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>
  <p:sldMasterIdLst>
    <p:sldMasterId id="2147483993" r:id="rId1"/>
  </p:sldMasterIdLst>
  <p:notesMasterIdLst>
    <p:notesMasterId r:id="rId7"/>
  </p:notesMasterIdLst>
  <p:handoutMasterIdLst>
    <p:handoutMasterId r:id="rId8"/>
  </p:handoutMasterIdLst>
  <p:sldIdLst>
    <p:sldId id="1184" r:id="rId2"/>
    <p:sldId id="1185" r:id="rId3"/>
    <p:sldId id="1196" r:id="rId4"/>
    <p:sldId id="1157" r:id="rId5"/>
    <p:sldId id="1198" r:id="rId6"/>
  </p:sldIdLst>
  <p:sldSz cx="9144000" cy="5145088"/>
  <p:notesSz cx="6807200" cy="9939338"/>
  <p:defaultTextStyle>
    <a:defPPr>
      <a:defRPr lang="ja-JP"/>
    </a:defPPr>
    <a:lvl1pPr algn="ctr" rtl="0" fontAlgn="ctr">
      <a:spcBef>
        <a:spcPct val="0"/>
      </a:spcBef>
      <a:spcAft>
        <a:spcPct val="0"/>
      </a:spcAft>
      <a:defRPr kumimoji="1" sz="1600" kern="1200">
        <a:solidFill>
          <a:srgbClr val="000000"/>
        </a:solidFill>
        <a:latin typeface="Arial" charset="0"/>
        <a:ea typeface="ＭＳ Ｐゴシック" charset="-128"/>
        <a:cs typeface="+mn-cs"/>
      </a:defRPr>
    </a:lvl1pPr>
    <a:lvl2pPr marL="457200" algn="ctr" rtl="0" fontAlgn="ctr">
      <a:spcBef>
        <a:spcPct val="0"/>
      </a:spcBef>
      <a:spcAft>
        <a:spcPct val="0"/>
      </a:spcAft>
      <a:defRPr kumimoji="1" sz="1600" kern="1200">
        <a:solidFill>
          <a:srgbClr val="000000"/>
        </a:solidFill>
        <a:latin typeface="Arial" charset="0"/>
        <a:ea typeface="ＭＳ Ｐゴシック" charset="-128"/>
        <a:cs typeface="+mn-cs"/>
      </a:defRPr>
    </a:lvl2pPr>
    <a:lvl3pPr marL="914400" algn="ctr" rtl="0" fontAlgn="ctr">
      <a:spcBef>
        <a:spcPct val="0"/>
      </a:spcBef>
      <a:spcAft>
        <a:spcPct val="0"/>
      </a:spcAft>
      <a:defRPr kumimoji="1" sz="1600" kern="1200">
        <a:solidFill>
          <a:srgbClr val="000000"/>
        </a:solidFill>
        <a:latin typeface="Arial" charset="0"/>
        <a:ea typeface="ＭＳ Ｐゴシック" charset="-128"/>
        <a:cs typeface="+mn-cs"/>
      </a:defRPr>
    </a:lvl3pPr>
    <a:lvl4pPr marL="1371600" algn="ctr" rtl="0" fontAlgn="ctr">
      <a:spcBef>
        <a:spcPct val="0"/>
      </a:spcBef>
      <a:spcAft>
        <a:spcPct val="0"/>
      </a:spcAft>
      <a:defRPr kumimoji="1" sz="1600" kern="1200">
        <a:solidFill>
          <a:srgbClr val="000000"/>
        </a:solidFill>
        <a:latin typeface="Arial" charset="0"/>
        <a:ea typeface="ＭＳ Ｐゴシック" charset="-128"/>
        <a:cs typeface="+mn-cs"/>
      </a:defRPr>
    </a:lvl4pPr>
    <a:lvl5pPr marL="1828800" algn="ctr" rtl="0" fontAlgn="ctr">
      <a:spcBef>
        <a:spcPct val="0"/>
      </a:spcBef>
      <a:spcAft>
        <a:spcPct val="0"/>
      </a:spcAft>
      <a:defRPr kumimoji="1" sz="1600" kern="1200">
        <a:solidFill>
          <a:srgbClr val="000000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1600" kern="1200">
        <a:solidFill>
          <a:srgbClr val="000000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sz="1600" kern="1200">
        <a:solidFill>
          <a:srgbClr val="000000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sz="1600" kern="1200">
        <a:solidFill>
          <a:srgbClr val="000000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sz="1600" kern="1200">
        <a:solidFill>
          <a:srgbClr val="000000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7" userDrawn="1">
          <p15:clr>
            <a:srgbClr val="A4A3A4"/>
          </p15:clr>
        </p15:guide>
        <p15:guide id="2" orient="horz" pos="1621" userDrawn="1">
          <p15:clr>
            <a:srgbClr val="A4A3A4"/>
          </p15:clr>
        </p15:guide>
        <p15:guide id="3" orient="horz" pos="985" userDrawn="1">
          <p15:clr>
            <a:srgbClr val="A4A3A4"/>
          </p15:clr>
        </p15:guide>
        <p15:guide id="5" pos="158" userDrawn="1">
          <p15:clr>
            <a:srgbClr val="A4A3A4"/>
          </p15:clr>
        </p15:guide>
        <p15:guide id="6" pos="5602" userDrawn="1">
          <p15:clr>
            <a:srgbClr val="A4A3A4"/>
          </p15:clr>
        </p15:guide>
        <p15:guide id="7" pos="2880" userDrawn="1">
          <p15:clr>
            <a:srgbClr val="A4A3A4"/>
          </p15:clr>
        </p15:guide>
        <p15:guide id="8" pos="1474" userDrawn="1">
          <p15:clr>
            <a:srgbClr val="A4A3A4"/>
          </p15:clr>
        </p15:guide>
        <p15:guide id="9" pos="430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12C2C"/>
    <a:srgbClr val="CB1111"/>
    <a:srgbClr val="C00000"/>
    <a:srgbClr val="FFFFFF"/>
    <a:srgbClr val="E8E8E8"/>
    <a:srgbClr val="810914"/>
    <a:srgbClr val="CEA2A2"/>
    <a:srgbClr val="DFC3C3"/>
    <a:srgbClr val="EEEEEE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64" autoAdjust="0"/>
    <p:restoredTop sz="99309" autoAdjust="0"/>
  </p:normalViewPr>
  <p:slideViewPr>
    <p:cSldViewPr snapToGrid="0">
      <p:cViewPr varScale="1">
        <p:scale>
          <a:sx n="95" d="100"/>
          <a:sy n="95" d="100"/>
        </p:scale>
        <p:origin x="846" y="84"/>
      </p:cViewPr>
      <p:guideLst>
        <p:guide orient="horz" pos="3027"/>
        <p:guide orient="horz" pos="1621"/>
        <p:guide orient="horz" pos="985"/>
        <p:guide pos="158"/>
        <p:guide pos="5602"/>
        <p:guide pos="2880"/>
        <p:guide pos="1474"/>
        <p:guide pos="4309"/>
      </p:guideLst>
    </p:cSldViewPr>
  </p:slideViewPr>
  <p:outlineViewPr>
    <p:cViewPr>
      <p:scale>
        <a:sx n="33" d="100"/>
        <a:sy n="33" d="100"/>
      </p:scale>
      <p:origin x="0" y="-16915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40" d="100"/>
        <a:sy n="140" d="100"/>
      </p:scale>
      <p:origin x="0" y="-4769"/>
    </p:cViewPr>
  </p:sorterViewPr>
  <p:notesViewPr>
    <p:cSldViewPr snapToGrid="0">
      <p:cViewPr varScale="1">
        <p:scale>
          <a:sx n="86" d="100"/>
          <a:sy n="86" d="100"/>
        </p:scale>
        <p:origin x="1078" y="92"/>
      </p:cViewPr>
      <p:guideLst>
        <p:guide orient="horz" pos="3130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3"/>
            <a:ext cx="2950262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35" tIns="46068" rIns="92135" bIns="46068" numCol="1" anchor="t" anchorCtr="0" compatLnSpc="1">
            <a:prstTxWarp prst="textNoShape">
              <a:avLst/>
            </a:prstTxWarp>
          </a:bodyPr>
          <a:lstStyle>
            <a:lvl1pPr algn="l" defTabSz="921434" fontAlgn="base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942" y="3"/>
            <a:ext cx="2950262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35" tIns="46068" rIns="92135" bIns="46068" numCol="1" anchor="t" anchorCtr="0" compatLnSpc="1">
            <a:prstTxWarp prst="textNoShape">
              <a:avLst/>
            </a:prstTxWarp>
          </a:bodyPr>
          <a:lstStyle>
            <a:lvl1pPr algn="r" defTabSz="921434" fontAlgn="base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9440867"/>
            <a:ext cx="2950262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35" tIns="46068" rIns="92135" bIns="46068" numCol="1" anchor="b" anchorCtr="0" compatLnSpc="1">
            <a:prstTxWarp prst="textNoShape">
              <a:avLst/>
            </a:prstTxWarp>
          </a:bodyPr>
          <a:lstStyle>
            <a:lvl1pPr algn="l" defTabSz="921434" fontAlgn="base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 altLang="ja-JP" dirty="0"/>
              <a:t>Copyright 2019 FUJITSU LIMITED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942" y="9440867"/>
            <a:ext cx="2950262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35" tIns="46068" rIns="92135" bIns="46068" numCol="1" anchor="b" anchorCtr="0" compatLnSpc="1">
            <a:prstTxWarp prst="textNoShape">
              <a:avLst/>
            </a:prstTxWarp>
          </a:bodyPr>
          <a:lstStyle>
            <a:lvl1pPr algn="r" defTabSz="921434" fontAlgn="base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1F09ACF-8E8E-419D-BFCD-D70E46471539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374582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3"/>
            <a:ext cx="2950262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5" tIns="46077" rIns="92155" bIns="46077" numCol="1" anchor="t" anchorCtr="0" compatLnSpc="1">
            <a:prstTxWarp prst="textNoShape">
              <a:avLst/>
            </a:prstTxWarp>
          </a:bodyPr>
          <a:lstStyle>
            <a:lvl1pPr algn="l" defTabSz="921434" fontAlgn="base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353" y="3"/>
            <a:ext cx="2950262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5" tIns="46077" rIns="92155" bIns="46077" numCol="1" anchor="t" anchorCtr="0" compatLnSpc="1">
            <a:prstTxWarp prst="textNoShape">
              <a:avLst/>
            </a:prstTxWarp>
          </a:bodyPr>
          <a:lstStyle>
            <a:lvl1pPr algn="r" defTabSz="921434" fontAlgn="base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27812" cy="3729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10" y="4721227"/>
            <a:ext cx="5447983" cy="447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5" tIns="46077" rIns="92155" bIns="46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dirty="0"/>
              <a:t>マスタ テキストの書式設定</a:t>
            </a:r>
          </a:p>
          <a:p>
            <a:pPr lvl="1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9440866"/>
            <a:ext cx="2950262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5" tIns="46077" rIns="92155" bIns="46077" numCol="1" anchor="b" anchorCtr="0" compatLnSpc="1">
            <a:prstTxWarp prst="textNoShape">
              <a:avLst/>
            </a:prstTxWarp>
          </a:bodyPr>
          <a:lstStyle>
            <a:lvl1pPr algn="l" defTabSz="921434" fontAlgn="base">
              <a:defRPr sz="800">
                <a:solidFill>
                  <a:schemeClr val="tx1"/>
                </a:solidFill>
                <a:latin typeface="FUJI-新ゴ R" panose="020B0400000000000000" pitchFamily="50" charset="-128"/>
                <a:ea typeface="FUJI-新ゴ R" panose="020B0400000000000000" pitchFamily="50" charset="-128"/>
              </a:defRPr>
            </a:lvl1pPr>
          </a:lstStyle>
          <a:p>
            <a:pPr>
              <a:defRPr/>
            </a:pPr>
            <a:r>
              <a:rPr lang="en-US" altLang="ja-JP" dirty="0"/>
              <a:t>Copyright 2019 FUJITSU LIMITED</a:t>
            </a:r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353" y="9440866"/>
            <a:ext cx="2950262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5" tIns="46077" rIns="92155" bIns="46077" numCol="1" anchor="b" anchorCtr="0" compatLnSpc="1">
            <a:prstTxWarp prst="textNoShape">
              <a:avLst/>
            </a:prstTxWarp>
          </a:bodyPr>
          <a:lstStyle>
            <a:lvl1pPr algn="r" defTabSz="921434" fontAlgn="base">
              <a:defRPr sz="900">
                <a:solidFill>
                  <a:schemeClr val="tx1"/>
                </a:solidFill>
                <a:latin typeface="FUJI-新ゴ R" panose="020B0400000000000000" pitchFamily="50" charset="-128"/>
                <a:ea typeface="FUJI-新ゴ R" panose="020B0400000000000000" pitchFamily="50" charset="-128"/>
              </a:defRPr>
            </a:lvl1pPr>
          </a:lstStyle>
          <a:p>
            <a:pPr>
              <a:defRPr/>
            </a:pPr>
            <a:fld id="{D869D98D-AAB0-4240-8677-56579B5509E8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9239730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2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Copyright 2019 FUJITSU LIMITED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69D98D-AAB0-4240-8677-56579B5509E8}" type="slidenum">
              <a:rPr lang="en-US" altLang="ja-JP" smtClean="0"/>
              <a:pPr>
                <a:defRPr/>
              </a:pPr>
              <a:t>0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10267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2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Copyright 2019 FUJITSU LIMITED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69D98D-AAB0-4240-8677-56579B5509E8}" type="slidenum">
              <a:rPr lang="en-US" altLang="ja-JP" smtClean="0"/>
              <a:pPr>
                <a:defRPr/>
              </a:pPr>
              <a:t>1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29437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Copyright 2018 FUJITSU LIMITED</a:t>
            </a: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680F5F-F392-44E6-8054-82736A05727A}" type="slidenum">
              <a:rPr lang="en-US" altLang="ja-JP" smtClean="0"/>
              <a:pPr/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11055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Copyright 2019 FUJITSU LIMITED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69D98D-AAB0-4240-8677-56579B5509E8}" type="slidenum">
              <a:rPr lang="en-US" altLang="ja-JP" smtClean="0"/>
              <a:pPr>
                <a:defRPr/>
              </a:pPr>
              <a:t>3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72222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Copyright 2018 FUJITSU LIMITED</a:t>
            </a: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680F5F-F392-44E6-8054-82736A05727A}" type="slidenum">
              <a:rPr lang="en-US" altLang="ja-JP" smtClean="0"/>
              <a:pPr/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2736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1"/>
            <a:ext cx="9144000" cy="5142586"/>
          </a:xfrm>
          <a:prstGeom prst="rect">
            <a:avLst/>
          </a:prstGeom>
        </p:spPr>
      </p:pic>
      <p:sp>
        <p:nvSpPr>
          <p:cNvPr id="40" name="Rectangle 42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altLang="ja-JP" dirty="0"/>
              <a:t>Copyright 2019 FUJITSU LIMITED</a:t>
            </a:r>
          </a:p>
        </p:txBody>
      </p:sp>
      <p:sp>
        <p:nvSpPr>
          <p:cNvPr id="46" name="Title 47"/>
          <p:cNvSpPr>
            <a:spLocks noGrp="1"/>
          </p:cNvSpPr>
          <p:nvPr>
            <p:ph type="title" hasCustomPrompt="1"/>
          </p:nvPr>
        </p:nvSpPr>
        <p:spPr bwMode="gray">
          <a:xfrm>
            <a:off x="3851922" y="1361108"/>
            <a:ext cx="4968552" cy="112734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tabLst>
                <a:tab pos="3676650" algn="l"/>
              </a:tabLst>
              <a:defRPr kumimoji="1" lang="en-US" altLang="ja-JP" sz="2800" kern="1200" baseline="0" noProof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noProof="0" dirty="0"/>
              <a:t>プレゼンテーションタイトル</a:t>
            </a:r>
            <a:endParaRPr lang="en-US" noProof="0" dirty="0"/>
          </a:p>
        </p:txBody>
      </p:sp>
      <p:sp>
        <p:nvSpPr>
          <p:cNvPr id="48" name="テキスト プレースホルダー 9"/>
          <p:cNvSpPr>
            <a:spLocks noGrp="1"/>
          </p:cNvSpPr>
          <p:nvPr>
            <p:ph type="body" sz="quarter" idx="11" hasCustomPrompt="1"/>
          </p:nvPr>
        </p:nvSpPr>
        <p:spPr>
          <a:xfrm>
            <a:off x="3853387" y="3128126"/>
            <a:ext cx="4968552" cy="246221"/>
          </a:xfrm>
        </p:spPr>
        <p:txBody>
          <a:bodyPr wrap="square" anchor="b">
            <a:spAutoFit/>
          </a:bodyPr>
          <a:lstStyle>
            <a:lvl1pPr marL="0" indent="0" algn="l">
              <a:lnSpc>
                <a:spcPct val="100000"/>
              </a:lnSpc>
              <a:buNone/>
              <a:defRPr sz="1600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dirty="0"/>
              <a:t>役職名</a:t>
            </a:r>
            <a:endParaRPr lang="de-DE" altLang="ja-JP" dirty="0"/>
          </a:p>
        </p:txBody>
      </p:sp>
      <p:sp>
        <p:nvSpPr>
          <p:cNvPr id="49" name="テキスト プレースホルダー 9"/>
          <p:cNvSpPr>
            <a:spLocks noGrp="1"/>
          </p:cNvSpPr>
          <p:nvPr>
            <p:ph type="body" sz="quarter" idx="12" hasCustomPrompt="1"/>
          </p:nvPr>
        </p:nvSpPr>
        <p:spPr>
          <a:xfrm>
            <a:off x="3851922" y="2820126"/>
            <a:ext cx="4968552" cy="246221"/>
          </a:xfrm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1600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dirty="0"/>
              <a:t>会社名</a:t>
            </a:r>
            <a:endParaRPr lang="de-DE" altLang="ja-JP" dirty="0"/>
          </a:p>
        </p:txBody>
      </p:sp>
      <p:sp>
        <p:nvSpPr>
          <p:cNvPr id="11" name="テキスト プレースホルダー 42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5" y="412304"/>
            <a:ext cx="2462649" cy="17574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600">
                <a:solidFill>
                  <a:schemeClr val="bg1"/>
                </a:solidFill>
                <a:latin typeface="Fujitsu Sans" panose="020B0404060202020204" pitchFamily="34" charset="0"/>
              </a:defRPr>
            </a:lvl1pPr>
          </a:lstStyle>
          <a:p>
            <a:pPr lvl="0"/>
            <a:r>
              <a:rPr kumimoji="1" lang="ja-JP" altLang="en-US" dirty="0"/>
              <a:t>タイトル</a:t>
            </a:r>
          </a:p>
        </p:txBody>
      </p:sp>
      <p:sp>
        <p:nvSpPr>
          <p:cNvPr id="12" name="テキスト プレースホルダー 42"/>
          <p:cNvSpPr>
            <a:spLocks noGrp="1"/>
          </p:cNvSpPr>
          <p:nvPr>
            <p:ph type="body" sz="quarter" idx="20" hasCustomPrompt="1"/>
          </p:nvPr>
        </p:nvSpPr>
        <p:spPr>
          <a:xfrm>
            <a:off x="466911" y="2768882"/>
            <a:ext cx="2462650" cy="2812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Fujitsu Sans" panose="020B0404060202020204" pitchFamily="34" charset="0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3" name="テキスト プレースホルダー 42"/>
          <p:cNvSpPr>
            <a:spLocks noGrp="1"/>
          </p:cNvSpPr>
          <p:nvPr>
            <p:ph type="body" sz="quarter" idx="21" hasCustomPrompt="1"/>
          </p:nvPr>
        </p:nvSpPr>
        <p:spPr>
          <a:xfrm>
            <a:off x="466911" y="2440180"/>
            <a:ext cx="2462650" cy="2812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Fujitsu Sans" panose="020B0404060202020204" pitchFamily="34" charset="0"/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854511" y="3498244"/>
            <a:ext cx="49685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rgbClr val="A30B1A"/>
              </a:buClr>
              <a:buFont typeface="Wingdings" pitchFamily="2" charset="2"/>
              <a:buNone/>
              <a:defRPr kumimoji="1" lang="en-US" altLang="ja-JP" sz="2400" b="0" kern="1200" baseline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dirty="0"/>
              <a:t>プレゼンター氏名</a:t>
            </a:r>
            <a:endParaRPr lang="de-DE" altLang="ja-JP" dirty="0"/>
          </a:p>
        </p:txBody>
      </p:sp>
    </p:spTree>
    <p:extLst>
      <p:ext uri="{BB962C8B-B14F-4D97-AF65-F5344CB8AC3E}">
        <p14:creationId xmlns:p14="http://schemas.microsoft.com/office/powerpoint/2010/main" val="4130101242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Red_Symbol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ッター プレースホルダー 3"/>
          <p:cNvSpPr>
            <a:spLocks noGrp="1"/>
          </p:cNvSpPr>
          <p:nvPr>
            <p:ph type="ftr" sz="quarter" idx="10"/>
          </p:nvPr>
        </p:nvSpPr>
        <p:spPr>
          <a:xfrm>
            <a:off x="4932365" y="4937129"/>
            <a:ext cx="3960812" cy="201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/>
              <a:t>Copyright 2019 FUJITSU LIMITED</a:t>
            </a:r>
            <a:endParaRPr lang="de-DE" altLang="ja-JP" dirty="0"/>
          </a:p>
        </p:txBody>
      </p:sp>
      <p:sp>
        <p:nvSpPr>
          <p:cNvPr id="16" name="AutoShape 11"/>
          <p:cNvSpPr>
            <a:spLocks noChangeAspect="1" noChangeArrowheads="1" noTextEdit="1"/>
          </p:cNvSpPr>
          <p:nvPr userDrawn="1"/>
        </p:nvSpPr>
        <p:spPr bwMode="gray">
          <a:xfrm>
            <a:off x="7607300" y="114304"/>
            <a:ext cx="14176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z="1600" dirty="0"/>
          </a:p>
        </p:txBody>
      </p:sp>
      <p:pic>
        <p:nvPicPr>
          <p:cNvPr id="26" name="図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" y="5656"/>
            <a:ext cx="3489075" cy="3784600"/>
          </a:xfrm>
          <a:prstGeom prst="rect">
            <a:avLst/>
          </a:prstGeom>
        </p:spPr>
      </p:pic>
      <p:sp>
        <p:nvSpPr>
          <p:cNvPr id="27" name="タイトル 1"/>
          <p:cNvSpPr>
            <a:spLocks noGrp="1"/>
          </p:cNvSpPr>
          <p:nvPr>
            <p:ph type="title" hasCustomPrompt="1"/>
          </p:nvPr>
        </p:nvSpPr>
        <p:spPr>
          <a:xfrm>
            <a:off x="486594" y="427162"/>
            <a:ext cx="2520282" cy="2429222"/>
          </a:xfrm>
        </p:spPr>
        <p:txBody>
          <a:bodyPr anchor="t"/>
          <a:lstStyle>
            <a:lvl1pPr algn="l">
              <a:lnSpc>
                <a:spcPct val="110000"/>
              </a:lnSpc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altLang="ja-JP" dirty="0"/>
              <a:t>Chapter Title</a:t>
            </a:r>
            <a:endParaRPr lang="ja-JP" altLang="en-US" dirty="0"/>
          </a:p>
        </p:txBody>
      </p:sp>
      <p:sp>
        <p:nvSpPr>
          <p:cNvPr id="28" name="テキスト ボックス 27"/>
          <p:cNvSpPr txBox="1"/>
          <p:nvPr userDrawn="1"/>
        </p:nvSpPr>
        <p:spPr>
          <a:xfrm>
            <a:off x="3505918" y="2218601"/>
            <a:ext cx="56380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09625" rtl="0" eaLnBrk="0" fontAlgn="ctr" latinLnBrk="0" hangingPunct="0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lr>
                <a:srgbClr val="A30B1A"/>
              </a:buClr>
              <a:buSzTx/>
              <a:buFont typeface="Wingdings" pitchFamily="2" charset="2"/>
              <a:buNone/>
              <a:tabLst/>
              <a:defRPr/>
            </a:pPr>
            <a:r>
              <a:rPr kumimoji="1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jitsu Sans" panose="020B0404060202020204" pitchFamily="34" charset="0"/>
                <a:ea typeface="FUJI-新ゴ R" pitchFamily="50" charset="-128"/>
                <a:cs typeface="Meiryo UI" pitchFamily="50" charset="-128"/>
              </a:rPr>
              <a:t>（</a:t>
            </a:r>
            <a:r>
              <a:rPr kumimoji="1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jitsu Sans" panose="020B0404060202020204" pitchFamily="34" charset="0"/>
                <a:ea typeface="FUJI-新ゴ R" pitchFamily="50" charset="-128"/>
                <a:cs typeface="Meiryo UI" pitchFamily="50" charset="-128"/>
              </a:rPr>
              <a:t> Insert background image on this slide master </a:t>
            </a:r>
            <a:r>
              <a:rPr kumimoji="1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jitsu Sans" panose="020B0404060202020204" pitchFamily="34" charset="0"/>
                <a:ea typeface="FUJI-新ゴ R" pitchFamily="50" charset="-128"/>
                <a:cs typeface="Meiryo UI" pitchFamily="50" charset="-128"/>
              </a:rPr>
              <a:t>）</a:t>
            </a:r>
          </a:p>
          <a:p>
            <a:endParaRPr kumimoji="1" lang="ja-JP" altLang="en-US" sz="1600" dirty="0">
              <a:latin typeface="Fujitsu Sans" panose="020B0404060202020204" pitchFamily="34" charset="0"/>
              <a:ea typeface="FUJI-新ゴ R" panose="020B0400000000000000" pitchFamily="50" charset="-128"/>
            </a:endParaRPr>
          </a:p>
        </p:txBody>
      </p:sp>
      <p:pic>
        <p:nvPicPr>
          <p:cNvPr id="29" name="図 2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7991" y="248044"/>
            <a:ext cx="1216206" cy="61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10049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/>
              <a:t>Copyright 2019 FUJITSU LIMITED</a:t>
            </a:r>
            <a:endParaRPr lang="de-DE" altLang="ja-JP" dirty="0"/>
          </a:p>
        </p:txBody>
      </p:sp>
      <p:sp>
        <p:nvSpPr>
          <p:cNvPr id="14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B02AC-72C7-48A8-B1FA-68CE81373FC9}" type="slidenum">
              <a:rPr lang="de-DE" altLang="ja-JP"/>
              <a:pPr>
                <a:defRPr/>
              </a:pPr>
              <a:t>‹#›</a:t>
            </a:fld>
            <a:endParaRPr lang="de-DE" altLang="ja-JP"/>
          </a:p>
        </p:txBody>
      </p:sp>
      <p:sp>
        <p:nvSpPr>
          <p:cNvPr id="16" name="AutoShape 11"/>
          <p:cNvSpPr>
            <a:spLocks noChangeAspect="1" noChangeArrowheads="1" noTextEdit="1"/>
          </p:cNvSpPr>
          <p:nvPr userDrawn="1"/>
        </p:nvSpPr>
        <p:spPr bwMode="gray">
          <a:xfrm>
            <a:off x="7607300" y="114304"/>
            <a:ext cx="14176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z="1600" dirty="0"/>
          </a:p>
        </p:txBody>
      </p:sp>
      <p:sp>
        <p:nvSpPr>
          <p:cNvPr id="26" name="Rectangle 4"/>
          <p:cNvSpPr>
            <a:spLocks noGrp="1" noChangeArrowheads="1"/>
          </p:cNvSpPr>
          <p:nvPr>
            <p:ph type="title" hasCustomPrompt="1"/>
          </p:nvPr>
        </p:nvSpPr>
        <p:spPr bwMode="gray">
          <a:xfrm>
            <a:off x="252002" y="180000"/>
            <a:ext cx="7564437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lang="ja-JP" altLang="en-US" dirty="0"/>
              <a:t>タイトル</a:t>
            </a:r>
          </a:p>
        </p:txBody>
      </p:sp>
      <p:grpSp>
        <p:nvGrpSpPr>
          <p:cNvPr id="27" name="グループ化 26"/>
          <p:cNvGrpSpPr/>
          <p:nvPr userDrawn="1"/>
        </p:nvGrpSpPr>
        <p:grpSpPr>
          <a:xfrm>
            <a:off x="8010525" y="249239"/>
            <a:ext cx="892176" cy="434975"/>
            <a:chOff x="8010525" y="249238"/>
            <a:chExt cx="892176" cy="434975"/>
          </a:xfrm>
        </p:grpSpPr>
        <p:sp>
          <p:nvSpPr>
            <p:cNvPr id="28" name="Freeform 13"/>
            <p:cNvSpPr>
              <a:spLocks/>
            </p:cNvSpPr>
            <p:nvPr userDrawn="1"/>
          </p:nvSpPr>
          <p:spPr bwMode="gray">
            <a:xfrm>
              <a:off x="8305800" y="249238"/>
              <a:ext cx="179388" cy="139700"/>
            </a:xfrm>
            <a:custGeom>
              <a:avLst/>
              <a:gdLst>
                <a:gd name="T0" fmla="*/ 961 w 2365"/>
                <a:gd name="T1" fmla="*/ 764 h 1825"/>
                <a:gd name="T2" fmla="*/ 599 w 2365"/>
                <a:gd name="T3" fmla="*/ 642 h 1825"/>
                <a:gd name="T4" fmla="*/ 1 w 2365"/>
                <a:gd name="T5" fmla="*/ 1235 h 1825"/>
                <a:gd name="T6" fmla="*/ 599 w 2365"/>
                <a:gd name="T7" fmla="*/ 1825 h 1825"/>
                <a:gd name="T8" fmla="*/ 1053 w 2365"/>
                <a:gd name="T9" fmla="*/ 1619 h 1825"/>
                <a:gd name="T10" fmla="*/ 1053 w 2365"/>
                <a:gd name="T11" fmla="*/ 1293 h 1825"/>
                <a:gd name="T12" fmla="*/ 771 w 2365"/>
                <a:gd name="T13" fmla="*/ 1568 h 1825"/>
                <a:gd name="T14" fmla="*/ 599 w 2365"/>
                <a:gd name="T15" fmla="*/ 1604 h 1825"/>
                <a:gd name="T16" fmla="*/ 225 w 2365"/>
                <a:gd name="T17" fmla="*/ 1235 h 1825"/>
                <a:gd name="T18" fmla="*/ 599 w 2365"/>
                <a:gd name="T19" fmla="*/ 863 h 1825"/>
                <a:gd name="T20" fmla="*/ 861 w 2365"/>
                <a:gd name="T21" fmla="*/ 972 h 1825"/>
                <a:gd name="T22" fmla="*/ 1093 w 2365"/>
                <a:gd name="T23" fmla="*/ 1239 h 1825"/>
                <a:gd name="T24" fmla="*/ 1630 w 2365"/>
                <a:gd name="T25" fmla="*/ 1473 h 1825"/>
                <a:gd name="T26" fmla="*/ 2365 w 2365"/>
                <a:gd name="T27" fmla="*/ 741 h 1825"/>
                <a:gd name="T28" fmla="*/ 1630 w 2365"/>
                <a:gd name="T29" fmla="*/ 0 h 1825"/>
                <a:gd name="T30" fmla="*/ 1053 w 2365"/>
                <a:gd name="T31" fmla="*/ 295 h 1825"/>
                <a:gd name="T32" fmla="*/ 1053 w 2365"/>
                <a:gd name="T33" fmla="*/ 735 h 1825"/>
                <a:gd name="T34" fmla="*/ 1630 w 2365"/>
                <a:gd name="T35" fmla="*/ 232 h 1825"/>
                <a:gd name="T36" fmla="*/ 2134 w 2365"/>
                <a:gd name="T37" fmla="*/ 741 h 1825"/>
                <a:gd name="T38" fmla="*/ 1630 w 2365"/>
                <a:gd name="T39" fmla="*/ 1245 h 1825"/>
                <a:gd name="T40" fmla="*/ 1303 w 2365"/>
                <a:gd name="T41" fmla="*/ 1125 h 1825"/>
                <a:gd name="T42" fmla="*/ 961 w 2365"/>
                <a:gd name="T43" fmla="*/ 764 h 1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5" h="1825">
                  <a:moveTo>
                    <a:pt x="961" y="764"/>
                  </a:moveTo>
                  <a:cubicBezTo>
                    <a:pt x="875" y="688"/>
                    <a:pt x="736" y="643"/>
                    <a:pt x="599" y="642"/>
                  </a:cubicBezTo>
                  <a:cubicBezTo>
                    <a:pt x="270" y="641"/>
                    <a:pt x="2" y="900"/>
                    <a:pt x="1" y="1235"/>
                  </a:cubicBezTo>
                  <a:cubicBezTo>
                    <a:pt x="0" y="1563"/>
                    <a:pt x="270" y="1824"/>
                    <a:pt x="599" y="1825"/>
                  </a:cubicBezTo>
                  <a:cubicBezTo>
                    <a:pt x="783" y="1825"/>
                    <a:pt x="943" y="1751"/>
                    <a:pt x="1053" y="1619"/>
                  </a:cubicBezTo>
                  <a:cubicBezTo>
                    <a:pt x="1053" y="1293"/>
                    <a:pt x="1053" y="1293"/>
                    <a:pt x="1053" y="1293"/>
                  </a:cubicBezTo>
                  <a:cubicBezTo>
                    <a:pt x="994" y="1394"/>
                    <a:pt x="877" y="1524"/>
                    <a:pt x="771" y="1568"/>
                  </a:cubicBezTo>
                  <a:cubicBezTo>
                    <a:pt x="717" y="1590"/>
                    <a:pt x="662" y="1604"/>
                    <a:pt x="599" y="1604"/>
                  </a:cubicBezTo>
                  <a:cubicBezTo>
                    <a:pt x="394" y="1604"/>
                    <a:pt x="225" y="1445"/>
                    <a:pt x="225" y="1235"/>
                  </a:cubicBezTo>
                  <a:cubicBezTo>
                    <a:pt x="225" y="1041"/>
                    <a:pt x="380" y="862"/>
                    <a:pt x="599" y="863"/>
                  </a:cubicBezTo>
                  <a:cubicBezTo>
                    <a:pt x="701" y="863"/>
                    <a:pt x="793" y="905"/>
                    <a:pt x="861" y="972"/>
                  </a:cubicBezTo>
                  <a:cubicBezTo>
                    <a:pt x="931" y="1040"/>
                    <a:pt x="1041" y="1183"/>
                    <a:pt x="1093" y="1239"/>
                  </a:cubicBezTo>
                  <a:cubicBezTo>
                    <a:pt x="1227" y="1383"/>
                    <a:pt x="1419" y="1473"/>
                    <a:pt x="1630" y="1473"/>
                  </a:cubicBezTo>
                  <a:cubicBezTo>
                    <a:pt x="2036" y="1474"/>
                    <a:pt x="2365" y="1146"/>
                    <a:pt x="2365" y="741"/>
                  </a:cubicBezTo>
                  <a:cubicBezTo>
                    <a:pt x="2365" y="336"/>
                    <a:pt x="2035" y="0"/>
                    <a:pt x="1630" y="0"/>
                  </a:cubicBezTo>
                  <a:cubicBezTo>
                    <a:pt x="1395" y="0"/>
                    <a:pt x="1187" y="122"/>
                    <a:pt x="1053" y="295"/>
                  </a:cubicBezTo>
                  <a:cubicBezTo>
                    <a:pt x="1053" y="735"/>
                    <a:pt x="1053" y="735"/>
                    <a:pt x="1053" y="735"/>
                  </a:cubicBezTo>
                  <a:cubicBezTo>
                    <a:pt x="1155" y="455"/>
                    <a:pt x="1340" y="232"/>
                    <a:pt x="1630" y="232"/>
                  </a:cubicBezTo>
                  <a:cubicBezTo>
                    <a:pt x="1909" y="232"/>
                    <a:pt x="2135" y="463"/>
                    <a:pt x="2134" y="741"/>
                  </a:cubicBezTo>
                  <a:cubicBezTo>
                    <a:pt x="2134" y="1020"/>
                    <a:pt x="1909" y="1246"/>
                    <a:pt x="1630" y="1245"/>
                  </a:cubicBezTo>
                  <a:cubicBezTo>
                    <a:pt x="1506" y="1244"/>
                    <a:pt x="1391" y="1199"/>
                    <a:pt x="1303" y="1125"/>
                  </a:cubicBezTo>
                  <a:cubicBezTo>
                    <a:pt x="1194" y="1040"/>
                    <a:pt x="1074" y="860"/>
                    <a:pt x="961" y="764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600" dirty="0"/>
            </a:p>
          </p:txBody>
        </p:sp>
        <p:sp>
          <p:nvSpPr>
            <p:cNvPr id="29" name="Freeform 14"/>
            <p:cNvSpPr>
              <a:spLocks/>
            </p:cNvSpPr>
            <p:nvPr userDrawn="1"/>
          </p:nvSpPr>
          <p:spPr bwMode="gray">
            <a:xfrm>
              <a:off x="8010525" y="401638"/>
              <a:ext cx="123825" cy="201613"/>
            </a:xfrm>
            <a:custGeom>
              <a:avLst/>
              <a:gdLst>
                <a:gd name="T0" fmla="*/ 0 w 1624"/>
                <a:gd name="T1" fmla="*/ 0 h 2651"/>
                <a:gd name="T2" fmla="*/ 1624 w 1624"/>
                <a:gd name="T3" fmla="*/ 0 h 2651"/>
                <a:gd name="T4" fmla="*/ 1624 w 1624"/>
                <a:gd name="T5" fmla="*/ 452 h 2651"/>
                <a:gd name="T6" fmla="*/ 1365 w 1624"/>
                <a:gd name="T7" fmla="*/ 273 h 2651"/>
                <a:gd name="T8" fmla="*/ 613 w 1624"/>
                <a:gd name="T9" fmla="*/ 273 h 2651"/>
                <a:gd name="T10" fmla="*/ 613 w 1624"/>
                <a:gd name="T11" fmla="*/ 1053 h 2651"/>
                <a:gd name="T12" fmla="*/ 1428 w 1624"/>
                <a:gd name="T13" fmla="*/ 1053 h 2651"/>
                <a:gd name="T14" fmla="*/ 1428 w 1624"/>
                <a:gd name="T15" fmla="*/ 1467 h 2651"/>
                <a:gd name="T16" fmla="*/ 1205 w 1624"/>
                <a:gd name="T17" fmla="*/ 1335 h 2651"/>
                <a:gd name="T18" fmla="*/ 613 w 1624"/>
                <a:gd name="T19" fmla="*/ 1335 h 2651"/>
                <a:gd name="T20" fmla="*/ 613 w 1624"/>
                <a:gd name="T21" fmla="*/ 2401 h 2651"/>
                <a:gd name="T22" fmla="*/ 784 w 1624"/>
                <a:gd name="T23" fmla="*/ 2651 h 2651"/>
                <a:gd name="T24" fmla="*/ 11 w 1624"/>
                <a:gd name="T25" fmla="*/ 2651 h 2651"/>
                <a:gd name="T26" fmla="*/ 173 w 1624"/>
                <a:gd name="T27" fmla="*/ 2401 h 2651"/>
                <a:gd name="T28" fmla="*/ 173 w 1624"/>
                <a:gd name="T29" fmla="*/ 278 h 2651"/>
                <a:gd name="T30" fmla="*/ 0 w 1624"/>
                <a:gd name="T31" fmla="*/ 0 h 2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24" h="2651">
                  <a:moveTo>
                    <a:pt x="0" y="0"/>
                  </a:moveTo>
                  <a:cubicBezTo>
                    <a:pt x="1624" y="0"/>
                    <a:pt x="1624" y="0"/>
                    <a:pt x="1624" y="0"/>
                  </a:cubicBezTo>
                  <a:cubicBezTo>
                    <a:pt x="1624" y="452"/>
                    <a:pt x="1624" y="452"/>
                    <a:pt x="1624" y="452"/>
                  </a:cubicBezTo>
                  <a:cubicBezTo>
                    <a:pt x="1624" y="452"/>
                    <a:pt x="1540" y="274"/>
                    <a:pt x="1365" y="273"/>
                  </a:cubicBezTo>
                  <a:cubicBezTo>
                    <a:pt x="613" y="273"/>
                    <a:pt x="613" y="273"/>
                    <a:pt x="613" y="273"/>
                  </a:cubicBezTo>
                  <a:cubicBezTo>
                    <a:pt x="613" y="1053"/>
                    <a:pt x="613" y="1053"/>
                    <a:pt x="613" y="1053"/>
                  </a:cubicBezTo>
                  <a:cubicBezTo>
                    <a:pt x="1428" y="1053"/>
                    <a:pt x="1428" y="1053"/>
                    <a:pt x="1428" y="1053"/>
                  </a:cubicBezTo>
                  <a:cubicBezTo>
                    <a:pt x="1428" y="1467"/>
                    <a:pt x="1428" y="1467"/>
                    <a:pt x="1428" y="1467"/>
                  </a:cubicBezTo>
                  <a:cubicBezTo>
                    <a:pt x="1428" y="1467"/>
                    <a:pt x="1402" y="1335"/>
                    <a:pt x="1205" y="1335"/>
                  </a:cubicBezTo>
                  <a:cubicBezTo>
                    <a:pt x="613" y="1335"/>
                    <a:pt x="613" y="1335"/>
                    <a:pt x="613" y="1335"/>
                  </a:cubicBezTo>
                  <a:cubicBezTo>
                    <a:pt x="613" y="2401"/>
                    <a:pt x="613" y="2401"/>
                    <a:pt x="613" y="2401"/>
                  </a:cubicBezTo>
                  <a:cubicBezTo>
                    <a:pt x="613" y="2558"/>
                    <a:pt x="784" y="2651"/>
                    <a:pt x="784" y="2651"/>
                  </a:cubicBezTo>
                  <a:cubicBezTo>
                    <a:pt x="11" y="2651"/>
                    <a:pt x="11" y="2651"/>
                    <a:pt x="11" y="2651"/>
                  </a:cubicBezTo>
                  <a:cubicBezTo>
                    <a:pt x="11" y="2651"/>
                    <a:pt x="173" y="2569"/>
                    <a:pt x="173" y="2401"/>
                  </a:cubicBezTo>
                  <a:cubicBezTo>
                    <a:pt x="173" y="278"/>
                    <a:pt x="173" y="278"/>
                    <a:pt x="173" y="278"/>
                  </a:cubicBezTo>
                  <a:cubicBezTo>
                    <a:pt x="173" y="9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600" dirty="0"/>
            </a:p>
          </p:txBody>
        </p:sp>
        <p:sp>
          <p:nvSpPr>
            <p:cNvPr id="30" name="Freeform 15"/>
            <p:cNvSpPr>
              <a:spLocks/>
            </p:cNvSpPr>
            <p:nvPr userDrawn="1"/>
          </p:nvSpPr>
          <p:spPr bwMode="gray">
            <a:xfrm>
              <a:off x="8304213" y="401638"/>
              <a:ext cx="80963" cy="282575"/>
            </a:xfrm>
            <a:custGeom>
              <a:avLst/>
              <a:gdLst>
                <a:gd name="T0" fmla="*/ 246 w 1072"/>
                <a:gd name="T1" fmla="*/ 0 h 3696"/>
                <a:gd name="T2" fmla="*/ 1072 w 1072"/>
                <a:gd name="T3" fmla="*/ 0 h 3696"/>
                <a:gd name="T4" fmla="*/ 887 w 1072"/>
                <a:gd name="T5" fmla="*/ 230 h 3696"/>
                <a:gd name="T6" fmla="*/ 887 w 1072"/>
                <a:gd name="T7" fmla="*/ 2717 h 3696"/>
                <a:gd name="T8" fmla="*/ 0 w 1072"/>
                <a:gd name="T9" fmla="*/ 3693 h 3696"/>
                <a:gd name="T10" fmla="*/ 423 w 1072"/>
                <a:gd name="T11" fmla="*/ 2717 h 3696"/>
                <a:gd name="T12" fmla="*/ 423 w 1072"/>
                <a:gd name="T13" fmla="*/ 230 h 3696"/>
                <a:gd name="T14" fmla="*/ 246 w 1072"/>
                <a:gd name="T15" fmla="*/ 0 h 3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2" h="3696">
                  <a:moveTo>
                    <a:pt x="246" y="0"/>
                  </a:moveTo>
                  <a:cubicBezTo>
                    <a:pt x="1072" y="0"/>
                    <a:pt x="1072" y="0"/>
                    <a:pt x="1072" y="0"/>
                  </a:cubicBezTo>
                  <a:cubicBezTo>
                    <a:pt x="1072" y="0"/>
                    <a:pt x="887" y="87"/>
                    <a:pt x="887" y="230"/>
                  </a:cubicBezTo>
                  <a:cubicBezTo>
                    <a:pt x="887" y="2717"/>
                    <a:pt x="887" y="2717"/>
                    <a:pt x="887" y="2717"/>
                  </a:cubicBezTo>
                  <a:cubicBezTo>
                    <a:pt x="887" y="3558"/>
                    <a:pt x="44" y="3696"/>
                    <a:pt x="0" y="3693"/>
                  </a:cubicBezTo>
                  <a:cubicBezTo>
                    <a:pt x="72" y="3647"/>
                    <a:pt x="422" y="3349"/>
                    <a:pt x="423" y="2717"/>
                  </a:cubicBezTo>
                  <a:cubicBezTo>
                    <a:pt x="423" y="230"/>
                    <a:pt x="423" y="230"/>
                    <a:pt x="423" y="230"/>
                  </a:cubicBezTo>
                  <a:cubicBezTo>
                    <a:pt x="424" y="96"/>
                    <a:pt x="246" y="0"/>
                    <a:pt x="246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600" dirty="0"/>
            </a:p>
          </p:txBody>
        </p:sp>
        <p:sp>
          <p:nvSpPr>
            <p:cNvPr id="31" name="Freeform 16"/>
            <p:cNvSpPr>
              <a:spLocks/>
            </p:cNvSpPr>
            <p:nvPr userDrawn="1"/>
          </p:nvSpPr>
          <p:spPr bwMode="gray">
            <a:xfrm>
              <a:off x="8394700" y="401638"/>
              <a:ext cx="63500" cy="201613"/>
            </a:xfrm>
            <a:custGeom>
              <a:avLst/>
              <a:gdLst>
                <a:gd name="T0" fmla="*/ 0 w 828"/>
                <a:gd name="T1" fmla="*/ 0 h 2653"/>
                <a:gd name="T2" fmla="*/ 828 w 828"/>
                <a:gd name="T3" fmla="*/ 0 h 2653"/>
                <a:gd name="T4" fmla="*/ 645 w 828"/>
                <a:gd name="T5" fmla="*/ 235 h 2653"/>
                <a:gd name="T6" fmla="*/ 645 w 828"/>
                <a:gd name="T7" fmla="*/ 2401 h 2653"/>
                <a:gd name="T8" fmla="*/ 828 w 828"/>
                <a:gd name="T9" fmla="*/ 2653 h 2653"/>
                <a:gd name="T10" fmla="*/ 0 w 828"/>
                <a:gd name="T11" fmla="*/ 2653 h 2653"/>
                <a:gd name="T12" fmla="*/ 184 w 828"/>
                <a:gd name="T13" fmla="*/ 2401 h 2653"/>
                <a:gd name="T14" fmla="*/ 184 w 828"/>
                <a:gd name="T15" fmla="*/ 235 h 2653"/>
                <a:gd name="T16" fmla="*/ 0 w 828"/>
                <a:gd name="T17" fmla="*/ 0 h 2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8" h="2653">
                  <a:moveTo>
                    <a:pt x="0" y="0"/>
                  </a:moveTo>
                  <a:cubicBezTo>
                    <a:pt x="828" y="0"/>
                    <a:pt x="828" y="0"/>
                    <a:pt x="828" y="0"/>
                  </a:cubicBezTo>
                  <a:cubicBezTo>
                    <a:pt x="828" y="0"/>
                    <a:pt x="645" y="89"/>
                    <a:pt x="645" y="235"/>
                  </a:cubicBezTo>
                  <a:cubicBezTo>
                    <a:pt x="645" y="2401"/>
                    <a:pt x="645" y="2401"/>
                    <a:pt x="645" y="2401"/>
                  </a:cubicBezTo>
                  <a:cubicBezTo>
                    <a:pt x="645" y="2556"/>
                    <a:pt x="828" y="2653"/>
                    <a:pt x="828" y="2653"/>
                  </a:cubicBezTo>
                  <a:cubicBezTo>
                    <a:pt x="0" y="2653"/>
                    <a:pt x="0" y="2653"/>
                    <a:pt x="0" y="2653"/>
                  </a:cubicBezTo>
                  <a:cubicBezTo>
                    <a:pt x="0" y="2653"/>
                    <a:pt x="184" y="2557"/>
                    <a:pt x="184" y="2401"/>
                  </a:cubicBezTo>
                  <a:cubicBezTo>
                    <a:pt x="184" y="235"/>
                    <a:pt x="184" y="235"/>
                    <a:pt x="184" y="235"/>
                  </a:cubicBezTo>
                  <a:cubicBezTo>
                    <a:pt x="184" y="8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600" dirty="0"/>
            </a:p>
          </p:txBody>
        </p:sp>
        <p:sp>
          <p:nvSpPr>
            <p:cNvPr id="32" name="Freeform 17"/>
            <p:cNvSpPr>
              <a:spLocks/>
            </p:cNvSpPr>
            <p:nvPr userDrawn="1"/>
          </p:nvSpPr>
          <p:spPr bwMode="gray">
            <a:xfrm>
              <a:off x="8458200" y="401638"/>
              <a:ext cx="150813" cy="201613"/>
            </a:xfrm>
            <a:custGeom>
              <a:avLst/>
              <a:gdLst>
                <a:gd name="T0" fmla="*/ 161 w 1984"/>
                <a:gd name="T1" fmla="*/ 0 h 2651"/>
                <a:gd name="T2" fmla="*/ 1984 w 1984"/>
                <a:gd name="T3" fmla="*/ 0 h 2651"/>
                <a:gd name="T4" fmla="*/ 1829 w 1984"/>
                <a:gd name="T5" fmla="*/ 482 h 2651"/>
                <a:gd name="T6" fmla="*/ 1607 w 1984"/>
                <a:gd name="T7" fmla="*/ 279 h 2651"/>
                <a:gd name="T8" fmla="*/ 1229 w 1984"/>
                <a:gd name="T9" fmla="*/ 279 h 2651"/>
                <a:gd name="T10" fmla="*/ 1229 w 1984"/>
                <a:gd name="T11" fmla="*/ 2401 h 2651"/>
                <a:gd name="T12" fmla="*/ 1407 w 1984"/>
                <a:gd name="T13" fmla="*/ 2651 h 2651"/>
                <a:gd name="T14" fmla="*/ 595 w 1984"/>
                <a:gd name="T15" fmla="*/ 2651 h 2651"/>
                <a:gd name="T16" fmla="*/ 771 w 1984"/>
                <a:gd name="T17" fmla="*/ 2401 h 2651"/>
                <a:gd name="T18" fmla="*/ 771 w 1984"/>
                <a:gd name="T19" fmla="*/ 279 h 2651"/>
                <a:gd name="T20" fmla="*/ 315 w 1984"/>
                <a:gd name="T21" fmla="*/ 279 h 2651"/>
                <a:gd name="T22" fmla="*/ 0 w 1984"/>
                <a:gd name="T23" fmla="*/ 522 h 2651"/>
                <a:gd name="T24" fmla="*/ 161 w 1984"/>
                <a:gd name="T25" fmla="*/ 0 h 2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4" h="2651">
                  <a:moveTo>
                    <a:pt x="161" y="0"/>
                  </a:moveTo>
                  <a:cubicBezTo>
                    <a:pt x="1984" y="0"/>
                    <a:pt x="1984" y="0"/>
                    <a:pt x="1984" y="0"/>
                  </a:cubicBezTo>
                  <a:cubicBezTo>
                    <a:pt x="1829" y="482"/>
                    <a:pt x="1829" y="482"/>
                    <a:pt x="1829" y="482"/>
                  </a:cubicBezTo>
                  <a:cubicBezTo>
                    <a:pt x="1829" y="482"/>
                    <a:pt x="1783" y="279"/>
                    <a:pt x="1607" y="279"/>
                  </a:cubicBezTo>
                  <a:cubicBezTo>
                    <a:pt x="1229" y="279"/>
                    <a:pt x="1229" y="279"/>
                    <a:pt x="1229" y="279"/>
                  </a:cubicBezTo>
                  <a:cubicBezTo>
                    <a:pt x="1229" y="2401"/>
                    <a:pt x="1229" y="2401"/>
                    <a:pt x="1229" y="2401"/>
                  </a:cubicBezTo>
                  <a:cubicBezTo>
                    <a:pt x="1229" y="2535"/>
                    <a:pt x="1407" y="2651"/>
                    <a:pt x="1407" y="2651"/>
                  </a:cubicBezTo>
                  <a:cubicBezTo>
                    <a:pt x="595" y="2651"/>
                    <a:pt x="595" y="2651"/>
                    <a:pt x="595" y="2651"/>
                  </a:cubicBezTo>
                  <a:cubicBezTo>
                    <a:pt x="595" y="2651"/>
                    <a:pt x="771" y="2547"/>
                    <a:pt x="771" y="2401"/>
                  </a:cubicBezTo>
                  <a:cubicBezTo>
                    <a:pt x="771" y="279"/>
                    <a:pt x="771" y="279"/>
                    <a:pt x="771" y="279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185" y="280"/>
                    <a:pt x="0" y="522"/>
                    <a:pt x="0" y="522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600" dirty="0"/>
            </a:p>
          </p:txBody>
        </p:sp>
        <p:sp>
          <p:nvSpPr>
            <p:cNvPr id="33" name="Freeform 18"/>
            <p:cNvSpPr>
              <a:spLocks/>
            </p:cNvSpPr>
            <p:nvPr userDrawn="1"/>
          </p:nvSpPr>
          <p:spPr bwMode="gray">
            <a:xfrm>
              <a:off x="8732838" y="401638"/>
              <a:ext cx="169863" cy="204788"/>
            </a:xfrm>
            <a:custGeom>
              <a:avLst/>
              <a:gdLst>
                <a:gd name="T0" fmla="*/ 1420 w 2219"/>
                <a:gd name="T1" fmla="*/ 0 h 2693"/>
                <a:gd name="T2" fmla="*/ 2219 w 2219"/>
                <a:gd name="T3" fmla="*/ 0 h 2693"/>
                <a:gd name="T4" fmla="*/ 2048 w 2219"/>
                <a:gd name="T5" fmla="*/ 234 h 2693"/>
                <a:gd name="T6" fmla="*/ 2048 w 2219"/>
                <a:gd name="T7" fmla="*/ 1840 h 2693"/>
                <a:gd name="T8" fmla="*/ 1131 w 2219"/>
                <a:gd name="T9" fmla="*/ 2693 h 2693"/>
                <a:gd name="T10" fmla="*/ 176 w 2219"/>
                <a:gd name="T11" fmla="*/ 1840 h 2693"/>
                <a:gd name="T12" fmla="*/ 176 w 2219"/>
                <a:gd name="T13" fmla="*/ 234 h 2693"/>
                <a:gd name="T14" fmla="*/ 0 w 2219"/>
                <a:gd name="T15" fmla="*/ 0 h 2693"/>
                <a:gd name="T16" fmla="*/ 821 w 2219"/>
                <a:gd name="T17" fmla="*/ 0 h 2693"/>
                <a:gd name="T18" fmla="*/ 638 w 2219"/>
                <a:gd name="T19" fmla="*/ 234 h 2693"/>
                <a:gd name="T20" fmla="*/ 638 w 2219"/>
                <a:gd name="T21" fmla="*/ 1840 h 2693"/>
                <a:gd name="T22" fmla="*/ 1131 w 2219"/>
                <a:gd name="T23" fmla="*/ 2406 h 2693"/>
                <a:gd name="T24" fmla="*/ 1601 w 2219"/>
                <a:gd name="T25" fmla="*/ 1840 h 2693"/>
                <a:gd name="T26" fmla="*/ 1601 w 2219"/>
                <a:gd name="T27" fmla="*/ 234 h 2693"/>
                <a:gd name="T28" fmla="*/ 1420 w 2219"/>
                <a:gd name="T29" fmla="*/ 0 h 2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19" h="2693">
                  <a:moveTo>
                    <a:pt x="1420" y="0"/>
                  </a:moveTo>
                  <a:cubicBezTo>
                    <a:pt x="2219" y="0"/>
                    <a:pt x="2219" y="0"/>
                    <a:pt x="2219" y="0"/>
                  </a:cubicBezTo>
                  <a:cubicBezTo>
                    <a:pt x="2219" y="0"/>
                    <a:pt x="2048" y="91"/>
                    <a:pt x="2048" y="234"/>
                  </a:cubicBezTo>
                  <a:cubicBezTo>
                    <a:pt x="2048" y="1840"/>
                    <a:pt x="2048" y="1840"/>
                    <a:pt x="2048" y="1840"/>
                  </a:cubicBezTo>
                  <a:cubicBezTo>
                    <a:pt x="2047" y="2492"/>
                    <a:pt x="1506" y="2693"/>
                    <a:pt x="1131" y="2693"/>
                  </a:cubicBezTo>
                  <a:cubicBezTo>
                    <a:pt x="759" y="2693"/>
                    <a:pt x="175" y="2490"/>
                    <a:pt x="176" y="1840"/>
                  </a:cubicBezTo>
                  <a:cubicBezTo>
                    <a:pt x="176" y="234"/>
                    <a:pt x="176" y="234"/>
                    <a:pt x="176" y="234"/>
                  </a:cubicBezTo>
                  <a:cubicBezTo>
                    <a:pt x="176" y="91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8" y="88"/>
                    <a:pt x="638" y="234"/>
                  </a:cubicBezTo>
                  <a:cubicBezTo>
                    <a:pt x="638" y="1840"/>
                    <a:pt x="638" y="1840"/>
                    <a:pt x="638" y="1840"/>
                  </a:cubicBezTo>
                  <a:cubicBezTo>
                    <a:pt x="638" y="2182"/>
                    <a:pt x="865" y="2406"/>
                    <a:pt x="1131" y="2406"/>
                  </a:cubicBezTo>
                  <a:cubicBezTo>
                    <a:pt x="1397" y="2406"/>
                    <a:pt x="1600" y="2173"/>
                    <a:pt x="1601" y="1840"/>
                  </a:cubicBezTo>
                  <a:cubicBezTo>
                    <a:pt x="1601" y="234"/>
                    <a:pt x="1601" y="234"/>
                    <a:pt x="1601" y="234"/>
                  </a:cubicBezTo>
                  <a:cubicBezTo>
                    <a:pt x="1601" y="91"/>
                    <a:pt x="1420" y="0"/>
                    <a:pt x="142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600" dirty="0"/>
            </a:p>
          </p:txBody>
        </p:sp>
        <p:sp>
          <p:nvSpPr>
            <p:cNvPr id="34" name="Freeform 19"/>
            <p:cNvSpPr>
              <a:spLocks/>
            </p:cNvSpPr>
            <p:nvPr userDrawn="1"/>
          </p:nvSpPr>
          <p:spPr bwMode="gray">
            <a:xfrm>
              <a:off x="8140700" y="401638"/>
              <a:ext cx="169863" cy="206375"/>
            </a:xfrm>
            <a:custGeom>
              <a:avLst/>
              <a:gdLst>
                <a:gd name="T0" fmla="*/ 1427 w 2240"/>
                <a:gd name="T1" fmla="*/ 0 h 2700"/>
                <a:gd name="T2" fmla="*/ 2240 w 2240"/>
                <a:gd name="T3" fmla="*/ 0 h 2700"/>
                <a:gd name="T4" fmla="*/ 2068 w 2240"/>
                <a:gd name="T5" fmla="*/ 237 h 2700"/>
                <a:gd name="T6" fmla="*/ 2067 w 2240"/>
                <a:gd name="T7" fmla="*/ 1838 h 2700"/>
                <a:gd name="T8" fmla="*/ 1122 w 2240"/>
                <a:gd name="T9" fmla="*/ 2700 h 2700"/>
                <a:gd name="T10" fmla="*/ 166 w 2240"/>
                <a:gd name="T11" fmla="*/ 1838 h 2700"/>
                <a:gd name="T12" fmla="*/ 166 w 2240"/>
                <a:gd name="T13" fmla="*/ 237 h 2700"/>
                <a:gd name="T14" fmla="*/ 0 w 2240"/>
                <a:gd name="T15" fmla="*/ 0 h 2700"/>
                <a:gd name="T16" fmla="*/ 821 w 2240"/>
                <a:gd name="T17" fmla="*/ 0 h 2700"/>
                <a:gd name="T18" fmla="*/ 631 w 2240"/>
                <a:gd name="T19" fmla="*/ 237 h 2700"/>
                <a:gd name="T20" fmla="*/ 630 w 2240"/>
                <a:gd name="T21" fmla="*/ 1838 h 2700"/>
                <a:gd name="T22" fmla="*/ 1122 w 2240"/>
                <a:gd name="T23" fmla="*/ 2413 h 2700"/>
                <a:gd name="T24" fmla="*/ 1602 w 2240"/>
                <a:gd name="T25" fmla="*/ 1838 h 2700"/>
                <a:gd name="T26" fmla="*/ 1603 w 2240"/>
                <a:gd name="T27" fmla="*/ 237 h 2700"/>
                <a:gd name="T28" fmla="*/ 1427 w 2240"/>
                <a:gd name="T29" fmla="*/ 0 h 2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40" h="2700">
                  <a:moveTo>
                    <a:pt x="1427" y="0"/>
                  </a:moveTo>
                  <a:cubicBezTo>
                    <a:pt x="2240" y="0"/>
                    <a:pt x="2240" y="0"/>
                    <a:pt x="2240" y="0"/>
                  </a:cubicBezTo>
                  <a:cubicBezTo>
                    <a:pt x="2240" y="0"/>
                    <a:pt x="2068" y="95"/>
                    <a:pt x="2068" y="237"/>
                  </a:cubicBezTo>
                  <a:cubicBezTo>
                    <a:pt x="2068" y="238"/>
                    <a:pt x="2067" y="1838"/>
                    <a:pt x="2067" y="1838"/>
                  </a:cubicBezTo>
                  <a:cubicBezTo>
                    <a:pt x="2067" y="2494"/>
                    <a:pt x="1501" y="2700"/>
                    <a:pt x="1122" y="2700"/>
                  </a:cubicBezTo>
                  <a:cubicBezTo>
                    <a:pt x="750" y="2700"/>
                    <a:pt x="166" y="2491"/>
                    <a:pt x="166" y="1838"/>
                  </a:cubicBezTo>
                  <a:cubicBezTo>
                    <a:pt x="166" y="237"/>
                    <a:pt x="166" y="237"/>
                    <a:pt x="166" y="237"/>
                  </a:cubicBezTo>
                  <a:cubicBezTo>
                    <a:pt x="166" y="94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1" y="94"/>
                    <a:pt x="631" y="237"/>
                  </a:cubicBezTo>
                  <a:cubicBezTo>
                    <a:pt x="630" y="1838"/>
                    <a:pt x="630" y="1838"/>
                    <a:pt x="630" y="1838"/>
                  </a:cubicBezTo>
                  <a:cubicBezTo>
                    <a:pt x="630" y="2178"/>
                    <a:pt x="856" y="2412"/>
                    <a:pt x="1122" y="2413"/>
                  </a:cubicBezTo>
                  <a:cubicBezTo>
                    <a:pt x="1388" y="2414"/>
                    <a:pt x="1602" y="2174"/>
                    <a:pt x="1602" y="1838"/>
                  </a:cubicBezTo>
                  <a:cubicBezTo>
                    <a:pt x="1603" y="237"/>
                    <a:pt x="1603" y="237"/>
                    <a:pt x="1603" y="237"/>
                  </a:cubicBezTo>
                  <a:cubicBezTo>
                    <a:pt x="1603" y="94"/>
                    <a:pt x="1427" y="0"/>
                    <a:pt x="142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600" dirty="0"/>
            </a:p>
          </p:txBody>
        </p:sp>
        <p:sp>
          <p:nvSpPr>
            <p:cNvPr id="35" name="Freeform 20"/>
            <p:cNvSpPr>
              <a:spLocks/>
            </p:cNvSpPr>
            <p:nvPr userDrawn="1"/>
          </p:nvSpPr>
          <p:spPr bwMode="gray">
            <a:xfrm>
              <a:off x="8602663" y="396875"/>
              <a:ext cx="130175" cy="211138"/>
            </a:xfrm>
            <a:custGeom>
              <a:avLst/>
              <a:gdLst>
                <a:gd name="T0" fmla="*/ 1467 w 1707"/>
                <a:gd name="T1" fmla="*/ 479 h 2755"/>
                <a:gd name="T2" fmla="*/ 1019 w 1707"/>
                <a:gd name="T3" fmla="*/ 276 h 2755"/>
                <a:gd name="T4" fmla="*/ 504 w 1707"/>
                <a:gd name="T5" fmla="*/ 677 h 2755"/>
                <a:gd name="T6" fmla="*/ 995 w 1707"/>
                <a:gd name="T7" fmla="*/ 1174 h 2755"/>
                <a:gd name="T8" fmla="*/ 1705 w 1707"/>
                <a:gd name="T9" fmla="*/ 1974 h 2755"/>
                <a:gd name="T10" fmla="*/ 651 w 1707"/>
                <a:gd name="T11" fmla="*/ 2755 h 2755"/>
                <a:gd name="T12" fmla="*/ 155 w 1707"/>
                <a:gd name="T13" fmla="*/ 2686 h 2755"/>
                <a:gd name="T14" fmla="*/ 0 w 1707"/>
                <a:gd name="T15" fmla="*/ 2177 h 2755"/>
                <a:gd name="T16" fmla="*/ 658 w 1707"/>
                <a:gd name="T17" fmla="*/ 2466 h 2755"/>
                <a:gd name="T18" fmla="*/ 1252 w 1707"/>
                <a:gd name="T19" fmla="*/ 2030 h 2755"/>
                <a:gd name="T20" fmla="*/ 46 w 1707"/>
                <a:gd name="T21" fmla="*/ 731 h 2755"/>
                <a:gd name="T22" fmla="*/ 973 w 1707"/>
                <a:gd name="T23" fmla="*/ 0 h 2755"/>
                <a:gd name="T24" fmla="*/ 1467 w 1707"/>
                <a:gd name="T25" fmla="*/ 69 h 2755"/>
                <a:gd name="T26" fmla="*/ 1467 w 1707"/>
                <a:gd name="T27" fmla="*/ 479 h 2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07" h="2755">
                  <a:moveTo>
                    <a:pt x="1467" y="479"/>
                  </a:moveTo>
                  <a:cubicBezTo>
                    <a:pt x="1467" y="479"/>
                    <a:pt x="1352" y="277"/>
                    <a:pt x="1019" y="276"/>
                  </a:cubicBezTo>
                  <a:cubicBezTo>
                    <a:pt x="686" y="275"/>
                    <a:pt x="505" y="450"/>
                    <a:pt x="504" y="677"/>
                  </a:cubicBezTo>
                  <a:cubicBezTo>
                    <a:pt x="503" y="934"/>
                    <a:pt x="696" y="1031"/>
                    <a:pt x="995" y="1174"/>
                  </a:cubicBezTo>
                  <a:cubicBezTo>
                    <a:pt x="1279" y="1311"/>
                    <a:pt x="1707" y="1499"/>
                    <a:pt x="1705" y="1974"/>
                  </a:cubicBezTo>
                  <a:cubicBezTo>
                    <a:pt x="1704" y="2399"/>
                    <a:pt x="1327" y="2755"/>
                    <a:pt x="651" y="2755"/>
                  </a:cubicBezTo>
                  <a:cubicBezTo>
                    <a:pt x="442" y="2754"/>
                    <a:pt x="155" y="2686"/>
                    <a:pt x="155" y="2686"/>
                  </a:cubicBezTo>
                  <a:cubicBezTo>
                    <a:pt x="0" y="2177"/>
                    <a:pt x="0" y="2177"/>
                    <a:pt x="0" y="2177"/>
                  </a:cubicBezTo>
                  <a:cubicBezTo>
                    <a:pt x="143" y="2316"/>
                    <a:pt x="397" y="2466"/>
                    <a:pt x="658" y="2466"/>
                  </a:cubicBezTo>
                  <a:cubicBezTo>
                    <a:pt x="929" y="2466"/>
                    <a:pt x="1252" y="2298"/>
                    <a:pt x="1252" y="2030"/>
                  </a:cubicBezTo>
                  <a:cubicBezTo>
                    <a:pt x="1252" y="1512"/>
                    <a:pt x="46" y="1598"/>
                    <a:pt x="46" y="731"/>
                  </a:cubicBezTo>
                  <a:cubicBezTo>
                    <a:pt x="46" y="433"/>
                    <a:pt x="254" y="0"/>
                    <a:pt x="973" y="0"/>
                  </a:cubicBezTo>
                  <a:cubicBezTo>
                    <a:pt x="1207" y="0"/>
                    <a:pt x="1467" y="69"/>
                    <a:pt x="1467" y="69"/>
                  </a:cubicBezTo>
                  <a:lnTo>
                    <a:pt x="1467" y="47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600" dirty="0"/>
            </a:p>
          </p:txBody>
        </p:sp>
      </p:grpSp>
      <p:sp>
        <p:nvSpPr>
          <p:cNvPr id="17" name="コンテンツ プレースホルダー 2"/>
          <p:cNvSpPr>
            <a:spLocks noGrp="1"/>
          </p:cNvSpPr>
          <p:nvPr>
            <p:ph idx="1" hasCustomPrompt="1"/>
          </p:nvPr>
        </p:nvSpPr>
        <p:spPr>
          <a:xfrm>
            <a:off x="252002" y="846004"/>
            <a:ext cx="8645525" cy="3743325"/>
          </a:xfrm>
        </p:spPr>
        <p:txBody>
          <a:bodyPr/>
          <a:lstStyle>
            <a:lvl1pPr marL="266400" marR="0" indent="-266400" algn="l" defTabSz="809625" rtl="0" eaLnBrk="0" fontAlgn="ctr" latinLnBrk="0" hangingPunc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C80202"/>
              </a:buClr>
              <a:buSzTx/>
              <a:buFont typeface="Wingdings" panose="05000000000000000000" pitchFamily="2" charset="2"/>
              <a:buChar char="n"/>
              <a:tabLst/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514350" marR="0" indent="-246063" algn="l" defTabSz="809625" rtl="0" eaLnBrk="0" fontAlgn="ctr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7867E"/>
              </a:buClr>
              <a:buSzTx/>
              <a:buFont typeface="Wingdings" pitchFamily="2" charset="2"/>
              <a:buChar char="n"/>
              <a:tabLst/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latin typeface="FUJI-新ゴ R" panose="020B0400000000000000" pitchFamily="50" charset="-128"/>
                <a:ea typeface="FUJI-新ゴ R" panose="020B0400000000000000" pitchFamily="50" charset="-128"/>
              </a:defRPr>
            </a:lvl3pPr>
            <a:lvl4pPr>
              <a:defRPr>
                <a:latin typeface="FUJI-新ゴ R" panose="020B0400000000000000" pitchFamily="50" charset="-128"/>
                <a:ea typeface="FUJI-新ゴ R" panose="020B0400000000000000" pitchFamily="50" charset="-128"/>
              </a:defRPr>
            </a:lvl4pPr>
            <a:lvl5pPr>
              <a:defRPr sz="1200">
                <a:latin typeface="FUJI-新ゴ R" panose="020B0400000000000000" pitchFamily="50" charset="-128"/>
                <a:ea typeface="FUJI-新ゴ R" panose="020B0400000000000000" pitchFamily="50" charset="-128"/>
              </a:defRPr>
            </a:lvl5pPr>
          </a:lstStyle>
          <a:p>
            <a:pPr lvl="0"/>
            <a:r>
              <a:rPr lang="ja-JP" altLang="en-US" dirty="0"/>
              <a:t>テキスト</a:t>
            </a:r>
          </a:p>
          <a:p>
            <a:pPr lvl="1"/>
            <a:r>
              <a:rPr lang="ja-JP" altLang="en-US" dirty="0"/>
              <a:t>テキスト</a:t>
            </a:r>
          </a:p>
        </p:txBody>
      </p:sp>
    </p:spTree>
    <p:extLst>
      <p:ext uri="{BB962C8B-B14F-4D97-AF65-F5344CB8AC3E}">
        <p14:creationId xmlns:p14="http://schemas.microsoft.com/office/powerpoint/2010/main" val="3847336302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228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2701929"/>
            <a:ext cx="6858000" cy="1243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799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grpSp>
        <p:nvGrpSpPr>
          <p:cNvPr id="6" name="Group 106" descr="Message Lockup"/>
          <p:cNvGrpSpPr>
            <a:grpSpLocks/>
          </p:cNvGrpSpPr>
          <p:nvPr userDrawn="1"/>
        </p:nvGrpSpPr>
        <p:grpSpPr bwMode="auto">
          <a:xfrm>
            <a:off x="0" y="3"/>
            <a:ext cx="9148763" cy="5146675"/>
            <a:chOff x="0" y="0"/>
            <a:chExt cx="5763" cy="3242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gray">
            <a:xfrm>
              <a:off x="0" y="1"/>
              <a:ext cx="5760" cy="32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50505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1600" dirty="0">
                <a:cs typeface="Meiryo UI" pitchFamily="50" charset="-128"/>
              </a:endParaRPr>
            </a:p>
          </p:txBody>
        </p:sp>
        <p:grpSp>
          <p:nvGrpSpPr>
            <p:cNvPr id="8" name="Group 74"/>
            <p:cNvGrpSpPr>
              <a:grpSpLocks noChangeAspect="1"/>
            </p:cNvGrpSpPr>
            <p:nvPr/>
          </p:nvGrpSpPr>
          <p:grpSpPr bwMode="auto">
            <a:xfrm>
              <a:off x="0" y="0"/>
              <a:ext cx="5763" cy="3242"/>
              <a:chOff x="0" y="0"/>
              <a:chExt cx="5763" cy="3242"/>
            </a:xfrm>
          </p:grpSpPr>
          <p:sp>
            <p:nvSpPr>
              <p:cNvPr id="9" name="AutoShape 73"/>
              <p:cNvSpPr>
                <a:spLocks noChangeAspect="1" noChangeArrowheads="1" noTextEdit="1"/>
              </p:cNvSpPr>
              <p:nvPr/>
            </p:nvSpPr>
            <p:spPr bwMode="gray">
              <a:xfrm>
                <a:off x="0" y="0"/>
                <a:ext cx="5763" cy="3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1600" dirty="0"/>
              </a:p>
            </p:txBody>
          </p:sp>
          <p:sp>
            <p:nvSpPr>
              <p:cNvPr id="10" name="Freeform 75"/>
              <p:cNvSpPr>
                <a:spLocks/>
              </p:cNvSpPr>
              <p:nvPr/>
            </p:nvSpPr>
            <p:spPr bwMode="gray">
              <a:xfrm>
                <a:off x="1633" y="1949"/>
                <a:ext cx="73" cy="120"/>
              </a:xfrm>
              <a:custGeom>
                <a:avLst/>
                <a:gdLst>
                  <a:gd name="T0" fmla="*/ 0 w 363"/>
                  <a:gd name="T1" fmla="*/ 0 h 597"/>
                  <a:gd name="T2" fmla="*/ 0 w 363"/>
                  <a:gd name="T3" fmla="*/ 0 h 597"/>
                  <a:gd name="T4" fmla="*/ 0 w 363"/>
                  <a:gd name="T5" fmla="*/ 0 h 597"/>
                  <a:gd name="T6" fmla="*/ 0 w 363"/>
                  <a:gd name="T7" fmla="*/ 0 h 597"/>
                  <a:gd name="T8" fmla="*/ 0 w 363"/>
                  <a:gd name="T9" fmla="*/ 0 h 597"/>
                  <a:gd name="T10" fmla="*/ 0 w 363"/>
                  <a:gd name="T11" fmla="*/ 0 h 597"/>
                  <a:gd name="T12" fmla="*/ 0 w 363"/>
                  <a:gd name="T13" fmla="*/ 0 h 597"/>
                  <a:gd name="T14" fmla="*/ 0 w 363"/>
                  <a:gd name="T15" fmla="*/ 0 h 597"/>
                  <a:gd name="T16" fmla="*/ 0 w 363"/>
                  <a:gd name="T17" fmla="*/ 0 h 597"/>
                  <a:gd name="T18" fmla="*/ 0 w 363"/>
                  <a:gd name="T19" fmla="*/ 0 h 597"/>
                  <a:gd name="T20" fmla="*/ 0 w 363"/>
                  <a:gd name="T21" fmla="*/ 0 h 597"/>
                  <a:gd name="T22" fmla="*/ 0 w 363"/>
                  <a:gd name="T23" fmla="*/ 0 h 597"/>
                  <a:gd name="T24" fmla="*/ 0 w 363"/>
                  <a:gd name="T25" fmla="*/ 0 h 597"/>
                  <a:gd name="T26" fmla="*/ 0 w 363"/>
                  <a:gd name="T27" fmla="*/ 0 h 597"/>
                  <a:gd name="T28" fmla="*/ 0 w 363"/>
                  <a:gd name="T29" fmla="*/ 0 h 597"/>
                  <a:gd name="T30" fmla="*/ 0 w 363"/>
                  <a:gd name="T31" fmla="*/ 0 h 597"/>
                  <a:gd name="T32" fmla="*/ 0 w 363"/>
                  <a:gd name="T33" fmla="*/ 0 h 597"/>
                  <a:gd name="T34" fmla="*/ 0 w 363"/>
                  <a:gd name="T35" fmla="*/ 0 h 597"/>
                  <a:gd name="T36" fmla="*/ 0 w 363"/>
                  <a:gd name="T37" fmla="*/ 0 h 597"/>
                  <a:gd name="T38" fmla="*/ 0 w 363"/>
                  <a:gd name="T39" fmla="*/ 0 h 597"/>
                  <a:gd name="T40" fmla="*/ 0 w 363"/>
                  <a:gd name="T41" fmla="*/ 0 h 597"/>
                  <a:gd name="T42" fmla="*/ 0 w 363"/>
                  <a:gd name="T43" fmla="*/ 0 h 597"/>
                  <a:gd name="T44" fmla="*/ 0 w 363"/>
                  <a:gd name="T45" fmla="*/ 0 h 59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63" h="597">
                    <a:moveTo>
                      <a:pt x="0" y="573"/>
                    </a:moveTo>
                    <a:cubicBezTo>
                      <a:pt x="0" y="504"/>
                      <a:pt x="0" y="504"/>
                      <a:pt x="0" y="504"/>
                    </a:cubicBezTo>
                    <a:cubicBezTo>
                      <a:pt x="38" y="526"/>
                      <a:pt x="84" y="536"/>
                      <a:pt x="139" y="536"/>
                    </a:cubicBezTo>
                    <a:cubicBezTo>
                      <a:pt x="232" y="536"/>
                      <a:pt x="278" y="506"/>
                      <a:pt x="278" y="445"/>
                    </a:cubicBezTo>
                    <a:cubicBezTo>
                      <a:pt x="278" y="422"/>
                      <a:pt x="270" y="402"/>
                      <a:pt x="255" y="387"/>
                    </a:cubicBezTo>
                    <a:cubicBezTo>
                      <a:pt x="242" y="374"/>
                      <a:pt x="228" y="363"/>
                      <a:pt x="213" y="354"/>
                    </a:cubicBezTo>
                    <a:cubicBezTo>
                      <a:pt x="199" y="347"/>
                      <a:pt x="181" y="338"/>
                      <a:pt x="159" y="328"/>
                    </a:cubicBezTo>
                    <a:cubicBezTo>
                      <a:pt x="107" y="302"/>
                      <a:pt x="70" y="277"/>
                      <a:pt x="49" y="253"/>
                    </a:cubicBezTo>
                    <a:cubicBezTo>
                      <a:pt x="23" y="224"/>
                      <a:pt x="10" y="190"/>
                      <a:pt x="10" y="150"/>
                    </a:cubicBezTo>
                    <a:cubicBezTo>
                      <a:pt x="10" y="97"/>
                      <a:pt x="30" y="58"/>
                      <a:pt x="71" y="33"/>
                    </a:cubicBezTo>
                    <a:cubicBezTo>
                      <a:pt x="105" y="11"/>
                      <a:pt x="148" y="0"/>
                      <a:pt x="201" y="0"/>
                    </a:cubicBezTo>
                    <a:cubicBezTo>
                      <a:pt x="238" y="0"/>
                      <a:pt x="279" y="7"/>
                      <a:pt x="322" y="20"/>
                    </a:cubicBezTo>
                    <a:cubicBezTo>
                      <a:pt x="322" y="83"/>
                      <a:pt x="322" y="83"/>
                      <a:pt x="322" y="83"/>
                    </a:cubicBezTo>
                    <a:cubicBezTo>
                      <a:pt x="286" y="67"/>
                      <a:pt x="247" y="59"/>
                      <a:pt x="206" y="59"/>
                    </a:cubicBezTo>
                    <a:cubicBezTo>
                      <a:pt x="174" y="59"/>
                      <a:pt x="148" y="65"/>
                      <a:pt x="127" y="78"/>
                    </a:cubicBezTo>
                    <a:cubicBezTo>
                      <a:pt x="105" y="90"/>
                      <a:pt x="95" y="111"/>
                      <a:pt x="95" y="140"/>
                    </a:cubicBezTo>
                    <a:cubicBezTo>
                      <a:pt x="95" y="164"/>
                      <a:pt x="102" y="184"/>
                      <a:pt x="117" y="199"/>
                    </a:cubicBezTo>
                    <a:cubicBezTo>
                      <a:pt x="132" y="214"/>
                      <a:pt x="164" y="234"/>
                      <a:pt x="214" y="260"/>
                    </a:cubicBezTo>
                    <a:cubicBezTo>
                      <a:pt x="254" y="280"/>
                      <a:pt x="280" y="294"/>
                      <a:pt x="293" y="305"/>
                    </a:cubicBezTo>
                    <a:cubicBezTo>
                      <a:pt x="319" y="323"/>
                      <a:pt x="337" y="343"/>
                      <a:pt x="348" y="365"/>
                    </a:cubicBezTo>
                    <a:cubicBezTo>
                      <a:pt x="358" y="384"/>
                      <a:pt x="363" y="408"/>
                      <a:pt x="363" y="436"/>
                    </a:cubicBezTo>
                    <a:cubicBezTo>
                      <a:pt x="363" y="543"/>
                      <a:pt x="290" y="597"/>
                      <a:pt x="145" y="597"/>
                    </a:cubicBezTo>
                    <a:cubicBezTo>
                      <a:pt x="86" y="597"/>
                      <a:pt x="38" y="589"/>
                      <a:pt x="0" y="573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1600" dirty="0"/>
              </a:p>
            </p:txBody>
          </p:sp>
          <p:sp>
            <p:nvSpPr>
              <p:cNvPr id="11" name="Freeform 76"/>
              <p:cNvSpPr>
                <a:spLocks/>
              </p:cNvSpPr>
              <p:nvPr/>
            </p:nvSpPr>
            <p:spPr bwMode="gray">
              <a:xfrm>
                <a:off x="1733" y="1895"/>
                <a:ext cx="86" cy="170"/>
              </a:xfrm>
              <a:custGeom>
                <a:avLst/>
                <a:gdLst>
                  <a:gd name="T0" fmla="*/ 0 w 429"/>
                  <a:gd name="T1" fmla="*/ 0 h 851"/>
                  <a:gd name="T2" fmla="*/ 0 w 429"/>
                  <a:gd name="T3" fmla="*/ 0 h 851"/>
                  <a:gd name="T4" fmla="*/ 0 w 429"/>
                  <a:gd name="T5" fmla="*/ 0 h 851"/>
                  <a:gd name="T6" fmla="*/ 0 w 429"/>
                  <a:gd name="T7" fmla="*/ 0 h 851"/>
                  <a:gd name="T8" fmla="*/ 0 w 429"/>
                  <a:gd name="T9" fmla="*/ 0 h 851"/>
                  <a:gd name="T10" fmla="*/ 0 w 429"/>
                  <a:gd name="T11" fmla="*/ 0 h 851"/>
                  <a:gd name="T12" fmla="*/ 0 w 429"/>
                  <a:gd name="T13" fmla="*/ 0 h 851"/>
                  <a:gd name="T14" fmla="*/ 0 w 429"/>
                  <a:gd name="T15" fmla="*/ 0 h 851"/>
                  <a:gd name="T16" fmla="*/ 0 w 429"/>
                  <a:gd name="T17" fmla="*/ 0 h 851"/>
                  <a:gd name="T18" fmla="*/ 0 w 429"/>
                  <a:gd name="T19" fmla="*/ 0 h 851"/>
                  <a:gd name="T20" fmla="*/ 0 w 429"/>
                  <a:gd name="T21" fmla="*/ 0 h 851"/>
                  <a:gd name="T22" fmla="*/ 0 w 429"/>
                  <a:gd name="T23" fmla="*/ 0 h 851"/>
                  <a:gd name="T24" fmla="*/ 0 w 429"/>
                  <a:gd name="T25" fmla="*/ 0 h 851"/>
                  <a:gd name="T26" fmla="*/ 0 w 429"/>
                  <a:gd name="T27" fmla="*/ 0 h 851"/>
                  <a:gd name="T28" fmla="*/ 0 w 429"/>
                  <a:gd name="T29" fmla="*/ 0 h 8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29" h="851">
                    <a:moveTo>
                      <a:pt x="0" y="85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6" y="300"/>
                      <a:pt x="96" y="300"/>
                      <a:pt x="96" y="300"/>
                    </a:cubicBezTo>
                    <a:cubicBezTo>
                      <a:pt x="147" y="280"/>
                      <a:pt x="194" y="270"/>
                      <a:pt x="239" y="270"/>
                    </a:cubicBezTo>
                    <a:cubicBezTo>
                      <a:pt x="328" y="270"/>
                      <a:pt x="386" y="300"/>
                      <a:pt x="411" y="359"/>
                    </a:cubicBezTo>
                    <a:cubicBezTo>
                      <a:pt x="423" y="386"/>
                      <a:pt x="429" y="434"/>
                      <a:pt x="429" y="504"/>
                    </a:cubicBezTo>
                    <a:cubicBezTo>
                      <a:pt x="429" y="851"/>
                      <a:pt x="429" y="851"/>
                      <a:pt x="429" y="851"/>
                    </a:cubicBezTo>
                    <a:cubicBezTo>
                      <a:pt x="332" y="851"/>
                      <a:pt x="332" y="851"/>
                      <a:pt x="332" y="851"/>
                    </a:cubicBezTo>
                    <a:cubicBezTo>
                      <a:pt x="332" y="489"/>
                      <a:pt x="332" y="489"/>
                      <a:pt x="332" y="489"/>
                    </a:cubicBezTo>
                    <a:cubicBezTo>
                      <a:pt x="332" y="435"/>
                      <a:pt x="326" y="397"/>
                      <a:pt x="315" y="374"/>
                    </a:cubicBezTo>
                    <a:cubicBezTo>
                      <a:pt x="300" y="344"/>
                      <a:pt x="271" y="329"/>
                      <a:pt x="229" y="329"/>
                    </a:cubicBezTo>
                    <a:cubicBezTo>
                      <a:pt x="192" y="329"/>
                      <a:pt x="147" y="340"/>
                      <a:pt x="96" y="363"/>
                    </a:cubicBezTo>
                    <a:cubicBezTo>
                      <a:pt x="96" y="851"/>
                      <a:pt x="96" y="851"/>
                      <a:pt x="96" y="851"/>
                    </a:cubicBezTo>
                    <a:lnTo>
                      <a:pt x="0" y="8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1600" dirty="0"/>
              </a:p>
            </p:txBody>
          </p:sp>
          <p:sp>
            <p:nvSpPr>
              <p:cNvPr id="12" name="Freeform 77"/>
              <p:cNvSpPr>
                <a:spLocks noEditPoints="1"/>
              </p:cNvSpPr>
              <p:nvPr/>
            </p:nvSpPr>
            <p:spPr bwMode="gray">
              <a:xfrm>
                <a:off x="1845" y="1949"/>
                <a:ext cx="88" cy="120"/>
              </a:xfrm>
              <a:custGeom>
                <a:avLst/>
                <a:gdLst>
                  <a:gd name="T0" fmla="*/ 0 w 439"/>
                  <a:gd name="T1" fmla="*/ 0 h 597"/>
                  <a:gd name="T2" fmla="*/ 0 w 439"/>
                  <a:gd name="T3" fmla="*/ 0 h 597"/>
                  <a:gd name="T4" fmla="*/ 0 w 439"/>
                  <a:gd name="T5" fmla="*/ 0 h 597"/>
                  <a:gd name="T6" fmla="*/ 0 w 439"/>
                  <a:gd name="T7" fmla="*/ 0 h 597"/>
                  <a:gd name="T8" fmla="*/ 0 w 439"/>
                  <a:gd name="T9" fmla="*/ 0 h 597"/>
                  <a:gd name="T10" fmla="*/ 0 w 439"/>
                  <a:gd name="T11" fmla="*/ 0 h 597"/>
                  <a:gd name="T12" fmla="*/ 0 w 439"/>
                  <a:gd name="T13" fmla="*/ 0 h 597"/>
                  <a:gd name="T14" fmla="*/ 0 w 439"/>
                  <a:gd name="T15" fmla="*/ 0 h 597"/>
                  <a:gd name="T16" fmla="*/ 0 w 439"/>
                  <a:gd name="T17" fmla="*/ 0 h 597"/>
                  <a:gd name="T18" fmla="*/ 0 w 439"/>
                  <a:gd name="T19" fmla="*/ 0 h 597"/>
                  <a:gd name="T20" fmla="*/ 0 w 439"/>
                  <a:gd name="T21" fmla="*/ 0 h 597"/>
                  <a:gd name="T22" fmla="*/ 0 w 439"/>
                  <a:gd name="T23" fmla="*/ 0 h 597"/>
                  <a:gd name="T24" fmla="*/ 0 w 439"/>
                  <a:gd name="T25" fmla="*/ 0 h 597"/>
                  <a:gd name="T26" fmla="*/ 0 w 439"/>
                  <a:gd name="T27" fmla="*/ 0 h 597"/>
                  <a:gd name="T28" fmla="*/ 0 w 439"/>
                  <a:gd name="T29" fmla="*/ 0 h 597"/>
                  <a:gd name="T30" fmla="*/ 0 w 439"/>
                  <a:gd name="T31" fmla="*/ 0 h 597"/>
                  <a:gd name="T32" fmla="*/ 0 w 439"/>
                  <a:gd name="T33" fmla="*/ 0 h 597"/>
                  <a:gd name="T34" fmla="*/ 0 w 439"/>
                  <a:gd name="T35" fmla="*/ 0 h 597"/>
                  <a:gd name="T36" fmla="*/ 0 w 439"/>
                  <a:gd name="T37" fmla="*/ 0 h 597"/>
                  <a:gd name="T38" fmla="*/ 0 w 439"/>
                  <a:gd name="T39" fmla="*/ 0 h 597"/>
                  <a:gd name="T40" fmla="*/ 0 w 439"/>
                  <a:gd name="T41" fmla="*/ 0 h 597"/>
                  <a:gd name="T42" fmla="*/ 0 w 439"/>
                  <a:gd name="T43" fmla="*/ 0 h 597"/>
                  <a:gd name="T44" fmla="*/ 0 w 439"/>
                  <a:gd name="T45" fmla="*/ 0 h 597"/>
                  <a:gd name="T46" fmla="*/ 0 w 439"/>
                  <a:gd name="T47" fmla="*/ 0 h 59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39" h="597">
                    <a:moveTo>
                      <a:pt x="342" y="224"/>
                    </a:moveTo>
                    <a:cubicBezTo>
                      <a:pt x="342" y="194"/>
                      <a:pt x="342" y="194"/>
                      <a:pt x="342" y="194"/>
                    </a:cubicBezTo>
                    <a:cubicBezTo>
                      <a:pt x="342" y="157"/>
                      <a:pt x="336" y="129"/>
                      <a:pt x="324" y="108"/>
                    </a:cubicBezTo>
                    <a:cubicBezTo>
                      <a:pt x="306" y="77"/>
                      <a:pt x="269" y="61"/>
                      <a:pt x="212" y="61"/>
                    </a:cubicBezTo>
                    <a:cubicBezTo>
                      <a:pt x="160" y="61"/>
                      <a:pt x="108" y="71"/>
                      <a:pt x="55" y="93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108" y="9"/>
                      <a:pt x="164" y="0"/>
                      <a:pt x="222" y="0"/>
                    </a:cubicBezTo>
                    <a:cubicBezTo>
                      <a:pt x="310" y="0"/>
                      <a:pt x="371" y="20"/>
                      <a:pt x="404" y="60"/>
                    </a:cubicBezTo>
                    <a:cubicBezTo>
                      <a:pt x="422" y="82"/>
                      <a:pt x="432" y="114"/>
                      <a:pt x="437" y="157"/>
                    </a:cubicBezTo>
                    <a:cubicBezTo>
                      <a:pt x="438" y="173"/>
                      <a:pt x="439" y="196"/>
                      <a:pt x="439" y="227"/>
                    </a:cubicBezTo>
                    <a:cubicBezTo>
                      <a:pt x="439" y="570"/>
                      <a:pt x="439" y="570"/>
                      <a:pt x="439" y="570"/>
                    </a:cubicBezTo>
                    <a:cubicBezTo>
                      <a:pt x="373" y="588"/>
                      <a:pt x="303" y="597"/>
                      <a:pt x="229" y="597"/>
                    </a:cubicBezTo>
                    <a:cubicBezTo>
                      <a:pt x="158" y="597"/>
                      <a:pt x="103" y="586"/>
                      <a:pt x="64" y="564"/>
                    </a:cubicBezTo>
                    <a:cubicBezTo>
                      <a:pt x="22" y="540"/>
                      <a:pt x="0" y="498"/>
                      <a:pt x="0" y="438"/>
                    </a:cubicBezTo>
                    <a:cubicBezTo>
                      <a:pt x="0" y="369"/>
                      <a:pt x="25" y="318"/>
                      <a:pt x="75" y="285"/>
                    </a:cubicBezTo>
                    <a:cubicBezTo>
                      <a:pt x="112" y="261"/>
                      <a:pt x="175" y="243"/>
                      <a:pt x="263" y="233"/>
                    </a:cubicBezTo>
                    <a:cubicBezTo>
                      <a:pt x="279" y="231"/>
                      <a:pt x="306" y="228"/>
                      <a:pt x="342" y="224"/>
                    </a:cubicBezTo>
                    <a:moveTo>
                      <a:pt x="342" y="279"/>
                    </a:moveTo>
                    <a:cubicBezTo>
                      <a:pt x="283" y="285"/>
                      <a:pt x="239" y="292"/>
                      <a:pt x="208" y="300"/>
                    </a:cubicBezTo>
                    <a:cubicBezTo>
                      <a:pt x="135" y="318"/>
                      <a:pt x="99" y="361"/>
                      <a:pt x="99" y="428"/>
                    </a:cubicBezTo>
                    <a:cubicBezTo>
                      <a:pt x="99" y="465"/>
                      <a:pt x="109" y="492"/>
                      <a:pt x="131" y="509"/>
                    </a:cubicBezTo>
                    <a:cubicBezTo>
                      <a:pt x="155" y="529"/>
                      <a:pt x="192" y="539"/>
                      <a:pt x="244" y="539"/>
                    </a:cubicBezTo>
                    <a:cubicBezTo>
                      <a:pt x="279" y="539"/>
                      <a:pt x="312" y="534"/>
                      <a:pt x="342" y="525"/>
                    </a:cubicBezTo>
                    <a:lnTo>
                      <a:pt x="342" y="2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1600" dirty="0"/>
              </a:p>
            </p:txBody>
          </p:sp>
          <p:sp>
            <p:nvSpPr>
              <p:cNvPr id="13" name="Freeform 78"/>
              <p:cNvSpPr>
                <a:spLocks noEditPoints="1"/>
              </p:cNvSpPr>
              <p:nvPr/>
            </p:nvSpPr>
            <p:spPr bwMode="gray">
              <a:xfrm>
                <a:off x="1968" y="1949"/>
                <a:ext cx="88" cy="171"/>
              </a:xfrm>
              <a:custGeom>
                <a:avLst/>
                <a:gdLst>
                  <a:gd name="T0" fmla="*/ 0 w 444"/>
                  <a:gd name="T1" fmla="*/ 0 h 852"/>
                  <a:gd name="T2" fmla="*/ 0 w 444"/>
                  <a:gd name="T3" fmla="*/ 0 h 852"/>
                  <a:gd name="T4" fmla="*/ 0 w 444"/>
                  <a:gd name="T5" fmla="*/ 0 h 852"/>
                  <a:gd name="T6" fmla="*/ 0 w 444"/>
                  <a:gd name="T7" fmla="*/ 0 h 852"/>
                  <a:gd name="T8" fmla="*/ 0 w 444"/>
                  <a:gd name="T9" fmla="*/ 0 h 852"/>
                  <a:gd name="T10" fmla="*/ 0 w 444"/>
                  <a:gd name="T11" fmla="*/ 0 h 852"/>
                  <a:gd name="T12" fmla="*/ 0 w 444"/>
                  <a:gd name="T13" fmla="*/ 0 h 852"/>
                  <a:gd name="T14" fmla="*/ 0 w 444"/>
                  <a:gd name="T15" fmla="*/ 0 h 852"/>
                  <a:gd name="T16" fmla="*/ 0 w 444"/>
                  <a:gd name="T17" fmla="*/ 0 h 852"/>
                  <a:gd name="T18" fmla="*/ 0 w 444"/>
                  <a:gd name="T19" fmla="*/ 0 h 852"/>
                  <a:gd name="T20" fmla="*/ 0 w 444"/>
                  <a:gd name="T21" fmla="*/ 0 h 852"/>
                  <a:gd name="T22" fmla="*/ 0 w 444"/>
                  <a:gd name="T23" fmla="*/ 0 h 852"/>
                  <a:gd name="T24" fmla="*/ 0 w 444"/>
                  <a:gd name="T25" fmla="*/ 0 h 852"/>
                  <a:gd name="T26" fmla="*/ 0 w 444"/>
                  <a:gd name="T27" fmla="*/ 0 h 852"/>
                  <a:gd name="T28" fmla="*/ 0 w 444"/>
                  <a:gd name="T29" fmla="*/ 0 h 852"/>
                  <a:gd name="T30" fmla="*/ 0 w 444"/>
                  <a:gd name="T31" fmla="*/ 0 h 852"/>
                  <a:gd name="T32" fmla="*/ 0 w 444"/>
                  <a:gd name="T33" fmla="*/ 0 h 852"/>
                  <a:gd name="T34" fmla="*/ 0 w 444"/>
                  <a:gd name="T35" fmla="*/ 0 h 852"/>
                  <a:gd name="T36" fmla="*/ 0 w 444"/>
                  <a:gd name="T37" fmla="*/ 0 h 85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44" h="852">
                    <a:moveTo>
                      <a:pt x="96" y="557"/>
                    </a:moveTo>
                    <a:cubicBezTo>
                      <a:pt x="96" y="852"/>
                      <a:pt x="96" y="852"/>
                      <a:pt x="96" y="852"/>
                    </a:cubicBezTo>
                    <a:cubicBezTo>
                      <a:pt x="0" y="852"/>
                      <a:pt x="0" y="852"/>
                      <a:pt x="0" y="852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66" y="8"/>
                      <a:pt x="131" y="0"/>
                      <a:pt x="195" y="0"/>
                    </a:cubicBezTo>
                    <a:cubicBezTo>
                      <a:pt x="293" y="0"/>
                      <a:pt x="360" y="30"/>
                      <a:pt x="396" y="89"/>
                    </a:cubicBezTo>
                    <a:cubicBezTo>
                      <a:pt x="428" y="142"/>
                      <a:pt x="444" y="211"/>
                      <a:pt x="444" y="298"/>
                    </a:cubicBezTo>
                    <a:cubicBezTo>
                      <a:pt x="444" y="389"/>
                      <a:pt x="423" y="462"/>
                      <a:pt x="383" y="519"/>
                    </a:cubicBezTo>
                    <a:cubicBezTo>
                      <a:pt x="345" y="571"/>
                      <a:pt x="288" y="597"/>
                      <a:pt x="214" y="597"/>
                    </a:cubicBezTo>
                    <a:cubicBezTo>
                      <a:pt x="183" y="597"/>
                      <a:pt x="156" y="592"/>
                      <a:pt x="134" y="582"/>
                    </a:cubicBezTo>
                    <a:cubicBezTo>
                      <a:pt x="124" y="577"/>
                      <a:pt x="111" y="569"/>
                      <a:pt x="96" y="557"/>
                    </a:cubicBezTo>
                    <a:moveTo>
                      <a:pt x="96" y="490"/>
                    </a:moveTo>
                    <a:cubicBezTo>
                      <a:pt x="129" y="522"/>
                      <a:pt x="165" y="539"/>
                      <a:pt x="204" y="539"/>
                    </a:cubicBezTo>
                    <a:cubicBezTo>
                      <a:pt x="253" y="539"/>
                      <a:pt x="290" y="514"/>
                      <a:pt x="313" y="464"/>
                    </a:cubicBezTo>
                    <a:cubicBezTo>
                      <a:pt x="335" y="418"/>
                      <a:pt x="345" y="363"/>
                      <a:pt x="345" y="296"/>
                    </a:cubicBezTo>
                    <a:cubicBezTo>
                      <a:pt x="345" y="214"/>
                      <a:pt x="331" y="152"/>
                      <a:pt x="302" y="110"/>
                    </a:cubicBezTo>
                    <a:cubicBezTo>
                      <a:pt x="278" y="76"/>
                      <a:pt x="238" y="59"/>
                      <a:pt x="180" y="59"/>
                    </a:cubicBezTo>
                    <a:cubicBezTo>
                      <a:pt x="155" y="59"/>
                      <a:pt x="127" y="61"/>
                      <a:pt x="96" y="66"/>
                    </a:cubicBezTo>
                    <a:lnTo>
                      <a:pt x="96" y="4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1600" dirty="0"/>
              </a:p>
            </p:txBody>
          </p:sp>
          <p:sp>
            <p:nvSpPr>
              <p:cNvPr id="14" name="Freeform 79"/>
              <p:cNvSpPr>
                <a:spLocks noEditPoints="1"/>
              </p:cNvSpPr>
              <p:nvPr/>
            </p:nvSpPr>
            <p:spPr bwMode="gray">
              <a:xfrm>
                <a:off x="2083" y="1911"/>
                <a:ext cx="24" cy="154"/>
              </a:xfrm>
              <a:custGeom>
                <a:avLst/>
                <a:gdLst>
                  <a:gd name="T0" fmla="*/ 0 w 118"/>
                  <a:gd name="T1" fmla="*/ 0 h 772"/>
                  <a:gd name="T2" fmla="*/ 0 w 118"/>
                  <a:gd name="T3" fmla="*/ 0 h 772"/>
                  <a:gd name="T4" fmla="*/ 0 w 118"/>
                  <a:gd name="T5" fmla="*/ 0 h 772"/>
                  <a:gd name="T6" fmla="*/ 0 w 118"/>
                  <a:gd name="T7" fmla="*/ 0 h 772"/>
                  <a:gd name="T8" fmla="*/ 0 w 118"/>
                  <a:gd name="T9" fmla="*/ 0 h 772"/>
                  <a:gd name="T10" fmla="*/ 0 w 118"/>
                  <a:gd name="T11" fmla="*/ 0 h 772"/>
                  <a:gd name="T12" fmla="*/ 0 w 118"/>
                  <a:gd name="T13" fmla="*/ 0 h 772"/>
                  <a:gd name="T14" fmla="*/ 0 w 118"/>
                  <a:gd name="T15" fmla="*/ 0 h 772"/>
                  <a:gd name="T16" fmla="*/ 0 w 118"/>
                  <a:gd name="T17" fmla="*/ 0 h 772"/>
                  <a:gd name="T18" fmla="*/ 0 w 118"/>
                  <a:gd name="T19" fmla="*/ 0 h 772"/>
                  <a:gd name="T20" fmla="*/ 0 w 118"/>
                  <a:gd name="T21" fmla="*/ 0 h 772"/>
                  <a:gd name="T22" fmla="*/ 0 w 118"/>
                  <a:gd name="T23" fmla="*/ 0 h 772"/>
                  <a:gd name="T24" fmla="*/ 0 w 118"/>
                  <a:gd name="T25" fmla="*/ 0 h 772"/>
                  <a:gd name="T26" fmla="*/ 0 w 118"/>
                  <a:gd name="T27" fmla="*/ 0 h 77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8" h="772">
                    <a:moveTo>
                      <a:pt x="59" y="0"/>
                    </a:moveTo>
                    <a:cubicBezTo>
                      <a:pt x="76" y="0"/>
                      <a:pt x="91" y="6"/>
                      <a:pt x="103" y="19"/>
                    </a:cubicBezTo>
                    <a:cubicBezTo>
                      <a:pt x="113" y="31"/>
                      <a:pt x="118" y="44"/>
                      <a:pt x="118" y="59"/>
                    </a:cubicBezTo>
                    <a:cubicBezTo>
                      <a:pt x="118" y="77"/>
                      <a:pt x="111" y="91"/>
                      <a:pt x="98" y="103"/>
                    </a:cubicBezTo>
                    <a:cubicBezTo>
                      <a:pt x="87" y="113"/>
                      <a:pt x="74" y="118"/>
                      <a:pt x="58" y="118"/>
                    </a:cubicBezTo>
                    <a:cubicBezTo>
                      <a:pt x="41" y="118"/>
                      <a:pt x="26" y="112"/>
                      <a:pt x="15" y="99"/>
                    </a:cubicBezTo>
                    <a:cubicBezTo>
                      <a:pt x="5" y="88"/>
                      <a:pt x="0" y="74"/>
                      <a:pt x="0" y="58"/>
                    </a:cubicBezTo>
                    <a:cubicBezTo>
                      <a:pt x="0" y="41"/>
                      <a:pt x="6" y="27"/>
                      <a:pt x="19" y="15"/>
                    </a:cubicBezTo>
                    <a:cubicBezTo>
                      <a:pt x="30" y="5"/>
                      <a:pt x="43" y="0"/>
                      <a:pt x="59" y="0"/>
                    </a:cubicBezTo>
                    <a:moveTo>
                      <a:pt x="12" y="207"/>
                    </a:moveTo>
                    <a:cubicBezTo>
                      <a:pt x="108" y="207"/>
                      <a:pt x="108" y="207"/>
                      <a:pt x="108" y="207"/>
                    </a:cubicBezTo>
                    <a:cubicBezTo>
                      <a:pt x="108" y="772"/>
                      <a:pt x="108" y="772"/>
                      <a:pt x="108" y="772"/>
                    </a:cubicBezTo>
                    <a:cubicBezTo>
                      <a:pt x="12" y="772"/>
                      <a:pt x="12" y="772"/>
                      <a:pt x="12" y="772"/>
                    </a:cubicBezTo>
                    <a:lnTo>
                      <a:pt x="12" y="2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1600" dirty="0"/>
              </a:p>
            </p:txBody>
          </p:sp>
          <p:sp>
            <p:nvSpPr>
              <p:cNvPr id="15" name="Freeform 80"/>
              <p:cNvSpPr>
                <a:spLocks/>
              </p:cNvSpPr>
              <p:nvPr/>
            </p:nvSpPr>
            <p:spPr bwMode="gray">
              <a:xfrm>
                <a:off x="2141" y="1949"/>
                <a:ext cx="86" cy="116"/>
              </a:xfrm>
              <a:custGeom>
                <a:avLst/>
                <a:gdLst>
                  <a:gd name="T0" fmla="*/ 0 w 430"/>
                  <a:gd name="T1" fmla="*/ 0 h 581"/>
                  <a:gd name="T2" fmla="*/ 0 w 430"/>
                  <a:gd name="T3" fmla="*/ 0 h 581"/>
                  <a:gd name="T4" fmla="*/ 0 w 430"/>
                  <a:gd name="T5" fmla="*/ 0 h 581"/>
                  <a:gd name="T6" fmla="*/ 0 w 430"/>
                  <a:gd name="T7" fmla="*/ 0 h 581"/>
                  <a:gd name="T8" fmla="*/ 0 w 430"/>
                  <a:gd name="T9" fmla="*/ 0 h 581"/>
                  <a:gd name="T10" fmla="*/ 0 w 430"/>
                  <a:gd name="T11" fmla="*/ 0 h 581"/>
                  <a:gd name="T12" fmla="*/ 0 w 430"/>
                  <a:gd name="T13" fmla="*/ 0 h 581"/>
                  <a:gd name="T14" fmla="*/ 0 w 430"/>
                  <a:gd name="T15" fmla="*/ 0 h 581"/>
                  <a:gd name="T16" fmla="*/ 0 w 430"/>
                  <a:gd name="T17" fmla="*/ 0 h 581"/>
                  <a:gd name="T18" fmla="*/ 0 w 430"/>
                  <a:gd name="T19" fmla="*/ 0 h 581"/>
                  <a:gd name="T20" fmla="*/ 0 w 430"/>
                  <a:gd name="T21" fmla="*/ 0 h 581"/>
                  <a:gd name="T22" fmla="*/ 0 w 430"/>
                  <a:gd name="T23" fmla="*/ 0 h 581"/>
                  <a:gd name="T24" fmla="*/ 0 w 430"/>
                  <a:gd name="T25" fmla="*/ 0 h 58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30" h="581">
                    <a:moveTo>
                      <a:pt x="0" y="581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90" y="8"/>
                      <a:pt x="165" y="0"/>
                      <a:pt x="227" y="0"/>
                    </a:cubicBezTo>
                    <a:cubicBezTo>
                      <a:pt x="325" y="0"/>
                      <a:pt x="387" y="30"/>
                      <a:pt x="412" y="89"/>
                    </a:cubicBezTo>
                    <a:cubicBezTo>
                      <a:pt x="424" y="117"/>
                      <a:pt x="430" y="165"/>
                      <a:pt x="430" y="234"/>
                    </a:cubicBezTo>
                    <a:cubicBezTo>
                      <a:pt x="430" y="581"/>
                      <a:pt x="430" y="581"/>
                      <a:pt x="430" y="581"/>
                    </a:cubicBezTo>
                    <a:cubicBezTo>
                      <a:pt x="333" y="581"/>
                      <a:pt x="333" y="581"/>
                      <a:pt x="333" y="581"/>
                    </a:cubicBezTo>
                    <a:cubicBezTo>
                      <a:pt x="333" y="240"/>
                      <a:pt x="333" y="240"/>
                      <a:pt x="333" y="240"/>
                    </a:cubicBezTo>
                    <a:cubicBezTo>
                      <a:pt x="333" y="173"/>
                      <a:pt x="327" y="128"/>
                      <a:pt x="316" y="105"/>
                    </a:cubicBezTo>
                    <a:cubicBezTo>
                      <a:pt x="300" y="74"/>
                      <a:pt x="267" y="59"/>
                      <a:pt x="217" y="59"/>
                    </a:cubicBezTo>
                    <a:cubicBezTo>
                      <a:pt x="178" y="59"/>
                      <a:pt x="138" y="63"/>
                      <a:pt x="97" y="71"/>
                    </a:cubicBezTo>
                    <a:cubicBezTo>
                      <a:pt x="97" y="581"/>
                      <a:pt x="97" y="581"/>
                      <a:pt x="97" y="581"/>
                    </a:cubicBezTo>
                    <a:lnTo>
                      <a:pt x="0" y="5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1600" dirty="0"/>
              </a:p>
            </p:txBody>
          </p:sp>
          <p:sp>
            <p:nvSpPr>
              <p:cNvPr id="16" name="Freeform 81"/>
              <p:cNvSpPr>
                <a:spLocks noEditPoints="1"/>
              </p:cNvSpPr>
              <p:nvPr/>
            </p:nvSpPr>
            <p:spPr bwMode="gray">
              <a:xfrm>
                <a:off x="2254" y="1949"/>
                <a:ext cx="89" cy="172"/>
              </a:xfrm>
              <a:custGeom>
                <a:avLst/>
                <a:gdLst>
                  <a:gd name="T0" fmla="*/ 0 w 446"/>
                  <a:gd name="T1" fmla="*/ 0 h 861"/>
                  <a:gd name="T2" fmla="*/ 0 w 446"/>
                  <a:gd name="T3" fmla="*/ 0 h 861"/>
                  <a:gd name="T4" fmla="*/ 0 w 446"/>
                  <a:gd name="T5" fmla="*/ 0 h 861"/>
                  <a:gd name="T6" fmla="*/ 0 w 446"/>
                  <a:gd name="T7" fmla="*/ 0 h 861"/>
                  <a:gd name="T8" fmla="*/ 0 w 446"/>
                  <a:gd name="T9" fmla="*/ 0 h 861"/>
                  <a:gd name="T10" fmla="*/ 0 w 446"/>
                  <a:gd name="T11" fmla="*/ 0 h 861"/>
                  <a:gd name="T12" fmla="*/ 0 w 446"/>
                  <a:gd name="T13" fmla="*/ 0 h 861"/>
                  <a:gd name="T14" fmla="*/ 0 w 446"/>
                  <a:gd name="T15" fmla="*/ 0 h 861"/>
                  <a:gd name="T16" fmla="*/ 0 w 446"/>
                  <a:gd name="T17" fmla="*/ 0 h 861"/>
                  <a:gd name="T18" fmla="*/ 0 w 446"/>
                  <a:gd name="T19" fmla="*/ 0 h 861"/>
                  <a:gd name="T20" fmla="*/ 0 w 446"/>
                  <a:gd name="T21" fmla="*/ 0 h 861"/>
                  <a:gd name="T22" fmla="*/ 0 w 446"/>
                  <a:gd name="T23" fmla="*/ 0 h 861"/>
                  <a:gd name="T24" fmla="*/ 0 w 446"/>
                  <a:gd name="T25" fmla="*/ 0 h 861"/>
                  <a:gd name="T26" fmla="*/ 0 w 446"/>
                  <a:gd name="T27" fmla="*/ 0 h 861"/>
                  <a:gd name="T28" fmla="*/ 0 w 446"/>
                  <a:gd name="T29" fmla="*/ 0 h 861"/>
                  <a:gd name="T30" fmla="*/ 0 w 446"/>
                  <a:gd name="T31" fmla="*/ 0 h 861"/>
                  <a:gd name="T32" fmla="*/ 0 w 446"/>
                  <a:gd name="T33" fmla="*/ 0 h 861"/>
                  <a:gd name="T34" fmla="*/ 0 w 446"/>
                  <a:gd name="T35" fmla="*/ 0 h 861"/>
                  <a:gd name="T36" fmla="*/ 0 w 446"/>
                  <a:gd name="T37" fmla="*/ 0 h 861"/>
                  <a:gd name="T38" fmla="*/ 0 w 446"/>
                  <a:gd name="T39" fmla="*/ 0 h 861"/>
                  <a:gd name="T40" fmla="*/ 0 w 446"/>
                  <a:gd name="T41" fmla="*/ 0 h 861"/>
                  <a:gd name="T42" fmla="*/ 0 w 446"/>
                  <a:gd name="T43" fmla="*/ 0 h 861"/>
                  <a:gd name="T44" fmla="*/ 0 w 446"/>
                  <a:gd name="T45" fmla="*/ 0 h 861"/>
                  <a:gd name="T46" fmla="*/ 0 w 446"/>
                  <a:gd name="T47" fmla="*/ 0 h 861"/>
                  <a:gd name="T48" fmla="*/ 0 w 446"/>
                  <a:gd name="T49" fmla="*/ 0 h 861"/>
                  <a:gd name="T50" fmla="*/ 0 w 446"/>
                  <a:gd name="T51" fmla="*/ 0 h 861"/>
                  <a:gd name="T52" fmla="*/ 0 w 446"/>
                  <a:gd name="T53" fmla="*/ 0 h 861"/>
                  <a:gd name="T54" fmla="*/ 0 w 446"/>
                  <a:gd name="T55" fmla="*/ 0 h 861"/>
                  <a:gd name="T56" fmla="*/ 0 w 446"/>
                  <a:gd name="T57" fmla="*/ 0 h 861"/>
                  <a:gd name="T58" fmla="*/ 0 w 446"/>
                  <a:gd name="T59" fmla="*/ 0 h 86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446" h="861">
                    <a:moveTo>
                      <a:pt x="349" y="531"/>
                    </a:moveTo>
                    <a:cubicBezTo>
                      <a:pt x="334" y="547"/>
                      <a:pt x="322" y="558"/>
                      <a:pt x="313" y="565"/>
                    </a:cubicBezTo>
                    <a:cubicBezTo>
                      <a:pt x="283" y="586"/>
                      <a:pt x="246" y="597"/>
                      <a:pt x="201" y="597"/>
                    </a:cubicBezTo>
                    <a:cubicBezTo>
                      <a:pt x="150" y="597"/>
                      <a:pt x="109" y="583"/>
                      <a:pt x="76" y="555"/>
                    </a:cubicBezTo>
                    <a:cubicBezTo>
                      <a:pt x="25" y="513"/>
                      <a:pt x="0" y="436"/>
                      <a:pt x="0" y="325"/>
                    </a:cubicBezTo>
                    <a:cubicBezTo>
                      <a:pt x="0" y="235"/>
                      <a:pt x="18" y="162"/>
                      <a:pt x="55" y="103"/>
                    </a:cubicBezTo>
                    <a:cubicBezTo>
                      <a:pt x="99" y="35"/>
                      <a:pt x="169" y="0"/>
                      <a:pt x="267" y="0"/>
                    </a:cubicBezTo>
                    <a:cubicBezTo>
                      <a:pt x="324" y="0"/>
                      <a:pt x="384" y="8"/>
                      <a:pt x="446" y="23"/>
                    </a:cubicBezTo>
                    <a:cubicBezTo>
                      <a:pt x="446" y="471"/>
                      <a:pt x="446" y="471"/>
                      <a:pt x="446" y="471"/>
                    </a:cubicBezTo>
                    <a:cubicBezTo>
                      <a:pt x="446" y="554"/>
                      <a:pt x="442" y="617"/>
                      <a:pt x="435" y="661"/>
                    </a:cubicBezTo>
                    <a:cubicBezTo>
                      <a:pt x="422" y="740"/>
                      <a:pt x="387" y="794"/>
                      <a:pt x="330" y="824"/>
                    </a:cubicBezTo>
                    <a:cubicBezTo>
                      <a:pt x="284" y="849"/>
                      <a:pt x="224" y="861"/>
                      <a:pt x="149" y="861"/>
                    </a:cubicBezTo>
                    <a:cubicBezTo>
                      <a:pt x="129" y="861"/>
                      <a:pt x="104" y="859"/>
                      <a:pt x="77" y="856"/>
                    </a:cubicBezTo>
                    <a:cubicBezTo>
                      <a:pt x="77" y="798"/>
                      <a:pt x="77" y="798"/>
                      <a:pt x="77" y="798"/>
                    </a:cubicBezTo>
                    <a:cubicBezTo>
                      <a:pt x="102" y="801"/>
                      <a:pt x="126" y="802"/>
                      <a:pt x="149" y="802"/>
                    </a:cubicBezTo>
                    <a:cubicBezTo>
                      <a:pt x="202" y="802"/>
                      <a:pt x="241" y="796"/>
                      <a:pt x="267" y="781"/>
                    </a:cubicBezTo>
                    <a:cubicBezTo>
                      <a:pt x="305" y="761"/>
                      <a:pt x="330" y="725"/>
                      <a:pt x="340" y="673"/>
                    </a:cubicBezTo>
                    <a:cubicBezTo>
                      <a:pt x="346" y="643"/>
                      <a:pt x="349" y="606"/>
                      <a:pt x="349" y="562"/>
                    </a:cubicBezTo>
                    <a:lnTo>
                      <a:pt x="349" y="531"/>
                    </a:lnTo>
                    <a:close/>
                    <a:moveTo>
                      <a:pt x="349" y="64"/>
                    </a:moveTo>
                    <a:cubicBezTo>
                      <a:pt x="322" y="61"/>
                      <a:pt x="298" y="59"/>
                      <a:pt x="276" y="59"/>
                    </a:cubicBezTo>
                    <a:cubicBezTo>
                      <a:pt x="236" y="59"/>
                      <a:pt x="204" y="67"/>
                      <a:pt x="181" y="83"/>
                    </a:cubicBezTo>
                    <a:cubicBezTo>
                      <a:pt x="155" y="102"/>
                      <a:pt x="134" y="136"/>
                      <a:pt x="119" y="183"/>
                    </a:cubicBezTo>
                    <a:cubicBezTo>
                      <a:pt x="106" y="225"/>
                      <a:pt x="99" y="274"/>
                      <a:pt x="99" y="329"/>
                    </a:cubicBezTo>
                    <a:cubicBezTo>
                      <a:pt x="99" y="406"/>
                      <a:pt x="111" y="462"/>
                      <a:pt x="136" y="497"/>
                    </a:cubicBezTo>
                    <a:cubicBezTo>
                      <a:pt x="156" y="525"/>
                      <a:pt x="182" y="539"/>
                      <a:pt x="214" y="539"/>
                    </a:cubicBezTo>
                    <a:cubicBezTo>
                      <a:pt x="242" y="539"/>
                      <a:pt x="267" y="530"/>
                      <a:pt x="291" y="513"/>
                    </a:cubicBezTo>
                    <a:cubicBezTo>
                      <a:pt x="314" y="495"/>
                      <a:pt x="331" y="472"/>
                      <a:pt x="341" y="444"/>
                    </a:cubicBezTo>
                    <a:cubicBezTo>
                      <a:pt x="346" y="429"/>
                      <a:pt x="349" y="408"/>
                      <a:pt x="349" y="379"/>
                    </a:cubicBezTo>
                    <a:lnTo>
                      <a:pt x="349" y="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1600" dirty="0"/>
              </a:p>
            </p:txBody>
          </p:sp>
          <p:sp>
            <p:nvSpPr>
              <p:cNvPr id="17" name="Freeform 82"/>
              <p:cNvSpPr>
                <a:spLocks/>
              </p:cNvSpPr>
              <p:nvPr/>
            </p:nvSpPr>
            <p:spPr bwMode="gray">
              <a:xfrm>
                <a:off x="2431" y="1922"/>
                <a:ext cx="50" cy="143"/>
              </a:xfrm>
              <a:custGeom>
                <a:avLst/>
                <a:gdLst>
                  <a:gd name="T0" fmla="*/ 0 w 249"/>
                  <a:gd name="T1" fmla="*/ 0 h 718"/>
                  <a:gd name="T2" fmla="*/ 0 w 249"/>
                  <a:gd name="T3" fmla="*/ 0 h 718"/>
                  <a:gd name="T4" fmla="*/ 0 w 249"/>
                  <a:gd name="T5" fmla="*/ 0 h 718"/>
                  <a:gd name="T6" fmla="*/ 0 w 249"/>
                  <a:gd name="T7" fmla="*/ 0 h 718"/>
                  <a:gd name="T8" fmla="*/ 0 w 249"/>
                  <a:gd name="T9" fmla="*/ 0 h 718"/>
                  <a:gd name="T10" fmla="*/ 0 w 249"/>
                  <a:gd name="T11" fmla="*/ 0 h 718"/>
                  <a:gd name="T12" fmla="*/ 0 w 249"/>
                  <a:gd name="T13" fmla="*/ 0 h 718"/>
                  <a:gd name="T14" fmla="*/ 0 w 249"/>
                  <a:gd name="T15" fmla="*/ 0 h 718"/>
                  <a:gd name="T16" fmla="*/ 0 w 249"/>
                  <a:gd name="T17" fmla="*/ 0 h 718"/>
                  <a:gd name="T18" fmla="*/ 0 w 249"/>
                  <a:gd name="T19" fmla="*/ 0 h 718"/>
                  <a:gd name="T20" fmla="*/ 0 w 249"/>
                  <a:gd name="T21" fmla="*/ 0 h 718"/>
                  <a:gd name="T22" fmla="*/ 0 w 249"/>
                  <a:gd name="T23" fmla="*/ 0 h 718"/>
                  <a:gd name="T24" fmla="*/ 0 w 249"/>
                  <a:gd name="T25" fmla="*/ 0 h 718"/>
                  <a:gd name="T26" fmla="*/ 0 w 249"/>
                  <a:gd name="T27" fmla="*/ 0 h 718"/>
                  <a:gd name="T28" fmla="*/ 0 w 249"/>
                  <a:gd name="T29" fmla="*/ 0 h 718"/>
                  <a:gd name="T30" fmla="*/ 0 w 249"/>
                  <a:gd name="T31" fmla="*/ 0 h 718"/>
                  <a:gd name="T32" fmla="*/ 0 w 249"/>
                  <a:gd name="T33" fmla="*/ 0 h 7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9" h="718">
                    <a:moveTo>
                      <a:pt x="0" y="0"/>
                    </a:moveTo>
                    <a:cubicBezTo>
                      <a:pt x="97" y="0"/>
                      <a:pt x="97" y="0"/>
                      <a:pt x="97" y="0"/>
                    </a:cubicBezTo>
                    <a:cubicBezTo>
                      <a:pt x="97" y="153"/>
                      <a:pt x="97" y="153"/>
                      <a:pt x="97" y="153"/>
                    </a:cubicBezTo>
                    <a:cubicBezTo>
                      <a:pt x="249" y="153"/>
                      <a:pt x="249" y="153"/>
                      <a:pt x="249" y="153"/>
                    </a:cubicBezTo>
                    <a:cubicBezTo>
                      <a:pt x="249" y="215"/>
                      <a:pt x="249" y="215"/>
                      <a:pt x="249" y="215"/>
                    </a:cubicBezTo>
                    <a:cubicBezTo>
                      <a:pt x="97" y="215"/>
                      <a:pt x="97" y="215"/>
                      <a:pt x="97" y="215"/>
                    </a:cubicBezTo>
                    <a:cubicBezTo>
                      <a:pt x="97" y="515"/>
                      <a:pt x="97" y="515"/>
                      <a:pt x="97" y="515"/>
                    </a:cubicBezTo>
                    <a:cubicBezTo>
                      <a:pt x="97" y="572"/>
                      <a:pt x="105" y="610"/>
                      <a:pt x="122" y="630"/>
                    </a:cubicBezTo>
                    <a:cubicBezTo>
                      <a:pt x="134" y="644"/>
                      <a:pt x="152" y="652"/>
                      <a:pt x="176" y="655"/>
                    </a:cubicBezTo>
                    <a:cubicBezTo>
                      <a:pt x="184" y="656"/>
                      <a:pt x="197" y="657"/>
                      <a:pt x="217" y="657"/>
                    </a:cubicBezTo>
                    <a:cubicBezTo>
                      <a:pt x="249" y="657"/>
                      <a:pt x="249" y="657"/>
                      <a:pt x="249" y="657"/>
                    </a:cubicBezTo>
                    <a:cubicBezTo>
                      <a:pt x="249" y="718"/>
                      <a:pt x="249" y="718"/>
                      <a:pt x="249" y="718"/>
                    </a:cubicBezTo>
                    <a:cubicBezTo>
                      <a:pt x="197" y="718"/>
                      <a:pt x="197" y="718"/>
                      <a:pt x="197" y="718"/>
                    </a:cubicBezTo>
                    <a:cubicBezTo>
                      <a:pt x="155" y="718"/>
                      <a:pt x="123" y="715"/>
                      <a:pt x="99" y="709"/>
                    </a:cubicBezTo>
                    <a:cubicBezTo>
                      <a:pt x="50" y="695"/>
                      <a:pt x="20" y="663"/>
                      <a:pt x="9" y="613"/>
                    </a:cubicBezTo>
                    <a:cubicBezTo>
                      <a:pt x="3" y="586"/>
                      <a:pt x="0" y="549"/>
                      <a:pt x="0" y="50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1600" dirty="0"/>
              </a:p>
            </p:txBody>
          </p:sp>
          <p:sp>
            <p:nvSpPr>
              <p:cNvPr id="18" name="Freeform 83"/>
              <p:cNvSpPr>
                <a:spLocks noEditPoints="1"/>
              </p:cNvSpPr>
              <p:nvPr/>
            </p:nvSpPr>
            <p:spPr bwMode="gray">
              <a:xfrm>
                <a:off x="2502" y="1949"/>
                <a:ext cx="95" cy="120"/>
              </a:xfrm>
              <a:custGeom>
                <a:avLst/>
                <a:gdLst>
                  <a:gd name="T0" fmla="*/ 0 w 476"/>
                  <a:gd name="T1" fmla="*/ 0 h 597"/>
                  <a:gd name="T2" fmla="*/ 0 w 476"/>
                  <a:gd name="T3" fmla="*/ 0 h 597"/>
                  <a:gd name="T4" fmla="*/ 0 w 476"/>
                  <a:gd name="T5" fmla="*/ 0 h 597"/>
                  <a:gd name="T6" fmla="*/ 0 w 476"/>
                  <a:gd name="T7" fmla="*/ 0 h 597"/>
                  <a:gd name="T8" fmla="*/ 0 w 476"/>
                  <a:gd name="T9" fmla="*/ 0 h 597"/>
                  <a:gd name="T10" fmla="*/ 0 w 476"/>
                  <a:gd name="T11" fmla="*/ 0 h 597"/>
                  <a:gd name="T12" fmla="*/ 0 w 476"/>
                  <a:gd name="T13" fmla="*/ 0 h 597"/>
                  <a:gd name="T14" fmla="*/ 0 w 476"/>
                  <a:gd name="T15" fmla="*/ 0 h 597"/>
                  <a:gd name="T16" fmla="*/ 0 w 476"/>
                  <a:gd name="T17" fmla="*/ 0 h 597"/>
                  <a:gd name="T18" fmla="*/ 0 w 476"/>
                  <a:gd name="T19" fmla="*/ 0 h 597"/>
                  <a:gd name="T20" fmla="*/ 0 w 476"/>
                  <a:gd name="T21" fmla="*/ 0 h 597"/>
                  <a:gd name="T22" fmla="*/ 0 w 476"/>
                  <a:gd name="T23" fmla="*/ 0 h 597"/>
                  <a:gd name="T24" fmla="*/ 0 w 476"/>
                  <a:gd name="T25" fmla="*/ 0 h 597"/>
                  <a:gd name="T26" fmla="*/ 0 w 476"/>
                  <a:gd name="T27" fmla="*/ 0 h 597"/>
                  <a:gd name="T28" fmla="*/ 0 w 476"/>
                  <a:gd name="T29" fmla="*/ 0 h 597"/>
                  <a:gd name="T30" fmla="*/ 0 w 476"/>
                  <a:gd name="T31" fmla="*/ 0 h 597"/>
                  <a:gd name="T32" fmla="*/ 0 w 476"/>
                  <a:gd name="T33" fmla="*/ 0 h 59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76" h="597">
                    <a:moveTo>
                      <a:pt x="238" y="0"/>
                    </a:moveTo>
                    <a:cubicBezTo>
                      <a:pt x="319" y="0"/>
                      <a:pt x="379" y="27"/>
                      <a:pt x="419" y="81"/>
                    </a:cubicBezTo>
                    <a:cubicBezTo>
                      <a:pt x="457" y="133"/>
                      <a:pt x="476" y="205"/>
                      <a:pt x="476" y="299"/>
                    </a:cubicBezTo>
                    <a:cubicBezTo>
                      <a:pt x="476" y="391"/>
                      <a:pt x="457" y="464"/>
                      <a:pt x="419" y="516"/>
                    </a:cubicBezTo>
                    <a:cubicBezTo>
                      <a:pt x="380" y="570"/>
                      <a:pt x="320" y="597"/>
                      <a:pt x="239" y="597"/>
                    </a:cubicBezTo>
                    <a:cubicBezTo>
                      <a:pt x="79" y="597"/>
                      <a:pt x="0" y="496"/>
                      <a:pt x="0" y="295"/>
                    </a:cubicBezTo>
                    <a:cubicBezTo>
                      <a:pt x="0" y="204"/>
                      <a:pt x="19" y="133"/>
                      <a:pt x="57" y="81"/>
                    </a:cubicBezTo>
                    <a:cubicBezTo>
                      <a:pt x="96" y="27"/>
                      <a:pt x="157" y="0"/>
                      <a:pt x="238" y="0"/>
                    </a:cubicBezTo>
                    <a:moveTo>
                      <a:pt x="238" y="59"/>
                    </a:moveTo>
                    <a:cubicBezTo>
                      <a:pt x="183" y="59"/>
                      <a:pt x="145" y="83"/>
                      <a:pt x="125" y="132"/>
                    </a:cubicBezTo>
                    <a:cubicBezTo>
                      <a:pt x="107" y="173"/>
                      <a:pt x="99" y="227"/>
                      <a:pt x="99" y="296"/>
                    </a:cubicBezTo>
                    <a:cubicBezTo>
                      <a:pt x="99" y="368"/>
                      <a:pt x="107" y="424"/>
                      <a:pt x="125" y="465"/>
                    </a:cubicBezTo>
                    <a:cubicBezTo>
                      <a:pt x="145" y="514"/>
                      <a:pt x="183" y="539"/>
                      <a:pt x="238" y="539"/>
                    </a:cubicBezTo>
                    <a:cubicBezTo>
                      <a:pt x="293" y="539"/>
                      <a:pt x="330" y="514"/>
                      <a:pt x="351" y="465"/>
                    </a:cubicBezTo>
                    <a:cubicBezTo>
                      <a:pt x="368" y="424"/>
                      <a:pt x="377" y="369"/>
                      <a:pt x="377" y="299"/>
                    </a:cubicBezTo>
                    <a:cubicBezTo>
                      <a:pt x="377" y="227"/>
                      <a:pt x="368" y="172"/>
                      <a:pt x="351" y="132"/>
                    </a:cubicBezTo>
                    <a:cubicBezTo>
                      <a:pt x="330" y="83"/>
                      <a:pt x="292" y="59"/>
                      <a:pt x="238" y="5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1600" dirty="0"/>
              </a:p>
            </p:txBody>
          </p:sp>
          <p:sp>
            <p:nvSpPr>
              <p:cNvPr id="19" name="Freeform 84"/>
              <p:cNvSpPr>
                <a:spLocks/>
              </p:cNvSpPr>
              <p:nvPr/>
            </p:nvSpPr>
            <p:spPr bwMode="gray">
              <a:xfrm>
                <a:off x="2625" y="1949"/>
                <a:ext cx="146" cy="116"/>
              </a:xfrm>
              <a:custGeom>
                <a:avLst/>
                <a:gdLst>
                  <a:gd name="T0" fmla="*/ 0 w 730"/>
                  <a:gd name="T1" fmla="*/ 0 h 581"/>
                  <a:gd name="T2" fmla="*/ 0 w 730"/>
                  <a:gd name="T3" fmla="*/ 0 h 581"/>
                  <a:gd name="T4" fmla="*/ 0 w 730"/>
                  <a:gd name="T5" fmla="*/ 0 h 581"/>
                  <a:gd name="T6" fmla="*/ 0 w 730"/>
                  <a:gd name="T7" fmla="*/ 0 h 581"/>
                  <a:gd name="T8" fmla="*/ 0 w 730"/>
                  <a:gd name="T9" fmla="*/ 0 h 581"/>
                  <a:gd name="T10" fmla="*/ 0 w 730"/>
                  <a:gd name="T11" fmla="*/ 0 h 581"/>
                  <a:gd name="T12" fmla="*/ 0 w 730"/>
                  <a:gd name="T13" fmla="*/ 0 h 581"/>
                  <a:gd name="T14" fmla="*/ 0 w 730"/>
                  <a:gd name="T15" fmla="*/ 0 h 581"/>
                  <a:gd name="T16" fmla="*/ 0 w 730"/>
                  <a:gd name="T17" fmla="*/ 0 h 581"/>
                  <a:gd name="T18" fmla="*/ 0 w 730"/>
                  <a:gd name="T19" fmla="*/ 0 h 581"/>
                  <a:gd name="T20" fmla="*/ 0 w 730"/>
                  <a:gd name="T21" fmla="*/ 0 h 581"/>
                  <a:gd name="T22" fmla="*/ 0 w 730"/>
                  <a:gd name="T23" fmla="*/ 0 h 581"/>
                  <a:gd name="T24" fmla="*/ 0 w 730"/>
                  <a:gd name="T25" fmla="*/ 0 h 581"/>
                  <a:gd name="T26" fmla="*/ 0 w 730"/>
                  <a:gd name="T27" fmla="*/ 0 h 581"/>
                  <a:gd name="T28" fmla="*/ 0 w 730"/>
                  <a:gd name="T29" fmla="*/ 0 h 581"/>
                  <a:gd name="T30" fmla="*/ 0 w 730"/>
                  <a:gd name="T31" fmla="*/ 0 h 581"/>
                  <a:gd name="T32" fmla="*/ 0 w 730"/>
                  <a:gd name="T33" fmla="*/ 0 h 581"/>
                  <a:gd name="T34" fmla="*/ 0 w 730"/>
                  <a:gd name="T35" fmla="*/ 0 h 581"/>
                  <a:gd name="T36" fmla="*/ 0 w 730"/>
                  <a:gd name="T37" fmla="*/ 0 h 581"/>
                  <a:gd name="T38" fmla="*/ 0 w 730"/>
                  <a:gd name="T39" fmla="*/ 0 h 581"/>
                  <a:gd name="T40" fmla="*/ 0 w 730"/>
                  <a:gd name="T41" fmla="*/ 0 h 58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30" h="581">
                    <a:moveTo>
                      <a:pt x="0" y="581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88" y="8"/>
                      <a:pt x="158" y="0"/>
                      <a:pt x="209" y="0"/>
                    </a:cubicBezTo>
                    <a:cubicBezTo>
                      <a:pt x="276" y="0"/>
                      <a:pt x="326" y="12"/>
                      <a:pt x="360" y="37"/>
                    </a:cubicBezTo>
                    <a:cubicBezTo>
                      <a:pt x="421" y="12"/>
                      <a:pt x="481" y="0"/>
                      <a:pt x="541" y="0"/>
                    </a:cubicBezTo>
                    <a:cubicBezTo>
                      <a:pt x="632" y="0"/>
                      <a:pt x="690" y="30"/>
                      <a:pt x="714" y="90"/>
                    </a:cubicBezTo>
                    <a:cubicBezTo>
                      <a:pt x="725" y="118"/>
                      <a:pt x="730" y="166"/>
                      <a:pt x="730" y="234"/>
                    </a:cubicBezTo>
                    <a:cubicBezTo>
                      <a:pt x="730" y="581"/>
                      <a:pt x="730" y="581"/>
                      <a:pt x="730" y="581"/>
                    </a:cubicBezTo>
                    <a:cubicBezTo>
                      <a:pt x="634" y="581"/>
                      <a:pt x="634" y="581"/>
                      <a:pt x="634" y="581"/>
                    </a:cubicBezTo>
                    <a:cubicBezTo>
                      <a:pt x="634" y="240"/>
                      <a:pt x="634" y="240"/>
                      <a:pt x="634" y="240"/>
                    </a:cubicBezTo>
                    <a:cubicBezTo>
                      <a:pt x="634" y="174"/>
                      <a:pt x="628" y="129"/>
                      <a:pt x="618" y="106"/>
                    </a:cubicBezTo>
                    <a:cubicBezTo>
                      <a:pt x="604" y="75"/>
                      <a:pt x="574" y="59"/>
                      <a:pt x="528" y="59"/>
                    </a:cubicBezTo>
                    <a:cubicBezTo>
                      <a:pt x="491" y="59"/>
                      <a:pt x="452" y="68"/>
                      <a:pt x="413" y="85"/>
                    </a:cubicBezTo>
                    <a:cubicBezTo>
                      <a:pt x="413" y="581"/>
                      <a:pt x="413" y="581"/>
                      <a:pt x="413" y="581"/>
                    </a:cubicBezTo>
                    <a:cubicBezTo>
                      <a:pt x="317" y="581"/>
                      <a:pt x="317" y="581"/>
                      <a:pt x="317" y="581"/>
                    </a:cubicBezTo>
                    <a:cubicBezTo>
                      <a:pt x="317" y="236"/>
                      <a:pt x="317" y="236"/>
                      <a:pt x="317" y="236"/>
                    </a:cubicBezTo>
                    <a:cubicBezTo>
                      <a:pt x="317" y="172"/>
                      <a:pt x="312" y="129"/>
                      <a:pt x="301" y="106"/>
                    </a:cubicBezTo>
                    <a:cubicBezTo>
                      <a:pt x="286" y="75"/>
                      <a:pt x="255" y="59"/>
                      <a:pt x="209" y="59"/>
                    </a:cubicBezTo>
                    <a:cubicBezTo>
                      <a:pt x="173" y="59"/>
                      <a:pt x="135" y="63"/>
                      <a:pt x="96" y="71"/>
                    </a:cubicBezTo>
                    <a:cubicBezTo>
                      <a:pt x="96" y="581"/>
                      <a:pt x="96" y="581"/>
                      <a:pt x="96" y="581"/>
                    </a:cubicBezTo>
                    <a:lnTo>
                      <a:pt x="0" y="5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1600" dirty="0"/>
              </a:p>
            </p:txBody>
          </p:sp>
          <p:sp>
            <p:nvSpPr>
              <p:cNvPr id="20" name="Freeform 85"/>
              <p:cNvSpPr>
                <a:spLocks noEditPoints="1"/>
              </p:cNvSpPr>
              <p:nvPr/>
            </p:nvSpPr>
            <p:spPr bwMode="gray">
              <a:xfrm>
                <a:off x="2797" y="1949"/>
                <a:ext cx="95" cy="120"/>
              </a:xfrm>
              <a:custGeom>
                <a:avLst/>
                <a:gdLst>
                  <a:gd name="T0" fmla="*/ 0 w 475"/>
                  <a:gd name="T1" fmla="*/ 0 h 597"/>
                  <a:gd name="T2" fmla="*/ 0 w 475"/>
                  <a:gd name="T3" fmla="*/ 0 h 597"/>
                  <a:gd name="T4" fmla="*/ 0 w 475"/>
                  <a:gd name="T5" fmla="*/ 0 h 597"/>
                  <a:gd name="T6" fmla="*/ 0 w 475"/>
                  <a:gd name="T7" fmla="*/ 0 h 597"/>
                  <a:gd name="T8" fmla="*/ 0 w 475"/>
                  <a:gd name="T9" fmla="*/ 0 h 597"/>
                  <a:gd name="T10" fmla="*/ 0 w 475"/>
                  <a:gd name="T11" fmla="*/ 0 h 597"/>
                  <a:gd name="T12" fmla="*/ 0 w 475"/>
                  <a:gd name="T13" fmla="*/ 0 h 597"/>
                  <a:gd name="T14" fmla="*/ 0 w 475"/>
                  <a:gd name="T15" fmla="*/ 0 h 597"/>
                  <a:gd name="T16" fmla="*/ 0 w 475"/>
                  <a:gd name="T17" fmla="*/ 0 h 597"/>
                  <a:gd name="T18" fmla="*/ 0 w 475"/>
                  <a:gd name="T19" fmla="*/ 0 h 597"/>
                  <a:gd name="T20" fmla="*/ 0 w 475"/>
                  <a:gd name="T21" fmla="*/ 0 h 597"/>
                  <a:gd name="T22" fmla="*/ 0 w 475"/>
                  <a:gd name="T23" fmla="*/ 0 h 597"/>
                  <a:gd name="T24" fmla="*/ 0 w 475"/>
                  <a:gd name="T25" fmla="*/ 0 h 597"/>
                  <a:gd name="T26" fmla="*/ 0 w 475"/>
                  <a:gd name="T27" fmla="*/ 0 h 597"/>
                  <a:gd name="T28" fmla="*/ 0 w 475"/>
                  <a:gd name="T29" fmla="*/ 0 h 597"/>
                  <a:gd name="T30" fmla="*/ 0 w 475"/>
                  <a:gd name="T31" fmla="*/ 0 h 597"/>
                  <a:gd name="T32" fmla="*/ 0 w 475"/>
                  <a:gd name="T33" fmla="*/ 0 h 59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75" h="597">
                    <a:moveTo>
                      <a:pt x="238" y="0"/>
                    </a:moveTo>
                    <a:cubicBezTo>
                      <a:pt x="319" y="0"/>
                      <a:pt x="379" y="27"/>
                      <a:pt x="418" y="81"/>
                    </a:cubicBezTo>
                    <a:cubicBezTo>
                      <a:pt x="456" y="133"/>
                      <a:pt x="475" y="205"/>
                      <a:pt x="475" y="299"/>
                    </a:cubicBezTo>
                    <a:cubicBezTo>
                      <a:pt x="475" y="391"/>
                      <a:pt x="456" y="464"/>
                      <a:pt x="418" y="516"/>
                    </a:cubicBezTo>
                    <a:cubicBezTo>
                      <a:pt x="379" y="570"/>
                      <a:pt x="319" y="597"/>
                      <a:pt x="238" y="597"/>
                    </a:cubicBezTo>
                    <a:cubicBezTo>
                      <a:pt x="79" y="597"/>
                      <a:pt x="0" y="496"/>
                      <a:pt x="0" y="295"/>
                    </a:cubicBezTo>
                    <a:cubicBezTo>
                      <a:pt x="0" y="204"/>
                      <a:pt x="19" y="133"/>
                      <a:pt x="57" y="81"/>
                    </a:cubicBezTo>
                    <a:cubicBezTo>
                      <a:pt x="96" y="27"/>
                      <a:pt x="156" y="0"/>
                      <a:pt x="238" y="0"/>
                    </a:cubicBezTo>
                    <a:moveTo>
                      <a:pt x="238" y="59"/>
                    </a:moveTo>
                    <a:cubicBezTo>
                      <a:pt x="183" y="59"/>
                      <a:pt x="145" y="83"/>
                      <a:pt x="124" y="132"/>
                    </a:cubicBezTo>
                    <a:cubicBezTo>
                      <a:pt x="107" y="173"/>
                      <a:pt x="98" y="227"/>
                      <a:pt x="98" y="296"/>
                    </a:cubicBezTo>
                    <a:cubicBezTo>
                      <a:pt x="98" y="368"/>
                      <a:pt x="107" y="424"/>
                      <a:pt x="124" y="465"/>
                    </a:cubicBezTo>
                    <a:cubicBezTo>
                      <a:pt x="145" y="514"/>
                      <a:pt x="183" y="539"/>
                      <a:pt x="238" y="539"/>
                    </a:cubicBezTo>
                    <a:cubicBezTo>
                      <a:pt x="292" y="539"/>
                      <a:pt x="330" y="514"/>
                      <a:pt x="350" y="465"/>
                    </a:cubicBezTo>
                    <a:cubicBezTo>
                      <a:pt x="368" y="424"/>
                      <a:pt x="376" y="369"/>
                      <a:pt x="376" y="299"/>
                    </a:cubicBezTo>
                    <a:cubicBezTo>
                      <a:pt x="376" y="227"/>
                      <a:pt x="368" y="172"/>
                      <a:pt x="350" y="132"/>
                    </a:cubicBezTo>
                    <a:cubicBezTo>
                      <a:pt x="329" y="83"/>
                      <a:pt x="292" y="59"/>
                      <a:pt x="238" y="5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1600" dirty="0"/>
              </a:p>
            </p:txBody>
          </p:sp>
          <p:sp>
            <p:nvSpPr>
              <p:cNvPr id="21" name="Freeform 86"/>
              <p:cNvSpPr>
                <a:spLocks/>
              </p:cNvSpPr>
              <p:nvPr/>
            </p:nvSpPr>
            <p:spPr bwMode="gray">
              <a:xfrm>
                <a:off x="2922" y="1949"/>
                <a:ext cx="49" cy="116"/>
              </a:xfrm>
              <a:custGeom>
                <a:avLst/>
                <a:gdLst>
                  <a:gd name="T0" fmla="*/ 0 w 244"/>
                  <a:gd name="T1" fmla="*/ 0 h 581"/>
                  <a:gd name="T2" fmla="*/ 0 w 244"/>
                  <a:gd name="T3" fmla="*/ 0 h 581"/>
                  <a:gd name="T4" fmla="*/ 0 w 244"/>
                  <a:gd name="T5" fmla="*/ 0 h 581"/>
                  <a:gd name="T6" fmla="*/ 0 w 244"/>
                  <a:gd name="T7" fmla="*/ 0 h 581"/>
                  <a:gd name="T8" fmla="*/ 0 w 244"/>
                  <a:gd name="T9" fmla="*/ 0 h 581"/>
                  <a:gd name="T10" fmla="*/ 0 w 244"/>
                  <a:gd name="T11" fmla="*/ 0 h 581"/>
                  <a:gd name="T12" fmla="*/ 0 w 244"/>
                  <a:gd name="T13" fmla="*/ 0 h 5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4" h="581">
                    <a:moveTo>
                      <a:pt x="0" y="581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74" y="9"/>
                      <a:pt x="155" y="1"/>
                      <a:pt x="244" y="0"/>
                    </a:cubicBezTo>
                    <a:cubicBezTo>
                      <a:pt x="244" y="61"/>
                      <a:pt x="244" y="61"/>
                      <a:pt x="244" y="61"/>
                    </a:cubicBezTo>
                    <a:cubicBezTo>
                      <a:pt x="190" y="61"/>
                      <a:pt x="141" y="65"/>
                      <a:pt x="97" y="71"/>
                    </a:cubicBezTo>
                    <a:cubicBezTo>
                      <a:pt x="97" y="581"/>
                      <a:pt x="97" y="581"/>
                      <a:pt x="97" y="581"/>
                    </a:cubicBezTo>
                    <a:lnTo>
                      <a:pt x="0" y="5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1600" dirty="0"/>
              </a:p>
            </p:txBody>
          </p:sp>
          <p:sp>
            <p:nvSpPr>
              <p:cNvPr id="22" name="Freeform 87"/>
              <p:cNvSpPr>
                <a:spLocks/>
              </p:cNvSpPr>
              <p:nvPr/>
            </p:nvSpPr>
            <p:spPr bwMode="gray">
              <a:xfrm>
                <a:off x="2992" y="1949"/>
                <a:ext cx="49" cy="116"/>
              </a:xfrm>
              <a:custGeom>
                <a:avLst/>
                <a:gdLst>
                  <a:gd name="T0" fmla="*/ 0 w 244"/>
                  <a:gd name="T1" fmla="*/ 0 h 581"/>
                  <a:gd name="T2" fmla="*/ 0 w 244"/>
                  <a:gd name="T3" fmla="*/ 0 h 581"/>
                  <a:gd name="T4" fmla="*/ 0 w 244"/>
                  <a:gd name="T5" fmla="*/ 0 h 581"/>
                  <a:gd name="T6" fmla="*/ 0 w 244"/>
                  <a:gd name="T7" fmla="*/ 0 h 581"/>
                  <a:gd name="T8" fmla="*/ 0 w 244"/>
                  <a:gd name="T9" fmla="*/ 0 h 581"/>
                  <a:gd name="T10" fmla="*/ 0 w 244"/>
                  <a:gd name="T11" fmla="*/ 0 h 581"/>
                  <a:gd name="T12" fmla="*/ 0 w 244"/>
                  <a:gd name="T13" fmla="*/ 0 h 5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4" h="581">
                    <a:moveTo>
                      <a:pt x="0" y="581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74" y="9"/>
                      <a:pt x="155" y="1"/>
                      <a:pt x="244" y="0"/>
                    </a:cubicBezTo>
                    <a:cubicBezTo>
                      <a:pt x="244" y="61"/>
                      <a:pt x="244" y="61"/>
                      <a:pt x="244" y="61"/>
                    </a:cubicBezTo>
                    <a:cubicBezTo>
                      <a:pt x="190" y="61"/>
                      <a:pt x="140" y="65"/>
                      <a:pt x="97" y="71"/>
                    </a:cubicBezTo>
                    <a:cubicBezTo>
                      <a:pt x="97" y="581"/>
                      <a:pt x="97" y="581"/>
                      <a:pt x="97" y="581"/>
                    </a:cubicBezTo>
                    <a:lnTo>
                      <a:pt x="0" y="5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1600" dirty="0"/>
              </a:p>
            </p:txBody>
          </p:sp>
          <p:sp>
            <p:nvSpPr>
              <p:cNvPr id="23" name="Freeform 88"/>
              <p:cNvSpPr>
                <a:spLocks noEditPoints="1"/>
              </p:cNvSpPr>
              <p:nvPr/>
            </p:nvSpPr>
            <p:spPr bwMode="gray">
              <a:xfrm>
                <a:off x="3054" y="1949"/>
                <a:ext cx="95" cy="120"/>
              </a:xfrm>
              <a:custGeom>
                <a:avLst/>
                <a:gdLst>
                  <a:gd name="T0" fmla="*/ 0 w 476"/>
                  <a:gd name="T1" fmla="*/ 0 h 597"/>
                  <a:gd name="T2" fmla="*/ 0 w 476"/>
                  <a:gd name="T3" fmla="*/ 0 h 597"/>
                  <a:gd name="T4" fmla="*/ 0 w 476"/>
                  <a:gd name="T5" fmla="*/ 0 h 597"/>
                  <a:gd name="T6" fmla="*/ 0 w 476"/>
                  <a:gd name="T7" fmla="*/ 0 h 597"/>
                  <a:gd name="T8" fmla="*/ 0 w 476"/>
                  <a:gd name="T9" fmla="*/ 0 h 597"/>
                  <a:gd name="T10" fmla="*/ 0 w 476"/>
                  <a:gd name="T11" fmla="*/ 0 h 597"/>
                  <a:gd name="T12" fmla="*/ 0 w 476"/>
                  <a:gd name="T13" fmla="*/ 0 h 597"/>
                  <a:gd name="T14" fmla="*/ 0 w 476"/>
                  <a:gd name="T15" fmla="*/ 0 h 597"/>
                  <a:gd name="T16" fmla="*/ 0 w 476"/>
                  <a:gd name="T17" fmla="*/ 0 h 597"/>
                  <a:gd name="T18" fmla="*/ 0 w 476"/>
                  <a:gd name="T19" fmla="*/ 0 h 597"/>
                  <a:gd name="T20" fmla="*/ 0 w 476"/>
                  <a:gd name="T21" fmla="*/ 0 h 597"/>
                  <a:gd name="T22" fmla="*/ 0 w 476"/>
                  <a:gd name="T23" fmla="*/ 0 h 597"/>
                  <a:gd name="T24" fmla="*/ 0 w 476"/>
                  <a:gd name="T25" fmla="*/ 0 h 597"/>
                  <a:gd name="T26" fmla="*/ 0 w 476"/>
                  <a:gd name="T27" fmla="*/ 0 h 597"/>
                  <a:gd name="T28" fmla="*/ 0 w 476"/>
                  <a:gd name="T29" fmla="*/ 0 h 597"/>
                  <a:gd name="T30" fmla="*/ 0 w 476"/>
                  <a:gd name="T31" fmla="*/ 0 h 597"/>
                  <a:gd name="T32" fmla="*/ 0 w 476"/>
                  <a:gd name="T33" fmla="*/ 0 h 59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76" h="597">
                    <a:moveTo>
                      <a:pt x="238" y="0"/>
                    </a:moveTo>
                    <a:cubicBezTo>
                      <a:pt x="319" y="0"/>
                      <a:pt x="379" y="27"/>
                      <a:pt x="419" y="81"/>
                    </a:cubicBezTo>
                    <a:cubicBezTo>
                      <a:pt x="457" y="133"/>
                      <a:pt x="476" y="205"/>
                      <a:pt x="476" y="299"/>
                    </a:cubicBezTo>
                    <a:cubicBezTo>
                      <a:pt x="476" y="391"/>
                      <a:pt x="457" y="464"/>
                      <a:pt x="419" y="516"/>
                    </a:cubicBezTo>
                    <a:cubicBezTo>
                      <a:pt x="380" y="570"/>
                      <a:pt x="320" y="597"/>
                      <a:pt x="239" y="597"/>
                    </a:cubicBezTo>
                    <a:cubicBezTo>
                      <a:pt x="80" y="597"/>
                      <a:pt x="0" y="496"/>
                      <a:pt x="0" y="295"/>
                    </a:cubicBezTo>
                    <a:cubicBezTo>
                      <a:pt x="0" y="204"/>
                      <a:pt x="19" y="133"/>
                      <a:pt x="57" y="81"/>
                    </a:cubicBezTo>
                    <a:cubicBezTo>
                      <a:pt x="97" y="27"/>
                      <a:pt x="157" y="0"/>
                      <a:pt x="238" y="0"/>
                    </a:cubicBezTo>
                    <a:moveTo>
                      <a:pt x="238" y="59"/>
                    </a:moveTo>
                    <a:cubicBezTo>
                      <a:pt x="184" y="59"/>
                      <a:pt x="146" y="83"/>
                      <a:pt x="125" y="132"/>
                    </a:cubicBezTo>
                    <a:cubicBezTo>
                      <a:pt x="108" y="173"/>
                      <a:pt x="99" y="227"/>
                      <a:pt x="99" y="296"/>
                    </a:cubicBezTo>
                    <a:cubicBezTo>
                      <a:pt x="99" y="368"/>
                      <a:pt x="108" y="424"/>
                      <a:pt x="125" y="465"/>
                    </a:cubicBezTo>
                    <a:cubicBezTo>
                      <a:pt x="146" y="514"/>
                      <a:pt x="184" y="539"/>
                      <a:pt x="238" y="539"/>
                    </a:cubicBezTo>
                    <a:cubicBezTo>
                      <a:pt x="293" y="539"/>
                      <a:pt x="331" y="514"/>
                      <a:pt x="351" y="465"/>
                    </a:cubicBezTo>
                    <a:cubicBezTo>
                      <a:pt x="368" y="424"/>
                      <a:pt x="377" y="369"/>
                      <a:pt x="377" y="299"/>
                    </a:cubicBezTo>
                    <a:cubicBezTo>
                      <a:pt x="377" y="227"/>
                      <a:pt x="368" y="172"/>
                      <a:pt x="351" y="132"/>
                    </a:cubicBezTo>
                    <a:cubicBezTo>
                      <a:pt x="330" y="83"/>
                      <a:pt x="293" y="59"/>
                      <a:pt x="238" y="5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1600" dirty="0"/>
              </a:p>
            </p:txBody>
          </p:sp>
          <p:sp>
            <p:nvSpPr>
              <p:cNvPr id="24" name="Freeform 89"/>
              <p:cNvSpPr>
                <a:spLocks/>
              </p:cNvSpPr>
              <p:nvPr/>
            </p:nvSpPr>
            <p:spPr bwMode="gray">
              <a:xfrm>
                <a:off x="3162" y="1952"/>
                <a:ext cx="145" cy="113"/>
              </a:xfrm>
              <a:custGeom>
                <a:avLst/>
                <a:gdLst>
                  <a:gd name="T0" fmla="*/ 0 w 728"/>
                  <a:gd name="T1" fmla="*/ 0 h 565"/>
                  <a:gd name="T2" fmla="*/ 0 w 728"/>
                  <a:gd name="T3" fmla="*/ 0 h 565"/>
                  <a:gd name="T4" fmla="*/ 0 w 728"/>
                  <a:gd name="T5" fmla="*/ 0 h 565"/>
                  <a:gd name="T6" fmla="*/ 0 w 728"/>
                  <a:gd name="T7" fmla="*/ 0 h 565"/>
                  <a:gd name="T8" fmla="*/ 0 w 728"/>
                  <a:gd name="T9" fmla="*/ 0 h 565"/>
                  <a:gd name="T10" fmla="*/ 0 w 728"/>
                  <a:gd name="T11" fmla="*/ 0 h 565"/>
                  <a:gd name="T12" fmla="*/ 0 w 728"/>
                  <a:gd name="T13" fmla="*/ 0 h 565"/>
                  <a:gd name="T14" fmla="*/ 0 w 728"/>
                  <a:gd name="T15" fmla="*/ 0 h 565"/>
                  <a:gd name="T16" fmla="*/ 0 w 728"/>
                  <a:gd name="T17" fmla="*/ 0 h 565"/>
                  <a:gd name="T18" fmla="*/ 0 w 728"/>
                  <a:gd name="T19" fmla="*/ 0 h 565"/>
                  <a:gd name="T20" fmla="*/ 0 w 728"/>
                  <a:gd name="T21" fmla="*/ 0 h 565"/>
                  <a:gd name="T22" fmla="*/ 0 w 728"/>
                  <a:gd name="T23" fmla="*/ 0 h 565"/>
                  <a:gd name="T24" fmla="*/ 0 w 728"/>
                  <a:gd name="T25" fmla="*/ 0 h 565"/>
                  <a:gd name="T26" fmla="*/ 0 w 728"/>
                  <a:gd name="T27" fmla="*/ 0 h 565"/>
                  <a:gd name="T28" fmla="*/ 0 w 728"/>
                  <a:gd name="T29" fmla="*/ 0 h 565"/>
                  <a:gd name="T30" fmla="*/ 0 w 728"/>
                  <a:gd name="T31" fmla="*/ 0 h 56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728" h="565">
                    <a:moveTo>
                      <a:pt x="159" y="565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217" y="461"/>
                      <a:pt x="217" y="461"/>
                      <a:pt x="217" y="461"/>
                    </a:cubicBezTo>
                    <a:cubicBezTo>
                      <a:pt x="323" y="0"/>
                      <a:pt x="323" y="0"/>
                      <a:pt x="323" y="0"/>
                    </a:cubicBezTo>
                    <a:cubicBezTo>
                      <a:pt x="418" y="0"/>
                      <a:pt x="418" y="0"/>
                      <a:pt x="418" y="0"/>
                    </a:cubicBezTo>
                    <a:cubicBezTo>
                      <a:pt x="529" y="461"/>
                      <a:pt x="529" y="461"/>
                      <a:pt x="529" y="461"/>
                    </a:cubicBezTo>
                    <a:cubicBezTo>
                      <a:pt x="649" y="0"/>
                      <a:pt x="649" y="0"/>
                      <a:pt x="649" y="0"/>
                    </a:cubicBezTo>
                    <a:cubicBezTo>
                      <a:pt x="728" y="0"/>
                      <a:pt x="728" y="0"/>
                      <a:pt x="728" y="0"/>
                    </a:cubicBezTo>
                    <a:cubicBezTo>
                      <a:pt x="568" y="565"/>
                      <a:pt x="568" y="565"/>
                      <a:pt x="568" y="565"/>
                    </a:cubicBezTo>
                    <a:cubicBezTo>
                      <a:pt x="472" y="565"/>
                      <a:pt x="472" y="565"/>
                      <a:pt x="472" y="565"/>
                    </a:cubicBezTo>
                    <a:cubicBezTo>
                      <a:pt x="388" y="199"/>
                      <a:pt x="388" y="199"/>
                      <a:pt x="388" y="199"/>
                    </a:cubicBezTo>
                    <a:cubicBezTo>
                      <a:pt x="381" y="173"/>
                      <a:pt x="374" y="135"/>
                      <a:pt x="366" y="84"/>
                    </a:cubicBezTo>
                    <a:cubicBezTo>
                      <a:pt x="360" y="125"/>
                      <a:pt x="353" y="163"/>
                      <a:pt x="345" y="199"/>
                    </a:cubicBezTo>
                    <a:cubicBezTo>
                      <a:pt x="260" y="565"/>
                      <a:pt x="260" y="565"/>
                      <a:pt x="260" y="565"/>
                    </a:cubicBezTo>
                    <a:lnTo>
                      <a:pt x="159" y="5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1600" dirty="0"/>
              </a:p>
            </p:txBody>
          </p:sp>
          <p:sp>
            <p:nvSpPr>
              <p:cNvPr id="25" name="Freeform 90"/>
              <p:cNvSpPr>
                <a:spLocks/>
              </p:cNvSpPr>
              <p:nvPr/>
            </p:nvSpPr>
            <p:spPr bwMode="gray">
              <a:xfrm>
                <a:off x="3365" y="1952"/>
                <a:ext cx="146" cy="113"/>
              </a:xfrm>
              <a:custGeom>
                <a:avLst/>
                <a:gdLst>
                  <a:gd name="T0" fmla="*/ 0 w 728"/>
                  <a:gd name="T1" fmla="*/ 0 h 565"/>
                  <a:gd name="T2" fmla="*/ 0 w 728"/>
                  <a:gd name="T3" fmla="*/ 0 h 565"/>
                  <a:gd name="T4" fmla="*/ 0 w 728"/>
                  <a:gd name="T5" fmla="*/ 0 h 565"/>
                  <a:gd name="T6" fmla="*/ 0 w 728"/>
                  <a:gd name="T7" fmla="*/ 0 h 565"/>
                  <a:gd name="T8" fmla="*/ 0 w 728"/>
                  <a:gd name="T9" fmla="*/ 0 h 565"/>
                  <a:gd name="T10" fmla="*/ 0 w 728"/>
                  <a:gd name="T11" fmla="*/ 0 h 565"/>
                  <a:gd name="T12" fmla="*/ 0 w 728"/>
                  <a:gd name="T13" fmla="*/ 0 h 565"/>
                  <a:gd name="T14" fmla="*/ 0 w 728"/>
                  <a:gd name="T15" fmla="*/ 0 h 565"/>
                  <a:gd name="T16" fmla="*/ 0 w 728"/>
                  <a:gd name="T17" fmla="*/ 0 h 565"/>
                  <a:gd name="T18" fmla="*/ 0 w 728"/>
                  <a:gd name="T19" fmla="*/ 0 h 565"/>
                  <a:gd name="T20" fmla="*/ 0 w 728"/>
                  <a:gd name="T21" fmla="*/ 0 h 565"/>
                  <a:gd name="T22" fmla="*/ 0 w 728"/>
                  <a:gd name="T23" fmla="*/ 0 h 565"/>
                  <a:gd name="T24" fmla="*/ 0 w 728"/>
                  <a:gd name="T25" fmla="*/ 0 h 565"/>
                  <a:gd name="T26" fmla="*/ 0 w 728"/>
                  <a:gd name="T27" fmla="*/ 0 h 565"/>
                  <a:gd name="T28" fmla="*/ 0 w 728"/>
                  <a:gd name="T29" fmla="*/ 0 h 565"/>
                  <a:gd name="T30" fmla="*/ 0 w 728"/>
                  <a:gd name="T31" fmla="*/ 0 h 56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728" h="565">
                    <a:moveTo>
                      <a:pt x="160" y="565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217" y="461"/>
                      <a:pt x="217" y="461"/>
                      <a:pt x="217" y="461"/>
                    </a:cubicBezTo>
                    <a:cubicBezTo>
                      <a:pt x="323" y="0"/>
                      <a:pt x="323" y="0"/>
                      <a:pt x="323" y="0"/>
                    </a:cubicBezTo>
                    <a:cubicBezTo>
                      <a:pt x="419" y="0"/>
                      <a:pt x="419" y="0"/>
                      <a:pt x="419" y="0"/>
                    </a:cubicBezTo>
                    <a:cubicBezTo>
                      <a:pt x="530" y="461"/>
                      <a:pt x="530" y="461"/>
                      <a:pt x="530" y="461"/>
                    </a:cubicBezTo>
                    <a:cubicBezTo>
                      <a:pt x="650" y="0"/>
                      <a:pt x="650" y="0"/>
                      <a:pt x="650" y="0"/>
                    </a:cubicBezTo>
                    <a:cubicBezTo>
                      <a:pt x="728" y="0"/>
                      <a:pt x="728" y="0"/>
                      <a:pt x="728" y="0"/>
                    </a:cubicBezTo>
                    <a:cubicBezTo>
                      <a:pt x="569" y="565"/>
                      <a:pt x="569" y="565"/>
                      <a:pt x="569" y="565"/>
                    </a:cubicBezTo>
                    <a:cubicBezTo>
                      <a:pt x="473" y="565"/>
                      <a:pt x="473" y="565"/>
                      <a:pt x="473" y="565"/>
                    </a:cubicBezTo>
                    <a:cubicBezTo>
                      <a:pt x="388" y="199"/>
                      <a:pt x="388" y="199"/>
                      <a:pt x="388" y="199"/>
                    </a:cubicBezTo>
                    <a:cubicBezTo>
                      <a:pt x="382" y="173"/>
                      <a:pt x="375" y="135"/>
                      <a:pt x="367" y="84"/>
                    </a:cubicBezTo>
                    <a:cubicBezTo>
                      <a:pt x="361" y="125"/>
                      <a:pt x="354" y="163"/>
                      <a:pt x="345" y="199"/>
                    </a:cubicBezTo>
                    <a:cubicBezTo>
                      <a:pt x="261" y="565"/>
                      <a:pt x="261" y="565"/>
                      <a:pt x="261" y="565"/>
                    </a:cubicBezTo>
                    <a:lnTo>
                      <a:pt x="160" y="5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1600" dirty="0"/>
              </a:p>
            </p:txBody>
          </p:sp>
          <p:sp>
            <p:nvSpPr>
              <p:cNvPr id="26" name="Freeform 91"/>
              <p:cNvSpPr>
                <a:spLocks noEditPoints="1"/>
              </p:cNvSpPr>
              <p:nvPr/>
            </p:nvSpPr>
            <p:spPr bwMode="gray">
              <a:xfrm>
                <a:off x="3530" y="1911"/>
                <a:ext cx="24" cy="154"/>
              </a:xfrm>
              <a:custGeom>
                <a:avLst/>
                <a:gdLst>
                  <a:gd name="T0" fmla="*/ 0 w 118"/>
                  <a:gd name="T1" fmla="*/ 0 h 772"/>
                  <a:gd name="T2" fmla="*/ 0 w 118"/>
                  <a:gd name="T3" fmla="*/ 0 h 772"/>
                  <a:gd name="T4" fmla="*/ 0 w 118"/>
                  <a:gd name="T5" fmla="*/ 0 h 772"/>
                  <a:gd name="T6" fmla="*/ 0 w 118"/>
                  <a:gd name="T7" fmla="*/ 0 h 772"/>
                  <a:gd name="T8" fmla="*/ 0 w 118"/>
                  <a:gd name="T9" fmla="*/ 0 h 772"/>
                  <a:gd name="T10" fmla="*/ 0 w 118"/>
                  <a:gd name="T11" fmla="*/ 0 h 772"/>
                  <a:gd name="T12" fmla="*/ 0 w 118"/>
                  <a:gd name="T13" fmla="*/ 0 h 772"/>
                  <a:gd name="T14" fmla="*/ 0 w 118"/>
                  <a:gd name="T15" fmla="*/ 0 h 772"/>
                  <a:gd name="T16" fmla="*/ 0 w 118"/>
                  <a:gd name="T17" fmla="*/ 0 h 772"/>
                  <a:gd name="T18" fmla="*/ 0 w 118"/>
                  <a:gd name="T19" fmla="*/ 0 h 772"/>
                  <a:gd name="T20" fmla="*/ 0 w 118"/>
                  <a:gd name="T21" fmla="*/ 0 h 772"/>
                  <a:gd name="T22" fmla="*/ 0 w 118"/>
                  <a:gd name="T23" fmla="*/ 0 h 772"/>
                  <a:gd name="T24" fmla="*/ 0 w 118"/>
                  <a:gd name="T25" fmla="*/ 0 h 772"/>
                  <a:gd name="T26" fmla="*/ 0 w 118"/>
                  <a:gd name="T27" fmla="*/ 0 h 77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8" h="772">
                    <a:moveTo>
                      <a:pt x="59" y="0"/>
                    </a:moveTo>
                    <a:cubicBezTo>
                      <a:pt x="77" y="0"/>
                      <a:pt x="91" y="6"/>
                      <a:pt x="103" y="19"/>
                    </a:cubicBezTo>
                    <a:cubicBezTo>
                      <a:pt x="113" y="31"/>
                      <a:pt x="118" y="44"/>
                      <a:pt x="118" y="59"/>
                    </a:cubicBezTo>
                    <a:cubicBezTo>
                      <a:pt x="118" y="77"/>
                      <a:pt x="112" y="91"/>
                      <a:pt x="99" y="103"/>
                    </a:cubicBezTo>
                    <a:cubicBezTo>
                      <a:pt x="88" y="113"/>
                      <a:pt x="74" y="118"/>
                      <a:pt x="59" y="118"/>
                    </a:cubicBezTo>
                    <a:cubicBezTo>
                      <a:pt x="41" y="118"/>
                      <a:pt x="27" y="112"/>
                      <a:pt x="15" y="99"/>
                    </a:cubicBezTo>
                    <a:cubicBezTo>
                      <a:pt x="5" y="88"/>
                      <a:pt x="0" y="74"/>
                      <a:pt x="0" y="58"/>
                    </a:cubicBezTo>
                    <a:cubicBezTo>
                      <a:pt x="0" y="41"/>
                      <a:pt x="7" y="27"/>
                      <a:pt x="20" y="15"/>
                    </a:cubicBezTo>
                    <a:cubicBezTo>
                      <a:pt x="31" y="5"/>
                      <a:pt x="44" y="0"/>
                      <a:pt x="59" y="0"/>
                    </a:cubicBezTo>
                    <a:moveTo>
                      <a:pt x="12" y="207"/>
                    </a:moveTo>
                    <a:cubicBezTo>
                      <a:pt x="109" y="207"/>
                      <a:pt x="109" y="207"/>
                      <a:pt x="109" y="207"/>
                    </a:cubicBezTo>
                    <a:cubicBezTo>
                      <a:pt x="109" y="772"/>
                      <a:pt x="109" y="772"/>
                      <a:pt x="109" y="772"/>
                    </a:cubicBezTo>
                    <a:cubicBezTo>
                      <a:pt x="12" y="772"/>
                      <a:pt x="12" y="772"/>
                      <a:pt x="12" y="772"/>
                    </a:cubicBezTo>
                    <a:lnTo>
                      <a:pt x="12" y="2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1600" dirty="0"/>
              </a:p>
            </p:txBody>
          </p:sp>
          <p:sp>
            <p:nvSpPr>
              <p:cNvPr id="27" name="Freeform 92"/>
              <p:cNvSpPr>
                <a:spLocks/>
              </p:cNvSpPr>
              <p:nvPr/>
            </p:nvSpPr>
            <p:spPr bwMode="gray">
              <a:xfrm>
                <a:off x="3587" y="1922"/>
                <a:ext cx="50" cy="143"/>
              </a:xfrm>
              <a:custGeom>
                <a:avLst/>
                <a:gdLst>
                  <a:gd name="T0" fmla="*/ 0 w 248"/>
                  <a:gd name="T1" fmla="*/ 0 h 718"/>
                  <a:gd name="T2" fmla="*/ 0 w 248"/>
                  <a:gd name="T3" fmla="*/ 0 h 718"/>
                  <a:gd name="T4" fmla="*/ 0 w 248"/>
                  <a:gd name="T5" fmla="*/ 0 h 718"/>
                  <a:gd name="T6" fmla="*/ 0 w 248"/>
                  <a:gd name="T7" fmla="*/ 0 h 718"/>
                  <a:gd name="T8" fmla="*/ 0 w 248"/>
                  <a:gd name="T9" fmla="*/ 0 h 718"/>
                  <a:gd name="T10" fmla="*/ 0 w 248"/>
                  <a:gd name="T11" fmla="*/ 0 h 718"/>
                  <a:gd name="T12" fmla="*/ 0 w 248"/>
                  <a:gd name="T13" fmla="*/ 0 h 718"/>
                  <a:gd name="T14" fmla="*/ 0 w 248"/>
                  <a:gd name="T15" fmla="*/ 0 h 718"/>
                  <a:gd name="T16" fmla="*/ 0 w 248"/>
                  <a:gd name="T17" fmla="*/ 0 h 718"/>
                  <a:gd name="T18" fmla="*/ 0 w 248"/>
                  <a:gd name="T19" fmla="*/ 0 h 718"/>
                  <a:gd name="T20" fmla="*/ 0 w 248"/>
                  <a:gd name="T21" fmla="*/ 0 h 718"/>
                  <a:gd name="T22" fmla="*/ 0 w 248"/>
                  <a:gd name="T23" fmla="*/ 0 h 718"/>
                  <a:gd name="T24" fmla="*/ 0 w 248"/>
                  <a:gd name="T25" fmla="*/ 0 h 718"/>
                  <a:gd name="T26" fmla="*/ 0 w 248"/>
                  <a:gd name="T27" fmla="*/ 0 h 718"/>
                  <a:gd name="T28" fmla="*/ 0 w 248"/>
                  <a:gd name="T29" fmla="*/ 0 h 718"/>
                  <a:gd name="T30" fmla="*/ 0 w 248"/>
                  <a:gd name="T31" fmla="*/ 0 h 718"/>
                  <a:gd name="T32" fmla="*/ 0 w 248"/>
                  <a:gd name="T33" fmla="*/ 0 h 7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8" h="718">
                    <a:moveTo>
                      <a:pt x="0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96" y="153"/>
                      <a:pt x="96" y="153"/>
                      <a:pt x="96" y="153"/>
                    </a:cubicBezTo>
                    <a:cubicBezTo>
                      <a:pt x="248" y="153"/>
                      <a:pt x="248" y="153"/>
                      <a:pt x="248" y="153"/>
                    </a:cubicBezTo>
                    <a:cubicBezTo>
                      <a:pt x="248" y="215"/>
                      <a:pt x="248" y="215"/>
                      <a:pt x="248" y="215"/>
                    </a:cubicBezTo>
                    <a:cubicBezTo>
                      <a:pt x="96" y="215"/>
                      <a:pt x="96" y="215"/>
                      <a:pt x="96" y="215"/>
                    </a:cubicBezTo>
                    <a:cubicBezTo>
                      <a:pt x="96" y="515"/>
                      <a:pt x="96" y="515"/>
                      <a:pt x="96" y="515"/>
                    </a:cubicBezTo>
                    <a:cubicBezTo>
                      <a:pt x="96" y="572"/>
                      <a:pt x="105" y="610"/>
                      <a:pt x="122" y="630"/>
                    </a:cubicBezTo>
                    <a:cubicBezTo>
                      <a:pt x="134" y="644"/>
                      <a:pt x="151" y="652"/>
                      <a:pt x="175" y="655"/>
                    </a:cubicBezTo>
                    <a:cubicBezTo>
                      <a:pt x="183" y="656"/>
                      <a:pt x="197" y="657"/>
                      <a:pt x="217" y="657"/>
                    </a:cubicBezTo>
                    <a:cubicBezTo>
                      <a:pt x="248" y="657"/>
                      <a:pt x="248" y="657"/>
                      <a:pt x="248" y="657"/>
                    </a:cubicBezTo>
                    <a:cubicBezTo>
                      <a:pt x="248" y="718"/>
                      <a:pt x="248" y="718"/>
                      <a:pt x="248" y="718"/>
                    </a:cubicBezTo>
                    <a:cubicBezTo>
                      <a:pt x="196" y="718"/>
                      <a:pt x="196" y="718"/>
                      <a:pt x="196" y="718"/>
                    </a:cubicBezTo>
                    <a:cubicBezTo>
                      <a:pt x="155" y="718"/>
                      <a:pt x="122" y="715"/>
                      <a:pt x="99" y="709"/>
                    </a:cubicBezTo>
                    <a:cubicBezTo>
                      <a:pt x="49" y="695"/>
                      <a:pt x="19" y="663"/>
                      <a:pt x="8" y="613"/>
                    </a:cubicBezTo>
                    <a:cubicBezTo>
                      <a:pt x="3" y="586"/>
                      <a:pt x="0" y="549"/>
                      <a:pt x="0" y="50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1600" dirty="0"/>
              </a:p>
            </p:txBody>
          </p:sp>
          <p:sp>
            <p:nvSpPr>
              <p:cNvPr id="28" name="Freeform 93"/>
              <p:cNvSpPr>
                <a:spLocks/>
              </p:cNvSpPr>
              <p:nvPr/>
            </p:nvSpPr>
            <p:spPr bwMode="gray">
              <a:xfrm>
                <a:off x="3660" y="1895"/>
                <a:ext cx="86" cy="170"/>
              </a:xfrm>
              <a:custGeom>
                <a:avLst/>
                <a:gdLst>
                  <a:gd name="T0" fmla="*/ 0 w 429"/>
                  <a:gd name="T1" fmla="*/ 0 h 851"/>
                  <a:gd name="T2" fmla="*/ 0 w 429"/>
                  <a:gd name="T3" fmla="*/ 0 h 851"/>
                  <a:gd name="T4" fmla="*/ 0 w 429"/>
                  <a:gd name="T5" fmla="*/ 0 h 851"/>
                  <a:gd name="T6" fmla="*/ 0 w 429"/>
                  <a:gd name="T7" fmla="*/ 0 h 851"/>
                  <a:gd name="T8" fmla="*/ 0 w 429"/>
                  <a:gd name="T9" fmla="*/ 0 h 851"/>
                  <a:gd name="T10" fmla="*/ 0 w 429"/>
                  <a:gd name="T11" fmla="*/ 0 h 851"/>
                  <a:gd name="T12" fmla="*/ 0 w 429"/>
                  <a:gd name="T13" fmla="*/ 0 h 851"/>
                  <a:gd name="T14" fmla="*/ 0 w 429"/>
                  <a:gd name="T15" fmla="*/ 0 h 851"/>
                  <a:gd name="T16" fmla="*/ 0 w 429"/>
                  <a:gd name="T17" fmla="*/ 0 h 851"/>
                  <a:gd name="T18" fmla="*/ 0 w 429"/>
                  <a:gd name="T19" fmla="*/ 0 h 851"/>
                  <a:gd name="T20" fmla="*/ 0 w 429"/>
                  <a:gd name="T21" fmla="*/ 0 h 851"/>
                  <a:gd name="T22" fmla="*/ 0 w 429"/>
                  <a:gd name="T23" fmla="*/ 0 h 851"/>
                  <a:gd name="T24" fmla="*/ 0 w 429"/>
                  <a:gd name="T25" fmla="*/ 0 h 851"/>
                  <a:gd name="T26" fmla="*/ 0 w 429"/>
                  <a:gd name="T27" fmla="*/ 0 h 851"/>
                  <a:gd name="T28" fmla="*/ 0 w 429"/>
                  <a:gd name="T29" fmla="*/ 0 h 8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29" h="851">
                    <a:moveTo>
                      <a:pt x="0" y="85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6" y="300"/>
                      <a:pt x="96" y="300"/>
                      <a:pt x="96" y="300"/>
                    </a:cubicBezTo>
                    <a:cubicBezTo>
                      <a:pt x="147" y="280"/>
                      <a:pt x="194" y="270"/>
                      <a:pt x="239" y="270"/>
                    </a:cubicBezTo>
                    <a:cubicBezTo>
                      <a:pt x="328" y="270"/>
                      <a:pt x="386" y="300"/>
                      <a:pt x="411" y="359"/>
                    </a:cubicBezTo>
                    <a:cubicBezTo>
                      <a:pt x="423" y="386"/>
                      <a:pt x="429" y="434"/>
                      <a:pt x="429" y="504"/>
                    </a:cubicBezTo>
                    <a:cubicBezTo>
                      <a:pt x="429" y="851"/>
                      <a:pt x="429" y="851"/>
                      <a:pt x="429" y="851"/>
                    </a:cubicBezTo>
                    <a:cubicBezTo>
                      <a:pt x="332" y="851"/>
                      <a:pt x="332" y="851"/>
                      <a:pt x="332" y="851"/>
                    </a:cubicBezTo>
                    <a:cubicBezTo>
                      <a:pt x="332" y="489"/>
                      <a:pt x="332" y="489"/>
                      <a:pt x="332" y="489"/>
                    </a:cubicBezTo>
                    <a:cubicBezTo>
                      <a:pt x="332" y="435"/>
                      <a:pt x="326" y="397"/>
                      <a:pt x="315" y="374"/>
                    </a:cubicBezTo>
                    <a:cubicBezTo>
                      <a:pt x="300" y="344"/>
                      <a:pt x="271" y="329"/>
                      <a:pt x="230" y="329"/>
                    </a:cubicBezTo>
                    <a:cubicBezTo>
                      <a:pt x="192" y="329"/>
                      <a:pt x="147" y="340"/>
                      <a:pt x="96" y="363"/>
                    </a:cubicBezTo>
                    <a:cubicBezTo>
                      <a:pt x="96" y="851"/>
                      <a:pt x="96" y="851"/>
                      <a:pt x="96" y="851"/>
                    </a:cubicBezTo>
                    <a:lnTo>
                      <a:pt x="0" y="8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1600" dirty="0"/>
              </a:p>
            </p:txBody>
          </p:sp>
          <p:sp>
            <p:nvSpPr>
              <p:cNvPr id="29" name="Freeform 94"/>
              <p:cNvSpPr>
                <a:spLocks/>
              </p:cNvSpPr>
              <p:nvPr/>
            </p:nvSpPr>
            <p:spPr bwMode="gray">
              <a:xfrm>
                <a:off x="3818" y="1952"/>
                <a:ext cx="95" cy="168"/>
              </a:xfrm>
              <a:custGeom>
                <a:avLst/>
                <a:gdLst>
                  <a:gd name="T0" fmla="*/ 42 w 95"/>
                  <a:gd name="T1" fmla="*/ 115 h 168"/>
                  <a:gd name="T2" fmla="*/ 0 w 95"/>
                  <a:gd name="T3" fmla="*/ 0 h 168"/>
                  <a:gd name="T4" fmla="*/ 20 w 95"/>
                  <a:gd name="T5" fmla="*/ 0 h 168"/>
                  <a:gd name="T6" fmla="*/ 50 w 95"/>
                  <a:gd name="T7" fmla="*/ 91 h 168"/>
                  <a:gd name="T8" fmla="*/ 78 w 95"/>
                  <a:gd name="T9" fmla="*/ 0 h 168"/>
                  <a:gd name="T10" fmla="*/ 95 w 95"/>
                  <a:gd name="T11" fmla="*/ 0 h 168"/>
                  <a:gd name="T12" fmla="*/ 38 w 95"/>
                  <a:gd name="T13" fmla="*/ 168 h 168"/>
                  <a:gd name="T14" fmla="*/ 21 w 95"/>
                  <a:gd name="T15" fmla="*/ 168 h 168"/>
                  <a:gd name="T16" fmla="*/ 42 w 95"/>
                  <a:gd name="T17" fmla="*/ 115 h 1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5" h="168">
                    <a:moveTo>
                      <a:pt x="42" y="115"/>
                    </a:moveTo>
                    <a:lnTo>
                      <a:pt x="0" y="0"/>
                    </a:lnTo>
                    <a:lnTo>
                      <a:pt x="20" y="0"/>
                    </a:lnTo>
                    <a:lnTo>
                      <a:pt x="50" y="91"/>
                    </a:lnTo>
                    <a:lnTo>
                      <a:pt x="78" y="0"/>
                    </a:lnTo>
                    <a:lnTo>
                      <a:pt x="95" y="0"/>
                    </a:lnTo>
                    <a:lnTo>
                      <a:pt x="38" y="168"/>
                    </a:lnTo>
                    <a:lnTo>
                      <a:pt x="21" y="168"/>
                    </a:lnTo>
                    <a:lnTo>
                      <a:pt x="42" y="1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1600" dirty="0"/>
              </a:p>
            </p:txBody>
          </p:sp>
          <p:sp>
            <p:nvSpPr>
              <p:cNvPr id="30" name="Freeform 95"/>
              <p:cNvSpPr>
                <a:spLocks noEditPoints="1"/>
              </p:cNvSpPr>
              <p:nvPr/>
            </p:nvSpPr>
            <p:spPr bwMode="gray">
              <a:xfrm>
                <a:off x="3925" y="1949"/>
                <a:ext cx="95" cy="120"/>
              </a:xfrm>
              <a:custGeom>
                <a:avLst/>
                <a:gdLst>
                  <a:gd name="T0" fmla="*/ 0 w 475"/>
                  <a:gd name="T1" fmla="*/ 0 h 597"/>
                  <a:gd name="T2" fmla="*/ 0 w 475"/>
                  <a:gd name="T3" fmla="*/ 0 h 597"/>
                  <a:gd name="T4" fmla="*/ 0 w 475"/>
                  <a:gd name="T5" fmla="*/ 0 h 597"/>
                  <a:gd name="T6" fmla="*/ 0 w 475"/>
                  <a:gd name="T7" fmla="*/ 0 h 597"/>
                  <a:gd name="T8" fmla="*/ 0 w 475"/>
                  <a:gd name="T9" fmla="*/ 0 h 597"/>
                  <a:gd name="T10" fmla="*/ 0 w 475"/>
                  <a:gd name="T11" fmla="*/ 0 h 597"/>
                  <a:gd name="T12" fmla="*/ 0 w 475"/>
                  <a:gd name="T13" fmla="*/ 0 h 597"/>
                  <a:gd name="T14" fmla="*/ 0 w 475"/>
                  <a:gd name="T15" fmla="*/ 0 h 597"/>
                  <a:gd name="T16" fmla="*/ 0 w 475"/>
                  <a:gd name="T17" fmla="*/ 0 h 597"/>
                  <a:gd name="T18" fmla="*/ 0 w 475"/>
                  <a:gd name="T19" fmla="*/ 0 h 597"/>
                  <a:gd name="T20" fmla="*/ 0 w 475"/>
                  <a:gd name="T21" fmla="*/ 0 h 597"/>
                  <a:gd name="T22" fmla="*/ 0 w 475"/>
                  <a:gd name="T23" fmla="*/ 0 h 597"/>
                  <a:gd name="T24" fmla="*/ 0 w 475"/>
                  <a:gd name="T25" fmla="*/ 0 h 597"/>
                  <a:gd name="T26" fmla="*/ 0 w 475"/>
                  <a:gd name="T27" fmla="*/ 0 h 597"/>
                  <a:gd name="T28" fmla="*/ 0 w 475"/>
                  <a:gd name="T29" fmla="*/ 0 h 597"/>
                  <a:gd name="T30" fmla="*/ 0 w 475"/>
                  <a:gd name="T31" fmla="*/ 0 h 597"/>
                  <a:gd name="T32" fmla="*/ 0 w 475"/>
                  <a:gd name="T33" fmla="*/ 0 h 59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75" h="597">
                    <a:moveTo>
                      <a:pt x="238" y="0"/>
                    </a:moveTo>
                    <a:cubicBezTo>
                      <a:pt x="319" y="0"/>
                      <a:pt x="379" y="27"/>
                      <a:pt x="418" y="81"/>
                    </a:cubicBezTo>
                    <a:cubicBezTo>
                      <a:pt x="456" y="133"/>
                      <a:pt x="475" y="205"/>
                      <a:pt x="475" y="299"/>
                    </a:cubicBezTo>
                    <a:cubicBezTo>
                      <a:pt x="475" y="391"/>
                      <a:pt x="456" y="464"/>
                      <a:pt x="418" y="516"/>
                    </a:cubicBezTo>
                    <a:cubicBezTo>
                      <a:pt x="380" y="570"/>
                      <a:pt x="320" y="597"/>
                      <a:pt x="238" y="597"/>
                    </a:cubicBezTo>
                    <a:cubicBezTo>
                      <a:pt x="79" y="597"/>
                      <a:pt x="0" y="496"/>
                      <a:pt x="0" y="295"/>
                    </a:cubicBezTo>
                    <a:cubicBezTo>
                      <a:pt x="0" y="204"/>
                      <a:pt x="19" y="133"/>
                      <a:pt x="57" y="81"/>
                    </a:cubicBezTo>
                    <a:cubicBezTo>
                      <a:pt x="96" y="27"/>
                      <a:pt x="157" y="0"/>
                      <a:pt x="238" y="0"/>
                    </a:cubicBezTo>
                    <a:moveTo>
                      <a:pt x="238" y="59"/>
                    </a:moveTo>
                    <a:cubicBezTo>
                      <a:pt x="183" y="59"/>
                      <a:pt x="145" y="83"/>
                      <a:pt x="124" y="132"/>
                    </a:cubicBezTo>
                    <a:cubicBezTo>
                      <a:pt x="107" y="173"/>
                      <a:pt x="98" y="227"/>
                      <a:pt x="98" y="296"/>
                    </a:cubicBezTo>
                    <a:cubicBezTo>
                      <a:pt x="98" y="368"/>
                      <a:pt x="107" y="424"/>
                      <a:pt x="124" y="465"/>
                    </a:cubicBezTo>
                    <a:cubicBezTo>
                      <a:pt x="145" y="514"/>
                      <a:pt x="183" y="539"/>
                      <a:pt x="238" y="539"/>
                    </a:cubicBezTo>
                    <a:cubicBezTo>
                      <a:pt x="292" y="539"/>
                      <a:pt x="330" y="514"/>
                      <a:pt x="351" y="465"/>
                    </a:cubicBezTo>
                    <a:cubicBezTo>
                      <a:pt x="368" y="424"/>
                      <a:pt x="376" y="369"/>
                      <a:pt x="376" y="299"/>
                    </a:cubicBezTo>
                    <a:cubicBezTo>
                      <a:pt x="376" y="227"/>
                      <a:pt x="368" y="172"/>
                      <a:pt x="351" y="132"/>
                    </a:cubicBezTo>
                    <a:cubicBezTo>
                      <a:pt x="329" y="83"/>
                      <a:pt x="292" y="59"/>
                      <a:pt x="238" y="5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1600" dirty="0"/>
              </a:p>
            </p:txBody>
          </p:sp>
          <p:sp>
            <p:nvSpPr>
              <p:cNvPr id="31" name="Freeform 96"/>
              <p:cNvSpPr>
                <a:spLocks/>
              </p:cNvSpPr>
              <p:nvPr/>
            </p:nvSpPr>
            <p:spPr bwMode="gray">
              <a:xfrm>
                <a:off x="4046" y="1952"/>
                <a:ext cx="83" cy="117"/>
              </a:xfrm>
              <a:custGeom>
                <a:avLst/>
                <a:gdLst>
                  <a:gd name="T0" fmla="*/ 0 w 412"/>
                  <a:gd name="T1" fmla="*/ 0 h 581"/>
                  <a:gd name="T2" fmla="*/ 0 w 412"/>
                  <a:gd name="T3" fmla="*/ 0 h 581"/>
                  <a:gd name="T4" fmla="*/ 0 w 412"/>
                  <a:gd name="T5" fmla="*/ 0 h 581"/>
                  <a:gd name="T6" fmla="*/ 0 w 412"/>
                  <a:gd name="T7" fmla="*/ 0 h 581"/>
                  <a:gd name="T8" fmla="*/ 0 w 412"/>
                  <a:gd name="T9" fmla="*/ 0 h 581"/>
                  <a:gd name="T10" fmla="*/ 0 w 412"/>
                  <a:gd name="T11" fmla="*/ 0 h 581"/>
                  <a:gd name="T12" fmla="*/ 0 w 412"/>
                  <a:gd name="T13" fmla="*/ 0 h 581"/>
                  <a:gd name="T14" fmla="*/ 0 w 412"/>
                  <a:gd name="T15" fmla="*/ 0 h 581"/>
                  <a:gd name="T16" fmla="*/ 0 w 412"/>
                  <a:gd name="T17" fmla="*/ 0 h 581"/>
                  <a:gd name="T18" fmla="*/ 0 w 412"/>
                  <a:gd name="T19" fmla="*/ 0 h 581"/>
                  <a:gd name="T20" fmla="*/ 0 w 412"/>
                  <a:gd name="T21" fmla="*/ 0 h 581"/>
                  <a:gd name="T22" fmla="*/ 0 w 412"/>
                  <a:gd name="T23" fmla="*/ 0 h 581"/>
                  <a:gd name="T24" fmla="*/ 0 w 412"/>
                  <a:gd name="T25" fmla="*/ 0 h 581"/>
                  <a:gd name="T26" fmla="*/ 0 w 412"/>
                  <a:gd name="T27" fmla="*/ 0 h 581"/>
                  <a:gd name="T28" fmla="*/ 0 w 412"/>
                  <a:gd name="T29" fmla="*/ 0 h 58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12" h="581">
                    <a:moveTo>
                      <a:pt x="0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96" y="349"/>
                      <a:pt x="96" y="349"/>
                      <a:pt x="96" y="349"/>
                    </a:cubicBezTo>
                    <a:cubicBezTo>
                      <a:pt x="96" y="413"/>
                      <a:pt x="102" y="456"/>
                      <a:pt x="114" y="477"/>
                    </a:cubicBezTo>
                    <a:cubicBezTo>
                      <a:pt x="123" y="495"/>
                      <a:pt x="136" y="507"/>
                      <a:pt x="154" y="514"/>
                    </a:cubicBezTo>
                    <a:cubicBezTo>
                      <a:pt x="168" y="520"/>
                      <a:pt x="189" y="523"/>
                      <a:pt x="216" y="523"/>
                    </a:cubicBezTo>
                    <a:cubicBezTo>
                      <a:pt x="248" y="523"/>
                      <a:pt x="281" y="518"/>
                      <a:pt x="316" y="508"/>
                    </a:cubicBezTo>
                    <a:cubicBezTo>
                      <a:pt x="316" y="0"/>
                      <a:pt x="316" y="0"/>
                      <a:pt x="316" y="0"/>
                    </a:cubicBezTo>
                    <a:cubicBezTo>
                      <a:pt x="412" y="0"/>
                      <a:pt x="412" y="0"/>
                      <a:pt x="412" y="0"/>
                    </a:cubicBezTo>
                    <a:cubicBezTo>
                      <a:pt x="412" y="556"/>
                      <a:pt x="412" y="556"/>
                      <a:pt x="412" y="556"/>
                    </a:cubicBezTo>
                    <a:cubicBezTo>
                      <a:pt x="341" y="573"/>
                      <a:pt x="273" y="581"/>
                      <a:pt x="210" y="581"/>
                    </a:cubicBezTo>
                    <a:cubicBezTo>
                      <a:pt x="146" y="581"/>
                      <a:pt x="98" y="571"/>
                      <a:pt x="67" y="551"/>
                    </a:cubicBezTo>
                    <a:cubicBezTo>
                      <a:pt x="32" y="528"/>
                      <a:pt x="11" y="493"/>
                      <a:pt x="4" y="445"/>
                    </a:cubicBezTo>
                    <a:cubicBezTo>
                      <a:pt x="1" y="422"/>
                      <a:pt x="0" y="393"/>
                      <a:pt x="0" y="35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1600" dirty="0"/>
              </a:p>
            </p:txBody>
          </p:sp>
          <p:sp>
            <p:nvSpPr>
              <p:cNvPr id="32" name="Freeform 97"/>
              <p:cNvSpPr>
                <a:spLocks/>
              </p:cNvSpPr>
              <p:nvPr/>
            </p:nvSpPr>
            <p:spPr bwMode="gray">
              <a:xfrm>
                <a:off x="2581" y="858"/>
                <a:ext cx="372" cy="287"/>
              </a:xfrm>
              <a:custGeom>
                <a:avLst/>
                <a:gdLst>
                  <a:gd name="T0" fmla="*/ 0 w 1858"/>
                  <a:gd name="T1" fmla="*/ 0 h 1434"/>
                  <a:gd name="T2" fmla="*/ 0 w 1858"/>
                  <a:gd name="T3" fmla="*/ 0 h 1434"/>
                  <a:gd name="T4" fmla="*/ 0 w 1858"/>
                  <a:gd name="T5" fmla="*/ 0 h 1434"/>
                  <a:gd name="T6" fmla="*/ 0 w 1858"/>
                  <a:gd name="T7" fmla="*/ 0 h 1434"/>
                  <a:gd name="T8" fmla="*/ 0 w 1858"/>
                  <a:gd name="T9" fmla="*/ 0 h 1434"/>
                  <a:gd name="T10" fmla="*/ 0 w 1858"/>
                  <a:gd name="T11" fmla="*/ 0 h 1434"/>
                  <a:gd name="T12" fmla="*/ 0 w 1858"/>
                  <a:gd name="T13" fmla="*/ 0 h 1434"/>
                  <a:gd name="T14" fmla="*/ 0 w 1858"/>
                  <a:gd name="T15" fmla="*/ 0 h 1434"/>
                  <a:gd name="T16" fmla="*/ 0 w 1858"/>
                  <a:gd name="T17" fmla="*/ 0 h 1434"/>
                  <a:gd name="T18" fmla="*/ 0 w 1858"/>
                  <a:gd name="T19" fmla="*/ 0 h 1434"/>
                  <a:gd name="T20" fmla="*/ 0 w 1858"/>
                  <a:gd name="T21" fmla="*/ 0 h 1434"/>
                  <a:gd name="T22" fmla="*/ 0 w 1858"/>
                  <a:gd name="T23" fmla="*/ 0 h 1434"/>
                  <a:gd name="T24" fmla="*/ 0 w 1858"/>
                  <a:gd name="T25" fmla="*/ 0 h 1434"/>
                  <a:gd name="T26" fmla="*/ 1 w 1858"/>
                  <a:gd name="T27" fmla="*/ 0 h 1434"/>
                  <a:gd name="T28" fmla="*/ 0 w 1858"/>
                  <a:gd name="T29" fmla="*/ 0 h 1434"/>
                  <a:gd name="T30" fmla="*/ 0 w 1858"/>
                  <a:gd name="T31" fmla="*/ 0 h 1434"/>
                  <a:gd name="T32" fmla="*/ 0 w 1858"/>
                  <a:gd name="T33" fmla="*/ 0 h 1434"/>
                  <a:gd name="T34" fmla="*/ 0 w 1858"/>
                  <a:gd name="T35" fmla="*/ 0 h 1434"/>
                  <a:gd name="T36" fmla="*/ 1 w 1858"/>
                  <a:gd name="T37" fmla="*/ 0 h 1434"/>
                  <a:gd name="T38" fmla="*/ 0 w 1858"/>
                  <a:gd name="T39" fmla="*/ 0 h 1434"/>
                  <a:gd name="T40" fmla="*/ 0 w 1858"/>
                  <a:gd name="T41" fmla="*/ 0 h 1434"/>
                  <a:gd name="T42" fmla="*/ 0 w 1858"/>
                  <a:gd name="T43" fmla="*/ 0 h 143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858" h="1434">
                    <a:moveTo>
                      <a:pt x="755" y="601"/>
                    </a:moveTo>
                    <a:cubicBezTo>
                      <a:pt x="687" y="541"/>
                      <a:pt x="578" y="505"/>
                      <a:pt x="470" y="505"/>
                    </a:cubicBezTo>
                    <a:cubicBezTo>
                      <a:pt x="212" y="504"/>
                      <a:pt x="2" y="707"/>
                      <a:pt x="1" y="970"/>
                    </a:cubicBezTo>
                    <a:cubicBezTo>
                      <a:pt x="0" y="1228"/>
                      <a:pt x="212" y="1433"/>
                      <a:pt x="470" y="1433"/>
                    </a:cubicBezTo>
                    <a:cubicBezTo>
                      <a:pt x="615" y="1434"/>
                      <a:pt x="741" y="1375"/>
                      <a:pt x="827" y="1272"/>
                    </a:cubicBezTo>
                    <a:cubicBezTo>
                      <a:pt x="827" y="1015"/>
                      <a:pt x="827" y="1015"/>
                      <a:pt x="827" y="1015"/>
                    </a:cubicBezTo>
                    <a:cubicBezTo>
                      <a:pt x="781" y="1095"/>
                      <a:pt x="689" y="1197"/>
                      <a:pt x="605" y="1232"/>
                    </a:cubicBezTo>
                    <a:cubicBezTo>
                      <a:pt x="563" y="1249"/>
                      <a:pt x="520" y="1260"/>
                      <a:pt x="470" y="1260"/>
                    </a:cubicBezTo>
                    <a:cubicBezTo>
                      <a:pt x="309" y="1260"/>
                      <a:pt x="176" y="1135"/>
                      <a:pt x="176" y="970"/>
                    </a:cubicBezTo>
                    <a:cubicBezTo>
                      <a:pt x="176" y="818"/>
                      <a:pt x="299" y="677"/>
                      <a:pt x="470" y="678"/>
                    </a:cubicBezTo>
                    <a:cubicBezTo>
                      <a:pt x="551" y="678"/>
                      <a:pt x="623" y="711"/>
                      <a:pt x="676" y="763"/>
                    </a:cubicBezTo>
                    <a:cubicBezTo>
                      <a:pt x="732" y="817"/>
                      <a:pt x="818" y="929"/>
                      <a:pt x="859" y="973"/>
                    </a:cubicBezTo>
                    <a:cubicBezTo>
                      <a:pt x="964" y="1086"/>
                      <a:pt x="1115" y="1157"/>
                      <a:pt x="1281" y="1157"/>
                    </a:cubicBezTo>
                    <a:cubicBezTo>
                      <a:pt x="1599" y="1158"/>
                      <a:pt x="1858" y="900"/>
                      <a:pt x="1858" y="582"/>
                    </a:cubicBezTo>
                    <a:cubicBezTo>
                      <a:pt x="1858" y="264"/>
                      <a:pt x="1599" y="0"/>
                      <a:pt x="1281" y="0"/>
                    </a:cubicBezTo>
                    <a:cubicBezTo>
                      <a:pt x="1096" y="0"/>
                      <a:pt x="933" y="96"/>
                      <a:pt x="827" y="231"/>
                    </a:cubicBezTo>
                    <a:cubicBezTo>
                      <a:pt x="827" y="577"/>
                      <a:pt x="827" y="577"/>
                      <a:pt x="827" y="577"/>
                    </a:cubicBezTo>
                    <a:cubicBezTo>
                      <a:pt x="908" y="358"/>
                      <a:pt x="1053" y="182"/>
                      <a:pt x="1281" y="182"/>
                    </a:cubicBezTo>
                    <a:cubicBezTo>
                      <a:pt x="1500" y="182"/>
                      <a:pt x="1677" y="363"/>
                      <a:pt x="1677" y="582"/>
                    </a:cubicBezTo>
                    <a:cubicBezTo>
                      <a:pt x="1676" y="801"/>
                      <a:pt x="1500" y="979"/>
                      <a:pt x="1281" y="978"/>
                    </a:cubicBezTo>
                    <a:cubicBezTo>
                      <a:pt x="1183" y="978"/>
                      <a:pt x="1093" y="942"/>
                      <a:pt x="1024" y="884"/>
                    </a:cubicBezTo>
                    <a:cubicBezTo>
                      <a:pt x="938" y="817"/>
                      <a:pt x="843" y="675"/>
                      <a:pt x="755" y="601"/>
                    </a:cubicBez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1600" dirty="0"/>
              </a:p>
            </p:txBody>
          </p:sp>
          <p:sp>
            <p:nvSpPr>
              <p:cNvPr id="33" name="Freeform 98"/>
              <p:cNvSpPr>
                <a:spLocks/>
              </p:cNvSpPr>
              <p:nvPr/>
            </p:nvSpPr>
            <p:spPr bwMode="gray">
              <a:xfrm>
                <a:off x="1974" y="1170"/>
                <a:ext cx="256" cy="417"/>
              </a:xfrm>
              <a:custGeom>
                <a:avLst/>
                <a:gdLst>
                  <a:gd name="T0" fmla="*/ 0 w 1276"/>
                  <a:gd name="T1" fmla="*/ 0 h 2083"/>
                  <a:gd name="T2" fmla="*/ 0 w 1276"/>
                  <a:gd name="T3" fmla="*/ 0 h 2083"/>
                  <a:gd name="T4" fmla="*/ 0 w 1276"/>
                  <a:gd name="T5" fmla="*/ 0 h 2083"/>
                  <a:gd name="T6" fmla="*/ 0 w 1276"/>
                  <a:gd name="T7" fmla="*/ 0 h 2083"/>
                  <a:gd name="T8" fmla="*/ 0 w 1276"/>
                  <a:gd name="T9" fmla="*/ 0 h 2083"/>
                  <a:gd name="T10" fmla="*/ 0 w 1276"/>
                  <a:gd name="T11" fmla="*/ 0 h 2083"/>
                  <a:gd name="T12" fmla="*/ 0 w 1276"/>
                  <a:gd name="T13" fmla="*/ 0 h 2083"/>
                  <a:gd name="T14" fmla="*/ 0 w 1276"/>
                  <a:gd name="T15" fmla="*/ 0 h 2083"/>
                  <a:gd name="T16" fmla="*/ 0 w 1276"/>
                  <a:gd name="T17" fmla="*/ 0 h 2083"/>
                  <a:gd name="T18" fmla="*/ 0 w 1276"/>
                  <a:gd name="T19" fmla="*/ 0 h 2083"/>
                  <a:gd name="T20" fmla="*/ 0 w 1276"/>
                  <a:gd name="T21" fmla="*/ 1 h 2083"/>
                  <a:gd name="T22" fmla="*/ 0 w 1276"/>
                  <a:gd name="T23" fmla="*/ 1 h 2083"/>
                  <a:gd name="T24" fmla="*/ 0 w 1276"/>
                  <a:gd name="T25" fmla="*/ 1 h 2083"/>
                  <a:gd name="T26" fmla="*/ 0 w 1276"/>
                  <a:gd name="T27" fmla="*/ 1 h 2083"/>
                  <a:gd name="T28" fmla="*/ 0 w 1276"/>
                  <a:gd name="T29" fmla="*/ 0 h 2083"/>
                  <a:gd name="T30" fmla="*/ 0 w 1276"/>
                  <a:gd name="T31" fmla="*/ 0 h 208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276" h="2083">
                    <a:moveTo>
                      <a:pt x="0" y="0"/>
                    </a:moveTo>
                    <a:cubicBezTo>
                      <a:pt x="1276" y="0"/>
                      <a:pt x="1276" y="0"/>
                      <a:pt x="1276" y="0"/>
                    </a:cubicBezTo>
                    <a:cubicBezTo>
                      <a:pt x="1276" y="355"/>
                      <a:pt x="1276" y="355"/>
                      <a:pt x="1276" y="355"/>
                    </a:cubicBezTo>
                    <a:cubicBezTo>
                      <a:pt x="1276" y="355"/>
                      <a:pt x="1210" y="215"/>
                      <a:pt x="1072" y="215"/>
                    </a:cubicBezTo>
                    <a:cubicBezTo>
                      <a:pt x="482" y="215"/>
                      <a:pt x="482" y="215"/>
                      <a:pt x="482" y="215"/>
                    </a:cubicBezTo>
                    <a:cubicBezTo>
                      <a:pt x="482" y="828"/>
                      <a:pt x="482" y="828"/>
                      <a:pt x="482" y="828"/>
                    </a:cubicBezTo>
                    <a:cubicBezTo>
                      <a:pt x="1122" y="828"/>
                      <a:pt x="1122" y="828"/>
                      <a:pt x="1122" y="828"/>
                    </a:cubicBezTo>
                    <a:cubicBezTo>
                      <a:pt x="1122" y="1153"/>
                      <a:pt x="1122" y="1153"/>
                      <a:pt x="1122" y="1153"/>
                    </a:cubicBezTo>
                    <a:cubicBezTo>
                      <a:pt x="1122" y="1153"/>
                      <a:pt x="1101" y="1049"/>
                      <a:pt x="947" y="1049"/>
                    </a:cubicBezTo>
                    <a:cubicBezTo>
                      <a:pt x="482" y="1049"/>
                      <a:pt x="482" y="1049"/>
                      <a:pt x="482" y="1049"/>
                    </a:cubicBezTo>
                    <a:cubicBezTo>
                      <a:pt x="482" y="1886"/>
                      <a:pt x="482" y="1886"/>
                      <a:pt x="482" y="1886"/>
                    </a:cubicBezTo>
                    <a:cubicBezTo>
                      <a:pt x="482" y="2010"/>
                      <a:pt x="616" y="2083"/>
                      <a:pt x="616" y="2083"/>
                    </a:cubicBezTo>
                    <a:cubicBezTo>
                      <a:pt x="9" y="2083"/>
                      <a:pt x="9" y="2083"/>
                      <a:pt x="9" y="2083"/>
                    </a:cubicBezTo>
                    <a:cubicBezTo>
                      <a:pt x="9" y="2083"/>
                      <a:pt x="136" y="2019"/>
                      <a:pt x="136" y="1886"/>
                    </a:cubicBezTo>
                    <a:cubicBezTo>
                      <a:pt x="136" y="219"/>
                      <a:pt x="136" y="219"/>
                      <a:pt x="136" y="219"/>
                    </a:cubicBezTo>
                    <a:cubicBezTo>
                      <a:pt x="136" y="7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1600" dirty="0"/>
              </a:p>
            </p:txBody>
          </p:sp>
          <p:sp>
            <p:nvSpPr>
              <p:cNvPr id="34" name="Freeform 99"/>
              <p:cNvSpPr>
                <a:spLocks/>
              </p:cNvSpPr>
              <p:nvPr/>
            </p:nvSpPr>
            <p:spPr bwMode="gray">
              <a:xfrm>
                <a:off x="2577" y="1171"/>
                <a:ext cx="169" cy="581"/>
              </a:xfrm>
              <a:custGeom>
                <a:avLst/>
                <a:gdLst>
                  <a:gd name="T0" fmla="*/ 0 w 842"/>
                  <a:gd name="T1" fmla="*/ 0 h 2904"/>
                  <a:gd name="T2" fmla="*/ 0 w 842"/>
                  <a:gd name="T3" fmla="*/ 0 h 2904"/>
                  <a:gd name="T4" fmla="*/ 0 w 842"/>
                  <a:gd name="T5" fmla="*/ 0 h 2904"/>
                  <a:gd name="T6" fmla="*/ 0 w 842"/>
                  <a:gd name="T7" fmla="*/ 1 h 2904"/>
                  <a:gd name="T8" fmla="*/ 0 w 842"/>
                  <a:gd name="T9" fmla="*/ 1 h 2904"/>
                  <a:gd name="T10" fmla="*/ 0 w 842"/>
                  <a:gd name="T11" fmla="*/ 1 h 2904"/>
                  <a:gd name="T12" fmla="*/ 0 w 842"/>
                  <a:gd name="T13" fmla="*/ 0 h 2904"/>
                  <a:gd name="T14" fmla="*/ 0 w 842"/>
                  <a:gd name="T15" fmla="*/ 0 h 290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42" h="2904">
                    <a:moveTo>
                      <a:pt x="193" y="0"/>
                    </a:moveTo>
                    <a:cubicBezTo>
                      <a:pt x="842" y="0"/>
                      <a:pt x="842" y="0"/>
                      <a:pt x="842" y="0"/>
                    </a:cubicBezTo>
                    <a:cubicBezTo>
                      <a:pt x="842" y="0"/>
                      <a:pt x="697" y="69"/>
                      <a:pt x="697" y="181"/>
                    </a:cubicBezTo>
                    <a:cubicBezTo>
                      <a:pt x="697" y="2135"/>
                      <a:pt x="697" y="2135"/>
                      <a:pt x="697" y="2135"/>
                    </a:cubicBezTo>
                    <a:cubicBezTo>
                      <a:pt x="697" y="2796"/>
                      <a:pt x="34" y="2904"/>
                      <a:pt x="0" y="2902"/>
                    </a:cubicBezTo>
                    <a:cubicBezTo>
                      <a:pt x="56" y="2866"/>
                      <a:pt x="331" y="2631"/>
                      <a:pt x="332" y="2135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33" y="76"/>
                      <a:pt x="193" y="0"/>
                      <a:pt x="19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1600" dirty="0"/>
              </a:p>
            </p:txBody>
          </p:sp>
          <p:sp>
            <p:nvSpPr>
              <p:cNvPr id="35" name="Freeform 100"/>
              <p:cNvSpPr>
                <a:spLocks/>
              </p:cNvSpPr>
              <p:nvPr/>
            </p:nvSpPr>
            <p:spPr bwMode="gray">
              <a:xfrm>
                <a:off x="2764" y="1171"/>
                <a:ext cx="130" cy="417"/>
              </a:xfrm>
              <a:custGeom>
                <a:avLst/>
                <a:gdLst>
                  <a:gd name="T0" fmla="*/ 0 w 651"/>
                  <a:gd name="T1" fmla="*/ 0 h 2084"/>
                  <a:gd name="T2" fmla="*/ 0 w 651"/>
                  <a:gd name="T3" fmla="*/ 0 h 2084"/>
                  <a:gd name="T4" fmla="*/ 0 w 651"/>
                  <a:gd name="T5" fmla="*/ 0 h 2084"/>
                  <a:gd name="T6" fmla="*/ 0 w 651"/>
                  <a:gd name="T7" fmla="*/ 1 h 2084"/>
                  <a:gd name="T8" fmla="*/ 0 w 651"/>
                  <a:gd name="T9" fmla="*/ 1 h 2084"/>
                  <a:gd name="T10" fmla="*/ 0 w 651"/>
                  <a:gd name="T11" fmla="*/ 1 h 2084"/>
                  <a:gd name="T12" fmla="*/ 0 w 651"/>
                  <a:gd name="T13" fmla="*/ 1 h 2084"/>
                  <a:gd name="T14" fmla="*/ 0 w 651"/>
                  <a:gd name="T15" fmla="*/ 0 h 2084"/>
                  <a:gd name="T16" fmla="*/ 0 w 651"/>
                  <a:gd name="T17" fmla="*/ 0 h 208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51" h="2084">
                    <a:moveTo>
                      <a:pt x="0" y="0"/>
                    </a:moveTo>
                    <a:cubicBezTo>
                      <a:pt x="651" y="0"/>
                      <a:pt x="651" y="0"/>
                      <a:pt x="651" y="0"/>
                    </a:cubicBezTo>
                    <a:cubicBezTo>
                      <a:pt x="651" y="0"/>
                      <a:pt x="507" y="69"/>
                      <a:pt x="507" y="184"/>
                    </a:cubicBezTo>
                    <a:cubicBezTo>
                      <a:pt x="507" y="1886"/>
                      <a:pt x="507" y="1886"/>
                      <a:pt x="507" y="1886"/>
                    </a:cubicBezTo>
                    <a:cubicBezTo>
                      <a:pt x="507" y="2008"/>
                      <a:pt x="651" y="2084"/>
                      <a:pt x="651" y="2084"/>
                    </a:cubicBezTo>
                    <a:cubicBezTo>
                      <a:pt x="0" y="2084"/>
                      <a:pt x="0" y="2084"/>
                      <a:pt x="0" y="2084"/>
                    </a:cubicBezTo>
                    <a:cubicBezTo>
                      <a:pt x="0" y="2084"/>
                      <a:pt x="145" y="2008"/>
                      <a:pt x="145" y="1886"/>
                    </a:cubicBezTo>
                    <a:cubicBezTo>
                      <a:pt x="145" y="184"/>
                      <a:pt x="145" y="184"/>
                      <a:pt x="145" y="184"/>
                    </a:cubicBezTo>
                    <a:cubicBezTo>
                      <a:pt x="145" y="6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1600" dirty="0"/>
              </a:p>
            </p:txBody>
          </p:sp>
          <p:sp>
            <p:nvSpPr>
              <p:cNvPr id="36" name="Freeform 101"/>
              <p:cNvSpPr>
                <a:spLocks/>
              </p:cNvSpPr>
              <p:nvPr/>
            </p:nvSpPr>
            <p:spPr bwMode="gray">
              <a:xfrm>
                <a:off x="2895" y="1171"/>
                <a:ext cx="312" cy="417"/>
              </a:xfrm>
              <a:custGeom>
                <a:avLst/>
                <a:gdLst>
                  <a:gd name="T0" fmla="*/ 0 w 1559"/>
                  <a:gd name="T1" fmla="*/ 0 h 2083"/>
                  <a:gd name="T2" fmla="*/ 0 w 1559"/>
                  <a:gd name="T3" fmla="*/ 0 h 2083"/>
                  <a:gd name="T4" fmla="*/ 0 w 1559"/>
                  <a:gd name="T5" fmla="*/ 0 h 2083"/>
                  <a:gd name="T6" fmla="*/ 0 w 1559"/>
                  <a:gd name="T7" fmla="*/ 0 h 2083"/>
                  <a:gd name="T8" fmla="*/ 0 w 1559"/>
                  <a:gd name="T9" fmla="*/ 0 h 2083"/>
                  <a:gd name="T10" fmla="*/ 0 w 1559"/>
                  <a:gd name="T11" fmla="*/ 1 h 2083"/>
                  <a:gd name="T12" fmla="*/ 0 w 1559"/>
                  <a:gd name="T13" fmla="*/ 1 h 2083"/>
                  <a:gd name="T14" fmla="*/ 0 w 1559"/>
                  <a:gd name="T15" fmla="*/ 1 h 2083"/>
                  <a:gd name="T16" fmla="*/ 0 w 1559"/>
                  <a:gd name="T17" fmla="*/ 1 h 2083"/>
                  <a:gd name="T18" fmla="*/ 0 w 1559"/>
                  <a:gd name="T19" fmla="*/ 0 h 2083"/>
                  <a:gd name="T20" fmla="*/ 0 w 1559"/>
                  <a:gd name="T21" fmla="*/ 0 h 2083"/>
                  <a:gd name="T22" fmla="*/ 0 w 1559"/>
                  <a:gd name="T23" fmla="*/ 0 h 2083"/>
                  <a:gd name="T24" fmla="*/ 0 w 1559"/>
                  <a:gd name="T25" fmla="*/ 0 h 208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9" h="2083">
                    <a:moveTo>
                      <a:pt x="127" y="0"/>
                    </a:moveTo>
                    <a:cubicBezTo>
                      <a:pt x="1559" y="0"/>
                      <a:pt x="1559" y="0"/>
                      <a:pt x="1559" y="0"/>
                    </a:cubicBezTo>
                    <a:cubicBezTo>
                      <a:pt x="1438" y="378"/>
                      <a:pt x="1438" y="378"/>
                      <a:pt x="1438" y="378"/>
                    </a:cubicBezTo>
                    <a:cubicBezTo>
                      <a:pt x="1438" y="378"/>
                      <a:pt x="1401" y="219"/>
                      <a:pt x="1263" y="219"/>
                    </a:cubicBezTo>
                    <a:cubicBezTo>
                      <a:pt x="966" y="219"/>
                      <a:pt x="966" y="219"/>
                      <a:pt x="966" y="219"/>
                    </a:cubicBezTo>
                    <a:cubicBezTo>
                      <a:pt x="966" y="1886"/>
                      <a:pt x="966" y="1886"/>
                      <a:pt x="966" y="1886"/>
                    </a:cubicBezTo>
                    <a:cubicBezTo>
                      <a:pt x="966" y="1991"/>
                      <a:pt x="1106" y="2083"/>
                      <a:pt x="1106" y="2083"/>
                    </a:cubicBezTo>
                    <a:cubicBezTo>
                      <a:pt x="468" y="2083"/>
                      <a:pt x="468" y="2083"/>
                      <a:pt x="468" y="2083"/>
                    </a:cubicBezTo>
                    <a:cubicBezTo>
                      <a:pt x="468" y="2083"/>
                      <a:pt x="606" y="2000"/>
                      <a:pt x="606" y="1886"/>
                    </a:cubicBezTo>
                    <a:cubicBezTo>
                      <a:pt x="606" y="219"/>
                      <a:pt x="606" y="219"/>
                      <a:pt x="606" y="219"/>
                    </a:cubicBezTo>
                    <a:cubicBezTo>
                      <a:pt x="248" y="219"/>
                      <a:pt x="248" y="219"/>
                      <a:pt x="248" y="219"/>
                    </a:cubicBezTo>
                    <a:cubicBezTo>
                      <a:pt x="146" y="219"/>
                      <a:pt x="0" y="410"/>
                      <a:pt x="0" y="410"/>
                    </a:cubicBez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1600" dirty="0"/>
              </a:p>
            </p:txBody>
          </p:sp>
          <p:sp>
            <p:nvSpPr>
              <p:cNvPr id="37" name="Freeform 102"/>
              <p:cNvSpPr>
                <a:spLocks/>
              </p:cNvSpPr>
              <p:nvPr/>
            </p:nvSpPr>
            <p:spPr bwMode="gray">
              <a:xfrm>
                <a:off x="3462" y="1171"/>
                <a:ext cx="349" cy="423"/>
              </a:xfrm>
              <a:custGeom>
                <a:avLst/>
                <a:gdLst>
                  <a:gd name="T0" fmla="*/ 0 w 1743"/>
                  <a:gd name="T1" fmla="*/ 0 h 2115"/>
                  <a:gd name="T2" fmla="*/ 1 w 1743"/>
                  <a:gd name="T3" fmla="*/ 0 h 2115"/>
                  <a:gd name="T4" fmla="*/ 1 w 1743"/>
                  <a:gd name="T5" fmla="*/ 0 h 2115"/>
                  <a:gd name="T6" fmla="*/ 1 w 1743"/>
                  <a:gd name="T7" fmla="*/ 0 h 2115"/>
                  <a:gd name="T8" fmla="*/ 0 w 1743"/>
                  <a:gd name="T9" fmla="*/ 1 h 2115"/>
                  <a:gd name="T10" fmla="*/ 0 w 1743"/>
                  <a:gd name="T11" fmla="*/ 0 h 2115"/>
                  <a:gd name="T12" fmla="*/ 0 w 1743"/>
                  <a:gd name="T13" fmla="*/ 0 h 2115"/>
                  <a:gd name="T14" fmla="*/ 0 w 1743"/>
                  <a:gd name="T15" fmla="*/ 0 h 2115"/>
                  <a:gd name="T16" fmla="*/ 0 w 1743"/>
                  <a:gd name="T17" fmla="*/ 0 h 2115"/>
                  <a:gd name="T18" fmla="*/ 0 w 1743"/>
                  <a:gd name="T19" fmla="*/ 0 h 2115"/>
                  <a:gd name="T20" fmla="*/ 0 w 1743"/>
                  <a:gd name="T21" fmla="*/ 0 h 2115"/>
                  <a:gd name="T22" fmla="*/ 0 w 1743"/>
                  <a:gd name="T23" fmla="*/ 1 h 2115"/>
                  <a:gd name="T24" fmla="*/ 0 w 1743"/>
                  <a:gd name="T25" fmla="*/ 0 h 2115"/>
                  <a:gd name="T26" fmla="*/ 0 w 1743"/>
                  <a:gd name="T27" fmla="*/ 0 h 2115"/>
                  <a:gd name="T28" fmla="*/ 0 w 1743"/>
                  <a:gd name="T29" fmla="*/ 0 h 21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743" h="2115">
                    <a:moveTo>
                      <a:pt x="1116" y="0"/>
                    </a:moveTo>
                    <a:cubicBezTo>
                      <a:pt x="1743" y="0"/>
                      <a:pt x="1743" y="0"/>
                      <a:pt x="1743" y="0"/>
                    </a:cubicBezTo>
                    <a:cubicBezTo>
                      <a:pt x="1743" y="0"/>
                      <a:pt x="1609" y="71"/>
                      <a:pt x="1609" y="184"/>
                    </a:cubicBezTo>
                    <a:cubicBezTo>
                      <a:pt x="1609" y="1445"/>
                      <a:pt x="1609" y="1445"/>
                      <a:pt x="1609" y="1445"/>
                    </a:cubicBezTo>
                    <a:cubicBezTo>
                      <a:pt x="1608" y="1957"/>
                      <a:pt x="1183" y="2115"/>
                      <a:pt x="889" y="2115"/>
                    </a:cubicBezTo>
                    <a:cubicBezTo>
                      <a:pt x="596" y="2115"/>
                      <a:pt x="138" y="1955"/>
                      <a:pt x="138" y="1445"/>
                    </a:cubicBezTo>
                    <a:cubicBezTo>
                      <a:pt x="138" y="184"/>
                      <a:pt x="138" y="184"/>
                      <a:pt x="138" y="184"/>
                    </a:cubicBezTo>
                    <a:cubicBezTo>
                      <a:pt x="139" y="71"/>
                      <a:pt x="0" y="0"/>
                      <a:pt x="0" y="0"/>
                    </a:cubicBezTo>
                    <a:cubicBezTo>
                      <a:pt x="645" y="0"/>
                      <a:pt x="645" y="0"/>
                      <a:pt x="645" y="0"/>
                    </a:cubicBezTo>
                    <a:cubicBezTo>
                      <a:pt x="645" y="0"/>
                      <a:pt x="502" y="69"/>
                      <a:pt x="502" y="184"/>
                    </a:cubicBezTo>
                    <a:cubicBezTo>
                      <a:pt x="502" y="1445"/>
                      <a:pt x="502" y="1445"/>
                      <a:pt x="502" y="1445"/>
                    </a:cubicBezTo>
                    <a:cubicBezTo>
                      <a:pt x="502" y="1714"/>
                      <a:pt x="680" y="1890"/>
                      <a:pt x="889" y="1890"/>
                    </a:cubicBezTo>
                    <a:cubicBezTo>
                      <a:pt x="1098" y="1890"/>
                      <a:pt x="1257" y="1707"/>
                      <a:pt x="1258" y="1445"/>
                    </a:cubicBezTo>
                    <a:cubicBezTo>
                      <a:pt x="1258" y="184"/>
                      <a:pt x="1258" y="184"/>
                      <a:pt x="1258" y="184"/>
                    </a:cubicBezTo>
                    <a:cubicBezTo>
                      <a:pt x="1258" y="71"/>
                      <a:pt x="1116" y="0"/>
                      <a:pt x="111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1600" dirty="0"/>
              </a:p>
            </p:txBody>
          </p:sp>
          <p:sp>
            <p:nvSpPr>
              <p:cNvPr id="38" name="Freeform 103"/>
              <p:cNvSpPr>
                <a:spLocks/>
              </p:cNvSpPr>
              <p:nvPr/>
            </p:nvSpPr>
            <p:spPr bwMode="gray">
              <a:xfrm>
                <a:off x="2241" y="1171"/>
                <a:ext cx="352" cy="424"/>
              </a:xfrm>
              <a:custGeom>
                <a:avLst/>
                <a:gdLst>
                  <a:gd name="T0" fmla="*/ 0 w 1760"/>
                  <a:gd name="T1" fmla="*/ 0 h 2120"/>
                  <a:gd name="T2" fmla="*/ 1 w 1760"/>
                  <a:gd name="T3" fmla="*/ 0 h 2120"/>
                  <a:gd name="T4" fmla="*/ 1 w 1760"/>
                  <a:gd name="T5" fmla="*/ 0 h 2120"/>
                  <a:gd name="T6" fmla="*/ 1 w 1760"/>
                  <a:gd name="T7" fmla="*/ 0 h 2120"/>
                  <a:gd name="T8" fmla="*/ 0 w 1760"/>
                  <a:gd name="T9" fmla="*/ 1 h 2120"/>
                  <a:gd name="T10" fmla="*/ 0 w 1760"/>
                  <a:gd name="T11" fmla="*/ 0 h 2120"/>
                  <a:gd name="T12" fmla="*/ 0 w 1760"/>
                  <a:gd name="T13" fmla="*/ 0 h 2120"/>
                  <a:gd name="T14" fmla="*/ 0 w 1760"/>
                  <a:gd name="T15" fmla="*/ 0 h 2120"/>
                  <a:gd name="T16" fmla="*/ 0 w 1760"/>
                  <a:gd name="T17" fmla="*/ 0 h 2120"/>
                  <a:gd name="T18" fmla="*/ 0 w 1760"/>
                  <a:gd name="T19" fmla="*/ 0 h 2120"/>
                  <a:gd name="T20" fmla="*/ 0 w 1760"/>
                  <a:gd name="T21" fmla="*/ 0 h 2120"/>
                  <a:gd name="T22" fmla="*/ 0 w 1760"/>
                  <a:gd name="T23" fmla="*/ 1 h 2120"/>
                  <a:gd name="T24" fmla="*/ 0 w 1760"/>
                  <a:gd name="T25" fmla="*/ 0 h 2120"/>
                  <a:gd name="T26" fmla="*/ 0 w 1760"/>
                  <a:gd name="T27" fmla="*/ 0 h 2120"/>
                  <a:gd name="T28" fmla="*/ 0 w 1760"/>
                  <a:gd name="T29" fmla="*/ 0 h 212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760" h="2120">
                    <a:moveTo>
                      <a:pt x="1122" y="0"/>
                    </a:moveTo>
                    <a:cubicBezTo>
                      <a:pt x="1760" y="0"/>
                      <a:pt x="1760" y="0"/>
                      <a:pt x="1760" y="0"/>
                    </a:cubicBezTo>
                    <a:cubicBezTo>
                      <a:pt x="1760" y="0"/>
                      <a:pt x="1625" y="74"/>
                      <a:pt x="1625" y="186"/>
                    </a:cubicBezTo>
                    <a:cubicBezTo>
                      <a:pt x="1625" y="186"/>
                      <a:pt x="1624" y="1444"/>
                      <a:pt x="1624" y="1444"/>
                    </a:cubicBezTo>
                    <a:cubicBezTo>
                      <a:pt x="1624" y="1959"/>
                      <a:pt x="1179" y="2120"/>
                      <a:pt x="882" y="2120"/>
                    </a:cubicBezTo>
                    <a:cubicBezTo>
                      <a:pt x="589" y="2120"/>
                      <a:pt x="131" y="1956"/>
                      <a:pt x="131" y="1444"/>
                    </a:cubicBezTo>
                    <a:cubicBezTo>
                      <a:pt x="130" y="186"/>
                      <a:pt x="130" y="186"/>
                      <a:pt x="130" y="186"/>
                    </a:cubicBezTo>
                    <a:cubicBezTo>
                      <a:pt x="130" y="73"/>
                      <a:pt x="0" y="0"/>
                      <a:pt x="0" y="0"/>
                    </a:cubicBezTo>
                    <a:cubicBezTo>
                      <a:pt x="645" y="0"/>
                      <a:pt x="645" y="0"/>
                      <a:pt x="645" y="0"/>
                    </a:cubicBezTo>
                    <a:cubicBezTo>
                      <a:pt x="645" y="0"/>
                      <a:pt x="496" y="73"/>
                      <a:pt x="496" y="186"/>
                    </a:cubicBezTo>
                    <a:cubicBezTo>
                      <a:pt x="495" y="1444"/>
                      <a:pt x="495" y="1444"/>
                      <a:pt x="495" y="1444"/>
                    </a:cubicBezTo>
                    <a:cubicBezTo>
                      <a:pt x="495" y="1710"/>
                      <a:pt x="673" y="1894"/>
                      <a:pt x="882" y="1895"/>
                    </a:cubicBezTo>
                    <a:cubicBezTo>
                      <a:pt x="1091" y="1896"/>
                      <a:pt x="1258" y="1708"/>
                      <a:pt x="1258" y="1444"/>
                    </a:cubicBezTo>
                    <a:cubicBezTo>
                      <a:pt x="1259" y="186"/>
                      <a:pt x="1259" y="186"/>
                      <a:pt x="1259" y="186"/>
                    </a:cubicBezTo>
                    <a:cubicBezTo>
                      <a:pt x="1259" y="73"/>
                      <a:pt x="1122" y="0"/>
                      <a:pt x="1122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1600" dirty="0"/>
              </a:p>
            </p:txBody>
          </p:sp>
          <p:sp>
            <p:nvSpPr>
              <p:cNvPr id="39" name="Freeform 104"/>
              <p:cNvSpPr>
                <a:spLocks/>
              </p:cNvSpPr>
              <p:nvPr/>
            </p:nvSpPr>
            <p:spPr bwMode="gray">
              <a:xfrm>
                <a:off x="3193" y="1162"/>
                <a:ext cx="268" cy="433"/>
              </a:xfrm>
              <a:custGeom>
                <a:avLst/>
                <a:gdLst>
                  <a:gd name="T0" fmla="*/ 0 w 1341"/>
                  <a:gd name="T1" fmla="*/ 0 h 2163"/>
                  <a:gd name="T2" fmla="*/ 0 w 1341"/>
                  <a:gd name="T3" fmla="*/ 0 h 2163"/>
                  <a:gd name="T4" fmla="*/ 0 w 1341"/>
                  <a:gd name="T5" fmla="*/ 0 h 2163"/>
                  <a:gd name="T6" fmla="*/ 0 w 1341"/>
                  <a:gd name="T7" fmla="*/ 0 h 2163"/>
                  <a:gd name="T8" fmla="*/ 0 w 1341"/>
                  <a:gd name="T9" fmla="*/ 0 h 2163"/>
                  <a:gd name="T10" fmla="*/ 0 w 1341"/>
                  <a:gd name="T11" fmla="*/ 1 h 2163"/>
                  <a:gd name="T12" fmla="*/ 0 w 1341"/>
                  <a:gd name="T13" fmla="*/ 1 h 2163"/>
                  <a:gd name="T14" fmla="*/ 0 w 1341"/>
                  <a:gd name="T15" fmla="*/ 1 h 2163"/>
                  <a:gd name="T16" fmla="*/ 0 w 1341"/>
                  <a:gd name="T17" fmla="*/ 1 h 2163"/>
                  <a:gd name="T18" fmla="*/ 0 w 1341"/>
                  <a:gd name="T19" fmla="*/ 1 h 2163"/>
                  <a:gd name="T20" fmla="*/ 0 w 1341"/>
                  <a:gd name="T21" fmla="*/ 0 h 2163"/>
                  <a:gd name="T22" fmla="*/ 0 w 1341"/>
                  <a:gd name="T23" fmla="*/ 0 h 2163"/>
                  <a:gd name="T24" fmla="*/ 0 w 1341"/>
                  <a:gd name="T25" fmla="*/ 0 h 2163"/>
                  <a:gd name="T26" fmla="*/ 0 w 1341"/>
                  <a:gd name="T27" fmla="*/ 0 h 216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41" h="2163">
                    <a:moveTo>
                      <a:pt x="1152" y="375"/>
                    </a:moveTo>
                    <a:cubicBezTo>
                      <a:pt x="1152" y="375"/>
                      <a:pt x="1062" y="217"/>
                      <a:pt x="800" y="216"/>
                    </a:cubicBezTo>
                    <a:cubicBezTo>
                      <a:pt x="539" y="215"/>
                      <a:pt x="396" y="353"/>
                      <a:pt x="396" y="531"/>
                    </a:cubicBezTo>
                    <a:cubicBezTo>
                      <a:pt x="395" y="733"/>
                      <a:pt x="547" y="809"/>
                      <a:pt x="782" y="922"/>
                    </a:cubicBezTo>
                    <a:cubicBezTo>
                      <a:pt x="1005" y="1029"/>
                      <a:pt x="1341" y="1177"/>
                      <a:pt x="1340" y="1550"/>
                    </a:cubicBezTo>
                    <a:cubicBezTo>
                      <a:pt x="1339" y="1884"/>
                      <a:pt x="1042" y="2163"/>
                      <a:pt x="511" y="2163"/>
                    </a:cubicBezTo>
                    <a:cubicBezTo>
                      <a:pt x="347" y="2163"/>
                      <a:pt x="121" y="2109"/>
                      <a:pt x="121" y="2109"/>
                    </a:cubicBezTo>
                    <a:cubicBezTo>
                      <a:pt x="0" y="1709"/>
                      <a:pt x="0" y="1709"/>
                      <a:pt x="0" y="1709"/>
                    </a:cubicBezTo>
                    <a:cubicBezTo>
                      <a:pt x="112" y="1819"/>
                      <a:pt x="312" y="1936"/>
                      <a:pt x="517" y="1936"/>
                    </a:cubicBezTo>
                    <a:cubicBezTo>
                      <a:pt x="729" y="1936"/>
                      <a:pt x="983" y="1805"/>
                      <a:pt x="983" y="1594"/>
                    </a:cubicBezTo>
                    <a:cubicBezTo>
                      <a:pt x="983" y="1187"/>
                      <a:pt x="36" y="1255"/>
                      <a:pt x="36" y="573"/>
                    </a:cubicBezTo>
                    <a:cubicBezTo>
                      <a:pt x="36" y="339"/>
                      <a:pt x="199" y="0"/>
                      <a:pt x="765" y="0"/>
                    </a:cubicBezTo>
                    <a:cubicBezTo>
                      <a:pt x="948" y="0"/>
                      <a:pt x="1153" y="53"/>
                      <a:pt x="1153" y="53"/>
                    </a:cubicBezTo>
                    <a:lnTo>
                      <a:pt x="1152" y="37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16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31004726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>
                <a:ea typeface="Meiryo UI" panose="020B0604030504040204" pitchFamily="50" charset="-128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50B8FF-0F4E-4B6C-A219-BF696AB14EB1}" type="slidenum">
              <a:rPr kumimoji="1" lang="ja-JP" altLang="en-US" smtClean="0">
                <a:solidFill>
                  <a:prstClr val="black"/>
                </a:solidFill>
              </a:rPr>
              <a:pPr/>
              <a:t>‹#›</a:t>
            </a:fld>
            <a:endParaRPr kumimoji="1"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>
                <a:solidFill>
                  <a:prstClr val="black"/>
                </a:solidFill>
              </a:rPr>
              <a:t>Copyright 2018 FUJITSU LIMITED</a:t>
            </a:r>
            <a:endParaRPr kumimoji="1"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405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エンドカッ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932363" y="4937126"/>
            <a:ext cx="3960812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fontAlgn="base">
              <a:defRPr kumimoji="0" sz="700">
                <a:solidFill>
                  <a:schemeClr val="bg1"/>
                </a:solidFill>
              </a:defRPr>
            </a:lvl1pPr>
          </a:lstStyle>
          <a:p>
            <a:r>
              <a:rPr lang="de-DE" altLang="ja-JP"/>
              <a:t>Copyright 2019 FUJITSU LIMITED</a:t>
            </a:r>
            <a:endParaRPr lang="de-DE" altLang="ja-JP" dirty="0"/>
          </a:p>
        </p:txBody>
      </p:sp>
      <p:sp>
        <p:nvSpPr>
          <p:cNvPr id="37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300538" y="4938713"/>
            <a:ext cx="539750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fontAlgn="base">
              <a:defRPr kumimoji="0" sz="800">
                <a:solidFill>
                  <a:schemeClr val="bg1"/>
                </a:solidFill>
              </a:defRPr>
            </a:lvl1pPr>
          </a:lstStyle>
          <a:p>
            <a:fld id="{2145D5DA-CF11-4C66-BB26-5DC06B07024B}" type="slidenum">
              <a:rPr lang="de-DE" altLang="ja-JP" smtClean="0"/>
              <a:pPr/>
              <a:t>‹#›</a:t>
            </a:fld>
            <a:endParaRPr lang="de-DE" altLang="ja-JP"/>
          </a:p>
        </p:txBody>
      </p:sp>
      <p:grpSp>
        <p:nvGrpSpPr>
          <p:cNvPr id="39" name="Group 106" descr="Message Lockup"/>
          <p:cNvGrpSpPr>
            <a:grpSpLocks/>
          </p:cNvGrpSpPr>
          <p:nvPr userDrawn="1"/>
        </p:nvGrpSpPr>
        <p:grpSpPr bwMode="gray">
          <a:xfrm>
            <a:off x="2" y="1"/>
            <a:ext cx="9148763" cy="5146675"/>
            <a:chOff x="0" y="0"/>
            <a:chExt cx="5763" cy="3242"/>
          </a:xfrm>
        </p:grpSpPr>
        <p:sp>
          <p:nvSpPr>
            <p:cNvPr id="40" name="Rectangle 3"/>
            <p:cNvSpPr>
              <a:spLocks noChangeArrowheads="1"/>
            </p:cNvSpPr>
            <p:nvPr/>
          </p:nvSpPr>
          <p:spPr bwMode="gray">
            <a:xfrm>
              <a:off x="0" y="1"/>
              <a:ext cx="5760" cy="32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50505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1600"/>
            </a:p>
          </p:txBody>
        </p:sp>
        <p:grpSp>
          <p:nvGrpSpPr>
            <p:cNvPr id="41" name="Group 74"/>
            <p:cNvGrpSpPr>
              <a:grpSpLocks noChangeAspect="1"/>
            </p:cNvGrpSpPr>
            <p:nvPr/>
          </p:nvGrpSpPr>
          <p:grpSpPr bwMode="gray">
            <a:xfrm>
              <a:off x="0" y="0"/>
              <a:ext cx="5763" cy="3242"/>
              <a:chOff x="0" y="0"/>
              <a:chExt cx="5763" cy="3242"/>
            </a:xfrm>
          </p:grpSpPr>
          <p:sp>
            <p:nvSpPr>
              <p:cNvPr id="42" name="AutoShape 73"/>
              <p:cNvSpPr>
                <a:spLocks noChangeAspect="1" noChangeArrowheads="1" noTextEdit="1"/>
              </p:cNvSpPr>
              <p:nvPr/>
            </p:nvSpPr>
            <p:spPr bwMode="gray">
              <a:xfrm>
                <a:off x="0" y="0"/>
                <a:ext cx="5763" cy="3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1600"/>
              </a:p>
            </p:txBody>
          </p:sp>
          <p:sp>
            <p:nvSpPr>
              <p:cNvPr id="43" name="Freeform 75"/>
              <p:cNvSpPr>
                <a:spLocks/>
              </p:cNvSpPr>
              <p:nvPr/>
            </p:nvSpPr>
            <p:spPr bwMode="gray">
              <a:xfrm>
                <a:off x="1633" y="1949"/>
                <a:ext cx="73" cy="120"/>
              </a:xfrm>
              <a:custGeom>
                <a:avLst/>
                <a:gdLst>
                  <a:gd name="T0" fmla="*/ 0 w 363"/>
                  <a:gd name="T1" fmla="*/ 573 h 597"/>
                  <a:gd name="T2" fmla="*/ 0 w 363"/>
                  <a:gd name="T3" fmla="*/ 504 h 597"/>
                  <a:gd name="T4" fmla="*/ 139 w 363"/>
                  <a:gd name="T5" fmla="*/ 536 h 597"/>
                  <a:gd name="T6" fmla="*/ 278 w 363"/>
                  <a:gd name="T7" fmla="*/ 445 h 597"/>
                  <a:gd name="T8" fmla="*/ 255 w 363"/>
                  <a:gd name="T9" fmla="*/ 387 h 597"/>
                  <a:gd name="T10" fmla="*/ 213 w 363"/>
                  <a:gd name="T11" fmla="*/ 354 h 597"/>
                  <a:gd name="T12" fmla="*/ 159 w 363"/>
                  <a:gd name="T13" fmla="*/ 328 h 597"/>
                  <a:gd name="T14" fmla="*/ 49 w 363"/>
                  <a:gd name="T15" fmla="*/ 253 h 597"/>
                  <a:gd name="T16" fmla="*/ 10 w 363"/>
                  <a:gd name="T17" fmla="*/ 150 h 597"/>
                  <a:gd name="T18" fmla="*/ 71 w 363"/>
                  <a:gd name="T19" fmla="*/ 33 h 597"/>
                  <a:gd name="T20" fmla="*/ 201 w 363"/>
                  <a:gd name="T21" fmla="*/ 0 h 597"/>
                  <a:gd name="T22" fmla="*/ 322 w 363"/>
                  <a:gd name="T23" fmla="*/ 20 h 597"/>
                  <a:gd name="T24" fmla="*/ 322 w 363"/>
                  <a:gd name="T25" fmla="*/ 83 h 597"/>
                  <a:gd name="T26" fmla="*/ 206 w 363"/>
                  <a:gd name="T27" fmla="*/ 59 h 597"/>
                  <a:gd name="T28" fmla="*/ 127 w 363"/>
                  <a:gd name="T29" fmla="*/ 78 h 597"/>
                  <a:gd name="T30" fmla="*/ 95 w 363"/>
                  <a:gd name="T31" fmla="*/ 140 h 597"/>
                  <a:gd name="T32" fmla="*/ 117 w 363"/>
                  <a:gd name="T33" fmla="*/ 199 h 597"/>
                  <a:gd name="T34" fmla="*/ 214 w 363"/>
                  <a:gd name="T35" fmla="*/ 260 h 597"/>
                  <a:gd name="T36" fmla="*/ 293 w 363"/>
                  <a:gd name="T37" fmla="*/ 305 h 597"/>
                  <a:gd name="T38" fmla="*/ 348 w 363"/>
                  <a:gd name="T39" fmla="*/ 365 h 597"/>
                  <a:gd name="T40" fmla="*/ 363 w 363"/>
                  <a:gd name="T41" fmla="*/ 436 h 597"/>
                  <a:gd name="T42" fmla="*/ 145 w 363"/>
                  <a:gd name="T43" fmla="*/ 597 h 597"/>
                  <a:gd name="T44" fmla="*/ 0 w 363"/>
                  <a:gd name="T45" fmla="*/ 573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3" h="597">
                    <a:moveTo>
                      <a:pt x="0" y="573"/>
                    </a:moveTo>
                    <a:cubicBezTo>
                      <a:pt x="0" y="504"/>
                      <a:pt x="0" y="504"/>
                      <a:pt x="0" y="504"/>
                    </a:cubicBezTo>
                    <a:cubicBezTo>
                      <a:pt x="38" y="526"/>
                      <a:pt x="84" y="536"/>
                      <a:pt x="139" y="536"/>
                    </a:cubicBezTo>
                    <a:cubicBezTo>
                      <a:pt x="232" y="536"/>
                      <a:pt x="278" y="506"/>
                      <a:pt x="278" y="445"/>
                    </a:cubicBezTo>
                    <a:cubicBezTo>
                      <a:pt x="278" y="422"/>
                      <a:pt x="270" y="402"/>
                      <a:pt x="255" y="387"/>
                    </a:cubicBezTo>
                    <a:cubicBezTo>
                      <a:pt x="242" y="374"/>
                      <a:pt x="228" y="363"/>
                      <a:pt x="213" y="354"/>
                    </a:cubicBezTo>
                    <a:cubicBezTo>
                      <a:pt x="199" y="347"/>
                      <a:pt x="181" y="338"/>
                      <a:pt x="159" y="328"/>
                    </a:cubicBezTo>
                    <a:cubicBezTo>
                      <a:pt x="107" y="302"/>
                      <a:pt x="70" y="277"/>
                      <a:pt x="49" y="253"/>
                    </a:cubicBezTo>
                    <a:cubicBezTo>
                      <a:pt x="23" y="224"/>
                      <a:pt x="10" y="190"/>
                      <a:pt x="10" y="150"/>
                    </a:cubicBezTo>
                    <a:cubicBezTo>
                      <a:pt x="10" y="97"/>
                      <a:pt x="30" y="58"/>
                      <a:pt x="71" y="33"/>
                    </a:cubicBezTo>
                    <a:cubicBezTo>
                      <a:pt x="105" y="11"/>
                      <a:pt x="148" y="0"/>
                      <a:pt x="201" y="0"/>
                    </a:cubicBezTo>
                    <a:cubicBezTo>
                      <a:pt x="238" y="0"/>
                      <a:pt x="279" y="7"/>
                      <a:pt x="322" y="20"/>
                    </a:cubicBezTo>
                    <a:cubicBezTo>
                      <a:pt x="322" y="83"/>
                      <a:pt x="322" y="83"/>
                      <a:pt x="322" y="83"/>
                    </a:cubicBezTo>
                    <a:cubicBezTo>
                      <a:pt x="286" y="67"/>
                      <a:pt x="247" y="59"/>
                      <a:pt x="206" y="59"/>
                    </a:cubicBezTo>
                    <a:cubicBezTo>
                      <a:pt x="174" y="59"/>
                      <a:pt x="148" y="65"/>
                      <a:pt x="127" y="78"/>
                    </a:cubicBezTo>
                    <a:cubicBezTo>
                      <a:pt x="105" y="90"/>
                      <a:pt x="95" y="111"/>
                      <a:pt x="95" y="140"/>
                    </a:cubicBezTo>
                    <a:cubicBezTo>
                      <a:pt x="95" y="164"/>
                      <a:pt x="102" y="184"/>
                      <a:pt x="117" y="199"/>
                    </a:cubicBezTo>
                    <a:cubicBezTo>
                      <a:pt x="132" y="214"/>
                      <a:pt x="164" y="234"/>
                      <a:pt x="214" y="260"/>
                    </a:cubicBezTo>
                    <a:cubicBezTo>
                      <a:pt x="254" y="280"/>
                      <a:pt x="280" y="294"/>
                      <a:pt x="293" y="305"/>
                    </a:cubicBezTo>
                    <a:cubicBezTo>
                      <a:pt x="319" y="323"/>
                      <a:pt x="337" y="343"/>
                      <a:pt x="348" y="365"/>
                    </a:cubicBezTo>
                    <a:cubicBezTo>
                      <a:pt x="358" y="384"/>
                      <a:pt x="363" y="408"/>
                      <a:pt x="363" y="436"/>
                    </a:cubicBezTo>
                    <a:cubicBezTo>
                      <a:pt x="363" y="543"/>
                      <a:pt x="290" y="597"/>
                      <a:pt x="145" y="597"/>
                    </a:cubicBezTo>
                    <a:cubicBezTo>
                      <a:pt x="86" y="597"/>
                      <a:pt x="38" y="589"/>
                      <a:pt x="0" y="573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1600"/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gray">
              <a:xfrm>
                <a:off x="1733" y="1895"/>
                <a:ext cx="86" cy="170"/>
              </a:xfrm>
              <a:custGeom>
                <a:avLst/>
                <a:gdLst>
                  <a:gd name="T0" fmla="*/ 0 w 429"/>
                  <a:gd name="T1" fmla="*/ 851 h 851"/>
                  <a:gd name="T2" fmla="*/ 0 w 429"/>
                  <a:gd name="T3" fmla="*/ 0 h 851"/>
                  <a:gd name="T4" fmla="*/ 96 w 429"/>
                  <a:gd name="T5" fmla="*/ 0 h 851"/>
                  <a:gd name="T6" fmla="*/ 96 w 429"/>
                  <a:gd name="T7" fmla="*/ 300 h 851"/>
                  <a:gd name="T8" fmla="*/ 239 w 429"/>
                  <a:gd name="T9" fmla="*/ 270 h 851"/>
                  <a:gd name="T10" fmla="*/ 411 w 429"/>
                  <a:gd name="T11" fmla="*/ 359 h 851"/>
                  <a:gd name="T12" fmla="*/ 429 w 429"/>
                  <a:gd name="T13" fmla="*/ 504 h 851"/>
                  <a:gd name="T14" fmla="*/ 429 w 429"/>
                  <a:gd name="T15" fmla="*/ 851 h 851"/>
                  <a:gd name="T16" fmla="*/ 332 w 429"/>
                  <a:gd name="T17" fmla="*/ 851 h 851"/>
                  <a:gd name="T18" fmla="*/ 332 w 429"/>
                  <a:gd name="T19" fmla="*/ 489 h 851"/>
                  <a:gd name="T20" fmla="*/ 315 w 429"/>
                  <a:gd name="T21" fmla="*/ 374 h 851"/>
                  <a:gd name="T22" fmla="*/ 229 w 429"/>
                  <a:gd name="T23" fmla="*/ 329 h 851"/>
                  <a:gd name="T24" fmla="*/ 96 w 429"/>
                  <a:gd name="T25" fmla="*/ 363 h 851"/>
                  <a:gd name="T26" fmla="*/ 96 w 429"/>
                  <a:gd name="T27" fmla="*/ 851 h 851"/>
                  <a:gd name="T28" fmla="*/ 0 w 429"/>
                  <a:gd name="T29" fmla="*/ 851 h 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9" h="851">
                    <a:moveTo>
                      <a:pt x="0" y="85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6" y="300"/>
                      <a:pt x="96" y="300"/>
                      <a:pt x="96" y="300"/>
                    </a:cubicBezTo>
                    <a:cubicBezTo>
                      <a:pt x="147" y="280"/>
                      <a:pt x="194" y="270"/>
                      <a:pt x="239" y="270"/>
                    </a:cubicBezTo>
                    <a:cubicBezTo>
                      <a:pt x="328" y="270"/>
                      <a:pt x="386" y="300"/>
                      <a:pt x="411" y="359"/>
                    </a:cubicBezTo>
                    <a:cubicBezTo>
                      <a:pt x="423" y="386"/>
                      <a:pt x="429" y="434"/>
                      <a:pt x="429" y="504"/>
                    </a:cubicBezTo>
                    <a:cubicBezTo>
                      <a:pt x="429" y="851"/>
                      <a:pt x="429" y="851"/>
                      <a:pt x="429" y="851"/>
                    </a:cubicBezTo>
                    <a:cubicBezTo>
                      <a:pt x="332" y="851"/>
                      <a:pt x="332" y="851"/>
                      <a:pt x="332" y="851"/>
                    </a:cubicBezTo>
                    <a:cubicBezTo>
                      <a:pt x="332" y="489"/>
                      <a:pt x="332" y="489"/>
                      <a:pt x="332" y="489"/>
                    </a:cubicBezTo>
                    <a:cubicBezTo>
                      <a:pt x="332" y="435"/>
                      <a:pt x="326" y="397"/>
                      <a:pt x="315" y="374"/>
                    </a:cubicBezTo>
                    <a:cubicBezTo>
                      <a:pt x="300" y="344"/>
                      <a:pt x="271" y="329"/>
                      <a:pt x="229" y="329"/>
                    </a:cubicBezTo>
                    <a:cubicBezTo>
                      <a:pt x="192" y="329"/>
                      <a:pt x="147" y="340"/>
                      <a:pt x="96" y="363"/>
                    </a:cubicBezTo>
                    <a:cubicBezTo>
                      <a:pt x="96" y="851"/>
                      <a:pt x="96" y="851"/>
                      <a:pt x="96" y="851"/>
                    </a:cubicBezTo>
                    <a:lnTo>
                      <a:pt x="0" y="8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1600"/>
              </a:p>
            </p:txBody>
          </p:sp>
          <p:sp>
            <p:nvSpPr>
              <p:cNvPr id="45" name="Freeform 77"/>
              <p:cNvSpPr>
                <a:spLocks noEditPoints="1"/>
              </p:cNvSpPr>
              <p:nvPr/>
            </p:nvSpPr>
            <p:spPr bwMode="gray">
              <a:xfrm>
                <a:off x="1845" y="1949"/>
                <a:ext cx="88" cy="120"/>
              </a:xfrm>
              <a:custGeom>
                <a:avLst/>
                <a:gdLst>
                  <a:gd name="T0" fmla="*/ 342 w 439"/>
                  <a:gd name="T1" fmla="*/ 224 h 597"/>
                  <a:gd name="T2" fmla="*/ 342 w 439"/>
                  <a:gd name="T3" fmla="*/ 194 h 597"/>
                  <a:gd name="T4" fmla="*/ 324 w 439"/>
                  <a:gd name="T5" fmla="*/ 108 h 597"/>
                  <a:gd name="T6" fmla="*/ 212 w 439"/>
                  <a:gd name="T7" fmla="*/ 61 h 597"/>
                  <a:gd name="T8" fmla="*/ 55 w 439"/>
                  <a:gd name="T9" fmla="*/ 93 h 597"/>
                  <a:gd name="T10" fmla="*/ 55 w 439"/>
                  <a:gd name="T11" fmla="*/ 25 h 597"/>
                  <a:gd name="T12" fmla="*/ 222 w 439"/>
                  <a:gd name="T13" fmla="*/ 0 h 597"/>
                  <a:gd name="T14" fmla="*/ 404 w 439"/>
                  <a:gd name="T15" fmla="*/ 60 h 597"/>
                  <a:gd name="T16" fmla="*/ 437 w 439"/>
                  <a:gd name="T17" fmla="*/ 157 h 597"/>
                  <a:gd name="T18" fmla="*/ 439 w 439"/>
                  <a:gd name="T19" fmla="*/ 227 h 597"/>
                  <a:gd name="T20" fmla="*/ 439 w 439"/>
                  <a:gd name="T21" fmla="*/ 570 h 597"/>
                  <a:gd name="T22" fmla="*/ 229 w 439"/>
                  <a:gd name="T23" fmla="*/ 597 h 597"/>
                  <a:gd name="T24" fmla="*/ 64 w 439"/>
                  <a:gd name="T25" fmla="*/ 564 h 597"/>
                  <a:gd name="T26" fmla="*/ 0 w 439"/>
                  <a:gd name="T27" fmla="*/ 438 h 597"/>
                  <a:gd name="T28" fmla="*/ 75 w 439"/>
                  <a:gd name="T29" fmla="*/ 285 h 597"/>
                  <a:gd name="T30" fmla="*/ 263 w 439"/>
                  <a:gd name="T31" fmla="*/ 233 h 597"/>
                  <a:gd name="T32" fmla="*/ 342 w 439"/>
                  <a:gd name="T33" fmla="*/ 224 h 597"/>
                  <a:gd name="T34" fmla="*/ 342 w 439"/>
                  <a:gd name="T35" fmla="*/ 279 h 597"/>
                  <a:gd name="T36" fmla="*/ 208 w 439"/>
                  <a:gd name="T37" fmla="*/ 300 h 597"/>
                  <a:gd name="T38" fmla="*/ 99 w 439"/>
                  <a:gd name="T39" fmla="*/ 428 h 597"/>
                  <a:gd name="T40" fmla="*/ 131 w 439"/>
                  <a:gd name="T41" fmla="*/ 509 h 597"/>
                  <a:gd name="T42" fmla="*/ 244 w 439"/>
                  <a:gd name="T43" fmla="*/ 539 h 597"/>
                  <a:gd name="T44" fmla="*/ 342 w 439"/>
                  <a:gd name="T45" fmla="*/ 525 h 597"/>
                  <a:gd name="T46" fmla="*/ 342 w 439"/>
                  <a:gd name="T47" fmla="*/ 279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39" h="597">
                    <a:moveTo>
                      <a:pt x="342" y="224"/>
                    </a:moveTo>
                    <a:cubicBezTo>
                      <a:pt x="342" y="194"/>
                      <a:pt x="342" y="194"/>
                      <a:pt x="342" y="194"/>
                    </a:cubicBezTo>
                    <a:cubicBezTo>
                      <a:pt x="342" y="157"/>
                      <a:pt x="336" y="129"/>
                      <a:pt x="324" y="108"/>
                    </a:cubicBezTo>
                    <a:cubicBezTo>
                      <a:pt x="306" y="77"/>
                      <a:pt x="269" y="61"/>
                      <a:pt x="212" y="61"/>
                    </a:cubicBezTo>
                    <a:cubicBezTo>
                      <a:pt x="160" y="61"/>
                      <a:pt x="108" y="71"/>
                      <a:pt x="55" y="93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108" y="9"/>
                      <a:pt x="164" y="0"/>
                      <a:pt x="222" y="0"/>
                    </a:cubicBezTo>
                    <a:cubicBezTo>
                      <a:pt x="310" y="0"/>
                      <a:pt x="371" y="20"/>
                      <a:pt x="404" y="60"/>
                    </a:cubicBezTo>
                    <a:cubicBezTo>
                      <a:pt x="422" y="82"/>
                      <a:pt x="432" y="114"/>
                      <a:pt x="437" y="157"/>
                    </a:cubicBezTo>
                    <a:cubicBezTo>
                      <a:pt x="438" y="173"/>
                      <a:pt x="439" y="196"/>
                      <a:pt x="439" y="227"/>
                    </a:cubicBezTo>
                    <a:cubicBezTo>
                      <a:pt x="439" y="570"/>
                      <a:pt x="439" y="570"/>
                      <a:pt x="439" y="570"/>
                    </a:cubicBezTo>
                    <a:cubicBezTo>
                      <a:pt x="373" y="588"/>
                      <a:pt x="303" y="597"/>
                      <a:pt x="229" y="597"/>
                    </a:cubicBezTo>
                    <a:cubicBezTo>
                      <a:pt x="158" y="597"/>
                      <a:pt x="103" y="586"/>
                      <a:pt x="64" y="564"/>
                    </a:cubicBezTo>
                    <a:cubicBezTo>
                      <a:pt x="22" y="540"/>
                      <a:pt x="0" y="498"/>
                      <a:pt x="0" y="438"/>
                    </a:cubicBezTo>
                    <a:cubicBezTo>
                      <a:pt x="0" y="369"/>
                      <a:pt x="25" y="318"/>
                      <a:pt x="75" y="285"/>
                    </a:cubicBezTo>
                    <a:cubicBezTo>
                      <a:pt x="112" y="261"/>
                      <a:pt x="175" y="243"/>
                      <a:pt x="263" y="233"/>
                    </a:cubicBezTo>
                    <a:cubicBezTo>
                      <a:pt x="279" y="231"/>
                      <a:pt x="306" y="228"/>
                      <a:pt x="342" y="224"/>
                    </a:cubicBezTo>
                    <a:moveTo>
                      <a:pt x="342" y="279"/>
                    </a:moveTo>
                    <a:cubicBezTo>
                      <a:pt x="283" y="285"/>
                      <a:pt x="239" y="292"/>
                      <a:pt x="208" y="300"/>
                    </a:cubicBezTo>
                    <a:cubicBezTo>
                      <a:pt x="135" y="318"/>
                      <a:pt x="99" y="361"/>
                      <a:pt x="99" y="428"/>
                    </a:cubicBezTo>
                    <a:cubicBezTo>
                      <a:pt x="99" y="465"/>
                      <a:pt x="109" y="492"/>
                      <a:pt x="131" y="509"/>
                    </a:cubicBezTo>
                    <a:cubicBezTo>
                      <a:pt x="155" y="529"/>
                      <a:pt x="192" y="539"/>
                      <a:pt x="244" y="539"/>
                    </a:cubicBezTo>
                    <a:cubicBezTo>
                      <a:pt x="279" y="539"/>
                      <a:pt x="312" y="534"/>
                      <a:pt x="342" y="525"/>
                    </a:cubicBezTo>
                    <a:lnTo>
                      <a:pt x="342" y="2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1600"/>
              </a:p>
            </p:txBody>
          </p:sp>
          <p:sp>
            <p:nvSpPr>
              <p:cNvPr id="46" name="Freeform 78"/>
              <p:cNvSpPr>
                <a:spLocks noEditPoints="1"/>
              </p:cNvSpPr>
              <p:nvPr/>
            </p:nvSpPr>
            <p:spPr bwMode="gray">
              <a:xfrm>
                <a:off x="1968" y="1949"/>
                <a:ext cx="88" cy="171"/>
              </a:xfrm>
              <a:custGeom>
                <a:avLst/>
                <a:gdLst>
                  <a:gd name="T0" fmla="*/ 96 w 444"/>
                  <a:gd name="T1" fmla="*/ 557 h 852"/>
                  <a:gd name="T2" fmla="*/ 96 w 444"/>
                  <a:gd name="T3" fmla="*/ 852 h 852"/>
                  <a:gd name="T4" fmla="*/ 0 w 444"/>
                  <a:gd name="T5" fmla="*/ 852 h 852"/>
                  <a:gd name="T6" fmla="*/ 0 w 444"/>
                  <a:gd name="T7" fmla="*/ 23 h 852"/>
                  <a:gd name="T8" fmla="*/ 195 w 444"/>
                  <a:gd name="T9" fmla="*/ 0 h 852"/>
                  <a:gd name="T10" fmla="*/ 396 w 444"/>
                  <a:gd name="T11" fmla="*/ 89 h 852"/>
                  <a:gd name="T12" fmla="*/ 444 w 444"/>
                  <a:gd name="T13" fmla="*/ 298 h 852"/>
                  <a:gd name="T14" fmla="*/ 383 w 444"/>
                  <a:gd name="T15" fmla="*/ 519 h 852"/>
                  <a:gd name="T16" fmla="*/ 214 w 444"/>
                  <a:gd name="T17" fmla="*/ 597 h 852"/>
                  <a:gd name="T18" fmla="*/ 134 w 444"/>
                  <a:gd name="T19" fmla="*/ 582 h 852"/>
                  <a:gd name="T20" fmla="*/ 96 w 444"/>
                  <a:gd name="T21" fmla="*/ 557 h 852"/>
                  <a:gd name="T22" fmla="*/ 96 w 444"/>
                  <a:gd name="T23" fmla="*/ 490 h 852"/>
                  <a:gd name="T24" fmla="*/ 204 w 444"/>
                  <a:gd name="T25" fmla="*/ 539 h 852"/>
                  <a:gd name="T26" fmla="*/ 313 w 444"/>
                  <a:gd name="T27" fmla="*/ 464 h 852"/>
                  <a:gd name="T28" fmla="*/ 345 w 444"/>
                  <a:gd name="T29" fmla="*/ 296 h 852"/>
                  <a:gd name="T30" fmla="*/ 302 w 444"/>
                  <a:gd name="T31" fmla="*/ 110 h 852"/>
                  <a:gd name="T32" fmla="*/ 180 w 444"/>
                  <a:gd name="T33" fmla="*/ 59 h 852"/>
                  <a:gd name="T34" fmla="*/ 96 w 444"/>
                  <a:gd name="T35" fmla="*/ 66 h 852"/>
                  <a:gd name="T36" fmla="*/ 96 w 444"/>
                  <a:gd name="T37" fmla="*/ 490 h 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4" h="852">
                    <a:moveTo>
                      <a:pt x="96" y="557"/>
                    </a:moveTo>
                    <a:cubicBezTo>
                      <a:pt x="96" y="852"/>
                      <a:pt x="96" y="852"/>
                      <a:pt x="96" y="852"/>
                    </a:cubicBezTo>
                    <a:cubicBezTo>
                      <a:pt x="0" y="852"/>
                      <a:pt x="0" y="852"/>
                      <a:pt x="0" y="852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66" y="8"/>
                      <a:pt x="131" y="0"/>
                      <a:pt x="195" y="0"/>
                    </a:cubicBezTo>
                    <a:cubicBezTo>
                      <a:pt x="293" y="0"/>
                      <a:pt x="360" y="30"/>
                      <a:pt x="396" y="89"/>
                    </a:cubicBezTo>
                    <a:cubicBezTo>
                      <a:pt x="428" y="142"/>
                      <a:pt x="444" y="211"/>
                      <a:pt x="444" y="298"/>
                    </a:cubicBezTo>
                    <a:cubicBezTo>
                      <a:pt x="444" y="389"/>
                      <a:pt x="423" y="462"/>
                      <a:pt x="383" y="519"/>
                    </a:cubicBezTo>
                    <a:cubicBezTo>
                      <a:pt x="345" y="571"/>
                      <a:pt x="288" y="597"/>
                      <a:pt x="214" y="597"/>
                    </a:cubicBezTo>
                    <a:cubicBezTo>
                      <a:pt x="183" y="597"/>
                      <a:pt x="156" y="592"/>
                      <a:pt x="134" y="582"/>
                    </a:cubicBezTo>
                    <a:cubicBezTo>
                      <a:pt x="124" y="577"/>
                      <a:pt x="111" y="569"/>
                      <a:pt x="96" y="557"/>
                    </a:cubicBezTo>
                    <a:moveTo>
                      <a:pt x="96" y="490"/>
                    </a:moveTo>
                    <a:cubicBezTo>
                      <a:pt x="129" y="522"/>
                      <a:pt x="165" y="539"/>
                      <a:pt x="204" y="539"/>
                    </a:cubicBezTo>
                    <a:cubicBezTo>
                      <a:pt x="253" y="539"/>
                      <a:pt x="290" y="514"/>
                      <a:pt x="313" y="464"/>
                    </a:cubicBezTo>
                    <a:cubicBezTo>
                      <a:pt x="335" y="418"/>
                      <a:pt x="345" y="363"/>
                      <a:pt x="345" y="296"/>
                    </a:cubicBezTo>
                    <a:cubicBezTo>
                      <a:pt x="345" y="214"/>
                      <a:pt x="331" y="152"/>
                      <a:pt x="302" y="110"/>
                    </a:cubicBezTo>
                    <a:cubicBezTo>
                      <a:pt x="278" y="76"/>
                      <a:pt x="238" y="59"/>
                      <a:pt x="180" y="59"/>
                    </a:cubicBezTo>
                    <a:cubicBezTo>
                      <a:pt x="155" y="59"/>
                      <a:pt x="127" y="61"/>
                      <a:pt x="96" y="66"/>
                    </a:cubicBezTo>
                    <a:lnTo>
                      <a:pt x="96" y="4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1600"/>
              </a:p>
            </p:txBody>
          </p:sp>
          <p:sp>
            <p:nvSpPr>
              <p:cNvPr id="47" name="Freeform 79"/>
              <p:cNvSpPr>
                <a:spLocks noEditPoints="1"/>
              </p:cNvSpPr>
              <p:nvPr/>
            </p:nvSpPr>
            <p:spPr bwMode="gray">
              <a:xfrm>
                <a:off x="2083" y="1911"/>
                <a:ext cx="24" cy="154"/>
              </a:xfrm>
              <a:custGeom>
                <a:avLst/>
                <a:gdLst>
                  <a:gd name="T0" fmla="*/ 59 w 118"/>
                  <a:gd name="T1" fmla="*/ 0 h 772"/>
                  <a:gd name="T2" fmla="*/ 103 w 118"/>
                  <a:gd name="T3" fmla="*/ 19 h 772"/>
                  <a:gd name="T4" fmla="*/ 118 w 118"/>
                  <a:gd name="T5" fmla="*/ 59 h 772"/>
                  <a:gd name="T6" fmla="*/ 98 w 118"/>
                  <a:gd name="T7" fmla="*/ 103 h 772"/>
                  <a:gd name="T8" fmla="*/ 58 w 118"/>
                  <a:gd name="T9" fmla="*/ 118 h 772"/>
                  <a:gd name="T10" fmla="*/ 15 w 118"/>
                  <a:gd name="T11" fmla="*/ 99 h 772"/>
                  <a:gd name="T12" fmla="*/ 0 w 118"/>
                  <a:gd name="T13" fmla="*/ 58 h 772"/>
                  <a:gd name="T14" fmla="*/ 19 w 118"/>
                  <a:gd name="T15" fmla="*/ 15 h 772"/>
                  <a:gd name="T16" fmla="*/ 59 w 118"/>
                  <a:gd name="T17" fmla="*/ 0 h 772"/>
                  <a:gd name="T18" fmla="*/ 12 w 118"/>
                  <a:gd name="T19" fmla="*/ 207 h 772"/>
                  <a:gd name="T20" fmla="*/ 108 w 118"/>
                  <a:gd name="T21" fmla="*/ 207 h 772"/>
                  <a:gd name="T22" fmla="*/ 108 w 118"/>
                  <a:gd name="T23" fmla="*/ 772 h 772"/>
                  <a:gd name="T24" fmla="*/ 12 w 118"/>
                  <a:gd name="T25" fmla="*/ 772 h 772"/>
                  <a:gd name="T26" fmla="*/ 12 w 118"/>
                  <a:gd name="T27" fmla="*/ 207 h 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8" h="772">
                    <a:moveTo>
                      <a:pt x="59" y="0"/>
                    </a:moveTo>
                    <a:cubicBezTo>
                      <a:pt x="76" y="0"/>
                      <a:pt x="91" y="6"/>
                      <a:pt x="103" y="19"/>
                    </a:cubicBezTo>
                    <a:cubicBezTo>
                      <a:pt x="113" y="31"/>
                      <a:pt x="118" y="44"/>
                      <a:pt x="118" y="59"/>
                    </a:cubicBezTo>
                    <a:cubicBezTo>
                      <a:pt x="118" y="77"/>
                      <a:pt x="111" y="91"/>
                      <a:pt x="98" y="103"/>
                    </a:cubicBezTo>
                    <a:cubicBezTo>
                      <a:pt x="87" y="113"/>
                      <a:pt x="74" y="118"/>
                      <a:pt x="58" y="118"/>
                    </a:cubicBezTo>
                    <a:cubicBezTo>
                      <a:pt x="41" y="118"/>
                      <a:pt x="26" y="112"/>
                      <a:pt x="15" y="99"/>
                    </a:cubicBezTo>
                    <a:cubicBezTo>
                      <a:pt x="5" y="88"/>
                      <a:pt x="0" y="74"/>
                      <a:pt x="0" y="58"/>
                    </a:cubicBezTo>
                    <a:cubicBezTo>
                      <a:pt x="0" y="41"/>
                      <a:pt x="6" y="27"/>
                      <a:pt x="19" y="15"/>
                    </a:cubicBezTo>
                    <a:cubicBezTo>
                      <a:pt x="30" y="5"/>
                      <a:pt x="43" y="0"/>
                      <a:pt x="59" y="0"/>
                    </a:cubicBezTo>
                    <a:moveTo>
                      <a:pt x="12" y="207"/>
                    </a:moveTo>
                    <a:cubicBezTo>
                      <a:pt x="108" y="207"/>
                      <a:pt x="108" y="207"/>
                      <a:pt x="108" y="207"/>
                    </a:cubicBezTo>
                    <a:cubicBezTo>
                      <a:pt x="108" y="772"/>
                      <a:pt x="108" y="772"/>
                      <a:pt x="108" y="772"/>
                    </a:cubicBezTo>
                    <a:cubicBezTo>
                      <a:pt x="12" y="772"/>
                      <a:pt x="12" y="772"/>
                      <a:pt x="12" y="772"/>
                    </a:cubicBezTo>
                    <a:lnTo>
                      <a:pt x="12" y="2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1600"/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gray">
              <a:xfrm>
                <a:off x="2141" y="1949"/>
                <a:ext cx="86" cy="116"/>
              </a:xfrm>
              <a:custGeom>
                <a:avLst/>
                <a:gdLst>
                  <a:gd name="T0" fmla="*/ 0 w 430"/>
                  <a:gd name="T1" fmla="*/ 581 h 581"/>
                  <a:gd name="T2" fmla="*/ 0 w 430"/>
                  <a:gd name="T3" fmla="*/ 23 h 581"/>
                  <a:gd name="T4" fmla="*/ 227 w 430"/>
                  <a:gd name="T5" fmla="*/ 0 h 581"/>
                  <a:gd name="T6" fmla="*/ 412 w 430"/>
                  <a:gd name="T7" fmla="*/ 89 h 581"/>
                  <a:gd name="T8" fmla="*/ 430 w 430"/>
                  <a:gd name="T9" fmla="*/ 234 h 581"/>
                  <a:gd name="T10" fmla="*/ 430 w 430"/>
                  <a:gd name="T11" fmla="*/ 581 h 581"/>
                  <a:gd name="T12" fmla="*/ 333 w 430"/>
                  <a:gd name="T13" fmla="*/ 581 h 581"/>
                  <a:gd name="T14" fmla="*/ 333 w 430"/>
                  <a:gd name="T15" fmla="*/ 240 h 581"/>
                  <a:gd name="T16" fmla="*/ 316 w 430"/>
                  <a:gd name="T17" fmla="*/ 105 h 581"/>
                  <a:gd name="T18" fmla="*/ 217 w 430"/>
                  <a:gd name="T19" fmla="*/ 59 h 581"/>
                  <a:gd name="T20" fmla="*/ 97 w 430"/>
                  <a:gd name="T21" fmla="*/ 71 h 581"/>
                  <a:gd name="T22" fmla="*/ 97 w 430"/>
                  <a:gd name="T23" fmla="*/ 581 h 581"/>
                  <a:gd name="T24" fmla="*/ 0 w 430"/>
                  <a:gd name="T25" fmla="*/ 581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0" h="581">
                    <a:moveTo>
                      <a:pt x="0" y="581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90" y="8"/>
                      <a:pt x="165" y="0"/>
                      <a:pt x="227" y="0"/>
                    </a:cubicBezTo>
                    <a:cubicBezTo>
                      <a:pt x="325" y="0"/>
                      <a:pt x="387" y="30"/>
                      <a:pt x="412" y="89"/>
                    </a:cubicBezTo>
                    <a:cubicBezTo>
                      <a:pt x="424" y="117"/>
                      <a:pt x="430" y="165"/>
                      <a:pt x="430" y="234"/>
                    </a:cubicBezTo>
                    <a:cubicBezTo>
                      <a:pt x="430" y="581"/>
                      <a:pt x="430" y="581"/>
                      <a:pt x="430" y="581"/>
                    </a:cubicBezTo>
                    <a:cubicBezTo>
                      <a:pt x="333" y="581"/>
                      <a:pt x="333" y="581"/>
                      <a:pt x="333" y="581"/>
                    </a:cubicBezTo>
                    <a:cubicBezTo>
                      <a:pt x="333" y="240"/>
                      <a:pt x="333" y="240"/>
                      <a:pt x="333" y="240"/>
                    </a:cubicBezTo>
                    <a:cubicBezTo>
                      <a:pt x="333" y="173"/>
                      <a:pt x="327" y="128"/>
                      <a:pt x="316" y="105"/>
                    </a:cubicBezTo>
                    <a:cubicBezTo>
                      <a:pt x="300" y="74"/>
                      <a:pt x="267" y="59"/>
                      <a:pt x="217" y="59"/>
                    </a:cubicBezTo>
                    <a:cubicBezTo>
                      <a:pt x="178" y="59"/>
                      <a:pt x="138" y="63"/>
                      <a:pt x="97" y="71"/>
                    </a:cubicBezTo>
                    <a:cubicBezTo>
                      <a:pt x="97" y="581"/>
                      <a:pt x="97" y="581"/>
                      <a:pt x="97" y="581"/>
                    </a:cubicBezTo>
                    <a:lnTo>
                      <a:pt x="0" y="5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1600"/>
              </a:p>
            </p:txBody>
          </p:sp>
          <p:sp>
            <p:nvSpPr>
              <p:cNvPr id="49" name="Freeform 81"/>
              <p:cNvSpPr>
                <a:spLocks noEditPoints="1"/>
              </p:cNvSpPr>
              <p:nvPr/>
            </p:nvSpPr>
            <p:spPr bwMode="gray">
              <a:xfrm>
                <a:off x="2254" y="1949"/>
                <a:ext cx="89" cy="172"/>
              </a:xfrm>
              <a:custGeom>
                <a:avLst/>
                <a:gdLst>
                  <a:gd name="T0" fmla="*/ 349 w 446"/>
                  <a:gd name="T1" fmla="*/ 531 h 861"/>
                  <a:gd name="T2" fmla="*/ 313 w 446"/>
                  <a:gd name="T3" fmla="*/ 565 h 861"/>
                  <a:gd name="T4" fmla="*/ 201 w 446"/>
                  <a:gd name="T5" fmla="*/ 597 h 861"/>
                  <a:gd name="T6" fmla="*/ 76 w 446"/>
                  <a:gd name="T7" fmla="*/ 555 h 861"/>
                  <a:gd name="T8" fmla="*/ 0 w 446"/>
                  <a:gd name="T9" fmla="*/ 325 h 861"/>
                  <a:gd name="T10" fmla="*/ 55 w 446"/>
                  <a:gd name="T11" fmla="*/ 103 h 861"/>
                  <a:gd name="T12" fmla="*/ 267 w 446"/>
                  <a:gd name="T13" fmla="*/ 0 h 861"/>
                  <a:gd name="T14" fmla="*/ 446 w 446"/>
                  <a:gd name="T15" fmla="*/ 23 h 861"/>
                  <a:gd name="T16" fmla="*/ 446 w 446"/>
                  <a:gd name="T17" fmla="*/ 471 h 861"/>
                  <a:gd name="T18" fmla="*/ 435 w 446"/>
                  <a:gd name="T19" fmla="*/ 661 h 861"/>
                  <a:gd name="T20" fmla="*/ 330 w 446"/>
                  <a:gd name="T21" fmla="*/ 824 h 861"/>
                  <a:gd name="T22" fmla="*/ 149 w 446"/>
                  <a:gd name="T23" fmla="*/ 861 h 861"/>
                  <a:gd name="T24" fmla="*/ 77 w 446"/>
                  <a:gd name="T25" fmla="*/ 856 h 861"/>
                  <a:gd name="T26" fmla="*/ 77 w 446"/>
                  <a:gd name="T27" fmla="*/ 798 h 861"/>
                  <a:gd name="T28" fmla="*/ 149 w 446"/>
                  <a:gd name="T29" fmla="*/ 802 h 861"/>
                  <a:gd name="T30" fmla="*/ 267 w 446"/>
                  <a:gd name="T31" fmla="*/ 781 h 861"/>
                  <a:gd name="T32" fmla="*/ 340 w 446"/>
                  <a:gd name="T33" fmla="*/ 673 h 861"/>
                  <a:gd name="T34" fmla="*/ 349 w 446"/>
                  <a:gd name="T35" fmla="*/ 562 h 861"/>
                  <a:gd name="T36" fmla="*/ 349 w 446"/>
                  <a:gd name="T37" fmla="*/ 531 h 861"/>
                  <a:gd name="T38" fmla="*/ 349 w 446"/>
                  <a:gd name="T39" fmla="*/ 64 h 861"/>
                  <a:gd name="T40" fmla="*/ 276 w 446"/>
                  <a:gd name="T41" fmla="*/ 59 h 861"/>
                  <a:gd name="T42" fmla="*/ 181 w 446"/>
                  <a:gd name="T43" fmla="*/ 83 h 861"/>
                  <a:gd name="T44" fmla="*/ 119 w 446"/>
                  <a:gd name="T45" fmla="*/ 183 h 861"/>
                  <a:gd name="T46" fmla="*/ 99 w 446"/>
                  <a:gd name="T47" fmla="*/ 329 h 861"/>
                  <a:gd name="T48" fmla="*/ 136 w 446"/>
                  <a:gd name="T49" fmla="*/ 497 h 861"/>
                  <a:gd name="T50" fmla="*/ 214 w 446"/>
                  <a:gd name="T51" fmla="*/ 539 h 861"/>
                  <a:gd name="T52" fmla="*/ 291 w 446"/>
                  <a:gd name="T53" fmla="*/ 513 h 861"/>
                  <a:gd name="T54" fmla="*/ 341 w 446"/>
                  <a:gd name="T55" fmla="*/ 444 h 861"/>
                  <a:gd name="T56" fmla="*/ 349 w 446"/>
                  <a:gd name="T57" fmla="*/ 379 h 861"/>
                  <a:gd name="T58" fmla="*/ 349 w 446"/>
                  <a:gd name="T59" fmla="*/ 64 h 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46" h="861">
                    <a:moveTo>
                      <a:pt x="349" y="531"/>
                    </a:moveTo>
                    <a:cubicBezTo>
                      <a:pt x="334" y="547"/>
                      <a:pt x="322" y="558"/>
                      <a:pt x="313" y="565"/>
                    </a:cubicBezTo>
                    <a:cubicBezTo>
                      <a:pt x="283" y="586"/>
                      <a:pt x="246" y="597"/>
                      <a:pt x="201" y="597"/>
                    </a:cubicBezTo>
                    <a:cubicBezTo>
                      <a:pt x="150" y="597"/>
                      <a:pt x="109" y="583"/>
                      <a:pt x="76" y="555"/>
                    </a:cubicBezTo>
                    <a:cubicBezTo>
                      <a:pt x="25" y="513"/>
                      <a:pt x="0" y="436"/>
                      <a:pt x="0" y="325"/>
                    </a:cubicBezTo>
                    <a:cubicBezTo>
                      <a:pt x="0" y="235"/>
                      <a:pt x="18" y="162"/>
                      <a:pt x="55" y="103"/>
                    </a:cubicBezTo>
                    <a:cubicBezTo>
                      <a:pt x="99" y="35"/>
                      <a:pt x="169" y="0"/>
                      <a:pt x="267" y="0"/>
                    </a:cubicBezTo>
                    <a:cubicBezTo>
                      <a:pt x="324" y="0"/>
                      <a:pt x="384" y="8"/>
                      <a:pt x="446" y="23"/>
                    </a:cubicBezTo>
                    <a:cubicBezTo>
                      <a:pt x="446" y="471"/>
                      <a:pt x="446" y="471"/>
                      <a:pt x="446" y="471"/>
                    </a:cubicBezTo>
                    <a:cubicBezTo>
                      <a:pt x="446" y="554"/>
                      <a:pt x="442" y="617"/>
                      <a:pt x="435" y="661"/>
                    </a:cubicBezTo>
                    <a:cubicBezTo>
                      <a:pt x="422" y="740"/>
                      <a:pt x="387" y="794"/>
                      <a:pt x="330" y="824"/>
                    </a:cubicBezTo>
                    <a:cubicBezTo>
                      <a:pt x="284" y="849"/>
                      <a:pt x="224" y="861"/>
                      <a:pt x="149" y="861"/>
                    </a:cubicBezTo>
                    <a:cubicBezTo>
                      <a:pt x="129" y="861"/>
                      <a:pt x="104" y="859"/>
                      <a:pt x="77" y="856"/>
                    </a:cubicBezTo>
                    <a:cubicBezTo>
                      <a:pt x="77" y="798"/>
                      <a:pt x="77" y="798"/>
                      <a:pt x="77" y="798"/>
                    </a:cubicBezTo>
                    <a:cubicBezTo>
                      <a:pt x="102" y="801"/>
                      <a:pt x="126" y="802"/>
                      <a:pt x="149" y="802"/>
                    </a:cubicBezTo>
                    <a:cubicBezTo>
                      <a:pt x="202" y="802"/>
                      <a:pt x="241" y="796"/>
                      <a:pt x="267" y="781"/>
                    </a:cubicBezTo>
                    <a:cubicBezTo>
                      <a:pt x="305" y="761"/>
                      <a:pt x="330" y="725"/>
                      <a:pt x="340" y="673"/>
                    </a:cubicBezTo>
                    <a:cubicBezTo>
                      <a:pt x="346" y="643"/>
                      <a:pt x="349" y="606"/>
                      <a:pt x="349" y="562"/>
                    </a:cubicBezTo>
                    <a:lnTo>
                      <a:pt x="349" y="531"/>
                    </a:lnTo>
                    <a:close/>
                    <a:moveTo>
                      <a:pt x="349" y="64"/>
                    </a:moveTo>
                    <a:cubicBezTo>
                      <a:pt x="322" y="61"/>
                      <a:pt x="298" y="59"/>
                      <a:pt x="276" y="59"/>
                    </a:cubicBezTo>
                    <a:cubicBezTo>
                      <a:pt x="236" y="59"/>
                      <a:pt x="204" y="67"/>
                      <a:pt x="181" y="83"/>
                    </a:cubicBezTo>
                    <a:cubicBezTo>
                      <a:pt x="155" y="102"/>
                      <a:pt x="134" y="136"/>
                      <a:pt x="119" y="183"/>
                    </a:cubicBezTo>
                    <a:cubicBezTo>
                      <a:pt x="106" y="225"/>
                      <a:pt x="99" y="274"/>
                      <a:pt x="99" y="329"/>
                    </a:cubicBezTo>
                    <a:cubicBezTo>
                      <a:pt x="99" y="406"/>
                      <a:pt x="111" y="462"/>
                      <a:pt x="136" y="497"/>
                    </a:cubicBezTo>
                    <a:cubicBezTo>
                      <a:pt x="156" y="525"/>
                      <a:pt x="182" y="539"/>
                      <a:pt x="214" y="539"/>
                    </a:cubicBezTo>
                    <a:cubicBezTo>
                      <a:pt x="242" y="539"/>
                      <a:pt x="267" y="530"/>
                      <a:pt x="291" y="513"/>
                    </a:cubicBezTo>
                    <a:cubicBezTo>
                      <a:pt x="314" y="495"/>
                      <a:pt x="331" y="472"/>
                      <a:pt x="341" y="444"/>
                    </a:cubicBezTo>
                    <a:cubicBezTo>
                      <a:pt x="346" y="429"/>
                      <a:pt x="349" y="408"/>
                      <a:pt x="349" y="379"/>
                    </a:cubicBezTo>
                    <a:lnTo>
                      <a:pt x="349" y="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1600"/>
              </a:p>
            </p:txBody>
          </p:sp>
          <p:sp>
            <p:nvSpPr>
              <p:cNvPr id="50" name="Freeform 82"/>
              <p:cNvSpPr>
                <a:spLocks/>
              </p:cNvSpPr>
              <p:nvPr/>
            </p:nvSpPr>
            <p:spPr bwMode="gray">
              <a:xfrm>
                <a:off x="2431" y="1922"/>
                <a:ext cx="50" cy="143"/>
              </a:xfrm>
              <a:custGeom>
                <a:avLst/>
                <a:gdLst>
                  <a:gd name="T0" fmla="*/ 0 w 249"/>
                  <a:gd name="T1" fmla="*/ 0 h 718"/>
                  <a:gd name="T2" fmla="*/ 97 w 249"/>
                  <a:gd name="T3" fmla="*/ 0 h 718"/>
                  <a:gd name="T4" fmla="*/ 97 w 249"/>
                  <a:gd name="T5" fmla="*/ 153 h 718"/>
                  <a:gd name="T6" fmla="*/ 249 w 249"/>
                  <a:gd name="T7" fmla="*/ 153 h 718"/>
                  <a:gd name="T8" fmla="*/ 249 w 249"/>
                  <a:gd name="T9" fmla="*/ 215 h 718"/>
                  <a:gd name="T10" fmla="*/ 97 w 249"/>
                  <a:gd name="T11" fmla="*/ 215 h 718"/>
                  <a:gd name="T12" fmla="*/ 97 w 249"/>
                  <a:gd name="T13" fmla="*/ 515 h 718"/>
                  <a:gd name="T14" fmla="*/ 122 w 249"/>
                  <a:gd name="T15" fmla="*/ 630 h 718"/>
                  <a:gd name="T16" fmla="*/ 176 w 249"/>
                  <a:gd name="T17" fmla="*/ 655 h 718"/>
                  <a:gd name="T18" fmla="*/ 217 w 249"/>
                  <a:gd name="T19" fmla="*/ 657 h 718"/>
                  <a:gd name="T20" fmla="*/ 249 w 249"/>
                  <a:gd name="T21" fmla="*/ 657 h 718"/>
                  <a:gd name="T22" fmla="*/ 249 w 249"/>
                  <a:gd name="T23" fmla="*/ 718 h 718"/>
                  <a:gd name="T24" fmla="*/ 197 w 249"/>
                  <a:gd name="T25" fmla="*/ 718 h 718"/>
                  <a:gd name="T26" fmla="*/ 99 w 249"/>
                  <a:gd name="T27" fmla="*/ 709 h 718"/>
                  <a:gd name="T28" fmla="*/ 9 w 249"/>
                  <a:gd name="T29" fmla="*/ 613 h 718"/>
                  <a:gd name="T30" fmla="*/ 0 w 249"/>
                  <a:gd name="T31" fmla="*/ 501 h 718"/>
                  <a:gd name="T32" fmla="*/ 0 w 249"/>
                  <a:gd name="T33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9" h="718">
                    <a:moveTo>
                      <a:pt x="0" y="0"/>
                    </a:moveTo>
                    <a:cubicBezTo>
                      <a:pt x="97" y="0"/>
                      <a:pt x="97" y="0"/>
                      <a:pt x="97" y="0"/>
                    </a:cubicBezTo>
                    <a:cubicBezTo>
                      <a:pt x="97" y="153"/>
                      <a:pt x="97" y="153"/>
                      <a:pt x="97" y="153"/>
                    </a:cubicBezTo>
                    <a:cubicBezTo>
                      <a:pt x="249" y="153"/>
                      <a:pt x="249" y="153"/>
                      <a:pt x="249" y="153"/>
                    </a:cubicBezTo>
                    <a:cubicBezTo>
                      <a:pt x="249" y="215"/>
                      <a:pt x="249" y="215"/>
                      <a:pt x="249" y="215"/>
                    </a:cubicBezTo>
                    <a:cubicBezTo>
                      <a:pt x="97" y="215"/>
                      <a:pt x="97" y="215"/>
                      <a:pt x="97" y="215"/>
                    </a:cubicBezTo>
                    <a:cubicBezTo>
                      <a:pt x="97" y="515"/>
                      <a:pt x="97" y="515"/>
                      <a:pt x="97" y="515"/>
                    </a:cubicBezTo>
                    <a:cubicBezTo>
                      <a:pt x="97" y="572"/>
                      <a:pt x="105" y="610"/>
                      <a:pt x="122" y="630"/>
                    </a:cubicBezTo>
                    <a:cubicBezTo>
                      <a:pt x="134" y="644"/>
                      <a:pt x="152" y="652"/>
                      <a:pt x="176" y="655"/>
                    </a:cubicBezTo>
                    <a:cubicBezTo>
                      <a:pt x="184" y="656"/>
                      <a:pt x="197" y="657"/>
                      <a:pt x="217" y="657"/>
                    </a:cubicBezTo>
                    <a:cubicBezTo>
                      <a:pt x="249" y="657"/>
                      <a:pt x="249" y="657"/>
                      <a:pt x="249" y="657"/>
                    </a:cubicBezTo>
                    <a:cubicBezTo>
                      <a:pt x="249" y="718"/>
                      <a:pt x="249" y="718"/>
                      <a:pt x="249" y="718"/>
                    </a:cubicBezTo>
                    <a:cubicBezTo>
                      <a:pt x="197" y="718"/>
                      <a:pt x="197" y="718"/>
                      <a:pt x="197" y="718"/>
                    </a:cubicBezTo>
                    <a:cubicBezTo>
                      <a:pt x="155" y="718"/>
                      <a:pt x="123" y="715"/>
                      <a:pt x="99" y="709"/>
                    </a:cubicBezTo>
                    <a:cubicBezTo>
                      <a:pt x="50" y="695"/>
                      <a:pt x="20" y="663"/>
                      <a:pt x="9" y="613"/>
                    </a:cubicBezTo>
                    <a:cubicBezTo>
                      <a:pt x="3" y="586"/>
                      <a:pt x="0" y="549"/>
                      <a:pt x="0" y="50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1600"/>
              </a:p>
            </p:txBody>
          </p:sp>
          <p:sp>
            <p:nvSpPr>
              <p:cNvPr id="51" name="Freeform 83"/>
              <p:cNvSpPr>
                <a:spLocks noEditPoints="1"/>
              </p:cNvSpPr>
              <p:nvPr/>
            </p:nvSpPr>
            <p:spPr bwMode="gray">
              <a:xfrm>
                <a:off x="2502" y="1949"/>
                <a:ext cx="95" cy="120"/>
              </a:xfrm>
              <a:custGeom>
                <a:avLst/>
                <a:gdLst>
                  <a:gd name="T0" fmla="*/ 238 w 476"/>
                  <a:gd name="T1" fmla="*/ 0 h 597"/>
                  <a:gd name="T2" fmla="*/ 419 w 476"/>
                  <a:gd name="T3" fmla="*/ 81 h 597"/>
                  <a:gd name="T4" fmla="*/ 476 w 476"/>
                  <a:gd name="T5" fmla="*/ 299 h 597"/>
                  <a:gd name="T6" fmla="*/ 419 w 476"/>
                  <a:gd name="T7" fmla="*/ 516 h 597"/>
                  <a:gd name="T8" fmla="*/ 239 w 476"/>
                  <a:gd name="T9" fmla="*/ 597 h 597"/>
                  <a:gd name="T10" fmla="*/ 0 w 476"/>
                  <a:gd name="T11" fmla="*/ 295 h 597"/>
                  <a:gd name="T12" fmla="*/ 57 w 476"/>
                  <a:gd name="T13" fmla="*/ 81 h 597"/>
                  <a:gd name="T14" fmla="*/ 238 w 476"/>
                  <a:gd name="T15" fmla="*/ 0 h 597"/>
                  <a:gd name="T16" fmla="*/ 238 w 476"/>
                  <a:gd name="T17" fmla="*/ 59 h 597"/>
                  <a:gd name="T18" fmla="*/ 125 w 476"/>
                  <a:gd name="T19" fmla="*/ 132 h 597"/>
                  <a:gd name="T20" fmla="*/ 99 w 476"/>
                  <a:gd name="T21" fmla="*/ 296 h 597"/>
                  <a:gd name="T22" fmla="*/ 125 w 476"/>
                  <a:gd name="T23" fmla="*/ 465 h 597"/>
                  <a:gd name="T24" fmla="*/ 238 w 476"/>
                  <a:gd name="T25" fmla="*/ 539 h 597"/>
                  <a:gd name="T26" fmla="*/ 351 w 476"/>
                  <a:gd name="T27" fmla="*/ 465 h 597"/>
                  <a:gd name="T28" fmla="*/ 377 w 476"/>
                  <a:gd name="T29" fmla="*/ 299 h 597"/>
                  <a:gd name="T30" fmla="*/ 351 w 476"/>
                  <a:gd name="T31" fmla="*/ 132 h 597"/>
                  <a:gd name="T32" fmla="*/ 238 w 476"/>
                  <a:gd name="T33" fmla="*/ 59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6" h="597">
                    <a:moveTo>
                      <a:pt x="238" y="0"/>
                    </a:moveTo>
                    <a:cubicBezTo>
                      <a:pt x="319" y="0"/>
                      <a:pt x="379" y="27"/>
                      <a:pt x="419" y="81"/>
                    </a:cubicBezTo>
                    <a:cubicBezTo>
                      <a:pt x="457" y="133"/>
                      <a:pt x="476" y="205"/>
                      <a:pt x="476" y="299"/>
                    </a:cubicBezTo>
                    <a:cubicBezTo>
                      <a:pt x="476" y="391"/>
                      <a:pt x="457" y="464"/>
                      <a:pt x="419" y="516"/>
                    </a:cubicBezTo>
                    <a:cubicBezTo>
                      <a:pt x="380" y="570"/>
                      <a:pt x="320" y="597"/>
                      <a:pt x="239" y="597"/>
                    </a:cubicBezTo>
                    <a:cubicBezTo>
                      <a:pt x="79" y="597"/>
                      <a:pt x="0" y="496"/>
                      <a:pt x="0" y="295"/>
                    </a:cubicBezTo>
                    <a:cubicBezTo>
                      <a:pt x="0" y="204"/>
                      <a:pt x="19" y="133"/>
                      <a:pt x="57" y="81"/>
                    </a:cubicBezTo>
                    <a:cubicBezTo>
                      <a:pt x="96" y="27"/>
                      <a:pt x="157" y="0"/>
                      <a:pt x="238" y="0"/>
                    </a:cubicBezTo>
                    <a:moveTo>
                      <a:pt x="238" y="59"/>
                    </a:moveTo>
                    <a:cubicBezTo>
                      <a:pt x="183" y="59"/>
                      <a:pt x="145" y="83"/>
                      <a:pt x="125" y="132"/>
                    </a:cubicBezTo>
                    <a:cubicBezTo>
                      <a:pt x="107" y="173"/>
                      <a:pt x="99" y="227"/>
                      <a:pt x="99" y="296"/>
                    </a:cubicBezTo>
                    <a:cubicBezTo>
                      <a:pt x="99" y="368"/>
                      <a:pt x="107" y="424"/>
                      <a:pt x="125" y="465"/>
                    </a:cubicBezTo>
                    <a:cubicBezTo>
                      <a:pt x="145" y="514"/>
                      <a:pt x="183" y="539"/>
                      <a:pt x="238" y="539"/>
                    </a:cubicBezTo>
                    <a:cubicBezTo>
                      <a:pt x="293" y="539"/>
                      <a:pt x="330" y="514"/>
                      <a:pt x="351" y="465"/>
                    </a:cubicBezTo>
                    <a:cubicBezTo>
                      <a:pt x="368" y="424"/>
                      <a:pt x="377" y="369"/>
                      <a:pt x="377" y="299"/>
                    </a:cubicBezTo>
                    <a:cubicBezTo>
                      <a:pt x="377" y="227"/>
                      <a:pt x="368" y="172"/>
                      <a:pt x="351" y="132"/>
                    </a:cubicBezTo>
                    <a:cubicBezTo>
                      <a:pt x="330" y="83"/>
                      <a:pt x="292" y="59"/>
                      <a:pt x="238" y="5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1600"/>
              </a:p>
            </p:txBody>
          </p:sp>
          <p:sp>
            <p:nvSpPr>
              <p:cNvPr id="52" name="Freeform 84"/>
              <p:cNvSpPr>
                <a:spLocks/>
              </p:cNvSpPr>
              <p:nvPr/>
            </p:nvSpPr>
            <p:spPr bwMode="gray">
              <a:xfrm>
                <a:off x="2625" y="1949"/>
                <a:ext cx="146" cy="116"/>
              </a:xfrm>
              <a:custGeom>
                <a:avLst/>
                <a:gdLst>
                  <a:gd name="T0" fmla="*/ 0 w 730"/>
                  <a:gd name="T1" fmla="*/ 581 h 581"/>
                  <a:gd name="T2" fmla="*/ 0 w 730"/>
                  <a:gd name="T3" fmla="*/ 23 h 581"/>
                  <a:gd name="T4" fmla="*/ 209 w 730"/>
                  <a:gd name="T5" fmla="*/ 0 h 581"/>
                  <a:gd name="T6" fmla="*/ 360 w 730"/>
                  <a:gd name="T7" fmla="*/ 37 h 581"/>
                  <a:gd name="T8" fmla="*/ 541 w 730"/>
                  <a:gd name="T9" fmla="*/ 0 h 581"/>
                  <a:gd name="T10" fmla="*/ 714 w 730"/>
                  <a:gd name="T11" fmla="*/ 90 h 581"/>
                  <a:gd name="T12" fmla="*/ 730 w 730"/>
                  <a:gd name="T13" fmla="*/ 234 h 581"/>
                  <a:gd name="T14" fmla="*/ 730 w 730"/>
                  <a:gd name="T15" fmla="*/ 581 h 581"/>
                  <a:gd name="T16" fmla="*/ 634 w 730"/>
                  <a:gd name="T17" fmla="*/ 581 h 581"/>
                  <a:gd name="T18" fmla="*/ 634 w 730"/>
                  <a:gd name="T19" fmla="*/ 240 h 581"/>
                  <a:gd name="T20" fmla="*/ 618 w 730"/>
                  <a:gd name="T21" fmla="*/ 106 h 581"/>
                  <a:gd name="T22" fmla="*/ 528 w 730"/>
                  <a:gd name="T23" fmla="*/ 59 h 581"/>
                  <a:gd name="T24" fmla="*/ 413 w 730"/>
                  <a:gd name="T25" fmla="*/ 85 h 581"/>
                  <a:gd name="T26" fmla="*/ 413 w 730"/>
                  <a:gd name="T27" fmla="*/ 581 h 581"/>
                  <a:gd name="T28" fmla="*/ 317 w 730"/>
                  <a:gd name="T29" fmla="*/ 581 h 581"/>
                  <a:gd name="T30" fmla="*/ 317 w 730"/>
                  <a:gd name="T31" fmla="*/ 236 h 581"/>
                  <a:gd name="T32" fmla="*/ 301 w 730"/>
                  <a:gd name="T33" fmla="*/ 106 h 581"/>
                  <a:gd name="T34" fmla="*/ 209 w 730"/>
                  <a:gd name="T35" fmla="*/ 59 h 581"/>
                  <a:gd name="T36" fmla="*/ 96 w 730"/>
                  <a:gd name="T37" fmla="*/ 71 h 581"/>
                  <a:gd name="T38" fmla="*/ 96 w 730"/>
                  <a:gd name="T39" fmla="*/ 581 h 581"/>
                  <a:gd name="T40" fmla="*/ 0 w 730"/>
                  <a:gd name="T41" fmla="*/ 581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30" h="581">
                    <a:moveTo>
                      <a:pt x="0" y="581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88" y="8"/>
                      <a:pt x="158" y="0"/>
                      <a:pt x="209" y="0"/>
                    </a:cubicBezTo>
                    <a:cubicBezTo>
                      <a:pt x="276" y="0"/>
                      <a:pt x="326" y="12"/>
                      <a:pt x="360" y="37"/>
                    </a:cubicBezTo>
                    <a:cubicBezTo>
                      <a:pt x="421" y="12"/>
                      <a:pt x="481" y="0"/>
                      <a:pt x="541" y="0"/>
                    </a:cubicBezTo>
                    <a:cubicBezTo>
                      <a:pt x="632" y="0"/>
                      <a:pt x="690" y="30"/>
                      <a:pt x="714" y="90"/>
                    </a:cubicBezTo>
                    <a:cubicBezTo>
                      <a:pt x="725" y="118"/>
                      <a:pt x="730" y="166"/>
                      <a:pt x="730" y="234"/>
                    </a:cubicBezTo>
                    <a:cubicBezTo>
                      <a:pt x="730" y="581"/>
                      <a:pt x="730" y="581"/>
                      <a:pt x="730" y="581"/>
                    </a:cubicBezTo>
                    <a:cubicBezTo>
                      <a:pt x="634" y="581"/>
                      <a:pt x="634" y="581"/>
                      <a:pt x="634" y="581"/>
                    </a:cubicBezTo>
                    <a:cubicBezTo>
                      <a:pt x="634" y="240"/>
                      <a:pt x="634" y="240"/>
                      <a:pt x="634" y="240"/>
                    </a:cubicBezTo>
                    <a:cubicBezTo>
                      <a:pt x="634" y="174"/>
                      <a:pt x="628" y="129"/>
                      <a:pt x="618" y="106"/>
                    </a:cubicBezTo>
                    <a:cubicBezTo>
                      <a:pt x="604" y="75"/>
                      <a:pt x="574" y="59"/>
                      <a:pt x="528" y="59"/>
                    </a:cubicBezTo>
                    <a:cubicBezTo>
                      <a:pt x="491" y="59"/>
                      <a:pt x="452" y="68"/>
                      <a:pt x="413" y="85"/>
                    </a:cubicBezTo>
                    <a:cubicBezTo>
                      <a:pt x="413" y="581"/>
                      <a:pt x="413" y="581"/>
                      <a:pt x="413" y="581"/>
                    </a:cubicBezTo>
                    <a:cubicBezTo>
                      <a:pt x="317" y="581"/>
                      <a:pt x="317" y="581"/>
                      <a:pt x="317" y="581"/>
                    </a:cubicBezTo>
                    <a:cubicBezTo>
                      <a:pt x="317" y="236"/>
                      <a:pt x="317" y="236"/>
                      <a:pt x="317" y="236"/>
                    </a:cubicBezTo>
                    <a:cubicBezTo>
                      <a:pt x="317" y="172"/>
                      <a:pt x="312" y="129"/>
                      <a:pt x="301" y="106"/>
                    </a:cubicBezTo>
                    <a:cubicBezTo>
                      <a:pt x="286" y="75"/>
                      <a:pt x="255" y="59"/>
                      <a:pt x="209" y="59"/>
                    </a:cubicBezTo>
                    <a:cubicBezTo>
                      <a:pt x="173" y="59"/>
                      <a:pt x="135" y="63"/>
                      <a:pt x="96" y="71"/>
                    </a:cubicBezTo>
                    <a:cubicBezTo>
                      <a:pt x="96" y="581"/>
                      <a:pt x="96" y="581"/>
                      <a:pt x="96" y="581"/>
                    </a:cubicBezTo>
                    <a:lnTo>
                      <a:pt x="0" y="5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1600"/>
              </a:p>
            </p:txBody>
          </p:sp>
          <p:sp>
            <p:nvSpPr>
              <p:cNvPr id="53" name="Freeform 85"/>
              <p:cNvSpPr>
                <a:spLocks noEditPoints="1"/>
              </p:cNvSpPr>
              <p:nvPr/>
            </p:nvSpPr>
            <p:spPr bwMode="gray">
              <a:xfrm>
                <a:off x="2797" y="1949"/>
                <a:ext cx="95" cy="120"/>
              </a:xfrm>
              <a:custGeom>
                <a:avLst/>
                <a:gdLst>
                  <a:gd name="T0" fmla="*/ 238 w 475"/>
                  <a:gd name="T1" fmla="*/ 0 h 597"/>
                  <a:gd name="T2" fmla="*/ 418 w 475"/>
                  <a:gd name="T3" fmla="*/ 81 h 597"/>
                  <a:gd name="T4" fmla="*/ 475 w 475"/>
                  <a:gd name="T5" fmla="*/ 299 h 597"/>
                  <a:gd name="T6" fmla="*/ 418 w 475"/>
                  <a:gd name="T7" fmla="*/ 516 h 597"/>
                  <a:gd name="T8" fmla="*/ 238 w 475"/>
                  <a:gd name="T9" fmla="*/ 597 h 597"/>
                  <a:gd name="T10" fmla="*/ 0 w 475"/>
                  <a:gd name="T11" fmla="*/ 295 h 597"/>
                  <a:gd name="T12" fmla="*/ 57 w 475"/>
                  <a:gd name="T13" fmla="*/ 81 h 597"/>
                  <a:gd name="T14" fmla="*/ 238 w 475"/>
                  <a:gd name="T15" fmla="*/ 0 h 597"/>
                  <a:gd name="T16" fmla="*/ 238 w 475"/>
                  <a:gd name="T17" fmla="*/ 59 h 597"/>
                  <a:gd name="T18" fmla="*/ 124 w 475"/>
                  <a:gd name="T19" fmla="*/ 132 h 597"/>
                  <a:gd name="T20" fmla="*/ 98 w 475"/>
                  <a:gd name="T21" fmla="*/ 296 h 597"/>
                  <a:gd name="T22" fmla="*/ 124 w 475"/>
                  <a:gd name="T23" fmla="*/ 465 h 597"/>
                  <a:gd name="T24" fmla="*/ 238 w 475"/>
                  <a:gd name="T25" fmla="*/ 539 h 597"/>
                  <a:gd name="T26" fmla="*/ 350 w 475"/>
                  <a:gd name="T27" fmla="*/ 465 h 597"/>
                  <a:gd name="T28" fmla="*/ 376 w 475"/>
                  <a:gd name="T29" fmla="*/ 299 h 597"/>
                  <a:gd name="T30" fmla="*/ 350 w 475"/>
                  <a:gd name="T31" fmla="*/ 132 h 597"/>
                  <a:gd name="T32" fmla="*/ 238 w 475"/>
                  <a:gd name="T33" fmla="*/ 59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5" h="597">
                    <a:moveTo>
                      <a:pt x="238" y="0"/>
                    </a:moveTo>
                    <a:cubicBezTo>
                      <a:pt x="319" y="0"/>
                      <a:pt x="379" y="27"/>
                      <a:pt x="418" y="81"/>
                    </a:cubicBezTo>
                    <a:cubicBezTo>
                      <a:pt x="456" y="133"/>
                      <a:pt x="475" y="205"/>
                      <a:pt x="475" y="299"/>
                    </a:cubicBezTo>
                    <a:cubicBezTo>
                      <a:pt x="475" y="391"/>
                      <a:pt x="456" y="464"/>
                      <a:pt x="418" y="516"/>
                    </a:cubicBezTo>
                    <a:cubicBezTo>
                      <a:pt x="379" y="570"/>
                      <a:pt x="319" y="597"/>
                      <a:pt x="238" y="597"/>
                    </a:cubicBezTo>
                    <a:cubicBezTo>
                      <a:pt x="79" y="597"/>
                      <a:pt x="0" y="496"/>
                      <a:pt x="0" y="295"/>
                    </a:cubicBezTo>
                    <a:cubicBezTo>
                      <a:pt x="0" y="204"/>
                      <a:pt x="19" y="133"/>
                      <a:pt x="57" y="81"/>
                    </a:cubicBezTo>
                    <a:cubicBezTo>
                      <a:pt x="96" y="27"/>
                      <a:pt x="156" y="0"/>
                      <a:pt x="238" y="0"/>
                    </a:cubicBezTo>
                    <a:moveTo>
                      <a:pt x="238" y="59"/>
                    </a:moveTo>
                    <a:cubicBezTo>
                      <a:pt x="183" y="59"/>
                      <a:pt x="145" y="83"/>
                      <a:pt x="124" y="132"/>
                    </a:cubicBezTo>
                    <a:cubicBezTo>
                      <a:pt x="107" y="173"/>
                      <a:pt x="98" y="227"/>
                      <a:pt x="98" y="296"/>
                    </a:cubicBezTo>
                    <a:cubicBezTo>
                      <a:pt x="98" y="368"/>
                      <a:pt x="107" y="424"/>
                      <a:pt x="124" y="465"/>
                    </a:cubicBezTo>
                    <a:cubicBezTo>
                      <a:pt x="145" y="514"/>
                      <a:pt x="183" y="539"/>
                      <a:pt x="238" y="539"/>
                    </a:cubicBezTo>
                    <a:cubicBezTo>
                      <a:pt x="292" y="539"/>
                      <a:pt x="330" y="514"/>
                      <a:pt x="350" y="465"/>
                    </a:cubicBezTo>
                    <a:cubicBezTo>
                      <a:pt x="368" y="424"/>
                      <a:pt x="376" y="369"/>
                      <a:pt x="376" y="299"/>
                    </a:cubicBezTo>
                    <a:cubicBezTo>
                      <a:pt x="376" y="227"/>
                      <a:pt x="368" y="172"/>
                      <a:pt x="350" y="132"/>
                    </a:cubicBezTo>
                    <a:cubicBezTo>
                      <a:pt x="329" y="83"/>
                      <a:pt x="292" y="59"/>
                      <a:pt x="238" y="5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1600"/>
              </a:p>
            </p:txBody>
          </p:sp>
          <p:sp>
            <p:nvSpPr>
              <p:cNvPr id="54" name="Freeform 86"/>
              <p:cNvSpPr>
                <a:spLocks/>
              </p:cNvSpPr>
              <p:nvPr/>
            </p:nvSpPr>
            <p:spPr bwMode="gray">
              <a:xfrm>
                <a:off x="2922" y="1949"/>
                <a:ext cx="49" cy="116"/>
              </a:xfrm>
              <a:custGeom>
                <a:avLst/>
                <a:gdLst>
                  <a:gd name="T0" fmla="*/ 0 w 244"/>
                  <a:gd name="T1" fmla="*/ 581 h 581"/>
                  <a:gd name="T2" fmla="*/ 0 w 244"/>
                  <a:gd name="T3" fmla="*/ 25 h 581"/>
                  <a:gd name="T4" fmla="*/ 244 w 244"/>
                  <a:gd name="T5" fmla="*/ 0 h 581"/>
                  <a:gd name="T6" fmla="*/ 244 w 244"/>
                  <a:gd name="T7" fmla="*/ 61 h 581"/>
                  <a:gd name="T8" fmla="*/ 97 w 244"/>
                  <a:gd name="T9" fmla="*/ 71 h 581"/>
                  <a:gd name="T10" fmla="*/ 97 w 244"/>
                  <a:gd name="T11" fmla="*/ 581 h 581"/>
                  <a:gd name="T12" fmla="*/ 0 w 244"/>
                  <a:gd name="T13" fmla="*/ 581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4" h="581">
                    <a:moveTo>
                      <a:pt x="0" y="581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74" y="9"/>
                      <a:pt x="155" y="1"/>
                      <a:pt x="244" y="0"/>
                    </a:cubicBezTo>
                    <a:cubicBezTo>
                      <a:pt x="244" y="61"/>
                      <a:pt x="244" y="61"/>
                      <a:pt x="244" y="61"/>
                    </a:cubicBezTo>
                    <a:cubicBezTo>
                      <a:pt x="190" y="61"/>
                      <a:pt x="141" y="65"/>
                      <a:pt x="97" y="71"/>
                    </a:cubicBezTo>
                    <a:cubicBezTo>
                      <a:pt x="97" y="581"/>
                      <a:pt x="97" y="581"/>
                      <a:pt x="97" y="581"/>
                    </a:cubicBezTo>
                    <a:lnTo>
                      <a:pt x="0" y="5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1600"/>
              </a:p>
            </p:txBody>
          </p:sp>
          <p:sp>
            <p:nvSpPr>
              <p:cNvPr id="55" name="Freeform 87"/>
              <p:cNvSpPr>
                <a:spLocks/>
              </p:cNvSpPr>
              <p:nvPr/>
            </p:nvSpPr>
            <p:spPr bwMode="gray">
              <a:xfrm>
                <a:off x="2992" y="1949"/>
                <a:ext cx="49" cy="116"/>
              </a:xfrm>
              <a:custGeom>
                <a:avLst/>
                <a:gdLst>
                  <a:gd name="T0" fmla="*/ 0 w 244"/>
                  <a:gd name="T1" fmla="*/ 581 h 581"/>
                  <a:gd name="T2" fmla="*/ 0 w 244"/>
                  <a:gd name="T3" fmla="*/ 25 h 581"/>
                  <a:gd name="T4" fmla="*/ 244 w 244"/>
                  <a:gd name="T5" fmla="*/ 0 h 581"/>
                  <a:gd name="T6" fmla="*/ 244 w 244"/>
                  <a:gd name="T7" fmla="*/ 61 h 581"/>
                  <a:gd name="T8" fmla="*/ 97 w 244"/>
                  <a:gd name="T9" fmla="*/ 71 h 581"/>
                  <a:gd name="T10" fmla="*/ 97 w 244"/>
                  <a:gd name="T11" fmla="*/ 581 h 581"/>
                  <a:gd name="T12" fmla="*/ 0 w 244"/>
                  <a:gd name="T13" fmla="*/ 581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4" h="581">
                    <a:moveTo>
                      <a:pt x="0" y="581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74" y="9"/>
                      <a:pt x="155" y="1"/>
                      <a:pt x="244" y="0"/>
                    </a:cubicBezTo>
                    <a:cubicBezTo>
                      <a:pt x="244" y="61"/>
                      <a:pt x="244" y="61"/>
                      <a:pt x="244" y="61"/>
                    </a:cubicBezTo>
                    <a:cubicBezTo>
                      <a:pt x="190" y="61"/>
                      <a:pt x="140" y="65"/>
                      <a:pt x="97" y="71"/>
                    </a:cubicBezTo>
                    <a:cubicBezTo>
                      <a:pt x="97" y="581"/>
                      <a:pt x="97" y="581"/>
                      <a:pt x="97" y="581"/>
                    </a:cubicBezTo>
                    <a:lnTo>
                      <a:pt x="0" y="5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1600"/>
              </a:p>
            </p:txBody>
          </p:sp>
          <p:sp>
            <p:nvSpPr>
              <p:cNvPr id="56" name="Freeform 88"/>
              <p:cNvSpPr>
                <a:spLocks noEditPoints="1"/>
              </p:cNvSpPr>
              <p:nvPr/>
            </p:nvSpPr>
            <p:spPr bwMode="gray">
              <a:xfrm>
                <a:off x="3054" y="1949"/>
                <a:ext cx="95" cy="120"/>
              </a:xfrm>
              <a:custGeom>
                <a:avLst/>
                <a:gdLst>
                  <a:gd name="T0" fmla="*/ 238 w 476"/>
                  <a:gd name="T1" fmla="*/ 0 h 597"/>
                  <a:gd name="T2" fmla="*/ 419 w 476"/>
                  <a:gd name="T3" fmla="*/ 81 h 597"/>
                  <a:gd name="T4" fmla="*/ 476 w 476"/>
                  <a:gd name="T5" fmla="*/ 299 h 597"/>
                  <a:gd name="T6" fmla="*/ 419 w 476"/>
                  <a:gd name="T7" fmla="*/ 516 h 597"/>
                  <a:gd name="T8" fmla="*/ 239 w 476"/>
                  <a:gd name="T9" fmla="*/ 597 h 597"/>
                  <a:gd name="T10" fmla="*/ 0 w 476"/>
                  <a:gd name="T11" fmla="*/ 295 h 597"/>
                  <a:gd name="T12" fmla="*/ 57 w 476"/>
                  <a:gd name="T13" fmla="*/ 81 h 597"/>
                  <a:gd name="T14" fmla="*/ 238 w 476"/>
                  <a:gd name="T15" fmla="*/ 0 h 597"/>
                  <a:gd name="T16" fmla="*/ 238 w 476"/>
                  <a:gd name="T17" fmla="*/ 59 h 597"/>
                  <a:gd name="T18" fmla="*/ 125 w 476"/>
                  <a:gd name="T19" fmla="*/ 132 h 597"/>
                  <a:gd name="T20" fmla="*/ 99 w 476"/>
                  <a:gd name="T21" fmla="*/ 296 h 597"/>
                  <a:gd name="T22" fmla="*/ 125 w 476"/>
                  <a:gd name="T23" fmla="*/ 465 h 597"/>
                  <a:gd name="T24" fmla="*/ 238 w 476"/>
                  <a:gd name="T25" fmla="*/ 539 h 597"/>
                  <a:gd name="T26" fmla="*/ 351 w 476"/>
                  <a:gd name="T27" fmla="*/ 465 h 597"/>
                  <a:gd name="T28" fmla="*/ 377 w 476"/>
                  <a:gd name="T29" fmla="*/ 299 h 597"/>
                  <a:gd name="T30" fmla="*/ 351 w 476"/>
                  <a:gd name="T31" fmla="*/ 132 h 597"/>
                  <a:gd name="T32" fmla="*/ 238 w 476"/>
                  <a:gd name="T33" fmla="*/ 59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6" h="597">
                    <a:moveTo>
                      <a:pt x="238" y="0"/>
                    </a:moveTo>
                    <a:cubicBezTo>
                      <a:pt x="319" y="0"/>
                      <a:pt x="379" y="27"/>
                      <a:pt x="419" y="81"/>
                    </a:cubicBezTo>
                    <a:cubicBezTo>
                      <a:pt x="457" y="133"/>
                      <a:pt x="476" y="205"/>
                      <a:pt x="476" y="299"/>
                    </a:cubicBezTo>
                    <a:cubicBezTo>
                      <a:pt x="476" y="391"/>
                      <a:pt x="457" y="464"/>
                      <a:pt x="419" y="516"/>
                    </a:cubicBezTo>
                    <a:cubicBezTo>
                      <a:pt x="380" y="570"/>
                      <a:pt x="320" y="597"/>
                      <a:pt x="239" y="597"/>
                    </a:cubicBezTo>
                    <a:cubicBezTo>
                      <a:pt x="80" y="597"/>
                      <a:pt x="0" y="496"/>
                      <a:pt x="0" y="295"/>
                    </a:cubicBezTo>
                    <a:cubicBezTo>
                      <a:pt x="0" y="204"/>
                      <a:pt x="19" y="133"/>
                      <a:pt x="57" y="81"/>
                    </a:cubicBezTo>
                    <a:cubicBezTo>
                      <a:pt x="97" y="27"/>
                      <a:pt x="157" y="0"/>
                      <a:pt x="238" y="0"/>
                    </a:cubicBezTo>
                    <a:moveTo>
                      <a:pt x="238" y="59"/>
                    </a:moveTo>
                    <a:cubicBezTo>
                      <a:pt x="184" y="59"/>
                      <a:pt x="146" y="83"/>
                      <a:pt x="125" y="132"/>
                    </a:cubicBezTo>
                    <a:cubicBezTo>
                      <a:pt x="108" y="173"/>
                      <a:pt x="99" y="227"/>
                      <a:pt x="99" y="296"/>
                    </a:cubicBezTo>
                    <a:cubicBezTo>
                      <a:pt x="99" y="368"/>
                      <a:pt x="108" y="424"/>
                      <a:pt x="125" y="465"/>
                    </a:cubicBezTo>
                    <a:cubicBezTo>
                      <a:pt x="146" y="514"/>
                      <a:pt x="184" y="539"/>
                      <a:pt x="238" y="539"/>
                    </a:cubicBezTo>
                    <a:cubicBezTo>
                      <a:pt x="293" y="539"/>
                      <a:pt x="331" y="514"/>
                      <a:pt x="351" y="465"/>
                    </a:cubicBezTo>
                    <a:cubicBezTo>
                      <a:pt x="368" y="424"/>
                      <a:pt x="377" y="369"/>
                      <a:pt x="377" y="299"/>
                    </a:cubicBezTo>
                    <a:cubicBezTo>
                      <a:pt x="377" y="227"/>
                      <a:pt x="368" y="172"/>
                      <a:pt x="351" y="132"/>
                    </a:cubicBezTo>
                    <a:cubicBezTo>
                      <a:pt x="330" y="83"/>
                      <a:pt x="293" y="59"/>
                      <a:pt x="238" y="5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1600"/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gray">
              <a:xfrm>
                <a:off x="3162" y="1952"/>
                <a:ext cx="145" cy="113"/>
              </a:xfrm>
              <a:custGeom>
                <a:avLst/>
                <a:gdLst>
                  <a:gd name="T0" fmla="*/ 159 w 728"/>
                  <a:gd name="T1" fmla="*/ 565 h 565"/>
                  <a:gd name="T2" fmla="*/ 0 w 728"/>
                  <a:gd name="T3" fmla="*/ 0 h 565"/>
                  <a:gd name="T4" fmla="*/ 97 w 728"/>
                  <a:gd name="T5" fmla="*/ 0 h 565"/>
                  <a:gd name="T6" fmla="*/ 217 w 728"/>
                  <a:gd name="T7" fmla="*/ 461 h 565"/>
                  <a:gd name="T8" fmla="*/ 323 w 728"/>
                  <a:gd name="T9" fmla="*/ 0 h 565"/>
                  <a:gd name="T10" fmla="*/ 418 w 728"/>
                  <a:gd name="T11" fmla="*/ 0 h 565"/>
                  <a:gd name="T12" fmla="*/ 529 w 728"/>
                  <a:gd name="T13" fmla="*/ 461 h 565"/>
                  <a:gd name="T14" fmla="*/ 649 w 728"/>
                  <a:gd name="T15" fmla="*/ 0 h 565"/>
                  <a:gd name="T16" fmla="*/ 728 w 728"/>
                  <a:gd name="T17" fmla="*/ 0 h 565"/>
                  <a:gd name="T18" fmla="*/ 568 w 728"/>
                  <a:gd name="T19" fmla="*/ 565 h 565"/>
                  <a:gd name="T20" fmla="*/ 472 w 728"/>
                  <a:gd name="T21" fmla="*/ 565 h 565"/>
                  <a:gd name="T22" fmla="*/ 388 w 728"/>
                  <a:gd name="T23" fmla="*/ 199 h 565"/>
                  <a:gd name="T24" fmla="*/ 366 w 728"/>
                  <a:gd name="T25" fmla="*/ 84 h 565"/>
                  <a:gd name="T26" fmla="*/ 345 w 728"/>
                  <a:gd name="T27" fmla="*/ 199 h 565"/>
                  <a:gd name="T28" fmla="*/ 260 w 728"/>
                  <a:gd name="T29" fmla="*/ 565 h 565"/>
                  <a:gd name="T30" fmla="*/ 159 w 728"/>
                  <a:gd name="T31" fmla="*/ 565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28" h="565">
                    <a:moveTo>
                      <a:pt x="159" y="565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217" y="461"/>
                      <a:pt x="217" y="461"/>
                      <a:pt x="217" y="461"/>
                    </a:cubicBezTo>
                    <a:cubicBezTo>
                      <a:pt x="323" y="0"/>
                      <a:pt x="323" y="0"/>
                      <a:pt x="323" y="0"/>
                    </a:cubicBezTo>
                    <a:cubicBezTo>
                      <a:pt x="418" y="0"/>
                      <a:pt x="418" y="0"/>
                      <a:pt x="418" y="0"/>
                    </a:cubicBezTo>
                    <a:cubicBezTo>
                      <a:pt x="529" y="461"/>
                      <a:pt x="529" y="461"/>
                      <a:pt x="529" y="461"/>
                    </a:cubicBezTo>
                    <a:cubicBezTo>
                      <a:pt x="649" y="0"/>
                      <a:pt x="649" y="0"/>
                      <a:pt x="649" y="0"/>
                    </a:cubicBezTo>
                    <a:cubicBezTo>
                      <a:pt x="728" y="0"/>
                      <a:pt x="728" y="0"/>
                      <a:pt x="728" y="0"/>
                    </a:cubicBezTo>
                    <a:cubicBezTo>
                      <a:pt x="568" y="565"/>
                      <a:pt x="568" y="565"/>
                      <a:pt x="568" y="565"/>
                    </a:cubicBezTo>
                    <a:cubicBezTo>
                      <a:pt x="472" y="565"/>
                      <a:pt x="472" y="565"/>
                      <a:pt x="472" y="565"/>
                    </a:cubicBezTo>
                    <a:cubicBezTo>
                      <a:pt x="388" y="199"/>
                      <a:pt x="388" y="199"/>
                      <a:pt x="388" y="199"/>
                    </a:cubicBezTo>
                    <a:cubicBezTo>
                      <a:pt x="381" y="173"/>
                      <a:pt x="374" y="135"/>
                      <a:pt x="366" y="84"/>
                    </a:cubicBezTo>
                    <a:cubicBezTo>
                      <a:pt x="360" y="125"/>
                      <a:pt x="353" y="163"/>
                      <a:pt x="345" y="199"/>
                    </a:cubicBezTo>
                    <a:cubicBezTo>
                      <a:pt x="260" y="565"/>
                      <a:pt x="260" y="565"/>
                      <a:pt x="260" y="565"/>
                    </a:cubicBezTo>
                    <a:lnTo>
                      <a:pt x="159" y="5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1600"/>
              </a:p>
            </p:txBody>
          </p:sp>
          <p:sp>
            <p:nvSpPr>
              <p:cNvPr id="58" name="Freeform 90"/>
              <p:cNvSpPr>
                <a:spLocks/>
              </p:cNvSpPr>
              <p:nvPr/>
            </p:nvSpPr>
            <p:spPr bwMode="gray">
              <a:xfrm>
                <a:off x="3365" y="1952"/>
                <a:ext cx="146" cy="113"/>
              </a:xfrm>
              <a:custGeom>
                <a:avLst/>
                <a:gdLst>
                  <a:gd name="T0" fmla="*/ 160 w 728"/>
                  <a:gd name="T1" fmla="*/ 565 h 565"/>
                  <a:gd name="T2" fmla="*/ 0 w 728"/>
                  <a:gd name="T3" fmla="*/ 0 h 565"/>
                  <a:gd name="T4" fmla="*/ 98 w 728"/>
                  <a:gd name="T5" fmla="*/ 0 h 565"/>
                  <a:gd name="T6" fmla="*/ 217 w 728"/>
                  <a:gd name="T7" fmla="*/ 461 h 565"/>
                  <a:gd name="T8" fmla="*/ 323 w 728"/>
                  <a:gd name="T9" fmla="*/ 0 h 565"/>
                  <a:gd name="T10" fmla="*/ 419 w 728"/>
                  <a:gd name="T11" fmla="*/ 0 h 565"/>
                  <a:gd name="T12" fmla="*/ 530 w 728"/>
                  <a:gd name="T13" fmla="*/ 461 h 565"/>
                  <a:gd name="T14" fmla="*/ 650 w 728"/>
                  <a:gd name="T15" fmla="*/ 0 h 565"/>
                  <a:gd name="T16" fmla="*/ 728 w 728"/>
                  <a:gd name="T17" fmla="*/ 0 h 565"/>
                  <a:gd name="T18" fmla="*/ 569 w 728"/>
                  <a:gd name="T19" fmla="*/ 565 h 565"/>
                  <a:gd name="T20" fmla="*/ 473 w 728"/>
                  <a:gd name="T21" fmla="*/ 565 h 565"/>
                  <a:gd name="T22" fmla="*/ 388 w 728"/>
                  <a:gd name="T23" fmla="*/ 199 h 565"/>
                  <a:gd name="T24" fmla="*/ 367 w 728"/>
                  <a:gd name="T25" fmla="*/ 84 h 565"/>
                  <a:gd name="T26" fmla="*/ 345 w 728"/>
                  <a:gd name="T27" fmla="*/ 199 h 565"/>
                  <a:gd name="T28" fmla="*/ 261 w 728"/>
                  <a:gd name="T29" fmla="*/ 565 h 565"/>
                  <a:gd name="T30" fmla="*/ 160 w 728"/>
                  <a:gd name="T31" fmla="*/ 565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28" h="565">
                    <a:moveTo>
                      <a:pt x="160" y="565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217" y="461"/>
                      <a:pt x="217" y="461"/>
                      <a:pt x="217" y="461"/>
                    </a:cubicBezTo>
                    <a:cubicBezTo>
                      <a:pt x="323" y="0"/>
                      <a:pt x="323" y="0"/>
                      <a:pt x="323" y="0"/>
                    </a:cubicBezTo>
                    <a:cubicBezTo>
                      <a:pt x="419" y="0"/>
                      <a:pt x="419" y="0"/>
                      <a:pt x="419" y="0"/>
                    </a:cubicBezTo>
                    <a:cubicBezTo>
                      <a:pt x="530" y="461"/>
                      <a:pt x="530" y="461"/>
                      <a:pt x="530" y="461"/>
                    </a:cubicBezTo>
                    <a:cubicBezTo>
                      <a:pt x="650" y="0"/>
                      <a:pt x="650" y="0"/>
                      <a:pt x="650" y="0"/>
                    </a:cubicBezTo>
                    <a:cubicBezTo>
                      <a:pt x="728" y="0"/>
                      <a:pt x="728" y="0"/>
                      <a:pt x="728" y="0"/>
                    </a:cubicBezTo>
                    <a:cubicBezTo>
                      <a:pt x="569" y="565"/>
                      <a:pt x="569" y="565"/>
                      <a:pt x="569" y="565"/>
                    </a:cubicBezTo>
                    <a:cubicBezTo>
                      <a:pt x="473" y="565"/>
                      <a:pt x="473" y="565"/>
                      <a:pt x="473" y="565"/>
                    </a:cubicBezTo>
                    <a:cubicBezTo>
                      <a:pt x="388" y="199"/>
                      <a:pt x="388" y="199"/>
                      <a:pt x="388" y="199"/>
                    </a:cubicBezTo>
                    <a:cubicBezTo>
                      <a:pt x="382" y="173"/>
                      <a:pt x="375" y="135"/>
                      <a:pt x="367" y="84"/>
                    </a:cubicBezTo>
                    <a:cubicBezTo>
                      <a:pt x="361" y="125"/>
                      <a:pt x="354" y="163"/>
                      <a:pt x="345" y="199"/>
                    </a:cubicBezTo>
                    <a:cubicBezTo>
                      <a:pt x="261" y="565"/>
                      <a:pt x="261" y="565"/>
                      <a:pt x="261" y="565"/>
                    </a:cubicBezTo>
                    <a:lnTo>
                      <a:pt x="160" y="5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1600"/>
              </a:p>
            </p:txBody>
          </p:sp>
          <p:sp>
            <p:nvSpPr>
              <p:cNvPr id="59" name="Freeform 91"/>
              <p:cNvSpPr>
                <a:spLocks noEditPoints="1"/>
              </p:cNvSpPr>
              <p:nvPr/>
            </p:nvSpPr>
            <p:spPr bwMode="gray">
              <a:xfrm>
                <a:off x="3530" y="1911"/>
                <a:ext cx="24" cy="154"/>
              </a:xfrm>
              <a:custGeom>
                <a:avLst/>
                <a:gdLst>
                  <a:gd name="T0" fmla="*/ 59 w 118"/>
                  <a:gd name="T1" fmla="*/ 0 h 772"/>
                  <a:gd name="T2" fmla="*/ 103 w 118"/>
                  <a:gd name="T3" fmla="*/ 19 h 772"/>
                  <a:gd name="T4" fmla="*/ 118 w 118"/>
                  <a:gd name="T5" fmla="*/ 59 h 772"/>
                  <a:gd name="T6" fmla="*/ 99 w 118"/>
                  <a:gd name="T7" fmla="*/ 103 h 772"/>
                  <a:gd name="T8" fmla="*/ 59 w 118"/>
                  <a:gd name="T9" fmla="*/ 118 h 772"/>
                  <a:gd name="T10" fmla="*/ 15 w 118"/>
                  <a:gd name="T11" fmla="*/ 99 h 772"/>
                  <a:gd name="T12" fmla="*/ 0 w 118"/>
                  <a:gd name="T13" fmla="*/ 58 h 772"/>
                  <a:gd name="T14" fmla="*/ 20 w 118"/>
                  <a:gd name="T15" fmla="*/ 15 h 772"/>
                  <a:gd name="T16" fmla="*/ 59 w 118"/>
                  <a:gd name="T17" fmla="*/ 0 h 772"/>
                  <a:gd name="T18" fmla="*/ 12 w 118"/>
                  <a:gd name="T19" fmla="*/ 207 h 772"/>
                  <a:gd name="T20" fmla="*/ 109 w 118"/>
                  <a:gd name="T21" fmla="*/ 207 h 772"/>
                  <a:gd name="T22" fmla="*/ 109 w 118"/>
                  <a:gd name="T23" fmla="*/ 772 h 772"/>
                  <a:gd name="T24" fmla="*/ 12 w 118"/>
                  <a:gd name="T25" fmla="*/ 772 h 772"/>
                  <a:gd name="T26" fmla="*/ 12 w 118"/>
                  <a:gd name="T27" fmla="*/ 207 h 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8" h="772">
                    <a:moveTo>
                      <a:pt x="59" y="0"/>
                    </a:moveTo>
                    <a:cubicBezTo>
                      <a:pt x="77" y="0"/>
                      <a:pt x="91" y="6"/>
                      <a:pt x="103" y="19"/>
                    </a:cubicBezTo>
                    <a:cubicBezTo>
                      <a:pt x="113" y="31"/>
                      <a:pt x="118" y="44"/>
                      <a:pt x="118" y="59"/>
                    </a:cubicBezTo>
                    <a:cubicBezTo>
                      <a:pt x="118" y="77"/>
                      <a:pt x="112" y="91"/>
                      <a:pt x="99" y="103"/>
                    </a:cubicBezTo>
                    <a:cubicBezTo>
                      <a:pt x="88" y="113"/>
                      <a:pt x="74" y="118"/>
                      <a:pt x="59" y="118"/>
                    </a:cubicBezTo>
                    <a:cubicBezTo>
                      <a:pt x="41" y="118"/>
                      <a:pt x="27" y="112"/>
                      <a:pt x="15" y="99"/>
                    </a:cubicBezTo>
                    <a:cubicBezTo>
                      <a:pt x="5" y="88"/>
                      <a:pt x="0" y="74"/>
                      <a:pt x="0" y="58"/>
                    </a:cubicBezTo>
                    <a:cubicBezTo>
                      <a:pt x="0" y="41"/>
                      <a:pt x="7" y="27"/>
                      <a:pt x="20" y="15"/>
                    </a:cubicBezTo>
                    <a:cubicBezTo>
                      <a:pt x="31" y="5"/>
                      <a:pt x="44" y="0"/>
                      <a:pt x="59" y="0"/>
                    </a:cubicBezTo>
                    <a:moveTo>
                      <a:pt x="12" y="207"/>
                    </a:moveTo>
                    <a:cubicBezTo>
                      <a:pt x="109" y="207"/>
                      <a:pt x="109" y="207"/>
                      <a:pt x="109" y="207"/>
                    </a:cubicBezTo>
                    <a:cubicBezTo>
                      <a:pt x="109" y="772"/>
                      <a:pt x="109" y="772"/>
                      <a:pt x="109" y="772"/>
                    </a:cubicBezTo>
                    <a:cubicBezTo>
                      <a:pt x="12" y="772"/>
                      <a:pt x="12" y="772"/>
                      <a:pt x="12" y="772"/>
                    </a:cubicBezTo>
                    <a:lnTo>
                      <a:pt x="12" y="2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1600"/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gray">
              <a:xfrm>
                <a:off x="3587" y="1922"/>
                <a:ext cx="50" cy="143"/>
              </a:xfrm>
              <a:custGeom>
                <a:avLst/>
                <a:gdLst>
                  <a:gd name="T0" fmla="*/ 0 w 248"/>
                  <a:gd name="T1" fmla="*/ 0 h 718"/>
                  <a:gd name="T2" fmla="*/ 96 w 248"/>
                  <a:gd name="T3" fmla="*/ 0 h 718"/>
                  <a:gd name="T4" fmla="*/ 96 w 248"/>
                  <a:gd name="T5" fmla="*/ 153 h 718"/>
                  <a:gd name="T6" fmla="*/ 248 w 248"/>
                  <a:gd name="T7" fmla="*/ 153 h 718"/>
                  <a:gd name="T8" fmla="*/ 248 w 248"/>
                  <a:gd name="T9" fmla="*/ 215 h 718"/>
                  <a:gd name="T10" fmla="*/ 96 w 248"/>
                  <a:gd name="T11" fmla="*/ 215 h 718"/>
                  <a:gd name="T12" fmla="*/ 96 w 248"/>
                  <a:gd name="T13" fmla="*/ 515 h 718"/>
                  <a:gd name="T14" fmla="*/ 122 w 248"/>
                  <a:gd name="T15" fmla="*/ 630 h 718"/>
                  <a:gd name="T16" fmla="*/ 175 w 248"/>
                  <a:gd name="T17" fmla="*/ 655 h 718"/>
                  <a:gd name="T18" fmla="*/ 217 w 248"/>
                  <a:gd name="T19" fmla="*/ 657 h 718"/>
                  <a:gd name="T20" fmla="*/ 248 w 248"/>
                  <a:gd name="T21" fmla="*/ 657 h 718"/>
                  <a:gd name="T22" fmla="*/ 248 w 248"/>
                  <a:gd name="T23" fmla="*/ 718 h 718"/>
                  <a:gd name="T24" fmla="*/ 196 w 248"/>
                  <a:gd name="T25" fmla="*/ 718 h 718"/>
                  <a:gd name="T26" fmla="*/ 99 w 248"/>
                  <a:gd name="T27" fmla="*/ 709 h 718"/>
                  <a:gd name="T28" fmla="*/ 8 w 248"/>
                  <a:gd name="T29" fmla="*/ 613 h 718"/>
                  <a:gd name="T30" fmla="*/ 0 w 248"/>
                  <a:gd name="T31" fmla="*/ 501 h 718"/>
                  <a:gd name="T32" fmla="*/ 0 w 248"/>
                  <a:gd name="T33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8" h="718">
                    <a:moveTo>
                      <a:pt x="0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96" y="153"/>
                      <a:pt x="96" y="153"/>
                      <a:pt x="96" y="153"/>
                    </a:cubicBezTo>
                    <a:cubicBezTo>
                      <a:pt x="248" y="153"/>
                      <a:pt x="248" y="153"/>
                      <a:pt x="248" y="153"/>
                    </a:cubicBezTo>
                    <a:cubicBezTo>
                      <a:pt x="248" y="215"/>
                      <a:pt x="248" y="215"/>
                      <a:pt x="248" y="215"/>
                    </a:cubicBezTo>
                    <a:cubicBezTo>
                      <a:pt x="96" y="215"/>
                      <a:pt x="96" y="215"/>
                      <a:pt x="96" y="215"/>
                    </a:cubicBezTo>
                    <a:cubicBezTo>
                      <a:pt x="96" y="515"/>
                      <a:pt x="96" y="515"/>
                      <a:pt x="96" y="515"/>
                    </a:cubicBezTo>
                    <a:cubicBezTo>
                      <a:pt x="96" y="572"/>
                      <a:pt x="105" y="610"/>
                      <a:pt x="122" y="630"/>
                    </a:cubicBezTo>
                    <a:cubicBezTo>
                      <a:pt x="134" y="644"/>
                      <a:pt x="151" y="652"/>
                      <a:pt x="175" y="655"/>
                    </a:cubicBezTo>
                    <a:cubicBezTo>
                      <a:pt x="183" y="656"/>
                      <a:pt x="197" y="657"/>
                      <a:pt x="217" y="657"/>
                    </a:cubicBezTo>
                    <a:cubicBezTo>
                      <a:pt x="248" y="657"/>
                      <a:pt x="248" y="657"/>
                      <a:pt x="248" y="657"/>
                    </a:cubicBezTo>
                    <a:cubicBezTo>
                      <a:pt x="248" y="718"/>
                      <a:pt x="248" y="718"/>
                      <a:pt x="248" y="718"/>
                    </a:cubicBezTo>
                    <a:cubicBezTo>
                      <a:pt x="196" y="718"/>
                      <a:pt x="196" y="718"/>
                      <a:pt x="196" y="718"/>
                    </a:cubicBezTo>
                    <a:cubicBezTo>
                      <a:pt x="155" y="718"/>
                      <a:pt x="122" y="715"/>
                      <a:pt x="99" y="709"/>
                    </a:cubicBezTo>
                    <a:cubicBezTo>
                      <a:pt x="49" y="695"/>
                      <a:pt x="19" y="663"/>
                      <a:pt x="8" y="613"/>
                    </a:cubicBezTo>
                    <a:cubicBezTo>
                      <a:pt x="3" y="586"/>
                      <a:pt x="0" y="549"/>
                      <a:pt x="0" y="50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1600"/>
              </a:p>
            </p:txBody>
          </p:sp>
          <p:sp>
            <p:nvSpPr>
              <p:cNvPr id="61" name="Freeform 93"/>
              <p:cNvSpPr>
                <a:spLocks/>
              </p:cNvSpPr>
              <p:nvPr/>
            </p:nvSpPr>
            <p:spPr bwMode="gray">
              <a:xfrm>
                <a:off x="3660" y="1895"/>
                <a:ext cx="86" cy="170"/>
              </a:xfrm>
              <a:custGeom>
                <a:avLst/>
                <a:gdLst>
                  <a:gd name="T0" fmla="*/ 0 w 429"/>
                  <a:gd name="T1" fmla="*/ 851 h 851"/>
                  <a:gd name="T2" fmla="*/ 0 w 429"/>
                  <a:gd name="T3" fmla="*/ 0 h 851"/>
                  <a:gd name="T4" fmla="*/ 96 w 429"/>
                  <a:gd name="T5" fmla="*/ 0 h 851"/>
                  <a:gd name="T6" fmla="*/ 96 w 429"/>
                  <a:gd name="T7" fmla="*/ 300 h 851"/>
                  <a:gd name="T8" fmla="*/ 239 w 429"/>
                  <a:gd name="T9" fmla="*/ 270 h 851"/>
                  <a:gd name="T10" fmla="*/ 411 w 429"/>
                  <a:gd name="T11" fmla="*/ 359 h 851"/>
                  <a:gd name="T12" fmla="*/ 429 w 429"/>
                  <a:gd name="T13" fmla="*/ 504 h 851"/>
                  <a:gd name="T14" fmla="*/ 429 w 429"/>
                  <a:gd name="T15" fmla="*/ 851 h 851"/>
                  <a:gd name="T16" fmla="*/ 332 w 429"/>
                  <a:gd name="T17" fmla="*/ 851 h 851"/>
                  <a:gd name="T18" fmla="*/ 332 w 429"/>
                  <a:gd name="T19" fmla="*/ 489 h 851"/>
                  <a:gd name="T20" fmla="*/ 315 w 429"/>
                  <a:gd name="T21" fmla="*/ 374 h 851"/>
                  <a:gd name="T22" fmla="*/ 230 w 429"/>
                  <a:gd name="T23" fmla="*/ 329 h 851"/>
                  <a:gd name="T24" fmla="*/ 96 w 429"/>
                  <a:gd name="T25" fmla="*/ 363 h 851"/>
                  <a:gd name="T26" fmla="*/ 96 w 429"/>
                  <a:gd name="T27" fmla="*/ 851 h 851"/>
                  <a:gd name="T28" fmla="*/ 0 w 429"/>
                  <a:gd name="T29" fmla="*/ 851 h 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9" h="851">
                    <a:moveTo>
                      <a:pt x="0" y="85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6" y="300"/>
                      <a:pt x="96" y="300"/>
                      <a:pt x="96" y="300"/>
                    </a:cubicBezTo>
                    <a:cubicBezTo>
                      <a:pt x="147" y="280"/>
                      <a:pt x="194" y="270"/>
                      <a:pt x="239" y="270"/>
                    </a:cubicBezTo>
                    <a:cubicBezTo>
                      <a:pt x="328" y="270"/>
                      <a:pt x="386" y="300"/>
                      <a:pt x="411" y="359"/>
                    </a:cubicBezTo>
                    <a:cubicBezTo>
                      <a:pt x="423" y="386"/>
                      <a:pt x="429" y="434"/>
                      <a:pt x="429" y="504"/>
                    </a:cubicBezTo>
                    <a:cubicBezTo>
                      <a:pt x="429" y="851"/>
                      <a:pt x="429" y="851"/>
                      <a:pt x="429" y="851"/>
                    </a:cubicBezTo>
                    <a:cubicBezTo>
                      <a:pt x="332" y="851"/>
                      <a:pt x="332" y="851"/>
                      <a:pt x="332" y="851"/>
                    </a:cubicBezTo>
                    <a:cubicBezTo>
                      <a:pt x="332" y="489"/>
                      <a:pt x="332" y="489"/>
                      <a:pt x="332" y="489"/>
                    </a:cubicBezTo>
                    <a:cubicBezTo>
                      <a:pt x="332" y="435"/>
                      <a:pt x="326" y="397"/>
                      <a:pt x="315" y="374"/>
                    </a:cubicBezTo>
                    <a:cubicBezTo>
                      <a:pt x="300" y="344"/>
                      <a:pt x="271" y="329"/>
                      <a:pt x="230" y="329"/>
                    </a:cubicBezTo>
                    <a:cubicBezTo>
                      <a:pt x="192" y="329"/>
                      <a:pt x="147" y="340"/>
                      <a:pt x="96" y="363"/>
                    </a:cubicBezTo>
                    <a:cubicBezTo>
                      <a:pt x="96" y="851"/>
                      <a:pt x="96" y="851"/>
                      <a:pt x="96" y="851"/>
                    </a:cubicBezTo>
                    <a:lnTo>
                      <a:pt x="0" y="8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1600"/>
              </a:p>
            </p:txBody>
          </p:sp>
          <p:sp>
            <p:nvSpPr>
              <p:cNvPr id="62" name="Freeform 94"/>
              <p:cNvSpPr>
                <a:spLocks/>
              </p:cNvSpPr>
              <p:nvPr/>
            </p:nvSpPr>
            <p:spPr bwMode="gray">
              <a:xfrm>
                <a:off x="3818" y="1952"/>
                <a:ext cx="95" cy="168"/>
              </a:xfrm>
              <a:custGeom>
                <a:avLst/>
                <a:gdLst>
                  <a:gd name="T0" fmla="*/ 42 w 95"/>
                  <a:gd name="T1" fmla="*/ 115 h 168"/>
                  <a:gd name="T2" fmla="*/ 0 w 95"/>
                  <a:gd name="T3" fmla="*/ 0 h 168"/>
                  <a:gd name="T4" fmla="*/ 20 w 95"/>
                  <a:gd name="T5" fmla="*/ 0 h 168"/>
                  <a:gd name="T6" fmla="*/ 50 w 95"/>
                  <a:gd name="T7" fmla="*/ 91 h 168"/>
                  <a:gd name="T8" fmla="*/ 78 w 95"/>
                  <a:gd name="T9" fmla="*/ 0 h 168"/>
                  <a:gd name="T10" fmla="*/ 95 w 95"/>
                  <a:gd name="T11" fmla="*/ 0 h 168"/>
                  <a:gd name="T12" fmla="*/ 38 w 95"/>
                  <a:gd name="T13" fmla="*/ 168 h 168"/>
                  <a:gd name="T14" fmla="*/ 21 w 95"/>
                  <a:gd name="T15" fmla="*/ 168 h 168"/>
                  <a:gd name="T16" fmla="*/ 42 w 95"/>
                  <a:gd name="T17" fmla="*/ 115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168">
                    <a:moveTo>
                      <a:pt x="42" y="115"/>
                    </a:moveTo>
                    <a:lnTo>
                      <a:pt x="0" y="0"/>
                    </a:lnTo>
                    <a:lnTo>
                      <a:pt x="20" y="0"/>
                    </a:lnTo>
                    <a:lnTo>
                      <a:pt x="50" y="91"/>
                    </a:lnTo>
                    <a:lnTo>
                      <a:pt x="78" y="0"/>
                    </a:lnTo>
                    <a:lnTo>
                      <a:pt x="95" y="0"/>
                    </a:lnTo>
                    <a:lnTo>
                      <a:pt x="38" y="168"/>
                    </a:lnTo>
                    <a:lnTo>
                      <a:pt x="21" y="168"/>
                    </a:lnTo>
                    <a:lnTo>
                      <a:pt x="42" y="1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1600"/>
              </a:p>
            </p:txBody>
          </p:sp>
          <p:sp>
            <p:nvSpPr>
              <p:cNvPr id="63" name="Freeform 95"/>
              <p:cNvSpPr>
                <a:spLocks noEditPoints="1"/>
              </p:cNvSpPr>
              <p:nvPr/>
            </p:nvSpPr>
            <p:spPr bwMode="gray">
              <a:xfrm>
                <a:off x="3925" y="1949"/>
                <a:ext cx="95" cy="120"/>
              </a:xfrm>
              <a:custGeom>
                <a:avLst/>
                <a:gdLst>
                  <a:gd name="T0" fmla="*/ 238 w 475"/>
                  <a:gd name="T1" fmla="*/ 0 h 597"/>
                  <a:gd name="T2" fmla="*/ 418 w 475"/>
                  <a:gd name="T3" fmla="*/ 81 h 597"/>
                  <a:gd name="T4" fmla="*/ 475 w 475"/>
                  <a:gd name="T5" fmla="*/ 299 h 597"/>
                  <a:gd name="T6" fmla="*/ 418 w 475"/>
                  <a:gd name="T7" fmla="*/ 516 h 597"/>
                  <a:gd name="T8" fmla="*/ 238 w 475"/>
                  <a:gd name="T9" fmla="*/ 597 h 597"/>
                  <a:gd name="T10" fmla="*/ 0 w 475"/>
                  <a:gd name="T11" fmla="*/ 295 h 597"/>
                  <a:gd name="T12" fmla="*/ 57 w 475"/>
                  <a:gd name="T13" fmla="*/ 81 h 597"/>
                  <a:gd name="T14" fmla="*/ 238 w 475"/>
                  <a:gd name="T15" fmla="*/ 0 h 597"/>
                  <a:gd name="T16" fmla="*/ 238 w 475"/>
                  <a:gd name="T17" fmla="*/ 59 h 597"/>
                  <a:gd name="T18" fmla="*/ 124 w 475"/>
                  <a:gd name="T19" fmla="*/ 132 h 597"/>
                  <a:gd name="T20" fmla="*/ 98 w 475"/>
                  <a:gd name="T21" fmla="*/ 296 h 597"/>
                  <a:gd name="T22" fmla="*/ 124 w 475"/>
                  <a:gd name="T23" fmla="*/ 465 h 597"/>
                  <a:gd name="T24" fmla="*/ 238 w 475"/>
                  <a:gd name="T25" fmla="*/ 539 h 597"/>
                  <a:gd name="T26" fmla="*/ 351 w 475"/>
                  <a:gd name="T27" fmla="*/ 465 h 597"/>
                  <a:gd name="T28" fmla="*/ 376 w 475"/>
                  <a:gd name="T29" fmla="*/ 299 h 597"/>
                  <a:gd name="T30" fmla="*/ 351 w 475"/>
                  <a:gd name="T31" fmla="*/ 132 h 597"/>
                  <a:gd name="T32" fmla="*/ 238 w 475"/>
                  <a:gd name="T33" fmla="*/ 59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5" h="597">
                    <a:moveTo>
                      <a:pt x="238" y="0"/>
                    </a:moveTo>
                    <a:cubicBezTo>
                      <a:pt x="319" y="0"/>
                      <a:pt x="379" y="27"/>
                      <a:pt x="418" y="81"/>
                    </a:cubicBezTo>
                    <a:cubicBezTo>
                      <a:pt x="456" y="133"/>
                      <a:pt x="475" y="205"/>
                      <a:pt x="475" y="299"/>
                    </a:cubicBezTo>
                    <a:cubicBezTo>
                      <a:pt x="475" y="391"/>
                      <a:pt x="456" y="464"/>
                      <a:pt x="418" y="516"/>
                    </a:cubicBezTo>
                    <a:cubicBezTo>
                      <a:pt x="380" y="570"/>
                      <a:pt x="320" y="597"/>
                      <a:pt x="238" y="597"/>
                    </a:cubicBezTo>
                    <a:cubicBezTo>
                      <a:pt x="79" y="597"/>
                      <a:pt x="0" y="496"/>
                      <a:pt x="0" y="295"/>
                    </a:cubicBezTo>
                    <a:cubicBezTo>
                      <a:pt x="0" y="204"/>
                      <a:pt x="19" y="133"/>
                      <a:pt x="57" y="81"/>
                    </a:cubicBezTo>
                    <a:cubicBezTo>
                      <a:pt x="96" y="27"/>
                      <a:pt x="157" y="0"/>
                      <a:pt x="238" y="0"/>
                    </a:cubicBezTo>
                    <a:moveTo>
                      <a:pt x="238" y="59"/>
                    </a:moveTo>
                    <a:cubicBezTo>
                      <a:pt x="183" y="59"/>
                      <a:pt x="145" y="83"/>
                      <a:pt x="124" y="132"/>
                    </a:cubicBezTo>
                    <a:cubicBezTo>
                      <a:pt x="107" y="173"/>
                      <a:pt x="98" y="227"/>
                      <a:pt x="98" y="296"/>
                    </a:cubicBezTo>
                    <a:cubicBezTo>
                      <a:pt x="98" y="368"/>
                      <a:pt x="107" y="424"/>
                      <a:pt x="124" y="465"/>
                    </a:cubicBezTo>
                    <a:cubicBezTo>
                      <a:pt x="145" y="514"/>
                      <a:pt x="183" y="539"/>
                      <a:pt x="238" y="539"/>
                    </a:cubicBezTo>
                    <a:cubicBezTo>
                      <a:pt x="292" y="539"/>
                      <a:pt x="330" y="514"/>
                      <a:pt x="351" y="465"/>
                    </a:cubicBezTo>
                    <a:cubicBezTo>
                      <a:pt x="368" y="424"/>
                      <a:pt x="376" y="369"/>
                      <a:pt x="376" y="299"/>
                    </a:cubicBezTo>
                    <a:cubicBezTo>
                      <a:pt x="376" y="227"/>
                      <a:pt x="368" y="172"/>
                      <a:pt x="351" y="132"/>
                    </a:cubicBezTo>
                    <a:cubicBezTo>
                      <a:pt x="329" y="83"/>
                      <a:pt x="292" y="59"/>
                      <a:pt x="238" y="5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1600"/>
              </a:p>
            </p:txBody>
          </p:sp>
          <p:sp>
            <p:nvSpPr>
              <p:cNvPr id="64" name="Freeform 96"/>
              <p:cNvSpPr>
                <a:spLocks/>
              </p:cNvSpPr>
              <p:nvPr/>
            </p:nvSpPr>
            <p:spPr bwMode="gray">
              <a:xfrm>
                <a:off x="4046" y="1952"/>
                <a:ext cx="83" cy="117"/>
              </a:xfrm>
              <a:custGeom>
                <a:avLst/>
                <a:gdLst>
                  <a:gd name="T0" fmla="*/ 0 w 412"/>
                  <a:gd name="T1" fmla="*/ 0 h 581"/>
                  <a:gd name="T2" fmla="*/ 96 w 412"/>
                  <a:gd name="T3" fmla="*/ 0 h 581"/>
                  <a:gd name="T4" fmla="*/ 96 w 412"/>
                  <a:gd name="T5" fmla="*/ 349 h 581"/>
                  <a:gd name="T6" fmla="*/ 114 w 412"/>
                  <a:gd name="T7" fmla="*/ 477 h 581"/>
                  <a:gd name="T8" fmla="*/ 154 w 412"/>
                  <a:gd name="T9" fmla="*/ 514 h 581"/>
                  <a:gd name="T10" fmla="*/ 216 w 412"/>
                  <a:gd name="T11" fmla="*/ 523 h 581"/>
                  <a:gd name="T12" fmla="*/ 316 w 412"/>
                  <a:gd name="T13" fmla="*/ 508 h 581"/>
                  <a:gd name="T14" fmla="*/ 316 w 412"/>
                  <a:gd name="T15" fmla="*/ 0 h 581"/>
                  <a:gd name="T16" fmla="*/ 412 w 412"/>
                  <a:gd name="T17" fmla="*/ 0 h 581"/>
                  <a:gd name="T18" fmla="*/ 412 w 412"/>
                  <a:gd name="T19" fmla="*/ 556 h 581"/>
                  <a:gd name="T20" fmla="*/ 210 w 412"/>
                  <a:gd name="T21" fmla="*/ 581 h 581"/>
                  <a:gd name="T22" fmla="*/ 67 w 412"/>
                  <a:gd name="T23" fmla="*/ 551 h 581"/>
                  <a:gd name="T24" fmla="*/ 4 w 412"/>
                  <a:gd name="T25" fmla="*/ 445 h 581"/>
                  <a:gd name="T26" fmla="*/ 0 w 412"/>
                  <a:gd name="T27" fmla="*/ 356 h 581"/>
                  <a:gd name="T28" fmla="*/ 0 w 412"/>
                  <a:gd name="T29" fmla="*/ 0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12" h="581">
                    <a:moveTo>
                      <a:pt x="0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96" y="349"/>
                      <a:pt x="96" y="349"/>
                      <a:pt x="96" y="349"/>
                    </a:cubicBezTo>
                    <a:cubicBezTo>
                      <a:pt x="96" y="413"/>
                      <a:pt x="102" y="456"/>
                      <a:pt x="114" y="477"/>
                    </a:cubicBezTo>
                    <a:cubicBezTo>
                      <a:pt x="123" y="495"/>
                      <a:pt x="136" y="507"/>
                      <a:pt x="154" y="514"/>
                    </a:cubicBezTo>
                    <a:cubicBezTo>
                      <a:pt x="168" y="520"/>
                      <a:pt x="189" y="523"/>
                      <a:pt x="216" y="523"/>
                    </a:cubicBezTo>
                    <a:cubicBezTo>
                      <a:pt x="248" y="523"/>
                      <a:pt x="281" y="518"/>
                      <a:pt x="316" y="508"/>
                    </a:cubicBezTo>
                    <a:cubicBezTo>
                      <a:pt x="316" y="0"/>
                      <a:pt x="316" y="0"/>
                      <a:pt x="316" y="0"/>
                    </a:cubicBezTo>
                    <a:cubicBezTo>
                      <a:pt x="412" y="0"/>
                      <a:pt x="412" y="0"/>
                      <a:pt x="412" y="0"/>
                    </a:cubicBezTo>
                    <a:cubicBezTo>
                      <a:pt x="412" y="556"/>
                      <a:pt x="412" y="556"/>
                      <a:pt x="412" y="556"/>
                    </a:cubicBezTo>
                    <a:cubicBezTo>
                      <a:pt x="341" y="573"/>
                      <a:pt x="273" y="581"/>
                      <a:pt x="210" y="581"/>
                    </a:cubicBezTo>
                    <a:cubicBezTo>
                      <a:pt x="146" y="581"/>
                      <a:pt x="98" y="571"/>
                      <a:pt x="67" y="551"/>
                    </a:cubicBezTo>
                    <a:cubicBezTo>
                      <a:pt x="32" y="528"/>
                      <a:pt x="11" y="493"/>
                      <a:pt x="4" y="445"/>
                    </a:cubicBezTo>
                    <a:cubicBezTo>
                      <a:pt x="1" y="422"/>
                      <a:pt x="0" y="393"/>
                      <a:pt x="0" y="35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1600"/>
              </a:p>
            </p:txBody>
          </p:sp>
          <p:sp>
            <p:nvSpPr>
              <p:cNvPr id="65" name="Freeform 97"/>
              <p:cNvSpPr>
                <a:spLocks/>
              </p:cNvSpPr>
              <p:nvPr/>
            </p:nvSpPr>
            <p:spPr bwMode="gray">
              <a:xfrm>
                <a:off x="2581" y="858"/>
                <a:ext cx="372" cy="287"/>
              </a:xfrm>
              <a:custGeom>
                <a:avLst/>
                <a:gdLst>
                  <a:gd name="T0" fmla="*/ 755 w 1858"/>
                  <a:gd name="T1" fmla="*/ 601 h 1434"/>
                  <a:gd name="T2" fmla="*/ 470 w 1858"/>
                  <a:gd name="T3" fmla="*/ 505 h 1434"/>
                  <a:gd name="T4" fmla="*/ 1 w 1858"/>
                  <a:gd name="T5" fmla="*/ 970 h 1434"/>
                  <a:gd name="T6" fmla="*/ 470 w 1858"/>
                  <a:gd name="T7" fmla="*/ 1433 h 1434"/>
                  <a:gd name="T8" fmla="*/ 827 w 1858"/>
                  <a:gd name="T9" fmla="*/ 1272 h 1434"/>
                  <a:gd name="T10" fmla="*/ 827 w 1858"/>
                  <a:gd name="T11" fmla="*/ 1015 h 1434"/>
                  <a:gd name="T12" fmla="*/ 605 w 1858"/>
                  <a:gd name="T13" fmla="*/ 1232 h 1434"/>
                  <a:gd name="T14" fmla="*/ 470 w 1858"/>
                  <a:gd name="T15" fmla="*/ 1260 h 1434"/>
                  <a:gd name="T16" fmla="*/ 176 w 1858"/>
                  <a:gd name="T17" fmla="*/ 970 h 1434"/>
                  <a:gd name="T18" fmla="*/ 470 w 1858"/>
                  <a:gd name="T19" fmla="*/ 678 h 1434"/>
                  <a:gd name="T20" fmla="*/ 676 w 1858"/>
                  <a:gd name="T21" fmla="*/ 763 h 1434"/>
                  <a:gd name="T22" fmla="*/ 859 w 1858"/>
                  <a:gd name="T23" fmla="*/ 973 h 1434"/>
                  <a:gd name="T24" fmla="*/ 1281 w 1858"/>
                  <a:gd name="T25" fmla="*/ 1157 h 1434"/>
                  <a:gd name="T26" fmla="*/ 1858 w 1858"/>
                  <a:gd name="T27" fmla="*/ 582 h 1434"/>
                  <a:gd name="T28" fmla="*/ 1281 w 1858"/>
                  <a:gd name="T29" fmla="*/ 0 h 1434"/>
                  <a:gd name="T30" fmla="*/ 827 w 1858"/>
                  <a:gd name="T31" fmla="*/ 231 h 1434"/>
                  <a:gd name="T32" fmla="*/ 827 w 1858"/>
                  <a:gd name="T33" fmla="*/ 577 h 1434"/>
                  <a:gd name="T34" fmla="*/ 1281 w 1858"/>
                  <a:gd name="T35" fmla="*/ 182 h 1434"/>
                  <a:gd name="T36" fmla="*/ 1677 w 1858"/>
                  <a:gd name="T37" fmla="*/ 582 h 1434"/>
                  <a:gd name="T38" fmla="*/ 1281 w 1858"/>
                  <a:gd name="T39" fmla="*/ 978 h 1434"/>
                  <a:gd name="T40" fmla="*/ 1024 w 1858"/>
                  <a:gd name="T41" fmla="*/ 884 h 1434"/>
                  <a:gd name="T42" fmla="*/ 755 w 1858"/>
                  <a:gd name="T43" fmla="*/ 601 h 1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58" h="1434">
                    <a:moveTo>
                      <a:pt x="755" y="601"/>
                    </a:moveTo>
                    <a:cubicBezTo>
                      <a:pt x="687" y="541"/>
                      <a:pt x="578" y="505"/>
                      <a:pt x="470" y="505"/>
                    </a:cubicBezTo>
                    <a:cubicBezTo>
                      <a:pt x="212" y="504"/>
                      <a:pt x="2" y="707"/>
                      <a:pt x="1" y="970"/>
                    </a:cubicBezTo>
                    <a:cubicBezTo>
                      <a:pt x="0" y="1228"/>
                      <a:pt x="212" y="1433"/>
                      <a:pt x="470" y="1433"/>
                    </a:cubicBezTo>
                    <a:cubicBezTo>
                      <a:pt x="615" y="1434"/>
                      <a:pt x="741" y="1375"/>
                      <a:pt x="827" y="1272"/>
                    </a:cubicBezTo>
                    <a:cubicBezTo>
                      <a:pt x="827" y="1015"/>
                      <a:pt x="827" y="1015"/>
                      <a:pt x="827" y="1015"/>
                    </a:cubicBezTo>
                    <a:cubicBezTo>
                      <a:pt x="781" y="1095"/>
                      <a:pt x="689" y="1197"/>
                      <a:pt x="605" y="1232"/>
                    </a:cubicBezTo>
                    <a:cubicBezTo>
                      <a:pt x="563" y="1249"/>
                      <a:pt x="520" y="1260"/>
                      <a:pt x="470" y="1260"/>
                    </a:cubicBezTo>
                    <a:cubicBezTo>
                      <a:pt x="309" y="1260"/>
                      <a:pt x="176" y="1135"/>
                      <a:pt x="176" y="970"/>
                    </a:cubicBezTo>
                    <a:cubicBezTo>
                      <a:pt x="176" y="818"/>
                      <a:pt x="299" y="677"/>
                      <a:pt x="470" y="678"/>
                    </a:cubicBezTo>
                    <a:cubicBezTo>
                      <a:pt x="551" y="678"/>
                      <a:pt x="623" y="711"/>
                      <a:pt x="676" y="763"/>
                    </a:cubicBezTo>
                    <a:cubicBezTo>
                      <a:pt x="732" y="817"/>
                      <a:pt x="818" y="929"/>
                      <a:pt x="859" y="973"/>
                    </a:cubicBezTo>
                    <a:cubicBezTo>
                      <a:pt x="964" y="1086"/>
                      <a:pt x="1115" y="1157"/>
                      <a:pt x="1281" y="1157"/>
                    </a:cubicBezTo>
                    <a:cubicBezTo>
                      <a:pt x="1599" y="1158"/>
                      <a:pt x="1858" y="900"/>
                      <a:pt x="1858" y="582"/>
                    </a:cubicBezTo>
                    <a:cubicBezTo>
                      <a:pt x="1858" y="264"/>
                      <a:pt x="1599" y="0"/>
                      <a:pt x="1281" y="0"/>
                    </a:cubicBezTo>
                    <a:cubicBezTo>
                      <a:pt x="1096" y="0"/>
                      <a:pt x="933" y="96"/>
                      <a:pt x="827" y="231"/>
                    </a:cubicBezTo>
                    <a:cubicBezTo>
                      <a:pt x="827" y="577"/>
                      <a:pt x="827" y="577"/>
                      <a:pt x="827" y="577"/>
                    </a:cubicBezTo>
                    <a:cubicBezTo>
                      <a:pt x="908" y="358"/>
                      <a:pt x="1053" y="182"/>
                      <a:pt x="1281" y="182"/>
                    </a:cubicBezTo>
                    <a:cubicBezTo>
                      <a:pt x="1500" y="182"/>
                      <a:pt x="1677" y="363"/>
                      <a:pt x="1677" y="582"/>
                    </a:cubicBezTo>
                    <a:cubicBezTo>
                      <a:pt x="1676" y="801"/>
                      <a:pt x="1500" y="979"/>
                      <a:pt x="1281" y="978"/>
                    </a:cubicBezTo>
                    <a:cubicBezTo>
                      <a:pt x="1183" y="978"/>
                      <a:pt x="1093" y="942"/>
                      <a:pt x="1024" y="884"/>
                    </a:cubicBezTo>
                    <a:cubicBezTo>
                      <a:pt x="938" y="817"/>
                      <a:pt x="843" y="675"/>
                      <a:pt x="755" y="601"/>
                    </a:cubicBez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1600"/>
              </a:p>
            </p:txBody>
          </p:sp>
          <p:sp>
            <p:nvSpPr>
              <p:cNvPr id="66" name="Freeform 98"/>
              <p:cNvSpPr>
                <a:spLocks/>
              </p:cNvSpPr>
              <p:nvPr/>
            </p:nvSpPr>
            <p:spPr bwMode="gray">
              <a:xfrm>
                <a:off x="1974" y="1170"/>
                <a:ext cx="256" cy="417"/>
              </a:xfrm>
              <a:custGeom>
                <a:avLst/>
                <a:gdLst>
                  <a:gd name="T0" fmla="*/ 0 w 1276"/>
                  <a:gd name="T1" fmla="*/ 0 h 2083"/>
                  <a:gd name="T2" fmla="*/ 1276 w 1276"/>
                  <a:gd name="T3" fmla="*/ 0 h 2083"/>
                  <a:gd name="T4" fmla="*/ 1276 w 1276"/>
                  <a:gd name="T5" fmla="*/ 355 h 2083"/>
                  <a:gd name="T6" fmla="*/ 1072 w 1276"/>
                  <a:gd name="T7" fmla="*/ 215 h 2083"/>
                  <a:gd name="T8" fmla="*/ 482 w 1276"/>
                  <a:gd name="T9" fmla="*/ 215 h 2083"/>
                  <a:gd name="T10" fmla="*/ 482 w 1276"/>
                  <a:gd name="T11" fmla="*/ 828 h 2083"/>
                  <a:gd name="T12" fmla="*/ 1122 w 1276"/>
                  <a:gd name="T13" fmla="*/ 828 h 2083"/>
                  <a:gd name="T14" fmla="*/ 1122 w 1276"/>
                  <a:gd name="T15" fmla="*/ 1153 h 2083"/>
                  <a:gd name="T16" fmla="*/ 947 w 1276"/>
                  <a:gd name="T17" fmla="*/ 1049 h 2083"/>
                  <a:gd name="T18" fmla="*/ 482 w 1276"/>
                  <a:gd name="T19" fmla="*/ 1049 h 2083"/>
                  <a:gd name="T20" fmla="*/ 482 w 1276"/>
                  <a:gd name="T21" fmla="*/ 1886 h 2083"/>
                  <a:gd name="T22" fmla="*/ 616 w 1276"/>
                  <a:gd name="T23" fmla="*/ 2083 h 2083"/>
                  <a:gd name="T24" fmla="*/ 9 w 1276"/>
                  <a:gd name="T25" fmla="*/ 2083 h 2083"/>
                  <a:gd name="T26" fmla="*/ 136 w 1276"/>
                  <a:gd name="T27" fmla="*/ 1886 h 2083"/>
                  <a:gd name="T28" fmla="*/ 136 w 1276"/>
                  <a:gd name="T29" fmla="*/ 219 h 2083"/>
                  <a:gd name="T30" fmla="*/ 0 w 1276"/>
                  <a:gd name="T31" fmla="*/ 0 h 20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76" h="2083">
                    <a:moveTo>
                      <a:pt x="0" y="0"/>
                    </a:moveTo>
                    <a:cubicBezTo>
                      <a:pt x="1276" y="0"/>
                      <a:pt x="1276" y="0"/>
                      <a:pt x="1276" y="0"/>
                    </a:cubicBezTo>
                    <a:cubicBezTo>
                      <a:pt x="1276" y="355"/>
                      <a:pt x="1276" y="355"/>
                      <a:pt x="1276" y="355"/>
                    </a:cubicBezTo>
                    <a:cubicBezTo>
                      <a:pt x="1276" y="355"/>
                      <a:pt x="1210" y="215"/>
                      <a:pt x="1072" y="215"/>
                    </a:cubicBezTo>
                    <a:cubicBezTo>
                      <a:pt x="482" y="215"/>
                      <a:pt x="482" y="215"/>
                      <a:pt x="482" y="215"/>
                    </a:cubicBezTo>
                    <a:cubicBezTo>
                      <a:pt x="482" y="828"/>
                      <a:pt x="482" y="828"/>
                      <a:pt x="482" y="828"/>
                    </a:cubicBezTo>
                    <a:cubicBezTo>
                      <a:pt x="1122" y="828"/>
                      <a:pt x="1122" y="828"/>
                      <a:pt x="1122" y="828"/>
                    </a:cubicBezTo>
                    <a:cubicBezTo>
                      <a:pt x="1122" y="1153"/>
                      <a:pt x="1122" y="1153"/>
                      <a:pt x="1122" y="1153"/>
                    </a:cubicBezTo>
                    <a:cubicBezTo>
                      <a:pt x="1122" y="1153"/>
                      <a:pt x="1101" y="1049"/>
                      <a:pt x="947" y="1049"/>
                    </a:cubicBezTo>
                    <a:cubicBezTo>
                      <a:pt x="482" y="1049"/>
                      <a:pt x="482" y="1049"/>
                      <a:pt x="482" y="1049"/>
                    </a:cubicBezTo>
                    <a:cubicBezTo>
                      <a:pt x="482" y="1886"/>
                      <a:pt x="482" y="1886"/>
                      <a:pt x="482" y="1886"/>
                    </a:cubicBezTo>
                    <a:cubicBezTo>
                      <a:pt x="482" y="2010"/>
                      <a:pt x="616" y="2083"/>
                      <a:pt x="616" y="2083"/>
                    </a:cubicBezTo>
                    <a:cubicBezTo>
                      <a:pt x="9" y="2083"/>
                      <a:pt x="9" y="2083"/>
                      <a:pt x="9" y="2083"/>
                    </a:cubicBezTo>
                    <a:cubicBezTo>
                      <a:pt x="9" y="2083"/>
                      <a:pt x="136" y="2019"/>
                      <a:pt x="136" y="1886"/>
                    </a:cubicBezTo>
                    <a:cubicBezTo>
                      <a:pt x="136" y="219"/>
                      <a:pt x="136" y="219"/>
                      <a:pt x="136" y="219"/>
                    </a:cubicBezTo>
                    <a:cubicBezTo>
                      <a:pt x="136" y="7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1600"/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gray">
              <a:xfrm>
                <a:off x="2577" y="1171"/>
                <a:ext cx="169" cy="581"/>
              </a:xfrm>
              <a:custGeom>
                <a:avLst/>
                <a:gdLst>
                  <a:gd name="T0" fmla="*/ 193 w 842"/>
                  <a:gd name="T1" fmla="*/ 0 h 2904"/>
                  <a:gd name="T2" fmla="*/ 842 w 842"/>
                  <a:gd name="T3" fmla="*/ 0 h 2904"/>
                  <a:gd name="T4" fmla="*/ 697 w 842"/>
                  <a:gd name="T5" fmla="*/ 181 h 2904"/>
                  <a:gd name="T6" fmla="*/ 697 w 842"/>
                  <a:gd name="T7" fmla="*/ 2135 h 2904"/>
                  <a:gd name="T8" fmla="*/ 0 w 842"/>
                  <a:gd name="T9" fmla="*/ 2902 h 2904"/>
                  <a:gd name="T10" fmla="*/ 332 w 842"/>
                  <a:gd name="T11" fmla="*/ 2135 h 2904"/>
                  <a:gd name="T12" fmla="*/ 332 w 842"/>
                  <a:gd name="T13" fmla="*/ 181 h 2904"/>
                  <a:gd name="T14" fmla="*/ 193 w 842"/>
                  <a:gd name="T15" fmla="*/ 0 h 2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2" h="2904">
                    <a:moveTo>
                      <a:pt x="193" y="0"/>
                    </a:moveTo>
                    <a:cubicBezTo>
                      <a:pt x="842" y="0"/>
                      <a:pt x="842" y="0"/>
                      <a:pt x="842" y="0"/>
                    </a:cubicBezTo>
                    <a:cubicBezTo>
                      <a:pt x="842" y="0"/>
                      <a:pt x="697" y="69"/>
                      <a:pt x="697" y="181"/>
                    </a:cubicBezTo>
                    <a:cubicBezTo>
                      <a:pt x="697" y="2135"/>
                      <a:pt x="697" y="2135"/>
                      <a:pt x="697" y="2135"/>
                    </a:cubicBezTo>
                    <a:cubicBezTo>
                      <a:pt x="697" y="2796"/>
                      <a:pt x="34" y="2904"/>
                      <a:pt x="0" y="2902"/>
                    </a:cubicBezTo>
                    <a:cubicBezTo>
                      <a:pt x="56" y="2866"/>
                      <a:pt x="331" y="2631"/>
                      <a:pt x="332" y="2135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33" y="76"/>
                      <a:pt x="193" y="0"/>
                      <a:pt x="19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1600"/>
              </a:p>
            </p:txBody>
          </p:sp>
          <p:sp>
            <p:nvSpPr>
              <p:cNvPr id="68" name="Freeform 100"/>
              <p:cNvSpPr>
                <a:spLocks/>
              </p:cNvSpPr>
              <p:nvPr/>
            </p:nvSpPr>
            <p:spPr bwMode="gray">
              <a:xfrm>
                <a:off x="2764" y="1171"/>
                <a:ext cx="130" cy="417"/>
              </a:xfrm>
              <a:custGeom>
                <a:avLst/>
                <a:gdLst>
                  <a:gd name="T0" fmla="*/ 0 w 651"/>
                  <a:gd name="T1" fmla="*/ 0 h 2084"/>
                  <a:gd name="T2" fmla="*/ 651 w 651"/>
                  <a:gd name="T3" fmla="*/ 0 h 2084"/>
                  <a:gd name="T4" fmla="*/ 507 w 651"/>
                  <a:gd name="T5" fmla="*/ 184 h 2084"/>
                  <a:gd name="T6" fmla="*/ 507 w 651"/>
                  <a:gd name="T7" fmla="*/ 1886 h 2084"/>
                  <a:gd name="T8" fmla="*/ 651 w 651"/>
                  <a:gd name="T9" fmla="*/ 2084 h 2084"/>
                  <a:gd name="T10" fmla="*/ 0 w 651"/>
                  <a:gd name="T11" fmla="*/ 2084 h 2084"/>
                  <a:gd name="T12" fmla="*/ 145 w 651"/>
                  <a:gd name="T13" fmla="*/ 1886 h 2084"/>
                  <a:gd name="T14" fmla="*/ 145 w 651"/>
                  <a:gd name="T15" fmla="*/ 184 h 2084"/>
                  <a:gd name="T16" fmla="*/ 0 w 651"/>
                  <a:gd name="T17" fmla="*/ 0 h 20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1" h="2084">
                    <a:moveTo>
                      <a:pt x="0" y="0"/>
                    </a:moveTo>
                    <a:cubicBezTo>
                      <a:pt x="651" y="0"/>
                      <a:pt x="651" y="0"/>
                      <a:pt x="651" y="0"/>
                    </a:cubicBezTo>
                    <a:cubicBezTo>
                      <a:pt x="651" y="0"/>
                      <a:pt x="507" y="69"/>
                      <a:pt x="507" y="184"/>
                    </a:cubicBezTo>
                    <a:cubicBezTo>
                      <a:pt x="507" y="1886"/>
                      <a:pt x="507" y="1886"/>
                      <a:pt x="507" y="1886"/>
                    </a:cubicBezTo>
                    <a:cubicBezTo>
                      <a:pt x="507" y="2008"/>
                      <a:pt x="651" y="2084"/>
                      <a:pt x="651" y="2084"/>
                    </a:cubicBezTo>
                    <a:cubicBezTo>
                      <a:pt x="0" y="2084"/>
                      <a:pt x="0" y="2084"/>
                      <a:pt x="0" y="2084"/>
                    </a:cubicBezTo>
                    <a:cubicBezTo>
                      <a:pt x="0" y="2084"/>
                      <a:pt x="145" y="2008"/>
                      <a:pt x="145" y="1886"/>
                    </a:cubicBezTo>
                    <a:cubicBezTo>
                      <a:pt x="145" y="184"/>
                      <a:pt x="145" y="184"/>
                      <a:pt x="145" y="184"/>
                    </a:cubicBezTo>
                    <a:cubicBezTo>
                      <a:pt x="145" y="6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1600"/>
              </a:p>
            </p:txBody>
          </p:sp>
          <p:sp>
            <p:nvSpPr>
              <p:cNvPr id="69" name="Freeform 101"/>
              <p:cNvSpPr>
                <a:spLocks/>
              </p:cNvSpPr>
              <p:nvPr/>
            </p:nvSpPr>
            <p:spPr bwMode="gray">
              <a:xfrm>
                <a:off x="2895" y="1171"/>
                <a:ext cx="312" cy="417"/>
              </a:xfrm>
              <a:custGeom>
                <a:avLst/>
                <a:gdLst>
                  <a:gd name="T0" fmla="*/ 127 w 1559"/>
                  <a:gd name="T1" fmla="*/ 0 h 2083"/>
                  <a:gd name="T2" fmla="*/ 1559 w 1559"/>
                  <a:gd name="T3" fmla="*/ 0 h 2083"/>
                  <a:gd name="T4" fmla="*/ 1438 w 1559"/>
                  <a:gd name="T5" fmla="*/ 378 h 2083"/>
                  <a:gd name="T6" fmla="*/ 1263 w 1559"/>
                  <a:gd name="T7" fmla="*/ 219 h 2083"/>
                  <a:gd name="T8" fmla="*/ 966 w 1559"/>
                  <a:gd name="T9" fmla="*/ 219 h 2083"/>
                  <a:gd name="T10" fmla="*/ 966 w 1559"/>
                  <a:gd name="T11" fmla="*/ 1886 h 2083"/>
                  <a:gd name="T12" fmla="*/ 1106 w 1559"/>
                  <a:gd name="T13" fmla="*/ 2083 h 2083"/>
                  <a:gd name="T14" fmla="*/ 468 w 1559"/>
                  <a:gd name="T15" fmla="*/ 2083 h 2083"/>
                  <a:gd name="T16" fmla="*/ 606 w 1559"/>
                  <a:gd name="T17" fmla="*/ 1886 h 2083"/>
                  <a:gd name="T18" fmla="*/ 606 w 1559"/>
                  <a:gd name="T19" fmla="*/ 219 h 2083"/>
                  <a:gd name="T20" fmla="*/ 248 w 1559"/>
                  <a:gd name="T21" fmla="*/ 219 h 2083"/>
                  <a:gd name="T22" fmla="*/ 0 w 1559"/>
                  <a:gd name="T23" fmla="*/ 410 h 2083"/>
                  <a:gd name="T24" fmla="*/ 127 w 1559"/>
                  <a:gd name="T25" fmla="*/ 0 h 20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9" h="2083">
                    <a:moveTo>
                      <a:pt x="127" y="0"/>
                    </a:moveTo>
                    <a:cubicBezTo>
                      <a:pt x="1559" y="0"/>
                      <a:pt x="1559" y="0"/>
                      <a:pt x="1559" y="0"/>
                    </a:cubicBezTo>
                    <a:cubicBezTo>
                      <a:pt x="1438" y="378"/>
                      <a:pt x="1438" y="378"/>
                      <a:pt x="1438" y="378"/>
                    </a:cubicBezTo>
                    <a:cubicBezTo>
                      <a:pt x="1438" y="378"/>
                      <a:pt x="1401" y="219"/>
                      <a:pt x="1263" y="219"/>
                    </a:cubicBezTo>
                    <a:cubicBezTo>
                      <a:pt x="966" y="219"/>
                      <a:pt x="966" y="219"/>
                      <a:pt x="966" y="219"/>
                    </a:cubicBezTo>
                    <a:cubicBezTo>
                      <a:pt x="966" y="1886"/>
                      <a:pt x="966" y="1886"/>
                      <a:pt x="966" y="1886"/>
                    </a:cubicBezTo>
                    <a:cubicBezTo>
                      <a:pt x="966" y="1991"/>
                      <a:pt x="1106" y="2083"/>
                      <a:pt x="1106" y="2083"/>
                    </a:cubicBezTo>
                    <a:cubicBezTo>
                      <a:pt x="468" y="2083"/>
                      <a:pt x="468" y="2083"/>
                      <a:pt x="468" y="2083"/>
                    </a:cubicBezTo>
                    <a:cubicBezTo>
                      <a:pt x="468" y="2083"/>
                      <a:pt x="606" y="2000"/>
                      <a:pt x="606" y="1886"/>
                    </a:cubicBezTo>
                    <a:cubicBezTo>
                      <a:pt x="606" y="219"/>
                      <a:pt x="606" y="219"/>
                      <a:pt x="606" y="219"/>
                    </a:cubicBezTo>
                    <a:cubicBezTo>
                      <a:pt x="248" y="219"/>
                      <a:pt x="248" y="219"/>
                      <a:pt x="248" y="219"/>
                    </a:cubicBezTo>
                    <a:cubicBezTo>
                      <a:pt x="146" y="219"/>
                      <a:pt x="0" y="410"/>
                      <a:pt x="0" y="410"/>
                    </a:cubicBez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1600"/>
              </a:p>
            </p:txBody>
          </p:sp>
          <p:sp>
            <p:nvSpPr>
              <p:cNvPr id="70" name="Freeform 102"/>
              <p:cNvSpPr>
                <a:spLocks/>
              </p:cNvSpPr>
              <p:nvPr/>
            </p:nvSpPr>
            <p:spPr bwMode="gray">
              <a:xfrm>
                <a:off x="3462" y="1171"/>
                <a:ext cx="349" cy="423"/>
              </a:xfrm>
              <a:custGeom>
                <a:avLst/>
                <a:gdLst>
                  <a:gd name="T0" fmla="*/ 1116 w 1743"/>
                  <a:gd name="T1" fmla="*/ 0 h 2115"/>
                  <a:gd name="T2" fmla="*/ 1743 w 1743"/>
                  <a:gd name="T3" fmla="*/ 0 h 2115"/>
                  <a:gd name="T4" fmla="*/ 1609 w 1743"/>
                  <a:gd name="T5" fmla="*/ 184 h 2115"/>
                  <a:gd name="T6" fmla="*/ 1609 w 1743"/>
                  <a:gd name="T7" fmla="*/ 1445 h 2115"/>
                  <a:gd name="T8" fmla="*/ 889 w 1743"/>
                  <a:gd name="T9" fmla="*/ 2115 h 2115"/>
                  <a:gd name="T10" fmla="*/ 138 w 1743"/>
                  <a:gd name="T11" fmla="*/ 1445 h 2115"/>
                  <a:gd name="T12" fmla="*/ 138 w 1743"/>
                  <a:gd name="T13" fmla="*/ 184 h 2115"/>
                  <a:gd name="T14" fmla="*/ 0 w 1743"/>
                  <a:gd name="T15" fmla="*/ 0 h 2115"/>
                  <a:gd name="T16" fmla="*/ 645 w 1743"/>
                  <a:gd name="T17" fmla="*/ 0 h 2115"/>
                  <a:gd name="T18" fmla="*/ 502 w 1743"/>
                  <a:gd name="T19" fmla="*/ 184 h 2115"/>
                  <a:gd name="T20" fmla="*/ 502 w 1743"/>
                  <a:gd name="T21" fmla="*/ 1445 h 2115"/>
                  <a:gd name="T22" fmla="*/ 889 w 1743"/>
                  <a:gd name="T23" fmla="*/ 1890 h 2115"/>
                  <a:gd name="T24" fmla="*/ 1258 w 1743"/>
                  <a:gd name="T25" fmla="*/ 1445 h 2115"/>
                  <a:gd name="T26" fmla="*/ 1258 w 1743"/>
                  <a:gd name="T27" fmla="*/ 184 h 2115"/>
                  <a:gd name="T28" fmla="*/ 1116 w 1743"/>
                  <a:gd name="T29" fmla="*/ 0 h 2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43" h="2115">
                    <a:moveTo>
                      <a:pt x="1116" y="0"/>
                    </a:moveTo>
                    <a:cubicBezTo>
                      <a:pt x="1743" y="0"/>
                      <a:pt x="1743" y="0"/>
                      <a:pt x="1743" y="0"/>
                    </a:cubicBezTo>
                    <a:cubicBezTo>
                      <a:pt x="1743" y="0"/>
                      <a:pt x="1609" y="71"/>
                      <a:pt x="1609" y="184"/>
                    </a:cubicBezTo>
                    <a:cubicBezTo>
                      <a:pt x="1609" y="1445"/>
                      <a:pt x="1609" y="1445"/>
                      <a:pt x="1609" y="1445"/>
                    </a:cubicBezTo>
                    <a:cubicBezTo>
                      <a:pt x="1608" y="1957"/>
                      <a:pt x="1183" y="2115"/>
                      <a:pt x="889" y="2115"/>
                    </a:cubicBezTo>
                    <a:cubicBezTo>
                      <a:pt x="596" y="2115"/>
                      <a:pt x="138" y="1955"/>
                      <a:pt x="138" y="1445"/>
                    </a:cubicBezTo>
                    <a:cubicBezTo>
                      <a:pt x="138" y="184"/>
                      <a:pt x="138" y="184"/>
                      <a:pt x="138" y="184"/>
                    </a:cubicBezTo>
                    <a:cubicBezTo>
                      <a:pt x="139" y="71"/>
                      <a:pt x="0" y="0"/>
                      <a:pt x="0" y="0"/>
                    </a:cubicBezTo>
                    <a:cubicBezTo>
                      <a:pt x="645" y="0"/>
                      <a:pt x="645" y="0"/>
                      <a:pt x="645" y="0"/>
                    </a:cubicBezTo>
                    <a:cubicBezTo>
                      <a:pt x="645" y="0"/>
                      <a:pt x="502" y="69"/>
                      <a:pt x="502" y="184"/>
                    </a:cubicBezTo>
                    <a:cubicBezTo>
                      <a:pt x="502" y="1445"/>
                      <a:pt x="502" y="1445"/>
                      <a:pt x="502" y="1445"/>
                    </a:cubicBezTo>
                    <a:cubicBezTo>
                      <a:pt x="502" y="1714"/>
                      <a:pt x="680" y="1890"/>
                      <a:pt x="889" y="1890"/>
                    </a:cubicBezTo>
                    <a:cubicBezTo>
                      <a:pt x="1098" y="1890"/>
                      <a:pt x="1257" y="1707"/>
                      <a:pt x="1258" y="1445"/>
                    </a:cubicBezTo>
                    <a:cubicBezTo>
                      <a:pt x="1258" y="184"/>
                      <a:pt x="1258" y="184"/>
                      <a:pt x="1258" y="184"/>
                    </a:cubicBezTo>
                    <a:cubicBezTo>
                      <a:pt x="1258" y="71"/>
                      <a:pt x="1116" y="0"/>
                      <a:pt x="111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1600"/>
              </a:p>
            </p:txBody>
          </p:sp>
          <p:sp>
            <p:nvSpPr>
              <p:cNvPr id="71" name="Freeform 103"/>
              <p:cNvSpPr>
                <a:spLocks/>
              </p:cNvSpPr>
              <p:nvPr/>
            </p:nvSpPr>
            <p:spPr bwMode="gray">
              <a:xfrm>
                <a:off x="2241" y="1171"/>
                <a:ext cx="352" cy="424"/>
              </a:xfrm>
              <a:custGeom>
                <a:avLst/>
                <a:gdLst>
                  <a:gd name="T0" fmla="*/ 1122 w 1760"/>
                  <a:gd name="T1" fmla="*/ 0 h 2120"/>
                  <a:gd name="T2" fmla="*/ 1760 w 1760"/>
                  <a:gd name="T3" fmla="*/ 0 h 2120"/>
                  <a:gd name="T4" fmla="*/ 1625 w 1760"/>
                  <a:gd name="T5" fmla="*/ 186 h 2120"/>
                  <a:gd name="T6" fmla="*/ 1624 w 1760"/>
                  <a:gd name="T7" fmla="*/ 1444 h 2120"/>
                  <a:gd name="T8" fmla="*/ 882 w 1760"/>
                  <a:gd name="T9" fmla="*/ 2120 h 2120"/>
                  <a:gd name="T10" fmla="*/ 131 w 1760"/>
                  <a:gd name="T11" fmla="*/ 1444 h 2120"/>
                  <a:gd name="T12" fmla="*/ 130 w 1760"/>
                  <a:gd name="T13" fmla="*/ 186 h 2120"/>
                  <a:gd name="T14" fmla="*/ 0 w 1760"/>
                  <a:gd name="T15" fmla="*/ 0 h 2120"/>
                  <a:gd name="T16" fmla="*/ 645 w 1760"/>
                  <a:gd name="T17" fmla="*/ 0 h 2120"/>
                  <a:gd name="T18" fmla="*/ 496 w 1760"/>
                  <a:gd name="T19" fmla="*/ 186 h 2120"/>
                  <a:gd name="T20" fmla="*/ 495 w 1760"/>
                  <a:gd name="T21" fmla="*/ 1444 h 2120"/>
                  <a:gd name="T22" fmla="*/ 882 w 1760"/>
                  <a:gd name="T23" fmla="*/ 1895 h 2120"/>
                  <a:gd name="T24" fmla="*/ 1258 w 1760"/>
                  <a:gd name="T25" fmla="*/ 1444 h 2120"/>
                  <a:gd name="T26" fmla="*/ 1259 w 1760"/>
                  <a:gd name="T27" fmla="*/ 186 h 2120"/>
                  <a:gd name="T28" fmla="*/ 1122 w 1760"/>
                  <a:gd name="T29" fmla="*/ 0 h 2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60" h="2120">
                    <a:moveTo>
                      <a:pt x="1122" y="0"/>
                    </a:moveTo>
                    <a:cubicBezTo>
                      <a:pt x="1760" y="0"/>
                      <a:pt x="1760" y="0"/>
                      <a:pt x="1760" y="0"/>
                    </a:cubicBezTo>
                    <a:cubicBezTo>
                      <a:pt x="1760" y="0"/>
                      <a:pt x="1625" y="74"/>
                      <a:pt x="1625" y="186"/>
                    </a:cubicBezTo>
                    <a:cubicBezTo>
                      <a:pt x="1625" y="186"/>
                      <a:pt x="1624" y="1444"/>
                      <a:pt x="1624" y="1444"/>
                    </a:cubicBezTo>
                    <a:cubicBezTo>
                      <a:pt x="1624" y="1959"/>
                      <a:pt x="1179" y="2120"/>
                      <a:pt x="882" y="2120"/>
                    </a:cubicBezTo>
                    <a:cubicBezTo>
                      <a:pt x="589" y="2120"/>
                      <a:pt x="131" y="1956"/>
                      <a:pt x="131" y="1444"/>
                    </a:cubicBezTo>
                    <a:cubicBezTo>
                      <a:pt x="130" y="186"/>
                      <a:pt x="130" y="186"/>
                      <a:pt x="130" y="186"/>
                    </a:cubicBezTo>
                    <a:cubicBezTo>
                      <a:pt x="130" y="73"/>
                      <a:pt x="0" y="0"/>
                      <a:pt x="0" y="0"/>
                    </a:cubicBezTo>
                    <a:cubicBezTo>
                      <a:pt x="645" y="0"/>
                      <a:pt x="645" y="0"/>
                      <a:pt x="645" y="0"/>
                    </a:cubicBezTo>
                    <a:cubicBezTo>
                      <a:pt x="645" y="0"/>
                      <a:pt x="496" y="73"/>
                      <a:pt x="496" y="186"/>
                    </a:cubicBezTo>
                    <a:cubicBezTo>
                      <a:pt x="495" y="1444"/>
                      <a:pt x="495" y="1444"/>
                      <a:pt x="495" y="1444"/>
                    </a:cubicBezTo>
                    <a:cubicBezTo>
                      <a:pt x="495" y="1710"/>
                      <a:pt x="673" y="1894"/>
                      <a:pt x="882" y="1895"/>
                    </a:cubicBezTo>
                    <a:cubicBezTo>
                      <a:pt x="1091" y="1896"/>
                      <a:pt x="1258" y="1708"/>
                      <a:pt x="1258" y="1444"/>
                    </a:cubicBezTo>
                    <a:cubicBezTo>
                      <a:pt x="1259" y="186"/>
                      <a:pt x="1259" y="186"/>
                      <a:pt x="1259" y="186"/>
                    </a:cubicBezTo>
                    <a:cubicBezTo>
                      <a:pt x="1259" y="73"/>
                      <a:pt x="1122" y="0"/>
                      <a:pt x="1122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1600"/>
              </a:p>
            </p:txBody>
          </p:sp>
          <p:sp>
            <p:nvSpPr>
              <p:cNvPr id="72" name="Freeform 104"/>
              <p:cNvSpPr>
                <a:spLocks/>
              </p:cNvSpPr>
              <p:nvPr/>
            </p:nvSpPr>
            <p:spPr bwMode="gray">
              <a:xfrm>
                <a:off x="3193" y="1162"/>
                <a:ext cx="268" cy="433"/>
              </a:xfrm>
              <a:custGeom>
                <a:avLst/>
                <a:gdLst>
                  <a:gd name="T0" fmla="*/ 1152 w 1341"/>
                  <a:gd name="T1" fmla="*/ 375 h 2163"/>
                  <a:gd name="T2" fmla="*/ 800 w 1341"/>
                  <a:gd name="T3" fmla="*/ 216 h 2163"/>
                  <a:gd name="T4" fmla="*/ 396 w 1341"/>
                  <a:gd name="T5" fmla="*/ 531 h 2163"/>
                  <a:gd name="T6" fmla="*/ 782 w 1341"/>
                  <a:gd name="T7" fmla="*/ 922 h 2163"/>
                  <a:gd name="T8" fmla="*/ 1340 w 1341"/>
                  <a:gd name="T9" fmla="*/ 1550 h 2163"/>
                  <a:gd name="T10" fmla="*/ 511 w 1341"/>
                  <a:gd name="T11" fmla="*/ 2163 h 2163"/>
                  <a:gd name="T12" fmla="*/ 121 w 1341"/>
                  <a:gd name="T13" fmla="*/ 2109 h 2163"/>
                  <a:gd name="T14" fmla="*/ 0 w 1341"/>
                  <a:gd name="T15" fmla="*/ 1709 h 2163"/>
                  <a:gd name="T16" fmla="*/ 517 w 1341"/>
                  <a:gd name="T17" fmla="*/ 1936 h 2163"/>
                  <a:gd name="T18" fmla="*/ 983 w 1341"/>
                  <a:gd name="T19" fmla="*/ 1594 h 2163"/>
                  <a:gd name="T20" fmla="*/ 36 w 1341"/>
                  <a:gd name="T21" fmla="*/ 573 h 2163"/>
                  <a:gd name="T22" fmla="*/ 765 w 1341"/>
                  <a:gd name="T23" fmla="*/ 0 h 2163"/>
                  <a:gd name="T24" fmla="*/ 1153 w 1341"/>
                  <a:gd name="T25" fmla="*/ 53 h 2163"/>
                  <a:gd name="T26" fmla="*/ 1152 w 1341"/>
                  <a:gd name="T27" fmla="*/ 375 h 2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41" h="2163">
                    <a:moveTo>
                      <a:pt x="1152" y="375"/>
                    </a:moveTo>
                    <a:cubicBezTo>
                      <a:pt x="1152" y="375"/>
                      <a:pt x="1062" y="217"/>
                      <a:pt x="800" y="216"/>
                    </a:cubicBezTo>
                    <a:cubicBezTo>
                      <a:pt x="539" y="215"/>
                      <a:pt x="396" y="353"/>
                      <a:pt x="396" y="531"/>
                    </a:cubicBezTo>
                    <a:cubicBezTo>
                      <a:pt x="395" y="733"/>
                      <a:pt x="547" y="809"/>
                      <a:pt x="782" y="922"/>
                    </a:cubicBezTo>
                    <a:cubicBezTo>
                      <a:pt x="1005" y="1029"/>
                      <a:pt x="1341" y="1177"/>
                      <a:pt x="1340" y="1550"/>
                    </a:cubicBezTo>
                    <a:cubicBezTo>
                      <a:pt x="1339" y="1884"/>
                      <a:pt x="1042" y="2163"/>
                      <a:pt x="511" y="2163"/>
                    </a:cubicBezTo>
                    <a:cubicBezTo>
                      <a:pt x="347" y="2163"/>
                      <a:pt x="121" y="2109"/>
                      <a:pt x="121" y="2109"/>
                    </a:cubicBezTo>
                    <a:cubicBezTo>
                      <a:pt x="0" y="1709"/>
                      <a:pt x="0" y="1709"/>
                      <a:pt x="0" y="1709"/>
                    </a:cubicBezTo>
                    <a:cubicBezTo>
                      <a:pt x="112" y="1819"/>
                      <a:pt x="312" y="1936"/>
                      <a:pt x="517" y="1936"/>
                    </a:cubicBezTo>
                    <a:cubicBezTo>
                      <a:pt x="729" y="1936"/>
                      <a:pt x="983" y="1805"/>
                      <a:pt x="983" y="1594"/>
                    </a:cubicBezTo>
                    <a:cubicBezTo>
                      <a:pt x="983" y="1187"/>
                      <a:pt x="36" y="1255"/>
                      <a:pt x="36" y="573"/>
                    </a:cubicBezTo>
                    <a:cubicBezTo>
                      <a:pt x="36" y="339"/>
                      <a:pt x="199" y="0"/>
                      <a:pt x="765" y="0"/>
                    </a:cubicBezTo>
                    <a:cubicBezTo>
                      <a:pt x="948" y="0"/>
                      <a:pt x="1153" y="53"/>
                      <a:pt x="1153" y="53"/>
                    </a:cubicBezTo>
                    <a:lnTo>
                      <a:pt x="1152" y="37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1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52688273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252002" y="846004"/>
            <a:ext cx="86455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テキスト</a:t>
            </a:r>
          </a:p>
          <a:p>
            <a:pPr lvl="1"/>
            <a:r>
              <a:rPr lang="ja-JP" altLang="en-US" dirty="0"/>
              <a:t>テキスト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gray">
          <a:xfrm>
            <a:off x="252002" y="180000"/>
            <a:ext cx="7564437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タイトル</a:t>
            </a:r>
          </a:p>
        </p:txBody>
      </p:sp>
      <p:sp>
        <p:nvSpPr>
          <p:cNvPr id="361477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932365" y="4937129"/>
            <a:ext cx="3960812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fontAlgn="base">
              <a:defRPr kumimoji="0" sz="7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 altLang="ja-JP"/>
              <a:t>Copyright 2019 FUJITSU LIMITED</a:t>
            </a:r>
            <a:endParaRPr lang="de-DE" altLang="ja-JP" dirty="0"/>
          </a:p>
        </p:txBody>
      </p:sp>
      <p:sp>
        <p:nvSpPr>
          <p:cNvPr id="36147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300538" y="4938713"/>
            <a:ext cx="539750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fontAlgn="base">
              <a:defRPr kumimoji="0" sz="7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065A1AB-B366-407E-9CCD-E21333B08551}" type="slidenum">
              <a:rPr lang="de-DE" altLang="ja-JP" smtClean="0"/>
              <a:pPr>
                <a:defRPr/>
              </a:pPr>
              <a:t>‹#›</a:t>
            </a:fld>
            <a:endParaRPr lang="de-DE" altLang="ja-JP" dirty="0"/>
          </a:p>
        </p:txBody>
      </p:sp>
      <p:sp>
        <p:nvSpPr>
          <p:cNvPr id="1031" name="AutoShape 10"/>
          <p:cNvSpPr>
            <a:spLocks noChangeAspect="1" noChangeArrowheads="1" noTextEdit="1"/>
          </p:cNvSpPr>
          <p:nvPr userDrawn="1"/>
        </p:nvSpPr>
        <p:spPr bwMode="gray">
          <a:xfrm>
            <a:off x="7608890" y="114304"/>
            <a:ext cx="141763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41126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</p:sldLayoutIdLst>
  <p:hf hdr="0"/>
  <p:txStyles>
    <p:titleStyle>
      <a:lvl1pPr algn="l" rtl="0" eaLnBrk="0" fontAlgn="ctr" hangingPunct="0">
        <a:lnSpc>
          <a:spcPct val="90000"/>
        </a:lnSpc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  <a:lvl2pPr algn="l" rtl="0" eaLnBrk="0" fontAlgn="ctr" hangingPunct="0">
        <a:lnSpc>
          <a:spcPct val="90000"/>
        </a:lnSpc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FUJI-新ゴ M" pitchFamily="50" charset="-128"/>
          <a:ea typeface="FUJI-新ゴ M" pitchFamily="50" charset="-128"/>
          <a:cs typeface="Meiryo UI" pitchFamily="50" charset="-128"/>
        </a:defRPr>
      </a:lvl2pPr>
      <a:lvl3pPr algn="l" rtl="0" eaLnBrk="0" fontAlgn="ctr" hangingPunct="0">
        <a:lnSpc>
          <a:spcPct val="90000"/>
        </a:lnSpc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FUJI-新ゴ M" pitchFamily="50" charset="-128"/>
          <a:ea typeface="FUJI-新ゴ M" pitchFamily="50" charset="-128"/>
          <a:cs typeface="Meiryo UI" pitchFamily="50" charset="-128"/>
        </a:defRPr>
      </a:lvl3pPr>
      <a:lvl4pPr algn="l" rtl="0" eaLnBrk="0" fontAlgn="ctr" hangingPunct="0">
        <a:lnSpc>
          <a:spcPct val="90000"/>
        </a:lnSpc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FUJI-新ゴ M" pitchFamily="50" charset="-128"/>
          <a:ea typeface="FUJI-新ゴ M" pitchFamily="50" charset="-128"/>
          <a:cs typeface="Meiryo UI" pitchFamily="50" charset="-128"/>
        </a:defRPr>
      </a:lvl4pPr>
      <a:lvl5pPr algn="l" rtl="0" eaLnBrk="0" fontAlgn="ctr" hangingPunct="0">
        <a:lnSpc>
          <a:spcPct val="90000"/>
        </a:lnSpc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FUJI-新ゴ M" pitchFamily="50" charset="-128"/>
          <a:ea typeface="FUJI-新ゴ M" pitchFamily="50" charset="-128"/>
          <a:cs typeface="Meiryo UI" pitchFamily="50" charset="-128"/>
        </a:defRPr>
      </a:lvl5pPr>
      <a:lvl6pPr marL="457200" algn="l" rtl="0" fontAlgn="ctr">
        <a:lnSpc>
          <a:spcPct val="90000"/>
        </a:lnSpc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l" rtl="0" fontAlgn="ctr">
        <a:lnSpc>
          <a:spcPct val="90000"/>
        </a:lnSpc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l" rtl="0" fontAlgn="ctr">
        <a:lnSpc>
          <a:spcPct val="90000"/>
        </a:lnSpc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charset="-128"/>
        </a:defRPr>
      </a:lvl8pPr>
      <a:lvl9pPr marL="1828799" algn="l" rtl="0" fontAlgn="ctr">
        <a:lnSpc>
          <a:spcPct val="90000"/>
        </a:lnSpc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266700" indent="-266700" algn="l" defTabSz="809625" rtl="0" eaLnBrk="0" fontAlgn="ctr" hangingPunct="0">
        <a:lnSpc>
          <a:spcPct val="110000"/>
        </a:lnSpc>
        <a:spcBef>
          <a:spcPts val="0"/>
        </a:spcBef>
        <a:spcAft>
          <a:spcPts val="300"/>
        </a:spcAft>
        <a:buClr>
          <a:srgbClr val="C80202"/>
        </a:buClr>
        <a:buFont typeface="Wingdings" pitchFamily="2" charset="2"/>
        <a:buChar char="n"/>
        <a:defRPr kumimoji="1" sz="20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  <a:lvl2pPr marL="514350" indent="-246063" algn="l" defTabSz="809625" rtl="0" eaLnBrk="0" fontAlgn="ctr" hangingPunct="0">
        <a:lnSpc>
          <a:spcPct val="110000"/>
        </a:lnSpc>
        <a:spcBef>
          <a:spcPts val="0"/>
        </a:spcBef>
        <a:spcAft>
          <a:spcPts val="0"/>
        </a:spcAft>
        <a:buClr>
          <a:srgbClr val="87867E"/>
        </a:buClr>
        <a:buFont typeface="Wingdings" pitchFamily="2" charset="2"/>
        <a:buChar char="n"/>
        <a:defRPr kumimoji="1" sz="16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2pPr>
      <a:lvl3pPr marL="536575" indent="377825" algn="l" defTabSz="809625" rtl="0" eaLnBrk="0" fontAlgn="ctr" hangingPunct="0">
        <a:lnSpc>
          <a:spcPct val="110000"/>
        </a:lnSpc>
        <a:spcBef>
          <a:spcPct val="20000"/>
        </a:spcBef>
        <a:spcAft>
          <a:spcPct val="10000"/>
        </a:spcAft>
        <a:buClr>
          <a:srgbClr val="808080"/>
        </a:buClr>
        <a:buFont typeface="Wingdings" pitchFamily="2" charset="2"/>
        <a:defRPr kumimoji="1" sz="1800">
          <a:solidFill>
            <a:schemeClr val="tx1"/>
          </a:solidFill>
          <a:latin typeface="Fujitsu Sans" panose="020B0404060202020204" pitchFamily="34" charset="0"/>
          <a:ea typeface="FUJI-新ゴ R" pitchFamily="50" charset="-128"/>
          <a:cs typeface="Meiryo UI" pitchFamily="50" charset="-128"/>
        </a:defRPr>
      </a:lvl3pPr>
      <a:lvl4pPr marL="717550" indent="-136525" algn="l" defTabSz="809625" rtl="0" eaLnBrk="0" fontAlgn="base" hangingPunct="0">
        <a:lnSpc>
          <a:spcPct val="110000"/>
        </a:lnSpc>
        <a:spcBef>
          <a:spcPct val="20000"/>
        </a:spcBef>
        <a:spcAft>
          <a:spcPct val="10000"/>
        </a:spcAft>
        <a:buClr>
          <a:srgbClr val="87867E"/>
        </a:buClr>
        <a:buSzPct val="50000"/>
        <a:buFont typeface="Wingdings" pitchFamily="2" charset="2"/>
        <a:buChar char="l"/>
        <a:defRPr kumimoji="1" sz="1600">
          <a:solidFill>
            <a:schemeClr val="tx1"/>
          </a:solidFill>
          <a:latin typeface="Fujitsu Sans" panose="020B0404060202020204" pitchFamily="34" charset="0"/>
          <a:ea typeface="FUJI-新ゴ R" pitchFamily="50" charset="-128"/>
          <a:cs typeface="Meiryo UI" pitchFamily="50" charset="-128"/>
        </a:defRPr>
      </a:lvl4pPr>
      <a:lvl5pPr marL="2057400" indent="-228600" algn="l" defTabSz="809625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ＭＳ Ｐゴシック" pitchFamily="50" charset="-128"/>
        </a:defRPr>
      </a:lvl5pPr>
      <a:lvl6pPr marL="2514600" indent="-228600" algn="l" defTabSz="809625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799" indent="-228600" algn="l" defTabSz="809625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999" indent="-228600" algn="l" defTabSz="809625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809625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9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"/>
            <a:ext cx="9144000" cy="51435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" y="101"/>
            <a:ext cx="3489075" cy="37846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6404" y="242490"/>
            <a:ext cx="1216206" cy="613970"/>
          </a:xfrm>
          <a:prstGeom prst="rect">
            <a:avLst/>
          </a:prstGeom>
          <a:effectLst/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bg1"/>
                </a:solidFill>
              </a:rPr>
              <a:t>Copyright 2019 FUJITSU LIMITED</a:t>
            </a:r>
            <a:endParaRPr lang="de-DE" altLang="ja-JP" dirty="0">
              <a:solidFill>
                <a:schemeClr val="bg1"/>
              </a:solidFill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333955" y="427162"/>
            <a:ext cx="2790908" cy="2429222"/>
          </a:xfrm>
        </p:spPr>
        <p:txBody>
          <a:bodyPr/>
          <a:lstStyle/>
          <a:p>
            <a:r>
              <a:rPr lang="en-US" altLang="ja-JP" dirty="0"/>
              <a:t>Technology</a:t>
            </a:r>
            <a:r>
              <a:rPr lang="ja-JP" altLang="en-US" dirty="0"/>
              <a:t> </a:t>
            </a:r>
            <a:r>
              <a:rPr lang="en-US" altLang="ja-JP" dirty="0"/>
              <a:t>Update</a:t>
            </a:r>
            <a:r>
              <a:rPr lang="ja-JP" altLang="en-US" dirty="0"/>
              <a:t> </a:t>
            </a:r>
            <a:br>
              <a:rPr lang="en-US" altLang="ja-JP" dirty="0"/>
            </a:br>
            <a:r>
              <a:rPr lang="en-US" altLang="ja-JP" dirty="0"/>
              <a:t>for</a:t>
            </a:r>
            <a:r>
              <a:rPr lang="ja-JP" altLang="en-US" dirty="0"/>
              <a:t> </a:t>
            </a:r>
            <a:r>
              <a:rPr lang="en-US" altLang="ja-JP" dirty="0"/>
              <a:t>5G</a:t>
            </a:r>
            <a:r>
              <a:rPr lang="ja-JP" altLang="en-US" dirty="0"/>
              <a:t> </a:t>
            </a:r>
            <a:r>
              <a:rPr lang="en-US" altLang="ja-JP" dirty="0"/>
              <a:t>era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180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ループ化 12"/>
          <p:cNvGrpSpPr/>
          <p:nvPr/>
        </p:nvGrpSpPr>
        <p:grpSpPr>
          <a:xfrm>
            <a:off x="612463" y="3450256"/>
            <a:ext cx="6786148" cy="1399301"/>
            <a:chOff x="612463" y="3779239"/>
            <a:chExt cx="6786148" cy="1143146"/>
          </a:xfrm>
        </p:grpSpPr>
        <p:sp>
          <p:nvSpPr>
            <p:cNvPr id="340" name="円/楕円 339"/>
            <p:cNvSpPr/>
            <p:nvPr/>
          </p:nvSpPr>
          <p:spPr bwMode="gray">
            <a:xfrm>
              <a:off x="616228" y="3812995"/>
              <a:ext cx="6782383" cy="1109390"/>
            </a:xfrm>
            <a:prstGeom prst="ellipse">
              <a:avLst/>
            </a:prstGeom>
            <a:solidFill>
              <a:srgbClr val="B1B1AC"/>
            </a:solidFill>
            <a:ln w="22225">
              <a:noFill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 sz="2800" dirty="0">
                <a:latin typeface="FUJI-新ゴ M" panose="020B0500000000000000" pitchFamily="50" charset="-128"/>
                <a:ea typeface="FUJI-新ゴ M" panose="020B0500000000000000" pitchFamily="50" charset="-128"/>
              </a:endParaRPr>
            </a:p>
          </p:txBody>
        </p:sp>
        <p:sp>
          <p:nvSpPr>
            <p:cNvPr id="341" name="円/楕円 340"/>
            <p:cNvSpPr/>
            <p:nvPr/>
          </p:nvSpPr>
          <p:spPr bwMode="gray">
            <a:xfrm>
              <a:off x="612463" y="3779239"/>
              <a:ext cx="6782383" cy="1109390"/>
            </a:xfrm>
            <a:prstGeom prst="ellipse">
              <a:avLst/>
            </a:prstGeom>
            <a:gradFill rotWithShape="0">
              <a:gsLst>
                <a:gs pos="1087">
                  <a:schemeClr val="bg1"/>
                </a:gs>
                <a:gs pos="100000">
                  <a:srgbClr val="E8E8E6"/>
                </a:gs>
                <a:gs pos="57000">
                  <a:srgbClr val="F2F2F1"/>
                </a:gs>
              </a:gsLst>
              <a:lin ang="5400000" scaled="1"/>
            </a:gra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 sz="2800" dirty="0">
                <a:latin typeface="FUJI-新ゴ M" panose="020B0500000000000000" pitchFamily="50" charset="-128"/>
                <a:ea typeface="FUJI-新ゴ M" panose="020B0500000000000000" pitchFamily="50" charset="-128"/>
              </a:endParaRPr>
            </a:p>
          </p:txBody>
        </p:sp>
      </p:grpSp>
      <p:pic>
        <p:nvPicPr>
          <p:cNvPr id="342" name="図 3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935" y="3108352"/>
            <a:ext cx="3991541" cy="1442623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Freeform 478"/>
          <p:cNvSpPr>
            <a:spLocks noEditPoints="1"/>
          </p:cNvSpPr>
          <p:nvPr/>
        </p:nvSpPr>
        <p:spPr bwMode="gray">
          <a:xfrm flipH="1">
            <a:off x="5573175" y="3772605"/>
            <a:ext cx="687641" cy="571708"/>
          </a:xfrm>
          <a:custGeom>
            <a:avLst/>
            <a:gdLst>
              <a:gd name="T0" fmla="*/ 2167 w 2343"/>
              <a:gd name="T1" fmla="*/ 1131 h 2101"/>
              <a:gd name="T2" fmla="*/ 2137 w 2343"/>
              <a:gd name="T3" fmla="*/ 1005 h 2101"/>
              <a:gd name="T4" fmla="*/ 2142 w 2343"/>
              <a:gd name="T5" fmla="*/ 877 h 2101"/>
              <a:gd name="T6" fmla="*/ 2065 w 2343"/>
              <a:gd name="T7" fmla="*/ 661 h 2101"/>
              <a:gd name="T8" fmla="*/ 2064 w 2343"/>
              <a:gd name="T9" fmla="*/ 531 h 2101"/>
              <a:gd name="T10" fmla="*/ 1991 w 2343"/>
              <a:gd name="T11" fmla="*/ 390 h 2101"/>
              <a:gd name="T12" fmla="*/ 1929 w 2343"/>
              <a:gd name="T13" fmla="*/ 325 h 2101"/>
              <a:gd name="T14" fmla="*/ 1731 w 2343"/>
              <a:gd name="T15" fmla="*/ 247 h 2101"/>
              <a:gd name="T16" fmla="*/ 1575 w 2343"/>
              <a:gd name="T17" fmla="*/ 360 h 2101"/>
              <a:gd name="T18" fmla="*/ 1497 w 2343"/>
              <a:gd name="T19" fmla="*/ 242 h 2101"/>
              <a:gd name="T20" fmla="*/ 1449 w 2343"/>
              <a:gd name="T21" fmla="*/ 97 h 2101"/>
              <a:gd name="T22" fmla="*/ 1416 w 2343"/>
              <a:gd name="T23" fmla="*/ 41 h 2101"/>
              <a:gd name="T24" fmla="*/ 1266 w 2343"/>
              <a:gd name="T25" fmla="*/ 74 h 2101"/>
              <a:gd name="T26" fmla="*/ 1120 w 2343"/>
              <a:gd name="T27" fmla="*/ 38 h 2101"/>
              <a:gd name="T28" fmla="*/ 917 w 2343"/>
              <a:gd name="T29" fmla="*/ 128 h 2101"/>
              <a:gd name="T30" fmla="*/ 715 w 2343"/>
              <a:gd name="T31" fmla="*/ 105 h 2101"/>
              <a:gd name="T32" fmla="*/ 634 w 2343"/>
              <a:gd name="T33" fmla="*/ 270 h 2101"/>
              <a:gd name="T34" fmla="*/ 621 w 2343"/>
              <a:gd name="T35" fmla="*/ 375 h 2101"/>
              <a:gd name="T36" fmla="*/ 531 w 2343"/>
              <a:gd name="T37" fmla="*/ 351 h 2101"/>
              <a:gd name="T38" fmla="*/ 442 w 2343"/>
              <a:gd name="T39" fmla="*/ 479 h 2101"/>
              <a:gd name="T40" fmla="*/ 379 w 2343"/>
              <a:gd name="T41" fmla="*/ 733 h 2101"/>
              <a:gd name="T42" fmla="*/ 372 w 2343"/>
              <a:gd name="T43" fmla="*/ 788 h 2101"/>
              <a:gd name="T44" fmla="*/ 442 w 2343"/>
              <a:gd name="T45" fmla="*/ 887 h 2101"/>
              <a:gd name="T46" fmla="*/ 302 w 2343"/>
              <a:gd name="T47" fmla="*/ 880 h 2101"/>
              <a:gd name="T48" fmla="*/ 57 w 2343"/>
              <a:gd name="T49" fmla="*/ 1005 h 2101"/>
              <a:gd name="T50" fmla="*/ 146 w 2343"/>
              <a:gd name="T51" fmla="*/ 1305 h 2101"/>
              <a:gd name="T52" fmla="*/ 194 w 2343"/>
              <a:gd name="T53" fmla="*/ 1519 h 2101"/>
              <a:gd name="T54" fmla="*/ 338 w 2343"/>
              <a:gd name="T55" fmla="*/ 1364 h 2101"/>
              <a:gd name="T56" fmla="*/ 278 w 2343"/>
              <a:gd name="T57" fmla="*/ 1629 h 2101"/>
              <a:gd name="T58" fmla="*/ 488 w 2343"/>
              <a:gd name="T59" fmla="*/ 1601 h 2101"/>
              <a:gd name="T60" fmla="*/ 725 w 2343"/>
              <a:gd name="T61" fmla="*/ 1626 h 2101"/>
              <a:gd name="T62" fmla="*/ 860 w 2343"/>
              <a:gd name="T63" fmla="*/ 1712 h 2101"/>
              <a:gd name="T64" fmla="*/ 1041 w 2343"/>
              <a:gd name="T65" fmla="*/ 1662 h 2101"/>
              <a:gd name="T66" fmla="*/ 1228 w 2343"/>
              <a:gd name="T67" fmla="*/ 1836 h 2101"/>
              <a:gd name="T68" fmla="*/ 1427 w 2343"/>
              <a:gd name="T69" fmla="*/ 1693 h 2101"/>
              <a:gd name="T70" fmla="*/ 1569 w 2343"/>
              <a:gd name="T71" fmla="*/ 1628 h 2101"/>
              <a:gd name="T72" fmla="*/ 1777 w 2343"/>
              <a:gd name="T73" fmla="*/ 1624 h 2101"/>
              <a:gd name="T74" fmla="*/ 1940 w 2343"/>
              <a:gd name="T75" fmla="*/ 1644 h 2101"/>
              <a:gd name="T76" fmla="*/ 2119 w 2343"/>
              <a:gd name="T77" fmla="*/ 1553 h 2101"/>
              <a:gd name="T78" fmla="*/ 2235 w 2343"/>
              <a:gd name="T79" fmla="*/ 1417 h 2101"/>
              <a:gd name="T80" fmla="*/ 2240 w 2343"/>
              <a:gd name="T81" fmla="*/ 1287 h 2101"/>
              <a:gd name="T82" fmla="*/ 2170 w 2343"/>
              <a:gd name="T83" fmla="*/ 952 h 2101"/>
              <a:gd name="T84" fmla="*/ 1891 w 2343"/>
              <a:gd name="T85" fmla="*/ 306 h 2101"/>
              <a:gd name="T86" fmla="*/ 304 w 2343"/>
              <a:gd name="T87" fmla="*/ 1538 h 2101"/>
              <a:gd name="T88" fmla="*/ 1242 w 2343"/>
              <a:gd name="T89" fmla="*/ 1578 h 2101"/>
              <a:gd name="T90" fmla="*/ 2082 w 2343"/>
              <a:gd name="T91" fmla="*/ 771 h 2101"/>
              <a:gd name="T92" fmla="*/ 1950 w 2343"/>
              <a:gd name="T93" fmla="*/ 519 h 2101"/>
              <a:gd name="T94" fmla="*/ 1747 w 2343"/>
              <a:gd name="T95" fmla="*/ 306 h 2101"/>
              <a:gd name="T96" fmla="*/ 1421 w 2343"/>
              <a:gd name="T97" fmla="*/ 163 h 2101"/>
              <a:gd name="T98" fmla="*/ 1119 w 2343"/>
              <a:gd name="T99" fmla="*/ 110 h 2101"/>
              <a:gd name="T100" fmla="*/ 695 w 2343"/>
              <a:gd name="T101" fmla="*/ 324 h 2101"/>
              <a:gd name="T102" fmla="*/ 979 w 2343"/>
              <a:gd name="T103" fmla="*/ 126 h 2101"/>
              <a:gd name="T104" fmla="*/ 552 w 2343"/>
              <a:gd name="T105" fmla="*/ 454 h 2101"/>
              <a:gd name="T106" fmla="*/ 448 w 2343"/>
              <a:gd name="T107" fmla="*/ 603 h 2101"/>
              <a:gd name="T108" fmla="*/ 454 w 2343"/>
              <a:gd name="T109" fmla="*/ 934 h 2101"/>
              <a:gd name="T110" fmla="*/ 336 w 2343"/>
              <a:gd name="T111" fmla="*/ 1362 h 2101"/>
              <a:gd name="T112" fmla="*/ 584 w 2343"/>
              <a:gd name="T113" fmla="*/ 1636 h 2101"/>
              <a:gd name="T114" fmla="*/ 743 w 2343"/>
              <a:gd name="T115" fmla="*/ 1591 h 2101"/>
              <a:gd name="T116" fmla="*/ 1056 w 2343"/>
              <a:gd name="T117" fmla="*/ 1607 h 2101"/>
              <a:gd name="T118" fmla="*/ 1386 w 2343"/>
              <a:gd name="T119" fmla="*/ 1694 h 2101"/>
              <a:gd name="T120" fmla="*/ 1595 w 2343"/>
              <a:gd name="T121" fmla="*/ 1555 h 2101"/>
              <a:gd name="T122" fmla="*/ 1728 w 2343"/>
              <a:gd name="T123" fmla="*/ 1601 h 2101"/>
              <a:gd name="T124" fmla="*/ 2102 w 2343"/>
              <a:gd name="T125" fmla="*/ 1172 h 2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43" h="2101">
                <a:moveTo>
                  <a:pt x="2340" y="1200"/>
                </a:moveTo>
                <a:cubicBezTo>
                  <a:pt x="2340" y="1200"/>
                  <a:pt x="2338" y="1197"/>
                  <a:pt x="2333" y="1197"/>
                </a:cubicBezTo>
                <a:cubicBezTo>
                  <a:pt x="2329" y="1197"/>
                  <a:pt x="2329" y="1196"/>
                  <a:pt x="2327" y="1194"/>
                </a:cubicBezTo>
                <a:cubicBezTo>
                  <a:pt x="2326" y="1192"/>
                  <a:pt x="2329" y="1194"/>
                  <a:pt x="2332" y="1192"/>
                </a:cubicBezTo>
                <a:cubicBezTo>
                  <a:pt x="2334" y="1190"/>
                  <a:pt x="2330" y="1190"/>
                  <a:pt x="2330" y="1187"/>
                </a:cubicBezTo>
                <a:cubicBezTo>
                  <a:pt x="2330" y="1184"/>
                  <a:pt x="2329" y="1183"/>
                  <a:pt x="2327" y="1181"/>
                </a:cubicBezTo>
                <a:cubicBezTo>
                  <a:pt x="2326" y="1179"/>
                  <a:pt x="2324" y="1179"/>
                  <a:pt x="2322" y="1179"/>
                </a:cubicBezTo>
                <a:cubicBezTo>
                  <a:pt x="2320" y="1180"/>
                  <a:pt x="2318" y="1176"/>
                  <a:pt x="2318" y="1176"/>
                </a:cubicBezTo>
                <a:cubicBezTo>
                  <a:pt x="2318" y="1176"/>
                  <a:pt x="2319" y="1177"/>
                  <a:pt x="2321" y="1176"/>
                </a:cubicBezTo>
                <a:cubicBezTo>
                  <a:pt x="2323" y="1175"/>
                  <a:pt x="2320" y="1171"/>
                  <a:pt x="2321" y="1169"/>
                </a:cubicBezTo>
                <a:cubicBezTo>
                  <a:pt x="2322" y="1168"/>
                  <a:pt x="2323" y="1173"/>
                  <a:pt x="2325" y="1173"/>
                </a:cubicBezTo>
                <a:cubicBezTo>
                  <a:pt x="2327" y="1172"/>
                  <a:pt x="2326" y="1168"/>
                  <a:pt x="2323" y="1166"/>
                </a:cubicBezTo>
                <a:cubicBezTo>
                  <a:pt x="2321" y="1165"/>
                  <a:pt x="2320" y="1161"/>
                  <a:pt x="2322" y="1162"/>
                </a:cubicBezTo>
                <a:cubicBezTo>
                  <a:pt x="2325" y="1162"/>
                  <a:pt x="2324" y="1164"/>
                  <a:pt x="2326" y="1164"/>
                </a:cubicBezTo>
                <a:cubicBezTo>
                  <a:pt x="2328" y="1164"/>
                  <a:pt x="2325" y="1160"/>
                  <a:pt x="2325" y="1158"/>
                </a:cubicBezTo>
                <a:cubicBezTo>
                  <a:pt x="2324" y="1156"/>
                  <a:pt x="2323" y="1153"/>
                  <a:pt x="2320" y="1153"/>
                </a:cubicBezTo>
                <a:cubicBezTo>
                  <a:pt x="2317" y="1153"/>
                  <a:pt x="2316" y="1147"/>
                  <a:pt x="2314" y="1147"/>
                </a:cubicBezTo>
                <a:cubicBezTo>
                  <a:pt x="2311" y="1147"/>
                  <a:pt x="2308" y="1143"/>
                  <a:pt x="2308" y="1143"/>
                </a:cubicBezTo>
                <a:cubicBezTo>
                  <a:pt x="2308" y="1143"/>
                  <a:pt x="2311" y="1142"/>
                  <a:pt x="2308" y="1138"/>
                </a:cubicBezTo>
                <a:cubicBezTo>
                  <a:pt x="2305" y="1134"/>
                  <a:pt x="2305" y="1139"/>
                  <a:pt x="2303" y="1139"/>
                </a:cubicBezTo>
                <a:cubicBezTo>
                  <a:pt x="2301" y="1139"/>
                  <a:pt x="2302" y="1135"/>
                  <a:pt x="2302" y="1135"/>
                </a:cubicBezTo>
                <a:cubicBezTo>
                  <a:pt x="2302" y="1135"/>
                  <a:pt x="2305" y="1133"/>
                  <a:pt x="2305" y="1131"/>
                </a:cubicBezTo>
                <a:cubicBezTo>
                  <a:pt x="2304" y="1128"/>
                  <a:pt x="2301" y="1129"/>
                  <a:pt x="2301" y="1129"/>
                </a:cubicBezTo>
                <a:cubicBezTo>
                  <a:pt x="2301" y="1129"/>
                  <a:pt x="2304" y="1126"/>
                  <a:pt x="2303" y="1123"/>
                </a:cubicBezTo>
                <a:cubicBezTo>
                  <a:pt x="2302" y="1121"/>
                  <a:pt x="2300" y="1123"/>
                  <a:pt x="2299" y="1121"/>
                </a:cubicBezTo>
                <a:cubicBezTo>
                  <a:pt x="2298" y="1118"/>
                  <a:pt x="2300" y="1119"/>
                  <a:pt x="2302" y="1117"/>
                </a:cubicBezTo>
                <a:cubicBezTo>
                  <a:pt x="2303" y="1115"/>
                  <a:pt x="2300" y="1116"/>
                  <a:pt x="2300" y="1113"/>
                </a:cubicBezTo>
                <a:cubicBezTo>
                  <a:pt x="2300" y="1110"/>
                  <a:pt x="2297" y="1111"/>
                  <a:pt x="2295" y="1110"/>
                </a:cubicBezTo>
                <a:cubicBezTo>
                  <a:pt x="2292" y="1110"/>
                  <a:pt x="2295" y="1112"/>
                  <a:pt x="2294" y="1114"/>
                </a:cubicBezTo>
                <a:cubicBezTo>
                  <a:pt x="2292" y="1116"/>
                  <a:pt x="2292" y="1111"/>
                  <a:pt x="2290" y="1114"/>
                </a:cubicBezTo>
                <a:cubicBezTo>
                  <a:pt x="2289" y="1116"/>
                  <a:pt x="2295" y="1122"/>
                  <a:pt x="2295" y="1124"/>
                </a:cubicBezTo>
                <a:cubicBezTo>
                  <a:pt x="2294" y="1126"/>
                  <a:pt x="2290" y="1120"/>
                  <a:pt x="2290" y="1124"/>
                </a:cubicBezTo>
                <a:cubicBezTo>
                  <a:pt x="2289" y="1128"/>
                  <a:pt x="2293" y="1126"/>
                  <a:pt x="2294" y="1130"/>
                </a:cubicBezTo>
                <a:cubicBezTo>
                  <a:pt x="2295" y="1134"/>
                  <a:pt x="2290" y="1135"/>
                  <a:pt x="2290" y="1135"/>
                </a:cubicBezTo>
                <a:cubicBezTo>
                  <a:pt x="2290" y="1135"/>
                  <a:pt x="2288" y="1133"/>
                  <a:pt x="2285" y="1133"/>
                </a:cubicBezTo>
                <a:cubicBezTo>
                  <a:pt x="2283" y="1134"/>
                  <a:pt x="2284" y="1136"/>
                  <a:pt x="2285" y="1140"/>
                </a:cubicBezTo>
                <a:cubicBezTo>
                  <a:pt x="2286" y="1143"/>
                  <a:pt x="2285" y="1145"/>
                  <a:pt x="2285" y="1145"/>
                </a:cubicBezTo>
                <a:cubicBezTo>
                  <a:pt x="2285" y="1145"/>
                  <a:pt x="2283" y="1144"/>
                  <a:pt x="2281" y="1143"/>
                </a:cubicBezTo>
                <a:cubicBezTo>
                  <a:pt x="2279" y="1142"/>
                  <a:pt x="2283" y="1149"/>
                  <a:pt x="2281" y="1148"/>
                </a:cubicBezTo>
                <a:cubicBezTo>
                  <a:pt x="2279" y="1147"/>
                  <a:pt x="2277" y="1145"/>
                  <a:pt x="2277" y="1145"/>
                </a:cubicBezTo>
                <a:cubicBezTo>
                  <a:pt x="2277" y="1145"/>
                  <a:pt x="2274" y="1143"/>
                  <a:pt x="2271" y="1146"/>
                </a:cubicBezTo>
                <a:cubicBezTo>
                  <a:pt x="2269" y="1149"/>
                  <a:pt x="2276" y="1148"/>
                  <a:pt x="2272" y="1151"/>
                </a:cubicBezTo>
                <a:cubicBezTo>
                  <a:pt x="2267" y="1154"/>
                  <a:pt x="2270" y="1144"/>
                  <a:pt x="2268" y="1144"/>
                </a:cubicBezTo>
                <a:cubicBezTo>
                  <a:pt x="2266" y="1144"/>
                  <a:pt x="2266" y="1150"/>
                  <a:pt x="2266" y="1150"/>
                </a:cubicBezTo>
                <a:cubicBezTo>
                  <a:pt x="2266" y="1150"/>
                  <a:pt x="2264" y="1149"/>
                  <a:pt x="2261" y="1150"/>
                </a:cubicBezTo>
                <a:cubicBezTo>
                  <a:pt x="2258" y="1151"/>
                  <a:pt x="2259" y="1155"/>
                  <a:pt x="2258" y="1156"/>
                </a:cubicBezTo>
                <a:cubicBezTo>
                  <a:pt x="2256" y="1157"/>
                  <a:pt x="2258" y="1152"/>
                  <a:pt x="2257" y="1151"/>
                </a:cubicBezTo>
                <a:cubicBezTo>
                  <a:pt x="2255" y="1150"/>
                  <a:pt x="2258" y="1146"/>
                  <a:pt x="2257" y="1145"/>
                </a:cubicBezTo>
                <a:cubicBezTo>
                  <a:pt x="2255" y="1143"/>
                  <a:pt x="2256" y="1147"/>
                  <a:pt x="2254" y="1146"/>
                </a:cubicBezTo>
                <a:cubicBezTo>
                  <a:pt x="2252" y="1146"/>
                  <a:pt x="2253" y="1142"/>
                  <a:pt x="2251" y="1141"/>
                </a:cubicBezTo>
                <a:cubicBezTo>
                  <a:pt x="2248" y="1140"/>
                  <a:pt x="2250" y="1145"/>
                  <a:pt x="2247" y="1146"/>
                </a:cubicBezTo>
                <a:cubicBezTo>
                  <a:pt x="2243" y="1147"/>
                  <a:pt x="2246" y="1154"/>
                  <a:pt x="2243" y="1156"/>
                </a:cubicBezTo>
                <a:cubicBezTo>
                  <a:pt x="2240" y="1159"/>
                  <a:pt x="2242" y="1166"/>
                  <a:pt x="2242" y="1166"/>
                </a:cubicBezTo>
                <a:cubicBezTo>
                  <a:pt x="2242" y="1166"/>
                  <a:pt x="2236" y="1168"/>
                  <a:pt x="2236" y="1171"/>
                </a:cubicBezTo>
                <a:cubicBezTo>
                  <a:pt x="2235" y="1173"/>
                  <a:pt x="2237" y="1175"/>
                  <a:pt x="2240" y="1174"/>
                </a:cubicBezTo>
                <a:cubicBezTo>
                  <a:pt x="2243" y="1173"/>
                  <a:pt x="2245" y="1178"/>
                  <a:pt x="2244" y="1179"/>
                </a:cubicBezTo>
                <a:cubicBezTo>
                  <a:pt x="2243" y="1181"/>
                  <a:pt x="2241" y="1177"/>
                  <a:pt x="2240" y="1178"/>
                </a:cubicBezTo>
                <a:cubicBezTo>
                  <a:pt x="2238" y="1179"/>
                  <a:pt x="2235" y="1175"/>
                  <a:pt x="2233" y="1174"/>
                </a:cubicBezTo>
                <a:cubicBezTo>
                  <a:pt x="2232" y="1173"/>
                  <a:pt x="2230" y="1175"/>
                  <a:pt x="2227" y="1174"/>
                </a:cubicBezTo>
                <a:cubicBezTo>
                  <a:pt x="2224" y="1172"/>
                  <a:pt x="2224" y="1176"/>
                  <a:pt x="2222" y="1177"/>
                </a:cubicBezTo>
                <a:cubicBezTo>
                  <a:pt x="2221" y="1178"/>
                  <a:pt x="2220" y="1174"/>
                  <a:pt x="2218" y="1178"/>
                </a:cubicBezTo>
                <a:cubicBezTo>
                  <a:pt x="2216" y="1182"/>
                  <a:pt x="2220" y="1182"/>
                  <a:pt x="2216" y="1186"/>
                </a:cubicBezTo>
                <a:cubicBezTo>
                  <a:pt x="2213" y="1190"/>
                  <a:pt x="2214" y="1184"/>
                  <a:pt x="2210" y="1189"/>
                </a:cubicBezTo>
                <a:cubicBezTo>
                  <a:pt x="2206" y="1195"/>
                  <a:pt x="2211" y="1196"/>
                  <a:pt x="2209" y="1198"/>
                </a:cubicBezTo>
                <a:cubicBezTo>
                  <a:pt x="2207" y="1201"/>
                  <a:pt x="2205" y="1195"/>
                  <a:pt x="2203" y="1196"/>
                </a:cubicBezTo>
                <a:cubicBezTo>
                  <a:pt x="2201" y="1198"/>
                  <a:pt x="2202" y="1197"/>
                  <a:pt x="2199" y="1195"/>
                </a:cubicBezTo>
                <a:cubicBezTo>
                  <a:pt x="2197" y="1192"/>
                  <a:pt x="2201" y="1194"/>
                  <a:pt x="2201" y="1190"/>
                </a:cubicBezTo>
                <a:cubicBezTo>
                  <a:pt x="2201" y="1185"/>
                  <a:pt x="2199" y="1189"/>
                  <a:pt x="2197" y="1188"/>
                </a:cubicBezTo>
                <a:cubicBezTo>
                  <a:pt x="2196" y="1188"/>
                  <a:pt x="2199" y="1183"/>
                  <a:pt x="2198" y="1180"/>
                </a:cubicBezTo>
                <a:cubicBezTo>
                  <a:pt x="2198" y="1178"/>
                  <a:pt x="2197" y="1181"/>
                  <a:pt x="2195" y="1181"/>
                </a:cubicBezTo>
                <a:cubicBezTo>
                  <a:pt x="2193" y="1181"/>
                  <a:pt x="2198" y="1175"/>
                  <a:pt x="2197" y="1173"/>
                </a:cubicBezTo>
                <a:cubicBezTo>
                  <a:pt x="2196" y="1171"/>
                  <a:pt x="2195" y="1176"/>
                  <a:pt x="2193" y="1174"/>
                </a:cubicBezTo>
                <a:cubicBezTo>
                  <a:pt x="2190" y="1172"/>
                  <a:pt x="2196" y="1166"/>
                  <a:pt x="2195" y="1164"/>
                </a:cubicBezTo>
                <a:cubicBezTo>
                  <a:pt x="2194" y="1161"/>
                  <a:pt x="2191" y="1164"/>
                  <a:pt x="2189" y="1160"/>
                </a:cubicBezTo>
                <a:cubicBezTo>
                  <a:pt x="2187" y="1157"/>
                  <a:pt x="2188" y="1158"/>
                  <a:pt x="2185" y="1158"/>
                </a:cubicBezTo>
                <a:cubicBezTo>
                  <a:pt x="2183" y="1159"/>
                  <a:pt x="2184" y="1162"/>
                  <a:pt x="2182" y="1163"/>
                </a:cubicBezTo>
                <a:cubicBezTo>
                  <a:pt x="2180" y="1164"/>
                  <a:pt x="2181" y="1166"/>
                  <a:pt x="2183" y="1169"/>
                </a:cubicBezTo>
                <a:cubicBezTo>
                  <a:pt x="2185" y="1171"/>
                  <a:pt x="2182" y="1173"/>
                  <a:pt x="2180" y="1175"/>
                </a:cubicBezTo>
                <a:cubicBezTo>
                  <a:pt x="2178" y="1177"/>
                  <a:pt x="2181" y="1178"/>
                  <a:pt x="2176" y="1179"/>
                </a:cubicBezTo>
                <a:cubicBezTo>
                  <a:pt x="2171" y="1179"/>
                  <a:pt x="2176" y="1175"/>
                  <a:pt x="2174" y="1173"/>
                </a:cubicBezTo>
                <a:cubicBezTo>
                  <a:pt x="2172" y="1170"/>
                  <a:pt x="2174" y="1168"/>
                  <a:pt x="2171" y="1169"/>
                </a:cubicBezTo>
                <a:cubicBezTo>
                  <a:pt x="2168" y="1170"/>
                  <a:pt x="2169" y="1173"/>
                  <a:pt x="2165" y="1174"/>
                </a:cubicBezTo>
                <a:cubicBezTo>
                  <a:pt x="2162" y="1175"/>
                  <a:pt x="2164" y="1171"/>
                  <a:pt x="2164" y="1169"/>
                </a:cubicBezTo>
                <a:cubicBezTo>
                  <a:pt x="2163" y="1168"/>
                  <a:pt x="2163" y="1166"/>
                  <a:pt x="2165" y="1165"/>
                </a:cubicBezTo>
                <a:cubicBezTo>
                  <a:pt x="2166" y="1163"/>
                  <a:pt x="2166" y="1160"/>
                  <a:pt x="2163" y="1160"/>
                </a:cubicBezTo>
                <a:cubicBezTo>
                  <a:pt x="2164" y="1159"/>
                  <a:pt x="2163" y="1157"/>
                  <a:pt x="2163" y="1156"/>
                </a:cubicBezTo>
                <a:cubicBezTo>
                  <a:pt x="2163" y="1153"/>
                  <a:pt x="2165" y="1152"/>
                  <a:pt x="2164" y="1150"/>
                </a:cubicBezTo>
                <a:cubicBezTo>
                  <a:pt x="2163" y="1148"/>
                  <a:pt x="2162" y="1151"/>
                  <a:pt x="2160" y="1146"/>
                </a:cubicBezTo>
                <a:cubicBezTo>
                  <a:pt x="2159" y="1142"/>
                  <a:pt x="2162" y="1144"/>
                  <a:pt x="2163" y="1142"/>
                </a:cubicBezTo>
                <a:cubicBezTo>
                  <a:pt x="2165" y="1140"/>
                  <a:pt x="2162" y="1139"/>
                  <a:pt x="2160" y="1137"/>
                </a:cubicBezTo>
                <a:cubicBezTo>
                  <a:pt x="2159" y="1134"/>
                  <a:pt x="2158" y="1140"/>
                  <a:pt x="2156" y="1139"/>
                </a:cubicBezTo>
                <a:cubicBezTo>
                  <a:pt x="2155" y="1139"/>
                  <a:pt x="2155" y="1138"/>
                  <a:pt x="2155" y="1138"/>
                </a:cubicBezTo>
                <a:cubicBezTo>
                  <a:pt x="2155" y="1137"/>
                  <a:pt x="2155" y="1137"/>
                  <a:pt x="2155" y="1137"/>
                </a:cubicBezTo>
                <a:cubicBezTo>
                  <a:pt x="2156" y="1136"/>
                  <a:pt x="2156" y="1135"/>
                  <a:pt x="2157" y="1134"/>
                </a:cubicBezTo>
                <a:cubicBezTo>
                  <a:pt x="2158" y="1134"/>
                  <a:pt x="2159" y="1134"/>
                  <a:pt x="2160" y="1133"/>
                </a:cubicBezTo>
                <a:cubicBezTo>
                  <a:pt x="2160" y="1133"/>
                  <a:pt x="2159" y="1132"/>
                  <a:pt x="2159" y="1131"/>
                </a:cubicBezTo>
                <a:cubicBezTo>
                  <a:pt x="2160" y="1129"/>
                  <a:pt x="2160" y="1129"/>
                  <a:pt x="2160" y="1129"/>
                </a:cubicBezTo>
                <a:cubicBezTo>
                  <a:pt x="2160" y="1129"/>
                  <a:pt x="2160" y="1129"/>
                  <a:pt x="2160" y="1128"/>
                </a:cubicBezTo>
                <a:cubicBezTo>
                  <a:pt x="2160" y="1128"/>
                  <a:pt x="2160" y="1128"/>
                  <a:pt x="2160" y="1127"/>
                </a:cubicBezTo>
                <a:cubicBezTo>
                  <a:pt x="2161" y="1128"/>
                  <a:pt x="2162" y="1128"/>
                  <a:pt x="2163" y="1129"/>
                </a:cubicBezTo>
                <a:cubicBezTo>
                  <a:pt x="2163" y="1129"/>
                  <a:pt x="2163" y="1129"/>
                  <a:pt x="2164" y="1129"/>
                </a:cubicBezTo>
                <a:cubicBezTo>
                  <a:pt x="2165" y="1129"/>
                  <a:pt x="2165" y="1130"/>
                  <a:pt x="2166" y="1131"/>
                </a:cubicBezTo>
                <a:cubicBezTo>
                  <a:pt x="2167" y="1131"/>
                  <a:pt x="2167" y="1131"/>
                  <a:pt x="2167" y="1131"/>
                </a:cubicBezTo>
                <a:cubicBezTo>
                  <a:pt x="2166" y="1129"/>
                  <a:pt x="2166" y="1129"/>
                  <a:pt x="2166" y="1129"/>
                </a:cubicBezTo>
                <a:cubicBezTo>
                  <a:pt x="2166" y="1128"/>
                  <a:pt x="2165" y="1128"/>
                  <a:pt x="2165" y="1127"/>
                </a:cubicBezTo>
                <a:cubicBezTo>
                  <a:pt x="2165" y="1126"/>
                  <a:pt x="2166" y="1125"/>
                  <a:pt x="2166" y="1124"/>
                </a:cubicBezTo>
                <a:cubicBezTo>
                  <a:pt x="2166" y="1123"/>
                  <a:pt x="2166" y="1122"/>
                  <a:pt x="2166" y="1121"/>
                </a:cubicBezTo>
                <a:cubicBezTo>
                  <a:pt x="2166" y="1120"/>
                  <a:pt x="2166" y="1119"/>
                  <a:pt x="2166" y="1118"/>
                </a:cubicBezTo>
                <a:cubicBezTo>
                  <a:pt x="2166" y="1117"/>
                  <a:pt x="2166" y="1117"/>
                  <a:pt x="2166" y="1116"/>
                </a:cubicBezTo>
                <a:cubicBezTo>
                  <a:pt x="2165" y="1119"/>
                  <a:pt x="2164" y="1116"/>
                  <a:pt x="2164" y="1117"/>
                </a:cubicBezTo>
                <a:cubicBezTo>
                  <a:pt x="2164" y="1115"/>
                  <a:pt x="2163" y="1113"/>
                  <a:pt x="2162" y="1112"/>
                </a:cubicBezTo>
                <a:cubicBezTo>
                  <a:pt x="2157" y="1114"/>
                  <a:pt x="2161" y="1109"/>
                  <a:pt x="2160" y="1108"/>
                </a:cubicBezTo>
                <a:cubicBezTo>
                  <a:pt x="2159" y="1109"/>
                  <a:pt x="2158" y="1110"/>
                  <a:pt x="2157" y="1110"/>
                </a:cubicBezTo>
                <a:cubicBezTo>
                  <a:pt x="2156" y="1110"/>
                  <a:pt x="2156" y="1110"/>
                  <a:pt x="2156" y="1110"/>
                </a:cubicBezTo>
                <a:cubicBezTo>
                  <a:pt x="2156" y="1109"/>
                  <a:pt x="2157" y="1108"/>
                  <a:pt x="2157" y="1107"/>
                </a:cubicBezTo>
                <a:cubicBezTo>
                  <a:pt x="2157" y="1106"/>
                  <a:pt x="2155" y="1105"/>
                  <a:pt x="2155" y="1105"/>
                </a:cubicBezTo>
                <a:cubicBezTo>
                  <a:pt x="2153" y="1103"/>
                  <a:pt x="2153" y="1101"/>
                  <a:pt x="2151" y="1100"/>
                </a:cubicBezTo>
                <a:cubicBezTo>
                  <a:pt x="2151" y="1099"/>
                  <a:pt x="2149" y="1099"/>
                  <a:pt x="2149" y="1098"/>
                </a:cubicBezTo>
                <a:cubicBezTo>
                  <a:pt x="2149" y="1097"/>
                  <a:pt x="2153" y="1096"/>
                  <a:pt x="2149" y="1094"/>
                </a:cubicBezTo>
                <a:cubicBezTo>
                  <a:pt x="2148" y="1094"/>
                  <a:pt x="2148" y="1094"/>
                  <a:pt x="2147" y="1094"/>
                </a:cubicBezTo>
                <a:cubicBezTo>
                  <a:pt x="2146" y="1094"/>
                  <a:pt x="2145" y="1094"/>
                  <a:pt x="2145" y="1094"/>
                </a:cubicBezTo>
                <a:cubicBezTo>
                  <a:pt x="2143" y="1093"/>
                  <a:pt x="2143" y="1092"/>
                  <a:pt x="2142" y="1092"/>
                </a:cubicBezTo>
                <a:cubicBezTo>
                  <a:pt x="2140" y="1091"/>
                  <a:pt x="2139" y="1091"/>
                  <a:pt x="2137" y="1091"/>
                </a:cubicBezTo>
                <a:cubicBezTo>
                  <a:pt x="2137" y="1090"/>
                  <a:pt x="2137" y="1090"/>
                  <a:pt x="2137" y="1090"/>
                </a:cubicBezTo>
                <a:cubicBezTo>
                  <a:pt x="2139" y="1089"/>
                  <a:pt x="2140" y="1089"/>
                  <a:pt x="2141" y="1087"/>
                </a:cubicBezTo>
                <a:cubicBezTo>
                  <a:pt x="2141" y="1087"/>
                  <a:pt x="2140" y="1086"/>
                  <a:pt x="2140" y="1085"/>
                </a:cubicBezTo>
                <a:cubicBezTo>
                  <a:pt x="2141" y="1085"/>
                  <a:pt x="2142" y="1086"/>
                  <a:pt x="2143" y="1085"/>
                </a:cubicBezTo>
                <a:cubicBezTo>
                  <a:pt x="2146" y="1083"/>
                  <a:pt x="2148" y="1081"/>
                  <a:pt x="2149" y="1081"/>
                </a:cubicBezTo>
                <a:cubicBezTo>
                  <a:pt x="2149" y="1081"/>
                  <a:pt x="2150" y="1080"/>
                  <a:pt x="2149" y="1079"/>
                </a:cubicBezTo>
                <a:cubicBezTo>
                  <a:pt x="2148" y="1079"/>
                  <a:pt x="2146" y="1082"/>
                  <a:pt x="2144" y="1082"/>
                </a:cubicBezTo>
                <a:cubicBezTo>
                  <a:pt x="2143" y="1082"/>
                  <a:pt x="2143" y="1079"/>
                  <a:pt x="2140" y="1080"/>
                </a:cubicBezTo>
                <a:cubicBezTo>
                  <a:pt x="2139" y="1079"/>
                  <a:pt x="2138" y="1078"/>
                  <a:pt x="2138" y="1078"/>
                </a:cubicBezTo>
                <a:cubicBezTo>
                  <a:pt x="2139" y="1075"/>
                  <a:pt x="2139" y="1075"/>
                  <a:pt x="2139" y="1075"/>
                </a:cubicBezTo>
                <a:cubicBezTo>
                  <a:pt x="2138" y="1074"/>
                  <a:pt x="2138" y="1073"/>
                  <a:pt x="2136" y="1073"/>
                </a:cubicBezTo>
                <a:cubicBezTo>
                  <a:pt x="2135" y="1073"/>
                  <a:pt x="2133" y="1073"/>
                  <a:pt x="2133" y="1072"/>
                </a:cubicBezTo>
                <a:cubicBezTo>
                  <a:pt x="2133" y="1071"/>
                  <a:pt x="2134" y="1071"/>
                  <a:pt x="2135" y="1070"/>
                </a:cubicBezTo>
                <a:cubicBezTo>
                  <a:pt x="2135" y="1069"/>
                  <a:pt x="2134" y="1069"/>
                  <a:pt x="2135" y="1068"/>
                </a:cubicBezTo>
                <a:cubicBezTo>
                  <a:pt x="2135" y="1067"/>
                  <a:pt x="2136" y="1067"/>
                  <a:pt x="2136" y="1067"/>
                </a:cubicBezTo>
                <a:cubicBezTo>
                  <a:pt x="2136" y="1066"/>
                  <a:pt x="2135" y="1066"/>
                  <a:pt x="2135" y="1065"/>
                </a:cubicBezTo>
                <a:cubicBezTo>
                  <a:pt x="2135" y="1064"/>
                  <a:pt x="2136" y="1064"/>
                  <a:pt x="2136" y="1063"/>
                </a:cubicBezTo>
                <a:cubicBezTo>
                  <a:pt x="2136" y="1062"/>
                  <a:pt x="2135" y="1061"/>
                  <a:pt x="2135" y="1060"/>
                </a:cubicBezTo>
                <a:cubicBezTo>
                  <a:pt x="2135" y="1059"/>
                  <a:pt x="2135" y="1059"/>
                  <a:pt x="2135" y="1059"/>
                </a:cubicBezTo>
                <a:cubicBezTo>
                  <a:pt x="2136" y="1059"/>
                  <a:pt x="2137" y="1060"/>
                  <a:pt x="2138" y="1061"/>
                </a:cubicBezTo>
                <a:cubicBezTo>
                  <a:pt x="2138" y="1059"/>
                  <a:pt x="2138" y="1059"/>
                  <a:pt x="2138" y="1059"/>
                </a:cubicBezTo>
                <a:cubicBezTo>
                  <a:pt x="2138" y="1057"/>
                  <a:pt x="2136" y="1056"/>
                  <a:pt x="2136" y="1055"/>
                </a:cubicBezTo>
                <a:cubicBezTo>
                  <a:pt x="2136" y="1053"/>
                  <a:pt x="2138" y="1053"/>
                  <a:pt x="2138" y="1051"/>
                </a:cubicBezTo>
                <a:cubicBezTo>
                  <a:pt x="2138" y="1049"/>
                  <a:pt x="2135" y="1049"/>
                  <a:pt x="2135" y="1048"/>
                </a:cubicBezTo>
                <a:cubicBezTo>
                  <a:pt x="2135" y="1046"/>
                  <a:pt x="2136" y="1045"/>
                  <a:pt x="2135" y="1044"/>
                </a:cubicBezTo>
                <a:cubicBezTo>
                  <a:pt x="2134" y="1044"/>
                  <a:pt x="2134" y="1046"/>
                  <a:pt x="2133" y="1046"/>
                </a:cubicBezTo>
                <a:cubicBezTo>
                  <a:pt x="2133" y="1046"/>
                  <a:pt x="2132" y="1045"/>
                  <a:pt x="2131" y="1045"/>
                </a:cubicBezTo>
                <a:cubicBezTo>
                  <a:pt x="2132" y="1046"/>
                  <a:pt x="2132" y="1046"/>
                  <a:pt x="2132" y="1046"/>
                </a:cubicBezTo>
                <a:cubicBezTo>
                  <a:pt x="2132" y="1046"/>
                  <a:pt x="2133" y="1046"/>
                  <a:pt x="2133" y="1047"/>
                </a:cubicBezTo>
                <a:cubicBezTo>
                  <a:pt x="2133" y="1047"/>
                  <a:pt x="2132" y="1048"/>
                  <a:pt x="2132" y="1048"/>
                </a:cubicBezTo>
                <a:cubicBezTo>
                  <a:pt x="2131" y="1048"/>
                  <a:pt x="2131" y="1048"/>
                  <a:pt x="2131" y="1048"/>
                </a:cubicBezTo>
                <a:cubicBezTo>
                  <a:pt x="2131" y="1048"/>
                  <a:pt x="2131" y="1047"/>
                  <a:pt x="2130" y="1046"/>
                </a:cubicBezTo>
                <a:cubicBezTo>
                  <a:pt x="2130" y="1046"/>
                  <a:pt x="2129" y="1047"/>
                  <a:pt x="2129" y="1047"/>
                </a:cubicBezTo>
                <a:cubicBezTo>
                  <a:pt x="2129" y="1050"/>
                  <a:pt x="2129" y="1050"/>
                  <a:pt x="2129" y="1050"/>
                </a:cubicBezTo>
                <a:cubicBezTo>
                  <a:pt x="2127" y="1050"/>
                  <a:pt x="2127" y="1050"/>
                  <a:pt x="2127" y="1050"/>
                </a:cubicBezTo>
                <a:cubicBezTo>
                  <a:pt x="2126" y="1049"/>
                  <a:pt x="2125" y="1049"/>
                  <a:pt x="2125" y="1048"/>
                </a:cubicBezTo>
                <a:cubicBezTo>
                  <a:pt x="2125" y="1046"/>
                  <a:pt x="2126" y="1045"/>
                  <a:pt x="2126" y="1044"/>
                </a:cubicBezTo>
                <a:cubicBezTo>
                  <a:pt x="2126" y="1042"/>
                  <a:pt x="2124" y="1042"/>
                  <a:pt x="2123" y="1041"/>
                </a:cubicBezTo>
                <a:cubicBezTo>
                  <a:pt x="2120" y="1041"/>
                  <a:pt x="2121" y="1037"/>
                  <a:pt x="2118" y="1037"/>
                </a:cubicBezTo>
                <a:cubicBezTo>
                  <a:pt x="2118" y="1037"/>
                  <a:pt x="2118" y="1037"/>
                  <a:pt x="2117" y="1037"/>
                </a:cubicBezTo>
                <a:cubicBezTo>
                  <a:pt x="2115" y="1037"/>
                  <a:pt x="2114" y="1035"/>
                  <a:pt x="2113" y="1033"/>
                </a:cubicBezTo>
                <a:cubicBezTo>
                  <a:pt x="2111" y="1033"/>
                  <a:pt x="2111" y="1033"/>
                  <a:pt x="2111" y="1033"/>
                </a:cubicBezTo>
                <a:cubicBezTo>
                  <a:pt x="2110" y="1033"/>
                  <a:pt x="2110" y="1033"/>
                  <a:pt x="2110" y="1033"/>
                </a:cubicBezTo>
                <a:cubicBezTo>
                  <a:pt x="2108" y="1032"/>
                  <a:pt x="2109" y="1029"/>
                  <a:pt x="2108" y="1027"/>
                </a:cubicBezTo>
                <a:cubicBezTo>
                  <a:pt x="2107" y="1026"/>
                  <a:pt x="2106" y="1028"/>
                  <a:pt x="2104" y="1027"/>
                </a:cubicBezTo>
                <a:cubicBezTo>
                  <a:pt x="2102" y="1027"/>
                  <a:pt x="2104" y="1024"/>
                  <a:pt x="2103" y="1022"/>
                </a:cubicBezTo>
                <a:cubicBezTo>
                  <a:pt x="2102" y="1020"/>
                  <a:pt x="2102" y="1024"/>
                  <a:pt x="2098" y="1021"/>
                </a:cubicBezTo>
                <a:cubicBezTo>
                  <a:pt x="2095" y="1018"/>
                  <a:pt x="2100" y="1013"/>
                  <a:pt x="2098" y="1011"/>
                </a:cubicBezTo>
                <a:cubicBezTo>
                  <a:pt x="2097" y="1008"/>
                  <a:pt x="2096" y="1012"/>
                  <a:pt x="2094" y="1010"/>
                </a:cubicBezTo>
                <a:cubicBezTo>
                  <a:pt x="2092" y="1008"/>
                  <a:pt x="2098" y="1007"/>
                  <a:pt x="2098" y="1005"/>
                </a:cubicBezTo>
                <a:cubicBezTo>
                  <a:pt x="2098" y="1003"/>
                  <a:pt x="2095" y="1003"/>
                  <a:pt x="2093" y="1003"/>
                </a:cubicBezTo>
                <a:cubicBezTo>
                  <a:pt x="2091" y="1004"/>
                  <a:pt x="2090" y="1004"/>
                  <a:pt x="2091" y="1001"/>
                </a:cubicBezTo>
                <a:cubicBezTo>
                  <a:pt x="2091" y="998"/>
                  <a:pt x="2096" y="1003"/>
                  <a:pt x="2098" y="1003"/>
                </a:cubicBezTo>
                <a:cubicBezTo>
                  <a:pt x="2100" y="1002"/>
                  <a:pt x="2099" y="1000"/>
                  <a:pt x="2097" y="1000"/>
                </a:cubicBezTo>
                <a:cubicBezTo>
                  <a:pt x="2095" y="1000"/>
                  <a:pt x="2092" y="994"/>
                  <a:pt x="2095" y="996"/>
                </a:cubicBezTo>
                <a:cubicBezTo>
                  <a:pt x="2096" y="997"/>
                  <a:pt x="2096" y="995"/>
                  <a:pt x="2096" y="995"/>
                </a:cubicBezTo>
                <a:cubicBezTo>
                  <a:pt x="2096" y="995"/>
                  <a:pt x="2096" y="994"/>
                  <a:pt x="2095" y="991"/>
                </a:cubicBezTo>
                <a:cubicBezTo>
                  <a:pt x="2095" y="988"/>
                  <a:pt x="2094" y="995"/>
                  <a:pt x="2093" y="994"/>
                </a:cubicBezTo>
                <a:cubicBezTo>
                  <a:pt x="2092" y="993"/>
                  <a:pt x="2091" y="993"/>
                  <a:pt x="2091" y="993"/>
                </a:cubicBezTo>
                <a:cubicBezTo>
                  <a:pt x="2091" y="993"/>
                  <a:pt x="2092" y="987"/>
                  <a:pt x="2094" y="986"/>
                </a:cubicBezTo>
                <a:cubicBezTo>
                  <a:pt x="2095" y="986"/>
                  <a:pt x="2094" y="980"/>
                  <a:pt x="2096" y="979"/>
                </a:cubicBezTo>
                <a:cubicBezTo>
                  <a:pt x="2097" y="978"/>
                  <a:pt x="2101" y="984"/>
                  <a:pt x="2101" y="987"/>
                </a:cubicBezTo>
                <a:cubicBezTo>
                  <a:pt x="2101" y="991"/>
                  <a:pt x="2098" y="992"/>
                  <a:pt x="2098" y="996"/>
                </a:cubicBezTo>
                <a:cubicBezTo>
                  <a:pt x="2098" y="1000"/>
                  <a:pt x="2103" y="998"/>
                  <a:pt x="2103" y="1002"/>
                </a:cubicBezTo>
                <a:cubicBezTo>
                  <a:pt x="2103" y="1005"/>
                  <a:pt x="2105" y="1005"/>
                  <a:pt x="2107" y="1006"/>
                </a:cubicBezTo>
                <a:cubicBezTo>
                  <a:pt x="2110" y="1006"/>
                  <a:pt x="2109" y="1010"/>
                  <a:pt x="2110" y="1010"/>
                </a:cubicBezTo>
                <a:cubicBezTo>
                  <a:pt x="2112" y="1010"/>
                  <a:pt x="2109" y="1006"/>
                  <a:pt x="2111" y="1005"/>
                </a:cubicBezTo>
                <a:cubicBezTo>
                  <a:pt x="2113" y="1004"/>
                  <a:pt x="2112" y="1002"/>
                  <a:pt x="2113" y="1000"/>
                </a:cubicBezTo>
                <a:cubicBezTo>
                  <a:pt x="2115" y="998"/>
                  <a:pt x="2118" y="999"/>
                  <a:pt x="2120" y="1000"/>
                </a:cubicBezTo>
                <a:cubicBezTo>
                  <a:pt x="2123" y="1001"/>
                  <a:pt x="2122" y="1003"/>
                  <a:pt x="2120" y="1005"/>
                </a:cubicBezTo>
                <a:cubicBezTo>
                  <a:pt x="2118" y="1007"/>
                  <a:pt x="2116" y="1009"/>
                  <a:pt x="2116" y="1011"/>
                </a:cubicBezTo>
                <a:cubicBezTo>
                  <a:pt x="2116" y="1013"/>
                  <a:pt x="2116" y="1015"/>
                  <a:pt x="2117" y="1015"/>
                </a:cubicBezTo>
                <a:cubicBezTo>
                  <a:pt x="2118" y="1015"/>
                  <a:pt x="2118" y="1013"/>
                  <a:pt x="2119" y="1011"/>
                </a:cubicBezTo>
                <a:cubicBezTo>
                  <a:pt x="2121" y="1009"/>
                  <a:pt x="2124" y="1009"/>
                  <a:pt x="2124" y="1009"/>
                </a:cubicBezTo>
                <a:cubicBezTo>
                  <a:pt x="2124" y="1009"/>
                  <a:pt x="2124" y="1011"/>
                  <a:pt x="2123" y="1016"/>
                </a:cubicBezTo>
                <a:cubicBezTo>
                  <a:pt x="2123" y="1021"/>
                  <a:pt x="2125" y="1020"/>
                  <a:pt x="2129" y="1023"/>
                </a:cubicBezTo>
                <a:cubicBezTo>
                  <a:pt x="2133" y="1027"/>
                  <a:pt x="2133" y="1025"/>
                  <a:pt x="2132" y="1023"/>
                </a:cubicBezTo>
                <a:cubicBezTo>
                  <a:pt x="2131" y="1022"/>
                  <a:pt x="2130" y="1019"/>
                  <a:pt x="2133" y="1018"/>
                </a:cubicBezTo>
                <a:cubicBezTo>
                  <a:pt x="2135" y="1016"/>
                  <a:pt x="2132" y="1020"/>
                  <a:pt x="2136" y="1019"/>
                </a:cubicBezTo>
                <a:cubicBezTo>
                  <a:pt x="2139" y="1018"/>
                  <a:pt x="2138" y="1025"/>
                  <a:pt x="2141" y="1025"/>
                </a:cubicBezTo>
                <a:cubicBezTo>
                  <a:pt x="2143" y="1025"/>
                  <a:pt x="2144" y="1017"/>
                  <a:pt x="2144" y="1014"/>
                </a:cubicBezTo>
                <a:cubicBezTo>
                  <a:pt x="2144" y="1011"/>
                  <a:pt x="2144" y="1010"/>
                  <a:pt x="2139" y="1010"/>
                </a:cubicBezTo>
                <a:cubicBezTo>
                  <a:pt x="2135" y="1010"/>
                  <a:pt x="2137" y="1005"/>
                  <a:pt x="2137" y="1005"/>
                </a:cubicBezTo>
                <a:cubicBezTo>
                  <a:pt x="2137" y="1005"/>
                  <a:pt x="2138" y="1005"/>
                  <a:pt x="2140" y="1003"/>
                </a:cubicBezTo>
                <a:cubicBezTo>
                  <a:pt x="2142" y="1001"/>
                  <a:pt x="2140" y="998"/>
                  <a:pt x="2139" y="997"/>
                </a:cubicBezTo>
                <a:cubicBezTo>
                  <a:pt x="2139" y="998"/>
                  <a:pt x="2140" y="998"/>
                  <a:pt x="2143" y="998"/>
                </a:cubicBezTo>
                <a:cubicBezTo>
                  <a:pt x="2146" y="997"/>
                  <a:pt x="2144" y="1001"/>
                  <a:pt x="2145" y="1002"/>
                </a:cubicBezTo>
                <a:cubicBezTo>
                  <a:pt x="2147" y="1003"/>
                  <a:pt x="2146" y="1000"/>
                  <a:pt x="2147" y="998"/>
                </a:cubicBezTo>
                <a:cubicBezTo>
                  <a:pt x="2148" y="997"/>
                  <a:pt x="2147" y="995"/>
                  <a:pt x="2145" y="993"/>
                </a:cubicBezTo>
                <a:cubicBezTo>
                  <a:pt x="2142" y="992"/>
                  <a:pt x="2146" y="991"/>
                  <a:pt x="2144" y="988"/>
                </a:cubicBezTo>
                <a:cubicBezTo>
                  <a:pt x="2143" y="985"/>
                  <a:pt x="2139" y="988"/>
                  <a:pt x="2139" y="988"/>
                </a:cubicBezTo>
                <a:cubicBezTo>
                  <a:pt x="2138" y="982"/>
                  <a:pt x="2138" y="982"/>
                  <a:pt x="2138" y="982"/>
                </a:cubicBezTo>
                <a:cubicBezTo>
                  <a:pt x="2138" y="980"/>
                  <a:pt x="2137" y="983"/>
                  <a:pt x="2134" y="983"/>
                </a:cubicBezTo>
                <a:cubicBezTo>
                  <a:pt x="2131" y="983"/>
                  <a:pt x="2134" y="976"/>
                  <a:pt x="2134" y="976"/>
                </a:cubicBezTo>
                <a:cubicBezTo>
                  <a:pt x="2134" y="976"/>
                  <a:pt x="2136" y="976"/>
                  <a:pt x="2136" y="974"/>
                </a:cubicBezTo>
                <a:cubicBezTo>
                  <a:pt x="2137" y="972"/>
                  <a:pt x="2134" y="970"/>
                  <a:pt x="2132" y="969"/>
                </a:cubicBezTo>
                <a:cubicBezTo>
                  <a:pt x="2129" y="968"/>
                  <a:pt x="2130" y="965"/>
                  <a:pt x="2131" y="965"/>
                </a:cubicBezTo>
                <a:cubicBezTo>
                  <a:pt x="2133" y="964"/>
                  <a:pt x="2136" y="966"/>
                  <a:pt x="2138" y="969"/>
                </a:cubicBezTo>
                <a:cubicBezTo>
                  <a:pt x="2140" y="973"/>
                  <a:pt x="2142" y="970"/>
                  <a:pt x="2145" y="971"/>
                </a:cubicBezTo>
                <a:cubicBezTo>
                  <a:pt x="2148" y="972"/>
                  <a:pt x="2148" y="976"/>
                  <a:pt x="2146" y="977"/>
                </a:cubicBezTo>
                <a:cubicBezTo>
                  <a:pt x="2144" y="978"/>
                  <a:pt x="2144" y="979"/>
                  <a:pt x="2144" y="983"/>
                </a:cubicBezTo>
                <a:cubicBezTo>
                  <a:pt x="2144" y="986"/>
                  <a:pt x="2142" y="987"/>
                  <a:pt x="2142" y="987"/>
                </a:cubicBezTo>
                <a:cubicBezTo>
                  <a:pt x="2142" y="987"/>
                  <a:pt x="2145" y="987"/>
                  <a:pt x="2146" y="984"/>
                </a:cubicBezTo>
                <a:cubicBezTo>
                  <a:pt x="2148" y="982"/>
                  <a:pt x="2150" y="983"/>
                  <a:pt x="2150" y="983"/>
                </a:cubicBezTo>
                <a:cubicBezTo>
                  <a:pt x="2150" y="983"/>
                  <a:pt x="2150" y="984"/>
                  <a:pt x="2149" y="987"/>
                </a:cubicBezTo>
                <a:cubicBezTo>
                  <a:pt x="2148" y="991"/>
                  <a:pt x="2152" y="989"/>
                  <a:pt x="2152" y="995"/>
                </a:cubicBezTo>
                <a:cubicBezTo>
                  <a:pt x="2153" y="1001"/>
                  <a:pt x="2155" y="999"/>
                  <a:pt x="2155" y="997"/>
                </a:cubicBezTo>
                <a:cubicBezTo>
                  <a:pt x="2154" y="995"/>
                  <a:pt x="2155" y="992"/>
                  <a:pt x="2158" y="992"/>
                </a:cubicBezTo>
                <a:cubicBezTo>
                  <a:pt x="2160" y="991"/>
                  <a:pt x="2162" y="988"/>
                  <a:pt x="2161" y="985"/>
                </a:cubicBezTo>
                <a:cubicBezTo>
                  <a:pt x="2160" y="982"/>
                  <a:pt x="2162" y="982"/>
                  <a:pt x="2164" y="982"/>
                </a:cubicBezTo>
                <a:cubicBezTo>
                  <a:pt x="2166" y="983"/>
                  <a:pt x="2166" y="984"/>
                  <a:pt x="2167" y="989"/>
                </a:cubicBezTo>
                <a:cubicBezTo>
                  <a:pt x="2168" y="993"/>
                  <a:pt x="2171" y="990"/>
                  <a:pt x="2170" y="992"/>
                </a:cubicBezTo>
                <a:cubicBezTo>
                  <a:pt x="2170" y="994"/>
                  <a:pt x="2170" y="997"/>
                  <a:pt x="2171" y="998"/>
                </a:cubicBezTo>
                <a:cubicBezTo>
                  <a:pt x="2173" y="998"/>
                  <a:pt x="2171" y="995"/>
                  <a:pt x="2173" y="993"/>
                </a:cubicBezTo>
                <a:cubicBezTo>
                  <a:pt x="2175" y="991"/>
                  <a:pt x="2176" y="988"/>
                  <a:pt x="2174" y="986"/>
                </a:cubicBezTo>
                <a:cubicBezTo>
                  <a:pt x="2171" y="983"/>
                  <a:pt x="2175" y="982"/>
                  <a:pt x="2175" y="982"/>
                </a:cubicBezTo>
                <a:cubicBezTo>
                  <a:pt x="2175" y="982"/>
                  <a:pt x="2174" y="985"/>
                  <a:pt x="2178" y="985"/>
                </a:cubicBezTo>
                <a:cubicBezTo>
                  <a:pt x="2183" y="985"/>
                  <a:pt x="2180" y="990"/>
                  <a:pt x="2182" y="989"/>
                </a:cubicBezTo>
                <a:cubicBezTo>
                  <a:pt x="2184" y="989"/>
                  <a:pt x="2180" y="983"/>
                  <a:pt x="2180" y="983"/>
                </a:cubicBezTo>
                <a:cubicBezTo>
                  <a:pt x="2180" y="983"/>
                  <a:pt x="2184" y="976"/>
                  <a:pt x="2180" y="977"/>
                </a:cubicBezTo>
                <a:cubicBezTo>
                  <a:pt x="2177" y="977"/>
                  <a:pt x="2179" y="974"/>
                  <a:pt x="2181" y="970"/>
                </a:cubicBezTo>
                <a:cubicBezTo>
                  <a:pt x="2183" y="966"/>
                  <a:pt x="2178" y="967"/>
                  <a:pt x="2178" y="967"/>
                </a:cubicBezTo>
                <a:cubicBezTo>
                  <a:pt x="2178" y="967"/>
                  <a:pt x="2176" y="970"/>
                  <a:pt x="2173" y="970"/>
                </a:cubicBezTo>
                <a:cubicBezTo>
                  <a:pt x="2170" y="969"/>
                  <a:pt x="2171" y="968"/>
                  <a:pt x="2171" y="964"/>
                </a:cubicBezTo>
                <a:cubicBezTo>
                  <a:pt x="2170" y="960"/>
                  <a:pt x="2168" y="961"/>
                  <a:pt x="2168" y="961"/>
                </a:cubicBezTo>
                <a:cubicBezTo>
                  <a:pt x="2168" y="961"/>
                  <a:pt x="2168" y="958"/>
                  <a:pt x="2171" y="958"/>
                </a:cubicBezTo>
                <a:cubicBezTo>
                  <a:pt x="2174" y="958"/>
                  <a:pt x="2175" y="963"/>
                  <a:pt x="2178" y="963"/>
                </a:cubicBezTo>
                <a:cubicBezTo>
                  <a:pt x="2181" y="963"/>
                  <a:pt x="2179" y="960"/>
                  <a:pt x="2177" y="958"/>
                </a:cubicBezTo>
                <a:cubicBezTo>
                  <a:pt x="2175" y="956"/>
                  <a:pt x="2176" y="953"/>
                  <a:pt x="2176" y="953"/>
                </a:cubicBezTo>
                <a:cubicBezTo>
                  <a:pt x="2176" y="953"/>
                  <a:pt x="2178" y="951"/>
                  <a:pt x="2181" y="951"/>
                </a:cubicBezTo>
                <a:cubicBezTo>
                  <a:pt x="2183" y="950"/>
                  <a:pt x="2182" y="947"/>
                  <a:pt x="2184" y="946"/>
                </a:cubicBezTo>
                <a:cubicBezTo>
                  <a:pt x="2186" y="944"/>
                  <a:pt x="2185" y="943"/>
                  <a:pt x="2187" y="941"/>
                </a:cubicBezTo>
                <a:cubicBezTo>
                  <a:pt x="2189" y="939"/>
                  <a:pt x="2188" y="940"/>
                  <a:pt x="2190" y="944"/>
                </a:cubicBezTo>
                <a:cubicBezTo>
                  <a:pt x="2192" y="949"/>
                  <a:pt x="2190" y="946"/>
                  <a:pt x="2187" y="948"/>
                </a:cubicBezTo>
                <a:cubicBezTo>
                  <a:pt x="2184" y="950"/>
                  <a:pt x="2187" y="952"/>
                  <a:pt x="2187" y="955"/>
                </a:cubicBezTo>
                <a:cubicBezTo>
                  <a:pt x="2188" y="958"/>
                  <a:pt x="2191" y="953"/>
                  <a:pt x="2190" y="950"/>
                </a:cubicBezTo>
                <a:cubicBezTo>
                  <a:pt x="2189" y="947"/>
                  <a:pt x="2192" y="947"/>
                  <a:pt x="2194" y="949"/>
                </a:cubicBezTo>
                <a:cubicBezTo>
                  <a:pt x="2196" y="950"/>
                  <a:pt x="2195" y="947"/>
                  <a:pt x="2198" y="947"/>
                </a:cubicBezTo>
                <a:cubicBezTo>
                  <a:pt x="2201" y="948"/>
                  <a:pt x="2202" y="952"/>
                  <a:pt x="2205" y="952"/>
                </a:cubicBezTo>
                <a:cubicBezTo>
                  <a:pt x="2208" y="953"/>
                  <a:pt x="2207" y="950"/>
                  <a:pt x="2204" y="950"/>
                </a:cubicBezTo>
                <a:cubicBezTo>
                  <a:pt x="2202" y="949"/>
                  <a:pt x="2202" y="945"/>
                  <a:pt x="2204" y="943"/>
                </a:cubicBezTo>
                <a:cubicBezTo>
                  <a:pt x="2205" y="940"/>
                  <a:pt x="2207" y="946"/>
                  <a:pt x="2210" y="945"/>
                </a:cubicBezTo>
                <a:cubicBezTo>
                  <a:pt x="2214" y="945"/>
                  <a:pt x="2205" y="938"/>
                  <a:pt x="2209" y="936"/>
                </a:cubicBezTo>
                <a:cubicBezTo>
                  <a:pt x="2212" y="933"/>
                  <a:pt x="2211" y="939"/>
                  <a:pt x="2213" y="938"/>
                </a:cubicBezTo>
                <a:cubicBezTo>
                  <a:pt x="2215" y="938"/>
                  <a:pt x="2212" y="936"/>
                  <a:pt x="2212" y="935"/>
                </a:cubicBezTo>
                <a:cubicBezTo>
                  <a:pt x="2212" y="933"/>
                  <a:pt x="2210" y="931"/>
                  <a:pt x="2207" y="931"/>
                </a:cubicBezTo>
                <a:cubicBezTo>
                  <a:pt x="2205" y="931"/>
                  <a:pt x="2206" y="929"/>
                  <a:pt x="2204" y="926"/>
                </a:cubicBezTo>
                <a:cubicBezTo>
                  <a:pt x="2201" y="923"/>
                  <a:pt x="2201" y="927"/>
                  <a:pt x="2198" y="926"/>
                </a:cubicBezTo>
                <a:cubicBezTo>
                  <a:pt x="2195" y="925"/>
                  <a:pt x="2194" y="924"/>
                  <a:pt x="2195" y="918"/>
                </a:cubicBezTo>
                <a:cubicBezTo>
                  <a:pt x="2195" y="913"/>
                  <a:pt x="2192" y="915"/>
                  <a:pt x="2190" y="915"/>
                </a:cubicBezTo>
                <a:cubicBezTo>
                  <a:pt x="2188" y="915"/>
                  <a:pt x="2187" y="917"/>
                  <a:pt x="2185" y="918"/>
                </a:cubicBezTo>
                <a:cubicBezTo>
                  <a:pt x="2183" y="919"/>
                  <a:pt x="2182" y="913"/>
                  <a:pt x="2180" y="912"/>
                </a:cubicBezTo>
                <a:cubicBezTo>
                  <a:pt x="2177" y="912"/>
                  <a:pt x="2176" y="913"/>
                  <a:pt x="2174" y="911"/>
                </a:cubicBezTo>
                <a:cubicBezTo>
                  <a:pt x="2171" y="909"/>
                  <a:pt x="2176" y="909"/>
                  <a:pt x="2178" y="909"/>
                </a:cubicBezTo>
                <a:cubicBezTo>
                  <a:pt x="2179" y="908"/>
                  <a:pt x="2176" y="906"/>
                  <a:pt x="2179" y="905"/>
                </a:cubicBezTo>
                <a:cubicBezTo>
                  <a:pt x="2182" y="904"/>
                  <a:pt x="2182" y="909"/>
                  <a:pt x="2184" y="909"/>
                </a:cubicBezTo>
                <a:cubicBezTo>
                  <a:pt x="2186" y="910"/>
                  <a:pt x="2184" y="907"/>
                  <a:pt x="2186" y="906"/>
                </a:cubicBezTo>
                <a:cubicBezTo>
                  <a:pt x="2188" y="906"/>
                  <a:pt x="2187" y="903"/>
                  <a:pt x="2181" y="901"/>
                </a:cubicBezTo>
                <a:cubicBezTo>
                  <a:pt x="2176" y="899"/>
                  <a:pt x="2183" y="900"/>
                  <a:pt x="2182" y="898"/>
                </a:cubicBezTo>
                <a:cubicBezTo>
                  <a:pt x="2181" y="896"/>
                  <a:pt x="2184" y="896"/>
                  <a:pt x="2187" y="895"/>
                </a:cubicBezTo>
                <a:cubicBezTo>
                  <a:pt x="2189" y="893"/>
                  <a:pt x="2188" y="892"/>
                  <a:pt x="2185" y="892"/>
                </a:cubicBezTo>
                <a:cubicBezTo>
                  <a:pt x="2182" y="893"/>
                  <a:pt x="2183" y="890"/>
                  <a:pt x="2185" y="889"/>
                </a:cubicBezTo>
                <a:cubicBezTo>
                  <a:pt x="2187" y="888"/>
                  <a:pt x="2186" y="885"/>
                  <a:pt x="2184" y="884"/>
                </a:cubicBezTo>
                <a:cubicBezTo>
                  <a:pt x="2183" y="884"/>
                  <a:pt x="2184" y="879"/>
                  <a:pt x="2181" y="880"/>
                </a:cubicBezTo>
                <a:cubicBezTo>
                  <a:pt x="2179" y="880"/>
                  <a:pt x="2183" y="883"/>
                  <a:pt x="2183" y="886"/>
                </a:cubicBezTo>
                <a:cubicBezTo>
                  <a:pt x="2183" y="888"/>
                  <a:pt x="2179" y="886"/>
                  <a:pt x="2179" y="887"/>
                </a:cubicBezTo>
                <a:cubicBezTo>
                  <a:pt x="2180" y="888"/>
                  <a:pt x="2180" y="888"/>
                  <a:pt x="2179" y="891"/>
                </a:cubicBezTo>
                <a:cubicBezTo>
                  <a:pt x="2177" y="893"/>
                  <a:pt x="2182" y="893"/>
                  <a:pt x="2180" y="894"/>
                </a:cubicBezTo>
                <a:cubicBezTo>
                  <a:pt x="2179" y="895"/>
                  <a:pt x="2177" y="896"/>
                  <a:pt x="2177" y="898"/>
                </a:cubicBezTo>
                <a:cubicBezTo>
                  <a:pt x="2176" y="900"/>
                  <a:pt x="2169" y="899"/>
                  <a:pt x="2167" y="899"/>
                </a:cubicBezTo>
                <a:cubicBezTo>
                  <a:pt x="2164" y="899"/>
                  <a:pt x="2166" y="904"/>
                  <a:pt x="2164" y="906"/>
                </a:cubicBezTo>
                <a:cubicBezTo>
                  <a:pt x="2161" y="908"/>
                  <a:pt x="2163" y="900"/>
                  <a:pt x="2161" y="902"/>
                </a:cubicBezTo>
                <a:cubicBezTo>
                  <a:pt x="2160" y="904"/>
                  <a:pt x="2159" y="901"/>
                  <a:pt x="2156" y="896"/>
                </a:cubicBezTo>
                <a:cubicBezTo>
                  <a:pt x="2153" y="892"/>
                  <a:pt x="2149" y="897"/>
                  <a:pt x="2149" y="897"/>
                </a:cubicBezTo>
                <a:cubicBezTo>
                  <a:pt x="2149" y="897"/>
                  <a:pt x="2148" y="896"/>
                  <a:pt x="2143" y="893"/>
                </a:cubicBezTo>
                <a:cubicBezTo>
                  <a:pt x="2138" y="890"/>
                  <a:pt x="2137" y="894"/>
                  <a:pt x="2137" y="894"/>
                </a:cubicBezTo>
                <a:cubicBezTo>
                  <a:pt x="2137" y="894"/>
                  <a:pt x="2134" y="895"/>
                  <a:pt x="2135" y="892"/>
                </a:cubicBezTo>
                <a:cubicBezTo>
                  <a:pt x="2136" y="888"/>
                  <a:pt x="2130" y="889"/>
                  <a:pt x="2128" y="886"/>
                </a:cubicBezTo>
                <a:cubicBezTo>
                  <a:pt x="2127" y="883"/>
                  <a:pt x="2131" y="883"/>
                  <a:pt x="2135" y="881"/>
                </a:cubicBezTo>
                <a:cubicBezTo>
                  <a:pt x="2138" y="880"/>
                  <a:pt x="2133" y="880"/>
                  <a:pt x="2134" y="877"/>
                </a:cubicBezTo>
                <a:cubicBezTo>
                  <a:pt x="2136" y="875"/>
                  <a:pt x="2137" y="876"/>
                  <a:pt x="2139" y="874"/>
                </a:cubicBezTo>
                <a:cubicBezTo>
                  <a:pt x="2140" y="871"/>
                  <a:pt x="2139" y="872"/>
                  <a:pt x="2136" y="869"/>
                </a:cubicBezTo>
                <a:cubicBezTo>
                  <a:pt x="2133" y="867"/>
                  <a:pt x="2133" y="867"/>
                  <a:pt x="2134" y="866"/>
                </a:cubicBezTo>
                <a:cubicBezTo>
                  <a:pt x="2136" y="864"/>
                  <a:pt x="2137" y="864"/>
                  <a:pt x="2138" y="865"/>
                </a:cubicBezTo>
                <a:cubicBezTo>
                  <a:pt x="2139" y="866"/>
                  <a:pt x="2137" y="867"/>
                  <a:pt x="2141" y="868"/>
                </a:cubicBezTo>
                <a:cubicBezTo>
                  <a:pt x="2145" y="870"/>
                  <a:pt x="2140" y="874"/>
                  <a:pt x="2142" y="877"/>
                </a:cubicBezTo>
                <a:cubicBezTo>
                  <a:pt x="2143" y="879"/>
                  <a:pt x="2145" y="876"/>
                  <a:pt x="2144" y="874"/>
                </a:cubicBezTo>
                <a:cubicBezTo>
                  <a:pt x="2143" y="872"/>
                  <a:pt x="2144" y="869"/>
                  <a:pt x="2146" y="869"/>
                </a:cubicBezTo>
                <a:cubicBezTo>
                  <a:pt x="2148" y="869"/>
                  <a:pt x="2146" y="867"/>
                  <a:pt x="2149" y="865"/>
                </a:cubicBezTo>
                <a:cubicBezTo>
                  <a:pt x="2152" y="863"/>
                  <a:pt x="2143" y="860"/>
                  <a:pt x="2144" y="858"/>
                </a:cubicBezTo>
                <a:cubicBezTo>
                  <a:pt x="2146" y="855"/>
                  <a:pt x="2148" y="859"/>
                  <a:pt x="2151" y="859"/>
                </a:cubicBezTo>
                <a:cubicBezTo>
                  <a:pt x="2154" y="860"/>
                  <a:pt x="2151" y="851"/>
                  <a:pt x="2152" y="849"/>
                </a:cubicBezTo>
                <a:cubicBezTo>
                  <a:pt x="2154" y="847"/>
                  <a:pt x="2153" y="849"/>
                  <a:pt x="2155" y="849"/>
                </a:cubicBezTo>
                <a:cubicBezTo>
                  <a:pt x="2157" y="849"/>
                  <a:pt x="2157" y="844"/>
                  <a:pt x="2157" y="844"/>
                </a:cubicBezTo>
                <a:cubicBezTo>
                  <a:pt x="2157" y="844"/>
                  <a:pt x="2160" y="845"/>
                  <a:pt x="2161" y="842"/>
                </a:cubicBezTo>
                <a:cubicBezTo>
                  <a:pt x="2161" y="839"/>
                  <a:pt x="2159" y="842"/>
                  <a:pt x="2157" y="841"/>
                </a:cubicBezTo>
                <a:cubicBezTo>
                  <a:pt x="2156" y="840"/>
                  <a:pt x="2158" y="839"/>
                  <a:pt x="2159" y="837"/>
                </a:cubicBezTo>
                <a:cubicBezTo>
                  <a:pt x="2159" y="834"/>
                  <a:pt x="2157" y="835"/>
                  <a:pt x="2156" y="836"/>
                </a:cubicBezTo>
                <a:cubicBezTo>
                  <a:pt x="2154" y="838"/>
                  <a:pt x="2152" y="836"/>
                  <a:pt x="2152" y="836"/>
                </a:cubicBezTo>
                <a:cubicBezTo>
                  <a:pt x="2152" y="836"/>
                  <a:pt x="2152" y="834"/>
                  <a:pt x="2151" y="833"/>
                </a:cubicBezTo>
                <a:cubicBezTo>
                  <a:pt x="2149" y="831"/>
                  <a:pt x="2147" y="832"/>
                  <a:pt x="2145" y="831"/>
                </a:cubicBezTo>
                <a:cubicBezTo>
                  <a:pt x="2142" y="829"/>
                  <a:pt x="2144" y="829"/>
                  <a:pt x="2144" y="826"/>
                </a:cubicBezTo>
                <a:cubicBezTo>
                  <a:pt x="2143" y="823"/>
                  <a:pt x="2139" y="826"/>
                  <a:pt x="2139" y="824"/>
                </a:cubicBezTo>
                <a:cubicBezTo>
                  <a:pt x="2139" y="822"/>
                  <a:pt x="2142" y="823"/>
                  <a:pt x="2144" y="823"/>
                </a:cubicBezTo>
                <a:cubicBezTo>
                  <a:pt x="2146" y="822"/>
                  <a:pt x="2147" y="823"/>
                  <a:pt x="2147" y="827"/>
                </a:cubicBezTo>
                <a:cubicBezTo>
                  <a:pt x="2147" y="831"/>
                  <a:pt x="2148" y="830"/>
                  <a:pt x="2150" y="829"/>
                </a:cubicBezTo>
                <a:cubicBezTo>
                  <a:pt x="2151" y="829"/>
                  <a:pt x="2150" y="825"/>
                  <a:pt x="2150" y="825"/>
                </a:cubicBezTo>
                <a:cubicBezTo>
                  <a:pt x="2150" y="825"/>
                  <a:pt x="2149" y="821"/>
                  <a:pt x="2148" y="819"/>
                </a:cubicBezTo>
                <a:cubicBezTo>
                  <a:pt x="2147" y="818"/>
                  <a:pt x="2145" y="819"/>
                  <a:pt x="2142" y="818"/>
                </a:cubicBezTo>
                <a:cubicBezTo>
                  <a:pt x="2140" y="817"/>
                  <a:pt x="2140" y="815"/>
                  <a:pt x="2138" y="814"/>
                </a:cubicBezTo>
                <a:cubicBezTo>
                  <a:pt x="2136" y="814"/>
                  <a:pt x="2135" y="816"/>
                  <a:pt x="2133" y="816"/>
                </a:cubicBezTo>
                <a:cubicBezTo>
                  <a:pt x="2131" y="816"/>
                  <a:pt x="2132" y="813"/>
                  <a:pt x="2135" y="813"/>
                </a:cubicBezTo>
                <a:cubicBezTo>
                  <a:pt x="2137" y="813"/>
                  <a:pt x="2139" y="810"/>
                  <a:pt x="2139" y="808"/>
                </a:cubicBezTo>
                <a:cubicBezTo>
                  <a:pt x="2139" y="806"/>
                  <a:pt x="2137" y="809"/>
                  <a:pt x="2136" y="810"/>
                </a:cubicBezTo>
                <a:cubicBezTo>
                  <a:pt x="2135" y="811"/>
                  <a:pt x="2131" y="808"/>
                  <a:pt x="2131" y="808"/>
                </a:cubicBezTo>
                <a:cubicBezTo>
                  <a:pt x="2131" y="808"/>
                  <a:pt x="2131" y="804"/>
                  <a:pt x="2132" y="803"/>
                </a:cubicBezTo>
                <a:cubicBezTo>
                  <a:pt x="2133" y="801"/>
                  <a:pt x="2131" y="799"/>
                  <a:pt x="2130" y="798"/>
                </a:cubicBezTo>
                <a:cubicBezTo>
                  <a:pt x="2128" y="796"/>
                  <a:pt x="2123" y="794"/>
                  <a:pt x="2130" y="794"/>
                </a:cubicBezTo>
                <a:cubicBezTo>
                  <a:pt x="2137" y="795"/>
                  <a:pt x="2132" y="791"/>
                  <a:pt x="2132" y="791"/>
                </a:cubicBezTo>
                <a:cubicBezTo>
                  <a:pt x="2132" y="791"/>
                  <a:pt x="2132" y="785"/>
                  <a:pt x="2130" y="783"/>
                </a:cubicBezTo>
                <a:cubicBezTo>
                  <a:pt x="2128" y="781"/>
                  <a:pt x="2129" y="790"/>
                  <a:pt x="2127" y="786"/>
                </a:cubicBezTo>
                <a:cubicBezTo>
                  <a:pt x="2125" y="783"/>
                  <a:pt x="2122" y="789"/>
                  <a:pt x="2121" y="790"/>
                </a:cubicBezTo>
                <a:cubicBezTo>
                  <a:pt x="2119" y="792"/>
                  <a:pt x="2118" y="794"/>
                  <a:pt x="2118" y="798"/>
                </a:cubicBezTo>
                <a:cubicBezTo>
                  <a:pt x="2119" y="803"/>
                  <a:pt x="2117" y="804"/>
                  <a:pt x="2115" y="804"/>
                </a:cubicBezTo>
                <a:cubicBezTo>
                  <a:pt x="2114" y="804"/>
                  <a:pt x="2114" y="803"/>
                  <a:pt x="2116" y="802"/>
                </a:cubicBezTo>
                <a:cubicBezTo>
                  <a:pt x="2118" y="801"/>
                  <a:pt x="2116" y="795"/>
                  <a:pt x="2116" y="792"/>
                </a:cubicBezTo>
                <a:cubicBezTo>
                  <a:pt x="2116" y="790"/>
                  <a:pt x="2119" y="790"/>
                  <a:pt x="2120" y="788"/>
                </a:cubicBezTo>
                <a:cubicBezTo>
                  <a:pt x="2121" y="787"/>
                  <a:pt x="2119" y="786"/>
                  <a:pt x="2115" y="786"/>
                </a:cubicBezTo>
                <a:cubicBezTo>
                  <a:pt x="2112" y="786"/>
                  <a:pt x="2113" y="784"/>
                  <a:pt x="2111" y="781"/>
                </a:cubicBezTo>
                <a:cubicBezTo>
                  <a:pt x="2109" y="777"/>
                  <a:pt x="2105" y="779"/>
                  <a:pt x="2105" y="779"/>
                </a:cubicBezTo>
                <a:cubicBezTo>
                  <a:pt x="2108" y="777"/>
                  <a:pt x="2098" y="776"/>
                  <a:pt x="2101" y="771"/>
                </a:cubicBezTo>
                <a:cubicBezTo>
                  <a:pt x="2101" y="771"/>
                  <a:pt x="2098" y="772"/>
                  <a:pt x="2094" y="773"/>
                </a:cubicBezTo>
                <a:cubicBezTo>
                  <a:pt x="2090" y="773"/>
                  <a:pt x="2089" y="769"/>
                  <a:pt x="2089" y="766"/>
                </a:cubicBezTo>
                <a:cubicBezTo>
                  <a:pt x="2090" y="763"/>
                  <a:pt x="2096" y="768"/>
                  <a:pt x="2099" y="769"/>
                </a:cubicBezTo>
                <a:cubicBezTo>
                  <a:pt x="2102" y="770"/>
                  <a:pt x="2105" y="766"/>
                  <a:pt x="2105" y="763"/>
                </a:cubicBezTo>
                <a:cubicBezTo>
                  <a:pt x="2104" y="760"/>
                  <a:pt x="2101" y="764"/>
                  <a:pt x="2096" y="763"/>
                </a:cubicBezTo>
                <a:cubicBezTo>
                  <a:pt x="2092" y="762"/>
                  <a:pt x="2093" y="757"/>
                  <a:pt x="2090" y="756"/>
                </a:cubicBezTo>
                <a:cubicBezTo>
                  <a:pt x="2087" y="754"/>
                  <a:pt x="2085" y="759"/>
                  <a:pt x="2085" y="759"/>
                </a:cubicBezTo>
                <a:cubicBezTo>
                  <a:pt x="2085" y="759"/>
                  <a:pt x="2082" y="759"/>
                  <a:pt x="2079" y="758"/>
                </a:cubicBezTo>
                <a:cubicBezTo>
                  <a:pt x="2076" y="756"/>
                  <a:pt x="2074" y="760"/>
                  <a:pt x="2070" y="760"/>
                </a:cubicBezTo>
                <a:cubicBezTo>
                  <a:pt x="2066" y="760"/>
                  <a:pt x="2068" y="755"/>
                  <a:pt x="2065" y="752"/>
                </a:cubicBezTo>
                <a:cubicBezTo>
                  <a:pt x="2062" y="749"/>
                  <a:pt x="2067" y="744"/>
                  <a:pt x="2066" y="741"/>
                </a:cubicBezTo>
                <a:cubicBezTo>
                  <a:pt x="2066" y="739"/>
                  <a:pt x="2064" y="741"/>
                  <a:pt x="2060" y="740"/>
                </a:cubicBezTo>
                <a:cubicBezTo>
                  <a:pt x="2057" y="739"/>
                  <a:pt x="2060" y="739"/>
                  <a:pt x="2061" y="736"/>
                </a:cubicBezTo>
                <a:cubicBezTo>
                  <a:pt x="2061" y="733"/>
                  <a:pt x="2059" y="736"/>
                  <a:pt x="2056" y="737"/>
                </a:cubicBezTo>
                <a:cubicBezTo>
                  <a:pt x="2054" y="737"/>
                  <a:pt x="2050" y="734"/>
                  <a:pt x="2050" y="732"/>
                </a:cubicBezTo>
                <a:cubicBezTo>
                  <a:pt x="2051" y="729"/>
                  <a:pt x="2055" y="731"/>
                  <a:pt x="2056" y="731"/>
                </a:cubicBezTo>
                <a:cubicBezTo>
                  <a:pt x="2057" y="731"/>
                  <a:pt x="2056" y="729"/>
                  <a:pt x="2054" y="727"/>
                </a:cubicBezTo>
                <a:cubicBezTo>
                  <a:pt x="2053" y="726"/>
                  <a:pt x="2056" y="725"/>
                  <a:pt x="2057" y="722"/>
                </a:cubicBezTo>
                <a:cubicBezTo>
                  <a:pt x="2057" y="720"/>
                  <a:pt x="2054" y="723"/>
                  <a:pt x="2052" y="724"/>
                </a:cubicBezTo>
                <a:cubicBezTo>
                  <a:pt x="2050" y="725"/>
                  <a:pt x="2050" y="721"/>
                  <a:pt x="2049" y="720"/>
                </a:cubicBezTo>
                <a:cubicBezTo>
                  <a:pt x="2049" y="718"/>
                  <a:pt x="2042" y="718"/>
                  <a:pt x="2042" y="718"/>
                </a:cubicBezTo>
                <a:cubicBezTo>
                  <a:pt x="2042" y="718"/>
                  <a:pt x="2042" y="714"/>
                  <a:pt x="2044" y="712"/>
                </a:cubicBezTo>
                <a:cubicBezTo>
                  <a:pt x="2046" y="710"/>
                  <a:pt x="2051" y="716"/>
                  <a:pt x="2053" y="715"/>
                </a:cubicBezTo>
                <a:cubicBezTo>
                  <a:pt x="2054" y="715"/>
                  <a:pt x="2054" y="712"/>
                  <a:pt x="2053" y="710"/>
                </a:cubicBezTo>
                <a:cubicBezTo>
                  <a:pt x="2052" y="708"/>
                  <a:pt x="2053" y="706"/>
                  <a:pt x="2056" y="706"/>
                </a:cubicBezTo>
                <a:cubicBezTo>
                  <a:pt x="2059" y="706"/>
                  <a:pt x="2060" y="703"/>
                  <a:pt x="2058" y="712"/>
                </a:cubicBezTo>
                <a:cubicBezTo>
                  <a:pt x="2056" y="720"/>
                  <a:pt x="2057" y="719"/>
                  <a:pt x="2060" y="719"/>
                </a:cubicBezTo>
                <a:cubicBezTo>
                  <a:pt x="2063" y="720"/>
                  <a:pt x="2063" y="724"/>
                  <a:pt x="2064" y="723"/>
                </a:cubicBezTo>
                <a:cubicBezTo>
                  <a:pt x="2066" y="723"/>
                  <a:pt x="2065" y="719"/>
                  <a:pt x="2064" y="716"/>
                </a:cubicBezTo>
                <a:cubicBezTo>
                  <a:pt x="2063" y="713"/>
                  <a:pt x="2065" y="713"/>
                  <a:pt x="2067" y="712"/>
                </a:cubicBezTo>
                <a:cubicBezTo>
                  <a:pt x="2069" y="712"/>
                  <a:pt x="2070" y="712"/>
                  <a:pt x="2069" y="715"/>
                </a:cubicBezTo>
                <a:cubicBezTo>
                  <a:pt x="2069" y="719"/>
                  <a:pt x="2070" y="721"/>
                  <a:pt x="2072" y="721"/>
                </a:cubicBezTo>
                <a:cubicBezTo>
                  <a:pt x="2074" y="721"/>
                  <a:pt x="2070" y="718"/>
                  <a:pt x="2072" y="717"/>
                </a:cubicBezTo>
                <a:cubicBezTo>
                  <a:pt x="2075" y="716"/>
                  <a:pt x="2075" y="719"/>
                  <a:pt x="2075" y="721"/>
                </a:cubicBezTo>
                <a:cubicBezTo>
                  <a:pt x="2075" y="723"/>
                  <a:pt x="2076" y="726"/>
                  <a:pt x="2078" y="726"/>
                </a:cubicBezTo>
                <a:cubicBezTo>
                  <a:pt x="2079" y="727"/>
                  <a:pt x="2080" y="724"/>
                  <a:pt x="2078" y="724"/>
                </a:cubicBezTo>
                <a:cubicBezTo>
                  <a:pt x="2076" y="724"/>
                  <a:pt x="2076" y="722"/>
                  <a:pt x="2078" y="720"/>
                </a:cubicBezTo>
                <a:cubicBezTo>
                  <a:pt x="2079" y="718"/>
                  <a:pt x="2076" y="715"/>
                  <a:pt x="2076" y="715"/>
                </a:cubicBezTo>
                <a:cubicBezTo>
                  <a:pt x="2076" y="715"/>
                  <a:pt x="2078" y="715"/>
                  <a:pt x="2079" y="712"/>
                </a:cubicBezTo>
                <a:cubicBezTo>
                  <a:pt x="2079" y="710"/>
                  <a:pt x="2076" y="709"/>
                  <a:pt x="2074" y="708"/>
                </a:cubicBezTo>
                <a:cubicBezTo>
                  <a:pt x="2073" y="706"/>
                  <a:pt x="2074" y="705"/>
                  <a:pt x="2076" y="703"/>
                </a:cubicBezTo>
                <a:cubicBezTo>
                  <a:pt x="2077" y="702"/>
                  <a:pt x="2076" y="699"/>
                  <a:pt x="2074" y="698"/>
                </a:cubicBezTo>
                <a:cubicBezTo>
                  <a:pt x="2072" y="698"/>
                  <a:pt x="2071" y="694"/>
                  <a:pt x="2072" y="693"/>
                </a:cubicBezTo>
                <a:cubicBezTo>
                  <a:pt x="2073" y="691"/>
                  <a:pt x="2073" y="697"/>
                  <a:pt x="2074" y="696"/>
                </a:cubicBezTo>
                <a:cubicBezTo>
                  <a:pt x="2076" y="696"/>
                  <a:pt x="2077" y="699"/>
                  <a:pt x="2077" y="700"/>
                </a:cubicBezTo>
                <a:cubicBezTo>
                  <a:pt x="2078" y="702"/>
                  <a:pt x="2081" y="699"/>
                  <a:pt x="2082" y="697"/>
                </a:cubicBezTo>
                <a:cubicBezTo>
                  <a:pt x="2084" y="695"/>
                  <a:pt x="2081" y="695"/>
                  <a:pt x="2079" y="694"/>
                </a:cubicBezTo>
                <a:cubicBezTo>
                  <a:pt x="2076" y="693"/>
                  <a:pt x="2080" y="693"/>
                  <a:pt x="2082" y="692"/>
                </a:cubicBezTo>
                <a:cubicBezTo>
                  <a:pt x="2084" y="692"/>
                  <a:pt x="2085" y="689"/>
                  <a:pt x="2083" y="686"/>
                </a:cubicBezTo>
                <a:cubicBezTo>
                  <a:pt x="2082" y="683"/>
                  <a:pt x="2080" y="690"/>
                  <a:pt x="2079" y="687"/>
                </a:cubicBezTo>
                <a:cubicBezTo>
                  <a:pt x="2079" y="684"/>
                  <a:pt x="2083" y="684"/>
                  <a:pt x="2084" y="681"/>
                </a:cubicBezTo>
                <a:cubicBezTo>
                  <a:pt x="2085" y="678"/>
                  <a:pt x="2082" y="679"/>
                  <a:pt x="2081" y="678"/>
                </a:cubicBezTo>
                <a:cubicBezTo>
                  <a:pt x="2079" y="678"/>
                  <a:pt x="2081" y="675"/>
                  <a:pt x="2081" y="671"/>
                </a:cubicBezTo>
                <a:cubicBezTo>
                  <a:pt x="2080" y="667"/>
                  <a:pt x="2076" y="670"/>
                  <a:pt x="2076" y="670"/>
                </a:cubicBezTo>
                <a:cubicBezTo>
                  <a:pt x="2076" y="670"/>
                  <a:pt x="2075" y="668"/>
                  <a:pt x="2076" y="666"/>
                </a:cubicBezTo>
                <a:cubicBezTo>
                  <a:pt x="2076" y="664"/>
                  <a:pt x="2074" y="663"/>
                  <a:pt x="2072" y="665"/>
                </a:cubicBezTo>
                <a:cubicBezTo>
                  <a:pt x="2071" y="667"/>
                  <a:pt x="2070" y="662"/>
                  <a:pt x="2069" y="661"/>
                </a:cubicBezTo>
                <a:cubicBezTo>
                  <a:pt x="2068" y="659"/>
                  <a:pt x="2064" y="655"/>
                  <a:pt x="2065" y="661"/>
                </a:cubicBezTo>
                <a:cubicBezTo>
                  <a:pt x="2067" y="667"/>
                  <a:pt x="2062" y="664"/>
                  <a:pt x="2062" y="664"/>
                </a:cubicBezTo>
                <a:cubicBezTo>
                  <a:pt x="2062" y="664"/>
                  <a:pt x="2063" y="659"/>
                  <a:pt x="2062" y="656"/>
                </a:cubicBezTo>
                <a:cubicBezTo>
                  <a:pt x="2060" y="653"/>
                  <a:pt x="2058" y="656"/>
                  <a:pt x="2054" y="655"/>
                </a:cubicBezTo>
                <a:cubicBezTo>
                  <a:pt x="2050" y="655"/>
                  <a:pt x="2052" y="653"/>
                  <a:pt x="2049" y="651"/>
                </a:cubicBezTo>
                <a:cubicBezTo>
                  <a:pt x="2047" y="648"/>
                  <a:pt x="2044" y="651"/>
                  <a:pt x="2041" y="653"/>
                </a:cubicBezTo>
                <a:cubicBezTo>
                  <a:pt x="2037" y="654"/>
                  <a:pt x="2038" y="659"/>
                  <a:pt x="2033" y="661"/>
                </a:cubicBezTo>
                <a:cubicBezTo>
                  <a:pt x="2029" y="664"/>
                  <a:pt x="2029" y="660"/>
                  <a:pt x="2025" y="665"/>
                </a:cubicBezTo>
                <a:cubicBezTo>
                  <a:pt x="2021" y="671"/>
                  <a:pt x="2023" y="670"/>
                  <a:pt x="2021" y="673"/>
                </a:cubicBezTo>
                <a:cubicBezTo>
                  <a:pt x="2019" y="677"/>
                  <a:pt x="2013" y="671"/>
                  <a:pt x="2010" y="670"/>
                </a:cubicBezTo>
                <a:cubicBezTo>
                  <a:pt x="2007" y="670"/>
                  <a:pt x="2010" y="666"/>
                  <a:pt x="2005" y="667"/>
                </a:cubicBezTo>
                <a:cubicBezTo>
                  <a:pt x="1999" y="668"/>
                  <a:pt x="2003" y="674"/>
                  <a:pt x="1999" y="677"/>
                </a:cubicBezTo>
                <a:cubicBezTo>
                  <a:pt x="1996" y="681"/>
                  <a:pt x="1996" y="673"/>
                  <a:pt x="1992" y="672"/>
                </a:cubicBezTo>
                <a:cubicBezTo>
                  <a:pt x="1989" y="671"/>
                  <a:pt x="1989" y="670"/>
                  <a:pt x="1988" y="670"/>
                </a:cubicBezTo>
                <a:cubicBezTo>
                  <a:pt x="1987" y="671"/>
                  <a:pt x="1988" y="668"/>
                  <a:pt x="1986" y="667"/>
                </a:cubicBezTo>
                <a:cubicBezTo>
                  <a:pt x="1985" y="666"/>
                  <a:pt x="1989" y="663"/>
                  <a:pt x="1987" y="662"/>
                </a:cubicBezTo>
                <a:cubicBezTo>
                  <a:pt x="1985" y="660"/>
                  <a:pt x="1986" y="664"/>
                  <a:pt x="1985" y="666"/>
                </a:cubicBezTo>
                <a:cubicBezTo>
                  <a:pt x="1984" y="668"/>
                  <a:pt x="1985" y="669"/>
                  <a:pt x="1984" y="670"/>
                </a:cubicBezTo>
                <a:cubicBezTo>
                  <a:pt x="1983" y="671"/>
                  <a:pt x="1976" y="669"/>
                  <a:pt x="1978" y="669"/>
                </a:cubicBezTo>
                <a:cubicBezTo>
                  <a:pt x="1980" y="669"/>
                  <a:pt x="1980" y="668"/>
                  <a:pt x="1978" y="666"/>
                </a:cubicBezTo>
                <a:cubicBezTo>
                  <a:pt x="1977" y="665"/>
                  <a:pt x="1977" y="664"/>
                  <a:pt x="1978" y="662"/>
                </a:cubicBezTo>
                <a:cubicBezTo>
                  <a:pt x="1979" y="660"/>
                  <a:pt x="1981" y="662"/>
                  <a:pt x="1984" y="662"/>
                </a:cubicBezTo>
                <a:cubicBezTo>
                  <a:pt x="1987" y="661"/>
                  <a:pt x="1984" y="658"/>
                  <a:pt x="1986" y="656"/>
                </a:cubicBezTo>
                <a:cubicBezTo>
                  <a:pt x="1987" y="655"/>
                  <a:pt x="1988" y="660"/>
                  <a:pt x="1990" y="660"/>
                </a:cubicBezTo>
                <a:cubicBezTo>
                  <a:pt x="1992" y="660"/>
                  <a:pt x="1993" y="657"/>
                  <a:pt x="1992" y="654"/>
                </a:cubicBezTo>
                <a:cubicBezTo>
                  <a:pt x="1990" y="651"/>
                  <a:pt x="1993" y="651"/>
                  <a:pt x="1995" y="650"/>
                </a:cubicBezTo>
                <a:cubicBezTo>
                  <a:pt x="1997" y="648"/>
                  <a:pt x="1996" y="646"/>
                  <a:pt x="1992" y="643"/>
                </a:cubicBezTo>
                <a:cubicBezTo>
                  <a:pt x="1988" y="641"/>
                  <a:pt x="1986" y="639"/>
                  <a:pt x="1985" y="637"/>
                </a:cubicBezTo>
                <a:cubicBezTo>
                  <a:pt x="1983" y="635"/>
                  <a:pt x="1980" y="635"/>
                  <a:pt x="1977" y="632"/>
                </a:cubicBezTo>
                <a:cubicBezTo>
                  <a:pt x="1974" y="628"/>
                  <a:pt x="1979" y="627"/>
                  <a:pt x="1976" y="623"/>
                </a:cubicBezTo>
                <a:cubicBezTo>
                  <a:pt x="1974" y="619"/>
                  <a:pt x="1977" y="619"/>
                  <a:pt x="1976" y="616"/>
                </a:cubicBezTo>
                <a:cubicBezTo>
                  <a:pt x="1974" y="613"/>
                  <a:pt x="1975" y="608"/>
                  <a:pt x="1978" y="609"/>
                </a:cubicBezTo>
                <a:cubicBezTo>
                  <a:pt x="1980" y="610"/>
                  <a:pt x="1980" y="613"/>
                  <a:pt x="1980" y="616"/>
                </a:cubicBezTo>
                <a:cubicBezTo>
                  <a:pt x="1980" y="619"/>
                  <a:pt x="1979" y="620"/>
                  <a:pt x="1980" y="623"/>
                </a:cubicBezTo>
                <a:cubicBezTo>
                  <a:pt x="1981" y="626"/>
                  <a:pt x="1982" y="622"/>
                  <a:pt x="1984" y="625"/>
                </a:cubicBezTo>
                <a:cubicBezTo>
                  <a:pt x="1986" y="627"/>
                  <a:pt x="1986" y="628"/>
                  <a:pt x="1987" y="627"/>
                </a:cubicBezTo>
                <a:cubicBezTo>
                  <a:pt x="1989" y="626"/>
                  <a:pt x="1988" y="623"/>
                  <a:pt x="1987" y="621"/>
                </a:cubicBezTo>
                <a:cubicBezTo>
                  <a:pt x="1987" y="618"/>
                  <a:pt x="1985" y="618"/>
                  <a:pt x="1987" y="617"/>
                </a:cubicBezTo>
                <a:cubicBezTo>
                  <a:pt x="1989" y="616"/>
                  <a:pt x="1990" y="616"/>
                  <a:pt x="1990" y="616"/>
                </a:cubicBezTo>
                <a:cubicBezTo>
                  <a:pt x="1990" y="616"/>
                  <a:pt x="1990" y="614"/>
                  <a:pt x="1996" y="614"/>
                </a:cubicBezTo>
                <a:cubicBezTo>
                  <a:pt x="2001" y="613"/>
                  <a:pt x="1998" y="616"/>
                  <a:pt x="1999" y="617"/>
                </a:cubicBezTo>
                <a:cubicBezTo>
                  <a:pt x="2000" y="618"/>
                  <a:pt x="2001" y="617"/>
                  <a:pt x="2003" y="616"/>
                </a:cubicBezTo>
                <a:cubicBezTo>
                  <a:pt x="2004" y="615"/>
                  <a:pt x="2000" y="608"/>
                  <a:pt x="2001" y="607"/>
                </a:cubicBezTo>
                <a:cubicBezTo>
                  <a:pt x="2002" y="606"/>
                  <a:pt x="2005" y="608"/>
                  <a:pt x="2006" y="607"/>
                </a:cubicBezTo>
                <a:cubicBezTo>
                  <a:pt x="2008" y="606"/>
                  <a:pt x="2007" y="603"/>
                  <a:pt x="2004" y="602"/>
                </a:cubicBezTo>
                <a:cubicBezTo>
                  <a:pt x="2002" y="601"/>
                  <a:pt x="2002" y="599"/>
                  <a:pt x="2000" y="596"/>
                </a:cubicBezTo>
                <a:cubicBezTo>
                  <a:pt x="1998" y="593"/>
                  <a:pt x="2000" y="593"/>
                  <a:pt x="2002" y="594"/>
                </a:cubicBezTo>
                <a:cubicBezTo>
                  <a:pt x="2004" y="594"/>
                  <a:pt x="2004" y="593"/>
                  <a:pt x="2003" y="591"/>
                </a:cubicBezTo>
                <a:cubicBezTo>
                  <a:pt x="2002" y="588"/>
                  <a:pt x="2003" y="585"/>
                  <a:pt x="2004" y="584"/>
                </a:cubicBezTo>
                <a:cubicBezTo>
                  <a:pt x="2006" y="583"/>
                  <a:pt x="2005" y="587"/>
                  <a:pt x="2007" y="588"/>
                </a:cubicBezTo>
                <a:cubicBezTo>
                  <a:pt x="2009" y="588"/>
                  <a:pt x="2009" y="590"/>
                  <a:pt x="2009" y="591"/>
                </a:cubicBezTo>
                <a:cubicBezTo>
                  <a:pt x="2009" y="593"/>
                  <a:pt x="2009" y="595"/>
                  <a:pt x="2011" y="596"/>
                </a:cubicBezTo>
                <a:cubicBezTo>
                  <a:pt x="2013" y="596"/>
                  <a:pt x="2011" y="599"/>
                  <a:pt x="2013" y="599"/>
                </a:cubicBezTo>
                <a:cubicBezTo>
                  <a:pt x="2014" y="599"/>
                  <a:pt x="2014" y="597"/>
                  <a:pt x="2015" y="596"/>
                </a:cubicBezTo>
                <a:cubicBezTo>
                  <a:pt x="2016" y="595"/>
                  <a:pt x="2018" y="596"/>
                  <a:pt x="2018" y="595"/>
                </a:cubicBezTo>
                <a:cubicBezTo>
                  <a:pt x="2018" y="594"/>
                  <a:pt x="2017" y="595"/>
                  <a:pt x="2014" y="592"/>
                </a:cubicBezTo>
                <a:cubicBezTo>
                  <a:pt x="2012" y="589"/>
                  <a:pt x="2014" y="587"/>
                  <a:pt x="2018" y="587"/>
                </a:cubicBezTo>
                <a:cubicBezTo>
                  <a:pt x="2022" y="587"/>
                  <a:pt x="2020" y="592"/>
                  <a:pt x="2023" y="592"/>
                </a:cubicBezTo>
                <a:cubicBezTo>
                  <a:pt x="2026" y="593"/>
                  <a:pt x="2026" y="597"/>
                  <a:pt x="2027" y="596"/>
                </a:cubicBezTo>
                <a:cubicBezTo>
                  <a:pt x="2028" y="595"/>
                  <a:pt x="2028" y="593"/>
                  <a:pt x="2027" y="592"/>
                </a:cubicBezTo>
                <a:cubicBezTo>
                  <a:pt x="2025" y="591"/>
                  <a:pt x="2023" y="589"/>
                  <a:pt x="2024" y="587"/>
                </a:cubicBezTo>
                <a:cubicBezTo>
                  <a:pt x="2025" y="585"/>
                  <a:pt x="2027" y="591"/>
                  <a:pt x="2027" y="591"/>
                </a:cubicBezTo>
                <a:cubicBezTo>
                  <a:pt x="2027" y="591"/>
                  <a:pt x="2033" y="593"/>
                  <a:pt x="2035" y="593"/>
                </a:cubicBezTo>
                <a:cubicBezTo>
                  <a:pt x="2037" y="592"/>
                  <a:pt x="2035" y="589"/>
                  <a:pt x="2036" y="587"/>
                </a:cubicBezTo>
                <a:cubicBezTo>
                  <a:pt x="2036" y="585"/>
                  <a:pt x="2037" y="586"/>
                  <a:pt x="2038" y="588"/>
                </a:cubicBezTo>
                <a:cubicBezTo>
                  <a:pt x="2039" y="590"/>
                  <a:pt x="2041" y="591"/>
                  <a:pt x="2041" y="590"/>
                </a:cubicBezTo>
                <a:cubicBezTo>
                  <a:pt x="2041" y="588"/>
                  <a:pt x="2043" y="587"/>
                  <a:pt x="2043" y="585"/>
                </a:cubicBezTo>
                <a:cubicBezTo>
                  <a:pt x="2043" y="584"/>
                  <a:pt x="2044" y="579"/>
                  <a:pt x="2041" y="579"/>
                </a:cubicBezTo>
                <a:cubicBezTo>
                  <a:pt x="2037" y="580"/>
                  <a:pt x="2035" y="576"/>
                  <a:pt x="2033" y="574"/>
                </a:cubicBezTo>
                <a:cubicBezTo>
                  <a:pt x="2031" y="572"/>
                  <a:pt x="2029" y="571"/>
                  <a:pt x="2026" y="571"/>
                </a:cubicBezTo>
                <a:cubicBezTo>
                  <a:pt x="2022" y="571"/>
                  <a:pt x="2022" y="569"/>
                  <a:pt x="2024" y="567"/>
                </a:cubicBezTo>
                <a:cubicBezTo>
                  <a:pt x="2026" y="565"/>
                  <a:pt x="2027" y="565"/>
                  <a:pt x="2029" y="569"/>
                </a:cubicBezTo>
                <a:cubicBezTo>
                  <a:pt x="2031" y="572"/>
                  <a:pt x="2032" y="570"/>
                  <a:pt x="2032" y="570"/>
                </a:cubicBezTo>
                <a:cubicBezTo>
                  <a:pt x="2032" y="570"/>
                  <a:pt x="2032" y="565"/>
                  <a:pt x="2031" y="563"/>
                </a:cubicBezTo>
                <a:cubicBezTo>
                  <a:pt x="2029" y="561"/>
                  <a:pt x="2032" y="561"/>
                  <a:pt x="2035" y="560"/>
                </a:cubicBezTo>
                <a:cubicBezTo>
                  <a:pt x="2038" y="558"/>
                  <a:pt x="2036" y="556"/>
                  <a:pt x="2030" y="553"/>
                </a:cubicBezTo>
                <a:cubicBezTo>
                  <a:pt x="2023" y="551"/>
                  <a:pt x="2027" y="547"/>
                  <a:pt x="2021" y="546"/>
                </a:cubicBezTo>
                <a:cubicBezTo>
                  <a:pt x="2016" y="544"/>
                  <a:pt x="2015" y="540"/>
                  <a:pt x="2013" y="538"/>
                </a:cubicBezTo>
                <a:cubicBezTo>
                  <a:pt x="2011" y="537"/>
                  <a:pt x="2012" y="535"/>
                  <a:pt x="2014" y="534"/>
                </a:cubicBezTo>
                <a:cubicBezTo>
                  <a:pt x="2016" y="533"/>
                  <a:pt x="2021" y="536"/>
                  <a:pt x="2024" y="535"/>
                </a:cubicBezTo>
                <a:cubicBezTo>
                  <a:pt x="2026" y="535"/>
                  <a:pt x="2023" y="533"/>
                  <a:pt x="2025" y="531"/>
                </a:cubicBezTo>
                <a:cubicBezTo>
                  <a:pt x="2027" y="528"/>
                  <a:pt x="2027" y="532"/>
                  <a:pt x="2030" y="532"/>
                </a:cubicBezTo>
                <a:cubicBezTo>
                  <a:pt x="2033" y="531"/>
                  <a:pt x="2030" y="537"/>
                  <a:pt x="2031" y="538"/>
                </a:cubicBezTo>
                <a:cubicBezTo>
                  <a:pt x="2033" y="539"/>
                  <a:pt x="2033" y="535"/>
                  <a:pt x="2034" y="533"/>
                </a:cubicBezTo>
                <a:cubicBezTo>
                  <a:pt x="2035" y="531"/>
                  <a:pt x="2037" y="532"/>
                  <a:pt x="2039" y="533"/>
                </a:cubicBezTo>
                <a:cubicBezTo>
                  <a:pt x="2041" y="534"/>
                  <a:pt x="2040" y="533"/>
                  <a:pt x="2039" y="537"/>
                </a:cubicBezTo>
                <a:cubicBezTo>
                  <a:pt x="2038" y="541"/>
                  <a:pt x="2040" y="538"/>
                  <a:pt x="2041" y="544"/>
                </a:cubicBezTo>
                <a:cubicBezTo>
                  <a:pt x="2041" y="551"/>
                  <a:pt x="2040" y="542"/>
                  <a:pt x="2037" y="545"/>
                </a:cubicBezTo>
                <a:cubicBezTo>
                  <a:pt x="2035" y="549"/>
                  <a:pt x="2038" y="550"/>
                  <a:pt x="2039" y="550"/>
                </a:cubicBezTo>
                <a:cubicBezTo>
                  <a:pt x="2041" y="550"/>
                  <a:pt x="2043" y="546"/>
                  <a:pt x="2042" y="543"/>
                </a:cubicBezTo>
                <a:cubicBezTo>
                  <a:pt x="2041" y="540"/>
                  <a:pt x="2042" y="538"/>
                  <a:pt x="2044" y="538"/>
                </a:cubicBezTo>
                <a:cubicBezTo>
                  <a:pt x="2047" y="537"/>
                  <a:pt x="2045" y="541"/>
                  <a:pt x="2047" y="543"/>
                </a:cubicBezTo>
                <a:cubicBezTo>
                  <a:pt x="2049" y="546"/>
                  <a:pt x="2045" y="547"/>
                  <a:pt x="2046" y="551"/>
                </a:cubicBezTo>
                <a:cubicBezTo>
                  <a:pt x="2046" y="555"/>
                  <a:pt x="2047" y="557"/>
                  <a:pt x="2049" y="554"/>
                </a:cubicBezTo>
                <a:cubicBezTo>
                  <a:pt x="2051" y="551"/>
                  <a:pt x="2051" y="552"/>
                  <a:pt x="2053" y="550"/>
                </a:cubicBezTo>
                <a:cubicBezTo>
                  <a:pt x="2054" y="548"/>
                  <a:pt x="2053" y="545"/>
                  <a:pt x="2052" y="544"/>
                </a:cubicBezTo>
                <a:cubicBezTo>
                  <a:pt x="2050" y="544"/>
                  <a:pt x="2049" y="541"/>
                  <a:pt x="2051" y="541"/>
                </a:cubicBezTo>
                <a:cubicBezTo>
                  <a:pt x="2052" y="542"/>
                  <a:pt x="2051" y="538"/>
                  <a:pt x="2051" y="538"/>
                </a:cubicBezTo>
                <a:cubicBezTo>
                  <a:pt x="2051" y="538"/>
                  <a:pt x="2052" y="531"/>
                  <a:pt x="2053" y="536"/>
                </a:cubicBezTo>
                <a:cubicBezTo>
                  <a:pt x="2055" y="540"/>
                  <a:pt x="2058" y="536"/>
                  <a:pt x="2058" y="536"/>
                </a:cubicBezTo>
                <a:cubicBezTo>
                  <a:pt x="2058" y="536"/>
                  <a:pt x="2058" y="540"/>
                  <a:pt x="2061" y="540"/>
                </a:cubicBezTo>
                <a:cubicBezTo>
                  <a:pt x="2064" y="541"/>
                  <a:pt x="2060" y="545"/>
                  <a:pt x="2062" y="545"/>
                </a:cubicBezTo>
                <a:cubicBezTo>
                  <a:pt x="2063" y="546"/>
                  <a:pt x="2066" y="540"/>
                  <a:pt x="2064" y="537"/>
                </a:cubicBezTo>
                <a:cubicBezTo>
                  <a:pt x="2062" y="534"/>
                  <a:pt x="2064" y="533"/>
                  <a:pt x="2064" y="531"/>
                </a:cubicBezTo>
                <a:cubicBezTo>
                  <a:pt x="2065" y="530"/>
                  <a:pt x="2067" y="532"/>
                  <a:pt x="2069" y="531"/>
                </a:cubicBezTo>
                <a:cubicBezTo>
                  <a:pt x="2072" y="531"/>
                  <a:pt x="2069" y="535"/>
                  <a:pt x="2071" y="535"/>
                </a:cubicBezTo>
                <a:cubicBezTo>
                  <a:pt x="2072" y="535"/>
                  <a:pt x="2072" y="531"/>
                  <a:pt x="2073" y="530"/>
                </a:cubicBezTo>
                <a:cubicBezTo>
                  <a:pt x="2074" y="529"/>
                  <a:pt x="2072" y="528"/>
                  <a:pt x="2069" y="528"/>
                </a:cubicBezTo>
                <a:cubicBezTo>
                  <a:pt x="2066" y="529"/>
                  <a:pt x="2066" y="525"/>
                  <a:pt x="2066" y="525"/>
                </a:cubicBezTo>
                <a:cubicBezTo>
                  <a:pt x="2066" y="525"/>
                  <a:pt x="2067" y="522"/>
                  <a:pt x="2068" y="522"/>
                </a:cubicBezTo>
                <a:cubicBezTo>
                  <a:pt x="2070" y="521"/>
                  <a:pt x="2068" y="518"/>
                  <a:pt x="2070" y="514"/>
                </a:cubicBezTo>
                <a:cubicBezTo>
                  <a:pt x="2071" y="511"/>
                  <a:pt x="2069" y="510"/>
                  <a:pt x="2065" y="507"/>
                </a:cubicBezTo>
                <a:cubicBezTo>
                  <a:pt x="2061" y="505"/>
                  <a:pt x="2063" y="502"/>
                  <a:pt x="2065" y="502"/>
                </a:cubicBezTo>
                <a:cubicBezTo>
                  <a:pt x="2067" y="503"/>
                  <a:pt x="2068" y="505"/>
                  <a:pt x="2070" y="507"/>
                </a:cubicBezTo>
                <a:cubicBezTo>
                  <a:pt x="2073" y="510"/>
                  <a:pt x="2075" y="510"/>
                  <a:pt x="2075" y="514"/>
                </a:cubicBezTo>
                <a:cubicBezTo>
                  <a:pt x="2075" y="518"/>
                  <a:pt x="2078" y="520"/>
                  <a:pt x="2080" y="520"/>
                </a:cubicBezTo>
                <a:cubicBezTo>
                  <a:pt x="2082" y="520"/>
                  <a:pt x="2082" y="518"/>
                  <a:pt x="2079" y="514"/>
                </a:cubicBezTo>
                <a:cubicBezTo>
                  <a:pt x="2077" y="510"/>
                  <a:pt x="2079" y="506"/>
                  <a:pt x="2079" y="506"/>
                </a:cubicBezTo>
                <a:cubicBezTo>
                  <a:pt x="2079" y="506"/>
                  <a:pt x="2084" y="512"/>
                  <a:pt x="2082" y="504"/>
                </a:cubicBezTo>
                <a:cubicBezTo>
                  <a:pt x="2082" y="501"/>
                  <a:pt x="2081" y="501"/>
                  <a:pt x="2083" y="499"/>
                </a:cubicBezTo>
                <a:cubicBezTo>
                  <a:pt x="2084" y="496"/>
                  <a:pt x="2084" y="499"/>
                  <a:pt x="2087" y="500"/>
                </a:cubicBezTo>
                <a:cubicBezTo>
                  <a:pt x="2090" y="500"/>
                  <a:pt x="2088" y="502"/>
                  <a:pt x="2090" y="503"/>
                </a:cubicBezTo>
                <a:cubicBezTo>
                  <a:pt x="2092" y="504"/>
                  <a:pt x="2090" y="501"/>
                  <a:pt x="2091" y="500"/>
                </a:cubicBezTo>
                <a:cubicBezTo>
                  <a:pt x="2092" y="498"/>
                  <a:pt x="2094" y="500"/>
                  <a:pt x="2095" y="499"/>
                </a:cubicBezTo>
                <a:cubicBezTo>
                  <a:pt x="2097" y="499"/>
                  <a:pt x="2092" y="498"/>
                  <a:pt x="2090" y="496"/>
                </a:cubicBezTo>
                <a:cubicBezTo>
                  <a:pt x="2088" y="494"/>
                  <a:pt x="2093" y="496"/>
                  <a:pt x="2094" y="494"/>
                </a:cubicBezTo>
                <a:cubicBezTo>
                  <a:pt x="2096" y="492"/>
                  <a:pt x="2088" y="494"/>
                  <a:pt x="2088" y="494"/>
                </a:cubicBezTo>
                <a:cubicBezTo>
                  <a:pt x="2088" y="494"/>
                  <a:pt x="2084" y="491"/>
                  <a:pt x="2081" y="488"/>
                </a:cubicBezTo>
                <a:cubicBezTo>
                  <a:pt x="2078" y="486"/>
                  <a:pt x="2076" y="483"/>
                  <a:pt x="2074" y="482"/>
                </a:cubicBezTo>
                <a:cubicBezTo>
                  <a:pt x="2073" y="481"/>
                  <a:pt x="2070" y="484"/>
                  <a:pt x="2069" y="485"/>
                </a:cubicBezTo>
                <a:cubicBezTo>
                  <a:pt x="2069" y="486"/>
                  <a:pt x="2067" y="484"/>
                  <a:pt x="2066" y="485"/>
                </a:cubicBezTo>
                <a:cubicBezTo>
                  <a:pt x="2065" y="485"/>
                  <a:pt x="2066" y="487"/>
                  <a:pt x="2065" y="488"/>
                </a:cubicBezTo>
                <a:cubicBezTo>
                  <a:pt x="2063" y="489"/>
                  <a:pt x="2064" y="486"/>
                  <a:pt x="2063" y="484"/>
                </a:cubicBezTo>
                <a:cubicBezTo>
                  <a:pt x="2062" y="482"/>
                  <a:pt x="2065" y="480"/>
                  <a:pt x="2064" y="479"/>
                </a:cubicBezTo>
                <a:cubicBezTo>
                  <a:pt x="2064" y="478"/>
                  <a:pt x="2063" y="482"/>
                  <a:pt x="2060" y="480"/>
                </a:cubicBezTo>
                <a:cubicBezTo>
                  <a:pt x="2057" y="478"/>
                  <a:pt x="2059" y="475"/>
                  <a:pt x="2057" y="476"/>
                </a:cubicBezTo>
                <a:cubicBezTo>
                  <a:pt x="2055" y="477"/>
                  <a:pt x="2058" y="480"/>
                  <a:pt x="2055" y="480"/>
                </a:cubicBezTo>
                <a:cubicBezTo>
                  <a:pt x="2053" y="479"/>
                  <a:pt x="2052" y="476"/>
                  <a:pt x="2051" y="476"/>
                </a:cubicBezTo>
                <a:cubicBezTo>
                  <a:pt x="2049" y="476"/>
                  <a:pt x="2049" y="480"/>
                  <a:pt x="2047" y="480"/>
                </a:cubicBezTo>
                <a:cubicBezTo>
                  <a:pt x="2045" y="479"/>
                  <a:pt x="2044" y="481"/>
                  <a:pt x="2042" y="483"/>
                </a:cubicBezTo>
                <a:cubicBezTo>
                  <a:pt x="2039" y="484"/>
                  <a:pt x="2037" y="483"/>
                  <a:pt x="2035" y="482"/>
                </a:cubicBezTo>
                <a:cubicBezTo>
                  <a:pt x="2034" y="480"/>
                  <a:pt x="2031" y="482"/>
                  <a:pt x="2031" y="484"/>
                </a:cubicBezTo>
                <a:cubicBezTo>
                  <a:pt x="2031" y="487"/>
                  <a:pt x="2031" y="489"/>
                  <a:pt x="2029" y="490"/>
                </a:cubicBezTo>
                <a:cubicBezTo>
                  <a:pt x="2026" y="492"/>
                  <a:pt x="2029" y="493"/>
                  <a:pt x="2028" y="496"/>
                </a:cubicBezTo>
                <a:cubicBezTo>
                  <a:pt x="2027" y="499"/>
                  <a:pt x="2024" y="499"/>
                  <a:pt x="2024" y="499"/>
                </a:cubicBezTo>
                <a:cubicBezTo>
                  <a:pt x="2022" y="498"/>
                  <a:pt x="2022" y="497"/>
                  <a:pt x="2023" y="495"/>
                </a:cubicBezTo>
                <a:cubicBezTo>
                  <a:pt x="2020" y="496"/>
                  <a:pt x="2018" y="495"/>
                  <a:pt x="2019" y="492"/>
                </a:cubicBezTo>
                <a:cubicBezTo>
                  <a:pt x="2019" y="492"/>
                  <a:pt x="2019" y="487"/>
                  <a:pt x="2015" y="485"/>
                </a:cubicBezTo>
                <a:cubicBezTo>
                  <a:pt x="2012" y="483"/>
                  <a:pt x="2012" y="481"/>
                  <a:pt x="2007" y="481"/>
                </a:cubicBezTo>
                <a:cubicBezTo>
                  <a:pt x="2002" y="480"/>
                  <a:pt x="2002" y="477"/>
                  <a:pt x="1999" y="474"/>
                </a:cubicBezTo>
                <a:cubicBezTo>
                  <a:pt x="1997" y="471"/>
                  <a:pt x="1995" y="471"/>
                  <a:pt x="1993" y="470"/>
                </a:cubicBezTo>
                <a:cubicBezTo>
                  <a:pt x="1991" y="469"/>
                  <a:pt x="1985" y="473"/>
                  <a:pt x="1985" y="473"/>
                </a:cubicBezTo>
                <a:cubicBezTo>
                  <a:pt x="1980" y="471"/>
                  <a:pt x="1980" y="471"/>
                  <a:pt x="1980" y="471"/>
                </a:cubicBezTo>
                <a:cubicBezTo>
                  <a:pt x="1980" y="471"/>
                  <a:pt x="1977" y="474"/>
                  <a:pt x="1975" y="475"/>
                </a:cubicBezTo>
                <a:cubicBezTo>
                  <a:pt x="1973" y="475"/>
                  <a:pt x="1970" y="473"/>
                  <a:pt x="1967" y="470"/>
                </a:cubicBezTo>
                <a:cubicBezTo>
                  <a:pt x="1964" y="467"/>
                  <a:pt x="1962" y="467"/>
                  <a:pt x="1964" y="465"/>
                </a:cubicBezTo>
                <a:cubicBezTo>
                  <a:pt x="1966" y="463"/>
                  <a:pt x="1970" y="466"/>
                  <a:pt x="1973" y="467"/>
                </a:cubicBezTo>
                <a:cubicBezTo>
                  <a:pt x="1977" y="468"/>
                  <a:pt x="1973" y="465"/>
                  <a:pt x="1976" y="464"/>
                </a:cubicBezTo>
                <a:cubicBezTo>
                  <a:pt x="1978" y="464"/>
                  <a:pt x="1977" y="462"/>
                  <a:pt x="1979" y="460"/>
                </a:cubicBezTo>
                <a:cubicBezTo>
                  <a:pt x="1981" y="458"/>
                  <a:pt x="1980" y="462"/>
                  <a:pt x="1982" y="462"/>
                </a:cubicBezTo>
                <a:cubicBezTo>
                  <a:pt x="1984" y="461"/>
                  <a:pt x="1984" y="464"/>
                  <a:pt x="1986" y="464"/>
                </a:cubicBezTo>
                <a:cubicBezTo>
                  <a:pt x="1989" y="464"/>
                  <a:pt x="1987" y="461"/>
                  <a:pt x="1985" y="460"/>
                </a:cubicBezTo>
                <a:cubicBezTo>
                  <a:pt x="1983" y="459"/>
                  <a:pt x="1982" y="459"/>
                  <a:pt x="1984" y="456"/>
                </a:cubicBezTo>
                <a:cubicBezTo>
                  <a:pt x="1986" y="453"/>
                  <a:pt x="1985" y="452"/>
                  <a:pt x="1987" y="450"/>
                </a:cubicBezTo>
                <a:cubicBezTo>
                  <a:pt x="1989" y="449"/>
                  <a:pt x="1990" y="451"/>
                  <a:pt x="1990" y="454"/>
                </a:cubicBezTo>
                <a:cubicBezTo>
                  <a:pt x="1989" y="456"/>
                  <a:pt x="1992" y="455"/>
                  <a:pt x="1993" y="457"/>
                </a:cubicBezTo>
                <a:cubicBezTo>
                  <a:pt x="1994" y="459"/>
                  <a:pt x="1995" y="460"/>
                  <a:pt x="1997" y="460"/>
                </a:cubicBezTo>
                <a:cubicBezTo>
                  <a:pt x="2000" y="460"/>
                  <a:pt x="1998" y="459"/>
                  <a:pt x="1999" y="455"/>
                </a:cubicBezTo>
                <a:cubicBezTo>
                  <a:pt x="1999" y="451"/>
                  <a:pt x="2001" y="453"/>
                  <a:pt x="2004" y="454"/>
                </a:cubicBezTo>
                <a:cubicBezTo>
                  <a:pt x="2006" y="455"/>
                  <a:pt x="2006" y="457"/>
                  <a:pt x="2005" y="460"/>
                </a:cubicBezTo>
                <a:cubicBezTo>
                  <a:pt x="2004" y="462"/>
                  <a:pt x="2003" y="464"/>
                  <a:pt x="2003" y="467"/>
                </a:cubicBezTo>
                <a:cubicBezTo>
                  <a:pt x="2004" y="470"/>
                  <a:pt x="2002" y="472"/>
                  <a:pt x="2004" y="472"/>
                </a:cubicBezTo>
                <a:cubicBezTo>
                  <a:pt x="2006" y="472"/>
                  <a:pt x="2006" y="469"/>
                  <a:pt x="2006" y="467"/>
                </a:cubicBezTo>
                <a:cubicBezTo>
                  <a:pt x="2006" y="466"/>
                  <a:pt x="2009" y="466"/>
                  <a:pt x="2008" y="463"/>
                </a:cubicBezTo>
                <a:cubicBezTo>
                  <a:pt x="2008" y="460"/>
                  <a:pt x="2011" y="459"/>
                  <a:pt x="2011" y="462"/>
                </a:cubicBezTo>
                <a:cubicBezTo>
                  <a:pt x="2012" y="464"/>
                  <a:pt x="2010" y="466"/>
                  <a:pt x="2012" y="467"/>
                </a:cubicBezTo>
                <a:cubicBezTo>
                  <a:pt x="2013" y="469"/>
                  <a:pt x="2016" y="469"/>
                  <a:pt x="2015" y="471"/>
                </a:cubicBezTo>
                <a:cubicBezTo>
                  <a:pt x="2014" y="473"/>
                  <a:pt x="2015" y="475"/>
                  <a:pt x="2017" y="476"/>
                </a:cubicBezTo>
                <a:cubicBezTo>
                  <a:pt x="2018" y="477"/>
                  <a:pt x="2018" y="473"/>
                  <a:pt x="2020" y="472"/>
                </a:cubicBezTo>
                <a:cubicBezTo>
                  <a:pt x="2022" y="470"/>
                  <a:pt x="2019" y="469"/>
                  <a:pt x="2020" y="467"/>
                </a:cubicBezTo>
                <a:cubicBezTo>
                  <a:pt x="2021" y="464"/>
                  <a:pt x="2022" y="468"/>
                  <a:pt x="2023" y="468"/>
                </a:cubicBezTo>
                <a:cubicBezTo>
                  <a:pt x="2025" y="468"/>
                  <a:pt x="2022" y="465"/>
                  <a:pt x="2026" y="465"/>
                </a:cubicBezTo>
                <a:cubicBezTo>
                  <a:pt x="2029" y="465"/>
                  <a:pt x="2028" y="468"/>
                  <a:pt x="2028" y="470"/>
                </a:cubicBezTo>
                <a:cubicBezTo>
                  <a:pt x="2028" y="472"/>
                  <a:pt x="2029" y="474"/>
                  <a:pt x="2031" y="473"/>
                </a:cubicBezTo>
                <a:cubicBezTo>
                  <a:pt x="2034" y="472"/>
                  <a:pt x="2033" y="470"/>
                  <a:pt x="2030" y="469"/>
                </a:cubicBezTo>
                <a:cubicBezTo>
                  <a:pt x="2027" y="468"/>
                  <a:pt x="2033" y="465"/>
                  <a:pt x="2031" y="463"/>
                </a:cubicBezTo>
                <a:cubicBezTo>
                  <a:pt x="2029" y="461"/>
                  <a:pt x="2030" y="460"/>
                  <a:pt x="2026" y="460"/>
                </a:cubicBezTo>
                <a:cubicBezTo>
                  <a:pt x="2022" y="461"/>
                  <a:pt x="2022" y="459"/>
                  <a:pt x="2018" y="453"/>
                </a:cubicBezTo>
                <a:cubicBezTo>
                  <a:pt x="2014" y="447"/>
                  <a:pt x="2012" y="445"/>
                  <a:pt x="2011" y="444"/>
                </a:cubicBezTo>
                <a:cubicBezTo>
                  <a:pt x="2009" y="443"/>
                  <a:pt x="2008" y="441"/>
                  <a:pt x="2010" y="439"/>
                </a:cubicBezTo>
                <a:cubicBezTo>
                  <a:pt x="2012" y="438"/>
                  <a:pt x="2016" y="440"/>
                  <a:pt x="2017" y="442"/>
                </a:cubicBezTo>
                <a:cubicBezTo>
                  <a:pt x="2019" y="444"/>
                  <a:pt x="2020" y="446"/>
                  <a:pt x="2021" y="448"/>
                </a:cubicBezTo>
                <a:cubicBezTo>
                  <a:pt x="2022" y="451"/>
                  <a:pt x="2024" y="448"/>
                  <a:pt x="2025" y="446"/>
                </a:cubicBezTo>
                <a:cubicBezTo>
                  <a:pt x="2026" y="443"/>
                  <a:pt x="2022" y="443"/>
                  <a:pt x="2019" y="440"/>
                </a:cubicBezTo>
                <a:cubicBezTo>
                  <a:pt x="2016" y="437"/>
                  <a:pt x="2011" y="435"/>
                  <a:pt x="2008" y="435"/>
                </a:cubicBezTo>
                <a:cubicBezTo>
                  <a:pt x="2004" y="434"/>
                  <a:pt x="2004" y="433"/>
                  <a:pt x="2004" y="430"/>
                </a:cubicBezTo>
                <a:cubicBezTo>
                  <a:pt x="2003" y="427"/>
                  <a:pt x="2009" y="430"/>
                  <a:pt x="2011" y="430"/>
                </a:cubicBezTo>
                <a:cubicBezTo>
                  <a:pt x="2013" y="429"/>
                  <a:pt x="2015" y="428"/>
                  <a:pt x="2015" y="426"/>
                </a:cubicBezTo>
                <a:cubicBezTo>
                  <a:pt x="2015" y="424"/>
                  <a:pt x="2015" y="423"/>
                  <a:pt x="2019" y="422"/>
                </a:cubicBezTo>
                <a:cubicBezTo>
                  <a:pt x="2024" y="422"/>
                  <a:pt x="2019" y="424"/>
                  <a:pt x="2019" y="427"/>
                </a:cubicBezTo>
                <a:cubicBezTo>
                  <a:pt x="2018" y="431"/>
                  <a:pt x="2021" y="428"/>
                  <a:pt x="2022" y="426"/>
                </a:cubicBezTo>
                <a:cubicBezTo>
                  <a:pt x="2024" y="424"/>
                  <a:pt x="2023" y="421"/>
                  <a:pt x="2022" y="418"/>
                </a:cubicBezTo>
                <a:cubicBezTo>
                  <a:pt x="2021" y="416"/>
                  <a:pt x="2017" y="416"/>
                  <a:pt x="2013" y="414"/>
                </a:cubicBezTo>
                <a:cubicBezTo>
                  <a:pt x="2009" y="413"/>
                  <a:pt x="2008" y="406"/>
                  <a:pt x="2005" y="404"/>
                </a:cubicBezTo>
                <a:cubicBezTo>
                  <a:pt x="2001" y="401"/>
                  <a:pt x="2003" y="398"/>
                  <a:pt x="2002" y="396"/>
                </a:cubicBezTo>
                <a:cubicBezTo>
                  <a:pt x="2001" y="394"/>
                  <a:pt x="1996" y="396"/>
                  <a:pt x="1992" y="395"/>
                </a:cubicBezTo>
                <a:cubicBezTo>
                  <a:pt x="1988" y="394"/>
                  <a:pt x="1993" y="391"/>
                  <a:pt x="1991" y="390"/>
                </a:cubicBezTo>
                <a:cubicBezTo>
                  <a:pt x="1988" y="389"/>
                  <a:pt x="1988" y="388"/>
                  <a:pt x="1986" y="388"/>
                </a:cubicBezTo>
                <a:cubicBezTo>
                  <a:pt x="1984" y="389"/>
                  <a:pt x="1982" y="391"/>
                  <a:pt x="1980" y="391"/>
                </a:cubicBezTo>
                <a:cubicBezTo>
                  <a:pt x="1977" y="390"/>
                  <a:pt x="1978" y="387"/>
                  <a:pt x="1976" y="385"/>
                </a:cubicBezTo>
                <a:cubicBezTo>
                  <a:pt x="1975" y="384"/>
                  <a:pt x="1972" y="386"/>
                  <a:pt x="1969" y="384"/>
                </a:cubicBezTo>
                <a:cubicBezTo>
                  <a:pt x="1967" y="382"/>
                  <a:pt x="1969" y="381"/>
                  <a:pt x="1964" y="381"/>
                </a:cubicBezTo>
                <a:cubicBezTo>
                  <a:pt x="1958" y="381"/>
                  <a:pt x="1959" y="379"/>
                  <a:pt x="1956" y="374"/>
                </a:cubicBezTo>
                <a:cubicBezTo>
                  <a:pt x="1953" y="369"/>
                  <a:pt x="1948" y="369"/>
                  <a:pt x="1946" y="368"/>
                </a:cubicBezTo>
                <a:cubicBezTo>
                  <a:pt x="1945" y="366"/>
                  <a:pt x="1946" y="365"/>
                  <a:pt x="1944" y="363"/>
                </a:cubicBezTo>
                <a:cubicBezTo>
                  <a:pt x="1942" y="362"/>
                  <a:pt x="1942" y="368"/>
                  <a:pt x="1941" y="369"/>
                </a:cubicBezTo>
                <a:cubicBezTo>
                  <a:pt x="1939" y="370"/>
                  <a:pt x="1937" y="368"/>
                  <a:pt x="1935" y="366"/>
                </a:cubicBezTo>
                <a:cubicBezTo>
                  <a:pt x="1934" y="364"/>
                  <a:pt x="1932" y="366"/>
                  <a:pt x="1930" y="368"/>
                </a:cubicBezTo>
                <a:cubicBezTo>
                  <a:pt x="1928" y="371"/>
                  <a:pt x="1924" y="372"/>
                  <a:pt x="1919" y="373"/>
                </a:cubicBezTo>
                <a:cubicBezTo>
                  <a:pt x="1915" y="373"/>
                  <a:pt x="1910" y="378"/>
                  <a:pt x="1909" y="381"/>
                </a:cubicBezTo>
                <a:cubicBezTo>
                  <a:pt x="1906" y="386"/>
                  <a:pt x="1898" y="385"/>
                  <a:pt x="1894" y="388"/>
                </a:cubicBezTo>
                <a:cubicBezTo>
                  <a:pt x="1890" y="390"/>
                  <a:pt x="1889" y="383"/>
                  <a:pt x="1885" y="384"/>
                </a:cubicBezTo>
                <a:cubicBezTo>
                  <a:pt x="1881" y="384"/>
                  <a:pt x="1882" y="387"/>
                  <a:pt x="1883" y="391"/>
                </a:cubicBezTo>
                <a:cubicBezTo>
                  <a:pt x="1884" y="394"/>
                  <a:pt x="1882" y="396"/>
                  <a:pt x="1879" y="397"/>
                </a:cubicBezTo>
                <a:cubicBezTo>
                  <a:pt x="1877" y="399"/>
                  <a:pt x="1876" y="400"/>
                  <a:pt x="1876" y="403"/>
                </a:cubicBezTo>
                <a:cubicBezTo>
                  <a:pt x="1876" y="405"/>
                  <a:pt x="1873" y="408"/>
                  <a:pt x="1873" y="408"/>
                </a:cubicBezTo>
                <a:cubicBezTo>
                  <a:pt x="1873" y="408"/>
                  <a:pt x="1872" y="412"/>
                  <a:pt x="1870" y="412"/>
                </a:cubicBezTo>
                <a:cubicBezTo>
                  <a:pt x="1867" y="411"/>
                  <a:pt x="1869" y="404"/>
                  <a:pt x="1869" y="403"/>
                </a:cubicBezTo>
                <a:cubicBezTo>
                  <a:pt x="1869" y="401"/>
                  <a:pt x="1867" y="406"/>
                  <a:pt x="1867" y="408"/>
                </a:cubicBezTo>
                <a:cubicBezTo>
                  <a:pt x="1867" y="410"/>
                  <a:pt x="1869" y="413"/>
                  <a:pt x="1867" y="415"/>
                </a:cubicBezTo>
                <a:cubicBezTo>
                  <a:pt x="1865" y="417"/>
                  <a:pt x="1868" y="420"/>
                  <a:pt x="1867" y="422"/>
                </a:cubicBezTo>
                <a:cubicBezTo>
                  <a:pt x="1865" y="423"/>
                  <a:pt x="1867" y="430"/>
                  <a:pt x="1864" y="430"/>
                </a:cubicBezTo>
                <a:cubicBezTo>
                  <a:pt x="1861" y="431"/>
                  <a:pt x="1859" y="427"/>
                  <a:pt x="1857" y="426"/>
                </a:cubicBezTo>
                <a:cubicBezTo>
                  <a:pt x="1854" y="425"/>
                  <a:pt x="1854" y="427"/>
                  <a:pt x="1854" y="429"/>
                </a:cubicBezTo>
                <a:cubicBezTo>
                  <a:pt x="1854" y="432"/>
                  <a:pt x="1851" y="434"/>
                  <a:pt x="1849" y="432"/>
                </a:cubicBezTo>
                <a:cubicBezTo>
                  <a:pt x="1847" y="431"/>
                  <a:pt x="1851" y="426"/>
                  <a:pt x="1850" y="425"/>
                </a:cubicBezTo>
                <a:cubicBezTo>
                  <a:pt x="1848" y="425"/>
                  <a:pt x="1852" y="423"/>
                  <a:pt x="1850" y="422"/>
                </a:cubicBezTo>
                <a:cubicBezTo>
                  <a:pt x="1849" y="420"/>
                  <a:pt x="1852" y="420"/>
                  <a:pt x="1851" y="418"/>
                </a:cubicBezTo>
                <a:cubicBezTo>
                  <a:pt x="1850" y="415"/>
                  <a:pt x="1849" y="416"/>
                  <a:pt x="1848" y="415"/>
                </a:cubicBezTo>
                <a:cubicBezTo>
                  <a:pt x="1846" y="415"/>
                  <a:pt x="1847" y="411"/>
                  <a:pt x="1846" y="409"/>
                </a:cubicBezTo>
                <a:cubicBezTo>
                  <a:pt x="1845" y="408"/>
                  <a:pt x="1846" y="412"/>
                  <a:pt x="1846" y="414"/>
                </a:cubicBezTo>
                <a:cubicBezTo>
                  <a:pt x="1845" y="415"/>
                  <a:pt x="1846" y="417"/>
                  <a:pt x="1848" y="419"/>
                </a:cubicBezTo>
                <a:cubicBezTo>
                  <a:pt x="1849" y="421"/>
                  <a:pt x="1846" y="423"/>
                  <a:pt x="1843" y="424"/>
                </a:cubicBezTo>
                <a:cubicBezTo>
                  <a:pt x="1841" y="425"/>
                  <a:pt x="1840" y="421"/>
                  <a:pt x="1837" y="420"/>
                </a:cubicBezTo>
                <a:cubicBezTo>
                  <a:pt x="1835" y="420"/>
                  <a:pt x="1834" y="416"/>
                  <a:pt x="1832" y="414"/>
                </a:cubicBezTo>
                <a:cubicBezTo>
                  <a:pt x="1830" y="412"/>
                  <a:pt x="1830" y="414"/>
                  <a:pt x="1826" y="414"/>
                </a:cubicBezTo>
                <a:cubicBezTo>
                  <a:pt x="1823" y="413"/>
                  <a:pt x="1825" y="410"/>
                  <a:pt x="1825" y="409"/>
                </a:cubicBezTo>
                <a:cubicBezTo>
                  <a:pt x="1826" y="407"/>
                  <a:pt x="1830" y="409"/>
                  <a:pt x="1831" y="409"/>
                </a:cubicBezTo>
                <a:cubicBezTo>
                  <a:pt x="1833" y="410"/>
                  <a:pt x="1832" y="407"/>
                  <a:pt x="1833" y="406"/>
                </a:cubicBezTo>
                <a:cubicBezTo>
                  <a:pt x="1834" y="404"/>
                  <a:pt x="1837" y="408"/>
                  <a:pt x="1839" y="408"/>
                </a:cubicBezTo>
                <a:cubicBezTo>
                  <a:pt x="1841" y="408"/>
                  <a:pt x="1841" y="413"/>
                  <a:pt x="1843" y="413"/>
                </a:cubicBezTo>
                <a:cubicBezTo>
                  <a:pt x="1844" y="412"/>
                  <a:pt x="1842" y="407"/>
                  <a:pt x="1847" y="407"/>
                </a:cubicBezTo>
                <a:cubicBezTo>
                  <a:pt x="1851" y="407"/>
                  <a:pt x="1850" y="410"/>
                  <a:pt x="1852" y="409"/>
                </a:cubicBezTo>
                <a:cubicBezTo>
                  <a:pt x="1854" y="408"/>
                  <a:pt x="1851" y="406"/>
                  <a:pt x="1850" y="404"/>
                </a:cubicBezTo>
                <a:cubicBezTo>
                  <a:pt x="1849" y="403"/>
                  <a:pt x="1848" y="403"/>
                  <a:pt x="1848" y="399"/>
                </a:cubicBezTo>
                <a:cubicBezTo>
                  <a:pt x="1848" y="396"/>
                  <a:pt x="1851" y="394"/>
                  <a:pt x="1849" y="391"/>
                </a:cubicBezTo>
                <a:cubicBezTo>
                  <a:pt x="1847" y="388"/>
                  <a:pt x="1846" y="387"/>
                  <a:pt x="1849" y="386"/>
                </a:cubicBezTo>
                <a:cubicBezTo>
                  <a:pt x="1851" y="385"/>
                  <a:pt x="1851" y="389"/>
                  <a:pt x="1854" y="391"/>
                </a:cubicBezTo>
                <a:cubicBezTo>
                  <a:pt x="1856" y="393"/>
                  <a:pt x="1856" y="395"/>
                  <a:pt x="1858" y="397"/>
                </a:cubicBezTo>
                <a:cubicBezTo>
                  <a:pt x="1859" y="398"/>
                  <a:pt x="1860" y="396"/>
                  <a:pt x="1858" y="394"/>
                </a:cubicBezTo>
                <a:cubicBezTo>
                  <a:pt x="1857" y="392"/>
                  <a:pt x="1858" y="389"/>
                  <a:pt x="1858" y="386"/>
                </a:cubicBezTo>
                <a:cubicBezTo>
                  <a:pt x="1859" y="384"/>
                  <a:pt x="1862" y="385"/>
                  <a:pt x="1864" y="383"/>
                </a:cubicBezTo>
                <a:cubicBezTo>
                  <a:pt x="1865" y="380"/>
                  <a:pt x="1864" y="377"/>
                  <a:pt x="1866" y="376"/>
                </a:cubicBezTo>
                <a:cubicBezTo>
                  <a:pt x="1868" y="375"/>
                  <a:pt x="1867" y="379"/>
                  <a:pt x="1869" y="379"/>
                </a:cubicBezTo>
                <a:cubicBezTo>
                  <a:pt x="1871" y="380"/>
                  <a:pt x="1870" y="383"/>
                  <a:pt x="1872" y="383"/>
                </a:cubicBezTo>
                <a:cubicBezTo>
                  <a:pt x="1874" y="383"/>
                  <a:pt x="1875" y="380"/>
                  <a:pt x="1876" y="378"/>
                </a:cubicBezTo>
                <a:cubicBezTo>
                  <a:pt x="1877" y="377"/>
                  <a:pt x="1875" y="373"/>
                  <a:pt x="1875" y="371"/>
                </a:cubicBezTo>
                <a:cubicBezTo>
                  <a:pt x="1874" y="369"/>
                  <a:pt x="1872" y="366"/>
                  <a:pt x="1868" y="367"/>
                </a:cubicBezTo>
                <a:cubicBezTo>
                  <a:pt x="1864" y="368"/>
                  <a:pt x="1864" y="362"/>
                  <a:pt x="1864" y="362"/>
                </a:cubicBezTo>
                <a:cubicBezTo>
                  <a:pt x="1864" y="362"/>
                  <a:pt x="1864" y="358"/>
                  <a:pt x="1860" y="360"/>
                </a:cubicBezTo>
                <a:cubicBezTo>
                  <a:pt x="1856" y="362"/>
                  <a:pt x="1857" y="357"/>
                  <a:pt x="1857" y="357"/>
                </a:cubicBezTo>
                <a:cubicBezTo>
                  <a:pt x="1857" y="357"/>
                  <a:pt x="1855" y="360"/>
                  <a:pt x="1852" y="360"/>
                </a:cubicBezTo>
                <a:cubicBezTo>
                  <a:pt x="1849" y="361"/>
                  <a:pt x="1851" y="357"/>
                  <a:pt x="1850" y="355"/>
                </a:cubicBezTo>
                <a:cubicBezTo>
                  <a:pt x="1848" y="353"/>
                  <a:pt x="1848" y="351"/>
                  <a:pt x="1850" y="350"/>
                </a:cubicBezTo>
                <a:cubicBezTo>
                  <a:pt x="1851" y="350"/>
                  <a:pt x="1853" y="350"/>
                  <a:pt x="1854" y="354"/>
                </a:cubicBezTo>
                <a:cubicBezTo>
                  <a:pt x="1855" y="358"/>
                  <a:pt x="1859" y="356"/>
                  <a:pt x="1861" y="356"/>
                </a:cubicBezTo>
                <a:cubicBezTo>
                  <a:pt x="1862" y="356"/>
                  <a:pt x="1864" y="348"/>
                  <a:pt x="1863" y="344"/>
                </a:cubicBezTo>
                <a:cubicBezTo>
                  <a:pt x="1862" y="341"/>
                  <a:pt x="1858" y="341"/>
                  <a:pt x="1854" y="340"/>
                </a:cubicBezTo>
                <a:cubicBezTo>
                  <a:pt x="1849" y="340"/>
                  <a:pt x="1847" y="337"/>
                  <a:pt x="1846" y="335"/>
                </a:cubicBezTo>
                <a:cubicBezTo>
                  <a:pt x="1845" y="334"/>
                  <a:pt x="1842" y="336"/>
                  <a:pt x="1840" y="335"/>
                </a:cubicBezTo>
                <a:cubicBezTo>
                  <a:pt x="1839" y="335"/>
                  <a:pt x="1841" y="333"/>
                  <a:pt x="1842" y="331"/>
                </a:cubicBezTo>
                <a:cubicBezTo>
                  <a:pt x="1843" y="329"/>
                  <a:pt x="1846" y="331"/>
                  <a:pt x="1847" y="333"/>
                </a:cubicBezTo>
                <a:cubicBezTo>
                  <a:pt x="1848" y="335"/>
                  <a:pt x="1852" y="335"/>
                  <a:pt x="1854" y="334"/>
                </a:cubicBezTo>
                <a:cubicBezTo>
                  <a:pt x="1857" y="333"/>
                  <a:pt x="1854" y="332"/>
                  <a:pt x="1855" y="328"/>
                </a:cubicBezTo>
                <a:cubicBezTo>
                  <a:pt x="1855" y="324"/>
                  <a:pt x="1859" y="328"/>
                  <a:pt x="1859" y="328"/>
                </a:cubicBezTo>
                <a:cubicBezTo>
                  <a:pt x="1859" y="328"/>
                  <a:pt x="1860" y="330"/>
                  <a:pt x="1864" y="331"/>
                </a:cubicBezTo>
                <a:cubicBezTo>
                  <a:pt x="1867" y="331"/>
                  <a:pt x="1866" y="327"/>
                  <a:pt x="1866" y="327"/>
                </a:cubicBezTo>
                <a:cubicBezTo>
                  <a:pt x="1871" y="327"/>
                  <a:pt x="1871" y="327"/>
                  <a:pt x="1871" y="327"/>
                </a:cubicBezTo>
                <a:cubicBezTo>
                  <a:pt x="1873" y="327"/>
                  <a:pt x="1875" y="323"/>
                  <a:pt x="1878" y="325"/>
                </a:cubicBezTo>
                <a:cubicBezTo>
                  <a:pt x="1881" y="326"/>
                  <a:pt x="1879" y="329"/>
                  <a:pt x="1880" y="331"/>
                </a:cubicBezTo>
                <a:cubicBezTo>
                  <a:pt x="1881" y="332"/>
                  <a:pt x="1882" y="329"/>
                  <a:pt x="1883" y="328"/>
                </a:cubicBezTo>
                <a:cubicBezTo>
                  <a:pt x="1885" y="326"/>
                  <a:pt x="1886" y="322"/>
                  <a:pt x="1883" y="321"/>
                </a:cubicBezTo>
                <a:cubicBezTo>
                  <a:pt x="1881" y="320"/>
                  <a:pt x="1881" y="316"/>
                  <a:pt x="1883" y="315"/>
                </a:cubicBezTo>
                <a:cubicBezTo>
                  <a:pt x="1886" y="314"/>
                  <a:pt x="1885" y="319"/>
                  <a:pt x="1887" y="322"/>
                </a:cubicBezTo>
                <a:cubicBezTo>
                  <a:pt x="1888" y="324"/>
                  <a:pt x="1894" y="320"/>
                  <a:pt x="1894" y="321"/>
                </a:cubicBezTo>
                <a:cubicBezTo>
                  <a:pt x="1893" y="323"/>
                  <a:pt x="1895" y="326"/>
                  <a:pt x="1897" y="327"/>
                </a:cubicBezTo>
                <a:cubicBezTo>
                  <a:pt x="1899" y="328"/>
                  <a:pt x="1902" y="324"/>
                  <a:pt x="1902" y="324"/>
                </a:cubicBezTo>
                <a:cubicBezTo>
                  <a:pt x="1902" y="324"/>
                  <a:pt x="1902" y="327"/>
                  <a:pt x="1903" y="330"/>
                </a:cubicBezTo>
                <a:cubicBezTo>
                  <a:pt x="1904" y="333"/>
                  <a:pt x="1903" y="334"/>
                  <a:pt x="1905" y="335"/>
                </a:cubicBezTo>
                <a:cubicBezTo>
                  <a:pt x="1908" y="335"/>
                  <a:pt x="1908" y="332"/>
                  <a:pt x="1909" y="331"/>
                </a:cubicBezTo>
                <a:cubicBezTo>
                  <a:pt x="1910" y="329"/>
                  <a:pt x="1911" y="332"/>
                  <a:pt x="1912" y="329"/>
                </a:cubicBezTo>
                <a:cubicBezTo>
                  <a:pt x="1913" y="326"/>
                  <a:pt x="1913" y="326"/>
                  <a:pt x="1909" y="322"/>
                </a:cubicBezTo>
                <a:cubicBezTo>
                  <a:pt x="1906" y="319"/>
                  <a:pt x="1911" y="320"/>
                  <a:pt x="1909" y="315"/>
                </a:cubicBezTo>
                <a:cubicBezTo>
                  <a:pt x="1907" y="310"/>
                  <a:pt x="1911" y="309"/>
                  <a:pt x="1911" y="309"/>
                </a:cubicBezTo>
                <a:cubicBezTo>
                  <a:pt x="1911" y="309"/>
                  <a:pt x="1911" y="311"/>
                  <a:pt x="1912" y="314"/>
                </a:cubicBezTo>
                <a:cubicBezTo>
                  <a:pt x="1913" y="317"/>
                  <a:pt x="1914" y="321"/>
                  <a:pt x="1916" y="324"/>
                </a:cubicBezTo>
                <a:cubicBezTo>
                  <a:pt x="1918" y="327"/>
                  <a:pt x="1919" y="322"/>
                  <a:pt x="1921" y="325"/>
                </a:cubicBezTo>
                <a:cubicBezTo>
                  <a:pt x="1922" y="328"/>
                  <a:pt x="1919" y="329"/>
                  <a:pt x="1921" y="329"/>
                </a:cubicBezTo>
                <a:cubicBezTo>
                  <a:pt x="1922" y="330"/>
                  <a:pt x="1924" y="333"/>
                  <a:pt x="1925" y="330"/>
                </a:cubicBezTo>
                <a:cubicBezTo>
                  <a:pt x="1926" y="328"/>
                  <a:pt x="1928" y="327"/>
                  <a:pt x="1929" y="325"/>
                </a:cubicBezTo>
                <a:cubicBezTo>
                  <a:pt x="1930" y="323"/>
                  <a:pt x="1928" y="325"/>
                  <a:pt x="1926" y="322"/>
                </a:cubicBezTo>
                <a:cubicBezTo>
                  <a:pt x="1924" y="319"/>
                  <a:pt x="1922" y="316"/>
                  <a:pt x="1918" y="314"/>
                </a:cubicBezTo>
                <a:cubicBezTo>
                  <a:pt x="1914" y="311"/>
                  <a:pt x="1914" y="307"/>
                  <a:pt x="1916" y="305"/>
                </a:cubicBezTo>
                <a:cubicBezTo>
                  <a:pt x="1918" y="304"/>
                  <a:pt x="1920" y="305"/>
                  <a:pt x="1922" y="307"/>
                </a:cubicBezTo>
                <a:cubicBezTo>
                  <a:pt x="1925" y="309"/>
                  <a:pt x="1926" y="311"/>
                  <a:pt x="1928" y="310"/>
                </a:cubicBezTo>
                <a:cubicBezTo>
                  <a:pt x="1930" y="309"/>
                  <a:pt x="1928" y="308"/>
                  <a:pt x="1925" y="307"/>
                </a:cubicBezTo>
                <a:cubicBezTo>
                  <a:pt x="1922" y="305"/>
                  <a:pt x="1923" y="303"/>
                  <a:pt x="1920" y="300"/>
                </a:cubicBezTo>
                <a:cubicBezTo>
                  <a:pt x="1917" y="297"/>
                  <a:pt x="1918" y="297"/>
                  <a:pt x="1920" y="296"/>
                </a:cubicBezTo>
                <a:cubicBezTo>
                  <a:pt x="1921" y="294"/>
                  <a:pt x="1919" y="292"/>
                  <a:pt x="1919" y="289"/>
                </a:cubicBezTo>
                <a:cubicBezTo>
                  <a:pt x="1920" y="286"/>
                  <a:pt x="1922" y="285"/>
                  <a:pt x="1924" y="285"/>
                </a:cubicBezTo>
                <a:cubicBezTo>
                  <a:pt x="1926" y="286"/>
                  <a:pt x="1925" y="289"/>
                  <a:pt x="1927" y="290"/>
                </a:cubicBezTo>
                <a:cubicBezTo>
                  <a:pt x="1929" y="291"/>
                  <a:pt x="1930" y="291"/>
                  <a:pt x="1930" y="295"/>
                </a:cubicBezTo>
                <a:cubicBezTo>
                  <a:pt x="1930" y="299"/>
                  <a:pt x="1931" y="299"/>
                  <a:pt x="1933" y="299"/>
                </a:cubicBezTo>
                <a:cubicBezTo>
                  <a:pt x="1935" y="300"/>
                  <a:pt x="1932" y="298"/>
                  <a:pt x="1934" y="296"/>
                </a:cubicBezTo>
                <a:cubicBezTo>
                  <a:pt x="1936" y="295"/>
                  <a:pt x="1936" y="298"/>
                  <a:pt x="1938" y="298"/>
                </a:cubicBezTo>
                <a:cubicBezTo>
                  <a:pt x="1939" y="298"/>
                  <a:pt x="1939" y="296"/>
                  <a:pt x="1939" y="294"/>
                </a:cubicBezTo>
                <a:cubicBezTo>
                  <a:pt x="1938" y="292"/>
                  <a:pt x="1937" y="295"/>
                  <a:pt x="1936" y="293"/>
                </a:cubicBezTo>
                <a:cubicBezTo>
                  <a:pt x="1935" y="292"/>
                  <a:pt x="1935" y="290"/>
                  <a:pt x="1940" y="292"/>
                </a:cubicBezTo>
                <a:cubicBezTo>
                  <a:pt x="1944" y="293"/>
                  <a:pt x="1940" y="296"/>
                  <a:pt x="1940" y="296"/>
                </a:cubicBezTo>
                <a:cubicBezTo>
                  <a:pt x="1940" y="296"/>
                  <a:pt x="1944" y="294"/>
                  <a:pt x="1945" y="292"/>
                </a:cubicBezTo>
                <a:cubicBezTo>
                  <a:pt x="1946" y="290"/>
                  <a:pt x="1944" y="290"/>
                  <a:pt x="1943" y="289"/>
                </a:cubicBezTo>
                <a:cubicBezTo>
                  <a:pt x="1942" y="287"/>
                  <a:pt x="1942" y="287"/>
                  <a:pt x="1940" y="287"/>
                </a:cubicBezTo>
                <a:cubicBezTo>
                  <a:pt x="1940" y="287"/>
                  <a:pt x="1939" y="287"/>
                  <a:pt x="1938" y="286"/>
                </a:cubicBezTo>
                <a:cubicBezTo>
                  <a:pt x="1939" y="286"/>
                  <a:pt x="1939" y="286"/>
                  <a:pt x="1939" y="286"/>
                </a:cubicBezTo>
                <a:cubicBezTo>
                  <a:pt x="1943" y="283"/>
                  <a:pt x="1943" y="287"/>
                  <a:pt x="1943" y="287"/>
                </a:cubicBezTo>
                <a:cubicBezTo>
                  <a:pt x="1943" y="287"/>
                  <a:pt x="1944" y="286"/>
                  <a:pt x="1943" y="284"/>
                </a:cubicBezTo>
                <a:cubicBezTo>
                  <a:pt x="1942" y="282"/>
                  <a:pt x="1938" y="283"/>
                  <a:pt x="1936" y="281"/>
                </a:cubicBezTo>
                <a:cubicBezTo>
                  <a:pt x="1933" y="278"/>
                  <a:pt x="1932" y="277"/>
                  <a:pt x="1930" y="277"/>
                </a:cubicBezTo>
                <a:cubicBezTo>
                  <a:pt x="1927" y="277"/>
                  <a:pt x="1925" y="274"/>
                  <a:pt x="1925" y="272"/>
                </a:cubicBezTo>
                <a:cubicBezTo>
                  <a:pt x="1926" y="269"/>
                  <a:pt x="1925" y="267"/>
                  <a:pt x="1924" y="265"/>
                </a:cubicBezTo>
                <a:cubicBezTo>
                  <a:pt x="1923" y="264"/>
                  <a:pt x="1925" y="265"/>
                  <a:pt x="1924" y="261"/>
                </a:cubicBezTo>
                <a:cubicBezTo>
                  <a:pt x="1924" y="258"/>
                  <a:pt x="1922" y="258"/>
                  <a:pt x="1918" y="257"/>
                </a:cubicBezTo>
                <a:cubicBezTo>
                  <a:pt x="1913" y="257"/>
                  <a:pt x="1911" y="251"/>
                  <a:pt x="1909" y="250"/>
                </a:cubicBezTo>
                <a:cubicBezTo>
                  <a:pt x="1907" y="248"/>
                  <a:pt x="1906" y="251"/>
                  <a:pt x="1905" y="253"/>
                </a:cubicBezTo>
                <a:cubicBezTo>
                  <a:pt x="1904" y="255"/>
                  <a:pt x="1903" y="254"/>
                  <a:pt x="1899" y="252"/>
                </a:cubicBezTo>
                <a:cubicBezTo>
                  <a:pt x="1896" y="251"/>
                  <a:pt x="1900" y="249"/>
                  <a:pt x="1901" y="246"/>
                </a:cubicBezTo>
                <a:cubicBezTo>
                  <a:pt x="1903" y="244"/>
                  <a:pt x="1900" y="242"/>
                  <a:pt x="1898" y="241"/>
                </a:cubicBezTo>
                <a:cubicBezTo>
                  <a:pt x="1897" y="240"/>
                  <a:pt x="1891" y="240"/>
                  <a:pt x="1891" y="240"/>
                </a:cubicBezTo>
                <a:cubicBezTo>
                  <a:pt x="1887" y="238"/>
                  <a:pt x="1891" y="238"/>
                  <a:pt x="1889" y="235"/>
                </a:cubicBezTo>
                <a:cubicBezTo>
                  <a:pt x="1889" y="234"/>
                  <a:pt x="1883" y="234"/>
                  <a:pt x="1881" y="233"/>
                </a:cubicBezTo>
                <a:cubicBezTo>
                  <a:pt x="1880" y="232"/>
                  <a:pt x="1881" y="230"/>
                  <a:pt x="1882" y="229"/>
                </a:cubicBezTo>
                <a:cubicBezTo>
                  <a:pt x="1883" y="228"/>
                  <a:pt x="1884" y="226"/>
                  <a:pt x="1883" y="225"/>
                </a:cubicBezTo>
                <a:cubicBezTo>
                  <a:pt x="1881" y="224"/>
                  <a:pt x="1878" y="224"/>
                  <a:pt x="1879" y="222"/>
                </a:cubicBezTo>
                <a:cubicBezTo>
                  <a:pt x="1879" y="221"/>
                  <a:pt x="1880" y="218"/>
                  <a:pt x="1877" y="217"/>
                </a:cubicBezTo>
                <a:cubicBezTo>
                  <a:pt x="1874" y="217"/>
                  <a:pt x="1877" y="220"/>
                  <a:pt x="1876" y="221"/>
                </a:cubicBezTo>
                <a:cubicBezTo>
                  <a:pt x="1874" y="221"/>
                  <a:pt x="1875" y="217"/>
                  <a:pt x="1875" y="217"/>
                </a:cubicBezTo>
                <a:cubicBezTo>
                  <a:pt x="1875" y="217"/>
                  <a:pt x="1878" y="212"/>
                  <a:pt x="1874" y="211"/>
                </a:cubicBezTo>
                <a:cubicBezTo>
                  <a:pt x="1871" y="210"/>
                  <a:pt x="1875" y="215"/>
                  <a:pt x="1872" y="213"/>
                </a:cubicBezTo>
                <a:cubicBezTo>
                  <a:pt x="1870" y="212"/>
                  <a:pt x="1873" y="209"/>
                  <a:pt x="1872" y="208"/>
                </a:cubicBezTo>
                <a:cubicBezTo>
                  <a:pt x="1871" y="208"/>
                  <a:pt x="1870" y="211"/>
                  <a:pt x="1870" y="214"/>
                </a:cubicBezTo>
                <a:cubicBezTo>
                  <a:pt x="1871" y="217"/>
                  <a:pt x="1872" y="215"/>
                  <a:pt x="1873" y="217"/>
                </a:cubicBezTo>
                <a:cubicBezTo>
                  <a:pt x="1873" y="220"/>
                  <a:pt x="1871" y="221"/>
                  <a:pt x="1870" y="220"/>
                </a:cubicBezTo>
                <a:cubicBezTo>
                  <a:pt x="1869" y="219"/>
                  <a:pt x="1868" y="219"/>
                  <a:pt x="1867" y="220"/>
                </a:cubicBezTo>
                <a:cubicBezTo>
                  <a:pt x="1866" y="221"/>
                  <a:pt x="1868" y="224"/>
                  <a:pt x="1868" y="224"/>
                </a:cubicBezTo>
                <a:cubicBezTo>
                  <a:pt x="1868" y="224"/>
                  <a:pt x="1866" y="223"/>
                  <a:pt x="1866" y="226"/>
                </a:cubicBezTo>
                <a:cubicBezTo>
                  <a:pt x="1866" y="229"/>
                  <a:pt x="1870" y="227"/>
                  <a:pt x="1871" y="228"/>
                </a:cubicBezTo>
                <a:cubicBezTo>
                  <a:pt x="1871" y="230"/>
                  <a:pt x="1867" y="231"/>
                  <a:pt x="1864" y="231"/>
                </a:cubicBezTo>
                <a:cubicBezTo>
                  <a:pt x="1860" y="231"/>
                  <a:pt x="1858" y="228"/>
                  <a:pt x="1856" y="228"/>
                </a:cubicBezTo>
                <a:cubicBezTo>
                  <a:pt x="1854" y="228"/>
                  <a:pt x="1853" y="233"/>
                  <a:pt x="1850" y="234"/>
                </a:cubicBezTo>
                <a:cubicBezTo>
                  <a:pt x="1846" y="235"/>
                  <a:pt x="1849" y="230"/>
                  <a:pt x="1848" y="228"/>
                </a:cubicBezTo>
                <a:cubicBezTo>
                  <a:pt x="1846" y="227"/>
                  <a:pt x="1844" y="229"/>
                  <a:pt x="1843" y="226"/>
                </a:cubicBezTo>
                <a:cubicBezTo>
                  <a:pt x="1841" y="224"/>
                  <a:pt x="1845" y="225"/>
                  <a:pt x="1848" y="219"/>
                </a:cubicBezTo>
                <a:cubicBezTo>
                  <a:pt x="1850" y="213"/>
                  <a:pt x="1852" y="217"/>
                  <a:pt x="1851" y="211"/>
                </a:cubicBezTo>
                <a:cubicBezTo>
                  <a:pt x="1850" y="205"/>
                  <a:pt x="1842" y="211"/>
                  <a:pt x="1842" y="211"/>
                </a:cubicBezTo>
                <a:cubicBezTo>
                  <a:pt x="1842" y="211"/>
                  <a:pt x="1840" y="207"/>
                  <a:pt x="1839" y="206"/>
                </a:cubicBezTo>
                <a:cubicBezTo>
                  <a:pt x="1838" y="204"/>
                  <a:pt x="1834" y="205"/>
                  <a:pt x="1834" y="205"/>
                </a:cubicBezTo>
                <a:cubicBezTo>
                  <a:pt x="1834" y="205"/>
                  <a:pt x="1835" y="202"/>
                  <a:pt x="1833" y="201"/>
                </a:cubicBezTo>
                <a:cubicBezTo>
                  <a:pt x="1832" y="200"/>
                  <a:pt x="1830" y="202"/>
                  <a:pt x="1830" y="202"/>
                </a:cubicBezTo>
                <a:cubicBezTo>
                  <a:pt x="1830" y="202"/>
                  <a:pt x="1829" y="199"/>
                  <a:pt x="1827" y="198"/>
                </a:cubicBezTo>
                <a:cubicBezTo>
                  <a:pt x="1826" y="198"/>
                  <a:pt x="1822" y="200"/>
                  <a:pt x="1819" y="200"/>
                </a:cubicBezTo>
                <a:cubicBezTo>
                  <a:pt x="1815" y="200"/>
                  <a:pt x="1816" y="196"/>
                  <a:pt x="1813" y="196"/>
                </a:cubicBezTo>
                <a:cubicBezTo>
                  <a:pt x="1810" y="196"/>
                  <a:pt x="1812" y="197"/>
                  <a:pt x="1809" y="199"/>
                </a:cubicBezTo>
                <a:cubicBezTo>
                  <a:pt x="1807" y="201"/>
                  <a:pt x="1808" y="203"/>
                  <a:pt x="1806" y="206"/>
                </a:cubicBezTo>
                <a:cubicBezTo>
                  <a:pt x="1804" y="210"/>
                  <a:pt x="1804" y="206"/>
                  <a:pt x="1798" y="206"/>
                </a:cubicBezTo>
                <a:cubicBezTo>
                  <a:pt x="1791" y="206"/>
                  <a:pt x="1783" y="217"/>
                  <a:pt x="1779" y="222"/>
                </a:cubicBezTo>
                <a:cubicBezTo>
                  <a:pt x="1775" y="227"/>
                  <a:pt x="1776" y="229"/>
                  <a:pt x="1778" y="231"/>
                </a:cubicBezTo>
                <a:cubicBezTo>
                  <a:pt x="1780" y="232"/>
                  <a:pt x="1778" y="232"/>
                  <a:pt x="1777" y="236"/>
                </a:cubicBezTo>
                <a:cubicBezTo>
                  <a:pt x="1776" y="240"/>
                  <a:pt x="1782" y="237"/>
                  <a:pt x="1784" y="237"/>
                </a:cubicBezTo>
                <a:cubicBezTo>
                  <a:pt x="1787" y="236"/>
                  <a:pt x="1785" y="234"/>
                  <a:pt x="1790" y="231"/>
                </a:cubicBezTo>
                <a:cubicBezTo>
                  <a:pt x="1795" y="229"/>
                  <a:pt x="1790" y="234"/>
                  <a:pt x="1794" y="235"/>
                </a:cubicBezTo>
                <a:cubicBezTo>
                  <a:pt x="1798" y="236"/>
                  <a:pt x="1798" y="232"/>
                  <a:pt x="1797" y="230"/>
                </a:cubicBezTo>
                <a:cubicBezTo>
                  <a:pt x="1798" y="230"/>
                  <a:pt x="1798" y="231"/>
                  <a:pt x="1799" y="232"/>
                </a:cubicBezTo>
                <a:cubicBezTo>
                  <a:pt x="1802" y="235"/>
                  <a:pt x="1803" y="233"/>
                  <a:pt x="1802" y="236"/>
                </a:cubicBezTo>
                <a:cubicBezTo>
                  <a:pt x="1801" y="238"/>
                  <a:pt x="1801" y="240"/>
                  <a:pt x="1798" y="242"/>
                </a:cubicBezTo>
                <a:cubicBezTo>
                  <a:pt x="1795" y="245"/>
                  <a:pt x="1796" y="240"/>
                  <a:pt x="1793" y="243"/>
                </a:cubicBezTo>
                <a:cubicBezTo>
                  <a:pt x="1791" y="245"/>
                  <a:pt x="1792" y="247"/>
                  <a:pt x="1789" y="248"/>
                </a:cubicBezTo>
                <a:cubicBezTo>
                  <a:pt x="1785" y="248"/>
                  <a:pt x="1786" y="245"/>
                  <a:pt x="1783" y="242"/>
                </a:cubicBezTo>
                <a:cubicBezTo>
                  <a:pt x="1781" y="239"/>
                  <a:pt x="1779" y="242"/>
                  <a:pt x="1777" y="243"/>
                </a:cubicBezTo>
                <a:cubicBezTo>
                  <a:pt x="1774" y="244"/>
                  <a:pt x="1776" y="240"/>
                  <a:pt x="1774" y="240"/>
                </a:cubicBezTo>
                <a:cubicBezTo>
                  <a:pt x="1772" y="239"/>
                  <a:pt x="1770" y="241"/>
                  <a:pt x="1768" y="243"/>
                </a:cubicBezTo>
                <a:cubicBezTo>
                  <a:pt x="1767" y="245"/>
                  <a:pt x="1764" y="241"/>
                  <a:pt x="1763" y="247"/>
                </a:cubicBezTo>
                <a:cubicBezTo>
                  <a:pt x="1763" y="254"/>
                  <a:pt x="1758" y="251"/>
                  <a:pt x="1758" y="251"/>
                </a:cubicBezTo>
                <a:cubicBezTo>
                  <a:pt x="1758" y="251"/>
                  <a:pt x="1755" y="248"/>
                  <a:pt x="1753" y="246"/>
                </a:cubicBezTo>
                <a:cubicBezTo>
                  <a:pt x="1752" y="245"/>
                  <a:pt x="1751" y="249"/>
                  <a:pt x="1751" y="249"/>
                </a:cubicBezTo>
                <a:cubicBezTo>
                  <a:pt x="1751" y="249"/>
                  <a:pt x="1749" y="247"/>
                  <a:pt x="1747" y="247"/>
                </a:cubicBezTo>
                <a:cubicBezTo>
                  <a:pt x="1744" y="246"/>
                  <a:pt x="1742" y="250"/>
                  <a:pt x="1739" y="249"/>
                </a:cubicBezTo>
                <a:cubicBezTo>
                  <a:pt x="1736" y="249"/>
                  <a:pt x="1737" y="247"/>
                  <a:pt x="1740" y="244"/>
                </a:cubicBezTo>
                <a:cubicBezTo>
                  <a:pt x="1743" y="241"/>
                  <a:pt x="1737" y="244"/>
                  <a:pt x="1739" y="241"/>
                </a:cubicBezTo>
                <a:cubicBezTo>
                  <a:pt x="1742" y="239"/>
                  <a:pt x="1736" y="240"/>
                  <a:pt x="1737" y="239"/>
                </a:cubicBezTo>
                <a:cubicBezTo>
                  <a:pt x="1738" y="238"/>
                  <a:pt x="1734" y="232"/>
                  <a:pt x="1734" y="232"/>
                </a:cubicBezTo>
                <a:cubicBezTo>
                  <a:pt x="1734" y="232"/>
                  <a:pt x="1732" y="236"/>
                  <a:pt x="1732" y="238"/>
                </a:cubicBezTo>
                <a:cubicBezTo>
                  <a:pt x="1731" y="239"/>
                  <a:pt x="1733" y="240"/>
                  <a:pt x="1733" y="243"/>
                </a:cubicBezTo>
                <a:cubicBezTo>
                  <a:pt x="1733" y="245"/>
                  <a:pt x="1731" y="247"/>
                  <a:pt x="1731" y="247"/>
                </a:cubicBezTo>
                <a:cubicBezTo>
                  <a:pt x="1731" y="247"/>
                  <a:pt x="1728" y="245"/>
                  <a:pt x="1724" y="247"/>
                </a:cubicBezTo>
                <a:cubicBezTo>
                  <a:pt x="1720" y="249"/>
                  <a:pt x="1719" y="250"/>
                  <a:pt x="1713" y="250"/>
                </a:cubicBezTo>
                <a:cubicBezTo>
                  <a:pt x="1706" y="250"/>
                  <a:pt x="1714" y="245"/>
                  <a:pt x="1712" y="244"/>
                </a:cubicBezTo>
                <a:cubicBezTo>
                  <a:pt x="1711" y="242"/>
                  <a:pt x="1708" y="245"/>
                  <a:pt x="1707" y="244"/>
                </a:cubicBezTo>
                <a:cubicBezTo>
                  <a:pt x="1705" y="243"/>
                  <a:pt x="1706" y="241"/>
                  <a:pt x="1707" y="240"/>
                </a:cubicBezTo>
                <a:cubicBezTo>
                  <a:pt x="1708" y="239"/>
                  <a:pt x="1707" y="237"/>
                  <a:pt x="1706" y="236"/>
                </a:cubicBezTo>
                <a:cubicBezTo>
                  <a:pt x="1704" y="236"/>
                  <a:pt x="1705" y="231"/>
                  <a:pt x="1704" y="231"/>
                </a:cubicBezTo>
                <a:cubicBezTo>
                  <a:pt x="1702" y="230"/>
                  <a:pt x="1703" y="234"/>
                  <a:pt x="1702" y="237"/>
                </a:cubicBezTo>
                <a:cubicBezTo>
                  <a:pt x="1701" y="240"/>
                  <a:pt x="1704" y="239"/>
                  <a:pt x="1705" y="243"/>
                </a:cubicBezTo>
                <a:cubicBezTo>
                  <a:pt x="1705" y="246"/>
                  <a:pt x="1703" y="243"/>
                  <a:pt x="1702" y="245"/>
                </a:cubicBezTo>
                <a:cubicBezTo>
                  <a:pt x="1701" y="247"/>
                  <a:pt x="1699" y="249"/>
                  <a:pt x="1695" y="249"/>
                </a:cubicBezTo>
                <a:cubicBezTo>
                  <a:pt x="1692" y="249"/>
                  <a:pt x="1687" y="248"/>
                  <a:pt x="1684" y="251"/>
                </a:cubicBezTo>
                <a:cubicBezTo>
                  <a:pt x="1681" y="253"/>
                  <a:pt x="1681" y="255"/>
                  <a:pt x="1680" y="258"/>
                </a:cubicBezTo>
                <a:cubicBezTo>
                  <a:pt x="1678" y="262"/>
                  <a:pt x="1678" y="257"/>
                  <a:pt x="1674" y="260"/>
                </a:cubicBezTo>
                <a:cubicBezTo>
                  <a:pt x="1671" y="263"/>
                  <a:pt x="1676" y="264"/>
                  <a:pt x="1675" y="267"/>
                </a:cubicBezTo>
                <a:cubicBezTo>
                  <a:pt x="1675" y="270"/>
                  <a:pt x="1676" y="271"/>
                  <a:pt x="1678" y="266"/>
                </a:cubicBezTo>
                <a:cubicBezTo>
                  <a:pt x="1679" y="261"/>
                  <a:pt x="1685" y="262"/>
                  <a:pt x="1685" y="262"/>
                </a:cubicBezTo>
                <a:cubicBezTo>
                  <a:pt x="1685" y="262"/>
                  <a:pt x="1681" y="266"/>
                  <a:pt x="1681" y="271"/>
                </a:cubicBezTo>
                <a:cubicBezTo>
                  <a:pt x="1681" y="275"/>
                  <a:pt x="1685" y="273"/>
                  <a:pt x="1685" y="278"/>
                </a:cubicBezTo>
                <a:cubicBezTo>
                  <a:pt x="1685" y="283"/>
                  <a:pt x="1687" y="283"/>
                  <a:pt x="1687" y="278"/>
                </a:cubicBezTo>
                <a:cubicBezTo>
                  <a:pt x="1686" y="274"/>
                  <a:pt x="1690" y="273"/>
                  <a:pt x="1691" y="273"/>
                </a:cubicBezTo>
                <a:cubicBezTo>
                  <a:pt x="1693" y="272"/>
                  <a:pt x="1689" y="271"/>
                  <a:pt x="1694" y="269"/>
                </a:cubicBezTo>
                <a:cubicBezTo>
                  <a:pt x="1698" y="266"/>
                  <a:pt x="1700" y="270"/>
                  <a:pt x="1700" y="270"/>
                </a:cubicBezTo>
                <a:cubicBezTo>
                  <a:pt x="1700" y="270"/>
                  <a:pt x="1699" y="269"/>
                  <a:pt x="1695" y="271"/>
                </a:cubicBezTo>
                <a:cubicBezTo>
                  <a:pt x="1692" y="273"/>
                  <a:pt x="1697" y="278"/>
                  <a:pt x="1694" y="278"/>
                </a:cubicBezTo>
                <a:cubicBezTo>
                  <a:pt x="1690" y="278"/>
                  <a:pt x="1692" y="275"/>
                  <a:pt x="1690" y="277"/>
                </a:cubicBezTo>
                <a:cubicBezTo>
                  <a:pt x="1690" y="277"/>
                  <a:pt x="1690" y="280"/>
                  <a:pt x="1691" y="282"/>
                </a:cubicBezTo>
                <a:cubicBezTo>
                  <a:pt x="1692" y="284"/>
                  <a:pt x="1689" y="285"/>
                  <a:pt x="1689" y="288"/>
                </a:cubicBezTo>
                <a:cubicBezTo>
                  <a:pt x="1690" y="291"/>
                  <a:pt x="1692" y="287"/>
                  <a:pt x="1692" y="290"/>
                </a:cubicBezTo>
                <a:cubicBezTo>
                  <a:pt x="1692" y="293"/>
                  <a:pt x="1691" y="291"/>
                  <a:pt x="1691" y="295"/>
                </a:cubicBezTo>
                <a:cubicBezTo>
                  <a:pt x="1691" y="300"/>
                  <a:pt x="1697" y="298"/>
                  <a:pt x="1697" y="298"/>
                </a:cubicBezTo>
                <a:cubicBezTo>
                  <a:pt x="1697" y="298"/>
                  <a:pt x="1696" y="302"/>
                  <a:pt x="1693" y="306"/>
                </a:cubicBezTo>
                <a:cubicBezTo>
                  <a:pt x="1690" y="310"/>
                  <a:pt x="1690" y="300"/>
                  <a:pt x="1686" y="298"/>
                </a:cubicBezTo>
                <a:cubicBezTo>
                  <a:pt x="1683" y="296"/>
                  <a:pt x="1687" y="293"/>
                  <a:pt x="1688" y="291"/>
                </a:cubicBezTo>
                <a:cubicBezTo>
                  <a:pt x="1688" y="288"/>
                  <a:pt x="1688" y="288"/>
                  <a:pt x="1686" y="286"/>
                </a:cubicBezTo>
                <a:cubicBezTo>
                  <a:pt x="1684" y="285"/>
                  <a:pt x="1682" y="288"/>
                  <a:pt x="1682" y="288"/>
                </a:cubicBezTo>
                <a:cubicBezTo>
                  <a:pt x="1676" y="287"/>
                  <a:pt x="1675" y="289"/>
                  <a:pt x="1680" y="293"/>
                </a:cubicBezTo>
                <a:cubicBezTo>
                  <a:pt x="1675" y="291"/>
                  <a:pt x="1674" y="289"/>
                  <a:pt x="1677" y="286"/>
                </a:cubicBezTo>
                <a:cubicBezTo>
                  <a:pt x="1675" y="284"/>
                  <a:pt x="1674" y="285"/>
                  <a:pt x="1672" y="289"/>
                </a:cubicBezTo>
                <a:cubicBezTo>
                  <a:pt x="1672" y="286"/>
                  <a:pt x="1672" y="286"/>
                  <a:pt x="1672" y="286"/>
                </a:cubicBezTo>
                <a:cubicBezTo>
                  <a:pt x="1671" y="282"/>
                  <a:pt x="1669" y="282"/>
                  <a:pt x="1668" y="286"/>
                </a:cubicBezTo>
                <a:cubicBezTo>
                  <a:pt x="1668" y="286"/>
                  <a:pt x="1668" y="281"/>
                  <a:pt x="1667" y="280"/>
                </a:cubicBezTo>
                <a:cubicBezTo>
                  <a:pt x="1665" y="278"/>
                  <a:pt x="1664" y="282"/>
                  <a:pt x="1661" y="281"/>
                </a:cubicBezTo>
                <a:cubicBezTo>
                  <a:pt x="1658" y="281"/>
                  <a:pt x="1659" y="287"/>
                  <a:pt x="1657" y="286"/>
                </a:cubicBezTo>
                <a:cubicBezTo>
                  <a:pt x="1655" y="285"/>
                  <a:pt x="1660" y="283"/>
                  <a:pt x="1657" y="281"/>
                </a:cubicBezTo>
                <a:cubicBezTo>
                  <a:pt x="1655" y="279"/>
                  <a:pt x="1653" y="278"/>
                  <a:pt x="1653" y="278"/>
                </a:cubicBezTo>
                <a:cubicBezTo>
                  <a:pt x="1653" y="278"/>
                  <a:pt x="1651" y="279"/>
                  <a:pt x="1650" y="282"/>
                </a:cubicBezTo>
                <a:cubicBezTo>
                  <a:pt x="1649" y="284"/>
                  <a:pt x="1645" y="286"/>
                  <a:pt x="1645" y="286"/>
                </a:cubicBezTo>
                <a:cubicBezTo>
                  <a:pt x="1645" y="290"/>
                  <a:pt x="1645" y="290"/>
                  <a:pt x="1645" y="290"/>
                </a:cubicBezTo>
                <a:cubicBezTo>
                  <a:pt x="1645" y="290"/>
                  <a:pt x="1646" y="293"/>
                  <a:pt x="1645" y="295"/>
                </a:cubicBezTo>
                <a:cubicBezTo>
                  <a:pt x="1644" y="298"/>
                  <a:pt x="1643" y="295"/>
                  <a:pt x="1640" y="296"/>
                </a:cubicBezTo>
                <a:cubicBezTo>
                  <a:pt x="1636" y="297"/>
                  <a:pt x="1638" y="298"/>
                  <a:pt x="1638" y="301"/>
                </a:cubicBezTo>
                <a:cubicBezTo>
                  <a:pt x="1639" y="305"/>
                  <a:pt x="1639" y="305"/>
                  <a:pt x="1636" y="308"/>
                </a:cubicBezTo>
                <a:cubicBezTo>
                  <a:pt x="1632" y="311"/>
                  <a:pt x="1636" y="301"/>
                  <a:pt x="1636" y="301"/>
                </a:cubicBezTo>
                <a:cubicBezTo>
                  <a:pt x="1636" y="301"/>
                  <a:pt x="1633" y="304"/>
                  <a:pt x="1632" y="307"/>
                </a:cubicBezTo>
                <a:cubicBezTo>
                  <a:pt x="1630" y="310"/>
                  <a:pt x="1632" y="312"/>
                  <a:pt x="1631" y="315"/>
                </a:cubicBezTo>
                <a:cubicBezTo>
                  <a:pt x="1630" y="318"/>
                  <a:pt x="1624" y="316"/>
                  <a:pt x="1622" y="315"/>
                </a:cubicBezTo>
                <a:cubicBezTo>
                  <a:pt x="1621" y="314"/>
                  <a:pt x="1620" y="312"/>
                  <a:pt x="1618" y="311"/>
                </a:cubicBezTo>
                <a:cubicBezTo>
                  <a:pt x="1615" y="310"/>
                  <a:pt x="1617" y="308"/>
                  <a:pt x="1619" y="307"/>
                </a:cubicBezTo>
                <a:cubicBezTo>
                  <a:pt x="1624" y="304"/>
                  <a:pt x="1623" y="305"/>
                  <a:pt x="1621" y="303"/>
                </a:cubicBezTo>
                <a:cubicBezTo>
                  <a:pt x="1621" y="303"/>
                  <a:pt x="1619" y="304"/>
                  <a:pt x="1617" y="301"/>
                </a:cubicBezTo>
                <a:cubicBezTo>
                  <a:pt x="1615" y="297"/>
                  <a:pt x="1620" y="302"/>
                  <a:pt x="1621" y="298"/>
                </a:cubicBezTo>
                <a:cubicBezTo>
                  <a:pt x="1622" y="293"/>
                  <a:pt x="1614" y="298"/>
                  <a:pt x="1614" y="298"/>
                </a:cubicBezTo>
                <a:cubicBezTo>
                  <a:pt x="1611" y="293"/>
                  <a:pt x="1611" y="293"/>
                  <a:pt x="1611" y="293"/>
                </a:cubicBezTo>
                <a:cubicBezTo>
                  <a:pt x="1608" y="294"/>
                  <a:pt x="1607" y="294"/>
                  <a:pt x="1607" y="294"/>
                </a:cubicBezTo>
                <a:cubicBezTo>
                  <a:pt x="1607" y="294"/>
                  <a:pt x="1610" y="294"/>
                  <a:pt x="1607" y="298"/>
                </a:cubicBezTo>
                <a:cubicBezTo>
                  <a:pt x="1606" y="297"/>
                  <a:pt x="1605" y="296"/>
                  <a:pt x="1604" y="296"/>
                </a:cubicBezTo>
                <a:cubicBezTo>
                  <a:pt x="1603" y="294"/>
                  <a:pt x="1600" y="293"/>
                  <a:pt x="1599" y="294"/>
                </a:cubicBezTo>
                <a:cubicBezTo>
                  <a:pt x="1597" y="295"/>
                  <a:pt x="1594" y="296"/>
                  <a:pt x="1594" y="296"/>
                </a:cubicBezTo>
                <a:cubicBezTo>
                  <a:pt x="1594" y="296"/>
                  <a:pt x="1595" y="299"/>
                  <a:pt x="1597" y="298"/>
                </a:cubicBezTo>
                <a:cubicBezTo>
                  <a:pt x="1599" y="296"/>
                  <a:pt x="1599" y="294"/>
                  <a:pt x="1601" y="296"/>
                </a:cubicBezTo>
                <a:cubicBezTo>
                  <a:pt x="1603" y="297"/>
                  <a:pt x="1598" y="297"/>
                  <a:pt x="1599" y="298"/>
                </a:cubicBezTo>
                <a:cubicBezTo>
                  <a:pt x="1600" y="299"/>
                  <a:pt x="1603" y="298"/>
                  <a:pt x="1604" y="299"/>
                </a:cubicBezTo>
                <a:cubicBezTo>
                  <a:pt x="1604" y="299"/>
                  <a:pt x="1604" y="299"/>
                  <a:pt x="1605" y="300"/>
                </a:cubicBezTo>
                <a:cubicBezTo>
                  <a:pt x="1602" y="301"/>
                  <a:pt x="1598" y="300"/>
                  <a:pt x="1595" y="301"/>
                </a:cubicBezTo>
                <a:cubicBezTo>
                  <a:pt x="1592" y="301"/>
                  <a:pt x="1595" y="304"/>
                  <a:pt x="1593" y="307"/>
                </a:cubicBezTo>
                <a:cubicBezTo>
                  <a:pt x="1591" y="309"/>
                  <a:pt x="1590" y="309"/>
                  <a:pt x="1592" y="312"/>
                </a:cubicBezTo>
                <a:cubicBezTo>
                  <a:pt x="1593" y="314"/>
                  <a:pt x="1592" y="317"/>
                  <a:pt x="1590" y="319"/>
                </a:cubicBezTo>
                <a:cubicBezTo>
                  <a:pt x="1589" y="322"/>
                  <a:pt x="1584" y="318"/>
                  <a:pt x="1581" y="321"/>
                </a:cubicBezTo>
                <a:cubicBezTo>
                  <a:pt x="1579" y="323"/>
                  <a:pt x="1580" y="324"/>
                  <a:pt x="1575" y="328"/>
                </a:cubicBezTo>
                <a:cubicBezTo>
                  <a:pt x="1570" y="332"/>
                  <a:pt x="1569" y="330"/>
                  <a:pt x="1568" y="332"/>
                </a:cubicBezTo>
                <a:cubicBezTo>
                  <a:pt x="1567" y="333"/>
                  <a:pt x="1567" y="336"/>
                  <a:pt x="1569" y="337"/>
                </a:cubicBezTo>
                <a:cubicBezTo>
                  <a:pt x="1570" y="338"/>
                  <a:pt x="1575" y="336"/>
                  <a:pt x="1575" y="336"/>
                </a:cubicBezTo>
                <a:cubicBezTo>
                  <a:pt x="1575" y="340"/>
                  <a:pt x="1575" y="340"/>
                  <a:pt x="1575" y="340"/>
                </a:cubicBezTo>
                <a:cubicBezTo>
                  <a:pt x="1575" y="343"/>
                  <a:pt x="1580" y="345"/>
                  <a:pt x="1581" y="344"/>
                </a:cubicBezTo>
                <a:cubicBezTo>
                  <a:pt x="1583" y="343"/>
                  <a:pt x="1580" y="342"/>
                  <a:pt x="1581" y="339"/>
                </a:cubicBezTo>
                <a:cubicBezTo>
                  <a:pt x="1582" y="337"/>
                  <a:pt x="1586" y="339"/>
                  <a:pt x="1586" y="339"/>
                </a:cubicBezTo>
                <a:cubicBezTo>
                  <a:pt x="1584" y="342"/>
                  <a:pt x="1590" y="340"/>
                  <a:pt x="1590" y="340"/>
                </a:cubicBezTo>
                <a:cubicBezTo>
                  <a:pt x="1590" y="340"/>
                  <a:pt x="1592" y="342"/>
                  <a:pt x="1594" y="344"/>
                </a:cubicBezTo>
                <a:cubicBezTo>
                  <a:pt x="1596" y="345"/>
                  <a:pt x="1598" y="344"/>
                  <a:pt x="1599" y="344"/>
                </a:cubicBezTo>
                <a:cubicBezTo>
                  <a:pt x="1598" y="344"/>
                  <a:pt x="1597" y="345"/>
                  <a:pt x="1596" y="346"/>
                </a:cubicBezTo>
                <a:cubicBezTo>
                  <a:pt x="1595" y="348"/>
                  <a:pt x="1589" y="345"/>
                  <a:pt x="1589" y="345"/>
                </a:cubicBezTo>
                <a:cubicBezTo>
                  <a:pt x="1589" y="345"/>
                  <a:pt x="1588" y="350"/>
                  <a:pt x="1588" y="352"/>
                </a:cubicBezTo>
                <a:cubicBezTo>
                  <a:pt x="1587" y="353"/>
                  <a:pt x="1590" y="356"/>
                  <a:pt x="1589" y="359"/>
                </a:cubicBezTo>
                <a:cubicBezTo>
                  <a:pt x="1588" y="362"/>
                  <a:pt x="1587" y="356"/>
                  <a:pt x="1587" y="356"/>
                </a:cubicBezTo>
                <a:cubicBezTo>
                  <a:pt x="1587" y="356"/>
                  <a:pt x="1586" y="354"/>
                  <a:pt x="1584" y="354"/>
                </a:cubicBezTo>
                <a:cubicBezTo>
                  <a:pt x="1583" y="354"/>
                  <a:pt x="1584" y="350"/>
                  <a:pt x="1583" y="350"/>
                </a:cubicBezTo>
                <a:cubicBezTo>
                  <a:pt x="1582" y="350"/>
                  <a:pt x="1583" y="352"/>
                  <a:pt x="1581" y="352"/>
                </a:cubicBezTo>
                <a:cubicBezTo>
                  <a:pt x="1579" y="352"/>
                  <a:pt x="1576" y="349"/>
                  <a:pt x="1576" y="349"/>
                </a:cubicBezTo>
                <a:cubicBezTo>
                  <a:pt x="1576" y="349"/>
                  <a:pt x="1577" y="353"/>
                  <a:pt x="1579" y="355"/>
                </a:cubicBezTo>
                <a:cubicBezTo>
                  <a:pt x="1580" y="356"/>
                  <a:pt x="1580" y="357"/>
                  <a:pt x="1579" y="360"/>
                </a:cubicBezTo>
                <a:cubicBezTo>
                  <a:pt x="1578" y="363"/>
                  <a:pt x="1575" y="356"/>
                  <a:pt x="1574" y="356"/>
                </a:cubicBezTo>
                <a:cubicBezTo>
                  <a:pt x="1572" y="356"/>
                  <a:pt x="1572" y="357"/>
                  <a:pt x="1575" y="360"/>
                </a:cubicBezTo>
                <a:cubicBezTo>
                  <a:pt x="1577" y="363"/>
                  <a:pt x="1572" y="365"/>
                  <a:pt x="1570" y="365"/>
                </a:cubicBezTo>
                <a:cubicBezTo>
                  <a:pt x="1568" y="365"/>
                  <a:pt x="1568" y="360"/>
                  <a:pt x="1565" y="357"/>
                </a:cubicBezTo>
                <a:cubicBezTo>
                  <a:pt x="1562" y="355"/>
                  <a:pt x="1565" y="354"/>
                  <a:pt x="1563" y="353"/>
                </a:cubicBezTo>
                <a:cubicBezTo>
                  <a:pt x="1561" y="352"/>
                  <a:pt x="1557" y="356"/>
                  <a:pt x="1555" y="356"/>
                </a:cubicBezTo>
                <a:cubicBezTo>
                  <a:pt x="1552" y="355"/>
                  <a:pt x="1553" y="350"/>
                  <a:pt x="1550" y="350"/>
                </a:cubicBezTo>
                <a:cubicBezTo>
                  <a:pt x="1548" y="351"/>
                  <a:pt x="1548" y="349"/>
                  <a:pt x="1550" y="347"/>
                </a:cubicBezTo>
                <a:cubicBezTo>
                  <a:pt x="1553" y="344"/>
                  <a:pt x="1549" y="342"/>
                  <a:pt x="1549" y="342"/>
                </a:cubicBezTo>
                <a:cubicBezTo>
                  <a:pt x="1549" y="342"/>
                  <a:pt x="1541" y="343"/>
                  <a:pt x="1540" y="341"/>
                </a:cubicBezTo>
                <a:cubicBezTo>
                  <a:pt x="1539" y="339"/>
                  <a:pt x="1539" y="336"/>
                  <a:pt x="1538" y="334"/>
                </a:cubicBezTo>
                <a:cubicBezTo>
                  <a:pt x="1536" y="332"/>
                  <a:pt x="1540" y="331"/>
                  <a:pt x="1537" y="329"/>
                </a:cubicBezTo>
                <a:cubicBezTo>
                  <a:pt x="1534" y="327"/>
                  <a:pt x="1535" y="321"/>
                  <a:pt x="1535" y="321"/>
                </a:cubicBezTo>
                <a:cubicBezTo>
                  <a:pt x="1535" y="321"/>
                  <a:pt x="1537" y="324"/>
                  <a:pt x="1538" y="324"/>
                </a:cubicBezTo>
                <a:cubicBezTo>
                  <a:pt x="1540" y="324"/>
                  <a:pt x="1542" y="324"/>
                  <a:pt x="1542" y="326"/>
                </a:cubicBezTo>
                <a:cubicBezTo>
                  <a:pt x="1542" y="328"/>
                  <a:pt x="1544" y="331"/>
                  <a:pt x="1545" y="332"/>
                </a:cubicBezTo>
                <a:cubicBezTo>
                  <a:pt x="1547" y="333"/>
                  <a:pt x="1548" y="329"/>
                  <a:pt x="1546" y="329"/>
                </a:cubicBezTo>
                <a:cubicBezTo>
                  <a:pt x="1544" y="328"/>
                  <a:pt x="1547" y="325"/>
                  <a:pt x="1543" y="323"/>
                </a:cubicBezTo>
                <a:cubicBezTo>
                  <a:pt x="1540" y="321"/>
                  <a:pt x="1541" y="321"/>
                  <a:pt x="1543" y="318"/>
                </a:cubicBezTo>
                <a:cubicBezTo>
                  <a:pt x="1545" y="316"/>
                  <a:pt x="1549" y="316"/>
                  <a:pt x="1551" y="318"/>
                </a:cubicBezTo>
                <a:cubicBezTo>
                  <a:pt x="1552" y="320"/>
                  <a:pt x="1553" y="317"/>
                  <a:pt x="1555" y="317"/>
                </a:cubicBezTo>
                <a:cubicBezTo>
                  <a:pt x="1558" y="316"/>
                  <a:pt x="1558" y="320"/>
                  <a:pt x="1558" y="320"/>
                </a:cubicBezTo>
                <a:cubicBezTo>
                  <a:pt x="1558" y="320"/>
                  <a:pt x="1559" y="315"/>
                  <a:pt x="1557" y="313"/>
                </a:cubicBezTo>
                <a:cubicBezTo>
                  <a:pt x="1554" y="311"/>
                  <a:pt x="1557" y="310"/>
                  <a:pt x="1557" y="310"/>
                </a:cubicBezTo>
                <a:cubicBezTo>
                  <a:pt x="1557" y="310"/>
                  <a:pt x="1559" y="312"/>
                  <a:pt x="1562" y="314"/>
                </a:cubicBezTo>
                <a:cubicBezTo>
                  <a:pt x="1566" y="315"/>
                  <a:pt x="1562" y="322"/>
                  <a:pt x="1563" y="321"/>
                </a:cubicBezTo>
                <a:cubicBezTo>
                  <a:pt x="1564" y="321"/>
                  <a:pt x="1565" y="320"/>
                  <a:pt x="1565" y="317"/>
                </a:cubicBezTo>
                <a:cubicBezTo>
                  <a:pt x="1565" y="315"/>
                  <a:pt x="1565" y="311"/>
                  <a:pt x="1563" y="308"/>
                </a:cubicBezTo>
                <a:cubicBezTo>
                  <a:pt x="1561" y="306"/>
                  <a:pt x="1559" y="306"/>
                  <a:pt x="1557" y="305"/>
                </a:cubicBezTo>
                <a:cubicBezTo>
                  <a:pt x="1554" y="304"/>
                  <a:pt x="1554" y="302"/>
                  <a:pt x="1550" y="299"/>
                </a:cubicBezTo>
                <a:cubicBezTo>
                  <a:pt x="1547" y="297"/>
                  <a:pt x="1553" y="298"/>
                  <a:pt x="1553" y="294"/>
                </a:cubicBezTo>
                <a:cubicBezTo>
                  <a:pt x="1552" y="291"/>
                  <a:pt x="1556" y="294"/>
                  <a:pt x="1557" y="293"/>
                </a:cubicBezTo>
                <a:cubicBezTo>
                  <a:pt x="1558" y="292"/>
                  <a:pt x="1557" y="289"/>
                  <a:pt x="1554" y="288"/>
                </a:cubicBezTo>
                <a:cubicBezTo>
                  <a:pt x="1552" y="287"/>
                  <a:pt x="1551" y="285"/>
                  <a:pt x="1552" y="284"/>
                </a:cubicBezTo>
                <a:cubicBezTo>
                  <a:pt x="1554" y="283"/>
                  <a:pt x="1556" y="283"/>
                  <a:pt x="1555" y="282"/>
                </a:cubicBezTo>
                <a:cubicBezTo>
                  <a:pt x="1555" y="281"/>
                  <a:pt x="1554" y="277"/>
                  <a:pt x="1552" y="276"/>
                </a:cubicBezTo>
                <a:cubicBezTo>
                  <a:pt x="1549" y="275"/>
                  <a:pt x="1553" y="272"/>
                  <a:pt x="1551" y="270"/>
                </a:cubicBezTo>
                <a:cubicBezTo>
                  <a:pt x="1548" y="267"/>
                  <a:pt x="1545" y="271"/>
                  <a:pt x="1545" y="271"/>
                </a:cubicBezTo>
                <a:cubicBezTo>
                  <a:pt x="1545" y="271"/>
                  <a:pt x="1543" y="274"/>
                  <a:pt x="1544" y="276"/>
                </a:cubicBezTo>
                <a:cubicBezTo>
                  <a:pt x="1545" y="278"/>
                  <a:pt x="1543" y="278"/>
                  <a:pt x="1540" y="278"/>
                </a:cubicBezTo>
                <a:cubicBezTo>
                  <a:pt x="1537" y="279"/>
                  <a:pt x="1536" y="277"/>
                  <a:pt x="1537" y="276"/>
                </a:cubicBezTo>
                <a:cubicBezTo>
                  <a:pt x="1539" y="274"/>
                  <a:pt x="1538" y="271"/>
                  <a:pt x="1538" y="271"/>
                </a:cubicBezTo>
                <a:cubicBezTo>
                  <a:pt x="1538" y="271"/>
                  <a:pt x="1536" y="274"/>
                  <a:pt x="1532" y="277"/>
                </a:cubicBezTo>
                <a:cubicBezTo>
                  <a:pt x="1529" y="280"/>
                  <a:pt x="1533" y="283"/>
                  <a:pt x="1529" y="283"/>
                </a:cubicBezTo>
                <a:cubicBezTo>
                  <a:pt x="1526" y="282"/>
                  <a:pt x="1531" y="277"/>
                  <a:pt x="1530" y="277"/>
                </a:cubicBezTo>
                <a:cubicBezTo>
                  <a:pt x="1529" y="277"/>
                  <a:pt x="1531" y="274"/>
                  <a:pt x="1530" y="271"/>
                </a:cubicBezTo>
                <a:cubicBezTo>
                  <a:pt x="1530" y="269"/>
                  <a:pt x="1532" y="269"/>
                  <a:pt x="1535" y="267"/>
                </a:cubicBezTo>
                <a:cubicBezTo>
                  <a:pt x="1539" y="266"/>
                  <a:pt x="1535" y="265"/>
                  <a:pt x="1537" y="262"/>
                </a:cubicBezTo>
                <a:cubicBezTo>
                  <a:pt x="1538" y="260"/>
                  <a:pt x="1536" y="258"/>
                  <a:pt x="1536" y="258"/>
                </a:cubicBezTo>
                <a:cubicBezTo>
                  <a:pt x="1536" y="258"/>
                  <a:pt x="1537" y="260"/>
                  <a:pt x="1535" y="262"/>
                </a:cubicBezTo>
                <a:cubicBezTo>
                  <a:pt x="1534" y="264"/>
                  <a:pt x="1532" y="263"/>
                  <a:pt x="1532" y="263"/>
                </a:cubicBezTo>
                <a:cubicBezTo>
                  <a:pt x="1532" y="263"/>
                  <a:pt x="1531" y="259"/>
                  <a:pt x="1530" y="258"/>
                </a:cubicBezTo>
                <a:cubicBezTo>
                  <a:pt x="1528" y="257"/>
                  <a:pt x="1530" y="255"/>
                  <a:pt x="1527" y="255"/>
                </a:cubicBezTo>
                <a:cubicBezTo>
                  <a:pt x="1525" y="256"/>
                  <a:pt x="1526" y="258"/>
                  <a:pt x="1528" y="259"/>
                </a:cubicBezTo>
                <a:cubicBezTo>
                  <a:pt x="1529" y="259"/>
                  <a:pt x="1530" y="260"/>
                  <a:pt x="1530" y="261"/>
                </a:cubicBezTo>
                <a:cubicBezTo>
                  <a:pt x="1531" y="263"/>
                  <a:pt x="1528" y="265"/>
                  <a:pt x="1527" y="265"/>
                </a:cubicBezTo>
                <a:cubicBezTo>
                  <a:pt x="1525" y="266"/>
                  <a:pt x="1524" y="268"/>
                  <a:pt x="1523" y="269"/>
                </a:cubicBezTo>
                <a:cubicBezTo>
                  <a:pt x="1523" y="271"/>
                  <a:pt x="1517" y="271"/>
                  <a:pt x="1514" y="273"/>
                </a:cubicBezTo>
                <a:cubicBezTo>
                  <a:pt x="1511" y="275"/>
                  <a:pt x="1514" y="276"/>
                  <a:pt x="1511" y="279"/>
                </a:cubicBezTo>
                <a:cubicBezTo>
                  <a:pt x="1508" y="281"/>
                  <a:pt x="1506" y="278"/>
                  <a:pt x="1504" y="280"/>
                </a:cubicBezTo>
                <a:cubicBezTo>
                  <a:pt x="1502" y="281"/>
                  <a:pt x="1507" y="282"/>
                  <a:pt x="1509" y="282"/>
                </a:cubicBezTo>
                <a:cubicBezTo>
                  <a:pt x="1511" y="283"/>
                  <a:pt x="1512" y="281"/>
                  <a:pt x="1512" y="283"/>
                </a:cubicBezTo>
                <a:cubicBezTo>
                  <a:pt x="1513" y="286"/>
                  <a:pt x="1510" y="285"/>
                  <a:pt x="1507" y="285"/>
                </a:cubicBezTo>
                <a:cubicBezTo>
                  <a:pt x="1504" y="285"/>
                  <a:pt x="1501" y="285"/>
                  <a:pt x="1501" y="288"/>
                </a:cubicBezTo>
                <a:cubicBezTo>
                  <a:pt x="1500" y="291"/>
                  <a:pt x="1499" y="294"/>
                  <a:pt x="1498" y="295"/>
                </a:cubicBezTo>
                <a:cubicBezTo>
                  <a:pt x="1496" y="296"/>
                  <a:pt x="1493" y="295"/>
                  <a:pt x="1492" y="295"/>
                </a:cubicBezTo>
                <a:cubicBezTo>
                  <a:pt x="1491" y="296"/>
                  <a:pt x="1491" y="300"/>
                  <a:pt x="1488" y="301"/>
                </a:cubicBezTo>
                <a:cubicBezTo>
                  <a:pt x="1485" y="302"/>
                  <a:pt x="1485" y="296"/>
                  <a:pt x="1483" y="297"/>
                </a:cubicBezTo>
                <a:cubicBezTo>
                  <a:pt x="1480" y="297"/>
                  <a:pt x="1486" y="292"/>
                  <a:pt x="1484" y="292"/>
                </a:cubicBezTo>
                <a:cubicBezTo>
                  <a:pt x="1483" y="291"/>
                  <a:pt x="1482" y="293"/>
                  <a:pt x="1478" y="294"/>
                </a:cubicBezTo>
                <a:cubicBezTo>
                  <a:pt x="1475" y="295"/>
                  <a:pt x="1475" y="292"/>
                  <a:pt x="1474" y="291"/>
                </a:cubicBezTo>
                <a:cubicBezTo>
                  <a:pt x="1472" y="290"/>
                  <a:pt x="1472" y="290"/>
                  <a:pt x="1469" y="291"/>
                </a:cubicBezTo>
                <a:cubicBezTo>
                  <a:pt x="1467" y="293"/>
                  <a:pt x="1465" y="291"/>
                  <a:pt x="1464" y="289"/>
                </a:cubicBezTo>
                <a:cubicBezTo>
                  <a:pt x="1458" y="282"/>
                  <a:pt x="1462" y="286"/>
                  <a:pt x="1462" y="282"/>
                </a:cubicBezTo>
                <a:cubicBezTo>
                  <a:pt x="1462" y="278"/>
                  <a:pt x="1464" y="281"/>
                  <a:pt x="1468" y="281"/>
                </a:cubicBezTo>
                <a:cubicBezTo>
                  <a:pt x="1471" y="280"/>
                  <a:pt x="1469" y="283"/>
                  <a:pt x="1472" y="286"/>
                </a:cubicBezTo>
                <a:cubicBezTo>
                  <a:pt x="1474" y="288"/>
                  <a:pt x="1475" y="286"/>
                  <a:pt x="1475" y="286"/>
                </a:cubicBezTo>
                <a:cubicBezTo>
                  <a:pt x="1475" y="286"/>
                  <a:pt x="1477" y="281"/>
                  <a:pt x="1478" y="279"/>
                </a:cubicBezTo>
                <a:cubicBezTo>
                  <a:pt x="1480" y="277"/>
                  <a:pt x="1478" y="275"/>
                  <a:pt x="1476" y="274"/>
                </a:cubicBezTo>
                <a:cubicBezTo>
                  <a:pt x="1473" y="273"/>
                  <a:pt x="1471" y="271"/>
                  <a:pt x="1469" y="269"/>
                </a:cubicBezTo>
                <a:cubicBezTo>
                  <a:pt x="1468" y="266"/>
                  <a:pt x="1474" y="264"/>
                  <a:pt x="1473" y="263"/>
                </a:cubicBezTo>
                <a:cubicBezTo>
                  <a:pt x="1472" y="261"/>
                  <a:pt x="1473" y="259"/>
                  <a:pt x="1476" y="259"/>
                </a:cubicBezTo>
                <a:cubicBezTo>
                  <a:pt x="1478" y="260"/>
                  <a:pt x="1474" y="263"/>
                  <a:pt x="1478" y="265"/>
                </a:cubicBezTo>
                <a:cubicBezTo>
                  <a:pt x="1481" y="268"/>
                  <a:pt x="1480" y="260"/>
                  <a:pt x="1482" y="262"/>
                </a:cubicBezTo>
                <a:cubicBezTo>
                  <a:pt x="1484" y="264"/>
                  <a:pt x="1486" y="263"/>
                  <a:pt x="1486" y="263"/>
                </a:cubicBezTo>
                <a:cubicBezTo>
                  <a:pt x="1486" y="263"/>
                  <a:pt x="1484" y="261"/>
                  <a:pt x="1484" y="259"/>
                </a:cubicBezTo>
                <a:cubicBezTo>
                  <a:pt x="1483" y="257"/>
                  <a:pt x="1479" y="257"/>
                  <a:pt x="1479" y="257"/>
                </a:cubicBezTo>
                <a:cubicBezTo>
                  <a:pt x="1479" y="257"/>
                  <a:pt x="1480" y="256"/>
                  <a:pt x="1482" y="256"/>
                </a:cubicBezTo>
                <a:cubicBezTo>
                  <a:pt x="1484" y="256"/>
                  <a:pt x="1483" y="252"/>
                  <a:pt x="1485" y="252"/>
                </a:cubicBezTo>
                <a:cubicBezTo>
                  <a:pt x="1486" y="251"/>
                  <a:pt x="1486" y="253"/>
                  <a:pt x="1486" y="255"/>
                </a:cubicBezTo>
                <a:cubicBezTo>
                  <a:pt x="1485" y="258"/>
                  <a:pt x="1488" y="258"/>
                  <a:pt x="1488" y="261"/>
                </a:cubicBezTo>
                <a:cubicBezTo>
                  <a:pt x="1487" y="264"/>
                  <a:pt x="1490" y="265"/>
                  <a:pt x="1492" y="267"/>
                </a:cubicBezTo>
                <a:cubicBezTo>
                  <a:pt x="1493" y="269"/>
                  <a:pt x="1494" y="269"/>
                  <a:pt x="1494" y="267"/>
                </a:cubicBezTo>
                <a:cubicBezTo>
                  <a:pt x="1494" y="265"/>
                  <a:pt x="1496" y="264"/>
                  <a:pt x="1495" y="262"/>
                </a:cubicBezTo>
                <a:cubicBezTo>
                  <a:pt x="1493" y="259"/>
                  <a:pt x="1495" y="259"/>
                  <a:pt x="1497" y="258"/>
                </a:cubicBezTo>
                <a:cubicBezTo>
                  <a:pt x="1498" y="257"/>
                  <a:pt x="1499" y="258"/>
                  <a:pt x="1500" y="260"/>
                </a:cubicBezTo>
                <a:cubicBezTo>
                  <a:pt x="1501" y="262"/>
                  <a:pt x="1500" y="263"/>
                  <a:pt x="1503" y="264"/>
                </a:cubicBezTo>
                <a:cubicBezTo>
                  <a:pt x="1506" y="264"/>
                  <a:pt x="1502" y="269"/>
                  <a:pt x="1503" y="269"/>
                </a:cubicBezTo>
                <a:cubicBezTo>
                  <a:pt x="1504" y="269"/>
                  <a:pt x="1505" y="267"/>
                  <a:pt x="1505" y="263"/>
                </a:cubicBezTo>
                <a:cubicBezTo>
                  <a:pt x="1505" y="259"/>
                  <a:pt x="1507" y="262"/>
                  <a:pt x="1509" y="261"/>
                </a:cubicBezTo>
                <a:cubicBezTo>
                  <a:pt x="1510" y="260"/>
                  <a:pt x="1509" y="257"/>
                  <a:pt x="1508" y="256"/>
                </a:cubicBezTo>
                <a:cubicBezTo>
                  <a:pt x="1507" y="255"/>
                  <a:pt x="1508" y="253"/>
                  <a:pt x="1507" y="251"/>
                </a:cubicBezTo>
                <a:cubicBezTo>
                  <a:pt x="1505" y="249"/>
                  <a:pt x="1504" y="251"/>
                  <a:pt x="1502" y="250"/>
                </a:cubicBezTo>
                <a:cubicBezTo>
                  <a:pt x="1500" y="249"/>
                  <a:pt x="1501" y="247"/>
                  <a:pt x="1501" y="244"/>
                </a:cubicBezTo>
                <a:cubicBezTo>
                  <a:pt x="1501" y="242"/>
                  <a:pt x="1499" y="243"/>
                  <a:pt x="1497" y="242"/>
                </a:cubicBezTo>
                <a:cubicBezTo>
                  <a:pt x="1494" y="241"/>
                  <a:pt x="1494" y="239"/>
                  <a:pt x="1499" y="238"/>
                </a:cubicBezTo>
                <a:cubicBezTo>
                  <a:pt x="1503" y="237"/>
                  <a:pt x="1501" y="241"/>
                  <a:pt x="1502" y="244"/>
                </a:cubicBezTo>
                <a:cubicBezTo>
                  <a:pt x="1504" y="246"/>
                  <a:pt x="1504" y="247"/>
                  <a:pt x="1505" y="245"/>
                </a:cubicBezTo>
                <a:cubicBezTo>
                  <a:pt x="1505" y="244"/>
                  <a:pt x="1508" y="240"/>
                  <a:pt x="1506" y="238"/>
                </a:cubicBezTo>
                <a:cubicBezTo>
                  <a:pt x="1505" y="236"/>
                  <a:pt x="1503" y="234"/>
                  <a:pt x="1499" y="234"/>
                </a:cubicBezTo>
                <a:cubicBezTo>
                  <a:pt x="1495" y="233"/>
                  <a:pt x="1495" y="232"/>
                  <a:pt x="1493" y="231"/>
                </a:cubicBezTo>
                <a:cubicBezTo>
                  <a:pt x="1491" y="230"/>
                  <a:pt x="1489" y="229"/>
                  <a:pt x="1492" y="226"/>
                </a:cubicBezTo>
                <a:cubicBezTo>
                  <a:pt x="1494" y="224"/>
                  <a:pt x="1492" y="228"/>
                  <a:pt x="1496" y="228"/>
                </a:cubicBezTo>
                <a:cubicBezTo>
                  <a:pt x="1499" y="227"/>
                  <a:pt x="1499" y="232"/>
                  <a:pt x="1499" y="232"/>
                </a:cubicBezTo>
                <a:cubicBezTo>
                  <a:pt x="1499" y="232"/>
                  <a:pt x="1500" y="229"/>
                  <a:pt x="1500" y="228"/>
                </a:cubicBezTo>
                <a:cubicBezTo>
                  <a:pt x="1500" y="227"/>
                  <a:pt x="1499" y="225"/>
                  <a:pt x="1497" y="225"/>
                </a:cubicBezTo>
                <a:cubicBezTo>
                  <a:pt x="1495" y="224"/>
                  <a:pt x="1494" y="223"/>
                  <a:pt x="1498" y="221"/>
                </a:cubicBezTo>
                <a:cubicBezTo>
                  <a:pt x="1502" y="219"/>
                  <a:pt x="1500" y="223"/>
                  <a:pt x="1502" y="224"/>
                </a:cubicBezTo>
                <a:cubicBezTo>
                  <a:pt x="1503" y="224"/>
                  <a:pt x="1504" y="224"/>
                  <a:pt x="1504" y="222"/>
                </a:cubicBezTo>
                <a:cubicBezTo>
                  <a:pt x="1504" y="220"/>
                  <a:pt x="1501" y="218"/>
                  <a:pt x="1498" y="218"/>
                </a:cubicBezTo>
                <a:cubicBezTo>
                  <a:pt x="1495" y="218"/>
                  <a:pt x="1496" y="216"/>
                  <a:pt x="1491" y="214"/>
                </a:cubicBezTo>
                <a:cubicBezTo>
                  <a:pt x="1485" y="213"/>
                  <a:pt x="1490" y="212"/>
                  <a:pt x="1490" y="212"/>
                </a:cubicBezTo>
                <a:cubicBezTo>
                  <a:pt x="1490" y="205"/>
                  <a:pt x="1488" y="203"/>
                  <a:pt x="1484" y="200"/>
                </a:cubicBezTo>
                <a:cubicBezTo>
                  <a:pt x="1481" y="197"/>
                  <a:pt x="1478" y="199"/>
                  <a:pt x="1478" y="199"/>
                </a:cubicBezTo>
                <a:cubicBezTo>
                  <a:pt x="1478" y="199"/>
                  <a:pt x="1479" y="195"/>
                  <a:pt x="1477" y="194"/>
                </a:cubicBezTo>
                <a:cubicBezTo>
                  <a:pt x="1476" y="193"/>
                  <a:pt x="1474" y="195"/>
                  <a:pt x="1473" y="193"/>
                </a:cubicBezTo>
                <a:cubicBezTo>
                  <a:pt x="1471" y="190"/>
                  <a:pt x="1475" y="192"/>
                  <a:pt x="1477" y="189"/>
                </a:cubicBezTo>
                <a:cubicBezTo>
                  <a:pt x="1480" y="186"/>
                  <a:pt x="1477" y="183"/>
                  <a:pt x="1478" y="183"/>
                </a:cubicBezTo>
                <a:cubicBezTo>
                  <a:pt x="1479" y="183"/>
                  <a:pt x="1480" y="194"/>
                  <a:pt x="1483" y="194"/>
                </a:cubicBezTo>
                <a:cubicBezTo>
                  <a:pt x="1486" y="194"/>
                  <a:pt x="1484" y="190"/>
                  <a:pt x="1485" y="189"/>
                </a:cubicBezTo>
                <a:cubicBezTo>
                  <a:pt x="1487" y="189"/>
                  <a:pt x="1486" y="191"/>
                  <a:pt x="1488" y="192"/>
                </a:cubicBezTo>
                <a:cubicBezTo>
                  <a:pt x="1491" y="193"/>
                  <a:pt x="1492" y="191"/>
                  <a:pt x="1494" y="190"/>
                </a:cubicBezTo>
                <a:cubicBezTo>
                  <a:pt x="1495" y="190"/>
                  <a:pt x="1496" y="188"/>
                  <a:pt x="1494" y="187"/>
                </a:cubicBezTo>
                <a:cubicBezTo>
                  <a:pt x="1491" y="186"/>
                  <a:pt x="1496" y="185"/>
                  <a:pt x="1496" y="184"/>
                </a:cubicBezTo>
                <a:cubicBezTo>
                  <a:pt x="1497" y="182"/>
                  <a:pt x="1497" y="181"/>
                  <a:pt x="1495" y="180"/>
                </a:cubicBezTo>
                <a:cubicBezTo>
                  <a:pt x="1492" y="179"/>
                  <a:pt x="1495" y="177"/>
                  <a:pt x="1493" y="176"/>
                </a:cubicBezTo>
                <a:cubicBezTo>
                  <a:pt x="1491" y="176"/>
                  <a:pt x="1495" y="176"/>
                  <a:pt x="1497" y="176"/>
                </a:cubicBezTo>
                <a:cubicBezTo>
                  <a:pt x="1498" y="176"/>
                  <a:pt x="1500" y="174"/>
                  <a:pt x="1497" y="172"/>
                </a:cubicBezTo>
                <a:cubicBezTo>
                  <a:pt x="1494" y="171"/>
                  <a:pt x="1496" y="169"/>
                  <a:pt x="1498" y="169"/>
                </a:cubicBezTo>
                <a:cubicBezTo>
                  <a:pt x="1499" y="169"/>
                  <a:pt x="1498" y="171"/>
                  <a:pt x="1501" y="171"/>
                </a:cubicBezTo>
                <a:cubicBezTo>
                  <a:pt x="1505" y="172"/>
                  <a:pt x="1504" y="176"/>
                  <a:pt x="1506" y="174"/>
                </a:cubicBezTo>
                <a:cubicBezTo>
                  <a:pt x="1508" y="173"/>
                  <a:pt x="1505" y="171"/>
                  <a:pt x="1506" y="170"/>
                </a:cubicBezTo>
                <a:cubicBezTo>
                  <a:pt x="1508" y="170"/>
                  <a:pt x="1510" y="170"/>
                  <a:pt x="1512" y="169"/>
                </a:cubicBezTo>
                <a:cubicBezTo>
                  <a:pt x="1514" y="168"/>
                  <a:pt x="1514" y="167"/>
                  <a:pt x="1514" y="166"/>
                </a:cubicBezTo>
                <a:cubicBezTo>
                  <a:pt x="1513" y="165"/>
                  <a:pt x="1513" y="167"/>
                  <a:pt x="1509" y="166"/>
                </a:cubicBezTo>
                <a:cubicBezTo>
                  <a:pt x="1506" y="165"/>
                  <a:pt x="1510" y="163"/>
                  <a:pt x="1510" y="161"/>
                </a:cubicBezTo>
                <a:cubicBezTo>
                  <a:pt x="1510" y="159"/>
                  <a:pt x="1508" y="163"/>
                  <a:pt x="1506" y="163"/>
                </a:cubicBezTo>
                <a:cubicBezTo>
                  <a:pt x="1503" y="163"/>
                  <a:pt x="1503" y="159"/>
                  <a:pt x="1502" y="158"/>
                </a:cubicBezTo>
                <a:cubicBezTo>
                  <a:pt x="1501" y="157"/>
                  <a:pt x="1501" y="160"/>
                  <a:pt x="1499" y="159"/>
                </a:cubicBezTo>
                <a:cubicBezTo>
                  <a:pt x="1497" y="159"/>
                  <a:pt x="1499" y="157"/>
                  <a:pt x="1496" y="156"/>
                </a:cubicBezTo>
                <a:cubicBezTo>
                  <a:pt x="1494" y="154"/>
                  <a:pt x="1495" y="158"/>
                  <a:pt x="1494" y="160"/>
                </a:cubicBezTo>
                <a:cubicBezTo>
                  <a:pt x="1492" y="162"/>
                  <a:pt x="1492" y="164"/>
                  <a:pt x="1490" y="164"/>
                </a:cubicBezTo>
                <a:cubicBezTo>
                  <a:pt x="1488" y="165"/>
                  <a:pt x="1487" y="162"/>
                  <a:pt x="1486" y="160"/>
                </a:cubicBezTo>
                <a:cubicBezTo>
                  <a:pt x="1485" y="157"/>
                  <a:pt x="1482" y="159"/>
                  <a:pt x="1481" y="158"/>
                </a:cubicBezTo>
                <a:cubicBezTo>
                  <a:pt x="1479" y="156"/>
                  <a:pt x="1481" y="155"/>
                  <a:pt x="1482" y="154"/>
                </a:cubicBezTo>
                <a:cubicBezTo>
                  <a:pt x="1483" y="152"/>
                  <a:pt x="1484" y="153"/>
                  <a:pt x="1486" y="152"/>
                </a:cubicBezTo>
                <a:cubicBezTo>
                  <a:pt x="1488" y="151"/>
                  <a:pt x="1485" y="148"/>
                  <a:pt x="1488" y="149"/>
                </a:cubicBezTo>
                <a:cubicBezTo>
                  <a:pt x="1490" y="149"/>
                  <a:pt x="1489" y="149"/>
                  <a:pt x="1491" y="150"/>
                </a:cubicBezTo>
                <a:cubicBezTo>
                  <a:pt x="1492" y="152"/>
                  <a:pt x="1492" y="149"/>
                  <a:pt x="1495" y="151"/>
                </a:cubicBezTo>
                <a:cubicBezTo>
                  <a:pt x="1497" y="152"/>
                  <a:pt x="1496" y="154"/>
                  <a:pt x="1496" y="154"/>
                </a:cubicBezTo>
                <a:cubicBezTo>
                  <a:pt x="1496" y="154"/>
                  <a:pt x="1500" y="151"/>
                  <a:pt x="1497" y="150"/>
                </a:cubicBezTo>
                <a:cubicBezTo>
                  <a:pt x="1494" y="149"/>
                  <a:pt x="1496" y="147"/>
                  <a:pt x="1494" y="146"/>
                </a:cubicBezTo>
                <a:cubicBezTo>
                  <a:pt x="1493" y="145"/>
                  <a:pt x="1493" y="145"/>
                  <a:pt x="1491" y="144"/>
                </a:cubicBezTo>
                <a:cubicBezTo>
                  <a:pt x="1489" y="143"/>
                  <a:pt x="1492" y="140"/>
                  <a:pt x="1491" y="141"/>
                </a:cubicBezTo>
                <a:cubicBezTo>
                  <a:pt x="1489" y="141"/>
                  <a:pt x="1486" y="143"/>
                  <a:pt x="1483" y="144"/>
                </a:cubicBezTo>
                <a:cubicBezTo>
                  <a:pt x="1480" y="145"/>
                  <a:pt x="1481" y="146"/>
                  <a:pt x="1480" y="148"/>
                </a:cubicBezTo>
                <a:cubicBezTo>
                  <a:pt x="1478" y="151"/>
                  <a:pt x="1475" y="148"/>
                  <a:pt x="1473" y="151"/>
                </a:cubicBezTo>
                <a:cubicBezTo>
                  <a:pt x="1472" y="155"/>
                  <a:pt x="1470" y="152"/>
                  <a:pt x="1467" y="153"/>
                </a:cubicBezTo>
                <a:cubicBezTo>
                  <a:pt x="1465" y="153"/>
                  <a:pt x="1464" y="154"/>
                  <a:pt x="1462" y="156"/>
                </a:cubicBezTo>
                <a:cubicBezTo>
                  <a:pt x="1461" y="158"/>
                  <a:pt x="1461" y="158"/>
                  <a:pt x="1458" y="160"/>
                </a:cubicBezTo>
                <a:cubicBezTo>
                  <a:pt x="1454" y="161"/>
                  <a:pt x="1455" y="156"/>
                  <a:pt x="1455" y="156"/>
                </a:cubicBezTo>
                <a:cubicBezTo>
                  <a:pt x="1455" y="156"/>
                  <a:pt x="1453" y="157"/>
                  <a:pt x="1452" y="158"/>
                </a:cubicBezTo>
                <a:cubicBezTo>
                  <a:pt x="1450" y="158"/>
                  <a:pt x="1449" y="156"/>
                  <a:pt x="1447" y="154"/>
                </a:cubicBezTo>
                <a:cubicBezTo>
                  <a:pt x="1444" y="151"/>
                  <a:pt x="1445" y="152"/>
                  <a:pt x="1442" y="149"/>
                </a:cubicBezTo>
                <a:cubicBezTo>
                  <a:pt x="1438" y="147"/>
                  <a:pt x="1438" y="151"/>
                  <a:pt x="1434" y="149"/>
                </a:cubicBezTo>
                <a:cubicBezTo>
                  <a:pt x="1431" y="147"/>
                  <a:pt x="1438" y="147"/>
                  <a:pt x="1438" y="146"/>
                </a:cubicBezTo>
                <a:cubicBezTo>
                  <a:pt x="1438" y="145"/>
                  <a:pt x="1441" y="145"/>
                  <a:pt x="1443" y="145"/>
                </a:cubicBezTo>
                <a:cubicBezTo>
                  <a:pt x="1445" y="145"/>
                  <a:pt x="1446" y="147"/>
                  <a:pt x="1447" y="148"/>
                </a:cubicBezTo>
                <a:cubicBezTo>
                  <a:pt x="1449" y="148"/>
                  <a:pt x="1451" y="150"/>
                  <a:pt x="1453" y="150"/>
                </a:cubicBezTo>
                <a:cubicBezTo>
                  <a:pt x="1454" y="149"/>
                  <a:pt x="1455" y="150"/>
                  <a:pt x="1455" y="148"/>
                </a:cubicBezTo>
                <a:cubicBezTo>
                  <a:pt x="1455" y="146"/>
                  <a:pt x="1452" y="148"/>
                  <a:pt x="1452" y="148"/>
                </a:cubicBezTo>
                <a:cubicBezTo>
                  <a:pt x="1452" y="148"/>
                  <a:pt x="1450" y="148"/>
                  <a:pt x="1448" y="147"/>
                </a:cubicBezTo>
                <a:cubicBezTo>
                  <a:pt x="1446" y="145"/>
                  <a:pt x="1447" y="144"/>
                  <a:pt x="1444" y="143"/>
                </a:cubicBezTo>
                <a:cubicBezTo>
                  <a:pt x="1440" y="141"/>
                  <a:pt x="1439" y="141"/>
                  <a:pt x="1438" y="140"/>
                </a:cubicBezTo>
                <a:cubicBezTo>
                  <a:pt x="1436" y="138"/>
                  <a:pt x="1440" y="139"/>
                  <a:pt x="1442" y="137"/>
                </a:cubicBezTo>
                <a:cubicBezTo>
                  <a:pt x="1444" y="136"/>
                  <a:pt x="1444" y="140"/>
                  <a:pt x="1447" y="141"/>
                </a:cubicBezTo>
                <a:cubicBezTo>
                  <a:pt x="1449" y="141"/>
                  <a:pt x="1449" y="143"/>
                  <a:pt x="1450" y="142"/>
                </a:cubicBezTo>
                <a:cubicBezTo>
                  <a:pt x="1451" y="142"/>
                  <a:pt x="1450" y="140"/>
                  <a:pt x="1448" y="138"/>
                </a:cubicBezTo>
                <a:cubicBezTo>
                  <a:pt x="1447" y="135"/>
                  <a:pt x="1448" y="134"/>
                  <a:pt x="1451" y="134"/>
                </a:cubicBezTo>
                <a:cubicBezTo>
                  <a:pt x="1455" y="134"/>
                  <a:pt x="1451" y="136"/>
                  <a:pt x="1453" y="139"/>
                </a:cubicBezTo>
                <a:cubicBezTo>
                  <a:pt x="1455" y="141"/>
                  <a:pt x="1455" y="138"/>
                  <a:pt x="1458" y="139"/>
                </a:cubicBezTo>
                <a:cubicBezTo>
                  <a:pt x="1461" y="140"/>
                  <a:pt x="1458" y="144"/>
                  <a:pt x="1460" y="143"/>
                </a:cubicBezTo>
                <a:cubicBezTo>
                  <a:pt x="1462" y="142"/>
                  <a:pt x="1462" y="138"/>
                  <a:pt x="1461" y="136"/>
                </a:cubicBezTo>
                <a:cubicBezTo>
                  <a:pt x="1461" y="133"/>
                  <a:pt x="1462" y="130"/>
                  <a:pt x="1459" y="129"/>
                </a:cubicBezTo>
                <a:cubicBezTo>
                  <a:pt x="1457" y="128"/>
                  <a:pt x="1454" y="128"/>
                  <a:pt x="1451" y="124"/>
                </a:cubicBezTo>
                <a:cubicBezTo>
                  <a:pt x="1448" y="121"/>
                  <a:pt x="1442" y="120"/>
                  <a:pt x="1438" y="119"/>
                </a:cubicBezTo>
                <a:cubicBezTo>
                  <a:pt x="1435" y="119"/>
                  <a:pt x="1436" y="116"/>
                  <a:pt x="1433" y="115"/>
                </a:cubicBezTo>
                <a:cubicBezTo>
                  <a:pt x="1430" y="113"/>
                  <a:pt x="1430" y="113"/>
                  <a:pt x="1431" y="112"/>
                </a:cubicBezTo>
                <a:cubicBezTo>
                  <a:pt x="1432" y="112"/>
                  <a:pt x="1431" y="110"/>
                  <a:pt x="1434" y="109"/>
                </a:cubicBezTo>
                <a:cubicBezTo>
                  <a:pt x="1437" y="109"/>
                  <a:pt x="1436" y="110"/>
                  <a:pt x="1438" y="111"/>
                </a:cubicBezTo>
                <a:cubicBezTo>
                  <a:pt x="1440" y="112"/>
                  <a:pt x="1439" y="113"/>
                  <a:pt x="1442" y="113"/>
                </a:cubicBezTo>
                <a:cubicBezTo>
                  <a:pt x="1446" y="113"/>
                  <a:pt x="1443" y="111"/>
                  <a:pt x="1445" y="109"/>
                </a:cubicBezTo>
                <a:cubicBezTo>
                  <a:pt x="1446" y="106"/>
                  <a:pt x="1446" y="110"/>
                  <a:pt x="1448" y="109"/>
                </a:cubicBezTo>
                <a:cubicBezTo>
                  <a:pt x="1450" y="107"/>
                  <a:pt x="1451" y="110"/>
                  <a:pt x="1452" y="110"/>
                </a:cubicBezTo>
                <a:cubicBezTo>
                  <a:pt x="1453" y="109"/>
                  <a:pt x="1455" y="107"/>
                  <a:pt x="1453" y="106"/>
                </a:cubicBezTo>
                <a:cubicBezTo>
                  <a:pt x="1452" y="105"/>
                  <a:pt x="1455" y="103"/>
                  <a:pt x="1455" y="102"/>
                </a:cubicBezTo>
                <a:cubicBezTo>
                  <a:pt x="1454" y="101"/>
                  <a:pt x="1453" y="103"/>
                  <a:pt x="1451" y="102"/>
                </a:cubicBezTo>
                <a:cubicBezTo>
                  <a:pt x="1449" y="101"/>
                  <a:pt x="1450" y="99"/>
                  <a:pt x="1449" y="97"/>
                </a:cubicBezTo>
                <a:cubicBezTo>
                  <a:pt x="1448" y="96"/>
                  <a:pt x="1448" y="99"/>
                  <a:pt x="1446" y="99"/>
                </a:cubicBezTo>
                <a:cubicBezTo>
                  <a:pt x="1443" y="98"/>
                  <a:pt x="1443" y="97"/>
                  <a:pt x="1440" y="95"/>
                </a:cubicBezTo>
                <a:cubicBezTo>
                  <a:pt x="1436" y="94"/>
                  <a:pt x="1442" y="94"/>
                  <a:pt x="1441" y="92"/>
                </a:cubicBezTo>
                <a:cubicBezTo>
                  <a:pt x="1440" y="90"/>
                  <a:pt x="1439" y="92"/>
                  <a:pt x="1437" y="92"/>
                </a:cubicBezTo>
                <a:cubicBezTo>
                  <a:pt x="1435" y="92"/>
                  <a:pt x="1436" y="90"/>
                  <a:pt x="1434" y="88"/>
                </a:cubicBezTo>
                <a:cubicBezTo>
                  <a:pt x="1432" y="86"/>
                  <a:pt x="1432" y="86"/>
                  <a:pt x="1433" y="84"/>
                </a:cubicBezTo>
                <a:cubicBezTo>
                  <a:pt x="1434" y="82"/>
                  <a:pt x="1437" y="86"/>
                  <a:pt x="1437" y="86"/>
                </a:cubicBezTo>
                <a:cubicBezTo>
                  <a:pt x="1437" y="86"/>
                  <a:pt x="1439" y="88"/>
                  <a:pt x="1440" y="86"/>
                </a:cubicBezTo>
                <a:cubicBezTo>
                  <a:pt x="1442" y="85"/>
                  <a:pt x="1438" y="84"/>
                  <a:pt x="1437" y="83"/>
                </a:cubicBezTo>
                <a:cubicBezTo>
                  <a:pt x="1436" y="82"/>
                  <a:pt x="1435" y="82"/>
                  <a:pt x="1433" y="78"/>
                </a:cubicBezTo>
                <a:cubicBezTo>
                  <a:pt x="1432" y="74"/>
                  <a:pt x="1431" y="77"/>
                  <a:pt x="1426" y="76"/>
                </a:cubicBezTo>
                <a:cubicBezTo>
                  <a:pt x="1422" y="74"/>
                  <a:pt x="1426" y="74"/>
                  <a:pt x="1425" y="72"/>
                </a:cubicBezTo>
                <a:cubicBezTo>
                  <a:pt x="1423" y="69"/>
                  <a:pt x="1427" y="70"/>
                  <a:pt x="1428" y="70"/>
                </a:cubicBezTo>
                <a:cubicBezTo>
                  <a:pt x="1429" y="70"/>
                  <a:pt x="1430" y="68"/>
                  <a:pt x="1432" y="69"/>
                </a:cubicBezTo>
                <a:cubicBezTo>
                  <a:pt x="1433" y="70"/>
                  <a:pt x="1432" y="75"/>
                  <a:pt x="1433" y="75"/>
                </a:cubicBezTo>
                <a:cubicBezTo>
                  <a:pt x="1434" y="75"/>
                  <a:pt x="1435" y="73"/>
                  <a:pt x="1434" y="71"/>
                </a:cubicBezTo>
                <a:cubicBezTo>
                  <a:pt x="1433" y="69"/>
                  <a:pt x="1436" y="68"/>
                  <a:pt x="1437" y="66"/>
                </a:cubicBezTo>
                <a:cubicBezTo>
                  <a:pt x="1439" y="64"/>
                  <a:pt x="1438" y="62"/>
                  <a:pt x="1436" y="60"/>
                </a:cubicBezTo>
                <a:cubicBezTo>
                  <a:pt x="1434" y="59"/>
                  <a:pt x="1433" y="61"/>
                  <a:pt x="1429" y="60"/>
                </a:cubicBezTo>
                <a:cubicBezTo>
                  <a:pt x="1426" y="60"/>
                  <a:pt x="1432" y="60"/>
                  <a:pt x="1429" y="57"/>
                </a:cubicBezTo>
                <a:cubicBezTo>
                  <a:pt x="1426" y="53"/>
                  <a:pt x="1429" y="52"/>
                  <a:pt x="1429" y="52"/>
                </a:cubicBezTo>
                <a:cubicBezTo>
                  <a:pt x="1429" y="52"/>
                  <a:pt x="1431" y="50"/>
                  <a:pt x="1432" y="49"/>
                </a:cubicBezTo>
                <a:cubicBezTo>
                  <a:pt x="1434" y="49"/>
                  <a:pt x="1433" y="45"/>
                  <a:pt x="1436" y="45"/>
                </a:cubicBezTo>
                <a:cubicBezTo>
                  <a:pt x="1440" y="45"/>
                  <a:pt x="1434" y="47"/>
                  <a:pt x="1436" y="49"/>
                </a:cubicBezTo>
                <a:cubicBezTo>
                  <a:pt x="1437" y="50"/>
                  <a:pt x="1439" y="47"/>
                  <a:pt x="1442" y="47"/>
                </a:cubicBezTo>
                <a:cubicBezTo>
                  <a:pt x="1444" y="47"/>
                  <a:pt x="1443" y="45"/>
                  <a:pt x="1445" y="45"/>
                </a:cubicBezTo>
                <a:cubicBezTo>
                  <a:pt x="1447" y="45"/>
                  <a:pt x="1446" y="48"/>
                  <a:pt x="1448" y="50"/>
                </a:cubicBezTo>
                <a:cubicBezTo>
                  <a:pt x="1449" y="52"/>
                  <a:pt x="1445" y="52"/>
                  <a:pt x="1443" y="54"/>
                </a:cubicBezTo>
                <a:cubicBezTo>
                  <a:pt x="1441" y="55"/>
                  <a:pt x="1441" y="58"/>
                  <a:pt x="1441" y="60"/>
                </a:cubicBezTo>
                <a:cubicBezTo>
                  <a:pt x="1442" y="62"/>
                  <a:pt x="1440" y="65"/>
                  <a:pt x="1441" y="66"/>
                </a:cubicBezTo>
                <a:cubicBezTo>
                  <a:pt x="1442" y="66"/>
                  <a:pt x="1442" y="63"/>
                  <a:pt x="1443" y="63"/>
                </a:cubicBezTo>
                <a:cubicBezTo>
                  <a:pt x="1444" y="63"/>
                  <a:pt x="1444" y="60"/>
                  <a:pt x="1445" y="60"/>
                </a:cubicBezTo>
                <a:cubicBezTo>
                  <a:pt x="1446" y="60"/>
                  <a:pt x="1447" y="59"/>
                  <a:pt x="1447" y="57"/>
                </a:cubicBezTo>
                <a:cubicBezTo>
                  <a:pt x="1447" y="54"/>
                  <a:pt x="1449" y="53"/>
                  <a:pt x="1449" y="53"/>
                </a:cubicBezTo>
                <a:cubicBezTo>
                  <a:pt x="1449" y="53"/>
                  <a:pt x="1450" y="53"/>
                  <a:pt x="1449" y="55"/>
                </a:cubicBezTo>
                <a:cubicBezTo>
                  <a:pt x="1448" y="58"/>
                  <a:pt x="1450" y="58"/>
                  <a:pt x="1450" y="61"/>
                </a:cubicBezTo>
                <a:cubicBezTo>
                  <a:pt x="1450" y="64"/>
                  <a:pt x="1449" y="64"/>
                  <a:pt x="1450" y="64"/>
                </a:cubicBezTo>
                <a:cubicBezTo>
                  <a:pt x="1452" y="65"/>
                  <a:pt x="1452" y="65"/>
                  <a:pt x="1453" y="67"/>
                </a:cubicBezTo>
                <a:cubicBezTo>
                  <a:pt x="1454" y="69"/>
                  <a:pt x="1452" y="70"/>
                  <a:pt x="1453" y="71"/>
                </a:cubicBezTo>
                <a:cubicBezTo>
                  <a:pt x="1454" y="71"/>
                  <a:pt x="1456" y="68"/>
                  <a:pt x="1456" y="68"/>
                </a:cubicBezTo>
                <a:cubicBezTo>
                  <a:pt x="1456" y="68"/>
                  <a:pt x="1458" y="66"/>
                  <a:pt x="1458" y="64"/>
                </a:cubicBezTo>
                <a:cubicBezTo>
                  <a:pt x="1458" y="63"/>
                  <a:pt x="1458" y="63"/>
                  <a:pt x="1459" y="61"/>
                </a:cubicBezTo>
                <a:cubicBezTo>
                  <a:pt x="1459" y="60"/>
                  <a:pt x="1458" y="60"/>
                  <a:pt x="1456" y="58"/>
                </a:cubicBezTo>
                <a:cubicBezTo>
                  <a:pt x="1455" y="56"/>
                  <a:pt x="1457" y="53"/>
                  <a:pt x="1457" y="54"/>
                </a:cubicBezTo>
                <a:cubicBezTo>
                  <a:pt x="1457" y="55"/>
                  <a:pt x="1458" y="55"/>
                  <a:pt x="1459" y="57"/>
                </a:cubicBezTo>
                <a:cubicBezTo>
                  <a:pt x="1460" y="58"/>
                  <a:pt x="1458" y="60"/>
                  <a:pt x="1461" y="60"/>
                </a:cubicBezTo>
                <a:cubicBezTo>
                  <a:pt x="1463" y="61"/>
                  <a:pt x="1462" y="61"/>
                  <a:pt x="1464" y="63"/>
                </a:cubicBezTo>
                <a:cubicBezTo>
                  <a:pt x="1466" y="65"/>
                  <a:pt x="1464" y="67"/>
                  <a:pt x="1465" y="66"/>
                </a:cubicBezTo>
                <a:cubicBezTo>
                  <a:pt x="1466" y="66"/>
                  <a:pt x="1466" y="65"/>
                  <a:pt x="1466" y="63"/>
                </a:cubicBezTo>
                <a:cubicBezTo>
                  <a:pt x="1466" y="61"/>
                  <a:pt x="1467" y="61"/>
                  <a:pt x="1467" y="59"/>
                </a:cubicBezTo>
                <a:cubicBezTo>
                  <a:pt x="1467" y="57"/>
                  <a:pt x="1466" y="57"/>
                  <a:pt x="1464" y="55"/>
                </a:cubicBezTo>
                <a:cubicBezTo>
                  <a:pt x="1462" y="54"/>
                  <a:pt x="1463" y="51"/>
                  <a:pt x="1463" y="51"/>
                </a:cubicBezTo>
                <a:cubicBezTo>
                  <a:pt x="1463" y="51"/>
                  <a:pt x="1464" y="51"/>
                  <a:pt x="1464" y="52"/>
                </a:cubicBezTo>
                <a:cubicBezTo>
                  <a:pt x="1465" y="53"/>
                  <a:pt x="1467" y="54"/>
                  <a:pt x="1469" y="54"/>
                </a:cubicBezTo>
                <a:cubicBezTo>
                  <a:pt x="1470" y="54"/>
                  <a:pt x="1470" y="56"/>
                  <a:pt x="1472" y="57"/>
                </a:cubicBezTo>
                <a:cubicBezTo>
                  <a:pt x="1473" y="59"/>
                  <a:pt x="1472" y="61"/>
                  <a:pt x="1473" y="60"/>
                </a:cubicBezTo>
                <a:cubicBezTo>
                  <a:pt x="1474" y="59"/>
                  <a:pt x="1474" y="57"/>
                  <a:pt x="1474" y="55"/>
                </a:cubicBezTo>
                <a:cubicBezTo>
                  <a:pt x="1473" y="54"/>
                  <a:pt x="1474" y="52"/>
                  <a:pt x="1473" y="49"/>
                </a:cubicBezTo>
                <a:cubicBezTo>
                  <a:pt x="1472" y="46"/>
                  <a:pt x="1470" y="48"/>
                  <a:pt x="1469" y="48"/>
                </a:cubicBezTo>
                <a:cubicBezTo>
                  <a:pt x="1468" y="48"/>
                  <a:pt x="1468" y="47"/>
                  <a:pt x="1466" y="46"/>
                </a:cubicBezTo>
                <a:cubicBezTo>
                  <a:pt x="1464" y="46"/>
                  <a:pt x="1463" y="47"/>
                  <a:pt x="1461" y="46"/>
                </a:cubicBezTo>
                <a:cubicBezTo>
                  <a:pt x="1459" y="45"/>
                  <a:pt x="1460" y="44"/>
                  <a:pt x="1459" y="43"/>
                </a:cubicBezTo>
                <a:cubicBezTo>
                  <a:pt x="1459" y="41"/>
                  <a:pt x="1458" y="44"/>
                  <a:pt x="1456" y="44"/>
                </a:cubicBezTo>
                <a:cubicBezTo>
                  <a:pt x="1455" y="44"/>
                  <a:pt x="1457" y="41"/>
                  <a:pt x="1455" y="39"/>
                </a:cubicBezTo>
                <a:cubicBezTo>
                  <a:pt x="1453" y="38"/>
                  <a:pt x="1456" y="37"/>
                  <a:pt x="1457" y="36"/>
                </a:cubicBezTo>
                <a:cubicBezTo>
                  <a:pt x="1458" y="35"/>
                  <a:pt x="1458" y="35"/>
                  <a:pt x="1459" y="35"/>
                </a:cubicBezTo>
                <a:cubicBezTo>
                  <a:pt x="1460" y="35"/>
                  <a:pt x="1460" y="38"/>
                  <a:pt x="1461" y="38"/>
                </a:cubicBezTo>
                <a:cubicBezTo>
                  <a:pt x="1462" y="39"/>
                  <a:pt x="1461" y="41"/>
                  <a:pt x="1463" y="41"/>
                </a:cubicBezTo>
                <a:cubicBezTo>
                  <a:pt x="1465" y="42"/>
                  <a:pt x="1466" y="40"/>
                  <a:pt x="1468" y="40"/>
                </a:cubicBezTo>
                <a:cubicBezTo>
                  <a:pt x="1470" y="39"/>
                  <a:pt x="1467" y="38"/>
                  <a:pt x="1467" y="37"/>
                </a:cubicBezTo>
                <a:cubicBezTo>
                  <a:pt x="1467" y="36"/>
                  <a:pt x="1470" y="37"/>
                  <a:pt x="1470" y="37"/>
                </a:cubicBezTo>
                <a:cubicBezTo>
                  <a:pt x="1470" y="37"/>
                  <a:pt x="1472" y="37"/>
                  <a:pt x="1473" y="36"/>
                </a:cubicBezTo>
                <a:cubicBezTo>
                  <a:pt x="1474" y="35"/>
                  <a:pt x="1472" y="34"/>
                  <a:pt x="1473" y="33"/>
                </a:cubicBezTo>
                <a:cubicBezTo>
                  <a:pt x="1473" y="31"/>
                  <a:pt x="1474" y="32"/>
                  <a:pt x="1476" y="32"/>
                </a:cubicBezTo>
                <a:cubicBezTo>
                  <a:pt x="1477" y="31"/>
                  <a:pt x="1478" y="30"/>
                  <a:pt x="1477" y="28"/>
                </a:cubicBezTo>
                <a:cubicBezTo>
                  <a:pt x="1477" y="26"/>
                  <a:pt x="1473" y="27"/>
                  <a:pt x="1471" y="25"/>
                </a:cubicBezTo>
                <a:cubicBezTo>
                  <a:pt x="1469" y="24"/>
                  <a:pt x="1470" y="21"/>
                  <a:pt x="1465" y="19"/>
                </a:cubicBezTo>
                <a:cubicBezTo>
                  <a:pt x="1460" y="17"/>
                  <a:pt x="1462" y="18"/>
                  <a:pt x="1461" y="17"/>
                </a:cubicBezTo>
                <a:cubicBezTo>
                  <a:pt x="1460" y="15"/>
                  <a:pt x="1461" y="15"/>
                  <a:pt x="1462" y="15"/>
                </a:cubicBezTo>
                <a:cubicBezTo>
                  <a:pt x="1464" y="15"/>
                  <a:pt x="1464" y="16"/>
                  <a:pt x="1464" y="16"/>
                </a:cubicBezTo>
                <a:cubicBezTo>
                  <a:pt x="1465" y="12"/>
                  <a:pt x="1465" y="12"/>
                  <a:pt x="1465" y="12"/>
                </a:cubicBezTo>
                <a:cubicBezTo>
                  <a:pt x="1465" y="12"/>
                  <a:pt x="1462" y="10"/>
                  <a:pt x="1460" y="9"/>
                </a:cubicBezTo>
                <a:cubicBezTo>
                  <a:pt x="1458" y="9"/>
                  <a:pt x="1457" y="13"/>
                  <a:pt x="1456" y="14"/>
                </a:cubicBezTo>
                <a:cubicBezTo>
                  <a:pt x="1455" y="15"/>
                  <a:pt x="1453" y="13"/>
                  <a:pt x="1452" y="14"/>
                </a:cubicBezTo>
                <a:cubicBezTo>
                  <a:pt x="1450" y="14"/>
                  <a:pt x="1451" y="16"/>
                  <a:pt x="1448" y="16"/>
                </a:cubicBezTo>
                <a:cubicBezTo>
                  <a:pt x="1445" y="17"/>
                  <a:pt x="1445" y="13"/>
                  <a:pt x="1443" y="12"/>
                </a:cubicBezTo>
                <a:cubicBezTo>
                  <a:pt x="1441" y="12"/>
                  <a:pt x="1443" y="15"/>
                  <a:pt x="1442" y="16"/>
                </a:cubicBezTo>
                <a:cubicBezTo>
                  <a:pt x="1441" y="16"/>
                  <a:pt x="1438" y="12"/>
                  <a:pt x="1438" y="12"/>
                </a:cubicBezTo>
                <a:cubicBezTo>
                  <a:pt x="1438" y="12"/>
                  <a:pt x="1434" y="10"/>
                  <a:pt x="1431" y="11"/>
                </a:cubicBezTo>
                <a:cubicBezTo>
                  <a:pt x="1428" y="12"/>
                  <a:pt x="1430" y="14"/>
                  <a:pt x="1430" y="14"/>
                </a:cubicBezTo>
                <a:cubicBezTo>
                  <a:pt x="1430" y="14"/>
                  <a:pt x="1428" y="14"/>
                  <a:pt x="1426" y="14"/>
                </a:cubicBezTo>
                <a:cubicBezTo>
                  <a:pt x="1423" y="14"/>
                  <a:pt x="1421" y="15"/>
                  <a:pt x="1419" y="17"/>
                </a:cubicBezTo>
                <a:cubicBezTo>
                  <a:pt x="1418" y="18"/>
                  <a:pt x="1417" y="19"/>
                  <a:pt x="1417" y="19"/>
                </a:cubicBezTo>
                <a:cubicBezTo>
                  <a:pt x="1417" y="19"/>
                  <a:pt x="1417" y="20"/>
                  <a:pt x="1419" y="19"/>
                </a:cubicBezTo>
                <a:cubicBezTo>
                  <a:pt x="1421" y="17"/>
                  <a:pt x="1422" y="18"/>
                  <a:pt x="1424" y="17"/>
                </a:cubicBezTo>
                <a:cubicBezTo>
                  <a:pt x="1426" y="17"/>
                  <a:pt x="1427" y="18"/>
                  <a:pt x="1427" y="20"/>
                </a:cubicBezTo>
                <a:cubicBezTo>
                  <a:pt x="1426" y="21"/>
                  <a:pt x="1426" y="23"/>
                  <a:pt x="1424" y="24"/>
                </a:cubicBezTo>
                <a:cubicBezTo>
                  <a:pt x="1422" y="24"/>
                  <a:pt x="1423" y="29"/>
                  <a:pt x="1423" y="29"/>
                </a:cubicBezTo>
                <a:cubicBezTo>
                  <a:pt x="1423" y="29"/>
                  <a:pt x="1421" y="27"/>
                  <a:pt x="1419" y="28"/>
                </a:cubicBezTo>
                <a:cubicBezTo>
                  <a:pt x="1416" y="29"/>
                  <a:pt x="1420" y="29"/>
                  <a:pt x="1417" y="33"/>
                </a:cubicBezTo>
                <a:cubicBezTo>
                  <a:pt x="1414" y="37"/>
                  <a:pt x="1413" y="35"/>
                  <a:pt x="1410" y="37"/>
                </a:cubicBezTo>
                <a:cubicBezTo>
                  <a:pt x="1408" y="38"/>
                  <a:pt x="1409" y="40"/>
                  <a:pt x="1411" y="40"/>
                </a:cubicBezTo>
                <a:cubicBezTo>
                  <a:pt x="1412" y="40"/>
                  <a:pt x="1414" y="40"/>
                  <a:pt x="1416" y="41"/>
                </a:cubicBezTo>
                <a:cubicBezTo>
                  <a:pt x="1417" y="42"/>
                  <a:pt x="1416" y="42"/>
                  <a:pt x="1418" y="45"/>
                </a:cubicBezTo>
                <a:cubicBezTo>
                  <a:pt x="1419" y="47"/>
                  <a:pt x="1416" y="47"/>
                  <a:pt x="1414" y="49"/>
                </a:cubicBezTo>
                <a:cubicBezTo>
                  <a:pt x="1412" y="50"/>
                  <a:pt x="1411" y="49"/>
                  <a:pt x="1410" y="46"/>
                </a:cubicBezTo>
                <a:cubicBezTo>
                  <a:pt x="1410" y="44"/>
                  <a:pt x="1408" y="45"/>
                  <a:pt x="1405" y="44"/>
                </a:cubicBezTo>
                <a:cubicBezTo>
                  <a:pt x="1402" y="43"/>
                  <a:pt x="1401" y="40"/>
                  <a:pt x="1399" y="41"/>
                </a:cubicBezTo>
                <a:cubicBezTo>
                  <a:pt x="1398" y="42"/>
                  <a:pt x="1399" y="42"/>
                  <a:pt x="1401" y="44"/>
                </a:cubicBezTo>
                <a:cubicBezTo>
                  <a:pt x="1402" y="46"/>
                  <a:pt x="1400" y="50"/>
                  <a:pt x="1400" y="50"/>
                </a:cubicBezTo>
                <a:cubicBezTo>
                  <a:pt x="1400" y="50"/>
                  <a:pt x="1396" y="49"/>
                  <a:pt x="1396" y="50"/>
                </a:cubicBezTo>
                <a:cubicBezTo>
                  <a:pt x="1395" y="52"/>
                  <a:pt x="1396" y="54"/>
                  <a:pt x="1395" y="55"/>
                </a:cubicBezTo>
                <a:cubicBezTo>
                  <a:pt x="1393" y="56"/>
                  <a:pt x="1390" y="51"/>
                  <a:pt x="1390" y="51"/>
                </a:cubicBezTo>
                <a:cubicBezTo>
                  <a:pt x="1390" y="51"/>
                  <a:pt x="1390" y="48"/>
                  <a:pt x="1387" y="47"/>
                </a:cubicBezTo>
                <a:cubicBezTo>
                  <a:pt x="1385" y="46"/>
                  <a:pt x="1383" y="48"/>
                  <a:pt x="1381" y="47"/>
                </a:cubicBezTo>
                <a:cubicBezTo>
                  <a:pt x="1380" y="46"/>
                  <a:pt x="1379" y="44"/>
                  <a:pt x="1376" y="44"/>
                </a:cubicBezTo>
                <a:cubicBezTo>
                  <a:pt x="1373" y="44"/>
                  <a:pt x="1377" y="48"/>
                  <a:pt x="1376" y="48"/>
                </a:cubicBezTo>
                <a:cubicBezTo>
                  <a:pt x="1375" y="48"/>
                  <a:pt x="1373" y="47"/>
                  <a:pt x="1372" y="48"/>
                </a:cubicBezTo>
                <a:cubicBezTo>
                  <a:pt x="1370" y="49"/>
                  <a:pt x="1371" y="50"/>
                  <a:pt x="1368" y="51"/>
                </a:cubicBezTo>
                <a:cubicBezTo>
                  <a:pt x="1366" y="53"/>
                  <a:pt x="1365" y="49"/>
                  <a:pt x="1365" y="49"/>
                </a:cubicBezTo>
                <a:cubicBezTo>
                  <a:pt x="1365" y="49"/>
                  <a:pt x="1366" y="45"/>
                  <a:pt x="1364" y="44"/>
                </a:cubicBezTo>
                <a:cubicBezTo>
                  <a:pt x="1362" y="43"/>
                  <a:pt x="1363" y="43"/>
                  <a:pt x="1365" y="42"/>
                </a:cubicBezTo>
                <a:cubicBezTo>
                  <a:pt x="1365" y="42"/>
                  <a:pt x="1365" y="43"/>
                  <a:pt x="1366" y="43"/>
                </a:cubicBezTo>
                <a:cubicBezTo>
                  <a:pt x="1369" y="43"/>
                  <a:pt x="1368" y="45"/>
                  <a:pt x="1369" y="45"/>
                </a:cubicBezTo>
                <a:cubicBezTo>
                  <a:pt x="1371" y="46"/>
                  <a:pt x="1370" y="45"/>
                  <a:pt x="1371" y="43"/>
                </a:cubicBezTo>
                <a:cubicBezTo>
                  <a:pt x="1371" y="42"/>
                  <a:pt x="1370" y="41"/>
                  <a:pt x="1370" y="40"/>
                </a:cubicBezTo>
                <a:cubicBezTo>
                  <a:pt x="1371" y="40"/>
                  <a:pt x="1371" y="40"/>
                  <a:pt x="1372" y="40"/>
                </a:cubicBezTo>
                <a:cubicBezTo>
                  <a:pt x="1374" y="38"/>
                  <a:pt x="1374" y="41"/>
                  <a:pt x="1376" y="41"/>
                </a:cubicBezTo>
                <a:cubicBezTo>
                  <a:pt x="1378" y="41"/>
                  <a:pt x="1380" y="42"/>
                  <a:pt x="1380" y="42"/>
                </a:cubicBezTo>
                <a:cubicBezTo>
                  <a:pt x="1380" y="42"/>
                  <a:pt x="1380" y="40"/>
                  <a:pt x="1378" y="39"/>
                </a:cubicBezTo>
                <a:cubicBezTo>
                  <a:pt x="1377" y="39"/>
                  <a:pt x="1379" y="37"/>
                  <a:pt x="1378" y="36"/>
                </a:cubicBezTo>
                <a:cubicBezTo>
                  <a:pt x="1377" y="35"/>
                  <a:pt x="1375" y="35"/>
                  <a:pt x="1374" y="34"/>
                </a:cubicBezTo>
                <a:cubicBezTo>
                  <a:pt x="1373" y="33"/>
                  <a:pt x="1375" y="32"/>
                  <a:pt x="1377" y="32"/>
                </a:cubicBezTo>
                <a:cubicBezTo>
                  <a:pt x="1378" y="31"/>
                  <a:pt x="1379" y="32"/>
                  <a:pt x="1380" y="31"/>
                </a:cubicBezTo>
                <a:cubicBezTo>
                  <a:pt x="1381" y="31"/>
                  <a:pt x="1377" y="30"/>
                  <a:pt x="1376" y="29"/>
                </a:cubicBezTo>
                <a:cubicBezTo>
                  <a:pt x="1374" y="28"/>
                  <a:pt x="1374" y="30"/>
                  <a:pt x="1372" y="30"/>
                </a:cubicBezTo>
                <a:cubicBezTo>
                  <a:pt x="1371" y="31"/>
                  <a:pt x="1371" y="32"/>
                  <a:pt x="1368" y="32"/>
                </a:cubicBezTo>
                <a:cubicBezTo>
                  <a:pt x="1366" y="32"/>
                  <a:pt x="1367" y="29"/>
                  <a:pt x="1365" y="27"/>
                </a:cubicBezTo>
                <a:cubicBezTo>
                  <a:pt x="1364" y="26"/>
                  <a:pt x="1364" y="28"/>
                  <a:pt x="1362" y="28"/>
                </a:cubicBezTo>
                <a:cubicBezTo>
                  <a:pt x="1359" y="28"/>
                  <a:pt x="1361" y="25"/>
                  <a:pt x="1359" y="26"/>
                </a:cubicBezTo>
                <a:cubicBezTo>
                  <a:pt x="1357" y="26"/>
                  <a:pt x="1360" y="29"/>
                  <a:pt x="1359" y="31"/>
                </a:cubicBezTo>
                <a:cubicBezTo>
                  <a:pt x="1359" y="33"/>
                  <a:pt x="1359" y="32"/>
                  <a:pt x="1358" y="34"/>
                </a:cubicBezTo>
                <a:cubicBezTo>
                  <a:pt x="1357" y="37"/>
                  <a:pt x="1356" y="34"/>
                  <a:pt x="1354" y="36"/>
                </a:cubicBezTo>
                <a:cubicBezTo>
                  <a:pt x="1353" y="38"/>
                  <a:pt x="1356" y="38"/>
                  <a:pt x="1355" y="40"/>
                </a:cubicBezTo>
                <a:cubicBezTo>
                  <a:pt x="1355" y="42"/>
                  <a:pt x="1357" y="44"/>
                  <a:pt x="1358" y="44"/>
                </a:cubicBezTo>
                <a:cubicBezTo>
                  <a:pt x="1358" y="43"/>
                  <a:pt x="1357" y="42"/>
                  <a:pt x="1358" y="39"/>
                </a:cubicBezTo>
                <a:cubicBezTo>
                  <a:pt x="1360" y="37"/>
                  <a:pt x="1362" y="38"/>
                  <a:pt x="1362" y="38"/>
                </a:cubicBezTo>
                <a:cubicBezTo>
                  <a:pt x="1362" y="38"/>
                  <a:pt x="1361" y="39"/>
                  <a:pt x="1361" y="41"/>
                </a:cubicBezTo>
                <a:cubicBezTo>
                  <a:pt x="1360" y="43"/>
                  <a:pt x="1362" y="44"/>
                  <a:pt x="1363" y="45"/>
                </a:cubicBezTo>
                <a:cubicBezTo>
                  <a:pt x="1363" y="47"/>
                  <a:pt x="1363" y="49"/>
                  <a:pt x="1362" y="49"/>
                </a:cubicBezTo>
                <a:cubicBezTo>
                  <a:pt x="1360" y="49"/>
                  <a:pt x="1358" y="49"/>
                  <a:pt x="1356" y="51"/>
                </a:cubicBezTo>
                <a:cubicBezTo>
                  <a:pt x="1354" y="52"/>
                  <a:pt x="1352" y="51"/>
                  <a:pt x="1350" y="51"/>
                </a:cubicBezTo>
                <a:cubicBezTo>
                  <a:pt x="1348" y="50"/>
                  <a:pt x="1350" y="47"/>
                  <a:pt x="1349" y="45"/>
                </a:cubicBezTo>
                <a:cubicBezTo>
                  <a:pt x="1349" y="44"/>
                  <a:pt x="1347" y="44"/>
                  <a:pt x="1347" y="44"/>
                </a:cubicBezTo>
                <a:cubicBezTo>
                  <a:pt x="1347" y="44"/>
                  <a:pt x="1345" y="42"/>
                  <a:pt x="1343" y="40"/>
                </a:cubicBezTo>
                <a:cubicBezTo>
                  <a:pt x="1342" y="37"/>
                  <a:pt x="1340" y="40"/>
                  <a:pt x="1340" y="40"/>
                </a:cubicBezTo>
                <a:cubicBezTo>
                  <a:pt x="1340" y="40"/>
                  <a:pt x="1338" y="36"/>
                  <a:pt x="1337" y="34"/>
                </a:cubicBezTo>
                <a:cubicBezTo>
                  <a:pt x="1337" y="33"/>
                  <a:pt x="1334" y="36"/>
                  <a:pt x="1332" y="36"/>
                </a:cubicBezTo>
                <a:cubicBezTo>
                  <a:pt x="1329" y="35"/>
                  <a:pt x="1331" y="34"/>
                  <a:pt x="1331" y="31"/>
                </a:cubicBezTo>
                <a:cubicBezTo>
                  <a:pt x="1330" y="28"/>
                  <a:pt x="1333" y="28"/>
                  <a:pt x="1332" y="27"/>
                </a:cubicBezTo>
                <a:cubicBezTo>
                  <a:pt x="1330" y="26"/>
                  <a:pt x="1330" y="25"/>
                  <a:pt x="1331" y="23"/>
                </a:cubicBezTo>
                <a:cubicBezTo>
                  <a:pt x="1332" y="21"/>
                  <a:pt x="1333" y="24"/>
                  <a:pt x="1334" y="25"/>
                </a:cubicBezTo>
                <a:cubicBezTo>
                  <a:pt x="1334" y="27"/>
                  <a:pt x="1337" y="24"/>
                  <a:pt x="1338" y="28"/>
                </a:cubicBezTo>
                <a:cubicBezTo>
                  <a:pt x="1339" y="32"/>
                  <a:pt x="1340" y="33"/>
                  <a:pt x="1340" y="33"/>
                </a:cubicBezTo>
                <a:cubicBezTo>
                  <a:pt x="1340" y="33"/>
                  <a:pt x="1340" y="31"/>
                  <a:pt x="1341" y="29"/>
                </a:cubicBezTo>
                <a:cubicBezTo>
                  <a:pt x="1341" y="27"/>
                  <a:pt x="1339" y="22"/>
                  <a:pt x="1337" y="22"/>
                </a:cubicBezTo>
                <a:cubicBezTo>
                  <a:pt x="1335" y="21"/>
                  <a:pt x="1336" y="19"/>
                  <a:pt x="1333" y="19"/>
                </a:cubicBezTo>
                <a:cubicBezTo>
                  <a:pt x="1330" y="18"/>
                  <a:pt x="1328" y="21"/>
                  <a:pt x="1328" y="21"/>
                </a:cubicBezTo>
                <a:cubicBezTo>
                  <a:pt x="1328" y="21"/>
                  <a:pt x="1328" y="19"/>
                  <a:pt x="1328" y="17"/>
                </a:cubicBezTo>
                <a:cubicBezTo>
                  <a:pt x="1327" y="16"/>
                  <a:pt x="1326" y="16"/>
                  <a:pt x="1323" y="15"/>
                </a:cubicBezTo>
                <a:cubicBezTo>
                  <a:pt x="1320" y="15"/>
                  <a:pt x="1322" y="13"/>
                  <a:pt x="1321" y="10"/>
                </a:cubicBezTo>
                <a:cubicBezTo>
                  <a:pt x="1321" y="7"/>
                  <a:pt x="1322" y="4"/>
                  <a:pt x="1321" y="5"/>
                </a:cubicBezTo>
                <a:cubicBezTo>
                  <a:pt x="1320" y="6"/>
                  <a:pt x="1319" y="10"/>
                  <a:pt x="1320" y="13"/>
                </a:cubicBezTo>
                <a:cubicBezTo>
                  <a:pt x="1321" y="15"/>
                  <a:pt x="1322" y="16"/>
                  <a:pt x="1321" y="17"/>
                </a:cubicBezTo>
                <a:cubicBezTo>
                  <a:pt x="1321" y="19"/>
                  <a:pt x="1320" y="19"/>
                  <a:pt x="1320" y="19"/>
                </a:cubicBezTo>
                <a:cubicBezTo>
                  <a:pt x="1320" y="19"/>
                  <a:pt x="1317" y="19"/>
                  <a:pt x="1314" y="19"/>
                </a:cubicBezTo>
                <a:cubicBezTo>
                  <a:pt x="1311" y="19"/>
                  <a:pt x="1312" y="22"/>
                  <a:pt x="1314" y="23"/>
                </a:cubicBezTo>
                <a:cubicBezTo>
                  <a:pt x="1316" y="24"/>
                  <a:pt x="1318" y="22"/>
                  <a:pt x="1318" y="24"/>
                </a:cubicBezTo>
                <a:cubicBezTo>
                  <a:pt x="1319" y="26"/>
                  <a:pt x="1322" y="24"/>
                  <a:pt x="1324" y="24"/>
                </a:cubicBezTo>
                <a:cubicBezTo>
                  <a:pt x="1326" y="25"/>
                  <a:pt x="1326" y="26"/>
                  <a:pt x="1325" y="28"/>
                </a:cubicBezTo>
                <a:cubicBezTo>
                  <a:pt x="1324" y="29"/>
                  <a:pt x="1322" y="30"/>
                  <a:pt x="1319" y="30"/>
                </a:cubicBezTo>
                <a:cubicBezTo>
                  <a:pt x="1317" y="30"/>
                  <a:pt x="1315" y="27"/>
                  <a:pt x="1312" y="28"/>
                </a:cubicBezTo>
                <a:cubicBezTo>
                  <a:pt x="1308" y="28"/>
                  <a:pt x="1312" y="31"/>
                  <a:pt x="1311" y="32"/>
                </a:cubicBezTo>
                <a:cubicBezTo>
                  <a:pt x="1309" y="34"/>
                  <a:pt x="1309" y="31"/>
                  <a:pt x="1307" y="32"/>
                </a:cubicBezTo>
                <a:cubicBezTo>
                  <a:pt x="1304" y="33"/>
                  <a:pt x="1307" y="35"/>
                  <a:pt x="1305" y="36"/>
                </a:cubicBezTo>
                <a:cubicBezTo>
                  <a:pt x="1302" y="37"/>
                  <a:pt x="1300" y="36"/>
                  <a:pt x="1300" y="36"/>
                </a:cubicBezTo>
                <a:cubicBezTo>
                  <a:pt x="1300" y="39"/>
                  <a:pt x="1300" y="39"/>
                  <a:pt x="1300" y="39"/>
                </a:cubicBezTo>
                <a:cubicBezTo>
                  <a:pt x="1300" y="39"/>
                  <a:pt x="1303" y="40"/>
                  <a:pt x="1305" y="40"/>
                </a:cubicBezTo>
                <a:cubicBezTo>
                  <a:pt x="1307" y="40"/>
                  <a:pt x="1308" y="42"/>
                  <a:pt x="1308" y="44"/>
                </a:cubicBezTo>
                <a:cubicBezTo>
                  <a:pt x="1308" y="46"/>
                  <a:pt x="1306" y="46"/>
                  <a:pt x="1306" y="46"/>
                </a:cubicBezTo>
                <a:cubicBezTo>
                  <a:pt x="1306" y="46"/>
                  <a:pt x="1303" y="46"/>
                  <a:pt x="1302" y="46"/>
                </a:cubicBezTo>
                <a:cubicBezTo>
                  <a:pt x="1301" y="46"/>
                  <a:pt x="1300" y="45"/>
                  <a:pt x="1298" y="48"/>
                </a:cubicBezTo>
                <a:cubicBezTo>
                  <a:pt x="1297" y="50"/>
                  <a:pt x="1298" y="51"/>
                  <a:pt x="1298" y="52"/>
                </a:cubicBezTo>
                <a:cubicBezTo>
                  <a:pt x="1298" y="52"/>
                  <a:pt x="1297" y="52"/>
                  <a:pt x="1293" y="52"/>
                </a:cubicBezTo>
                <a:cubicBezTo>
                  <a:pt x="1293" y="52"/>
                  <a:pt x="1293" y="51"/>
                  <a:pt x="1294" y="50"/>
                </a:cubicBezTo>
                <a:cubicBezTo>
                  <a:pt x="1296" y="45"/>
                  <a:pt x="1296" y="45"/>
                  <a:pt x="1295" y="44"/>
                </a:cubicBezTo>
                <a:cubicBezTo>
                  <a:pt x="1293" y="43"/>
                  <a:pt x="1287" y="31"/>
                  <a:pt x="1289" y="39"/>
                </a:cubicBezTo>
                <a:cubicBezTo>
                  <a:pt x="1292" y="47"/>
                  <a:pt x="1289" y="44"/>
                  <a:pt x="1289" y="45"/>
                </a:cubicBezTo>
                <a:cubicBezTo>
                  <a:pt x="1290" y="47"/>
                  <a:pt x="1288" y="49"/>
                  <a:pt x="1289" y="50"/>
                </a:cubicBezTo>
                <a:cubicBezTo>
                  <a:pt x="1290" y="51"/>
                  <a:pt x="1291" y="52"/>
                  <a:pt x="1291" y="53"/>
                </a:cubicBezTo>
                <a:cubicBezTo>
                  <a:pt x="1290" y="54"/>
                  <a:pt x="1291" y="56"/>
                  <a:pt x="1291" y="56"/>
                </a:cubicBezTo>
                <a:cubicBezTo>
                  <a:pt x="1284" y="57"/>
                  <a:pt x="1284" y="57"/>
                  <a:pt x="1284" y="57"/>
                </a:cubicBezTo>
                <a:cubicBezTo>
                  <a:pt x="1280" y="57"/>
                  <a:pt x="1283" y="61"/>
                  <a:pt x="1279" y="62"/>
                </a:cubicBezTo>
                <a:cubicBezTo>
                  <a:pt x="1276" y="63"/>
                  <a:pt x="1276" y="63"/>
                  <a:pt x="1273" y="65"/>
                </a:cubicBezTo>
                <a:cubicBezTo>
                  <a:pt x="1270" y="68"/>
                  <a:pt x="1274" y="68"/>
                  <a:pt x="1272" y="71"/>
                </a:cubicBezTo>
                <a:cubicBezTo>
                  <a:pt x="1269" y="75"/>
                  <a:pt x="1269" y="73"/>
                  <a:pt x="1266" y="74"/>
                </a:cubicBezTo>
                <a:cubicBezTo>
                  <a:pt x="1262" y="76"/>
                  <a:pt x="1267" y="77"/>
                  <a:pt x="1263" y="80"/>
                </a:cubicBezTo>
                <a:cubicBezTo>
                  <a:pt x="1260" y="84"/>
                  <a:pt x="1262" y="77"/>
                  <a:pt x="1259" y="82"/>
                </a:cubicBezTo>
                <a:cubicBezTo>
                  <a:pt x="1257" y="87"/>
                  <a:pt x="1259" y="86"/>
                  <a:pt x="1256" y="88"/>
                </a:cubicBezTo>
                <a:cubicBezTo>
                  <a:pt x="1253" y="89"/>
                  <a:pt x="1259" y="83"/>
                  <a:pt x="1253" y="86"/>
                </a:cubicBezTo>
                <a:cubicBezTo>
                  <a:pt x="1248" y="90"/>
                  <a:pt x="1253" y="90"/>
                  <a:pt x="1254" y="93"/>
                </a:cubicBezTo>
                <a:cubicBezTo>
                  <a:pt x="1254" y="96"/>
                  <a:pt x="1252" y="95"/>
                  <a:pt x="1249" y="95"/>
                </a:cubicBezTo>
                <a:cubicBezTo>
                  <a:pt x="1246" y="95"/>
                  <a:pt x="1248" y="92"/>
                  <a:pt x="1246" y="91"/>
                </a:cubicBezTo>
                <a:cubicBezTo>
                  <a:pt x="1244" y="90"/>
                  <a:pt x="1245" y="92"/>
                  <a:pt x="1242" y="91"/>
                </a:cubicBezTo>
                <a:cubicBezTo>
                  <a:pt x="1239" y="90"/>
                  <a:pt x="1243" y="87"/>
                  <a:pt x="1241" y="86"/>
                </a:cubicBezTo>
                <a:cubicBezTo>
                  <a:pt x="1240" y="84"/>
                  <a:pt x="1237" y="88"/>
                  <a:pt x="1235" y="87"/>
                </a:cubicBezTo>
                <a:cubicBezTo>
                  <a:pt x="1233" y="87"/>
                  <a:pt x="1235" y="85"/>
                  <a:pt x="1234" y="83"/>
                </a:cubicBezTo>
                <a:cubicBezTo>
                  <a:pt x="1233" y="82"/>
                  <a:pt x="1232" y="85"/>
                  <a:pt x="1230" y="83"/>
                </a:cubicBezTo>
                <a:cubicBezTo>
                  <a:pt x="1229" y="81"/>
                  <a:pt x="1232" y="81"/>
                  <a:pt x="1233" y="80"/>
                </a:cubicBezTo>
                <a:cubicBezTo>
                  <a:pt x="1234" y="79"/>
                  <a:pt x="1233" y="78"/>
                  <a:pt x="1234" y="76"/>
                </a:cubicBezTo>
                <a:cubicBezTo>
                  <a:pt x="1235" y="74"/>
                  <a:pt x="1236" y="77"/>
                  <a:pt x="1238" y="76"/>
                </a:cubicBezTo>
                <a:cubicBezTo>
                  <a:pt x="1240" y="76"/>
                  <a:pt x="1238" y="80"/>
                  <a:pt x="1240" y="80"/>
                </a:cubicBezTo>
                <a:cubicBezTo>
                  <a:pt x="1242" y="81"/>
                  <a:pt x="1242" y="78"/>
                  <a:pt x="1239" y="75"/>
                </a:cubicBezTo>
                <a:cubicBezTo>
                  <a:pt x="1237" y="71"/>
                  <a:pt x="1242" y="73"/>
                  <a:pt x="1240" y="70"/>
                </a:cubicBezTo>
                <a:cubicBezTo>
                  <a:pt x="1239" y="66"/>
                  <a:pt x="1237" y="69"/>
                  <a:pt x="1235" y="67"/>
                </a:cubicBezTo>
                <a:cubicBezTo>
                  <a:pt x="1234" y="64"/>
                  <a:pt x="1233" y="63"/>
                  <a:pt x="1230" y="64"/>
                </a:cubicBezTo>
                <a:cubicBezTo>
                  <a:pt x="1230" y="64"/>
                  <a:pt x="1229" y="67"/>
                  <a:pt x="1226" y="69"/>
                </a:cubicBezTo>
                <a:cubicBezTo>
                  <a:pt x="1223" y="71"/>
                  <a:pt x="1223" y="68"/>
                  <a:pt x="1220" y="69"/>
                </a:cubicBezTo>
                <a:cubicBezTo>
                  <a:pt x="1220" y="68"/>
                  <a:pt x="1220" y="67"/>
                  <a:pt x="1220" y="67"/>
                </a:cubicBezTo>
                <a:cubicBezTo>
                  <a:pt x="1221" y="65"/>
                  <a:pt x="1223" y="64"/>
                  <a:pt x="1222" y="62"/>
                </a:cubicBezTo>
                <a:cubicBezTo>
                  <a:pt x="1221" y="60"/>
                  <a:pt x="1220" y="65"/>
                  <a:pt x="1220" y="60"/>
                </a:cubicBezTo>
                <a:cubicBezTo>
                  <a:pt x="1220" y="55"/>
                  <a:pt x="1219" y="54"/>
                  <a:pt x="1219" y="52"/>
                </a:cubicBezTo>
                <a:cubicBezTo>
                  <a:pt x="1218" y="50"/>
                  <a:pt x="1218" y="47"/>
                  <a:pt x="1218" y="47"/>
                </a:cubicBezTo>
                <a:cubicBezTo>
                  <a:pt x="1217" y="48"/>
                  <a:pt x="1219" y="52"/>
                  <a:pt x="1217" y="56"/>
                </a:cubicBezTo>
                <a:cubicBezTo>
                  <a:pt x="1216" y="59"/>
                  <a:pt x="1215" y="59"/>
                  <a:pt x="1215" y="62"/>
                </a:cubicBezTo>
                <a:cubicBezTo>
                  <a:pt x="1216" y="64"/>
                  <a:pt x="1216" y="67"/>
                  <a:pt x="1218" y="67"/>
                </a:cubicBezTo>
                <a:cubicBezTo>
                  <a:pt x="1218" y="67"/>
                  <a:pt x="1219" y="68"/>
                  <a:pt x="1219" y="69"/>
                </a:cubicBezTo>
                <a:cubicBezTo>
                  <a:pt x="1216" y="70"/>
                  <a:pt x="1220" y="73"/>
                  <a:pt x="1216" y="74"/>
                </a:cubicBezTo>
                <a:cubicBezTo>
                  <a:pt x="1213" y="75"/>
                  <a:pt x="1217" y="67"/>
                  <a:pt x="1215" y="67"/>
                </a:cubicBezTo>
                <a:cubicBezTo>
                  <a:pt x="1213" y="67"/>
                  <a:pt x="1214" y="64"/>
                  <a:pt x="1212" y="63"/>
                </a:cubicBezTo>
                <a:cubicBezTo>
                  <a:pt x="1212" y="63"/>
                  <a:pt x="1211" y="63"/>
                  <a:pt x="1211" y="62"/>
                </a:cubicBezTo>
                <a:cubicBezTo>
                  <a:pt x="1212" y="60"/>
                  <a:pt x="1212" y="56"/>
                  <a:pt x="1211" y="55"/>
                </a:cubicBezTo>
                <a:cubicBezTo>
                  <a:pt x="1209" y="52"/>
                  <a:pt x="1211" y="49"/>
                  <a:pt x="1210" y="48"/>
                </a:cubicBezTo>
                <a:cubicBezTo>
                  <a:pt x="1209" y="46"/>
                  <a:pt x="1207" y="52"/>
                  <a:pt x="1207" y="54"/>
                </a:cubicBezTo>
                <a:cubicBezTo>
                  <a:pt x="1207" y="55"/>
                  <a:pt x="1207" y="57"/>
                  <a:pt x="1206" y="59"/>
                </a:cubicBezTo>
                <a:cubicBezTo>
                  <a:pt x="1204" y="58"/>
                  <a:pt x="1206" y="63"/>
                  <a:pt x="1204" y="64"/>
                </a:cubicBezTo>
                <a:cubicBezTo>
                  <a:pt x="1202" y="66"/>
                  <a:pt x="1202" y="60"/>
                  <a:pt x="1199" y="61"/>
                </a:cubicBezTo>
                <a:cubicBezTo>
                  <a:pt x="1196" y="62"/>
                  <a:pt x="1199" y="63"/>
                  <a:pt x="1198" y="66"/>
                </a:cubicBezTo>
                <a:cubicBezTo>
                  <a:pt x="1197" y="70"/>
                  <a:pt x="1195" y="67"/>
                  <a:pt x="1192" y="69"/>
                </a:cubicBezTo>
                <a:cubicBezTo>
                  <a:pt x="1188" y="70"/>
                  <a:pt x="1190" y="72"/>
                  <a:pt x="1190" y="75"/>
                </a:cubicBezTo>
                <a:cubicBezTo>
                  <a:pt x="1190" y="78"/>
                  <a:pt x="1192" y="77"/>
                  <a:pt x="1192" y="80"/>
                </a:cubicBezTo>
                <a:cubicBezTo>
                  <a:pt x="1193" y="82"/>
                  <a:pt x="1191" y="81"/>
                  <a:pt x="1189" y="83"/>
                </a:cubicBezTo>
                <a:cubicBezTo>
                  <a:pt x="1188" y="85"/>
                  <a:pt x="1190" y="86"/>
                  <a:pt x="1191" y="87"/>
                </a:cubicBezTo>
                <a:cubicBezTo>
                  <a:pt x="1192" y="88"/>
                  <a:pt x="1192" y="88"/>
                  <a:pt x="1190" y="91"/>
                </a:cubicBezTo>
                <a:cubicBezTo>
                  <a:pt x="1187" y="94"/>
                  <a:pt x="1191" y="94"/>
                  <a:pt x="1192" y="96"/>
                </a:cubicBezTo>
                <a:cubicBezTo>
                  <a:pt x="1193" y="98"/>
                  <a:pt x="1192" y="98"/>
                  <a:pt x="1190" y="100"/>
                </a:cubicBezTo>
                <a:cubicBezTo>
                  <a:pt x="1187" y="102"/>
                  <a:pt x="1187" y="100"/>
                  <a:pt x="1183" y="102"/>
                </a:cubicBezTo>
                <a:cubicBezTo>
                  <a:pt x="1180" y="104"/>
                  <a:pt x="1183" y="105"/>
                  <a:pt x="1179" y="107"/>
                </a:cubicBezTo>
                <a:cubicBezTo>
                  <a:pt x="1176" y="108"/>
                  <a:pt x="1179" y="104"/>
                  <a:pt x="1178" y="103"/>
                </a:cubicBezTo>
                <a:cubicBezTo>
                  <a:pt x="1177" y="103"/>
                  <a:pt x="1180" y="101"/>
                  <a:pt x="1179" y="100"/>
                </a:cubicBezTo>
                <a:cubicBezTo>
                  <a:pt x="1177" y="98"/>
                  <a:pt x="1177" y="100"/>
                  <a:pt x="1175" y="99"/>
                </a:cubicBezTo>
                <a:cubicBezTo>
                  <a:pt x="1173" y="98"/>
                  <a:pt x="1175" y="96"/>
                  <a:pt x="1172" y="95"/>
                </a:cubicBezTo>
                <a:cubicBezTo>
                  <a:pt x="1168" y="95"/>
                  <a:pt x="1173" y="99"/>
                  <a:pt x="1171" y="100"/>
                </a:cubicBezTo>
                <a:cubicBezTo>
                  <a:pt x="1169" y="101"/>
                  <a:pt x="1169" y="98"/>
                  <a:pt x="1165" y="96"/>
                </a:cubicBezTo>
                <a:cubicBezTo>
                  <a:pt x="1162" y="94"/>
                  <a:pt x="1165" y="93"/>
                  <a:pt x="1163" y="91"/>
                </a:cubicBezTo>
                <a:cubicBezTo>
                  <a:pt x="1161" y="89"/>
                  <a:pt x="1161" y="93"/>
                  <a:pt x="1157" y="92"/>
                </a:cubicBezTo>
                <a:cubicBezTo>
                  <a:pt x="1153" y="91"/>
                  <a:pt x="1156" y="90"/>
                  <a:pt x="1151" y="89"/>
                </a:cubicBezTo>
                <a:cubicBezTo>
                  <a:pt x="1147" y="89"/>
                  <a:pt x="1149" y="90"/>
                  <a:pt x="1147" y="92"/>
                </a:cubicBezTo>
                <a:cubicBezTo>
                  <a:pt x="1144" y="93"/>
                  <a:pt x="1147" y="95"/>
                  <a:pt x="1143" y="96"/>
                </a:cubicBezTo>
                <a:cubicBezTo>
                  <a:pt x="1138" y="97"/>
                  <a:pt x="1140" y="95"/>
                  <a:pt x="1138" y="93"/>
                </a:cubicBezTo>
                <a:cubicBezTo>
                  <a:pt x="1137" y="91"/>
                  <a:pt x="1136" y="94"/>
                  <a:pt x="1135" y="92"/>
                </a:cubicBezTo>
                <a:cubicBezTo>
                  <a:pt x="1134" y="91"/>
                  <a:pt x="1136" y="89"/>
                  <a:pt x="1135" y="86"/>
                </a:cubicBezTo>
                <a:cubicBezTo>
                  <a:pt x="1135" y="83"/>
                  <a:pt x="1136" y="82"/>
                  <a:pt x="1134" y="83"/>
                </a:cubicBezTo>
                <a:cubicBezTo>
                  <a:pt x="1132" y="84"/>
                  <a:pt x="1135" y="87"/>
                  <a:pt x="1133" y="90"/>
                </a:cubicBezTo>
                <a:cubicBezTo>
                  <a:pt x="1131" y="93"/>
                  <a:pt x="1133" y="92"/>
                  <a:pt x="1133" y="95"/>
                </a:cubicBezTo>
                <a:cubicBezTo>
                  <a:pt x="1134" y="98"/>
                  <a:pt x="1132" y="98"/>
                  <a:pt x="1130" y="96"/>
                </a:cubicBezTo>
                <a:cubicBezTo>
                  <a:pt x="1128" y="94"/>
                  <a:pt x="1132" y="89"/>
                  <a:pt x="1130" y="90"/>
                </a:cubicBezTo>
                <a:cubicBezTo>
                  <a:pt x="1128" y="92"/>
                  <a:pt x="1126" y="91"/>
                  <a:pt x="1123" y="85"/>
                </a:cubicBezTo>
                <a:cubicBezTo>
                  <a:pt x="1120" y="80"/>
                  <a:pt x="1127" y="81"/>
                  <a:pt x="1126" y="79"/>
                </a:cubicBezTo>
                <a:cubicBezTo>
                  <a:pt x="1125" y="77"/>
                  <a:pt x="1127" y="77"/>
                  <a:pt x="1125" y="77"/>
                </a:cubicBezTo>
                <a:cubicBezTo>
                  <a:pt x="1123" y="77"/>
                  <a:pt x="1122" y="80"/>
                  <a:pt x="1120" y="80"/>
                </a:cubicBezTo>
                <a:cubicBezTo>
                  <a:pt x="1118" y="80"/>
                  <a:pt x="1120" y="77"/>
                  <a:pt x="1119" y="76"/>
                </a:cubicBezTo>
                <a:cubicBezTo>
                  <a:pt x="1118" y="75"/>
                  <a:pt x="1118" y="77"/>
                  <a:pt x="1114" y="75"/>
                </a:cubicBezTo>
                <a:cubicBezTo>
                  <a:pt x="1110" y="74"/>
                  <a:pt x="1116" y="72"/>
                  <a:pt x="1116" y="71"/>
                </a:cubicBezTo>
                <a:cubicBezTo>
                  <a:pt x="1115" y="69"/>
                  <a:pt x="1118" y="70"/>
                  <a:pt x="1120" y="70"/>
                </a:cubicBezTo>
                <a:cubicBezTo>
                  <a:pt x="1122" y="70"/>
                  <a:pt x="1120" y="67"/>
                  <a:pt x="1120" y="65"/>
                </a:cubicBezTo>
                <a:cubicBezTo>
                  <a:pt x="1120" y="63"/>
                  <a:pt x="1121" y="64"/>
                  <a:pt x="1123" y="64"/>
                </a:cubicBezTo>
                <a:cubicBezTo>
                  <a:pt x="1124" y="65"/>
                  <a:pt x="1123" y="69"/>
                  <a:pt x="1124" y="69"/>
                </a:cubicBezTo>
                <a:cubicBezTo>
                  <a:pt x="1125" y="70"/>
                  <a:pt x="1126" y="67"/>
                  <a:pt x="1127" y="66"/>
                </a:cubicBezTo>
                <a:cubicBezTo>
                  <a:pt x="1129" y="64"/>
                  <a:pt x="1129" y="61"/>
                  <a:pt x="1129" y="60"/>
                </a:cubicBezTo>
                <a:cubicBezTo>
                  <a:pt x="1129" y="58"/>
                  <a:pt x="1131" y="59"/>
                  <a:pt x="1133" y="59"/>
                </a:cubicBezTo>
                <a:cubicBezTo>
                  <a:pt x="1136" y="58"/>
                  <a:pt x="1135" y="63"/>
                  <a:pt x="1137" y="62"/>
                </a:cubicBezTo>
                <a:cubicBezTo>
                  <a:pt x="1138" y="61"/>
                  <a:pt x="1138" y="59"/>
                  <a:pt x="1137" y="57"/>
                </a:cubicBezTo>
                <a:cubicBezTo>
                  <a:pt x="1135" y="55"/>
                  <a:pt x="1138" y="54"/>
                  <a:pt x="1137" y="51"/>
                </a:cubicBezTo>
                <a:cubicBezTo>
                  <a:pt x="1135" y="47"/>
                  <a:pt x="1135" y="47"/>
                  <a:pt x="1134" y="45"/>
                </a:cubicBezTo>
                <a:cubicBezTo>
                  <a:pt x="1134" y="43"/>
                  <a:pt x="1137" y="44"/>
                  <a:pt x="1138" y="45"/>
                </a:cubicBezTo>
                <a:cubicBezTo>
                  <a:pt x="1140" y="46"/>
                  <a:pt x="1141" y="43"/>
                  <a:pt x="1142" y="40"/>
                </a:cubicBezTo>
                <a:cubicBezTo>
                  <a:pt x="1143" y="37"/>
                  <a:pt x="1142" y="36"/>
                  <a:pt x="1139" y="37"/>
                </a:cubicBezTo>
                <a:cubicBezTo>
                  <a:pt x="1137" y="37"/>
                  <a:pt x="1137" y="34"/>
                  <a:pt x="1135" y="32"/>
                </a:cubicBezTo>
                <a:cubicBezTo>
                  <a:pt x="1132" y="29"/>
                  <a:pt x="1133" y="29"/>
                  <a:pt x="1131" y="29"/>
                </a:cubicBezTo>
                <a:cubicBezTo>
                  <a:pt x="1130" y="29"/>
                  <a:pt x="1129" y="28"/>
                  <a:pt x="1126" y="24"/>
                </a:cubicBezTo>
                <a:cubicBezTo>
                  <a:pt x="1124" y="20"/>
                  <a:pt x="1128" y="20"/>
                  <a:pt x="1127" y="19"/>
                </a:cubicBezTo>
                <a:cubicBezTo>
                  <a:pt x="1126" y="18"/>
                  <a:pt x="1123" y="22"/>
                  <a:pt x="1123" y="22"/>
                </a:cubicBezTo>
                <a:cubicBezTo>
                  <a:pt x="1123" y="22"/>
                  <a:pt x="1124" y="26"/>
                  <a:pt x="1126" y="28"/>
                </a:cubicBezTo>
                <a:cubicBezTo>
                  <a:pt x="1127" y="31"/>
                  <a:pt x="1124" y="31"/>
                  <a:pt x="1124" y="31"/>
                </a:cubicBezTo>
                <a:cubicBezTo>
                  <a:pt x="1124" y="31"/>
                  <a:pt x="1126" y="33"/>
                  <a:pt x="1128" y="35"/>
                </a:cubicBezTo>
                <a:cubicBezTo>
                  <a:pt x="1132" y="37"/>
                  <a:pt x="1127" y="37"/>
                  <a:pt x="1124" y="37"/>
                </a:cubicBezTo>
                <a:cubicBezTo>
                  <a:pt x="1121" y="37"/>
                  <a:pt x="1124" y="41"/>
                  <a:pt x="1123" y="42"/>
                </a:cubicBezTo>
                <a:cubicBezTo>
                  <a:pt x="1122" y="42"/>
                  <a:pt x="1120" y="38"/>
                  <a:pt x="1120" y="38"/>
                </a:cubicBezTo>
                <a:cubicBezTo>
                  <a:pt x="1120" y="32"/>
                  <a:pt x="1120" y="32"/>
                  <a:pt x="1120" y="32"/>
                </a:cubicBezTo>
                <a:cubicBezTo>
                  <a:pt x="1120" y="32"/>
                  <a:pt x="1119" y="30"/>
                  <a:pt x="1118" y="29"/>
                </a:cubicBezTo>
                <a:cubicBezTo>
                  <a:pt x="1116" y="28"/>
                  <a:pt x="1116" y="31"/>
                  <a:pt x="1114" y="31"/>
                </a:cubicBezTo>
                <a:cubicBezTo>
                  <a:pt x="1112" y="31"/>
                  <a:pt x="1114" y="28"/>
                  <a:pt x="1113" y="27"/>
                </a:cubicBezTo>
                <a:cubicBezTo>
                  <a:pt x="1112" y="27"/>
                  <a:pt x="1112" y="25"/>
                  <a:pt x="1112" y="25"/>
                </a:cubicBezTo>
                <a:cubicBezTo>
                  <a:pt x="1112" y="25"/>
                  <a:pt x="1114" y="25"/>
                  <a:pt x="1115" y="23"/>
                </a:cubicBezTo>
                <a:cubicBezTo>
                  <a:pt x="1116" y="21"/>
                  <a:pt x="1113" y="20"/>
                  <a:pt x="1113" y="20"/>
                </a:cubicBezTo>
                <a:cubicBezTo>
                  <a:pt x="1113" y="20"/>
                  <a:pt x="1118" y="21"/>
                  <a:pt x="1118" y="18"/>
                </a:cubicBezTo>
                <a:cubicBezTo>
                  <a:pt x="1117" y="14"/>
                  <a:pt x="1115" y="16"/>
                  <a:pt x="1115" y="16"/>
                </a:cubicBezTo>
                <a:cubicBezTo>
                  <a:pt x="1115" y="16"/>
                  <a:pt x="1117" y="13"/>
                  <a:pt x="1116" y="11"/>
                </a:cubicBezTo>
                <a:cubicBezTo>
                  <a:pt x="1116" y="9"/>
                  <a:pt x="1115" y="11"/>
                  <a:pt x="1112" y="10"/>
                </a:cubicBezTo>
                <a:cubicBezTo>
                  <a:pt x="1110" y="10"/>
                  <a:pt x="1114" y="10"/>
                  <a:pt x="1114" y="8"/>
                </a:cubicBezTo>
                <a:cubicBezTo>
                  <a:pt x="1113" y="6"/>
                  <a:pt x="1115" y="5"/>
                  <a:pt x="1115" y="4"/>
                </a:cubicBezTo>
                <a:cubicBezTo>
                  <a:pt x="1114" y="2"/>
                  <a:pt x="1115" y="2"/>
                  <a:pt x="1112" y="1"/>
                </a:cubicBezTo>
                <a:cubicBezTo>
                  <a:pt x="1110" y="0"/>
                  <a:pt x="1113" y="6"/>
                  <a:pt x="1110" y="6"/>
                </a:cubicBezTo>
                <a:cubicBezTo>
                  <a:pt x="1108" y="7"/>
                  <a:pt x="1111" y="4"/>
                  <a:pt x="1110" y="4"/>
                </a:cubicBezTo>
                <a:cubicBezTo>
                  <a:pt x="1109" y="3"/>
                  <a:pt x="1107" y="3"/>
                  <a:pt x="1105" y="7"/>
                </a:cubicBezTo>
                <a:cubicBezTo>
                  <a:pt x="1102" y="12"/>
                  <a:pt x="1107" y="9"/>
                  <a:pt x="1107" y="10"/>
                </a:cubicBezTo>
                <a:cubicBezTo>
                  <a:pt x="1108" y="12"/>
                  <a:pt x="1109" y="12"/>
                  <a:pt x="1109" y="14"/>
                </a:cubicBezTo>
                <a:cubicBezTo>
                  <a:pt x="1108" y="16"/>
                  <a:pt x="1107" y="13"/>
                  <a:pt x="1106" y="16"/>
                </a:cubicBezTo>
                <a:cubicBezTo>
                  <a:pt x="1105" y="19"/>
                  <a:pt x="1108" y="17"/>
                  <a:pt x="1109" y="19"/>
                </a:cubicBezTo>
                <a:cubicBezTo>
                  <a:pt x="1110" y="21"/>
                  <a:pt x="1108" y="22"/>
                  <a:pt x="1104" y="23"/>
                </a:cubicBezTo>
                <a:cubicBezTo>
                  <a:pt x="1100" y="23"/>
                  <a:pt x="1102" y="20"/>
                  <a:pt x="1099" y="21"/>
                </a:cubicBezTo>
                <a:cubicBezTo>
                  <a:pt x="1096" y="21"/>
                  <a:pt x="1098" y="23"/>
                  <a:pt x="1097" y="25"/>
                </a:cubicBezTo>
                <a:cubicBezTo>
                  <a:pt x="1095" y="27"/>
                  <a:pt x="1098" y="28"/>
                  <a:pt x="1097" y="31"/>
                </a:cubicBezTo>
                <a:cubicBezTo>
                  <a:pt x="1096" y="34"/>
                  <a:pt x="1098" y="34"/>
                  <a:pt x="1095" y="33"/>
                </a:cubicBezTo>
                <a:cubicBezTo>
                  <a:pt x="1092" y="33"/>
                  <a:pt x="1097" y="29"/>
                  <a:pt x="1096" y="29"/>
                </a:cubicBezTo>
                <a:cubicBezTo>
                  <a:pt x="1094" y="29"/>
                  <a:pt x="1095" y="26"/>
                  <a:pt x="1093" y="28"/>
                </a:cubicBezTo>
                <a:cubicBezTo>
                  <a:pt x="1090" y="30"/>
                  <a:pt x="1092" y="31"/>
                  <a:pt x="1091" y="33"/>
                </a:cubicBezTo>
                <a:cubicBezTo>
                  <a:pt x="1089" y="34"/>
                  <a:pt x="1089" y="31"/>
                  <a:pt x="1087" y="33"/>
                </a:cubicBezTo>
                <a:cubicBezTo>
                  <a:pt x="1085" y="34"/>
                  <a:pt x="1087" y="35"/>
                  <a:pt x="1086" y="37"/>
                </a:cubicBezTo>
                <a:cubicBezTo>
                  <a:pt x="1086" y="40"/>
                  <a:pt x="1086" y="41"/>
                  <a:pt x="1084" y="40"/>
                </a:cubicBezTo>
                <a:cubicBezTo>
                  <a:pt x="1082" y="38"/>
                  <a:pt x="1081" y="39"/>
                  <a:pt x="1080" y="42"/>
                </a:cubicBezTo>
                <a:cubicBezTo>
                  <a:pt x="1080" y="45"/>
                  <a:pt x="1078" y="48"/>
                  <a:pt x="1077" y="49"/>
                </a:cubicBezTo>
                <a:cubicBezTo>
                  <a:pt x="1076" y="51"/>
                  <a:pt x="1077" y="47"/>
                  <a:pt x="1075" y="48"/>
                </a:cubicBezTo>
                <a:cubicBezTo>
                  <a:pt x="1073" y="50"/>
                  <a:pt x="1076" y="52"/>
                  <a:pt x="1074" y="54"/>
                </a:cubicBezTo>
                <a:cubicBezTo>
                  <a:pt x="1071" y="56"/>
                  <a:pt x="1071" y="54"/>
                  <a:pt x="1068" y="56"/>
                </a:cubicBezTo>
                <a:cubicBezTo>
                  <a:pt x="1065" y="58"/>
                  <a:pt x="1066" y="58"/>
                  <a:pt x="1067" y="60"/>
                </a:cubicBezTo>
                <a:cubicBezTo>
                  <a:pt x="1069" y="62"/>
                  <a:pt x="1070" y="61"/>
                  <a:pt x="1070" y="63"/>
                </a:cubicBezTo>
                <a:cubicBezTo>
                  <a:pt x="1071" y="64"/>
                  <a:pt x="1071" y="66"/>
                  <a:pt x="1069" y="67"/>
                </a:cubicBezTo>
                <a:cubicBezTo>
                  <a:pt x="1068" y="68"/>
                  <a:pt x="1063" y="66"/>
                  <a:pt x="1063" y="66"/>
                </a:cubicBezTo>
                <a:cubicBezTo>
                  <a:pt x="1063" y="66"/>
                  <a:pt x="1063" y="63"/>
                  <a:pt x="1062" y="62"/>
                </a:cubicBezTo>
                <a:cubicBezTo>
                  <a:pt x="1062" y="60"/>
                  <a:pt x="1061" y="63"/>
                  <a:pt x="1059" y="62"/>
                </a:cubicBezTo>
                <a:cubicBezTo>
                  <a:pt x="1057" y="61"/>
                  <a:pt x="1061" y="61"/>
                  <a:pt x="1060" y="58"/>
                </a:cubicBezTo>
                <a:cubicBezTo>
                  <a:pt x="1060" y="54"/>
                  <a:pt x="1063" y="54"/>
                  <a:pt x="1062" y="53"/>
                </a:cubicBezTo>
                <a:cubicBezTo>
                  <a:pt x="1060" y="51"/>
                  <a:pt x="1061" y="51"/>
                  <a:pt x="1057" y="53"/>
                </a:cubicBezTo>
                <a:cubicBezTo>
                  <a:pt x="1053" y="54"/>
                  <a:pt x="1054" y="55"/>
                  <a:pt x="1051" y="55"/>
                </a:cubicBezTo>
                <a:cubicBezTo>
                  <a:pt x="1049" y="54"/>
                  <a:pt x="1051" y="53"/>
                  <a:pt x="1053" y="53"/>
                </a:cubicBezTo>
                <a:cubicBezTo>
                  <a:pt x="1054" y="52"/>
                  <a:pt x="1056" y="51"/>
                  <a:pt x="1058" y="50"/>
                </a:cubicBezTo>
                <a:cubicBezTo>
                  <a:pt x="1059" y="48"/>
                  <a:pt x="1056" y="49"/>
                  <a:pt x="1053" y="48"/>
                </a:cubicBezTo>
                <a:cubicBezTo>
                  <a:pt x="1051" y="46"/>
                  <a:pt x="1053" y="45"/>
                  <a:pt x="1050" y="44"/>
                </a:cubicBezTo>
                <a:cubicBezTo>
                  <a:pt x="1048" y="43"/>
                  <a:pt x="1045" y="45"/>
                  <a:pt x="1044" y="45"/>
                </a:cubicBezTo>
                <a:cubicBezTo>
                  <a:pt x="1043" y="45"/>
                  <a:pt x="1041" y="43"/>
                  <a:pt x="1038" y="43"/>
                </a:cubicBezTo>
                <a:cubicBezTo>
                  <a:pt x="1036" y="44"/>
                  <a:pt x="1037" y="46"/>
                  <a:pt x="1035" y="46"/>
                </a:cubicBezTo>
                <a:cubicBezTo>
                  <a:pt x="1034" y="47"/>
                  <a:pt x="1034" y="44"/>
                  <a:pt x="1032" y="45"/>
                </a:cubicBezTo>
                <a:cubicBezTo>
                  <a:pt x="1030" y="46"/>
                  <a:pt x="1031" y="48"/>
                  <a:pt x="1032" y="50"/>
                </a:cubicBezTo>
                <a:cubicBezTo>
                  <a:pt x="1033" y="52"/>
                  <a:pt x="1032" y="53"/>
                  <a:pt x="1030" y="55"/>
                </a:cubicBezTo>
                <a:cubicBezTo>
                  <a:pt x="1028" y="56"/>
                  <a:pt x="1030" y="57"/>
                  <a:pt x="1024" y="58"/>
                </a:cubicBezTo>
                <a:cubicBezTo>
                  <a:pt x="1018" y="59"/>
                  <a:pt x="1023" y="56"/>
                  <a:pt x="1022" y="53"/>
                </a:cubicBezTo>
                <a:cubicBezTo>
                  <a:pt x="1020" y="51"/>
                  <a:pt x="1025" y="51"/>
                  <a:pt x="1024" y="48"/>
                </a:cubicBezTo>
                <a:cubicBezTo>
                  <a:pt x="1023" y="45"/>
                  <a:pt x="1022" y="46"/>
                  <a:pt x="1020" y="47"/>
                </a:cubicBezTo>
                <a:cubicBezTo>
                  <a:pt x="1018" y="48"/>
                  <a:pt x="1015" y="48"/>
                  <a:pt x="1015" y="48"/>
                </a:cubicBezTo>
                <a:cubicBezTo>
                  <a:pt x="1015" y="48"/>
                  <a:pt x="1014" y="49"/>
                  <a:pt x="1015" y="51"/>
                </a:cubicBezTo>
                <a:cubicBezTo>
                  <a:pt x="1017" y="52"/>
                  <a:pt x="1017" y="51"/>
                  <a:pt x="1017" y="53"/>
                </a:cubicBezTo>
                <a:cubicBezTo>
                  <a:pt x="1016" y="56"/>
                  <a:pt x="1013" y="56"/>
                  <a:pt x="1011" y="57"/>
                </a:cubicBezTo>
                <a:cubicBezTo>
                  <a:pt x="1009" y="57"/>
                  <a:pt x="1010" y="55"/>
                  <a:pt x="1010" y="52"/>
                </a:cubicBezTo>
                <a:cubicBezTo>
                  <a:pt x="1009" y="49"/>
                  <a:pt x="1010" y="46"/>
                  <a:pt x="1008" y="47"/>
                </a:cubicBezTo>
                <a:cubicBezTo>
                  <a:pt x="1005" y="47"/>
                  <a:pt x="1007" y="50"/>
                  <a:pt x="1006" y="51"/>
                </a:cubicBezTo>
                <a:cubicBezTo>
                  <a:pt x="1004" y="52"/>
                  <a:pt x="1003" y="48"/>
                  <a:pt x="1000" y="49"/>
                </a:cubicBezTo>
                <a:cubicBezTo>
                  <a:pt x="998" y="50"/>
                  <a:pt x="1000" y="51"/>
                  <a:pt x="999" y="52"/>
                </a:cubicBezTo>
                <a:cubicBezTo>
                  <a:pt x="997" y="53"/>
                  <a:pt x="998" y="54"/>
                  <a:pt x="995" y="55"/>
                </a:cubicBezTo>
                <a:cubicBezTo>
                  <a:pt x="992" y="56"/>
                  <a:pt x="995" y="54"/>
                  <a:pt x="994" y="52"/>
                </a:cubicBezTo>
                <a:cubicBezTo>
                  <a:pt x="992" y="50"/>
                  <a:pt x="992" y="53"/>
                  <a:pt x="991" y="54"/>
                </a:cubicBezTo>
                <a:cubicBezTo>
                  <a:pt x="989" y="55"/>
                  <a:pt x="990" y="53"/>
                  <a:pt x="990" y="51"/>
                </a:cubicBezTo>
                <a:cubicBezTo>
                  <a:pt x="990" y="49"/>
                  <a:pt x="991" y="48"/>
                  <a:pt x="989" y="47"/>
                </a:cubicBezTo>
                <a:cubicBezTo>
                  <a:pt x="988" y="46"/>
                  <a:pt x="989" y="49"/>
                  <a:pt x="988" y="49"/>
                </a:cubicBezTo>
                <a:cubicBezTo>
                  <a:pt x="986" y="50"/>
                  <a:pt x="987" y="48"/>
                  <a:pt x="986" y="46"/>
                </a:cubicBezTo>
                <a:cubicBezTo>
                  <a:pt x="985" y="44"/>
                  <a:pt x="986" y="48"/>
                  <a:pt x="985" y="49"/>
                </a:cubicBezTo>
                <a:cubicBezTo>
                  <a:pt x="984" y="51"/>
                  <a:pt x="987" y="51"/>
                  <a:pt x="986" y="53"/>
                </a:cubicBezTo>
                <a:cubicBezTo>
                  <a:pt x="985" y="54"/>
                  <a:pt x="987" y="54"/>
                  <a:pt x="989" y="55"/>
                </a:cubicBezTo>
                <a:cubicBezTo>
                  <a:pt x="990" y="56"/>
                  <a:pt x="992" y="58"/>
                  <a:pt x="990" y="60"/>
                </a:cubicBezTo>
                <a:cubicBezTo>
                  <a:pt x="989" y="61"/>
                  <a:pt x="987" y="61"/>
                  <a:pt x="986" y="63"/>
                </a:cubicBezTo>
                <a:cubicBezTo>
                  <a:pt x="984" y="65"/>
                  <a:pt x="984" y="62"/>
                  <a:pt x="982" y="63"/>
                </a:cubicBezTo>
                <a:cubicBezTo>
                  <a:pt x="980" y="64"/>
                  <a:pt x="982" y="64"/>
                  <a:pt x="980" y="67"/>
                </a:cubicBezTo>
                <a:cubicBezTo>
                  <a:pt x="978" y="69"/>
                  <a:pt x="976" y="69"/>
                  <a:pt x="973" y="70"/>
                </a:cubicBezTo>
                <a:cubicBezTo>
                  <a:pt x="970" y="71"/>
                  <a:pt x="969" y="68"/>
                  <a:pt x="967" y="68"/>
                </a:cubicBezTo>
                <a:cubicBezTo>
                  <a:pt x="964" y="69"/>
                  <a:pt x="964" y="72"/>
                  <a:pt x="962" y="74"/>
                </a:cubicBezTo>
                <a:cubicBezTo>
                  <a:pt x="960" y="77"/>
                  <a:pt x="956" y="78"/>
                  <a:pt x="954" y="82"/>
                </a:cubicBezTo>
                <a:cubicBezTo>
                  <a:pt x="952" y="85"/>
                  <a:pt x="954" y="85"/>
                  <a:pt x="956" y="87"/>
                </a:cubicBezTo>
                <a:cubicBezTo>
                  <a:pt x="957" y="89"/>
                  <a:pt x="957" y="91"/>
                  <a:pt x="958" y="93"/>
                </a:cubicBezTo>
                <a:cubicBezTo>
                  <a:pt x="958" y="96"/>
                  <a:pt x="955" y="94"/>
                  <a:pt x="953" y="95"/>
                </a:cubicBezTo>
                <a:cubicBezTo>
                  <a:pt x="950" y="96"/>
                  <a:pt x="950" y="98"/>
                  <a:pt x="947" y="100"/>
                </a:cubicBezTo>
                <a:cubicBezTo>
                  <a:pt x="944" y="102"/>
                  <a:pt x="944" y="104"/>
                  <a:pt x="942" y="106"/>
                </a:cubicBezTo>
                <a:cubicBezTo>
                  <a:pt x="941" y="109"/>
                  <a:pt x="941" y="106"/>
                  <a:pt x="938" y="109"/>
                </a:cubicBezTo>
                <a:cubicBezTo>
                  <a:pt x="936" y="111"/>
                  <a:pt x="942" y="113"/>
                  <a:pt x="941" y="116"/>
                </a:cubicBezTo>
                <a:cubicBezTo>
                  <a:pt x="941" y="119"/>
                  <a:pt x="939" y="116"/>
                  <a:pt x="938" y="118"/>
                </a:cubicBezTo>
                <a:cubicBezTo>
                  <a:pt x="936" y="119"/>
                  <a:pt x="938" y="120"/>
                  <a:pt x="936" y="122"/>
                </a:cubicBezTo>
                <a:cubicBezTo>
                  <a:pt x="934" y="125"/>
                  <a:pt x="933" y="123"/>
                  <a:pt x="931" y="122"/>
                </a:cubicBezTo>
                <a:cubicBezTo>
                  <a:pt x="929" y="121"/>
                  <a:pt x="928" y="124"/>
                  <a:pt x="926" y="126"/>
                </a:cubicBezTo>
                <a:cubicBezTo>
                  <a:pt x="924" y="127"/>
                  <a:pt x="922" y="123"/>
                  <a:pt x="920" y="122"/>
                </a:cubicBezTo>
                <a:cubicBezTo>
                  <a:pt x="918" y="121"/>
                  <a:pt x="918" y="121"/>
                  <a:pt x="916" y="121"/>
                </a:cubicBezTo>
                <a:cubicBezTo>
                  <a:pt x="915" y="121"/>
                  <a:pt x="918" y="123"/>
                  <a:pt x="919" y="124"/>
                </a:cubicBezTo>
                <a:cubicBezTo>
                  <a:pt x="919" y="126"/>
                  <a:pt x="919" y="128"/>
                  <a:pt x="917" y="128"/>
                </a:cubicBezTo>
                <a:cubicBezTo>
                  <a:pt x="915" y="128"/>
                  <a:pt x="911" y="127"/>
                  <a:pt x="908" y="128"/>
                </a:cubicBezTo>
                <a:cubicBezTo>
                  <a:pt x="905" y="129"/>
                  <a:pt x="907" y="131"/>
                  <a:pt x="902" y="132"/>
                </a:cubicBezTo>
                <a:cubicBezTo>
                  <a:pt x="898" y="133"/>
                  <a:pt x="898" y="130"/>
                  <a:pt x="896" y="128"/>
                </a:cubicBezTo>
                <a:cubicBezTo>
                  <a:pt x="895" y="126"/>
                  <a:pt x="892" y="125"/>
                  <a:pt x="890" y="124"/>
                </a:cubicBezTo>
                <a:cubicBezTo>
                  <a:pt x="889" y="123"/>
                  <a:pt x="890" y="120"/>
                  <a:pt x="889" y="118"/>
                </a:cubicBezTo>
                <a:cubicBezTo>
                  <a:pt x="889" y="115"/>
                  <a:pt x="892" y="115"/>
                  <a:pt x="894" y="115"/>
                </a:cubicBezTo>
                <a:cubicBezTo>
                  <a:pt x="896" y="115"/>
                  <a:pt x="895" y="113"/>
                  <a:pt x="897" y="113"/>
                </a:cubicBezTo>
                <a:cubicBezTo>
                  <a:pt x="900" y="113"/>
                  <a:pt x="900" y="112"/>
                  <a:pt x="899" y="110"/>
                </a:cubicBezTo>
                <a:cubicBezTo>
                  <a:pt x="898" y="107"/>
                  <a:pt x="899" y="105"/>
                  <a:pt x="901" y="105"/>
                </a:cubicBezTo>
                <a:cubicBezTo>
                  <a:pt x="904" y="105"/>
                  <a:pt x="906" y="105"/>
                  <a:pt x="906" y="107"/>
                </a:cubicBezTo>
                <a:cubicBezTo>
                  <a:pt x="906" y="109"/>
                  <a:pt x="913" y="111"/>
                  <a:pt x="913" y="113"/>
                </a:cubicBezTo>
                <a:cubicBezTo>
                  <a:pt x="913" y="115"/>
                  <a:pt x="918" y="117"/>
                  <a:pt x="920" y="118"/>
                </a:cubicBezTo>
                <a:cubicBezTo>
                  <a:pt x="923" y="118"/>
                  <a:pt x="923" y="121"/>
                  <a:pt x="924" y="120"/>
                </a:cubicBezTo>
                <a:cubicBezTo>
                  <a:pt x="924" y="118"/>
                  <a:pt x="922" y="116"/>
                  <a:pt x="920" y="113"/>
                </a:cubicBezTo>
                <a:cubicBezTo>
                  <a:pt x="918" y="110"/>
                  <a:pt x="918" y="108"/>
                  <a:pt x="917" y="105"/>
                </a:cubicBezTo>
                <a:cubicBezTo>
                  <a:pt x="915" y="101"/>
                  <a:pt x="916" y="100"/>
                  <a:pt x="913" y="99"/>
                </a:cubicBezTo>
                <a:cubicBezTo>
                  <a:pt x="911" y="98"/>
                  <a:pt x="911" y="97"/>
                  <a:pt x="910" y="94"/>
                </a:cubicBezTo>
                <a:cubicBezTo>
                  <a:pt x="909" y="92"/>
                  <a:pt x="905" y="94"/>
                  <a:pt x="902" y="93"/>
                </a:cubicBezTo>
                <a:cubicBezTo>
                  <a:pt x="900" y="93"/>
                  <a:pt x="901" y="90"/>
                  <a:pt x="901" y="90"/>
                </a:cubicBezTo>
                <a:cubicBezTo>
                  <a:pt x="901" y="90"/>
                  <a:pt x="906" y="89"/>
                  <a:pt x="905" y="86"/>
                </a:cubicBezTo>
                <a:cubicBezTo>
                  <a:pt x="905" y="84"/>
                  <a:pt x="903" y="84"/>
                  <a:pt x="902" y="84"/>
                </a:cubicBezTo>
                <a:cubicBezTo>
                  <a:pt x="901" y="83"/>
                  <a:pt x="902" y="78"/>
                  <a:pt x="900" y="78"/>
                </a:cubicBezTo>
                <a:cubicBezTo>
                  <a:pt x="899" y="78"/>
                  <a:pt x="898" y="82"/>
                  <a:pt x="898" y="84"/>
                </a:cubicBezTo>
                <a:cubicBezTo>
                  <a:pt x="897" y="86"/>
                  <a:pt x="900" y="86"/>
                  <a:pt x="899" y="88"/>
                </a:cubicBezTo>
                <a:cubicBezTo>
                  <a:pt x="897" y="89"/>
                  <a:pt x="899" y="90"/>
                  <a:pt x="896" y="91"/>
                </a:cubicBezTo>
                <a:cubicBezTo>
                  <a:pt x="893" y="92"/>
                  <a:pt x="894" y="84"/>
                  <a:pt x="893" y="83"/>
                </a:cubicBezTo>
                <a:cubicBezTo>
                  <a:pt x="892" y="81"/>
                  <a:pt x="895" y="80"/>
                  <a:pt x="896" y="79"/>
                </a:cubicBezTo>
                <a:cubicBezTo>
                  <a:pt x="898" y="79"/>
                  <a:pt x="899" y="79"/>
                  <a:pt x="897" y="77"/>
                </a:cubicBezTo>
                <a:cubicBezTo>
                  <a:pt x="895" y="73"/>
                  <a:pt x="895" y="73"/>
                  <a:pt x="895" y="73"/>
                </a:cubicBezTo>
                <a:cubicBezTo>
                  <a:pt x="895" y="73"/>
                  <a:pt x="886" y="72"/>
                  <a:pt x="885" y="72"/>
                </a:cubicBezTo>
                <a:cubicBezTo>
                  <a:pt x="884" y="72"/>
                  <a:pt x="883" y="70"/>
                  <a:pt x="882" y="69"/>
                </a:cubicBezTo>
                <a:cubicBezTo>
                  <a:pt x="881" y="68"/>
                  <a:pt x="879" y="70"/>
                  <a:pt x="877" y="70"/>
                </a:cubicBezTo>
                <a:cubicBezTo>
                  <a:pt x="876" y="70"/>
                  <a:pt x="876" y="68"/>
                  <a:pt x="875" y="66"/>
                </a:cubicBezTo>
                <a:cubicBezTo>
                  <a:pt x="875" y="65"/>
                  <a:pt x="874" y="66"/>
                  <a:pt x="872" y="66"/>
                </a:cubicBezTo>
                <a:cubicBezTo>
                  <a:pt x="870" y="65"/>
                  <a:pt x="870" y="58"/>
                  <a:pt x="869" y="58"/>
                </a:cubicBezTo>
                <a:cubicBezTo>
                  <a:pt x="867" y="58"/>
                  <a:pt x="867" y="65"/>
                  <a:pt x="866" y="66"/>
                </a:cubicBezTo>
                <a:cubicBezTo>
                  <a:pt x="865" y="67"/>
                  <a:pt x="867" y="70"/>
                  <a:pt x="865" y="71"/>
                </a:cubicBezTo>
                <a:cubicBezTo>
                  <a:pt x="864" y="71"/>
                  <a:pt x="863" y="69"/>
                  <a:pt x="861" y="70"/>
                </a:cubicBezTo>
                <a:cubicBezTo>
                  <a:pt x="858" y="72"/>
                  <a:pt x="859" y="74"/>
                  <a:pt x="858" y="75"/>
                </a:cubicBezTo>
                <a:cubicBezTo>
                  <a:pt x="857" y="77"/>
                  <a:pt x="855" y="77"/>
                  <a:pt x="853" y="79"/>
                </a:cubicBezTo>
                <a:cubicBezTo>
                  <a:pt x="852" y="81"/>
                  <a:pt x="848" y="82"/>
                  <a:pt x="845" y="83"/>
                </a:cubicBezTo>
                <a:cubicBezTo>
                  <a:pt x="842" y="84"/>
                  <a:pt x="843" y="84"/>
                  <a:pt x="843" y="86"/>
                </a:cubicBezTo>
                <a:cubicBezTo>
                  <a:pt x="843" y="89"/>
                  <a:pt x="846" y="90"/>
                  <a:pt x="845" y="91"/>
                </a:cubicBezTo>
                <a:cubicBezTo>
                  <a:pt x="844" y="93"/>
                  <a:pt x="847" y="94"/>
                  <a:pt x="848" y="96"/>
                </a:cubicBezTo>
                <a:cubicBezTo>
                  <a:pt x="850" y="97"/>
                  <a:pt x="850" y="98"/>
                  <a:pt x="849" y="98"/>
                </a:cubicBezTo>
                <a:cubicBezTo>
                  <a:pt x="847" y="99"/>
                  <a:pt x="845" y="100"/>
                  <a:pt x="847" y="101"/>
                </a:cubicBezTo>
                <a:cubicBezTo>
                  <a:pt x="850" y="102"/>
                  <a:pt x="851" y="105"/>
                  <a:pt x="851" y="105"/>
                </a:cubicBezTo>
                <a:cubicBezTo>
                  <a:pt x="851" y="105"/>
                  <a:pt x="849" y="106"/>
                  <a:pt x="848" y="107"/>
                </a:cubicBezTo>
                <a:cubicBezTo>
                  <a:pt x="846" y="109"/>
                  <a:pt x="850" y="111"/>
                  <a:pt x="849" y="113"/>
                </a:cubicBezTo>
                <a:cubicBezTo>
                  <a:pt x="849" y="116"/>
                  <a:pt x="842" y="114"/>
                  <a:pt x="840" y="112"/>
                </a:cubicBezTo>
                <a:cubicBezTo>
                  <a:pt x="838" y="110"/>
                  <a:pt x="836" y="112"/>
                  <a:pt x="836" y="112"/>
                </a:cubicBezTo>
                <a:cubicBezTo>
                  <a:pt x="836" y="112"/>
                  <a:pt x="834" y="114"/>
                  <a:pt x="834" y="116"/>
                </a:cubicBezTo>
                <a:cubicBezTo>
                  <a:pt x="834" y="117"/>
                  <a:pt x="832" y="118"/>
                  <a:pt x="830" y="118"/>
                </a:cubicBezTo>
                <a:cubicBezTo>
                  <a:pt x="828" y="119"/>
                  <a:pt x="828" y="119"/>
                  <a:pt x="827" y="122"/>
                </a:cubicBezTo>
                <a:cubicBezTo>
                  <a:pt x="825" y="124"/>
                  <a:pt x="829" y="125"/>
                  <a:pt x="827" y="127"/>
                </a:cubicBezTo>
                <a:cubicBezTo>
                  <a:pt x="825" y="129"/>
                  <a:pt x="823" y="126"/>
                  <a:pt x="821" y="127"/>
                </a:cubicBezTo>
                <a:cubicBezTo>
                  <a:pt x="820" y="127"/>
                  <a:pt x="820" y="130"/>
                  <a:pt x="817" y="130"/>
                </a:cubicBezTo>
                <a:cubicBezTo>
                  <a:pt x="814" y="130"/>
                  <a:pt x="815" y="126"/>
                  <a:pt x="815" y="125"/>
                </a:cubicBezTo>
                <a:cubicBezTo>
                  <a:pt x="816" y="124"/>
                  <a:pt x="818" y="122"/>
                  <a:pt x="820" y="122"/>
                </a:cubicBezTo>
                <a:cubicBezTo>
                  <a:pt x="822" y="123"/>
                  <a:pt x="824" y="120"/>
                  <a:pt x="826" y="119"/>
                </a:cubicBezTo>
                <a:cubicBezTo>
                  <a:pt x="828" y="119"/>
                  <a:pt x="829" y="118"/>
                  <a:pt x="829" y="117"/>
                </a:cubicBezTo>
                <a:cubicBezTo>
                  <a:pt x="829" y="116"/>
                  <a:pt x="828" y="115"/>
                  <a:pt x="827" y="113"/>
                </a:cubicBezTo>
                <a:cubicBezTo>
                  <a:pt x="825" y="110"/>
                  <a:pt x="824" y="112"/>
                  <a:pt x="819" y="110"/>
                </a:cubicBezTo>
                <a:cubicBezTo>
                  <a:pt x="814" y="109"/>
                  <a:pt x="815" y="107"/>
                  <a:pt x="813" y="104"/>
                </a:cubicBezTo>
                <a:cubicBezTo>
                  <a:pt x="812" y="101"/>
                  <a:pt x="812" y="104"/>
                  <a:pt x="808" y="101"/>
                </a:cubicBezTo>
                <a:cubicBezTo>
                  <a:pt x="804" y="98"/>
                  <a:pt x="807" y="98"/>
                  <a:pt x="806" y="95"/>
                </a:cubicBezTo>
                <a:cubicBezTo>
                  <a:pt x="805" y="93"/>
                  <a:pt x="803" y="97"/>
                  <a:pt x="801" y="96"/>
                </a:cubicBezTo>
                <a:cubicBezTo>
                  <a:pt x="798" y="95"/>
                  <a:pt x="799" y="92"/>
                  <a:pt x="797" y="91"/>
                </a:cubicBezTo>
                <a:cubicBezTo>
                  <a:pt x="796" y="90"/>
                  <a:pt x="794" y="92"/>
                  <a:pt x="793" y="91"/>
                </a:cubicBezTo>
                <a:cubicBezTo>
                  <a:pt x="793" y="90"/>
                  <a:pt x="795" y="89"/>
                  <a:pt x="794" y="87"/>
                </a:cubicBezTo>
                <a:cubicBezTo>
                  <a:pt x="792" y="84"/>
                  <a:pt x="792" y="87"/>
                  <a:pt x="790" y="88"/>
                </a:cubicBezTo>
                <a:cubicBezTo>
                  <a:pt x="788" y="90"/>
                  <a:pt x="790" y="87"/>
                  <a:pt x="788" y="83"/>
                </a:cubicBezTo>
                <a:cubicBezTo>
                  <a:pt x="786" y="80"/>
                  <a:pt x="787" y="86"/>
                  <a:pt x="785" y="89"/>
                </a:cubicBezTo>
                <a:cubicBezTo>
                  <a:pt x="783" y="92"/>
                  <a:pt x="788" y="91"/>
                  <a:pt x="787" y="93"/>
                </a:cubicBezTo>
                <a:cubicBezTo>
                  <a:pt x="786" y="95"/>
                  <a:pt x="784" y="92"/>
                  <a:pt x="783" y="93"/>
                </a:cubicBezTo>
                <a:cubicBezTo>
                  <a:pt x="782" y="93"/>
                  <a:pt x="784" y="94"/>
                  <a:pt x="784" y="96"/>
                </a:cubicBezTo>
                <a:cubicBezTo>
                  <a:pt x="784" y="98"/>
                  <a:pt x="787" y="98"/>
                  <a:pt x="786" y="99"/>
                </a:cubicBezTo>
                <a:cubicBezTo>
                  <a:pt x="786" y="101"/>
                  <a:pt x="785" y="104"/>
                  <a:pt x="783" y="106"/>
                </a:cubicBezTo>
                <a:cubicBezTo>
                  <a:pt x="781" y="108"/>
                  <a:pt x="780" y="108"/>
                  <a:pt x="776" y="110"/>
                </a:cubicBezTo>
                <a:cubicBezTo>
                  <a:pt x="771" y="111"/>
                  <a:pt x="769" y="115"/>
                  <a:pt x="767" y="118"/>
                </a:cubicBezTo>
                <a:cubicBezTo>
                  <a:pt x="764" y="120"/>
                  <a:pt x="764" y="122"/>
                  <a:pt x="763" y="124"/>
                </a:cubicBezTo>
                <a:cubicBezTo>
                  <a:pt x="763" y="126"/>
                  <a:pt x="767" y="127"/>
                  <a:pt x="766" y="130"/>
                </a:cubicBezTo>
                <a:cubicBezTo>
                  <a:pt x="766" y="133"/>
                  <a:pt x="763" y="134"/>
                  <a:pt x="762" y="134"/>
                </a:cubicBezTo>
                <a:cubicBezTo>
                  <a:pt x="760" y="135"/>
                  <a:pt x="759" y="132"/>
                  <a:pt x="758" y="131"/>
                </a:cubicBezTo>
                <a:cubicBezTo>
                  <a:pt x="757" y="131"/>
                  <a:pt x="754" y="131"/>
                  <a:pt x="752" y="131"/>
                </a:cubicBezTo>
                <a:cubicBezTo>
                  <a:pt x="750" y="131"/>
                  <a:pt x="749" y="129"/>
                  <a:pt x="746" y="126"/>
                </a:cubicBezTo>
                <a:cubicBezTo>
                  <a:pt x="744" y="124"/>
                  <a:pt x="742" y="128"/>
                  <a:pt x="741" y="127"/>
                </a:cubicBezTo>
                <a:cubicBezTo>
                  <a:pt x="740" y="126"/>
                  <a:pt x="740" y="125"/>
                  <a:pt x="739" y="123"/>
                </a:cubicBezTo>
                <a:cubicBezTo>
                  <a:pt x="737" y="121"/>
                  <a:pt x="736" y="125"/>
                  <a:pt x="734" y="123"/>
                </a:cubicBezTo>
                <a:cubicBezTo>
                  <a:pt x="733" y="122"/>
                  <a:pt x="736" y="122"/>
                  <a:pt x="738" y="121"/>
                </a:cubicBezTo>
                <a:cubicBezTo>
                  <a:pt x="739" y="120"/>
                  <a:pt x="740" y="119"/>
                  <a:pt x="738" y="117"/>
                </a:cubicBezTo>
                <a:cubicBezTo>
                  <a:pt x="736" y="116"/>
                  <a:pt x="736" y="118"/>
                  <a:pt x="734" y="117"/>
                </a:cubicBezTo>
                <a:cubicBezTo>
                  <a:pt x="733" y="117"/>
                  <a:pt x="736" y="115"/>
                  <a:pt x="735" y="114"/>
                </a:cubicBezTo>
                <a:cubicBezTo>
                  <a:pt x="734" y="113"/>
                  <a:pt x="734" y="112"/>
                  <a:pt x="732" y="112"/>
                </a:cubicBezTo>
                <a:cubicBezTo>
                  <a:pt x="729" y="112"/>
                  <a:pt x="731" y="117"/>
                  <a:pt x="731" y="118"/>
                </a:cubicBezTo>
                <a:cubicBezTo>
                  <a:pt x="730" y="118"/>
                  <a:pt x="728" y="117"/>
                  <a:pt x="727" y="118"/>
                </a:cubicBezTo>
                <a:cubicBezTo>
                  <a:pt x="725" y="119"/>
                  <a:pt x="727" y="120"/>
                  <a:pt x="728" y="121"/>
                </a:cubicBezTo>
                <a:cubicBezTo>
                  <a:pt x="729" y="121"/>
                  <a:pt x="729" y="123"/>
                  <a:pt x="728" y="124"/>
                </a:cubicBezTo>
                <a:cubicBezTo>
                  <a:pt x="727" y="126"/>
                  <a:pt x="725" y="123"/>
                  <a:pt x="723" y="122"/>
                </a:cubicBezTo>
                <a:cubicBezTo>
                  <a:pt x="722" y="121"/>
                  <a:pt x="720" y="121"/>
                  <a:pt x="718" y="124"/>
                </a:cubicBezTo>
                <a:cubicBezTo>
                  <a:pt x="716" y="126"/>
                  <a:pt x="716" y="122"/>
                  <a:pt x="715" y="119"/>
                </a:cubicBezTo>
                <a:cubicBezTo>
                  <a:pt x="714" y="116"/>
                  <a:pt x="713" y="114"/>
                  <a:pt x="716" y="111"/>
                </a:cubicBezTo>
                <a:cubicBezTo>
                  <a:pt x="718" y="107"/>
                  <a:pt x="718" y="105"/>
                  <a:pt x="715" y="105"/>
                </a:cubicBezTo>
                <a:cubicBezTo>
                  <a:pt x="712" y="105"/>
                  <a:pt x="709" y="104"/>
                  <a:pt x="710" y="102"/>
                </a:cubicBezTo>
                <a:cubicBezTo>
                  <a:pt x="711" y="100"/>
                  <a:pt x="703" y="100"/>
                  <a:pt x="707" y="98"/>
                </a:cubicBezTo>
                <a:cubicBezTo>
                  <a:pt x="711" y="96"/>
                  <a:pt x="710" y="102"/>
                  <a:pt x="714" y="101"/>
                </a:cubicBezTo>
                <a:cubicBezTo>
                  <a:pt x="718" y="101"/>
                  <a:pt x="718" y="99"/>
                  <a:pt x="715" y="97"/>
                </a:cubicBezTo>
                <a:cubicBezTo>
                  <a:pt x="712" y="95"/>
                  <a:pt x="719" y="92"/>
                  <a:pt x="714" y="92"/>
                </a:cubicBezTo>
                <a:cubicBezTo>
                  <a:pt x="708" y="92"/>
                  <a:pt x="715" y="87"/>
                  <a:pt x="710" y="87"/>
                </a:cubicBezTo>
                <a:cubicBezTo>
                  <a:pt x="704" y="87"/>
                  <a:pt x="710" y="84"/>
                  <a:pt x="704" y="85"/>
                </a:cubicBezTo>
                <a:cubicBezTo>
                  <a:pt x="698" y="86"/>
                  <a:pt x="704" y="84"/>
                  <a:pt x="699" y="82"/>
                </a:cubicBezTo>
                <a:cubicBezTo>
                  <a:pt x="694" y="81"/>
                  <a:pt x="696" y="80"/>
                  <a:pt x="694" y="78"/>
                </a:cubicBezTo>
                <a:cubicBezTo>
                  <a:pt x="692" y="75"/>
                  <a:pt x="687" y="73"/>
                  <a:pt x="689" y="76"/>
                </a:cubicBezTo>
                <a:cubicBezTo>
                  <a:pt x="691" y="79"/>
                  <a:pt x="688" y="78"/>
                  <a:pt x="686" y="80"/>
                </a:cubicBezTo>
                <a:cubicBezTo>
                  <a:pt x="683" y="81"/>
                  <a:pt x="681" y="81"/>
                  <a:pt x="683" y="83"/>
                </a:cubicBezTo>
                <a:cubicBezTo>
                  <a:pt x="685" y="85"/>
                  <a:pt x="679" y="84"/>
                  <a:pt x="681" y="86"/>
                </a:cubicBezTo>
                <a:cubicBezTo>
                  <a:pt x="682" y="88"/>
                  <a:pt x="678" y="89"/>
                  <a:pt x="675" y="90"/>
                </a:cubicBezTo>
                <a:cubicBezTo>
                  <a:pt x="669" y="94"/>
                  <a:pt x="669" y="94"/>
                  <a:pt x="669" y="94"/>
                </a:cubicBezTo>
                <a:cubicBezTo>
                  <a:pt x="669" y="94"/>
                  <a:pt x="665" y="94"/>
                  <a:pt x="667" y="98"/>
                </a:cubicBezTo>
                <a:cubicBezTo>
                  <a:pt x="668" y="102"/>
                  <a:pt x="661" y="103"/>
                  <a:pt x="665" y="104"/>
                </a:cubicBezTo>
                <a:cubicBezTo>
                  <a:pt x="669" y="106"/>
                  <a:pt x="669" y="112"/>
                  <a:pt x="672" y="111"/>
                </a:cubicBezTo>
                <a:cubicBezTo>
                  <a:pt x="675" y="111"/>
                  <a:pt x="677" y="113"/>
                  <a:pt x="674" y="114"/>
                </a:cubicBezTo>
                <a:cubicBezTo>
                  <a:pt x="671" y="115"/>
                  <a:pt x="668" y="110"/>
                  <a:pt x="666" y="112"/>
                </a:cubicBezTo>
                <a:cubicBezTo>
                  <a:pt x="665" y="114"/>
                  <a:pt x="666" y="117"/>
                  <a:pt x="666" y="117"/>
                </a:cubicBezTo>
                <a:cubicBezTo>
                  <a:pt x="666" y="117"/>
                  <a:pt x="664" y="120"/>
                  <a:pt x="666" y="121"/>
                </a:cubicBezTo>
                <a:cubicBezTo>
                  <a:pt x="669" y="122"/>
                  <a:pt x="669" y="125"/>
                  <a:pt x="665" y="125"/>
                </a:cubicBezTo>
                <a:cubicBezTo>
                  <a:pt x="662" y="125"/>
                  <a:pt x="665" y="121"/>
                  <a:pt x="661" y="122"/>
                </a:cubicBezTo>
                <a:cubicBezTo>
                  <a:pt x="658" y="123"/>
                  <a:pt x="660" y="119"/>
                  <a:pt x="657" y="120"/>
                </a:cubicBezTo>
                <a:cubicBezTo>
                  <a:pt x="653" y="121"/>
                  <a:pt x="650" y="122"/>
                  <a:pt x="653" y="124"/>
                </a:cubicBezTo>
                <a:cubicBezTo>
                  <a:pt x="656" y="127"/>
                  <a:pt x="654" y="128"/>
                  <a:pt x="654" y="128"/>
                </a:cubicBezTo>
                <a:cubicBezTo>
                  <a:pt x="654" y="128"/>
                  <a:pt x="653" y="125"/>
                  <a:pt x="650" y="127"/>
                </a:cubicBezTo>
                <a:cubicBezTo>
                  <a:pt x="646" y="130"/>
                  <a:pt x="644" y="130"/>
                  <a:pt x="644" y="133"/>
                </a:cubicBezTo>
                <a:cubicBezTo>
                  <a:pt x="645" y="135"/>
                  <a:pt x="640" y="133"/>
                  <a:pt x="641" y="137"/>
                </a:cubicBezTo>
                <a:cubicBezTo>
                  <a:pt x="642" y="141"/>
                  <a:pt x="639" y="145"/>
                  <a:pt x="641" y="143"/>
                </a:cubicBezTo>
                <a:cubicBezTo>
                  <a:pt x="644" y="140"/>
                  <a:pt x="643" y="137"/>
                  <a:pt x="646" y="137"/>
                </a:cubicBezTo>
                <a:cubicBezTo>
                  <a:pt x="649" y="137"/>
                  <a:pt x="648" y="133"/>
                  <a:pt x="649" y="135"/>
                </a:cubicBezTo>
                <a:cubicBezTo>
                  <a:pt x="651" y="137"/>
                  <a:pt x="647" y="140"/>
                  <a:pt x="648" y="141"/>
                </a:cubicBezTo>
                <a:cubicBezTo>
                  <a:pt x="650" y="142"/>
                  <a:pt x="647" y="145"/>
                  <a:pt x="650" y="146"/>
                </a:cubicBezTo>
                <a:cubicBezTo>
                  <a:pt x="653" y="147"/>
                  <a:pt x="650" y="143"/>
                  <a:pt x="654" y="145"/>
                </a:cubicBezTo>
                <a:cubicBezTo>
                  <a:pt x="659" y="148"/>
                  <a:pt x="654" y="149"/>
                  <a:pt x="658" y="150"/>
                </a:cubicBezTo>
                <a:cubicBezTo>
                  <a:pt x="663" y="150"/>
                  <a:pt x="663" y="149"/>
                  <a:pt x="663" y="146"/>
                </a:cubicBezTo>
                <a:cubicBezTo>
                  <a:pt x="664" y="143"/>
                  <a:pt x="666" y="139"/>
                  <a:pt x="667" y="139"/>
                </a:cubicBezTo>
                <a:cubicBezTo>
                  <a:pt x="668" y="139"/>
                  <a:pt x="668" y="133"/>
                  <a:pt x="669" y="136"/>
                </a:cubicBezTo>
                <a:cubicBezTo>
                  <a:pt x="671" y="138"/>
                  <a:pt x="671" y="141"/>
                  <a:pt x="669" y="143"/>
                </a:cubicBezTo>
                <a:cubicBezTo>
                  <a:pt x="668" y="144"/>
                  <a:pt x="666" y="147"/>
                  <a:pt x="667" y="149"/>
                </a:cubicBezTo>
                <a:cubicBezTo>
                  <a:pt x="669" y="150"/>
                  <a:pt x="663" y="152"/>
                  <a:pt x="664" y="154"/>
                </a:cubicBezTo>
                <a:cubicBezTo>
                  <a:pt x="666" y="155"/>
                  <a:pt x="661" y="154"/>
                  <a:pt x="661" y="157"/>
                </a:cubicBezTo>
                <a:cubicBezTo>
                  <a:pt x="662" y="160"/>
                  <a:pt x="655" y="161"/>
                  <a:pt x="657" y="161"/>
                </a:cubicBezTo>
                <a:cubicBezTo>
                  <a:pt x="660" y="162"/>
                  <a:pt x="654" y="162"/>
                  <a:pt x="655" y="165"/>
                </a:cubicBezTo>
                <a:cubicBezTo>
                  <a:pt x="655" y="167"/>
                  <a:pt x="657" y="168"/>
                  <a:pt x="659" y="167"/>
                </a:cubicBezTo>
                <a:cubicBezTo>
                  <a:pt x="660" y="165"/>
                  <a:pt x="658" y="160"/>
                  <a:pt x="661" y="162"/>
                </a:cubicBezTo>
                <a:cubicBezTo>
                  <a:pt x="665" y="163"/>
                  <a:pt x="663" y="165"/>
                  <a:pt x="662" y="167"/>
                </a:cubicBezTo>
                <a:cubicBezTo>
                  <a:pt x="662" y="168"/>
                  <a:pt x="658" y="171"/>
                  <a:pt x="660" y="172"/>
                </a:cubicBezTo>
                <a:cubicBezTo>
                  <a:pt x="661" y="172"/>
                  <a:pt x="664" y="172"/>
                  <a:pt x="662" y="174"/>
                </a:cubicBezTo>
                <a:cubicBezTo>
                  <a:pt x="661" y="176"/>
                  <a:pt x="657" y="175"/>
                  <a:pt x="657" y="177"/>
                </a:cubicBezTo>
                <a:cubicBezTo>
                  <a:pt x="657" y="179"/>
                  <a:pt x="652" y="180"/>
                  <a:pt x="654" y="182"/>
                </a:cubicBezTo>
                <a:cubicBezTo>
                  <a:pt x="655" y="184"/>
                  <a:pt x="646" y="183"/>
                  <a:pt x="649" y="185"/>
                </a:cubicBezTo>
                <a:cubicBezTo>
                  <a:pt x="652" y="187"/>
                  <a:pt x="645" y="190"/>
                  <a:pt x="646" y="192"/>
                </a:cubicBezTo>
                <a:cubicBezTo>
                  <a:pt x="648" y="195"/>
                  <a:pt x="643" y="196"/>
                  <a:pt x="645" y="197"/>
                </a:cubicBezTo>
                <a:cubicBezTo>
                  <a:pt x="646" y="199"/>
                  <a:pt x="645" y="203"/>
                  <a:pt x="647" y="203"/>
                </a:cubicBezTo>
                <a:cubicBezTo>
                  <a:pt x="650" y="203"/>
                  <a:pt x="647" y="199"/>
                  <a:pt x="650" y="198"/>
                </a:cubicBezTo>
                <a:cubicBezTo>
                  <a:pt x="652" y="197"/>
                  <a:pt x="652" y="192"/>
                  <a:pt x="654" y="194"/>
                </a:cubicBezTo>
                <a:cubicBezTo>
                  <a:pt x="656" y="196"/>
                  <a:pt x="652" y="198"/>
                  <a:pt x="653" y="199"/>
                </a:cubicBezTo>
                <a:cubicBezTo>
                  <a:pt x="653" y="200"/>
                  <a:pt x="654" y="204"/>
                  <a:pt x="656" y="204"/>
                </a:cubicBezTo>
                <a:cubicBezTo>
                  <a:pt x="658" y="204"/>
                  <a:pt x="658" y="201"/>
                  <a:pt x="660" y="201"/>
                </a:cubicBezTo>
                <a:cubicBezTo>
                  <a:pt x="662" y="201"/>
                  <a:pt x="660" y="205"/>
                  <a:pt x="662" y="205"/>
                </a:cubicBezTo>
                <a:cubicBezTo>
                  <a:pt x="665" y="205"/>
                  <a:pt x="664" y="209"/>
                  <a:pt x="661" y="209"/>
                </a:cubicBezTo>
                <a:cubicBezTo>
                  <a:pt x="657" y="209"/>
                  <a:pt x="659" y="211"/>
                  <a:pt x="660" y="213"/>
                </a:cubicBezTo>
                <a:cubicBezTo>
                  <a:pt x="661" y="215"/>
                  <a:pt x="662" y="218"/>
                  <a:pt x="659" y="218"/>
                </a:cubicBezTo>
                <a:cubicBezTo>
                  <a:pt x="656" y="218"/>
                  <a:pt x="657" y="212"/>
                  <a:pt x="654" y="213"/>
                </a:cubicBezTo>
                <a:cubicBezTo>
                  <a:pt x="651" y="214"/>
                  <a:pt x="648" y="216"/>
                  <a:pt x="649" y="217"/>
                </a:cubicBezTo>
                <a:cubicBezTo>
                  <a:pt x="651" y="219"/>
                  <a:pt x="646" y="219"/>
                  <a:pt x="647" y="221"/>
                </a:cubicBezTo>
                <a:cubicBezTo>
                  <a:pt x="648" y="222"/>
                  <a:pt x="646" y="226"/>
                  <a:pt x="645" y="223"/>
                </a:cubicBezTo>
                <a:cubicBezTo>
                  <a:pt x="643" y="220"/>
                  <a:pt x="645" y="217"/>
                  <a:pt x="643" y="216"/>
                </a:cubicBezTo>
                <a:cubicBezTo>
                  <a:pt x="641" y="215"/>
                  <a:pt x="640" y="220"/>
                  <a:pt x="638" y="218"/>
                </a:cubicBezTo>
                <a:cubicBezTo>
                  <a:pt x="636" y="215"/>
                  <a:pt x="640" y="213"/>
                  <a:pt x="639" y="212"/>
                </a:cubicBezTo>
                <a:cubicBezTo>
                  <a:pt x="637" y="210"/>
                  <a:pt x="634" y="209"/>
                  <a:pt x="637" y="207"/>
                </a:cubicBezTo>
                <a:cubicBezTo>
                  <a:pt x="640" y="205"/>
                  <a:pt x="637" y="202"/>
                  <a:pt x="637" y="202"/>
                </a:cubicBezTo>
                <a:cubicBezTo>
                  <a:pt x="637" y="202"/>
                  <a:pt x="637" y="195"/>
                  <a:pt x="636" y="199"/>
                </a:cubicBezTo>
                <a:cubicBezTo>
                  <a:pt x="634" y="202"/>
                  <a:pt x="634" y="205"/>
                  <a:pt x="634" y="205"/>
                </a:cubicBezTo>
                <a:cubicBezTo>
                  <a:pt x="634" y="205"/>
                  <a:pt x="632" y="206"/>
                  <a:pt x="633" y="209"/>
                </a:cubicBezTo>
                <a:cubicBezTo>
                  <a:pt x="635" y="213"/>
                  <a:pt x="636" y="214"/>
                  <a:pt x="634" y="215"/>
                </a:cubicBezTo>
                <a:cubicBezTo>
                  <a:pt x="631" y="217"/>
                  <a:pt x="627" y="218"/>
                  <a:pt x="630" y="220"/>
                </a:cubicBezTo>
                <a:cubicBezTo>
                  <a:pt x="632" y="222"/>
                  <a:pt x="634" y="224"/>
                  <a:pt x="631" y="226"/>
                </a:cubicBezTo>
                <a:cubicBezTo>
                  <a:pt x="628" y="227"/>
                  <a:pt x="625" y="226"/>
                  <a:pt x="627" y="229"/>
                </a:cubicBezTo>
                <a:cubicBezTo>
                  <a:pt x="628" y="231"/>
                  <a:pt x="629" y="232"/>
                  <a:pt x="630" y="233"/>
                </a:cubicBezTo>
                <a:cubicBezTo>
                  <a:pt x="629" y="233"/>
                  <a:pt x="628" y="232"/>
                  <a:pt x="626" y="233"/>
                </a:cubicBezTo>
                <a:cubicBezTo>
                  <a:pt x="622" y="235"/>
                  <a:pt x="619" y="234"/>
                  <a:pt x="622" y="237"/>
                </a:cubicBezTo>
                <a:cubicBezTo>
                  <a:pt x="625" y="241"/>
                  <a:pt x="625" y="243"/>
                  <a:pt x="622" y="244"/>
                </a:cubicBezTo>
                <a:cubicBezTo>
                  <a:pt x="620" y="245"/>
                  <a:pt x="620" y="239"/>
                  <a:pt x="617" y="242"/>
                </a:cubicBezTo>
                <a:cubicBezTo>
                  <a:pt x="613" y="244"/>
                  <a:pt x="609" y="246"/>
                  <a:pt x="611" y="248"/>
                </a:cubicBezTo>
                <a:cubicBezTo>
                  <a:pt x="613" y="250"/>
                  <a:pt x="608" y="252"/>
                  <a:pt x="611" y="255"/>
                </a:cubicBezTo>
                <a:cubicBezTo>
                  <a:pt x="614" y="258"/>
                  <a:pt x="615" y="263"/>
                  <a:pt x="617" y="260"/>
                </a:cubicBezTo>
                <a:cubicBezTo>
                  <a:pt x="620" y="256"/>
                  <a:pt x="616" y="253"/>
                  <a:pt x="618" y="252"/>
                </a:cubicBezTo>
                <a:cubicBezTo>
                  <a:pt x="621" y="251"/>
                  <a:pt x="620" y="260"/>
                  <a:pt x="623" y="258"/>
                </a:cubicBezTo>
                <a:cubicBezTo>
                  <a:pt x="626" y="255"/>
                  <a:pt x="629" y="256"/>
                  <a:pt x="627" y="252"/>
                </a:cubicBezTo>
                <a:cubicBezTo>
                  <a:pt x="626" y="248"/>
                  <a:pt x="629" y="254"/>
                  <a:pt x="629" y="249"/>
                </a:cubicBezTo>
                <a:cubicBezTo>
                  <a:pt x="630" y="245"/>
                  <a:pt x="632" y="249"/>
                  <a:pt x="633" y="246"/>
                </a:cubicBezTo>
                <a:cubicBezTo>
                  <a:pt x="633" y="243"/>
                  <a:pt x="635" y="243"/>
                  <a:pt x="636" y="244"/>
                </a:cubicBezTo>
                <a:cubicBezTo>
                  <a:pt x="637" y="246"/>
                  <a:pt x="640" y="249"/>
                  <a:pt x="636" y="251"/>
                </a:cubicBezTo>
                <a:cubicBezTo>
                  <a:pt x="633" y="252"/>
                  <a:pt x="630" y="252"/>
                  <a:pt x="632" y="254"/>
                </a:cubicBezTo>
                <a:cubicBezTo>
                  <a:pt x="634" y="256"/>
                  <a:pt x="628" y="254"/>
                  <a:pt x="629" y="258"/>
                </a:cubicBezTo>
                <a:cubicBezTo>
                  <a:pt x="631" y="262"/>
                  <a:pt x="627" y="264"/>
                  <a:pt x="629" y="265"/>
                </a:cubicBezTo>
                <a:cubicBezTo>
                  <a:pt x="632" y="266"/>
                  <a:pt x="632" y="269"/>
                  <a:pt x="632" y="269"/>
                </a:cubicBezTo>
                <a:cubicBezTo>
                  <a:pt x="632" y="269"/>
                  <a:pt x="628" y="269"/>
                  <a:pt x="629" y="271"/>
                </a:cubicBezTo>
                <a:cubicBezTo>
                  <a:pt x="631" y="273"/>
                  <a:pt x="634" y="270"/>
                  <a:pt x="634" y="270"/>
                </a:cubicBezTo>
                <a:cubicBezTo>
                  <a:pt x="634" y="270"/>
                  <a:pt x="638" y="272"/>
                  <a:pt x="639" y="269"/>
                </a:cubicBezTo>
                <a:cubicBezTo>
                  <a:pt x="641" y="266"/>
                  <a:pt x="640" y="262"/>
                  <a:pt x="642" y="264"/>
                </a:cubicBezTo>
                <a:cubicBezTo>
                  <a:pt x="644" y="265"/>
                  <a:pt x="647" y="274"/>
                  <a:pt x="649" y="269"/>
                </a:cubicBezTo>
                <a:cubicBezTo>
                  <a:pt x="650" y="264"/>
                  <a:pt x="652" y="264"/>
                  <a:pt x="649" y="262"/>
                </a:cubicBezTo>
                <a:cubicBezTo>
                  <a:pt x="646" y="260"/>
                  <a:pt x="652" y="259"/>
                  <a:pt x="649" y="256"/>
                </a:cubicBezTo>
                <a:cubicBezTo>
                  <a:pt x="647" y="254"/>
                  <a:pt x="651" y="252"/>
                  <a:pt x="652" y="255"/>
                </a:cubicBezTo>
                <a:cubicBezTo>
                  <a:pt x="653" y="258"/>
                  <a:pt x="650" y="259"/>
                  <a:pt x="652" y="261"/>
                </a:cubicBezTo>
                <a:cubicBezTo>
                  <a:pt x="653" y="263"/>
                  <a:pt x="654" y="267"/>
                  <a:pt x="656" y="263"/>
                </a:cubicBezTo>
                <a:cubicBezTo>
                  <a:pt x="658" y="258"/>
                  <a:pt x="659" y="255"/>
                  <a:pt x="660" y="257"/>
                </a:cubicBezTo>
                <a:cubicBezTo>
                  <a:pt x="661" y="259"/>
                  <a:pt x="657" y="262"/>
                  <a:pt x="660" y="263"/>
                </a:cubicBezTo>
                <a:cubicBezTo>
                  <a:pt x="662" y="263"/>
                  <a:pt x="663" y="258"/>
                  <a:pt x="665" y="260"/>
                </a:cubicBezTo>
                <a:cubicBezTo>
                  <a:pt x="666" y="262"/>
                  <a:pt x="669" y="254"/>
                  <a:pt x="669" y="258"/>
                </a:cubicBezTo>
                <a:cubicBezTo>
                  <a:pt x="669" y="263"/>
                  <a:pt x="666" y="263"/>
                  <a:pt x="668" y="265"/>
                </a:cubicBezTo>
                <a:cubicBezTo>
                  <a:pt x="671" y="266"/>
                  <a:pt x="665" y="270"/>
                  <a:pt x="669" y="270"/>
                </a:cubicBezTo>
                <a:cubicBezTo>
                  <a:pt x="672" y="271"/>
                  <a:pt x="667" y="274"/>
                  <a:pt x="671" y="274"/>
                </a:cubicBezTo>
                <a:cubicBezTo>
                  <a:pt x="674" y="274"/>
                  <a:pt x="675" y="270"/>
                  <a:pt x="677" y="271"/>
                </a:cubicBezTo>
                <a:cubicBezTo>
                  <a:pt x="679" y="273"/>
                  <a:pt x="683" y="264"/>
                  <a:pt x="682" y="270"/>
                </a:cubicBezTo>
                <a:cubicBezTo>
                  <a:pt x="680" y="275"/>
                  <a:pt x="680" y="276"/>
                  <a:pt x="678" y="275"/>
                </a:cubicBezTo>
                <a:cubicBezTo>
                  <a:pt x="676" y="275"/>
                  <a:pt x="674" y="275"/>
                  <a:pt x="675" y="278"/>
                </a:cubicBezTo>
                <a:cubicBezTo>
                  <a:pt x="675" y="281"/>
                  <a:pt x="670" y="277"/>
                  <a:pt x="671" y="281"/>
                </a:cubicBezTo>
                <a:cubicBezTo>
                  <a:pt x="671" y="284"/>
                  <a:pt x="662" y="281"/>
                  <a:pt x="663" y="283"/>
                </a:cubicBezTo>
                <a:cubicBezTo>
                  <a:pt x="663" y="286"/>
                  <a:pt x="669" y="290"/>
                  <a:pt x="665" y="289"/>
                </a:cubicBezTo>
                <a:cubicBezTo>
                  <a:pt x="660" y="289"/>
                  <a:pt x="660" y="285"/>
                  <a:pt x="657" y="288"/>
                </a:cubicBezTo>
                <a:cubicBezTo>
                  <a:pt x="655" y="290"/>
                  <a:pt x="651" y="288"/>
                  <a:pt x="652" y="290"/>
                </a:cubicBezTo>
                <a:cubicBezTo>
                  <a:pt x="652" y="292"/>
                  <a:pt x="649" y="290"/>
                  <a:pt x="647" y="292"/>
                </a:cubicBezTo>
                <a:cubicBezTo>
                  <a:pt x="645" y="294"/>
                  <a:pt x="648" y="290"/>
                  <a:pt x="646" y="288"/>
                </a:cubicBezTo>
                <a:cubicBezTo>
                  <a:pt x="643" y="286"/>
                  <a:pt x="639" y="287"/>
                  <a:pt x="641" y="283"/>
                </a:cubicBezTo>
                <a:cubicBezTo>
                  <a:pt x="642" y="279"/>
                  <a:pt x="642" y="279"/>
                  <a:pt x="640" y="278"/>
                </a:cubicBezTo>
                <a:cubicBezTo>
                  <a:pt x="638" y="278"/>
                  <a:pt x="640" y="274"/>
                  <a:pt x="638" y="275"/>
                </a:cubicBezTo>
                <a:cubicBezTo>
                  <a:pt x="636" y="276"/>
                  <a:pt x="634" y="275"/>
                  <a:pt x="636" y="278"/>
                </a:cubicBezTo>
                <a:cubicBezTo>
                  <a:pt x="638" y="280"/>
                  <a:pt x="633" y="278"/>
                  <a:pt x="634" y="282"/>
                </a:cubicBezTo>
                <a:cubicBezTo>
                  <a:pt x="635" y="286"/>
                  <a:pt x="628" y="284"/>
                  <a:pt x="632" y="287"/>
                </a:cubicBezTo>
                <a:cubicBezTo>
                  <a:pt x="636" y="289"/>
                  <a:pt x="639" y="290"/>
                  <a:pt x="637" y="291"/>
                </a:cubicBezTo>
                <a:cubicBezTo>
                  <a:pt x="635" y="291"/>
                  <a:pt x="627" y="288"/>
                  <a:pt x="628" y="290"/>
                </a:cubicBezTo>
                <a:cubicBezTo>
                  <a:pt x="630" y="293"/>
                  <a:pt x="628" y="292"/>
                  <a:pt x="626" y="294"/>
                </a:cubicBezTo>
                <a:cubicBezTo>
                  <a:pt x="625" y="297"/>
                  <a:pt x="625" y="299"/>
                  <a:pt x="627" y="299"/>
                </a:cubicBezTo>
                <a:cubicBezTo>
                  <a:pt x="628" y="299"/>
                  <a:pt x="630" y="295"/>
                  <a:pt x="632" y="296"/>
                </a:cubicBezTo>
                <a:cubicBezTo>
                  <a:pt x="634" y="296"/>
                  <a:pt x="633" y="290"/>
                  <a:pt x="634" y="294"/>
                </a:cubicBezTo>
                <a:cubicBezTo>
                  <a:pt x="635" y="299"/>
                  <a:pt x="634" y="298"/>
                  <a:pt x="632" y="298"/>
                </a:cubicBezTo>
                <a:cubicBezTo>
                  <a:pt x="630" y="298"/>
                  <a:pt x="627" y="299"/>
                  <a:pt x="625" y="300"/>
                </a:cubicBezTo>
                <a:cubicBezTo>
                  <a:pt x="624" y="302"/>
                  <a:pt x="621" y="300"/>
                  <a:pt x="621" y="304"/>
                </a:cubicBezTo>
                <a:cubicBezTo>
                  <a:pt x="620" y="307"/>
                  <a:pt x="617" y="307"/>
                  <a:pt x="617" y="309"/>
                </a:cubicBezTo>
                <a:cubicBezTo>
                  <a:pt x="616" y="311"/>
                  <a:pt x="611" y="312"/>
                  <a:pt x="612" y="314"/>
                </a:cubicBezTo>
                <a:cubicBezTo>
                  <a:pt x="614" y="316"/>
                  <a:pt x="609" y="319"/>
                  <a:pt x="611" y="321"/>
                </a:cubicBezTo>
                <a:cubicBezTo>
                  <a:pt x="612" y="323"/>
                  <a:pt x="611" y="326"/>
                  <a:pt x="612" y="326"/>
                </a:cubicBezTo>
                <a:cubicBezTo>
                  <a:pt x="613" y="327"/>
                  <a:pt x="614" y="323"/>
                  <a:pt x="614" y="323"/>
                </a:cubicBezTo>
                <a:cubicBezTo>
                  <a:pt x="614" y="323"/>
                  <a:pt x="616" y="324"/>
                  <a:pt x="616" y="326"/>
                </a:cubicBezTo>
                <a:cubicBezTo>
                  <a:pt x="616" y="329"/>
                  <a:pt x="621" y="331"/>
                  <a:pt x="622" y="329"/>
                </a:cubicBezTo>
                <a:cubicBezTo>
                  <a:pt x="623" y="328"/>
                  <a:pt x="622" y="324"/>
                  <a:pt x="621" y="322"/>
                </a:cubicBezTo>
                <a:cubicBezTo>
                  <a:pt x="620" y="319"/>
                  <a:pt x="624" y="318"/>
                  <a:pt x="625" y="318"/>
                </a:cubicBezTo>
                <a:cubicBezTo>
                  <a:pt x="627" y="318"/>
                  <a:pt x="627" y="317"/>
                  <a:pt x="627" y="321"/>
                </a:cubicBezTo>
                <a:cubicBezTo>
                  <a:pt x="628" y="326"/>
                  <a:pt x="631" y="326"/>
                  <a:pt x="632" y="324"/>
                </a:cubicBezTo>
                <a:cubicBezTo>
                  <a:pt x="632" y="324"/>
                  <a:pt x="629" y="326"/>
                  <a:pt x="632" y="323"/>
                </a:cubicBezTo>
                <a:cubicBezTo>
                  <a:pt x="634" y="321"/>
                  <a:pt x="635" y="319"/>
                  <a:pt x="634" y="318"/>
                </a:cubicBezTo>
                <a:cubicBezTo>
                  <a:pt x="632" y="316"/>
                  <a:pt x="633" y="313"/>
                  <a:pt x="635" y="313"/>
                </a:cubicBezTo>
                <a:cubicBezTo>
                  <a:pt x="637" y="314"/>
                  <a:pt x="640" y="310"/>
                  <a:pt x="641" y="310"/>
                </a:cubicBezTo>
                <a:cubicBezTo>
                  <a:pt x="642" y="311"/>
                  <a:pt x="644" y="303"/>
                  <a:pt x="645" y="307"/>
                </a:cubicBezTo>
                <a:cubicBezTo>
                  <a:pt x="645" y="311"/>
                  <a:pt x="645" y="313"/>
                  <a:pt x="643" y="313"/>
                </a:cubicBezTo>
                <a:cubicBezTo>
                  <a:pt x="641" y="312"/>
                  <a:pt x="639" y="312"/>
                  <a:pt x="638" y="315"/>
                </a:cubicBezTo>
                <a:cubicBezTo>
                  <a:pt x="637" y="317"/>
                  <a:pt x="642" y="318"/>
                  <a:pt x="639" y="319"/>
                </a:cubicBezTo>
                <a:cubicBezTo>
                  <a:pt x="635" y="321"/>
                  <a:pt x="635" y="322"/>
                  <a:pt x="635" y="323"/>
                </a:cubicBezTo>
                <a:cubicBezTo>
                  <a:pt x="635" y="325"/>
                  <a:pt x="631" y="325"/>
                  <a:pt x="632" y="327"/>
                </a:cubicBezTo>
                <a:cubicBezTo>
                  <a:pt x="633" y="329"/>
                  <a:pt x="631" y="330"/>
                  <a:pt x="629" y="330"/>
                </a:cubicBezTo>
                <a:cubicBezTo>
                  <a:pt x="627" y="331"/>
                  <a:pt x="626" y="332"/>
                  <a:pt x="628" y="335"/>
                </a:cubicBezTo>
                <a:cubicBezTo>
                  <a:pt x="630" y="337"/>
                  <a:pt x="628" y="338"/>
                  <a:pt x="630" y="339"/>
                </a:cubicBezTo>
                <a:cubicBezTo>
                  <a:pt x="632" y="340"/>
                  <a:pt x="633" y="345"/>
                  <a:pt x="636" y="342"/>
                </a:cubicBezTo>
                <a:cubicBezTo>
                  <a:pt x="639" y="340"/>
                  <a:pt x="637" y="338"/>
                  <a:pt x="640" y="338"/>
                </a:cubicBezTo>
                <a:cubicBezTo>
                  <a:pt x="642" y="338"/>
                  <a:pt x="644" y="336"/>
                  <a:pt x="644" y="339"/>
                </a:cubicBezTo>
                <a:cubicBezTo>
                  <a:pt x="643" y="342"/>
                  <a:pt x="642" y="345"/>
                  <a:pt x="645" y="343"/>
                </a:cubicBezTo>
                <a:cubicBezTo>
                  <a:pt x="649" y="341"/>
                  <a:pt x="647" y="337"/>
                  <a:pt x="650" y="336"/>
                </a:cubicBezTo>
                <a:cubicBezTo>
                  <a:pt x="652" y="335"/>
                  <a:pt x="653" y="337"/>
                  <a:pt x="651" y="339"/>
                </a:cubicBezTo>
                <a:cubicBezTo>
                  <a:pt x="649" y="340"/>
                  <a:pt x="648" y="341"/>
                  <a:pt x="650" y="344"/>
                </a:cubicBezTo>
                <a:cubicBezTo>
                  <a:pt x="652" y="346"/>
                  <a:pt x="652" y="349"/>
                  <a:pt x="654" y="348"/>
                </a:cubicBezTo>
                <a:cubicBezTo>
                  <a:pt x="656" y="347"/>
                  <a:pt x="655" y="343"/>
                  <a:pt x="657" y="343"/>
                </a:cubicBezTo>
                <a:cubicBezTo>
                  <a:pt x="659" y="344"/>
                  <a:pt x="657" y="341"/>
                  <a:pt x="660" y="346"/>
                </a:cubicBezTo>
                <a:cubicBezTo>
                  <a:pt x="663" y="352"/>
                  <a:pt x="664" y="345"/>
                  <a:pt x="664" y="347"/>
                </a:cubicBezTo>
                <a:cubicBezTo>
                  <a:pt x="665" y="350"/>
                  <a:pt x="666" y="352"/>
                  <a:pt x="668" y="352"/>
                </a:cubicBezTo>
                <a:cubicBezTo>
                  <a:pt x="670" y="352"/>
                  <a:pt x="670" y="357"/>
                  <a:pt x="672" y="357"/>
                </a:cubicBezTo>
                <a:cubicBezTo>
                  <a:pt x="674" y="356"/>
                  <a:pt x="676" y="355"/>
                  <a:pt x="676" y="352"/>
                </a:cubicBezTo>
                <a:cubicBezTo>
                  <a:pt x="675" y="350"/>
                  <a:pt x="676" y="348"/>
                  <a:pt x="678" y="348"/>
                </a:cubicBezTo>
                <a:cubicBezTo>
                  <a:pt x="679" y="348"/>
                  <a:pt x="680" y="344"/>
                  <a:pt x="680" y="344"/>
                </a:cubicBezTo>
                <a:cubicBezTo>
                  <a:pt x="680" y="344"/>
                  <a:pt x="682" y="347"/>
                  <a:pt x="681" y="349"/>
                </a:cubicBezTo>
                <a:cubicBezTo>
                  <a:pt x="679" y="351"/>
                  <a:pt x="677" y="354"/>
                  <a:pt x="678" y="355"/>
                </a:cubicBezTo>
                <a:cubicBezTo>
                  <a:pt x="680" y="356"/>
                  <a:pt x="678" y="361"/>
                  <a:pt x="681" y="360"/>
                </a:cubicBezTo>
                <a:cubicBezTo>
                  <a:pt x="685" y="359"/>
                  <a:pt x="684" y="359"/>
                  <a:pt x="685" y="361"/>
                </a:cubicBezTo>
                <a:cubicBezTo>
                  <a:pt x="687" y="363"/>
                  <a:pt x="690" y="366"/>
                  <a:pt x="686" y="364"/>
                </a:cubicBezTo>
                <a:cubicBezTo>
                  <a:pt x="683" y="362"/>
                  <a:pt x="680" y="366"/>
                  <a:pt x="680" y="366"/>
                </a:cubicBezTo>
                <a:cubicBezTo>
                  <a:pt x="680" y="366"/>
                  <a:pt x="679" y="363"/>
                  <a:pt x="677" y="363"/>
                </a:cubicBezTo>
                <a:cubicBezTo>
                  <a:pt x="675" y="362"/>
                  <a:pt x="677" y="360"/>
                  <a:pt x="675" y="360"/>
                </a:cubicBezTo>
                <a:cubicBezTo>
                  <a:pt x="673" y="359"/>
                  <a:pt x="668" y="363"/>
                  <a:pt x="667" y="362"/>
                </a:cubicBezTo>
                <a:cubicBezTo>
                  <a:pt x="666" y="361"/>
                  <a:pt x="665" y="358"/>
                  <a:pt x="662" y="359"/>
                </a:cubicBezTo>
                <a:cubicBezTo>
                  <a:pt x="659" y="360"/>
                  <a:pt x="657" y="362"/>
                  <a:pt x="659" y="363"/>
                </a:cubicBezTo>
                <a:cubicBezTo>
                  <a:pt x="660" y="363"/>
                  <a:pt x="658" y="365"/>
                  <a:pt x="656" y="364"/>
                </a:cubicBezTo>
                <a:cubicBezTo>
                  <a:pt x="655" y="363"/>
                  <a:pt x="653" y="361"/>
                  <a:pt x="652" y="361"/>
                </a:cubicBezTo>
                <a:cubicBezTo>
                  <a:pt x="650" y="362"/>
                  <a:pt x="648" y="363"/>
                  <a:pt x="648" y="364"/>
                </a:cubicBezTo>
                <a:cubicBezTo>
                  <a:pt x="649" y="365"/>
                  <a:pt x="647" y="365"/>
                  <a:pt x="645" y="365"/>
                </a:cubicBezTo>
                <a:cubicBezTo>
                  <a:pt x="644" y="364"/>
                  <a:pt x="644" y="362"/>
                  <a:pt x="641" y="362"/>
                </a:cubicBezTo>
                <a:cubicBezTo>
                  <a:pt x="639" y="362"/>
                  <a:pt x="636" y="362"/>
                  <a:pt x="636" y="364"/>
                </a:cubicBezTo>
                <a:cubicBezTo>
                  <a:pt x="637" y="366"/>
                  <a:pt x="635" y="369"/>
                  <a:pt x="633" y="368"/>
                </a:cubicBezTo>
                <a:cubicBezTo>
                  <a:pt x="630" y="365"/>
                  <a:pt x="630" y="365"/>
                  <a:pt x="630" y="365"/>
                </a:cubicBezTo>
                <a:cubicBezTo>
                  <a:pt x="630" y="365"/>
                  <a:pt x="625" y="362"/>
                  <a:pt x="624" y="366"/>
                </a:cubicBezTo>
                <a:cubicBezTo>
                  <a:pt x="624" y="369"/>
                  <a:pt x="623" y="371"/>
                  <a:pt x="622" y="372"/>
                </a:cubicBezTo>
                <a:cubicBezTo>
                  <a:pt x="621" y="372"/>
                  <a:pt x="620" y="374"/>
                  <a:pt x="621" y="375"/>
                </a:cubicBezTo>
                <a:cubicBezTo>
                  <a:pt x="621" y="376"/>
                  <a:pt x="619" y="378"/>
                  <a:pt x="616" y="375"/>
                </a:cubicBezTo>
                <a:cubicBezTo>
                  <a:pt x="613" y="372"/>
                  <a:pt x="612" y="377"/>
                  <a:pt x="610" y="374"/>
                </a:cubicBezTo>
                <a:cubicBezTo>
                  <a:pt x="609" y="371"/>
                  <a:pt x="611" y="370"/>
                  <a:pt x="608" y="369"/>
                </a:cubicBezTo>
                <a:cubicBezTo>
                  <a:pt x="605" y="367"/>
                  <a:pt x="604" y="370"/>
                  <a:pt x="604" y="370"/>
                </a:cubicBezTo>
                <a:cubicBezTo>
                  <a:pt x="604" y="370"/>
                  <a:pt x="594" y="371"/>
                  <a:pt x="598" y="367"/>
                </a:cubicBezTo>
                <a:cubicBezTo>
                  <a:pt x="602" y="363"/>
                  <a:pt x="602" y="363"/>
                  <a:pt x="600" y="362"/>
                </a:cubicBezTo>
                <a:cubicBezTo>
                  <a:pt x="597" y="361"/>
                  <a:pt x="601" y="359"/>
                  <a:pt x="599" y="358"/>
                </a:cubicBezTo>
                <a:cubicBezTo>
                  <a:pt x="597" y="358"/>
                  <a:pt x="597" y="357"/>
                  <a:pt x="597" y="357"/>
                </a:cubicBezTo>
                <a:cubicBezTo>
                  <a:pt x="595" y="357"/>
                  <a:pt x="595" y="357"/>
                  <a:pt x="595" y="357"/>
                </a:cubicBezTo>
                <a:cubicBezTo>
                  <a:pt x="595" y="357"/>
                  <a:pt x="597" y="353"/>
                  <a:pt x="594" y="351"/>
                </a:cubicBezTo>
                <a:cubicBezTo>
                  <a:pt x="591" y="348"/>
                  <a:pt x="594" y="353"/>
                  <a:pt x="593" y="352"/>
                </a:cubicBezTo>
                <a:cubicBezTo>
                  <a:pt x="591" y="351"/>
                  <a:pt x="593" y="359"/>
                  <a:pt x="591" y="361"/>
                </a:cubicBezTo>
                <a:cubicBezTo>
                  <a:pt x="589" y="363"/>
                  <a:pt x="594" y="364"/>
                  <a:pt x="592" y="365"/>
                </a:cubicBezTo>
                <a:cubicBezTo>
                  <a:pt x="590" y="366"/>
                  <a:pt x="593" y="370"/>
                  <a:pt x="589" y="372"/>
                </a:cubicBezTo>
                <a:cubicBezTo>
                  <a:pt x="584" y="373"/>
                  <a:pt x="592" y="377"/>
                  <a:pt x="587" y="377"/>
                </a:cubicBezTo>
                <a:cubicBezTo>
                  <a:pt x="583" y="377"/>
                  <a:pt x="583" y="380"/>
                  <a:pt x="583" y="380"/>
                </a:cubicBezTo>
                <a:cubicBezTo>
                  <a:pt x="583" y="380"/>
                  <a:pt x="584" y="383"/>
                  <a:pt x="582" y="387"/>
                </a:cubicBezTo>
                <a:cubicBezTo>
                  <a:pt x="580" y="390"/>
                  <a:pt x="581" y="383"/>
                  <a:pt x="575" y="385"/>
                </a:cubicBezTo>
                <a:cubicBezTo>
                  <a:pt x="570" y="387"/>
                  <a:pt x="578" y="386"/>
                  <a:pt x="574" y="391"/>
                </a:cubicBezTo>
                <a:cubicBezTo>
                  <a:pt x="570" y="395"/>
                  <a:pt x="575" y="388"/>
                  <a:pt x="570" y="393"/>
                </a:cubicBezTo>
                <a:cubicBezTo>
                  <a:pt x="565" y="397"/>
                  <a:pt x="570" y="397"/>
                  <a:pt x="570" y="401"/>
                </a:cubicBezTo>
                <a:cubicBezTo>
                  <a:pt x="571" y="405"/>
                  <a:pt x="572" y="399"/>
                  <a:pt x="574" y="403"/>
                </a:cubicBezTo>
                <a:cubicBezTo>
                  <a:pt x="576" y="407"/>
                  <a:pt x="576" y="405"/>
                  <a:pt x="573" y="409"/>
                </a:cubicBezTo>
                <a:cubicBezTo>
                  <a:pt x="570" y="414"/>
                  <a:pt x="573" y="412"/>
                  <a:pt x="574" y="414"/>
                </a:cubicBezTo>
                <a:cubicBezTo>
                  <a:pt x="575" y="417"/>
                  <a:pt x="578" y="408"/>
                  <a:pt x="578" y="411"/>
                </a:cubicBezTo>
                <a:cubicBezTo>
                  <a:pt x="579" y="415"/>
                  <a:pt x="581" y="410"/>
                  <a:pt x="584" y="413"/>
                </a:cubicBezTo>
                <a:cubicBezTo>
                  <a:pt x="586" y="416"/>
                  <a:pt x="584" y="415"/>
                  <a:pt x="580" y="417"/>
                </a:cubicBezTo>
                <a:cubicBezTo>
                  <a:pt x="576" y="419"/>
                  <a:pt x="582" y="420"/>
                  <a:pt x="583" y="422"/>
                </a:cubicBezTo>
                <a:cubicBezTo>
                  <a:pt x="585" y="423"/>
                  <a:pt x="585" y="425"/>
                  <a:pt x="582" y="428"/>
                </a:cubicBezTo>
                <a:cubicBezTo>
                  <a:pt x="579" y="431"/>
                  <a:pt x="582" y="433"/>
                  <a:pt x="584" y="433"/>
                </a:cubicBezTo>
                <a:cubicBezTo>
                  <a:pt x="586" y="434"/>
                  <a:pt x="586" y="431"/>
                  <a:pt x="586" y="428"/>
                </a:cubicBezTo>
                <a:cubicBezTo>
                  <a:pt x="586" y="425"/>
                  <a:pt x="587" y="424"/>
                  <a:pt x="589" y="425"/>
                </a:cubicBezTo>
                <a:cubicBezTo>
                  <a:pt x="592" y="425"/>
                  <a:pt x="592" y="423"/>
                  <a:pt x="592" y="421"/>
                </a:cubicBezTo>
                <a:cubicBezTo>
                  <a:pt x="591" y="419"/>
                  <a:pt x="592" y="416"/>
                  <a:pt x="595" y="416"/>
                </a:cubicBezTo>
                <a:cubicBezTo>
                  <a:pt x="597" y="416"/>
                  <a:pt x="596" y="418"/>
                  <a:pt x="594" y="420"/>
                </a:cubicBezTo>
                <a:cubicBezTo>
                  <a:pt x="592" y="423"/>
                  <a:pt x="596" y="424"/>
                  <a:pt x="593" y="428"/>
                </a:cubicBezTo>
                <a:cubicBezTo>
                  <a:pt x="590" y="431"/>
                  <a:pt x="595" y="432"/>
                  <a:pt x="596" y="434"/>
                </a:cubicBezTo>
                <a:cubicBezTo>
                  <a:pt x="598" y="437"/>
                  <a:pt x="599" y="433"/>
                  <a:pt x="601" y="436"/>
                </a:cubicBezTo>
                <a:cubicBezTo>
                  <a:pt x="602" y="439"/>
                  <a:pt x="599" y="440"/>
                  <a:pt x="600" y="443"/>
                </a:cubicBezTo>
                <a:cubicBezTo>
                  <a:pt x="601" y="446"/>
                  <a:pt x="602" y="443"/>
                  <a:pt x="603" y="444"/>
                </a:cubicBezTo>
                <a:cubicBezTo>
                  <a:pt x="605" y="446"/>
                  <a:pt x="606" y="446"/>
                  <a:pt x="604" y="448"/>
                </a:cubicBezTo>
                <a:cubicBezTo>
                  <a:pt x="601" y="450"/>
                  <a:pt x="606" y="452"/>
                  <a:pt x="603" y="454"/>
                </a:cubicBezTo>
                <a:cubicBezTo>
                  <a:pt x="601" y="456"/>
                  <a:pt x="600" y="452"/>
                  <a:pt x="598" y="453"/>
                </a:cubicBezTo>
                <a:cubicBezTo>
                  <a:pt x="596" y="454"/>
                  <a:pt x="600" y="455"/>
                  <a:pt x="598" y="457"/>
                </a:cubicBezTo>
                <a:cubicBezTo>
                  <a:pt x="596" y="459"/>
                  <a:pt x="596" y="457"/>
                  <a:pt x="593" y="455"/>
                </a:cubicBezTo>
                <a:cubicBezTo>
                  <a:pt x="589" y="454"/>
                  <a:pt x="590" y="459"/>
                  <a:pt x="588" y="459"/>
                </a:cubicBezTo>
                <a:cubicBezTo>
                  <a:pt x="586" y="459"/>
                  <a:pt x="588" y="464"/>
                  <a:pt x="585" y="463"/>
                </a:cubicBezTo>
                <a:cubicBezTo>
                  <a:pt x="583" y="463"/>
                  <a:pt x="585" y="459"/>
                  <a:pt x="584" y="458"/>
                </a:cubicBezTo>
                <a:cubicBezTo>
                  <a:pt x="582" y="457"/>
                  <a:pt x="582" y="456"/>
                  <a:pt x="585" y="455"/>
                </a:cubicBezTo>
                <a:cubicBezTo>
                  <a:pt x="589" y="454"/>
                  <a:pt x="589" y="453"/>
                  <a:pt x="589" y="452"/>
                </a:cubicBezTo>
                <a:cubicBezTo>
                  <a:pt x="588" y="451"/>
                  <a:pt x="586" y="451"/>
                  <a:pt x="583" y="451"/>
                </a:cubicBezTo>
                <a:cubicBezTo>
                  <a:pt x="580" y="452"/>
                  <a:pt x="583" y="448"/>
                  <a:pt x="580" y="447"/>
                </a:cubicBezTo>
                <a:cubicBezTo>
                  <a:pt x="578" y="447"/>
                  <a:pt x="577" y="448"/>
                  <a:pt x="577" y="448"/>
                </a:cubicBezTo>
                <a:cubicBezTo>
                  <a:pt x="577" y="448"/>
                  <a:pt x="576" y="445"/>
                  <a:pt x="574" y="445"/>
                </a:cubicBezTo>
                <a:cubicBezTo>
                  <a:pt x="572" y="444"/>
                  <a:pt x="570" y="446"/>
                  <a:pt x="570" y="446"/>
                </a:cubicBezTo>
                <a:cubicBezTo>
                  <a:pt x="570" y="446"/>
                  <a:pt x="571" y="444"/>
                  <a:pt x="569" y="442"/>
                </a:cubicBezTo>
                <a:cubicBezTo>
                  <a:pt x="567" y="440"/>
                  <a:pt x="564" y="443"/>
                  <a:pt x="563" y="442"/>
                </a:cubicBezTo>
                <a:cubicBezTo>
                  <a:pt x="561" y="442"/>
                  <a:pt x="561" y="440"/>
                  <a:pt x="563" y="439"/>
                </a:cubicBezTo>
                <a:cubicBezTo>
                  <a:pt x="564" y="437"/>
                  <a:pt x="562" y="436"/>
                  <a:pt x="560" y="436"/>
                </a:cubicBezTo>
                <a:cubicBezTo>
                  <a:pt x="557" y="436"/>
                  <a:pt x="561" y="433"/>
                  <a:pt x="560" y="430"/>
                </a:cubicBezTo>
                <a:cubicBezTo>
                  <a:pt x="559" y="428"/>
                  <a:pt x="561" y="426"/>
                  <a:pt x="558" y="426"/>
                </a:cubicBezTo>
                <a:cubicBezTo>
                  <a:pt x="556" y="425"/>
                  <a:pt x="558" y="429"/>
                  <a:pt x="558" y="431"/>
                </a:cubicBezTo>
                <a:cubicBezTo>
                  <a:pt x="559" y="433"/>
                  <a:pt x="555" y="430"/>
                  <a:pt x="556" y="433"/>
                </a:cubicBezTo>
                <a:cubicBezTo>
                  <a:pt x="557" y="436"/>
                  <a:pt x="557" y="436"/>
                  <a:pt x="556" y="440"/>
                </a:cubicBezTo>
                <a:cubicBezTo>
                  <a:pt x="555" y="445"/>
                  <a:pt x="555" y="439"/>
                  <a:pt x="555" y="437"/>
                </a:cubicBezTo>
                <a:cubicBezTo>
                  <a:pt x="554" y="435"/>
                  <a:pt x="550" y="438"/>
                  <a:pt x="550" y="435"/>
                </a:cubicBezTo>
                <a:cubicBezTo>
                  <a:pt x="551" y="433"/>
                  <a:pt x="550" y="432"/>
                  <a:pt x="547" y="431"/>
                </a:cubicBezTo>
                <a:cubicBezTo>
                  <a:pt x="545" y="431"/>
                  <a:pt x="543" y="430"/>
                  <a:pt x="546" y="428"/>
                </a:cubicBezTo>
                <a:cubicBezTo>
                  <a:pt x="548" y="425"/>
                  <a:pt x="548" y="428"/>
                  <a:pt x="550" y="426"/>
                </a:cubicBezTo>
                <a:cubicBezTo>
                  <a:pt x="552" y="424"/>
                  <a:pt x="549" y="424"/>
                  <a:pt x="547" y="422"/>
                </a:cubicBezTo>
                <a:cubicBezTo>
                  <a:pt x="545" y="419"/>
                  <a:pt x="545" y="418"/>
                  <a:pt x="546" y="414"/>
                </a:cubicBezTo>
                <a:cubicBezTo>
                  <a:pt x="547" y="411"/>
                  <a:pt x="549" y="412"/>
                  <a:pt x="549" y="415"/>
                </a:cubicBezTo>
                <a:cubicBezTo>
                  <a:pt x="549" y="418"/>
                  <a:pt x="552" y="417"/>
                  <a:pt x="550" y="420"/>
                </a:cubicBezTo>
                <a:cubicBezTo>
                  <a:pt x="549" y="423"/>
                  <a:pt x="552" y="425"/>
                  <a:pt x="554" y="425"/>
                </a:cubicBezTo>
                <a:cubicBezTo>
                  <a:pt x="556" y="425"/>
                  <a:pt x="555" y="423"/>
                  <a:pt x="556" y="420"/>
                </a:cubicBezTo>
                <a:cubicBezTo>
                  <a:pt x="556" y="418"/>
                  <a:pt x="558" y="418"/>
                  <a:pt x="558" y="416"/>
                </a:cubicBezTo>
                <a:cubicBezTo>
                  <a:pt x="558" y="413"/>
                  <a:pt x="554" y="417"/>
                  <a:pt x="554" y="417"/>
                </a:cubicBezTo>
                <a:cubicBezTo>
                  <a:pt x="554" y="417"/>
                  <a:pt x="554" y="415"/>
                  <a:pt x="554" y="411"/>
                </a:cubicBezTo>
                <a:cubicBezTo>
                  <a:pt x="555" y="408"/>
                  <a:pt x="553" y="411"/>
                  <a:pt x="550" y="409"/>
                </a:cubicBezTo>
                <a:cubicBezTo>
                  <a:pt x="546" y="407"/>
                  <a:pt x="550" y="405"/>
                  <a:pt x="551" y="403"/>
                </a:cubicBezTo>
                <a:cubicBezTo>
                  <a:pt x="552" y="400"/>
                  <a:pt x="548" y="401"/>
                  <a:pt x="548" y="399"/>
                </a:cubicBezTo>
                <a:cubicBezTo>
                  <a:pt x="548" y="396"/>
                  <a:pt x="544" y="397"/>
                  <a:pt x="545" y="395"/>
                </a:cubicBezTo>
                <a:cubicBezTo>
                  <a:pt x="547" y="393"/>
                  <a:pt x="541" y="391"/>
                  <a:pt x="543" y="391"/>
                </a:cubicBezTo>
                <a:cubicBezTo>
                  <a:pt x="545" y="391"/>
                  <a:pt x="543" y="388"/>
                  <a:pt x="539" y="387"/>
                </a:cubicBezTo>
                <a:cubicBezTo>
                  <a:pt x="534" y="386"/>
                  <a:pt x="539" y="383"/>
                  <a:pt x="536" y="381"/>
                </a:cubicBezTo>
                <a:cubicBezTo>
                  <a:pt x="534" y="379"/>
                  <a:pt x="537" y="377"/>
                  <a:pt x="540" y="377"/>
                </a:cubicBezTo>
                <a:cubicBezTo>
                  <a:pt x="542" y="377"/>
                  <a:pt x="541" y="379"/>
                  <a:pt x="540" y="382"/>
                </a:cubicBezTo>
                <a:cubicBezTo>
                  <a:pt x="539" y="385"/>
                  <a:pt x="542" y="386"/>
                  <a:pt x="543" y="387"/>
                </a:cubicBezTo>
                <a:cubicBezTo>
                  <a:pt x="544" y="388"/>
                  <a:pt x="543" y="382"/>
                  <a:pt x="545" y="383"/>
                </a:cubicBezTo>
                <a:cubicBezTo>
                  <a:pt x="548" y="384"/>
                  <a:pt x="544" y="378"/>
                  <a:pt x="548" y="380"/>
                </a:cubicBezTo>
                <a:cubicBezTo>
                  <a:pt x="551" y="381"/>
                  <a:pt x="551" y="382"/>
                  <a:pt x="553" y="383"/>
                </a:cubicBezTo>
                <a:cubicBezTo>
                  <a:pt x="555" y="384"/>
                  <a:pt x="554" y="380"/>
                  <a:pt x="552" y="379"/>
                </a:cubicBezTo>
                <a:cubicBezTo>
                  <a:pt x="550" y="378"/>
                  <a:pt x="549" y="376"/>
                  <a:pt x="552" y="374"/>
                </a:cubicBezTo>
                <a:cubicBezTo>
                  <a:pt x="555" y="372"/>
                  <a:pt x="556" y="377"/>
                  <a:pt x="558" y="378"/>
                </a:cubicBezTo>
                <a:cubicBezTo>
                  <a:pt x="560" y="379"/>
                  <a:pt x="559" y="376"/>
                  <a:pt x="561" y="374"/>
                </a:cubicBezTo>
                <a:cubicBezTo>
                  <a:pt x="564" y="372"/>
                  <a:pt x="558" y="372"/>
                  <a:pt x="560" y="369"/>
                </a:cubicBezTo>
                <a:cubicBezTo>
                  <a:pt x="562" y="367"/>
                  <a:pt x="552" y="369"/>
                  <a:pt x="554" y="366"/>
                </a:cubicBezTo>
                <a:cubicBezTo>
                  <a:pt x="557" y="363"/>
                  <a:pt x="548" y="364"/>
                  <a:pt x="552" y="363"/>
                </a:cubicBezTo>
                <a:cubicBezTo>
                  <a:pt x="555" y="362"/>
                  <a:pt x="549" y="361"/>
                  <a:pt x="549" y="358"/>
                </a:cubicBezTo>
                <a:cubicBezTo>
                  <a:pt x="548" y="356"/>
                  <a:pt x="546" y="357"/>
                  <a:pt x="542" y="356"/>
                </a:cubicBezTo>
                <a:cubicBezTo>
                  <a:pt x="538" y="356"/>
                  <a:pt x="542" y="353"/>
                  <a:pt x="541" y="350"/>
                </a:cubicBezTo>
                <a:cubicBezTo>
                  <a:pt x="540" y="347"/>
                  <a:pt x="539" y="349"/>
                  <a:pt x="536" y="351"/>
                </a:cubicBezTo>
                <a:cubicBezTo>
                  <a:pt x="533" y="352"/>
                  <a:pt x="531" y="351"/>
                  <a:pt x="531" y="351"/>
                </a:cubicBezTo>
                <a:cubicBezTo>
                  <a:pt x="531" y="351"/>
                  <a:pt x="531" y="350"/>
                  <a:pt x="529" y="348"/>
                </a:cubicBezTo>
                <a:cubicBezTo>
                  <a:pt x="527" y="346"/>
                  <a:pt x="524" y="348"/>
                  <a:pt x="524" y="348"/>
                </a:cubicBezTo>
                <a:cubicBezTo>
                  <a:pt x="524" y="348"/>
                  <a:pt x="526" y="346"/>
                  <a:pt x="526" y="344"/>
                </a:cubicBezTo>
                <a:cubicBezTo>
                  <a:pt x="526" y="341"/>
                  <a:pt x="521" y="342"/>
                  <a:pt x="525" y="339"/>
                </a:cubicBezTo>
                <a:cubicBezTo>
                  <a:pt x="528" y="336"/>
                  <a:pt x="517" y="339"/>
                  <a:pt x="521" y="336"/>
                </a:cubicBezTo>
                <a:cubicBezTo>
                  <a:pt x="526" y="333"/>
                  <a:pt x="520" y="333"/>
                  <a:pt x="521" y="330"/>
                </a:cubicBezTo>
                <a:cubicBezTo>
                  <a:pt x="522" y="327"/>
                  <a:pt x="520" y="329"/>
                  <a:pt x="518" y="329"/>
                </a:cubicBezTo>
                <a:cubicBezTo>
                  <a:pt x="515" y="329"/>
                  <a:pt x="516" y="326"/>
                  <a:pt x="518" y="325"/>
                </a:cubicBezTo>
                <a:cubicBezTo>
                  <a:pt x="520" y="324"/>
                  <a:pt x="519" y="322"/>
                  <a:pt x="517" y="320"/>
                </a:cubicBezTo>
                <a:cubicBezTo>
                  <a:pt x="516" y="319"/>
                  <a:pt x="516" y="325"/>
                  <a:pt x="515" y="326"/>
                </a:cubicBezTo>
                <a:cubicBezTo>
                  <a:pt x="513" y="327"/>
                  <a:pt x="516" y="328"/>
                  <a:pt x="517" y="330"/>
                </a:cubicBezTo>
                <a:cubicBezTo>
                  <a:pt x="518" y="332"/>
                  <a:pt x="515" y="334"/>
                  <a:pt x="513" y="336"/>
                </a:cubicBezTo>
                <a:cubicBezTo>
                  <a:pt x="511" y="338"/>
                  <a:pt x="511" y="339"/>
                  <a:pt x="513" y="340"/>
                </a:cubicBezTo>
                <a:cubicBezTo>
                  <a:pt x="514" y="340"/>
                  <a:pt x="516" y="341"/>
                  <a:pt x="514" y="343"/>
                </a:cubicBezTo>
                <a:cubicBezTo>
                  <a:pt x="513" y="345"/>
                  <a:pt x="516" y="345"/>
                  <a:pt x="518" y="347"/>
                </a:cubicBezTo>
                <a:cubicBezTo>
                  <a:pt x="520" y="348"/>
                  <a:pt x="519" y="350"/>
                  <a:pt x="515" y="349"/>
                </a:cubicBezTo>
                <a:cubicBezTo>
                  <a:pt x="510" y="349"/>
                  <a:pt x="511" y="352"/>
                  <a:pt x="507" y="353"/>
                </a:cubicBezTo>
                <a:cubicBezTo>
                  <a:pt x="503" y="353"/>
                  <a:pt x="507" y="357"/>
                  <a:pt x="503" y="358"/>
                </a:cubicBezTo>
                <a:cubicBezTo>
                  <a:pt x="498" y="359"/>
                  <a:pt x="504" y="360"/>
                  <a:pt x="497" y="364"/>
                </a:cubicBezTo>
                <a:cubicBezTo>
                  <a:pt x="491" y="367"/>
                  <a:pt x="494" y="368"/>
                  <a:pt x="491" y="369"/>
                </a:cubicBezTo>
                <a:cubicBezTo>
                  <a:pt x="487" y="369"/>
                  <a:pt x="487" y="373"/>
                  <a:pt x="489" y="374"/>
                </a:cubicBezTo>
                <a:cubicBezTo>
                  <a:pt x="491" y="376"/>
                  <a:pt x="489" y="372"/>
                  <a:pt x="492" y="373"/>
                </a:cubicBezTo>
                <a:cubicBezTo>
                  <a:pt x="495" y="373"/>
                  <a:pt x="496" y="372"/>
                  <a:pt x="495" y="374"/>
                </a:cubicBezTo>
                <a:cubicBezTo>
                  <a:pt x="493" y="376"/>
                  <a:pt x="493" y="377"/>
                  <a:pt x="492" y="379"/>
                </a:cubicBezTo>
                <a:cubicBezTo>
                  <a:pt x="490" y="380"/>
                  <a:pt x="489" y="381"/>
                  <a:pt x="490" y="382"/>
                </a:cubicBezTo>
                <a:cubicBezTo>
                  <a:pt x="491" y="384"/>
                  <a:pt x="494" y="381"/>
                  <a:pt x="496" y="382"/>
                </a:cubicBezTo>
                <a:cubicBezTo>
                  <a:pt x="498" y="383"/>
                  <a:pt x="497" y="385"/>
                  <a:pt x="495" y="385"/>
                </a:cubicBezTo>
                <a:cubicBezTo>
                  <a:pt x="493" y="385"/>
                  <a:pt x="493" y="388"/>
                  <a:pt x="490" y="389"/>
                </a:cubicBezTo>
                <a:cubicBezTo>
                  <a:pt x="486" y="390"/>
                  <a:pt x="489" y="392"/>
                  <a:pt x="489" y="395"/>
                </a:cubicBezTo>
                <a:cubicBezTo>
                  <a:pt x="490" y="398"/>
                  <a:pt x="493" y="395"/>
                  <a:pt x="494" y="393"/>
                </a:cubicBezTo>
                <a:cubicBezTo>
                  <a:pt x="495" y="392"/>
                  <a:pt x="495" y="391"/>
                  <a:pt x="497" y="392"/>
                </a:cubicBezTo>
                <a:cubicBezTo>
                  <a:pt x="499" y="392"/>
                  <a:pt x="497" y="397"/>
                  <a:pt x="498" y="397"/>
                </a:cubicBezTo>
                <a:cubicBezTo>
                  <a:pt x="500" y="398"/>
                  <a:pt x="499" y="397"/>
                  <a:pt x="500" y="394"/>
                </a:cubicBezTo>
                <a:cubicBezTo>
                  <a:pt x="501" y="392"/>
                  <a:pt x="501" y="391"/>
                  <a:pt x="504" y="392"/>
                </a:cubicBezTo>
                <a:cubicBezTo>
                  <a:pt x="506" y="393"/>
                  <a:pt x="506" y="393"/>
                  <a:pt x="503" y="396"/>
                </a:cubicBezTo>
                <a:cubicBezTo>
                  <a:pt x="499" y="398"/>
                  <a:pt x="505" y="399"/>
                  <a:pt x="501" y="401"/>
                </a:cubicBezTo>
                <a:cubicBezTo>
                  <a:pt x="496" y="403"/>
                  <a:pt x="499" y="405"/>
                  <a:pt x="501" y="407"/>
                </a:cubicBezTo>
                <a:cubicBezTo>
                  <a:pt x="503" y="410"/>
                  <a:pt x="503" y="405"/>
                  <a:pt x="505" y="406"/>
                </a:cubicBezTo>
                <a:cubicBezTo>
                  <a:pt x="507" y="406"/>
                  <a:pt x="506" y="401"/>
                  <a:pt x="509" y="399"/>
                </a:cubicBezTo>
                <a:cubicBezTo>
                  <a:pt x="513" y="397"/>
                  <a:pt x="509" y="402"/>
                  <a:pt x="511" y="403"/>
                </a:cubicBezTo>
                <a:cubicBezTo>
                  <a:pt x="514" y="405"/>
                  <a:pt x="513" y="406"/>
                  <a:pt x="511" y="408"/>
                </a:cubicBezTo>
                <a:cubicBezTo>
                  <a:pt x="510" y="410"/>
                  <a:pt x="512" y="413"/>
                  <a:pt x="511" y="414"/>
                </a:cubicBezTo>
                <a:cubicBezTo>
                  <a:pt x="510" y="415"/>
                  <a:pt x="508" y="415"/>
                  <a:pt x="506" y="410"/>
                </a:cubicBezTo>
                <a:cubicBezTo>
                  <a:pt x="504" y="405"/>
                  <a:pt x="502" y="414"/>
                  <a:pt x="502" y="414"/>
                </a:cubicBezTo>
                <a:cubicBezTo>
                  <a:pt x="502" y="414"/>
                  <a:pt x="504" y="417"/>
                  <a:pt x="506" y="419"/>
                </a:cubicBezTo>
                <a:cubicBezTo>
                  <a:pt x="509" y="421"/>
                  <a:pt x="507" y="423"/>
                  <a:pt x="506" y="426"/>
                </a:cubicBezTo>
                <a:cubicBezTo>
                  <a:pt x="505" y="429"/>
                  <a:pt x="506" y="422"/>
                  <a:pt x="504" y="423"/>
                </a:cubicBezTo>
                <a:cubicBezTo>
                  <a:pt x="502" y="425"/>
                  <a:pt x="502" y="421"/>
                  <a:pt x="499" y="422"/>
                </a:cubicBezTo>
                <a:cubicBezTo>
                  <a:pt x="496" y="423"/>
                  <a:pt x="495" y="419"/>
                  <a:pt x="497" y="419"/>
                </a:cubicBezTo>
                <a:cubicBezTo>
                  <a:pt x="498" y="418"/>
                  <a:pt x="495" y="416"/>
                  <a:pt x="497" y="415"/>
                </a:cubicBezTo>
                <a:cubicBezTo>
                  <a:pt x="499" y="413"/>
                  <a:pt x="493" y="413"/>
                  <a:pt x="496" y="410"/>
                </a:cubicBezTo>
                <a:cubicBezTo>
                  <a:pt x="499" y="407"/>
                  <a:pt x="493" y="408"/>
                  <a:pt x="494" y="405"/>
                </a:cubicBezTo>
                <a:cubicBezTo>
                  <a:pt x="495" y="403"/>
                  <a:pt x="494" y="401"/>
                  <a:pt x="494" y="399"/>
                </a:cubicBezTo>
                <a:cubicBezTo>
                  <a:pt x="493" y="396"/>
                  <a:pt x="493" y="402"/>
                  <a:pt x="491" y="403"/>
                </a:cubicBezTo>
                <a:cubicBezTo>
                  <a:pt x="488" y="404"/>
                  <a:pt x="489" y="408"/>
                  <a:pt x="486" y="409"/>
                </a:cubicBezTo>
                <a:cubicBezTo>
                  <a:pt x="484" y="410"/>
                  <a:pt x="491" y="411"/>
                  <a:pt x="488" y="413"/>
                </a:cubicBezTo>
                <a:cubicBezTo>
                  <a:pt x="486" y="416"/>
                  <a:pt x="492" y="417"/>
                  <a:pt x="489" y="418"/>
                </a:cubicBezTo>
                <a:cubicBezTo>
                  <a:pt x="486" y="418"/>
                  <a:pt x="489" y="420"/>
                  <a:pt x="486" y="421"/>
                </a:cubicBezTo>
                <a:cubicBezTo>
                  <a:pt x="483" y="422"/>
                  <a:pt x="485" y="417"/>
                  <a:pt x="483" y="418"/>
                </a:cubicBezTo>
                <a:cubicBezTo>
                  <a:pt x="480" y="419"/>
                  <a:pt x="481" y="416"/>
                  <a:pt x="480" y="414"/>
                </a:cubicBezTo>
                <a:cubicBezTo>
                  <a:pt x="479" y="412"/>
                  <a:pt x="479" y="417"/>
                  <a:pt x="478" y="417"/>
                </a:cubicBezTo>
                <a:cubicBezTo>
                  <a:pt x="477" y="417"/>
                  <a:pt x="475" y="419"/>
                  <a:pt x="472" y="420"/>
                </a:cubicBezTo>
                <a:cubicBezTo>
                  <a:pt x="469" y="421"/>
                  <a:pt x="472" y="417"/>
                  <a:pt x="470" y="415"/>
                </a:cubicBezTo>
                <a:cubicBezTo>
                  <a:pt x="469" y="414"/>
                  <a:pt x="469" y="416"/>
                  <a:pt x="466" y="417"/>
                </a:cubicBezTo>
                <a:cubicBezTo>
                  <a:pt x="464" y="419"/>
                  <a:pt x="462" y="417"/>
                  <a:pt x="462" y="417"/>
                </a:cubicBezTo>
                <a:cubicBezTo>
                  <a:pt x="462" y="417"/>
                  <a:pt x="463" y="414"/>
                  <a:pt x="465" y="412"/>
                </a:cubicBezTo>
                <a:cubicBezTo>
                  <a:pt x="467" y="410"/>
                  <a:pt x="460" y="411"/>
                  <a:pt x="461" y="408"/>
                </a:cubicBezTo>
                <a:cubicBezTo>
                  <a:pt x="462" y="405"/>
                  <a:pt x="458" y="407"/>
                  <a:pt x="459" y="404"/>
                </a:cubicBezTo>
                <a:cubicBezTo>
                  <a:pt x="461" y="402"/>
                  <a:pt x="457" y="403"/>
                  <a:pt x="455" y="402"/>
                </a:cubicBezTo>
                <a:cubicBezTo>
                  <a:pt x="452" y="400"/>
                  <a:pt x="453" y="400"/>
                  <a:pt x="455" y="398"/>
                </a:cubicBezTo>
                <a:cubicBezTo>
                  <a:pt x="456" y="396"/>
                  <a:pt x="454" y="395"/>
                  <a:pt x="452" y="395"/>
                </a:cubicBezTo>
                <a:cubicBezTo>
                  <a:pt x="450" y="395"/>
                  <a:pt x="453" y="399"/>
                  <a:pt x="451" y="400"/>
                </a:cubicBezTo>
                <a:cubicBezTo>
                  <a:pt x="449" y="401"/>
                  <a:pt x="453" y="403"/>
                  <a:pt x="451" y="405"/>
                </a:cubicBezTo>
                <a:cubicBezTo>
                  <a:pt x="450" y="407"/>
                  <a:pt x="450" y="408"/>
                  <a:pt x="451" y="410"/>
                </a:cubicBezTo>
                <a:cubicBezTo>
                  <a:pt x="453" y="412"/>
                  <a:pt x="454" y="411"/>
                  <a:pt x="452" y="413"/>
                </a:cubicBezTo>
                <a:cubicBezTo>
                  <a:pt x="451" y="415"/>
                  <a:pt x="451" y="417"/>
                  <a:pt x="453" y="418"/>
                </a:cubicBezTo>
                <a:cubicBezTo>
                  <a:pt x="455" y="418"/>
                  <a:pt x="459" y="418"/>
                  <a:pt x="456" y="419"/>
                </a:cubicBezTo>
                <a:cubicBezTo>
                  <a:pt x="454" y="420"/>
                  <a:pt x="456" y="422"/>
                  <a:pt x="452" y="423"/>
                </a:cubicBezTo>
                <a:cubicBezTo>
                  <a:pt x="449" y="423"/>
                  <a:pt x="451" y="424"/>
                  <a:pt x="454" y="425"/>
                </a:cubicBezTo>
                <a:cubicBezTo>
                  <a:pt x="456" y="427"/>
                  <a:pt x="457" y="427"/>
                  <a:pt x="455" y="428"/>
                </a:cubicBezTo>
                <a:cubicBezTo>
                  <a:pt x="453" y="430"/>
                  <a:pt x="452" y="427"/>
                  <a:pt x="449" y="426"/>
                </a:cubicBezTo>
                <a:cubicBezTo>
                  <a:pt x="446" y="426"/>
                  <a:pt x="448" y="430"/>
                  <a:pt x="446" y="430"/>
                </a:cubicBezTo>
                <a:cubicBezTo>
                  <a:pt x="443" y="430"/>
                  <a:pt x="444" y="428"/>
                  <a:pt x="442" y="431"/>
                </a:cubicBezTo>
                <a:cubicBezTo>
                  <a:pt x="442" y="431"/>
                  <a:pt x="445" y="435"/>
                  <a:pt x="442" y="437"/>
                </a:cubicBezTo>
                <a:cubicBezTo>
                  <a:pt x="438" y="438"/>
                  <a:pt x="438" y="434"/>
                  <a:pt x="436" y="438"/>
                </a:cubicBezTo>
                <a:cubicBezTo>
                  <a:pt x="433" y="441"/>
                  <a:pt x="437" y="441"/>
                  <a:pt x="436" y="442"/>
                </a:cubicBezTo>
                <a:cubicBezTo>
                  <a:pt x="435" y="444"/>
                  <a:pt x="435" y="442"/>
                  <a:pt x="431" y="442"/>
                </a:cubicBezTo>
                <a:cubicBezTo>
                  <a:pt x="428" y="443"/>
                  <a:pt x="432" y="446"/>
                  <a:pt x="429" y="447"/>
                </a:cubicBezTo>
                <a:cubicBezTo>
                  <a:pt x="426" y="448"/>
                  <a:pt x="428" y="452"/>
                  <a:pt x="429" y="453"/>
                </a:cubicBezTo>
                <a:cubicBezTo>
                  <a:pt x="431" y="454"/>
                  <a:pt x="431" y="450"/>
                  <a:pt x="432" y="450"/>
                </a:cubicBezTo>
                <a:cubicBezTo>
                  <a:pt x="433" y="450"/>
                  <a:pt x="438" y="447"/>
                  <a:pt x="438" y="447"/>
                </a:cubicBezTo>
                <a:cubicBezTo>
                  <a:pt x="438" y="447"/>
                  <a:pt x="439" y="449"/>
                  <a:pt x="437" y="450"/>
                </a:cubicBezTo>
                <a:cubicBezTo>
                  <a:pt x="435" y="451"/>
                  <a:pt x="438" y="452"/>
                  <a:pt x="437" y="456"/>
                </a:cubicBezTo>
                <a:cubicBezTo>
                  <a:pt x="435" y="460"/>
                  <a:pt x="438" y="458"/>
                  <a:pt x="440" y="458"/>
                </a:cubicBezTo>
                <a:cubicBezTo>
                  <a:pt x="442" y="458"/>
                  <a:pt x="444" y="454"/>
                  <a:pt x="445" y="455"/>
                </a:cubicBezTo>
                <a:cubicBezTo>
                  <a:pt x="447" y="456"/>
                  <a:pt x="442" y="458"/>
                  <a:pt x="443" y="460"/>
                </a:cubicBezTo>
                <a:cubicBezTo>
                  <a:pt x="444" y="461"/>
                  <a:pt x="449" y="459"/>
                  <a:pt x="449" y="459"/>
                </a:cubicBezTo>
                <a:cubicBezTo>
                  <a:pt x="449" y="459"/>
                  <a:pt x="450" y="460"/>
                  <a:pt x="447" y="462"/>
                </a:cubicBezTo>
                <a:cubicBezTo>
                  <a:pt x="445" y="465"/>
                  <a:pt x="447" y="466"/>
                  <a:pt x="450" y="467"/>
                </a:cubicBezTo>
                <a:cubicBezTo>
                  <a:pt x="453" y="468"/>
                  <a:pt x="450" y="472"/>
                  <a:pt x="450" y="472"/>
                </a:cubicBezTo>
                <a:cubicBezTo>
                  <a:pt x="450" y="472"/>
                  <a:pt x="449" y="470"/>
                  <a:pt x="446" y="471"/>
                </a:cubicBezTo>
                <a:cubicBezTo>
                  <a:pt x="442" y="473"/>
                  <a:pt x="449" y="474"/>
                  <a:pt x="447" y="478"/>
                </a:cubicBezTo>
                <a:cubicBezTo>
                  <a:pt x="445" y="481"/>
                  <a:pt x="446" y="479"/>
                  <a:pt x="442" y="479"/>
                </a:cubicBezTo>
                <a:cubicBezTo>
                  <a:pt x="437" y="478"/>
                  <a:pt x="441" y="483"/>
                  <a:pt x="438" y="483"/>
                </a:cubicBezTo>
                <a:cubicBezTo>
                  <a:pt x="434" y="483"/>
                  <a:pt x="435" y="486"/>
                  <a:pt x="435" y="489"/>
                </a:cubicBezTo>
                <a:cubicBezTo>
                  <a:pt x="434" y="493"/>
                  <a:pt x="435" y="496"/>
                  <a:pt x="435" y="496"/>
                </a:cubicBezTo>
                <a:cubicBezTo>
                  <a:pt x="435" y="496"/>
                  <a:pt x="434" y="495"/>
                  <a:pt x="433" y="493"/>
                </a:cubicBezTo>
                <a:cubicBezTo>
                  <a:pt x="433" y="491"/>
                  <a:pt x="432" y="495"/>
                  <a:pt x="430" y="495"/>
                </a:cubicBezTo>
                <a:cubicBezTo>
                  <a:pt x="428" y="494"/>
                  <a:pt x="428" y="492"/>
                  <a:pt x="428" y="489"/>
                </a:cubicBezTo>
                <a:cubicBezTo>
                  <a:pt x="429" y="485"/>
                  <a:pt x="425" y="487"/>
                  <a:pt x="422" y="484"/>
                </a:cubicBezTo>
                <a:cubicBezTo>
                  <a:pt x="420" y="480"/>
                  <a:pt x="424" y="487"/>
                  <a:pt x="421" y="489"/>
                </a:cubicBezTo>
                <a:cubicBezTo>
                  <a:pt x="418" y="490"/>
                  <a:pt x="422" y="493"/>
                  <a:pt x="420" y="495"/>
                </a:cubicBezTo>
                <a:cubicBezTo>
                  <a:pt x="418" y="498"/>
                  <a:pt x="423" y="498"/>
                  <a:pt x="421" y="501"/>
                </a:cubicBezTo>
                <a:cubicBezTo>
                  <a:pt x="419" y="505"/>
                  <a:pt x="423" y="504"/>
                  <a:pt x="424" y="507"/>
                </a:cubicBezTo>
                <a:cubicBezTo>
                  <a:pt x="425" y="510"/>
                  <a:pt x="423" y="512"/>
                  <a:pt x="422" y="512"/>
                </a:cubicBezTo>
                <a:cubicBezTo>
                  <a:pt x="420" y="512"/>
                  <a:pt x="417" y="512"/>
                  <a:pt x="420" y="507"/>
                </a:cubicBezTo>
                <a:cubicBezTo>
                  <a:pt x="422" y="503"/>
                  <a:pt x="419" y="506"/>
                  <a:pt x="419" y="506"/>
                </a:cubicBezTo>
                <a:cubicBezTo>
                  <a:pt x="419" y="506"/>
                  <a:pt x="419" y="504"/>
                  <a:pt x="418" y="501"/>
                </a:cubicBezTo>
                <a:cubicBezTo>
                  <a:pt x="417" y="499"/>
                  <a:pt x="416" y="502"/>
                  <a:pt x="416" y="502"/>
                </a:cubicBezTo>
                <a:cubicBezTo>
                  <a:pt x="416" y="502"/>
                  <a:pt x="415" y="500"/>
                  <a:pt x="413" y="497"/>
                </a:cubicBezTo>
                <a:cubicBezTo>
                  <a:pt x="411" y="493"/>
                  <a:pt x="412" y="499"/>
                  <a:pt x="410" y="500"/>
                </a:cubicBezTo>
                <a:cubicBezTo>
                  <a:pt x="407" y="501"/>
                  <a:pt x="409" y="504"/>
                  <a:pt x="406" y="505"/>
                </a:cubicBezTo>
                <a:cubicBezTo>
                  <a:pt x="403" y="506"/>
                  <a:pt x="403" y="508"/>
                  <a:pt x="405" y="510"/>
                </a:cubicBezTo>
                <a:cubicBezTo>
                  <a:pt x="407" y="511"/>
                  <a:pt x="409" y="515"/>
                  <a:pt x="408" y="517"/>
                </a:cubicBezTo>
                <a:cubicBezTo>
                  <a:pt x="406" y="520"/>
                  <a:pt x="407" y="522"/>
                  <a:pt x="409" y="524"/>
                </a:cubicBezTo>
                <a:cubicBezTo>
                  <a:pt x="411" y="526"/>
                  <a:pt x="414" y="523"/>
                  <a:pt x="414" y="525"/>
                </a:cubicBezTo>
                <a:cubicBezTo>
                  <a:pt x="415" y="528"/>
                  <a:pt x="411" y="526"/>
                  <a:pt x="407" y="526"/>
                </a:cubicBezTo>
                <a:cubicBezTo>
                  <a:pt x="403" y="526"/>
                  <a:pt x="406" y="531"/>
                  <a:pt x="406" y="531"/>
                </a:cubicBezTo>
                <a:cubicBezTo>
                  <a:pt x="406" y="531"/>
                  <a:pt x="407" y="536"/>
                  <a:pt x="403" y="538"/>
                </a:cubicBezTo>
                <a:cubicBezTo>
                  <a:pt x="398" y="540"/>
                  <a:pt x="403" y="541"/>
                  <a:pt x="399" y="544"/>
                </a:cubicBezTo>
                <a:cubicBezTo>
                  <a:pt x="395" y="546"/>
                  <a:pt x="397" y="549"/>
                  <a:pt x="400" y="551"/>
                </a:cubicBezTo>
                <a:cubicBezTo>
                  <a:pt x="403" y="553"/>
                  <a:pt x="399" y="547"/>
                  <a:pt x="402" y="547"/>
                </a:cubicBezTo>
                <a:cubicBezTo>
                  <a:pt x="404" y="547"/>
                  <a:pt x="404" y="543"/>
                  <a:pt x="407" y="544"/>
                </a:cubicBezTo>
                <a:cubicBezTo>
                  <a:pt x="409" y="546"/>
                  <a:pt x="408" y="546"/>
                  <a:pt x="406" y="549"/>
                </a:cubicBezTo>
                <a:cubicBezTo>
                  <a:pt x="403" y="553"/>
                  <a:pt x="407" y="553"/>
                  <a:pt x="405" y="559"/>
                </a:cubicBezTo>
                <a:cubicBezTo>
                  <a:pt x="402" y="564"/>
                  <a:pt x="411" y="557"/>
                  <a:pt x="409" y="560"/>
                </a:cubicBezTo>
                <a:cubicBezTo>
                  <a:pt x="407" y="564"/>
                  <a:pt x="409" y="565"/>
                  <a:pt x="408" y="569"/>
                </a:cubicBezTo>
                <a:cubicBezTo>
                  <a:pt x="406" y="572"/>
                  <a:pt x="408" y="573"/>
                  <a:pt x="409" y="574"/>
                </a:cubicBezTo>
                <a:cubicBezTo>
                  <a:pt x="411" y="574"/>
                  <a:pt x="412" y="570"/>
                  <a:pt x="414" y="569"/>
                </a:cubicBezTo>
                <a:cubicBezTo>
                  <a:pt x="417" y="569"/>
                  <a:pt x="416" y="565"/>
                  <a:pt x="418" y="565"/>
                </a:cubicBezTo>
                <a:cubicBezTo>
                  <a:pt x="420" y="565"/>
                  <a:pt x="420" y="562"/>
                  <a:pt x="424" y="564"/>
                </a:cubicBezTo>
                <a:cubicBezTo>
                  <a:pt x="427" y="566"/>
                  <a:pt x="416" y="566"/>
                  <a:pt x="418" y="568"/>
                </a:cubicBezTo>
                <a:cubicBezTo>
                  <a:pt x="419" y="569"/>
                  <a:pt x="418" y="571"/>
                  <a:pt x="414" y="573"/>
                </a:cubicBezTo>
                <a:cubicBezTo>
                  <a:pt x="410" y="575"/>
                  <a:pt x="415" y="578"/>
                  <a:pt x="410" y="579"/>
                </a:cubicBezTo>
                <a:cubicBezTo>
                  <a:pt x="405" y="579"/>
                  <a:pt x="411" y="583"/>
                  <a:pt x="406" y="583"/>
                </a:cubicBezTo>
                <a:cubicBezTo>
                  <a:pt x="402" y="582"/>
                  <a:pt x="408" y="586"/>
                  <a:pt x="404" y="587"/>
                </a:cubicBezTo>
                <a:cubicBezTo>
                  <a:pt x="399" y="589"/>
                  <a:pt x="402" y="591"/>
                  <a:pt x="403" y="595"/>
                </a:cubicBezTo>
                <a:cubicBezTo>
                  <a:pt x="404" y="600"/>
                  <a:pt x="404" y="590"/>
                  <a:pt x="406" y="592"/>
                </a:cubicBezTo>
                <a:cubicBezTo>
                  <a:pt x="409" y="594"/>
                  <a:pt x="409" y="588"/>
                  <a:pt x="412" y="589"/>
                </a:cubicBezTo>
                <a:cubicBezTo>
                  <a:pt x="415" y="591"/>
                  <a:pt x="410" y="591"/>
                  <a:pt x="413" y="594"/>
                </a:cubicBezTo>
                <a:cubicBezTo>
                  <a:pt x="416" y="597"/>
                  <a:pt x="417" y="592"/>
                  <a:pt x="420" y="594"/>
                </a:cubicBezTo>
                <a:cubicBezTo>
                  <a:pt x="423" y="595"/>
                  <a:pt x="421" y="590"/>
                  <a:pt x="423" y="591"/>
                </a:cubicBezTo>
                <a:cubicBezTo>
                  <a:pt x="425" y="593"/>
                  <a:pt x="423" y="584"/>
                  <a:pt x="425" y="583"/>
                </a:cubicBezTo>
                <a:cubicBezTo>
                  <a:pt x="427" y="583"/>
                  <a:pt x="428" y="585"/>
                  <a:pt x="427" y="589"/>
                </a:cubicBezTo>
                <a:cubicBezTo>
                  <a:pt x="426" y="593"/>
                  <a:pt x="430" y="590"/>
                  <a:pt x="432" y="592"/>
                </a:cubicBezTo>
                <a:cubicBezTo>
                  <a:pt x="433" y="595"/>
                  <a:pt x="429" y="596"/>
                  <a:pt x="429" y="596"/>
                </a:cubicBezTo>
                <a:cubicBezTo>
                  <a:pt x="429" y="596"/>
                  <a:pt x="431" y="599"/>
                  <a:pt x="430" y="603"/>
                </a:cubicBezTo>
                <a:cubicBezTo>
                  <a:pt x="429" y="606"/>
                  <a:pt x="429" y="601"/>
                  <a:pt x="424" y="602"/>
                </a:cubicBezTo>
                <a:cubicBezTo>
                  <a:pt x="419" y="602"/>
                  <a:pt x="422" y="605"/>
                  <a:pt x="418" y="606"/>
                </a:cubicBezTo>
                <a:cubicBezTo>
                  <a:pt x="414" y="608"/>
                  <a:pt x="420" y="610"/>
                  <a:pt x="418" y="613"/>
                </a:cubicBezTo>
                <a:cubicBezTo>
                  <a:pt x="416" y="616"/>
                  <a:pt x="425" y="614"/>
                  <a:pt x="422" y="616"/>
                </a:cubicBezTo>
                <a:cubicBezTo>
                  <a:pt x="419" y="618"/>
                  <a:pt x="424" y="619"/>
                  <a:pt x="427" y="619"/>
                </a:cubicBezTo>
                <a:cubicBezTo>
                  <a:pt x="430" y="619"/>
                  <a:pt x="426" y="618"/>
                  <a:pt x="428" y="616"/>
                </a:cubicBezTo>
                <a:cubicBezTo>
                  <a:pt x="431" y="614"/>
                  <a:pt x="432" y="609"/>
                  <a:pt x="432" y="609"/>
                </a:cubicBezTo>
                <a:cubicBezTo>
                  <a:pt x="432" y="609"/>
                  <a:pt x="435" y="609"/>
                  <a:pt x="433" y="613"/>
                </a:cubicBezTo>
                <a:cubicBezTo>
                  <a:pt x="430" y="616"/>
                  <a:pt x="435" y="615"/>
                  <a:pt x="434" y="617"/>
                </a:cubicBezTo>
                <a:cubicBezTo>
                  <a:pt x="432" y="620"/>
                  <a:pt x="436" y="620"/>
                  <a:pt x="439" y="620"/>
                </a:cubicBezTo>
                <a:cubicBezTo>
                  <a:pt x="441" y="621"/>
                  <a:pt x="442" y="616"/>
                  <a:pt x="442" y="616"/>
                </a:cubicBezTo>
                <a:cubicBezTo>
                  <a:pt x="442" y="616"/>
                  <a:pt x="442" y="616"/>
                  <a:pt x="442" y="617"/>
                </a:cubicBezTo>
                <a:cubicBezTo>
                  <a:pt x="441" y="621"/>
                  <a:pt x="445" y="619"/>
                  <a:pt x="446" y="620"/>
                </a:cubicBezTo>
                <a:cubicBezTo>
                  <a:pt x="448" y="621"/>
                  <a:pt x="448" y="624"/>
                  <a:pt x="444" y="625"/>
                </a:cubicBezTo>
                <a:cubicBezTo>
                  <a:pt x="441" y="626"/>
                  <a:pt x="446" y="627"/>
                  <a:pt x="443" y="631"/>
                </a:cubicBezTo>
                <a:cubicBezTo>
                  <a:pt x="440" y="634"/>
                  <a:pt x="443" y="628"/>
                  <a:pt x="440" y="628"/>
                </a:cubicBezTo>
                <a:cubicBezTo>
                  <a:pt x="437" y="629"/>
                  <a:pt x="437" y="632"/>
                  <a:pt x="435" y="634"/>
                </a:cubicBezTo>
                <a:cubicBezTo>
                  <a:pt x="433" y="637"/>
                  <a:pt x="432" y="634"/>
                  <a:pt x="428" y="633"/>
                </a:cubicBezTo>
                <a:cubicBezTo>
                  <a:pt x="424" y="633"/>
                  <a:pt x="427" y="638"/>
                  <a:pt x="424" y="641"/>
                </a:cubicBezTo>
                <a:cubicBezTo>
                  <a:pt x="422" y="643"/>
                  <a:pt x="430" y="644"/>
                  <a:pt x="427" y="647"/>
                </a:cubicBezTo>
                <a:cubicBezTo>
                  <a:pt x="424" y="650"/>
                  <a:pt x="430" y="650"/>
                  <a:pt x="432" y="651"/>
                </a:cubicBezTo>
                <a:cubicBezTo>
                  <a:pt x="435" y="652"/>
                  <a:pt x="434" y="654"/>
                  <a:pt x="428" y="656"/>
                </a:cubicBezTo>
                <a:cubicBezTo>
                  <a:pt x="422" y="657"/>
                  <a:pt x="426" y="653"/>
                  <a:pt x="420" y="653"/>
                </a:cubicBezTo>
                <a:cubicBezTo>
                  <a:pt x="414" y="653"/>
                  <a:pt x="421" y="657"/>
                  <a:pt x="416" y="656"/>
                </a:cubicBezTo>
                <a:cubicBezTo>
                  <a:pt x="411" y="656"/>
                  <a:pt x="415" y="655"/>
                  <a:pt x="408" y="657"/>
                </a:cubicBezTo>
                <a:cubicBezTo>
                  <a:pt x="402" y="660"/>
                  <a:pt x="410" y="664"/>
                  <a:pt x="406" y="666"/>
                </a:cubicBezTo>
                <a:cubicBezTo>
                  <a:pt x="401" y="669"/>
                  <a:pt x="404" y="664"/>
                  <a:pt x="399" y="666"/>
                </a:cubicBezTo>
                <a:cubicBezTo>
                  <a:pt x="394" y="668"/>
                  <a:pt x="401" y="668"/>
                  <a:pt x="397" y="672"/>
                </a:cubicBezTo>
                <a:cubicBezTo>
                  <a:pt x="393" y="676"/>
                  <a:pt x="401" y="679"/>
                  <a:pt x="397" y="679"/>
                </a:cubicBezTo>
                <a:cubicBezTo>
                  <a:pt x="392" y="679"/>
                  <a:pt x="399" y="684"/>
                  <a:pt x="393" y="684"/>
                </a:cubicBezTo>
                <a:cubicBezTo>
                  <a:pt x="387" y="684"/>
                  <a:pt x="396" y="688"/>
                  <a:pt x="390" y="687"/>
                </a:cubicBezTo>
                <a:cubicBezTo>
                  <a:pt x="383" y="687"/>
                  <a:pt x="390" y="691"/>
                  <a:pt x="386" y="694"/>
                </a:cubicBezTo>
                <a:cubicBezTo>
                  <a:pt x="382" y="698"/>
                  <a:pt x="388" y="697"/>
                  <a:pt x="391" y="696"/>
                </a:cubicBezTo>
                <a:cubicBezTo>
                  <a:pt x="394" y="694"/>
                  <a:pt x="394" y="693"/>
                  <a:pt x="394" y="693"/>
                </a:cubicBezTo>
                <a:cubicBezTo>
                  <a:pt x="394" y="693"/>
                  <a:pt x="398" y="695"/>
                  <a:pt x="395" y="698"/>
                </a:cubicBezTo>
                <a:cubicBezTo>
                  <a:pt x="393" y="702"/>
                  <a:pt x="396" y="704"/>
                  <a:pt x="397" y="706"/>
                </a:cubicBezTo>
                <a:cubicBezTo>
                  <a:pt x="399" y="708"/>
                  <a:pt x="400" y="705"/>
                  <a:pt x="398" y="702"/>
                </a:cubicBezTo>
                <a:cubicBezTo>
                  <a:pt x="397" y="699"/>
                  <a:pt x="402" y="690"/>
                  <a:pt x="402" y="692"/>
                </a:cubicBezTo>
                <a:cubicBezTo>
                  <a:pt x="402" y="695"/>
                  <a:pt x="402" y="699"/>
                  <a:pt x="406" y="697"/>
                </a:cubicBezTo>
                <a:cubicBezTo>
                  <a:pt x="410" y="696"/>
                  <a:pt x="408" y="702"/>
                  <a:pt x="410" y="705"/>
                </a:cubicBezTo>
                <a:cubicBezTo>
                  <a:pt x="412" y="708"/>
                  <a:pt x="410" y="709"/>
                  <a:pt x="407" y="708"/>
                </a:cubicBezTo>
                <a:cubicBezTo>
                  <a:pt x="404" y="708"/>
                  <a:pt x="401" y="709"/>
                  <a:pt x="401" y="709"/>
                </a:cubicBezTo>
                <a:cubicBezTo>
                  <a:pt x="401" y="709"/>
                  <a:pt x="399" y="708"/>
                  <a:pt x="395" y="711"/>
                </a:cubicBezTo>
                <a:cubicBezTo>
                  <a:pt x="391" y="714"/>
                  <a:pt x="393" y="715"/>
                  <a:pt x="393" y="715"/>
                </a:cubicBezTo>
                <a:cubicBezTo>
                  <a:pt x="393" y="715"/>
                  <a:pt x="395" y="719"/>
                  <a:pt x="390" y="720"/>
                </a:cubicBezTo>
                <a:cubicBezTo>
                  <a:pt x="385" y="722"/>
                  <a:pt x="389" y="724"/>
                  <a:pt x="384" y="724"/>
                </a:cubicBezTo>
                <a:cubicBezTo>
                  <a:pt x="379" y="724"/>
                  <a:pt x="382" y="728"/>
                  <a:pt x="377" y="728"/>
                </a:cubicBezTo>
                <a:cubicBezTo>
                  <a:pt x="372" y="729"/>
                  <a:pt x="372" y="733"/>
                  <a:pt x="373" y="736"/>
                </a:cubicBezTo>
                <a:cubicBezTo>
                  <a:pt x="375" y="739"/>
                  <a:pt x="377" y="734"/>
                  <a:pt x="379" y="733"/>
                </a:cubicBezTo>
                <a:cubicBezTo>
                  <a:pt x="382" y="733"/>
                  <a:pt x="387" y="729"/>
                  <a:pt x="389" y="731"/>
                </a:cubicBezTo>
                <a:cubicBezTo>
                  <a:pt x="392" y="732"/>
                  <a:pt x="389" y="734"/>
                  <a:pt x="383" y="734"/>
                </a:cubicBezTo>
                <a:cubicBezTo>
                  <a:pt x="378" y="735"/>
                  <a:pt x="382" y="739"/>
                  <a:pt x="378" y="739"/>
                </a:cubicBezTo>
                <a:cubicBezTo>
                  <a:pt x="374" y="738"/>
                  <a:pt x="376" y="744"/>
                  <a:pt x="370" y="743"/>
                </a:cubicBezTo>
                <a:cubicBezTo>
                  <a:pt x="364" y="742"/>
                  <a:pt x="367" y="749"/>
                  <a:pt x="367" y="749"/>
                </a:cubicBezTo>
                <a:cubicBezTo>
                  <a:pt x="367" y="749"/>
                  <a:pt x="366" y="756"/>
                  <a:pt x="362" y="758"/>
                </a:cubicBezTo>
                <a:cubicBezTo>
                  <a:pt x="359" y="761"/>
                  <a:pt x="363" y="764"/>
                  <a:pt x="365" y="765"/>
                </a:cubicBezTo>
                <a:cubicBezTo>
                  <a:pt x="367" y="765"/>
                  <a:pt x="367" y="760"/>
                  <a:pt x="369" y="759"/>
                </a:cubicBezTo>
                <a:cubicBezTo>
                  <a:pt x="372" y="758"/>
                  <a:pt x="373" y="754"/>
                  <a:pt x="373" y="754"/>
                </a:cubicBezTo>
                <a:cubicBezTo>
                  <a:pt x="373" y="754"/>
                  <a:pt x="375" y="757"/>
                  <a:pt x="371" y="761"/>
                </a:cubicBezTo>
                <a:cubicBezTo>
                  <a:pt x="367" y="765"/>
                  <a:pt x="375" y="762"/>
                  <a:pt x="374" y="766"/>
                </a:cubicBezTo>
                <a:cubicBezTo>
                  <a:pt x="372" y="770"/>
                  <a:pt x="374" y="770"/>
                  <a:pt x="377" y="772"/>
                </a:cubicBezTo>
                <a:cubicBezTo>
                  <a:pt x="379" y="774"/>
                  <a:pt x="379" y="769"/>
                  <a:pt x="380" y="768"/>
                </a:cubicBezTo>
                <a:cubicBezTo>
                  <a:pt x="382" y="768"/>
                  <a:pt x="381" y="765"/>
                  <a:pt x="380" y="761"/>
                </a:cubicBezTo>
                <a:cubicBezTo>
                  <a:pt x="379" y="758"/>
                  <a:pt x="381" y="754"/>
                  <a:pt x="384" y="752"/>
                </a:cubicBezTo>
                <a:cubicBezTo>
                  <a:pt x="386" y="750"/>
                  <a:pt x="385" y="754"/>
                  <a:pt x="383" y="757"/>
                </a:cubicBezTo>
                <a:cubicBezTo>
                  <a:pt x="380" y="761"/>
                  <a:pt x="384" y="764"/>
                  <a:pt x="386" y="767"/>
                </a:cubicBezTo>
                <a:cubicBezTo>
                  <a:pt x="388" y="770"/>
                  <a:pt x="386" y="761"/>
                  <a:pt x="388" y="764"/>
                </a:cubicBezTo>
                <a:cubicBezTo>
                  <a:pt x="391" y="766"/>
                  <a:pt x="389" y="758"/>
                  <a:pt x="391" y="760"/>
                </a:cubicBezTo>
                <a:cubicBezTo>
                  <a:pt x="394" y="762"/>
                  <a:pt x="390" y="754"/>
                  <a:pt x="392" y="753"/>
                </a:cubicBezTo>
                <a:cubicBezTo>
                  <a:pt x="394" y="753"/>
                  <a:pt x="396" y="749"/>
                  <a:pt x="396" y="752"/>
                </a:cubicBezTo>
                <a:cubicBezTo>
                  <a:pt x="396" y="755"/>
                  <a:pt x="398" y="748"/>
                  <a:pt x="402" y="750"/>
                </a:cubicBezTo>
                <a:cubicBezTo>
                  <a:pt x="406" y="752"/>
                  <a:pt x="404" y="744"/>
                  <a:pt x="407" y="744"/>
                </a:cubicBezTo>
                <a:cubicBezTo>
                  <a:pt x="409" y="744"/>
                  <a:pt x="406" y="752"/>
                  <a:pt x="408" y="754"/>
                </a:cubicBezTo>
                <a:cubicBezTo>
                  <a:pt x="410" y="755"/>
                  <a:pt x="409" y="748"/>
                  <a:pt x="410" y="750"/>
                </a:cubicBezTo>
                <a:cubicBezTo>
                  <a:pt x="411" y="752"/>
                  <a:pt x="411" y="746"/>
                  <a:pt x="413" y="746"/>
                </a:cubicBezTo>
                <a:cubicBezTo>
                  <a:pt x="415" y="747"/>
                  <a:pt x="414" y="741"/>
                  <a:pt x="418" y="741"/>
                </a:cubicBezTo>
                <a:cubicBezTo>
                  <a:pt x="422" y="741"/>
                  <a:pt x="419" y="746"/>
                  <a:pt x="417" y="748"/>
                </a:cubicBezTo>
                <a:cubicBezTo>
                  <a:pt x="415" y="750"/>
                  <a:pt x="421" y="752"/>
                  <a:pt x="421" y="752"/>
                </a:cubicBezTo>
                <a:cubicBezTo>
                  <a:pt x="421" y="752"/>
                  <a:pt x="427" y="755"/>
                  <a:pt x="421" y="757"/>
                </a:cubicBezTo>
                <a:cubicBezTo>
                  <a:pt x="415" y="758"/>
                  <a:pt x="417" y="759"/>
                  <a:pt x="413" y="763"/>
                </a:cubicBezTo>
                <a:cubicBezTo>
                  <a:pt x="410" y="766"/>
                  <a:pt x="414" y="766"/>
                  <a:pt x="417" y="764"/>
                </a:cubicBezTo>
                <a:cubicBezTo>
                  <a:pt x="421" y="761"/>
                  <a:pt x="422" y="760"/>
                  <a:pt x="423" y="763"/>
                </a:cubicBezTo>
                <a:cubicBezTo>
                  <a:pt x="423" y="765"/>
                  <a:pt x="419" y="768"/>
                  <a:pt x="415" y="771"/>
                </a:cubicBezTo>
                <a:cubicBezTo>
                  <a:pt x="411" y="774"/>
                  <a:pt x="416" y="775"/>
                  <a:pt x="416" y="779"/>
                </a:cubicBezTo>
                <a:cubicBezTo>
                  <a:pt x="417" y="782"/>
                  <a:pt x="417" y="773"/>
                  <a:pt x="420" y="774"/>
                </a:cubicBezTo>
                <a:cubicBezTo>
                  <a:pt x="423" y="775"/>
                  <a:pt x="423" y="769"/>
                  <a:pt x="426" y="770"/>
                </a:cubicBezTo>
                <a:cubicBezTo>
                  <a:pt x="430" y="771"/>
                  <a:pt x="427" y="772"/>
                  <a:pt x="423" y="775"/>
                </a:cubicBezTo>
                <a:cubicBezTo>
                  <a:pt x="419" y="777"/>
                  <a:pt x="422" y="782"/>
                  <a:pt x="423" y="785"/>
                </a:cubicBezTo>
                <a:cubicBezTo>
                  <a:pt x="424" y="788"/>
                  <a:pt x="425" y="781"/>
                  <a:pt x="426" y="782"/>
                </a:cubicBezTo>
                <a:cubicBezTo>
                  <a:pt x="428" y="783"/>
                  <a:pt x="427" y="776"/>
                  <a:pt x="429" y="778"/>
                </a:cubicBezTo>
                <a:cubicBezTo>
                  <a:pt x="430" y="780"/>
                  <a:pt x="429" y="770"/>
                  <a:pt x="432" y="769"/>
                </a:cubicBezTo>
                <a:cubicBezTo>
                  <a:pt x="435" y="768"/>
                  <a:pt x="435" y="769"/>
                  <a:pt x="433" y="772"/>
                </a:cubicBezTo>
                <a:cubicBezTo>
                  <a:pt x="432" y="774"/>
                  <a:pt x="434" y="779"/>
                  <a:pt x="437" y="781"/>
                </a:cubicBezTo>
                <a:cubicBezTo>
                  <a:pt x="441" y="783"/>
                  <a:pt x="438" y="776"/>
                  <a:pt x="440" y="777"/>
                </a:cubicBezTo>
                <a:cubicBezTo>
                  <a:pt x="442" y="779"/>
                  <a:pt x="436" y="770"/>
                  <a:pt x="438" y="768"/>
                </a:cubicBezTo>
                <a:cubicBezTo>
                  <a:pt x="440" y="767"/>
                  <a:pt x="442" y="771"/>
                  <a:pt x="444" y="773"/>
                </a:cubicBezTo>
                <a:cubicBezTo>
                  <a:pt x="447" y="774"/>
                  <a:pt x="444" y="769"/>
                  <a:pt x="441" y="765"/>
                </a:cubicBezTo>
                <a:cubicBezTo>
                  <a:pt x="437" y="761"/>
                  <a:pt x="441" y="760"/>
                  <a:pt x="443" y="763"/>
                </a:cubicBezTo>
                <a:cubicBezTo>
                  <a:pt x="445" y="765"/>
                  <a:pt x="446" y="757"/>
                  <a:pt x="449" y="757"/>
                </a:cubicBezTo>
                <a:cubicBezTo>
                  <a:pt x="453" y="757"/>
                  <a:pt x="450" y="759"/>
                  <a:pt x="447" y="762"/>
                </a:cubicBezTo>
                <a:cubicBezTo>
                  <a:pt x="444" y="765"/>
                  <a:pt x="447" y="767"/>
                  <a:pt x="450" y="769"/>
                </a:cubicBezTo>
                <a:cubicBezTo>
                  <a:pt x="452" y="771"/>
                  <a:pt x="452" y="763"/>
                  <a:pt x="455" y="765"/>
                </a:cubicBezTo>
                <a:cubicBezTo>
                  <a:pt x="458" y="766"/>
                  <a:pt x="454" y="760"/>
                  <a:pt x="457" y="760"/>
                </a:cubicBezTo>
                <a:cubicBezTo>
                  <a:pt x="460" y="761"/>
                  <a:pt x="457" y="752"/>
                  <a:pt x="457" y="752"/>
                </a:cubicBezTo>
                <a:cubicBezTo>
                  <a:pt x="462" y="757"/>
                  <a:pt x="462" y="757"/>
                  <a:pt x="462" y="757"/>
                </a:cubicBezTo>
                <a:cubicBezTo>
                  <a:pt x="462" y="757"/>
                  <a:pt x="465" y="750"/>
                  <a:pt x="470" y="751"/>
                </a:cubicBezTo>
                <a:cubicBezTo>
                  <a:pt x="474" y="753"/>
                  <a:pt x="476" y="745"/>
                  <a:pt x="476" y="745"/>
                </a:cubicBezTo>
                <a:cubicBezTo>
                  <a:pt x="476" y="745"/>
                  <a:pt x="476" y="750"/>
                  <a:pt x="475" y="751"/>
                </a:cubicBezTo>
                <a:cubicBezTo>
                  <a:pt x="473" y="752"/>
                  <a:pt x="473" y="754"/>
                  <a:pt x="471" y="756"/>
                </a:cubicBezTo>
                <a:cubicBezTo>
                  <a:pt x="469" y="757"/>
                  <a:pt x="470" y="761"/>
                  <a:pt x="466" y="762"/>
                </a:cubicBezTo>
                <a:cubicBezTo>
                  <a:pt x="462" y="763"/>
                  <a:pt x="460" y="764"/>
                  <a:pt x="457" y="767"/>
                </a:cubicBezTo>
                <a:cubicBezTo>
                  <a:pt x="454" y="770"/>
                  <a:pt x="461" y="769"/>
                  <a:pt x="460" y="773"/>
                </a:cubicBezTo>
                <a:cubicBezTo>
                  <a:pt x="458" y="776"/>
                  <a:pt x="457" y="779"/>
                  <a:pt x="459" y="781"/>
                </a:cubicBezTo>
                <a:cubicBezTo>
                  <a:pt x="461" y="784"/>
                  <a:pt x="461" y="779"/>
                  <a:pt x="464" y="781"/>
                </a:cubicBezTo>
                <a:cubicBezTo>
                  <a:pt x="467" y="783"/>
                  <a:pt x="464" y="783"/>
                  <a:pt x="467" y="784"/>
                </a:cubicBezTo>
                <a:cubicBezTo>
                  <a:pt x="469" y="786"/>
                  <a:pt x="468" y="780"/>
                  <a:pt x="472" y="780"/>
                </a:cubicBezTo>
                <a:cubicBezTo>
                  <a:pt x="476" y="780"/>
                  <a:pt x="476" y="782"/>
                  <a:pt x="472" y="784"/>
                </a:cubicBezTo>
                <a:cubicBezTo>
                  <a:pt x="468" y="786"/>
                  <a:pt x="467" y="787"/>
                  <a:pt x="469" y="790"/>
                </a:cubicBezTo>
                <a:cubicBezTo>
                  <a:pt x="470" y="793"/>
                  <a:pt x="468" y="793"/>
                  <a:pt x="465" y="795"/>
                </a:cubicBezTo>
                <a:cubicBezTo>
                  <a:pt x="462" y="796"/>
                  <a:pt x="461" y="799"/>
                  <a:pt x="459" y="802"/>
                </a:cubicBezTo>
                <a:cubicBezTo>
                  <a:pt x="458" y="805"/>
                  <a:pt x="457" y="807"/>
                  <a:pt x="454" y="806"/>
                </a:cubicBezTo>
                <a:cubicBezTo>
                  <a:pt x="451" y="804"/>
                  <a:pt x="449" y="808"/>
                  <a:pt x="449" y="808"/>
                </a:cubicBezTo>
                <a:cubicBezTo>
                  <a:pt x="449" y="808"/>
                  <a:pt x="451" y="811"/>
                  <a:pt x="450" y="815"/>
                </a:cubicBezTo>
                <a:cubicBezTo>
                  <a:pt x="450" y="820"/>
                  <a:pt x="454" y="819"/>
                  <a:pt x="456" y="822"/>
                </a:cubicBezTo>
                <a:cubicBezTo>
                  <a:pt x="458" y="826"/>
                  <a:pt x="454" y="826"/>
                  <a:pt x="451" y="826"/>
                </a:cubicBezTo>
                <a:cubicBezTo>
                  <a:pt x="448" y="826"/>
                  <a:pt x="452" y="821"/>
                  <a:pt x="449" y="819"/>
                </a:cubicBezTo>
                <a:cubicBezTo>
                  <a:pt x="446" y="817"/>
                  <a:pt x="446" y="815"/>
                  <a:pt x="444" y="816"/>
                </a:cubicBezTo>
                <a:cubicBezTo>
                  <a:pt x="442" y="818"/>
                  <a:pt x="438" y="814"/>
                  <a:pt x="434" y="809"/>
                </a:cubicBezTo>
                <a:cubicBezTo>
                  <a:pt x="431" y="805"/>
                  <a:pt x="431" y="806"/>
                  <a:pt x="425" y="805"/>
                </a:cubicBezTo>
                <a:cubicBezTo>
                  <a:pt x="419" y="804"/>
                  <a:pt x="415" y="805"/>
                  <a:pt x="415" y="803"/>
                </a:cubicBezTo>
                <a:cubicBezTo>
                  <a:pt x="416" y="802"/>
                  <a:pt x="411" y="802"/>
                  <a:pt x="413" y="799"/>
                </a:cubicBezTo>
                <a:cubicBezTo>
                  <a:pt x="415" y="795"/>
                  <a:pt x="410" y="794"/>
                  <a:pt x="410" y="794"/>
                </a:cubicBezTo>
                <a:cubicBezTo>
                  <a:pt x="410" y="794"/>
                  <a:pt x="405" y="793"/>
                  <a:pt x="407" y="790"/>
                </a:cubicBezTo>
                <a:cubicBezTo>
                  <a:pt x="409" y="788"/>
                  <a:pt x="405" y="790"/>
                  <a:pt x="406" y="787"/>
                </a:cubicBezTo>
                <a:cubicBezTo>
                  <a:pt x="407" y="785"/>
                  <a:pt x="404" y="784"/>
                  <a:pt x="402" y="783"/>
                </a:cubicBezTo>
                <a:cubicBezTo>
                  <a:pt x="401" y="781"/>
                  <a:pt x="403" y="786"/>
                  <a:pt x="401" y="786"/>
                </a:cubicBezTo>
                <a:cubicBezTo>
                  <a:pt x="399" y="785"/>
                  <a:pt x="401" y="789"/>
                  <a:pt x="401" y="792"/>
                </a:cubicBezTo>
                <a:cubicBezTo>
                  <a:pt x="401" y="794"/>
                  <a:pt x="405" y="793"/>
                  <a:pt x="402" y="795"/>
                </a:cubicBezTo>
                <a:cubicBezTo>
                  <a:pt x="400" y="797"/>
                  <a:pt x="400" y="797"/>
                  <a:pt x="400" y="799"/>
                </a:cubicBezTo>
                <a:cubicBezTo>
                  <a:pt x="400" y="800"/>
                  <a:pt x="401" y="801"/>
                  <a:pt x="403" y="802"/>
                </a:cubicBezTo>
                <a:cubicBezTo>
                  <a:pt x="406" y="802"/>
                  <a:pt x="404" y="805"/>
                  <a:pt x="402" y="806"/>
                </a:cubicBezTo>
                <a:cubicBezTo>
                  <a:pt x="400" y="806"/>
                  <a:pt x="402" y="812"/>
                  <a:pt x="401" y="814"/>
                </a:cubicBezTo>
                <a:cubicBezTo>
                  <a:pt x="400" y="815"/>
                  <a:pt x="397" y="814"/>
                  <a:pt x="398" y="812"/>
                </a:cubicBezTo>
                <a:cubicBezTo>
                  <a:pt x="399" y="809"/>
                  <a:pt x="394" y="810"/>
                  <a:pt x="396" y="806"/>
                </a:cubicBezTo>
                <a:cubicBezTo>
                  <a:pt x="398" y="803"/>
                  <a:pt x="391" y="805"/>
                  <a:pt x="392" y="802"/>
                </a:cubicBezTo>
                <a:cubicBezTo>
                  <a:pt x="393" y="799"/>
                  <a:pt x="387" y="802"/>
                  <a:pt x="388" y="801"/>
                </a:cubicBezTo>
                <a:cubicBezTo>
                  <a:pt x="388" y="799"/>
                  <a:pt x="383" y="798"/>
                  <a:pt x="382" y="795"/>
                </a:cubicBezTo>
                <a:cubicBezTo>
                  <a:pt x="381" y="792"/>
                  <a:pt x="378" y="796"/>
                  <a:pt x="377" y="795"/>
                </a:cubicBezTo>
                <a:cubicBezTo>
                  <a:pt x="375" y="794"/>
                  <a:pt x="375" y="799"/>
                  <a:pt x="373" y="800"/>
                </a:cubicBezTo>
                <a:cubicBezTo>
                  <a:pt x="372" y="801"/>
                  <a:pt x="372" y="795"/>
                  <a:pt x="372" y="795"/>
                </a:cubicBezTo>
                <a:cubicBezTo>
                  <a:pt x="372" y="795"/>
                  <a:pt x="371" y="792"/>
                  <a:pt x="373" y="791"/>
                </a:cubicBezTo>
                <a:cubicBezTo>
                  <a:pt x="375" y="790"/>
                  <a:pt x="374" y="788"/>
                  <a:pt x="372" y="788"/>
                </a:cubicBezTo>
                <a:cubicBezTo>
                  <a:pt x="370" y="787"/>
                  <a:pt x="370" y="787"/>
                  <a:pt x="370" y="785"/>
                </a:cubicBezTo>
                <a:cubicBezTo>
                  <a:pt x="371" y="784"/>
                  <a:pt x="371" y="782"/>
                  <a:pt x="371" y="781"/>
                </a:cubicBezTo>
                <a:cubicBezTo>
                  <a:pt x="372" y="780"/>
                  <a:pt x="370" y="779"/>
                  <a:pt x="368" y="779"/>
                </a:cubicBezTo>
                <a:cubicBezTo>
                  <a:pt x="366" y="779"/>
                  <a:pt x="368" y="777"/>
                  <a:pt x="367" y="776"/>
                </a:cubicBezTo>
                <a:cubicBezTo>
                  <a:pt x="366" y="774"/>
                  <a:pt x="368" y="772"/>
                  <a:pt x="365" y="771"/>
                </a:cubicBezTo>
                <a:cubicBezTo>
                  <a:pt x="363" y="771"/>
                  <a:pt x="365" y="775"/>
                  <a:pt x="365" y="777"/>
                </a:cubicBezTo>
                <a:cubicBezTo>
                  <a:pt x="366" y="779"/>
                  <a:pt x="365" y="781"/>
                  <a:pt x="363" y="782"/>
                </a:cubicBezTo>
                <a:cubicBezTo>
                  <a:pt x="362" y="782"/>
                  <a:pt x="364" y="783"/>
                  <a:pt x="362" y="784"/>
                </a:cubicBezTo>
                <a:cubicBezTo>
                  <a:pt x="361" y="786"/>
                  <a:pt x="365" y="785"/>
                  <a:pt x="365" y="785"/>
                </a:cubicBezTo>
                <a:cubicBezTo>
                  <a:pt x="365" y="785"/>
                  <a:pt x="365" y="788"/>
                  <a:pt x="363" y="787"/>
                </a:cubicBezTo>
                <a:cubicBezTo>
                  <a:pt x="362" y="787"/>
                  <a:pt x="363" y="790"/>
                  <a:pt x="363" y="790"/>
                </a:cubicBezTo>
                <a:cubicBezTo>
                  <a:pt x="367" y="794"/>
                  <a:pt x="367" y="794"/>
                  <a:pt x="367" y="794"/>
                </a:cubicBezTo>
                <a:cubicBezTo>
                  <a:pt x="367" y="794"/>
                  <a:pt x="369" y="796"/>
                  <a:pt x="366" y="800"/>
                </a:cubicBezTo>
                <a:cubicBezTo>
                  <a:pt x="363" y="804"/>
                  <a:pt x="369" y="804"/>
                  <a:pt x="366" y="806"/>
                </a:cubicBezTo>
                <a:cubicBezTo>
                  <a:pt x="363" y="809"/>
                  <a:pt x="363" y="811"/>
                  <a:pt x="359" y="810"/>
                </a:cubicBezTo>
                <a:cubicBezTo>
                  <a:pt x="356" y="810"/>
                  <a:pt x="359" y="814"/>
                  <a:pt x="353" y="814"/>
                </a:cubicBezTo>
                <a:cubicBezTo>
                  <a:pt x="348" y="814"/>
                  <a:pt x="351" y="819"/>
                  <a:pt x="346" y="817"/>
                </a:cubicBezTo>
                <a:cubicBezTo>
                  <a:pt x="341" y="815"/>
                  <a:pt x="344" y="820"/>
                  <a:pt x="339" y="820"/>
                </a:cubicBezTo>
                <a:cubicBezTo>
                  <a:pt x="335" y="821"/>
                  <a:pt x="340" y="825"/>
                  <a:pt x="337" y="827"/>
                </a:cubicBezTo>
                <a:cubicBezTo>
                  <a:pt x="335" y="829"/>
                  <a:pt x="336" y="833"/>
                  <a:pt x="336" y="836"/>
                </a:cubicBezTo>
                <a:cubicBezTo>
                  <a:pt x="336" y="839"/>
                  <a:pt x="337" y="830"/>
                  <a:pt x="339" y="831"/>
                </a:cubicBezTo>
                <a:cubicBezTo>
                  <a:pt x="341" y="832"/>
                  <a:pt x="338" y="825"/>
                  <a:pt x="342" y="827"/>
                </a:cubicBezTo>
                <a:cubicBezTo>
                  <a:pt x="345" y="829"/>
                  <a:pt x="343" y="821"/>
                  <a:pt x="347" y="821"/>
                </a:cubicBezTo>
                <a:cubicBezTo>
                  <a:pt x="352" y="821"/>
                  <a:pt x="354" y="819"/>
                  <a:pt x="351" y="821"/>
                </a:cubicBezTo>
                <a:cubicBezTo>
                  <a:pt x="347" y="824"/>
                  <a:pt x="352" y="825"/>
                  <a:pt x="348" y="827"/>
                </a:cubicBezTo>
                <a:cubicBezTo>
                  <a:pt x="343" y="829"/>
                  <a:pt x="353" y="830"/>
                  <a:pt x="349" y="832"/>
                </a:cubicBezTo>
                <a:cubicBezTo>
                  <a:pt x="345" y="834"/>
                  <a:pt x="348" y="835"/>
                  <a:pt x="350" y="838"/>
                </a:cubicBezTo>
                <a:cubicBezTo>
                  <a:pt x="351" y="841"/>
                  <a:pt x="353" y="834"/>
                  <a:pt x="354" y="838"/>
                </a:cubicBezTo>
                <a:cubicBezTo>
                  <a:pt x="356" y="841"/>
                  <a:pt x="354" y="831"/>
                  <a:pt x="358" y="833"/>
                </a:cubicBezTo>
                <a:cubicBezTo>
                  <a:pt x="362" y="834"/>
                  <a:pt x="358" y="827"/>
                  <a:pt x="361" y="826"/>
                </a:cubicBezTo>
                <a:cubicBezTo>
                  <a:pt x="364" y="826"/>
                  <a:pt x="367" y="824"/>
                  <a:pt x="365" y="828"/>
                </a:cubicBezTo>
                <a:cubicBezTo>
                  <a:pt x="362" y="831"/>
                  <a:pt x="367" y="828"/>
                  <a:pt x="368" y="832"/>
                </a:cubicBezTo>
                <a:cubicBezTo>
                  <a:pt x="370" y="835"/>
                  <a:pt x="369" y="835"/>
                  <a:pt x="366" y="837"/>
                </a:cubicBezTo>
                <a:cubicBezTo>
                  <a:pt x="362" y="839"/>
                  <a:pt x="365" y="842"/>
                  <a:pt x="366" y="845"/>
                </a:cubicBezTo>
                <a:cubicBezTo>
                  <a:pt x="367" y="847"/>
                  <a:pt x="368" y="847"/>
                  <a:pt x="367" y="843"/>
                </a:cubicBezTo>
                <a:cubicBezTo>
                  <a:pt x="366" y="840"/>
                  <a:pt x="368" y="840"/>
                  <a:pt x="370" y="839"/>
                </a:cubicBezTo>
                <a:cubicBezTo>
                  <a:pt x="372" y="839"/>
                  <a:pt x="371" y="844"/>
                  <a:pt x="373" y="844"/>
                </a:cubicBezTo>
                <a:cubicBezTo>
                  <a:pt x="374" y="844"/>
                  <a:pt x="376" y="842"/>
                  <a:pt x="373" y="840"/>
                </a:cubicBezTo>
                <a:cubicBezTo>
                  <a:pt x="371" y="837"/>
                  <a:pt x="373" y="834"/>
                  <a:pt x="374" y="831"/>
                </a:cubicBezTo>
                <a:cubicBezTo>
                  <a:pt x="376" y="828"/>
                  <a:pt x="378" y="830"/>
                  <a:pt x="377" y="833"/>
                </a:cubicBezTo>
                <a:cubicBezTo>
                  <a:pt x="376" y="836"/>
                  <a:pt x="377" y="836"/>
                  <a:pt x="380" y="839"/>
                </a:cubicBezTo>
                <a:cubicBezTo>
                  <a:pt x="383" y="841"/>
                  <a:pt x="383" y="842"/>
                  <a:pt x="379" y="843"/>
                </a:cubicBezTo>
                <a:cubicBezTo>
                  <a:pt x="375" y="843"/>
                  <a:pt x="380" y="846"/>
                  <a:pt x="374" y="846"/>
                </a:cubicBezTo>
                <a:cubicBezTo>
                  <a:pt x="367" y="846"/>
                  <a:pt x="372" y="850"/>
                  <a:pt x="369" y="851"/>
                </a:cubicBezTo>
                <a:cubicBezTo>
                  <a:pt x="366" y="852"/>
                  <a:pt x="367" y="856"/>
                  <a:pt x="368" y="858"/>
                </a:cubicBezTo>
                <a:cubicBezTo>
                  <a:pt x="369" y="860"/>
                  <a:pt x="370" y="853"/>
                  <a:pt x="371" y="856"/>
                </a:cubicBezTo>
                <a:cubicBezTo>
                  <a:pt x="371" y="859"/>
                  <a:pt x="373" y="850"/>
                  <a:pt x="376" y="850"/>
                </a:cubicBezTo>
                <a:cubicBezTo>
                  <a:pt x="380" y="851"/>
                  <a:pt x="377" y="852"/>
                  <a:pt x="374" y="855"/>
                </a:cubicBezTo>
                <a:cubicBezTo>
                  <a:pt x="371" y="858"/>
                  <a:pt x="377" y="857"/>
                  <a:pt x="374" y="859"/>
                </a:cubicBezTo>
                <a:cubicBezTo>
                  <a:pt x="371" y="862"/>
                  <a:pt x="372" y="864"/>
                  <a:pt x="375" y="867"/>
                </a:cubicBezTo>
                <a:cubicBezTo>
                  <a:pt x="378" y="871"/>
                  <a:pt x="374" y="864"/>
                  <a:pt x="377" y="865"/>
                </a:cubicBezTo>
                <a:cubicBezTo>
                  <a:pt x="379" y="865"/>
                  <a:pt x="377" y="859"/>
                  <a:pt x="379" y="860"/>
                </a:cubicBezTo>
                <a:cubicBezTo>
                  <a:pt x="382" y="860"/>
                  <a:pt x="379" y="858"/>
                  <a:pt x="379" y="853"/>
                </a:cubicBezTo>
                <a:cubicBezTo>
                  <a:pt x="378" y="847"/>
                  <a:pt x="383" y="845"/>
                  <a:pt x="382" y="849"/>
                </a:cubicBezTo>
                <a:cubicBezTo>
                  <a:pt x="381" y="852"/>
                  <a:pt x="387" y="848"/>
                  <a:pt x="385" y="852"/>
                </a:cubicBezTo>
                <a:cubicBezTo>
                  <a:pt x="384" y="856"/>
                  <a:pt x="390" y="853"/>
                  <a:pt x="388" y="857"/>
                </a:cubicBezTo>
                <a:cubicBezTo>
                  <a:pt x="387" y="861"/>
                  <a:pt x="390" y="862"/>
                  <a:pt x="393" y="862"/>
                </a:cubicBezTo>
                <a:cubicBezTo>
                  <a:pt x="396" y="861"/>
                  <a:pt x="392" y="856"/>
                  <a:pt x="394" y="855"/>
                </a:cubicBezTo>
                <a:cubicBezTo>
                  <a:pt x="397" y="854"/>
                  <a:pt x="388" y="851"/>
                  <a:pt x="391" y="852"/>
                </a:cubicBezTo>
                <a:cubicBezTo>
                  <a:pt x="393" y="852"/>
                  <a:pt x="390" y="849"/>
                  <a:pt x="387" y="847"/>
                </a:cubicBezTo>
                <a:cubicBezTo>
                  <a:pt x="384" y="845"/>
                  <a:pt x="387" y="840"/>
                  <a:pt x="389" y="840"/>
                </a:cubicBezTo>
                <a:cubicBezTo>
                  <a:pt x="392" y="839"/>
                  <a:pt x="394" y="838"/>
                  <a:pt x="393" y="841"/>
                </a:cubicBezTo>
                <a:cubicBezTo>
                  <a:pt x="393" y="844"/>
                  <a:pt x="397" y="845"/>
                  <a:pt x="394" y="848"/>
                </a:cubicBezTo>
                <a:cubicBezTo>
                  <a:pt x="391" y="851"/>
                  <a:pt x="399" y="849"/>
                  <a:pt x="397" y="852"/>
                </a:cubicBezTo>
                <a:cubicBezTo>
                  <a:pt x="396" y="855"/>
                  <a:pt x="397" y="857"/>
                  <a:pt x="399" y="858"/>
                </a:cubicBezTo>
                <a:cubicBezTo>
                  <a:pt x="400" y="860"/>
                  <a:pt x="399" y="851"/>
                  <a:pt x="402" y="851"/>
                </a:cubicBezTo>
                <a:cubicBezTo>
                  <a:pt x="405" y="851"/>
                  <a:pt x="406" y="852"/>
                  <a:pt x="404" y="854"/>
                </a:cubicBezTo>
                <a:cubicBezTo>
                  <a:pt x="401" y="857"/>
                  <a:pt x="404" y="860"/>
                  <a:pt x="406" y="861"/>
                </a:cubicBezTo>
                <a:cubicBezTo>
                  <a:pt x="409" y="862"/>
                  <a:pt x="405" y="857"/>
                  <a:pt x="409" y="857"/>
                </a:cubicBezTo>
                <a:cubicBezTo>
                  <a:pt x="412" y="857"/>
                  <a:pt x="407" y="857"/>
                  <a:pt x="411" y="853"/>
                </a:cubicBezTo>
                <a:cubicBezTo>
                  <a:pt x="414" y="850"/>
                  <a:pt x="415" y="852"/>
                  <a:pt x="418" y="854"/>
                </a:cubicBezTo>
                <a:cubicBezTo>
                  <a:pt x="420" y="856"/>
                  <a:pt x="419" y="863"/>
                  <a:pt x="416" y="866"/>
                </a:cubicBezTo>
                <a:cubicBezTo>
                  <a:pt x="412" y="869"/>
                  <a:pt x="417" y="871"/>
                  <a:pt x="413" y="871"/>
                </a:cubicBezTo>
                <a:cubicBezTo>
                  <a:pt x="408" y="870"/>
                  <a:pt x="414" y="875"/>
                  <a:pt x="408" y="876"/>
                </a:cubicBezTo>
                <a:cubicBezTo>
                  <a:pt x="403" y="877"/>
                  <a:pt x="408" y="878"/>
                  <a:pt x="401" y="882"/>
                </a:cubicBezTo>
                <a:cubicBezTo>
                  <a:pt x="394" y="887"/>
                  <a:pt x="403" y="887"/>
                  <a:pt x="402" y="889"/>
                </a:cubicBezTo>
                <a:cubicBezTo>
                  <a:pt x="401" y="892"/>
                  <a:pt x="406" y="891"/>
                  <a:pt x="402" y="896"/>
                </a:cubicBezTo>
                <a:cubicBezTo>
                  <a:pt x="398" y="901"/>
                  <a:pt x="404" y="899"/>
                  <a:pt x="403" y="903"/>
                </a:cubicBezTo>
                <a:cubicBezTo>
                  <a:pt x="402" y="906"/>
                  <a:pt x="403" y="906"/>
                  <a:pt x="406" y="907"/>
                </a:cubicBezTo>
                <a:cubicBezTo>
                  <a:pt x="408" y="908"/>
                  <a:pt x="406" y="896"/>
                  <a:pt x="409" y="898"/>
                </a:cubicBezTo>
                <a:cubicBezTo>
                  <a:pt x="412" y="899"/>
                  <a:pt x="409" y="889"/>
                  <a:pt x="411" y="892"/>
                </a:cubicBezTo>
                <a:cubicBezTo>
                  <a:pt x="413" y="895"/>
                  <a:pt x="413" y="885"/>
                  <a:pt x="415" y="887"/>
                </a:cubicBezTo>
                <a:cubicBezTo>
                  <a:pt x="418" y="890"/>
                  <a:pt x="416" y="877"/>
                  <a:pt x="418" y="876"/>
                </a:cubicBezTo>
                <a:cubicBezTo>
                  <a:pt x="420" y="875"/>
                  <a:pt x="416" y="881"/>
                  <a:pt x="421" y="884"/>
                </a:cubicBezTo>
                <a:cubicBezTo>
                  <a:pt x="426" y="886"/>
                  <a:pt x="419" y="888"/>
                  <a:pt x="415" y="891"/>
                </a:cubicBezTo>
                <a:cubicBezTo>
                  <a:pt x="412" y="894"/>
                  <a:pt x="415" y="896"/>
                  <a:pt x="413" y="900"/>
                </a:cubicBezTo>
                <a:cubicBezTo>
                  <a:pt x="412" y="904"/>
                  <a:pt x="419" y="901"/>
                  <a:pt x="416" y="904"/>
                </a:cubicBezTo>
                <a:cubicBezTo>
                  <a:pt x="414" y="907"/>
                  <a:pt x="418" y="909"/>
                  <a:pt x="420" y="910"/>
                </a:cubicBezTo>
                <a:cubicBezTo>
                  <a:pt x="422" y="910"/>
                  <a:pt x="420" y="905"/>
                  <a:pt x="423" y="905"/>
                </a:cubicBezTo>
                <a:cubicBezTo>
                  <a:pt x="425" y="905"/>
                  <a:pt x="422" y="902"/>
                  <a:pt x="424" y="901"/>
                </a:cubicBezTo>
                <a:cubicBezTo>
                  <a:pt x="427" y="901"/>
                  <a:pt x="423" y="900"/>
                  <a:pt x="421" y="896"/>
                </a:cubicBezTo>
                <a:cubicBezTo>
                  <a:pt x="419" y="892"/>
                  <a:pt x="421" y="891"/>
                  <a:pt x="424" y="890"/>
                </a:cubicBezTo>
                <a:cubicBezTo>
                  <a:pt x="427" y="889"/>
                  <a:pt x="427" y="888"/>
                  <a:pt x="427" y="887"/>
                </a:cubicBezTo>
                <a:cubicBezTo>
                  <a:pt x="427" y="888"/>
                  <a:pt x="428" y="891"/>
                  <a:pt x="427" y="893"/>
                </a:cubicBezTo>
                <a:cubicBezTo>
                  <a:pt x="427" y="896"/>
                  <a:pt x="429" y="899"/>
                  <a:pt x="431" y="899"/>
                </a:cubicBezTo>
                <a:cubicBezTo>
                  <a:pt x="432" y="899"/>
                  <a:pt x="432" y="904"/>
                  <a:pt x="434" y="904"/>
                </a:cubicBezTo>
                <a:cubicBezTo>
                  <a:pt x="436" y="905"/>
                  <a:pt x="437" y="903"/>
                  <a:pt x="436" y="900"/>
                </a:cubicBezTo>
                <a:cubicBezTo>
                  <a:pt x="436" y="898"/>
                  <a:pt x="437" y="899"/>
                  <a:pt x="439" y="896"/>
                </a:cubicBezTo>
                <a:cubicBezTo>
                  <a:pt x="441" y="893"/>
                  <a:pt x="439" y="891"/>
                  <a:pt x="437" y="890"/>
                </a:cubicBezTo>
                <a:cubicBezTo>
                  <a:pt x="435" y="889"/>
                  <a:pt x="432" y="886"/>
                  <a:pt x="433" y="884"/>
                </a:cubicBezTo>
                <a:cubicBezTo>
                  <a:pt x="434" y="883"/>
                  <a:pt x="438" y="889"/>
                  <a:pt x="441" y="890"/>
                </a:cubicBezTo>
                <a:cubicBezTo>
                  <a:pt x="444" y="891"/>
                  <a:pt x="446" y="891"/>
                  <a:pt x="446" y="890"/>
                </a:cubicBezTo>
                <a:cubicBezTo>
                  <a:pt x="447" y="888"/>
                  <a:pt x="443" y="887"/>
                  <a:pt x="442" y="887"/>
                </a:cubicBezTo>
                <a:cubicBezTo>
                  <a:pt x="440" y="886"/>
                  <a:pt x="438" y="882"/>
                  <a:pt x="436" y="879"/>
                </a:cubicBezTo>
                <a:cubicBezTo>
                  <a:pt x="433" y="876"/>
                  <a:pt x="436" y="874"/>
                  <a:pt x="439" y="873"/>
                </a:cubicBezTo>
                <a:cubicBezTo>
                  <a:pt x="441" y="872"/>
                  <a:pt x="440" y="875"/>
                  <a:pt x="443" y="875"/>
                </a:cubicBezTo>
                <a:cubicBezTo>
                  <a:pt x="445" y="876"/>
                  <a:pt x="443" y="880"/>
                  <a:pt x="441" y="883"/>
                </a:cubicBezTo>
                <a:cubicBezTo>
                  <a:pt x="440" y="886"/>
                  <a:pt x="447" y="888"/>
                  <a:pt x="449" y="888"/>
                </a:cubicBezTo>
                <a:cubicBezTo>
                  <a:pt x="451" y="888"/>
                  <a:pt x="452" y="883"/>
                  <a:pt x="452" y="883"/>
                </a:cubicBezTo>
                <a:cubicBezTo>
                  <a:pt x="452" y="883"/>
                  <a:pt x="455" y="881"/>
                  <a:pt x="452" y="877"/>
                </a:cubicBezTo>
                <a:cubicBezTo>
                  <a:pt x="449" y="874"/>
                  <a:pt x="452" y="869"/>
                  <a:pt x="453" y="869"/>
                </a:cubicBezTo>
                <a:cubicBezTo>
                  <a:pt x="455" y="869"/>
                  <a:pt x="456" y="873"/>
                  <a:pt x="456" y="877"/>
                </a:cubicBezTo>
                <a:cubicBezTo>
                  <a:pt x="455" y="882"/>
                  <a:pt x="457" y="882"/>
                  <a:pt x="460" y="883"/>
                </a:cubicBezTo>
                <a:cubicBezTo>
                  <a:pt x="463" y="884"/>
                  <a:pt x="462" y="888"/>
                  <a:pt x="464" y="889"/>
                </a:cubicBezTo>
                <a:cubicBezTo>
                  <a:pt x="466" y="889"/>
                  <a:pt x="464" y="886"/>
                  <a:pt x="467" y="885"/>
                </a:cubicBezTo>
                <a:cubicBezTo>
                  <a:pt x="469" y="884"/>
                  <a:pt x="468" y="882"/>
                  <a:pt x="466" y="880"/>
                </a:cubicBezTo>
                <a:cubicBezTo>
                  <a:pt x="465" y="878"/>
                  <a:pt x="465" y="875"/>
                  <a:pt x="469" y="875"/>
                </a:cubicBezTo>
                <a:cubicBezTo>
                  <a:pt x="472" y="874"/>
                  <a:pt x="470" y="879"/>
                  <a:pt x="469" y="881"/>
                </a:cubicBezTo>
                <a:cubicBezTo>
                  <a:pt x="469" y="884"/>
                  <a:pt x="473" y="884"/>
                  <a:pt x="470" y="887"/>
                </a:cubicBezTo>
                <a:cubicBezTo>
                  <a:pt x="467" y="889"/>
                  <a:pt x="467" y="889"/>
                  <a:pt x="469" y="892"/>
                </a:cubicBezTo>
                <a:cubicBezTo>
                  <a:pt x="472" y="894"/>
                  <a:pt x="478" y="886"/>
                  <a:pt x="480" y="887"/>
                </a:cubicBezTo>
                <a:cubicBezTo>
                  <a:pt x="483" y="887"/>
                  <a:pt x="475" y="893"/>
                  <a:pt x="474" y="895"/>
                </a:cubicBezTo>
                <a:cubicBezTo>
                  <a:pt x="474" y="898"/>
                  <a:pt x="478" y="894"/>
                  <a:pt x="481" y="895"/>
                </a:cubicBezTo>
                <a:cubicBezTo>
                  <a:pt x="483" y="896"/>
                  <a:pt x="483" y="898"/>
                  <a:pt x="485" y="899"/>
                </a:cubicBezTo>
                <a:cubicBezTo>
                  <a:pt x="488" y="900"/>
                  <a:pt x="487" y="903"/>
                  <a:pt x="485" y="905"/>
                </a:cubicBezTo>
                <a:cubicBezTo>
                  <a:pt x="483" y="907"/>
                  <a:pt x="484" y="903"/>
                  <a:pt x="480" y="903"/>
                </a:cubicBezTo>
                <a:cubicBezTo>
                  <a:pt x="476" y="904"/>
                  <a:pt x="479" y="897"/>
                  <a:pt x="476" y="898"/>
                </a:cubicBezTo>
                <a:cubicBezTo>
                  <a:pt x="474" y="898"/>
                  <a:pt x="478" y="901"/>
                  <a:pt x="475" y="901"/>
                </a:cubicBezTo>
                <a:cubicBezTo>
                  <a:pt x="472" y="902"/>
                  <a:pt x="470" y="893"/>
                  <a:pt x="468" y="893"/>
                </a:cubicBezTo>
                <a:cubicBezTo>
                  <a:pt x="466" y="894"/>
                  <a:pt x="469" y="899"/>
                  <a:pt x="466" y="900"/>
                </a:cubicBezTo>
                <a:cubicBezTo>
                  <a:pt x="463" y="902"/>
                  <a:pt x="461" y="899"/>
                  <a:pt x="459" y="900"/>
                </a:cubicBezTo>
                <a:cubicBezTo>
                  <a:pt x="457" y="901"/>
                  <a:pt x="458" y="905"/>
                  <a:pt x="457" y="908"/>
                </a:cubicBezTo>
                <a:cubicBezTo>
                  <a:pt x="456" y="912"/>
                  <a:pt x="453" y="911"/>
                  <a:pt x="449" y="913"/>
                </a:cubicBezTo>
                <a:cubicBezTo>
                  <a:pt x="445" y="916"/>
                  <a:pt x="450" y="917"/>
                  <a:pt x="446" y="921"/>
                </a:cubicBezTo>
                <a:cubicBezTo>
                  <a:pt x="443" y="925"/>
                  <a:pt x="440" y="924"/>
                  <a:pt x="443" y="925"/>
                </a:cubicBezTo>
                <a:cubicBezTo>
                  <a:pt x="445" y="926"/>
                  <a:pt x="448" y="925"/>
                  <a:pt x="448" y="925"/>
                </a:cubicBezTo>
                <a:cubicBezTo>
                  <a:pt x="445" y="929"/>
                  <a:pt x="445" y="929"/>
                  <a:pt x="445" y="929"/>
                </a:cubicBezTo>
                <a:cubicBezTo>
                  <a:pt x="445" y="929"/>
                  <a:pt x="442" y="931"/>
                  <a:pt x="445" y="932"/>
                </a:cubicBezTo>
                <a:cubicBezTo>
                  <a:pt x="447" y="934"/>
                  <a:pt x="446" y="937"/>
                  <a:pt x="444" y="938"/>
                </a:cubicBezTo>
                <a:cubicBezTo>
                  <a:pt x="443" y="940"/>
                  <a:pt x="442" y="943"/>
                  <a:pt x="445" y="944"/>
                </a:cubicBezTo>
                <a:cubicBezTo>
                  <a:pt x="449" y="945"/>
                  <a:pt x="450" y="945"/>
                  <a:pt x="448" y="946"/>
                </a:cubicBezTo>
                <a:cubicBezTo>
                  <a:pt x="447" y="947"/>
                  <a:pt x="446" y="950"/>
                  <a:pt x="446" y="953"/>
                </a:cubicBezTo>
                <a:cubicBezTo>
                  <a:pt x="446" y="956"/>
                  <a:pt x="443" y="958"/>
                  <a:pt x="443" y="958"/>
                </a:cubicBezTo>
                <a:cubicBezTo>
                  <a:pt x="443" y="958"/>
                  <a:pt x="443" y="954"/>
                  <a:pt x="441" y="952"/>
                </a:cubicBezTo>
                <a:cubicBezTo>
                  <a:pt x="440" y="951"/>
                  <a:pt x="438" y="952"/>
                  <a:pt x="438" y="952"/>
                </a:cubicBezTo>
                <a:cubicBezTo>
                  <a:pt x="438" y="952"/>
                  <a:pt x="440" y="948"/>
                  <a:pt x="438" y="945"/>
                </a:cubicBezTo>
                <a:cubicBezTo>
                  <a:pt x="436" y="943"/>
                  <a:pt x="434" y="946"/>
                  <a:pt x="434" y="946"/>
                </a:cubicBezTo>
                <a:cubicBezTo>
                  <a:pt x="434" y="946"/>
                  <a:pt x="432" y="942"/>
                  <a:pt x="433" y="937"/>
                </a:cubicBezTo>
                <a:cubicBezTo>
                  <a:pt x="434" y="933"/>
                  <a:pt x="430" y="936"/>
                  <a:pt x="427" y="937"/>
                </a:cubicBezTo>
                <a:cubicBezTo>
                  <a:pt x="425" y="938"/>
                  <a:pt x="428" y="946"/>
                  <a:pt x="425" y="949"/>
                </a:cubicBezTo>
                <a:cubicBezTo>
                  <a:pt x="423" y="952"/>
                  <a:pt x="426" y="954"/>
                  <a:pt x="427" y="956"/>
                </a:cubicBezTo>
                <a:cubicBezTo>
                  <a:pt x="429" y="957"/>
                  <a:pt x="429" y="961"/>
                  <a:pt x="428" y="963"/>
                </a:cubicBezTo>
                <a:cubicBezTo>
                  <a:pt x="427" y="966"/>
                  <a:pt x="425" y="962"/>
                  <a:pt x="425" y="960"/>
                </a:cubicBezTo>
                <a:cubicBezTo>
                  <a:pt x="425" y="958"/>
                  <a:pt x="425" y="957"/>
                  <a:pt x="422" y="956"/>
                </a:cubicBezTo>
                <a:cubicBezTo>
                  <a:pt x="420" y="955"/>
                  <a:pt x="417" y="952"/>
                  <a:pt x="421" y="950"/>
                </a:cubicBezTo>
                <a:cubicBezTo>
                  <a:pt x="424" y="948"/>
                  <a:pt x="418" y="943"/>
                  <a:pt x="418" y="943"/>
                </a:cubicBezTo>
                <a:cubicBezTo>
                  <a:pt x="418" y="943"/>
                  <a:pt x="418" y="945"/>
                  <a:pt x="416" y="948"/>
                </a:cubicBezTo>
                <a:cubicBezTo>
                  <a:pt x="415" y="950"/>
                  <a:pt x="416" y="954"/>
                  <a:pt x="418" y="957"/>
                </a:cubicBezTo>
                <a:cubicBezTo>
                  <a:pt x="420" y="961"/>
                  <a:pt x="418" y="963"/>
                  <a:pt x="415" y="965"/>
                </a:cubicBezTo>
                <a:cubicBezTo>
                  <a:pt x="415" y="965"/>
                  <a:pt x="415" y="966"/>
                  <a:pt x="415" y="966"/>
                </a:cubicBezTo>
                <a:cubicBezTo>
                  <a:pt x="413" y="966"/>
                  <a:pt x="411" y="966"/>
                  <a:pt x="409" y="966"/>
                </a:cubicBezTo>
                <a:cubicBezTo>
                  <a:pt x="409" y="965"/>
                  <a:pt x="409" y="965"/>
                  <a:pt x="409" y="964"/>
                </a:cubicBezTo>
                <a:cubicBezTo>
                  <a:pt x="410" y="961"/>
                  <a:pt x="408" y="962"/>
                  <a:pt x="406" y="961"/>
                </a:cubicBezTo>
                <a:cubicBezTo>
                  <a:pt x="403" y="959"/>
                  <a:pt x="403" y="957"/>
                  <a:pt x="405" y="953"/>
                </a:cubicBezTo>
                <a:cubicBezTo>
                  <a:pt x="406" y="949"/>
                  <a:pt x="399" y="952"/>
                  <a:pt x="399" y="952"/>
                </a:cubicBezTo>
                <a:cubicBezTo>
                  <a:pt x="399" y="952"/>
                  <a:pt x="401" y="959"/>
                  <a:pt x="402" y="961"/>
                </a:cubicBezTo>
                <a:cubicBezTo>
                  <a:pt x="403" y="964"/>
                  <a:pt x="401" y="964"/>
                  <a:pt x="400" y="965"/>
                </a:cubicBezTo>
                <a:cubicBezTo>
                  <a:pt x="399" y="965"/>
                  <a:pt x="399" y="966"/>
                  <a:pt x="399" y="966"/>
                </a:cubicBezTo>
                <a:cubicBezTo>
                  <a:pt x="391" y="966"/>
                  <a:pt x="383" y="966"/>
                  <a:pt x="375" y="966"/>
                </a:cubicBezTo>
                <a:cubicBezTo>
                  <a:pt x="373" y="964"/>
                  <a:pt x="370" y="962"/>
                  <a:pt x="367" y="961"/>
                </a:cubicBezTo>
                <a:cubicBezTo>
                  <a:pt x="363" y="961"/>
                  <a:pt x="360" y="959"/>
                  <a:pt x="356" y="956"/>
                </a:cubicBezTo>
                <a:cubicBezTo>
                  <a:pt x="353" y="953"/>
                  <a:pt x="353" y="950"/>
                  <a:pt x="350" y="950"/>
                </a:cubicBezTo>
                <a:cubicBezTo>
                  <a:pt x="347" y="949"/>
                  <a:pt x="341" y="948"/>
                  <a:pt x="339" y="945"/>
                </a:cubicBezTo>
                <a:cubicBezTo>
                  <a:pt x="336" y="942"/>
                  <a:pt x="341" y="939"/>
                  <a:pt x="340" y="936"/>
                </a:cubicBezTo>
                <a:cubicBezTo>
                  <a:pt x="339" y="933"/>
                  <a:pt x="334" y="931"/>
                  <a:pt x="334" y="928"/>
                </a:cubicBezTo>
                <a:cubicBezTo>
                  <a:pt x="335" y="926"/>
                  <a:pt x="338" y="929"/>
                  <a:pt x="340" y="932"/>
                </a:cubicBezTo>
                <a:cubicBezTo>
                  <a:pt x="343" y="934"/>
                  <a:pt x="346" y="937"/>
                  <a:pt x="349" y="937"/>
                </a:cubicBezTo>
                <a:cubicBezTo>
                  <a:pt x="352" y="936"/>
                  <a:pt x="350" y="932"/>
                  <a:pt x="349" y="932"/>
                </a:cubicBezTo>
                <a:cubicBezTo>
                  <a:pt x="348" y="931"/>
                  <a:pt x="346" y="929"/>
                  <a:pt x="343" y="927"/>
                </a:cubicBezTo>
                <a:cubicBezTo>
                  <a:pt x="340" y="924"/>
                  <a:pt x="344" y="921"/>
                  <a:pt x="345" y="919"/>
                </a:cubicBezTo>
                <a:cubicBezTo>
                  <a:pt x="345" y="917"/>
                  <a:pt x="339" y="918"/>
                  <a:pt x="338" y="915"/>
                </a:cubicBezTo>
                <a:cubicBezTo>
                  <a:pt x="337" y="912"/>
                  <a:pt x="339" y="910"/>
                  <a:pt x="333" y="907"/>
                </a:cubicBezTo>
                <a:cubicBezTo>
                  <a:pt x="327" y="905"/>
                  <a:pt x="330" y="900"/>
                  <a:pt x="330" y="900"/>
                </a:cubicBezTo>
                <a:cubicBezTo>
                  <a:pt x="330" y="900"/>
                  <a:pt x="331" y="895"/>
                  <a:pt x="334" y="894"/>
                </a:cubicBezTo>
                <a:cubicBezTo>
                  <a:pt x="336" y="892"/>
                  <a:pt x="336" y="894"/>
                  <a:pt x="339" y="893"/>
                </a:cubicBezTo>
                <a:cubicBezTo>
                  <a:pt x="342" y="891"/>
                  <a:pt x="338" y="889"/>
                  <a:pt x="338" y="888"/>
                </a:cubicBezTo>
                <a:cubicBezTo>
                  <a:pt x="338" y="886"/>
                  <a:pt x="333" y="884"/>
                  <a:pt x="330" y="885"/>
                </a:cubicBezTo>
                <a:cubicBezTo>
                  <a:pt x="327" y="886"/>
                  <a:pt x="326" y="881"/>
                  <a:pt x="324" y="881"/>
                </a:cubicBezTo>
                <a:cubicBezTo>
                  <a:pt x="322" y="882"/>
                  <a:pt x="319" y="877"/>
                  <a:pt x="316" y="875"/>
                </a:cubicBezTo>
                <a:cubicBezTo>
                  <a:pt x="314" y="874"/>
                  <a:pt x="311" y="878"/>
                  <a:pt x="309" y="878"/>
                </a:cubicBezTo>
                <a:cubicBezTo>
                  <a:pt x="307" y="878"/>
                  <a:pt x="307" y="873"/>
                  <a:pt x="307" y="869"/>
                </a:cubicBezTo>
                <a:cubicBezTo>
                  <a:pt x="307" y="865"/>
                  <a:pt x="304" y="866"/>
                  <a:pt x="303" y="866"/>
                </a:cubicBezTo>
                <a:cubicBezTo>
                  <a:pt x="301" y="866"/>
                  <a:pt x="299" y="862"/>
                  <a:pt x="296" y="860"/>
                </a:cubicBezTo>
                <a:cubicBezTo>
                  <a:pt x="294" y="858"/>
                  <a:pt x="296" y="856"/>
                  <a:pt x="293" y="854"/>
                </a:cubicBezTo>
                <a:cubicBezTo>
                  <a:pt x="289" y="851"/>
                  <a:pt x="291" y="857"/>
                  <a:pt x="289" y="858"/>
                </a:cubicBezTo>
                <a:cubicBezTo>
                  <a:pt x="286" y="860"/>
                  <a:pt x="286" y="859"/>
                  <a:pt x="287" y="862"/>
                </a:cubicBezTo>
                <a:cubicBezTo>
                  <a:pt x="288" y="864"/>
                  <a:pt x="289" y="869"/>
                  <a:pt x="285" y="870"/>
                </a:cubicBezTo>
                <a:cubicBezTo>
                  <a:pt x="281" y="870"/>
                  <a:pt x="275" y="874"/>
                  <a:pt x="277" y="877"/>
                </a:cubicBezTo>
                <a:cubicBezTo>
                  <a:pt x="279" y="880"/>
                  <a:pt x="280" y="877"/>
                  <a:pt x="282" y="876"/>
                </a:cubicBezTo>
                <a:cubicBezTo>
                  <a:pt x="285" y="876"/>
                  <a:pt x="284" y="873"/>
                  <a:pt x="287" y="871"/>
                </a:cubicBezTo>
                <a:cubicBezTo>
                  <a:pt x="289" y="869"/>
                  <a:pt x="291" y="872"/>
                  <a:pt x="291" y="875"/>
                </a:cubicBezTo>
                <a:cubicBezTo>
                  <a:pt x="290" y="877"/>
                  <a:pt x="293" y="882"/>
                  <a:pt x="295" y="883"/>
                </a:cubicBezTo>
                <a:cubicBezTo>
                  <a:pt x="297" y="883"/>
                  <a:pt x="294" y="879"/>
                  <a:pt x="294" y="876"/>
                </a:cubicBezTo>
                <a:cubicBezTo>
                  <a:pt x="294" y="874"/>
                  <a:pt x="296" y="874"/>
                  <a:pt x="296" y="874"/>
                </a:cubicBezTo>
                <a:cubicBezTo>
                  <a:pt x="296" y="874"/>
                  <a:pt x="297" y="876"/>
                  <a:pt x="298" y="879"/>
                </a:cubicBezTo>
                <a:cubicBezTo>
                  <a:pt x="298" y="881"/>
                  <a:pt x="302" y="880"/>
                  <a:pt x="302" y="880"/>
                </a:cubicBezTo>
                <a:cubicBezTo>
                  <a:pt x="302" y="880"/>
                  <a:pt x="301" y="883"/>
                  <a:pt x="302" y="886"/>
                </a:cubicBezTo>
                <a:cubicBezTo>
                  <a:pt x="304" y="889"/>
                  <a:pt x="305" y="888"/>
                  <a:pt x="304" y="885"/>
                </a:cubicBezTo>
                <a:cubicBezTo>
                  <a:pt x="303" y="882"/>
                  <a:pt x="307" y="882"/>
                  <a:pt x="307" y="882"/>
                </a:cubicBezTo>
                <a:cubicBezTo>
                  <a:pt x="307" y="882"/>
                  <a:pt x="309" y="885"/>
                  <a:pt x="309" y="887"/>
                </a:cubicBezTo>
                <a:cubicBezTo>
                  <a:pt x="309" y="889"/>
                  <a:pt x="312" y="893"/>
                  <a:pt x="313" y="892"/>
                </a:cubicBezTo>
                <a:cubicBezTo>
                  <a:pt x="314" y="892"/>
                  <a:pt x="314" y="886"/>
                  <a:pt x="316" y="884"/>
                </a:cubicBezTo>
                <a:cubicBezTo>
                  <a:pt x="319" y="882"/>
                  <a:pt x="317" y="886"/>
                  <a:pt x="319" y="889"/>
                </a:cubicBezTo>
                <a:cubicBezTo>
                  <a:pt x="320" y="891"/>
                  <a:pt x="318" y="895"/>
                  <a:pt x="315" y="895"/>
                </a:cubicBezTo>
                <a:cubicBezTo>
                  <a:pt x="312" y="895"/>
                  <a:pt x="315" y="898"/>
                  <a:pt x="313" y="899"/>
                </a:cubicBezTo>
                <a:cubicBezTo>
                  <a:pt x="310" y="901"/>
                  <a:pt x="311" y="897"/>
                  <a:pt x="308" y="897"/>
                </a:cubicBezTo>
                <a:cubicBezTo>
                  <a:pt x="305" y="898"/>
                  <a:pt x="305" y="895"/>
                  <a:pt x="304" y="893"/>
                </a:cubicBezTo>
                <a:cubicBezTo>
                  <a:pt x="303" y="890"/>
                  <a:pt x="301" y="887"/>
                  <a:pt x="299" y="887"/>
                </a:cubicBezTo>
                <a:cubicBezTo>
                  <a:pt x="297" y="888"/>
                  <a:pt x="294" y="887"/>
                  <a:pt x="291" y="883"/>
                </a:cubicBezTo>
                <a:cubicBezTo>
                  <a:pt x="288" y="879"/>
                  <a:pt x="286" y="878"/>
                  <a:pt x="286" y="881"/>
                </a:cubicBezTo>
                <a:cubicBezTo>
                  <a:pt x="286" y="883"/>
                  <a:pt x="286" y="883"/>
                  <a:pt x="281" y="886"/>
                </a:cubicBezTo>
                <a:cubicBezTo>
                  <a:pt x="275" y="889"/>
                  <a:pt x="276" y="886"/>
                  <a:pt x="272" y="888"/>
                </a:cubicBezTo>
                <a:cubicBezTo>
                  <a:pt x="269" y="891"/>
                  <a:pt x="272" y="893"/>
                  <a:pt x="270" y="895"/>
                </a:cubicBezTo>
                <a:cubicBezTo>
                  <a:pt x="267" y="897"/>
                  <a:pt x="266" y="899"/>
                  <a:pt x="268" y="903"/>
                </a:cubicBezTo>
                <a:cubicBezTo>
                  <a:pt x="271" y="908"/>
                  <a:pt x="272" y="901"/>
                  <a:pt x="272" y="901"/>
                </a:cubicBezTo>
                <a:cubicBezTo>
                  <a:pt x="272" y="901"/>
                  <a:pt x="274" y="903"/>
                  <a:pt x="277" y="904"/>
                </a:cubicBezTo>
                <a:cubicBezTo>
                  <a:pt x="280" y="904"/>
                  <a:pt x="277" y="899"/>
                  <a:pt x="280" y="898"/>
                </a:cubicBezTo>
                <a:cubicBezTo>
                  <a:pt x="282" y="897"/>
                  <a:pt x="283" y="888"/>
                  <a:pt x="287" y="890"/>
                </a:cubicBezTo>
                <a:cubicBezTo>
                  <a:pt x="290" y="893"/>
                  <a:pt x="284" y="896"/>
                  <a:pt x="287" y="899"/>
                </a:cubicBezTo>
                <a:cubicBezTo>
                  <a:pt x="289" y="902"/>
                  <a:pt x="283" y="904"/>
                  <a:pt x="280" y="907"/>
                </a:cubicBezTo>
                <a:cubicBezTo>
                  <a:pt x="276" y="911"/>
                  <a:pt x="277" y="916"/>
                  <a:pt x="279" y="917"/>
                </a:cubicBezTo>
                <a:cubicBezTo>
                  <a:pt x="281" y="919"/>
                  <a:pt x="283" y="911"/>
                  <a:pt x="285" y="909"/>
                </a:cubicBezTo>
                <a:cubicBezTo>
                  <a:pt x="287" y="908"/>
                  <a:pt x="288" y="910"/>
                  <a:pt x="290" y="909"/>
                </a:cubicBezTo>
                <a:cubicBezTo>
                  <a:pt x="292" y="908"/>
                  <a:pt x="290" y="904"/>
                  <a:pt x="295" y="905"/>
                </a:cubicBezTo>
                <a:cubicBezTo>
                  <a:pt x="300" y="906"/>
                  <a:pt x="296" y="908"/>
                  <a:pt x="294" y="912"/>
                </a:cubicBezTo>
                <a:cubicBezTo>
                  <a:pt x="292" y="916"/>
                  <a:pt x="291" y="919"/>
                  <a:pt x="292" y="922"/>
                </a:cubicBezTo>
                <a:cubicBezTo>
                  <a:pt x="293" y="925"/>
                  <a:pt x="297" y="918"/>
                  <a:pt x="299" y="921"/>
                </a:cubicBezTo>
                <a:cubicBezTo>
                  <a:pt x="301" y="924"/>
                  <a:pt x="302" y="920"/>
                  <a:pt x="305" y="922"/>
                </a:cubicBezTo>
                <a:cubicBezTo>
                  <a:pt x="308" y="925"/>
                  <a:pt x="303" y="929"/>
                  <a:pt x="299" y="930"/>
                </a:cubicBezTo>
                <a:cubicBezTo>
                  <a:pt x="295" y="930"/>
                  <a:pt x="298" y="926"/>
                  <a:pt x="294" y="926"/>
                </a:cubicBezTo>
                <a:cubicBezTo>
                  <a:pt x="290" y="927"/>
                  <a:pt x="295" y="933"/>
                  <a:pt x="291" y="934"/>
                </a:cubicBezTo>
                <a:cubicBezTo>
                  <a:pt x="288" y="935"/>
                  <a:pt x="291" y="927"/>
                  <a:pt x="288" y="925"/>
                </a:cubicBezTo>
                <a:cubicBezTo>
                  <a:pt x="284" y="924"/>
                  <a:pt x="290" y="932"/>
                  <a:pt x="286" y="935"/>
                </a:cubicBezTo>
                <a:cubicBezTo>
                  <a:pt x="282" y="938"/>
                  <a:pt x="283" y="940"/>
                  <a:pt x="281" y="942"/>
                </a:cubicBezTo>
                <a:cubicBezTo>
                  <a:pt x="278" y="944"/>
                  <a:pt x="269" y="941"/>
                  <a:pt x="266" y="941"/>
                </a:cubicBezTo>
                <a:cubicBezTo>
                  <a:pt x="263" y="942"/>
                  <a:pt x="262" y="947"/>
                  <a:pt x="258" y="946"/>
                </a:cubicBezTo>
                <a:cubicBezTo>
                  <a:pt x="255" y="946"/>
                  <a:pt x="254" y="943"/>
                  <a:pt x="250" y="943"/>
                </a:cubicBezTo>
                <a:cubicBezTo>
                  <a:pt x="246" y="942"/>
                  <a:pt x="247" y="947"/>
                  <a:pt x="250" y="950"/>
                </a:cubicBezTo>
                <a:cubicBezTo>
                  <a:pt x="252" y="953"/>
                  <a:pt x="249" y="956"/>
                  <a:pt x="247" y="959"/>
                </a:cubicBezTo>
                <a:cubicBezTo>
                  <a:pt x="244" y="962"/>
                  <a:pt x="242" y="959"/>
                  <a:pt x="238" y="953"/>
                </a:cubicBezTo>
                <a:cubicBezTo>
                  <a:pt x="234" y="947"/>
                  <a:pt x="233" y="943"/>
                  <a:pt x="228" y="945"/>
                </a:cubicBezTo>
                <a:cubicBezTo>
                  <a:pt x="222" y="946"/>
                  <a:pt x="215" y="938"/>
                  <a:pt x="212" y="936"/>
                </a:cubicBezTo>
                <a:cubicBezTo>
                  <a:pt x="209" y="935"/>
                  <a:pt x="209" y="934"/>
                  <a:pt x="207" y="934"/>
                </a:cubicBezTo>
                <a:cubicBezTo>
                  <a:pt x="205" y="935"/>
                  <a:pt x="209" y="938"/>
                  <a:pt x="207" y="939"/>
                </a:cubicBezTo>
                <a:cubicBezTo>
                  <a:pt x="205" y="941"/>
                  <a:pt x="203" y="939"/>
                  <a:pt x="202" y="936"/>
                </a:cubicBezTo>
                <a:cubicBezTo>
                  <a:pt x="201" y="933"/>
                  <a:pt x="197" y="935"/>
                  <a:pt x="197" y="935"/>
                </a:cubicBezTo>
                <a:cubicBezTo>
                  <a:pt x="197" y="935"/>
                  <a:pt x="200" y="938"/>
                  <a:pt x="201" y="941"/>
                </a:cubicBezTo>
                <a:cubicBezTo>
                  <a:pt x="202" y="944"/>
                  <a:pt x="197" y="945"/>
                  <a:pt x="197" y="945"/>
                </a:cubicBezTo>
                <a:cubicBezTo>
                  <a:pt x="197" y="945"/>
                  <a:pt x="196" y="941"/>
                  <a:pt x="193" y="943"/>
                </a:cubicBezTo>
                <a:cubicBezTo>
                  <a:pt x="189" y="945"/>
                  <a:pt x="188" y="952"/>
                  <a:pt x="188" y="952"/>
                </a:cubicBezTo>
                <a:cubicBezTo>
                  <a:pt x="186" y="948"/>
                  <a:pt x="185" y="947"/>
                  <a:pt x="185" y="947"/>
                </a:cubicBezTo>
                <a:cubicBezTo>
                  <a:pt x="184" y="947"/>
                  <a:pt x="184" y="952"/>
                  <a:pt x="174" y="949"/>
                </a:cubicBezTo>
                <a:cubicBezTo>
                  <a:pt x="169" y="948"/>
                  <a:pt x="174" y="952"/>
                  <a:pt x="173" y="954"/>
                </a:cubicBezTo>
                <a:cubicBezTo>
                  <a:pt x="171" y="956"/>
                  <a:pt x="178" y="954"/>
                  <a:pt x="180" y="956"/>
                </a:cubicBezTo>
                <a:cubicBezTo>
                  <a:pt x="183" y="959"/>
                  <a:pt x="180" y="959"/>
                  <a:pt x="181" y="963"/>
                </a:cubicBezTo>
                <a:cubicBezTo>
                  <a:pt x="182" y="967"/>
                  <a:pt x="177" y="971"/>
                  <a:pt x="176" y="968"/>
                </a:cubicBezTo>
                <a:cubicBezTo>
                  <a:pt x="176" y="965"/>
                  <a:pt x="178" y="963"/>
                  <a:pt x="177" y="959"/>
                </a:cubicBezTo>
                <a:cubicBezTo>
                  <a:pt x="176" y="955"/>
                  <a:pt x="175" y="960"/>
                  <a:pt x="172" y="959"/>
                </a:cubicBezTo>
                <a:cubicBezTo>
                  <a:pt x="170" y="959"/>
                  <a:pt x="172" y="961"/>
                  <a:pt x="171" y="966"/>
                </a:cubicBezTo>
                <a:cubicBezTo>
                  <a:pt x="171" y="971"/>
                  <a:pt x="169" y="971"/>
                  <a:pt x="168" y="977"/>
                </a:cubicBezTo>
                <a:cubicBezTo>
                  <a:pt x="167" y="982"/>
                  <a:pt x="169" y="985"/>
                  <a:pt x="169" y="985"/>
                </a:cubicBezTo>
                <a:cubicBezTo>
                  <a:pt x="169" y="985"/>
                  <a:pt x="162" y="988"/>
                  <a:pt x="158" y="990"/>
                </a:cubicBezTo>
                <a:cubicBezTo>
                  <a:pt x="154" y="992"/>
                  <a:pt x="158" y="995"/>
                  <a:pt x="159" y="996"/>
                </a:cubicBezTo>
                <a:cubicBezTo>
                  <a:pt x="161" y="997"/>
                  <a:pt x="163" y="994"/>
                  <a:pt x="166" y="994"/>
                </a:cubicBezTo>
                <a:cubicBezTo>
                  <a:pt x="168" y="995"/>
                  <a:pt x="162" y="997"/>
                  <a:pt x="162" y="997"/>
                </a:cubicBezTo>
                <a:cubicBezTo>
                  <a:pt x="162" y="997"/>
                  <a:pt x="159" y="1002"/>
                  <a:pt x="157" y="1003"/>
                </a:cubicBezTo>
                <a:cubicBezTo>
                  <a:pt x="155" y="1004"/>
                  <a:pt x="155" y="1002"/>
                  <a:pt x="152" y="1001"/>
                </a:cubicBezTo>
                <a:cubicBezTo>
                  <a:pt x="150" y="999"/>
                  <a:pt x="145" y="1008"/>
                  <a:pt x="145" y="1008"/>
                </a:cubicBezTo>
                <a:cubicBezTo>
                  <a:pt x="145" y="1008"/>
                  <a:pt x="144" y="1012"/>
                  <a:pt x="142" y="1015"/>
                </a:cubicBezTo>
                <a:cubicBezTo>
                  <a:pt x="140" y="1017"/>
                  <a:pt x="135" y="1017"/>
                  <a:pt x="135" y="1017"/>
                </a:cubicBezTo>
                <a:cubicBezTo>
                  <a:pt x="135" y="1017"/>
                  <a:pt x="136" y="1014"/>
                  <a:pt x="134" y="1012"/>
                </a:cubicBezTo>
                <a:cubicBezTo>
                  <a:pt x="132" y="1011"/>
                  <a:pt x="128" y="1014"/>
                  <a:pt x="128" y="1014"/>
                </a:cubicBezTo>
                <a:cubicBezTo>
                  <a:pt x="130" y="1007"/>
                  <a:pt x="130" y="1007"/>
                  <a:pt x="130" y="1007"/>
                </a:cubicBezTo>
                <a:cubicBezTo>
                  <a:pt x="128" y="1000"/>
                  <a:pt x="128" y="1000"/>
                  <a:pt x="128" y="1000"/>
                </a:cubicBezTo>
                <a:cubicBezTo>
                  <a:pt x="128" y="1000"/>
                  <a:pt x="130" y="997"/>
                  <a:pt x="132" y="995"/>
                </a:cubicBezTo>
                <a:cubicBezTo>
                  <a:pt x="134" y="993"/>
                  <a:pt x="132" y="991"/>
                  <a:pt x="133" y="986"/>
                </a:cubicBezTo>
                <a:cubicBezTo>
                  <a:pt x="134" y="982"/>
                  <a:pt x="135" y="982"/>
                  <a:pt x="135" y="981"/>
                </a:cubicBezTo>
                <a:cubicBezTo>
                  <a:pt x="133" y="981"/>
                  <a:pt x="130" y="985"/>
                  <a:pt x="130" y="985"/>
                </a:cubicBezTo>
                <a:cubicBezTo>
                  <a:pt x="130" y="985"/>
                  <a:pt x="126" y="983"/>
                  <a:pt x="125" y="980"/>
                </a:cubicBezTo>
                <a:cubicBezTo>
                  <a:pt x="124" y="977"/>
                  <a:pt x="121" y="977"/>
                  <a:pt x="121" y="977"/>
                </a:cubicBezTo>
                <a:cubicBezTo>
                  <a:pt x="121" y="977"/>
                  <a:pt x="119" y="974"/>
                  <a:pt x="119" y="970"/>
                </a:cubicBezTo>
                <a:cubicBezTo>
                  <a:pt x="119" y="967"/>
                  <a:pt x="109" y="969"/>
                  <a:pt x="104" y="969"/>
                </a:cubicBezTo>
                <a:cubicBezTo>
                  <a:pt x="100" y="969"/>
                  <a:pt x="97" y="968"/>
                  <a:pt x="97" y="968"/>
                </a:cubicBezTo>
                <a:cubicBezTo>
                  <a:pt x="98" y="962"/>
                  <a:pt x="98" y="962"/>
                  <a:pt x="98" y="962"/>
                </a:cubicBezTo>
                <a:cubicBezTo>
                  <a:pt x="95" y="961"/>
                  <a:pt x="95" y="961"/>
                  <a:pt x="95" y="961"/>
                </a:cubicBezTo>
                <a:cubicBezTo>
                  <a:pt x="95" y="961"/>
                  <a:pt x="93" y="957"/>
                  <a:pt x="95" y="954"/>
                </a:cubicBezTo>
                <a:cubicBezTo>
                  <a:pt x="97" y="950"/>
                  <a:pt x="90" y="950"/>
                  <a:pt x="90" y="950"/>
                </a:cubicBezTo>
                <a:cubicBezTo>
                  <a:pt x="93" y="947"/>
                  <a:pt x="93" y="947"/>
                  <a:pt x="93" y="947"/>
                </a:cubicBezTo>
                <a:cubicBezTo>
                  <a:pt x="93" y="947"/>
                  <a:pt x="94" y="943"/>
                  <a:pt x="91" y="940"/>
                </a:cubicBezTo>
                <a:cubicBezTo>
                  <a:pt x="89" y="936"/>
                  <a:pt x="87" y="946"/>
                  <a:pt x="87" y="946"/>
                </a:cubicBezTo>
                <a:cubicBezTo>
                  <a:pt x="87" y="946"/>
                  <a:pt x="86" y="950"/>
                  <a:pt x="84" y="955"/>
                </a:cubicBezTo>
                <a:cubicBezTo>
                  <a:pt x="82" y="961"/>
                  <a:pt x="83" y="960"/>
                  <a:pt x="85" y="964"/>
                </a:cubicBezTo>
                <a:cubicBezTo>
                  <a:pt x="86" y="967"/>
                  <a:pt x="86" y="972"/>
                  <a:pt x="84" y="972"/>
                </a:cubicBezTo>
                <a:cubicBezTo>
                  <a:pt x="83" y="972"/>
                  <a:pt x="74" y="973"/>
                  <a:pt x="74" y="973"/>
                </a:cubicBezTo>
                <a:cubicBezTo>
                  <a:pt x="74" y="981"/>
                  <a:pt x="74" y="981"/>
                  <a:pt x="74" y="981"/>
                </a:cubicBezTo>
                <a:cubicBezTo>
                  <a:pt x="74" y="981"/>
                  <a:pt x="71" y="984"/>
                  <a:pt x="68" y="985"/>
                </a:cubicBezTo>
                <a:cubicBezTo>
                  <a:pt x="64" y="987"/>
                  <a:pt x="69" y="993"/>
                  <a:pt x="66" y="994"/>
                </a:cubicBezTo>
                <a:cubicBezTo>
                  <a:pt x="63" y="995"/>
                  <a:pt x="62" y="992"/>
                  <a:pt x="59" y="995"/>
                </a:cubicBezTo>
                <a:cubicBezTo>
                  <a:pt x="56" y="998"/>
                  <a:pt x="61" y="1002"/>
                  <a:pt x="57" y="1005"/>
                </a:cubicBezTo>
                <a:cubicBezTo>
                  <a:pt x="54" y="1007"/>
                  <a:pt x="58" y="1008"/>
                  <a:pt x="61" y="1012"/>
                </a:cubicBezTo>
                <a:cubicBezTo>
                  <a:pt x="65" y="1015"/>
                  <a:pt x="63" y="1008"/>
                  <a:pt x="67" y="1007"/>
                </a:cubicBezTo>
                <a:cubicBezTo>
                  <a:pt x="72" y="1006"/>
                  <a:pt x="76" y="1012"/>
                  <a:pt x="72" y="1015"/>
                </a:cubicBezTo>
                <a:cubicBezTo>
                  <a:pt x="68" y="1017"/>
                  <a:pt x="73" y="1025"/>
                  <a:pt x="73" y="1025"/>
                </a:cubicBezTo>
                <a:cubicBezTo>
                  <a:pt x="73" y="1025"/>
                  <a:pt x="79" y="1029"/>
                  <a:pt x="77" y="1034"/>
                </a:cubicBezTo>
                <a:cubicBezTo>
                  <a:pt x="74" y="1038"/>
                  <a:pt x="71" y="1031"/>
                  <a:pt x="71" y="1031"/>
                </a:cubicBezTo>
                <a:cubicBezTo>
                  <a:pt x="71" y="1031"/>
                  <a:pt x="68" y="1030"/>
                  <a:pt x="66" y="1027"/>
                </a:cubicBezTo>
                <a:cubicBezTo>
                  <a:pt x="65" y="1024"/>
                  <a:pt x="65" y="1022"/>
                  <a:pt x="61" y="1022"/>
                </a:cubicBezTo>
                <a:cubicBezTo>
                  <a:pt x="57" y="1023"/>
                  <a:pt x="59" y="1029"/>
                  <a:pt x="60" y="1032"/>
                </a:cubicBezTo>
                <a:cubicBezTo>
                  <a:pt x="61" y="1035"/>
                  <a:pt x="62" y="1038"/>
                  <a:pt x="57" y="1040"/>
                </a:cubicBezTo>
                <a:cubicBezTo>
                  <a:pt x="52" y="1043"/>
                  <a:pt x="58" y="1036"/>
                  <a:pt x="57" y="1034"/>
                </a:cubicBezTo>
                <a:cubicBezTo>
                  <a:pt x="55" y="1032"/>
                  <a:pt x="56" y="1029"/>
                  <a:pt x="51" y="1027"/>
                </a:cubicBezTo>
                <a:cubicBezTo>
                  <a:pt x="47" y="1024"/>
                  <a:pt x="45" y="1028"/>
                  <a:pt x="48" y="1033"/>
                </a:cubicBezTo>
                <a:cubicBezTo>
                  <a:pt x="51" y="1037"/>
                  <a:pt x="51" y="1037"/>
                  <a:pt x="47" y="1037"/>
                </a:cubicBezTo>
                <a:cubicBezTo>
                  <a:pt x="43" y="1036"/>
                  <a:pt x="44" y="1038"/>
                  <a:pt x="47" y="1043"/>
                </a:cubicBezTo>
                <a:cubicBezTo>
                  <a:pt x="50" y="1047"/>
                  <a:pt x="51" y="1047"/>
                  <a:pt x="48" y="1051"/>
                </a:cubicBezTo>
                <a:cubicBezTo>
                  <a:pt x="44" y="1055"/>
                  <a:pt x="48" y="1060"/>
                  <a:pt x="48" y="1060"/>
                </a:cubicBezTo>
                <a:cubicBezTo>
                  <a:pt x="48" y="1060"/>
                  <a:pt x="45" y="1057"/>
                  <a:pt x="41" y="1056"/>
                </a:cubicBezTo>
                <a:cubicBezTo>
                  <a:pt x="37" y="1055"/>
                  <a:pt x="42" y="1051"/>
                  <a:pt x="42" y="1051"/>
                </a:cubicBezTo>
                <a:cubicBezTo>
                  <a:pt x="42" y="1051"/>
                  <a:pt x="42" y="1047"/>
                  <a:pt x="37" y="1046"/>
                </a:cubicBezTo>
                <a:cubicBezTo>
                  <a:pt x="33" y="1045"/>
                  <a:pt x="27" y="1044"/>
                  <a:pt x="30" y="1040"/>
                </a:cubicBezTo>
                <a:cubicBezTo>
                  <a:pt x="33" y="1036"/>
                  <a:pt x="26" y="1036"/>
                  <a:pt x="28" y="1032"/>
                </a:cubicBezTo>
                <a:cubicBezTo>
                  <a:pt x="30" y="1028"/>
                  <a:pt x="25" y="1027"/>
                  <a:pt x="28" y="1025"/>
                </a:cubicBezTo>
                <a:cubicBezTo>
                  <a:pt x="31" y="1023"/>
                  <a:pt x="27" y="1021"/>
                  <a:pt x="23" y="1018"/>
                </a:cubicBezTo>
                <a:cubicBezTo>
                  <a:pt x="19" y="1015"/>
                  <a:pt x="24" y="1023"/>
                  <a:pt x="22" y="1026"/>
                </a:cubicBezTo>
                <a:cubicBezTo>
                  <a:pt x="20" y="1029"/>
                  <a:pt x="23" y="1032"/>
                  <a:pt x="21" y="1033"/>
                </a:cubicBezTo>
                <a:cubicBezTo>
                  <a:pt x="19" y="1035"/>
                  <a:pt x="25" y="1047"/>
                  <a:pt x="25" y="1047"/>
                </a:cubicBezTo>
                <a:cubicBezTo>
                  <a:pt x="25" y="1047"/>
                  <a:pt x="25" y="1052"/>
                  <a:pt x="27" y="1054"/>
                </a:cubicBezTo>
                <a:cubicBezTo>
                  <a:pt x="28" y="1055"/>
                  <a:pt x="34" y="1050"/>
                  <a:pt x="36" y="1056"/>
                </a:cubicBezTo>
                <a:cubicBezTo>
                  <a:pt x="38" y="1061"/>
                  <a:pt x="31" y="1059"/>
                  <a:pt x="28" y="1061"/>
                </a:cubicBezTo>
                <a:cubicBezTo>
                  <a:pt x="26" y="1063"/>
                  <a:pt x="25" y="1068"/>
                  <a:pt x="24" y="1070"/>
                </a:cubicBezTo>
                <a:cubicBezTo>
                  <a:pt x="24" y="1069"/>
                  <a:pt x="24" y="1068"/>
                  <a:pt x="18" y="1070"/>
                </a:cubicBezTo>
                <a:cubicBezTo>
                  <a:pt x="9" y="1071"/>
                  <a:pt x="0" y="1083"/>
                  <a:pt x="2" y="1087"/>
                </a:cubicBezTo>
                <a:cubicBezTo>
                  <a:pt x="4" y="1091"/>
                  <a:pt x="8" y="1088"/>
                  <a:pt x="8" y="1088"/>
                </a:cubicBezTo>
                <a:cubicBezTo>
                  <a:pt x="8" y="1088"/>
                  <a:pt x="7" y="1093"/>
                  <a:pt x="8" y="1095"/>
                </a:cubicBezTo>
                <a:cubicBezTo>
                  <a:pt x="10" y="1097"/>
                  <a:pt x="9" y="1092"/>
                  <a:pt x="12" y="1093"/>
                </a:cubicBezTo>
                <a:cubicBezTo>
                  <a:pt x="15" y="1095"/>
                  <a:pt x="13" y="1096"/>
                  <a:pt x="15" y="1100"/>
                </a:cubicBezTo>
                <a:cubicBezTo>
                  <a:pt x="17" y="1104"/>
                  <a:pt x="12" y="1100"/>
                  <a:pt x="11" y="1105"/>
                </a:cubicBezTo>
                <a:cubicBezTo>
                  <a:pt x="9" y="1111"/>
                  <a:pt x="12" y="1112"/>
                  <a:pt x="16" y="1115"/>
                </a:cubicBezTo>
                <a:cubicBezTo>
                  <a:pt x="20" y="1117"/>
                  <a:pt x="18" y="1110"/>
                  <a:pt x="18" y="1110"/>
                </a:cubicBezTo>
                <a:cubicBezTo>
                  <a:pt x="18" y="1110"/>
                  <a:pt x="19" y="1106"/>
                  <a:pt x="22" y="1105"/>
                </a:cubicBezTo>
                <a:cubicBezTo>
                  <a:pt x="25" y="1104"/>
                  <a:pt x="24" y="1108"/>
                  <a:pt x="24" y="1108"/>
                </a:cubicBezTo>
                <a:cubicBezTo>
                  <a:pt x="24" y="1108"/>
                  <a:pt x="26" y="1114"/>
                  <a:pt x="29" y="1114"/>
                </a:cubicBezTo>
                <a:cubicBezTo>
                  <a:pt x="31" y="1113"/>
                  <a:pt x="32" y="1109"/>
                  <a:pt x="32" y="1109"/>
                </a:cubicBezTo>
                <a:cubicBezTo>
                  <a:pt x="36" y="1102"/>
                  <a:pt x="36" y="1102"/>
                  <a:pt x="36" y="1102"/>
                </a:cubicBezTo>
                <a:cubicBezTo>
                  <a:pt x="36" y="1102"/>
                  <a:pt x="37" y="1107"/>
                  <a:pt x="39" y="1108"/>
                </a:cubicBezTo>
                <a:cubicBezTo>
                  <a:pt x="42" y="1109"/>
                  <a:pt x="40" y="1112"/>
                  <a:pt x="38" y="1116"/>
                </a:cubicBezTo>
                <a:cubicBezTo>
                  <a:pt x="35" y="1119"/>
                  <a:pt x="38" y="1125"/>
                  <a:pt x="42" y="1125"/>
                </a:cubicBezTo>
                <a:cubicBezTo>
                  <a:pt x="46" y="1125"/>
                  <a:pt x="46" y="1119"/>
                  <a:pt x="49" y="1119"/>
                </a:cubicBezTo>
                <a:cubicBezTo>
                  <a:pt x="52" y="1118"/>
                  <a:pt x="48" y="1113"/>
                  <a:pt x="53" y="1116"/>
                </a:cubicBezTo>
                <a:cubicBezTo>
                  <a:pt x="59" y="1118"/>
                  <a:pt x="58" y="1121"/>
                  <a:pt x="54" y="1124"/>
                </a:cubicBezTo>
                <a:cubicBezTo>
                  <a:pt x="49" y="1127"/>
                  <a:pt x="80" y="1125"/>
                  <a:pt x="55" y="1134"/>
                </a:cubicBezTo>
                <a:cubicBezTo>
                  <a:pt x="48" y="1136"/>
                  <a:pt x="52" y="1139"/>
                  <a:pt x="59" y="1137"/>
                </a:cubicBezTo>
                <a:cubicBezTo>
                  <a:pt x="84" y="1131"/>
                  <a:pt x="58" y="1141"/>
                  <a:pt x="56" y="1146"/>
                </a:cubicBezTo>
                <a:cubicBezTo>
                  <a:pt x="53" y="1151"/>
                  <a:pt x="64" y="1148"/>
                  <a:pt x="61" y="1154"/>
                </a:cubicBezTo>
                <a:cubicBezTo>
                  <a:pt x="58" y="1160"/>
                  <a:pt x="61" y="1156"/>
                  <a:pt x="63" y="1161"/>
                </a:cubicBezTo>
                <a:cubicBezTo>
                  <a:pt x="65" y="1166"/>
                  <a:pt x="70" y="1136"/>
                  <a:pt x="69" y="1161"/>
                </a:cubicBezTo>
                <a:cubicBezTo>
                  <a:pt x="69" y="1168"/>
                  <a:pt x="71" y="1171"/>
                  <a:pt x="74" y="1172"/>
                </a:cubicBezTo>
                <a:cubicBezTo>
                  <a:pt x="77" y="1172"/>
                  <a:pt x="74" y="1169"/>
                  <a:pt x="77" y="1167"/>
                </a:cubicBezTo>
                <a:cubicBezTo>
                  <a:pt x="80" y="1166"/>
                  <a:pt x="72" y="1162"/>
                  <a:pt x="77" y="1160"/>
                </a:cubicBezTo>
                <a:cubicBezTo>
                  <a:pt x="82" y="1158"/>
                  <a:pt x="81" y="1155"/>
                  <a:pt x="81" y="1148"/>
                </a:cubicBezTo>
                <a:cubicBezTo>
                  <a:pt x="80" y="1141"/>
                  <a:pt x="89" y="1150"/>
                  <a:pt x="89" y="1150"/>
                </a:cubicBezTo>
                <a:cubicBezTo>
                  <a:pt x="89" y="1150"/>
                  <a:pt x="96" y="1154"/>
                  <a:pt x="95" y="1160"/>
                </a:cubicBezTo>
                <a:cubicBezTo>
                  <a:pt x="94" y="1165"/>
                  <a:pt x="98" y="1162"/>
                  <a:pt x="103" y="1168"/>
                </a:cubicBezTo>
                <a:cubicBezTo>
                  <a:pt x="107" y="1173"/>
                  <a:pt x="111" y="1171"/>
                  <a:pt x="111" y="1174"/>
                </a:cubicBezTo>
                <a:cubicBezTo>
                  <a:pt x="110" y="1176"/>
                  <a:pt x="113" y="1185"/>
                  <a:pt x="113" y="1185"/>
                </a:cubicBezTo>
                <a:cubicBezTo>
                  <a:pt x="108" y="1189"/>
                  <a:pt x="108" y="1189"/>
                  <a:pt x="108" y="1189"/>
                </a:cubicBezTo>
                <a:cubicBezTo>
                  <a:pt x="108" y="1189"/>
                  <a:pt x="107" y="1194"/>
                  <a:pt x="104" y="1196"/>
                </a:cubicBezTo>
                <a:cubicBezTo>
                  <a:pt x="101" y="1197"/>
                  <a:pt x="101" y="1192"/>
                  <a:pt x="100" y="1187"/>
                </a:cubicBezTo>
                <a:cubicBezTo>
                  <a:pt x="99" y="1182"/>
                  <a:pt x="97" y="1190"/>
                  <a:pt x="95" y="1194"/>
                </a:cubicBezTo>
                <a:cubicBezTo>
                  <a:pt x="94" y="1198"/>
                  <a:pt x="100" y="1196"/>
                  <a:pt x="101" y="1197"/>
                </a:cubicBezTo>
                <a:cubicBezTo>
                  <a:pt x="102" y="1198"/>
                  <a:pt x="104" y="1205"/>
                  <a:pt x="101" y="1208"/>
                </a:cubicBezTo>
                <a:cubicBezTo>
                  <a:pt x="98" y="1211"/>
                  <a:pt x="103" y="1203"/>
                  <a:pt x="95" y="1206"/>
                </a:cubicBezTo>
                <a:cubicBezTo>
                  <a:pt x="87" y="1208"/>
                  <a:pt x="86" y="1218"/>
                  <a:pt x="86" y="1218"/>
                </a:cubicBezTo>
                <a:cubicBezTo>
                  <a:pt x="86" y="1228"/>
                  <a:pt x="86" y="1228"/>
                  <a:pt x="86" y="1228"/>
                </a:cubicBezTo>
                <a:cubicBezTo>
                  <a:pt x="86" y="1228"/>
                  <a:pt x="89" y="1224"/>
                  <a:pt x="91" y="1221"/>
                </a:cubicBezTo>
                <a:cubicBezTo>
                  <a:pt x="94" y="1218"/>
                  <a:pt x="97" y="1216"/>
                  <a:pt x="97" y="1216"/>
                </a:cubicBezTo>
                <a:cubicBezTo>
                  <a:pt x="97" y="1216"/>
                  <a:pt x="98" y="1220"/>
                  <a:pt x="96" y="1224"/>
                </a:cubicBezTo>
                <a:cubicBezTo>
                  <a:pt x="95" y="1228"/>
                  <a:pt x="101" y="1228"/>
                  <a:pt x="105" y="1230"/>
                </a:cubicBezTo>
                <a:cubicBezTo>
                  <a:pt x="109" y="1232"/>
                  <a:pt x="105" y="1227"/>
                  <a:pt x="109" y="1224"/>
                </a:cubicBezTo>
                <a:cubicBezTo>
                  <a:pt x="112" y="1222"/>
                  <a:pt x="112" y="1219"/>
                  <a:pt x="115" y="1221"/>
                </a:cubicBezTo>
                <a:cubicBezTo>
                  <a:pt x="119" y="1224"/>
                  <a:pt x="128" y="1220"/>
                  <a:pt x="128" y="1220"/>
                </a:cubicBezTo>
                <a:cubicBezTo>
                  <a:pt x="132" y="1220"/>
                  <a:pt x="132" y="1220"/>
                  <a:pt x="132" y="1220"/>
                </a:cubicBezTo>
                <a:cubicBezTo>
                  <a:pt x="132" y="1220"/>
                  <a:pt x="132" y="1220"/>
                  <a:pt x="130" y="1224"/>
                </a:cubicBezTo>
                <a:cubicBezTo>
                  <a:pt x="128" y="1227"/>
                  <a:pt x="132" y="1225"/>
                  <a:pt x="137" y="1229"/>
                </a:cubicBezTo>
                <a:cubicBezTo>
                  <a:pt x="143" y="1232"/>
                  <a:pt x="145" y="1226"/>
                  <a:pt x="145" y="1226"/>
                </a:cubicBezTo>
                <a:cubicBezTo>
                  <a:pt x="145" y="1226"/>
                  <a:pt x="148" y="1234"/>
                  <a:pt x="144" y="1234"/>
                </a:cubicBezTo>
                <a:cubicBezTo>
                  <a:pt x="140" y="1234"/>
                  <a:pt x="140" y="1233"/>
                  <a:pt x="131" y="1234"/>
                </a:cubicBezTo>
                <a:cubicBezTo>
                  <a:pt x="123" y="1234"/>
                  <a:pt x="129" y="1238"/>
                  <a:pt x="125" y="1242"/>
                </a:cubicBezTo>
                <a:cubicBezTo>
                  <a:pt x="122" y="1247"/>
                  <a:pt x="129" y="1248"/>
                  <a:pt x="122" y="1253"/>
                </a:cubicBezTo>
                <a:cubicBezTo>
                  <a:pt x="115" y="1257"/>
                  <a:pt x="128" y="1259"/>
                  <a:pt x="122" y="1263"/>
                </a:cubicBezTo>
                <a:cubicBezTo>
                  <a:pt x="116" y="1267"/>
                  <a:pt x="126" y="1268"/>
                  <a:pt x="120" y="1274"/>
                </a:cubicBezTo>
                <a:cubicBezTo>
                  <a:pt x="114" y="1280"/>
                  <a:pt x="121" y="1280"/>
                  <a:pt x="118" y="1285"/>
                </a:cubicBezTo>
                <a:cubicBezTo>
                  <a:pt x="116" y="1290"/>
                  <a:pt x="118" y="1291"/>
                  <a:pt x="122" y="1292"/>
                </a:cubicBezTo>
                <a:cubicBezTo>
                  <a:pt x="126" y="1293"/>
                  <a:pt x="124" y="1284"/>
                  <a:pt x="124" y="1284"/>
                </a:cubicBezTo>
                <a:cubicBezTo>
                  <a:pt x="124" y="1284"/>
                  <a:pt x="127" y="1284"/>
                  <a:pt x="132" y="1281"/>
                </a:cubicBezTo>
                <a:cubicBezTo>
                  <a:pt x="138" y="1279"/>
                  <a:pt x="138" y="1282"/>
                  <a:pt x="137" y="1286"/>
                </a:cubicBezTo>
                <a:cubicBezTo>
                  <a:pt x="135" y="1290"/>
                  <a:pt x="141" y="1291"/>
                  <a:pt x="141" y="1291"/>
                </a:cubicBezTo>
                <a:cubicBezTo>
                  <a:pt x="148" y="1287"/>
                  <a:pt x="148" y="1287"/>
                  <a:pt x="148" y="1287"/>
                </a:cubicBezTo>
                <a:cubicBezTo>
                  <a:pt x="148" y="1287"/>
                  <a:pt x="151" y="1291"/>
                  <a:pt x="146" y="1294"/>
                </a:cubicBezTo>
                <a:cubicBezTo>
                  <a:pt x="140" y="1297"/>
                  <a:pt x="142" y="1300"/>
                  <a:pt x="138" y="1303"/>
                </a:cubicBezTo>
                <a:cubicBezTo>
                  <a:pt x="134" y="1306"/>
                  <a:pt x="136" y="1308"/>
                  <a:pt x="139" y="1307"/>
                </a:cubicBezTo>
                <a:cubicBezTo>
                  <a:pt x="143" y="1307"/>
                  <a:pt x="147" y="1301"/>
                  <a:pt x="146" y="1305"/>
                </a:cubicBezTo>
                <a:cubicBezTo>
                  <a:pt x="144" y="1309"/>
                  <a:pt x="135" y="1315"/>
                  <a:pt x="138" y="1317"/>
                </a:cubicBezTo>
                <a:cubicBezTo>
                  <a:pt x="141" y="1319"/>
                  <a:pt x="147" y="1309"/>
                  <a:pt x="151" y="1310"/>
                </a:cubicBezTo>
                <a:cubicBezTo>
                  <a:pt x="154" y="1311"/>
                  <a:pt x="149" y="1312"/>
                  <a:pt x="146" y="1315"/>
                </a:cubicBezTo>
                <a:cubicBezTo>
                  <a:pt x="142" y="1318"/>
                  <a:pt x="139" y="1322"/>
                  <a:pt x="141" y="1323"/>
                </a:cubicBezTo>
                <a:cubicBezTo>
                  <a:pt x="143" y="1325"/>
                  <a:pt x="147" y="1319"/>
                  <a:pt x="148" y="1318"/>
                </a:cubicBezTo>
                <a:cubicBezTo>
                  <a:pt x="149" y="1316"/>
                  <a:pt x="154" y="1313"/>
                  <a:pt x="157" y="1316"/>
                </a:cubicBezTo>
                <a:cubicBezTo>
                  <a:pt x="159" y="1319"/>
                  <a:pt x="153" y="1321"/>
                  <a:pt x="149" y="1323"/>
                </a:cubicBezTo>
                <a:cubicBezTo>
                  <a:pt x="144" y="1324"/>
                  <a:pt x="158" y="1327"/>
                  <a:pt x="147" y="1330"/>
                </a:cubicBezTo>
                <a:cubicBezTo>
                  <a:pt x="135" y="1332"/>
                  <a:pt x="139" y="1332"/>
                  <a:pt x="135" y="1334"/>
                </a:cubicBezTo>
                <a:cubicBezTo>
                  <a:pt x="130" y="1336"/>
                  <a:pt x="127" y="1339"/>
                  <a:pt x="131" y="1342"/>
                </a:cubicBezTo>
                <a:cubicBezTo>
                  <a:pt x="135" y="1346"/>
                  <a:pt x="139" y="1336"/>
                  <a:pt x="137" y="1343"/>
                </a:cubicBezTo>
                <a:cubicBezTo>
                  <a:pt x="134" y="1349"/>
                  <a:pt x="141" y="1347"/>
                  <a:pt x="130" y="1351"/>
                </a:cubicBezTo>
                <a:cubicBezTo>
                  <a:pt x="119" y="1355"/>
                  <a:pt x="138" y="1355"/>
                  <a:pt x="128" y="1360"/>
                </a:cubicBezTo>
                <a:cubicBezTo>
                  <a:pt x="118" y="1364"/>
                  <a:pt x="128" y="1365"/>
                  <a:pt x="122" y="1370"/>
                </a:cubicBezTo>
                <a:cubicBezTo>
                  <a:pt x="115" y="1374"/>
                  <a:pt x="123" y="1369"/>
                  <a:pt x="122" y="1377"/>
                </a:cubicBezTo>
                <a:cubicBezTo>
                  <a:pt x="121" y="1384"/>
                  <a:pt x="123" y="1379"/>
                  <a:pt x="127" y="1379"/>
                </a:cubicBezTo>
                <a:cubicBezTo>
                  <a:pt x="130" y="1378"/>
                  <a:pt x="131" y="1379"/>
                  <a:pt x="129" y="1374"/>
                </a:cubicBezTo>
                <a:cubicBezTo>
                  <a:pt x="128" y="1369"/>
                  <a:pt x="131" y="1367"/>
                  <a:pt x="137" y="1366"/>
                </a:cubicBezTo>
                <a:cubicBezTo>
                  <a:pt x="142" y="1364"/>
                  <a:pt x="147" y="1374"/>
                  <a:pt x="147" y="1374"/>
                </a:cubicBezTo>
                <a:cubicBezTo>
                  <a:pt x="147" y="1374"/>
                  <a:pt x="146" y="1366"/>
                  <a:pt x="149" y="1362"/>
                </a:cubicBezTo>
                <a:cubicBezTo>
                  <a:pt x="152" y="1358"/>
                  <a:pt x="159" y="1361"/>
                  <a:pt x="159" y="1361"/>
                </a:cubicBezTo>
                <a:cubicBezTo>
                  <a:pt x="159" y="1361"/>
                  <a:pt x="159" y="1357"/>
                  <a:pt x="165" y="1352"/>
                </a:cubicBezTo>
                <a:cubicBezTo>
                  <a:pt x="171" y="1347"/>
                  <a:pt x="170" y="1349"/>
                  <a:pt x="176" y="1350"/>
                </a:cubicBezTo>
                <a:cubicBezTo>
                  <a:pt x="182" y="1352"/>
                  <a:pt x="178" y="1357"/>
                  <a:pt x="172" y="1364"/>
                </a:cubicBezTo>
                <a:cubicBezTo>
                  <a:pt x="166" y="1370"/>
                  <a:pt x="165" y="1367"/>
                  <a:pt x="164" y="1374"/>
                </a:cubicBezTo>
                <a:cubicBezTo>
                  <a:pt x="164" y="1381"/>
                  <a:pt x="159" y="1377"/>
                  <a:pt x="154" y="1380"/>
                </a:cubicBezTo>
                <a:cubicBezTo>
                  <a:pt x="148" y="1382"/>
                  <a:pt x="147" y="1386"/>
                  <a:pt x="150" y="1388"/>
                </a:cubicBezTo>
                <a:cubicBezTo>
                  <a:pt x="153" y="1390"/>
                  <a:pt x="160" y="1382"/>
                  <a:pt x="160" y="1384"/>
                </a:cubicBezTo>
                <a:cubicBezTo>
                  <a:pt x="160" y="1387"/>
                  <a:pt x="154" y="1392"/>
                  <a:pt x="149" y="1397"/>
                </a:cubicBezTo>
                <a:cubicBezTo>
                  <a:pt x="145" y="1402"/>
                  <a:pt x="149" y="1412"/>
                  <a:pt x="151" y="1413"/>
                </a:cubicBezTo>
                <a:cubicBezTo>
                  <a:pt x="153" y="1415"/>
                  <a:pt x="152" y="1409"/>
                  <a:pt x="154" y="1404"/>
                </a:cubicBezTo>
                <a:cubicBezTo>
                  <a:pt x="156" y="1399"/>
                  <a:pt x="158" y="1396"/>
                  <a:pt x="163" y="1396"/>
                </a:cubicBezTo>
                <a:cubicBezTo>
                  <a:pt x="169" y="1397"/>
                  <a:pt x="161" y="1404"/>
                  <a:pt x="165" y="1405"/>
                </a:cubicBezTo>
                <a:cubicBezTo>
                  <a:pt x="169" y="1407"/>
                  <a:pt x="170" y="1401"/>
                  <a:pt x="173" y="1402"/>
                </a:cubicBezTo>
                <a:cubicBezTo>
                  <a:pt x="176" y="1404"/>
                  <a:pt x="169" y="1410"/>
                  <a:pt x="169" y="1415"/>
                </a:cubicBezTo>
                <a:cubicBezTo>
                  <a:pt x="168" y="1421"/>
                  <a:pt x="169" y="1425"/>
                  <a:pt x="171" y="1424"/>
                </a:cubicBezTo>
                <a:cubicBezTo>
                  <a:pt x="174" y="1424"/>
                  <a:pt x="172" y="1413"/>
                  <a:pt x="175" y="1409"/>
                </a:cubicBezTo>
                <a:cubicBezTo>
                  <a:pt x="178" y="1404"/>
                  <a:pt x="182" y="1401"/>
                  <a:pt x="186" y="1402"/>
                </a:cubicBezTo>
                <a:cubicBezTo>
                  <a:pt x="189" y="1402"/>
                  <a:pt x="183" y="1409"/>
                  <a:pt x="183" y="1409"/>
                </a:cubicBezTo>
                <a:cubicBezTo>
                  <a:pt x="183" y="1409"/>
                  <a:pt x="182" y="1415"/>
                  <a:pt x="185" y="1420"/>
                </a:cubicBezTo>
                <a:cubicBezTo>
                  <a:pt x="188" y="1425"/>
                  <a:pt x="190" y="1426"/>
                  <a:pt x="190" y="1426"/>
                </a:cubicBezTo>
                <a:cubicBezTo>
                  <a:pt x="190" y="1433"/>
                  <a:pt x="190" y="1433"/>
                  <a:pt x="190" y="1433"/>
                </a:cubicBezTo>
                <a:cubicBezTo>
                  <a:pt x="183" y="1429"/>
                  <a:pt x="183" y="1429"/>
                  <a:pt x="183" y="1429"/>
                </a:cubicBezTo>
                <a:cubicBezTo>
                  <a:pt x="183" y="1429"/>
                  <a:pt x="178" y="1424"/>
                  <a:pt x="176" y="1427"/>
                </a:cubicBezTo>
                <a:cubicBezTo>
                  <a:pt x="175" y="1430"/>
                  <a:pt x="180" y="1432"/>
                  <a:pt x="176" y="1434"/>
                </a:cubicBezTo>
                <a:cubicBezTo>
                  <a:pt x="172" y="1436"/>
                  <a:pt x="177" y="1436"/>
                  <a:pt x="178" y="1439"/>
                </a:cubicBezTo>
                <a:cubicBezTo>
                  <a:pt x="179" y="1442"/>
                  <a:pt x="181" y="1444"/>
                  <a:pt x="179" y="1444"/>
                </a:cubicBezTo>
                <a:cubicBezTo>
                  <a:pt x="177" y="1445"/>
                  <a:pt x="179" y="1441"/>
                  <a:pt x="176" y="1445"/>
                </a:cubicBezTo>
                <a:cubicBezTo>
                  <a:pt x="173" y="1450"/>
                  <a:pt x="177" y="1447"/>
                  <a:pt x="173" y="1451"/>
                </a:cubicBezTo>
                <a:cubicBezTo>
                  <a:pt x="168" y="1455"/>
                  <a:pt x="169" y="1448"/>
                  <a:pt x="169" y="1448"/>
                </a:cubicBezTo>
                <a:cubicBezTo>
                  <a:pt x="167" y="1444"/>
                  <a:pt x="167" y="1444"/>
                  <a:pt x="167" y="1444"/>
                </a:cubicBezTo>
                <a:cubicBezTo>
                  <a:pt x="165" y="1442"/>
                  <a:pt x="165" y="1442"/>
                  <a:pt x="165" y="1442"/>
                </a:cubicBezTo>
                <a:cubicBezTo>
                  <a:pt x="165" y="1442"/>
                  <a:pt x="165" y="1441"/>
                  <a:pt x="164" y="1439"/>
                </a:cubicBezTo>
                <a:cubicBezTo>
                  <a:pt x="162" y="1437"/>
                  <a:pt x="162" y="1437"/>
                  <a:pt x="159" y="1435"/>
                </a:cubicBezTo>
                <a:cubicBezTo>
                  <a:pt x="156" y="1432"/>
                  <a:pt x="159" y="1432"/>
                  <a:pt x="160" y="1430"/>
                </a:cubicBezTo>
                <a:cubicBezTo>
                  <a:pt x="161" y="1428"/>
                  <a:pt x="159" y="1425"/>
                  <a:pt x="157" y="1425"/>
                </a:cubicBezTo>
                <a:cubicBezTo>
                  <a:pt x="154" y="1425"/>
                  <a:pt x="155" y="1428"/>
                  <a:pt x="156" y="1431"/>
                </a:cubicBezTo>
                <a:cubicBezTo>
                  <a:pt x="157" y="1434"/>
                  <a:pt x="156" y="1433"/>
                  <a:pt x="155" y="1437"/>
                </a:cubicBezTo>
                <a:cubicBezTo>
                  <a:pt x="154" y="1440"/>
                  <a:pt x="154" y="1444"/>
                  <a:pt x="156" y="1441"/>
                </a:cubicBezTo>
                <a:cubicBezTo>
                  <a:pt x="157" y="1439"/>
                  <a:pt x="159" y="1446"/>
                  <a:pt x="156" y="1448"/>
                </a:cubicBezTo>
                <a:cubicBezTo>
                  <a:pt x="153" y="1450"/>
                  <a:pt x="155" y="1452"/>
                  <a:pt x="155" y="1455"/>
                </a:cubicBezTo>
                <a:cubicBezTo>
                  <a:pt x="155" y="1457"/>
                  <a:pt x="159" y="1455"/>
                  <a:pt x="160" y="1457"/>
                </a:cubicBezTo>
                <a:cubicBezTo>
                  <a:pt x="161" y="1458"/>
                  <a:pt x="160" y="1461"/>
                  <a:pt x="157" y="1462"/>
                </a:cubicBezTo>
                <a:cubicBezTo>
                  <a:pt x="153" y="1462"/>
                  <a:pt x="156" y="1468"/>
                  <a:pt x="154" y="1467"/>
                </a:cubicBezTo>
                <a:cubicBezTo>
                  <a:pt x="153" y="1467"/>
                  <a:pt x="152" y="1471"/>
                  <a:pt x="151" y="1468"/>
                </a:cubicBezTo>
                <a:cubicBezTo>
                  <a:pt x="149" y="1465"/>
                  <a:pt x="150" y="1474"/>
                  <a:pt x="147" y="1471"/>
                </a:cubicBezTo>
                <a:cubicBezTo>
                  <a:pt x="144" y="1469"/>
                  <a:pt x="146" y="1476"/>
                  <a:pt x="141" y="1475"/>
                </a:cubicBezTo>
                <a:cubicBezTo>
                  <a:pt x="136" y="1475"/>
                  <a:pt x="141" y="1480"/>
                  <a:pt x="136" y="1483"/>
                </a:cubicBezTo>
                <a:cubicBezTo>
                  <a:pt x="130" y="1486"/>
                  <a:pt x="132" y="1487"/>
                  <a:pt x="128" y="1489"/>
                </a:cubicBezTo>
                <a:cubicBezTo>
                  <a:pt x="125" y="1490"/>
                  <a:pt x="127" y="1493"/>
                  <a:pt x="126" y="1495"/>
                </a:cubicBezTo>
                <a:cubicBezTo>
                  <a:pt x="124" y="1498"/>
                  <a:pt x="125" y="1501"/>
                  <a:pt x="128" y="1502"/>
                </a:cubicBezTo>
                <a:cubicBezTo>
                  <a:pt x="132" y="1504"/>
                  <a:pt x="129" y="1498"/>
                  <a:pt x="131" y="1497"/>
                </a:cubicBezTo>
                <a:cubicBezTo>
                  <a:pt x="133" y="1496"/>
                  <a:pt x="133" y="1492"/>
                  <a:pt x="136" y="1490"/>
                </a:cubicBezTo>
                <a:cubicBezTo>
                  <a:pt x="139" y="1489"/>
                  <a:pt x="140" y="1488"/>
                  <a:pt x="139" y="1489"/>
                </a:cubicBezTo>
                <a:cubicBezTo>
                  <a:pt x="138" y="1490"/>
                  <a:pt x="139" y="1493"/>
                  <a:pt x="136" y="1493"/>
                </a:cubicBezTo>
                <a:cubicBezTo>
                  <a:pt x="132" y="1492"/>
                  <a:pt x="137" y="1496"/>
                  <a:pt x="135" y="1500"/>
                </a:cubicBezTo>
                <a:cubicBezTo>
                  <a:pt x="133" y="1503"/>
                  <a:pt x="136" y="1502"/>
                  <a:pt x="139" y="1505"/>
                </a:cubicBezTo>
                <a:cubicBezTo>
                  <a:pt x="143" y="1508"/>
                  <a:pt x="140" y="1502"/>
                  <a:pt x="143" y="1502"/>
                </a:cubicBezTo>
                <a:cubicBezTo>
                  <a:pt x="146" y="1503"/>
                  <a:pt x="146" y="1497"/>
                  <a:pt x="146" y="1500"/>
                </a:cubicBezTo>
                <a:cubicBezTo>
                  <a:pt x="147" y="1504"/>
                  <a:pt x="149" y="1495"/>
                  <a:pt x="149" y="1495"/>
                </a:cubicBezTo>
                <a:cubicBezTo>
                  <a:pt x="149" y="1495"/>
                  <a:pt x="155" y="1493"/>
                  <a:pt x="157" y="1493"/>
                </a:cubicBezTo>
                <a:cubicBezTo>
                  <a:pt x="159" y="1492"/>
                  <a:pt x="157" y="1495"/>
                  <a:pt x="154" y="1497"/>
                </a:cubicBezTo>
                <a:cubicBezTo>
                  <a:pt x="151" y="1498"/>
                  <a:pt x="153" y="1499"/>
                  <a:pt x="151" y="1503"/>
                </a:cubicBezTo>
                <a:cubicBezTo>
                  <a:pt x="149" y="1508"/>
                  <a:pt x="159" y="1501"/>
                  <a:pt x="158" y="1505"/>
                </a:cubicBezTo>
                <a:cubicBezTo>
                  <a:pt x="157" y="1509"/>
                  <a:pt x="157" y="1508"/>
                  <a:pt x="161" y="1510"/>
                </a:cubicBezTo>
                <a:cubicBezTo>
                  <a:pt x="165" y="1512"/>
                  <a:pt x="162" y="1508"/>
                  <a:pt x="164" y="1504"/>
                </a:cubicBezTo>
                <a:cubicBezTo>
                  <a:pt x="166" y="1501"/>
                  <a:pt x="168" y="1499"/>
                  <a:pt x="170" y="1498"/>
                </a:cubicBezTo>
                <a:cubicBezTo>
                  <a:pt x="172" y="1497"/>
                  <a:pt x="174" y="1493"/>
                  <a:pt x="174" y="1493"/>
                </a:cubicBezTo>
                <a:cubicBezTo>
                  <a:pt x="174" y="1494"/>
                  <a:pt x="172" y="1498"/>
                  <a:pt x="169" y="1500"/>
                </a:cubicBezTo>
                <a:cubicBezTo>
                  <a:pt x="167" y="1503"/>
                  <a:pt x="172" y="1503"/>
                  <a:pt x="168" y="1507"/>
                </a:cubicBezTo>
                <a:cubicBezTo>
                  <a:pt x="165" y="1511"/>
                  <a:pt x="172" y="1508"/>
                  <a:pt x="170" y="1513"/>
                </a:cubicBezTo>
                <a:cubicBezTo>
                  <a:pt x="168" y="1517"/>
                  <a:pt x="171" y="1516"/>
                  <a:pt x="173" y="1520"/>
                </a:cubicBezTo>
                <a:cubicBezTo>
                  <a:pt x="175" y="1524"/>
                  <a:pt x="175" y="1517"/>
                  <a:pt x="178" y="1516"/>
                </a:cubicBezTo>
                <a:cubicBezTo>
                  <a:pt x="181" y="1515"/>
                  <a:pt x="176" y="1513"/>
                  <a:pt x="179" y="1512"/>
                </a:cubicBezTo>
                <a:cubicBezTo>
                  <a:pt x="181" y="1511"/>
                  <a:pt x="177" y="1509"/>
                  <a:pt x="179" y="1506"/>
                </a:cubicBezTo>
                <a:cubicBezTo>
                  <a:pt x="180" y="1504"/>
                  <a:pt x="182" y="1497"/>
                  <a:pt x="182" y="1494"/>
                </a:cubicBezTo>
                <a:cubicBezTo>
                  <a:pt x="182" y="1492"/>
                  <a:pt x="183" y="1492"/>
                  <a:pt x="185" y="1490"/>
                </a:cubicBezTo>
                <a:cubicBezTo>
                  <a:pt x="187" y="1488"/>
                  <a:pt x="185" y="1493"/>
                  <a:pt x="184" y="1497"/>
                </a:cubicBezTo>
                <a:cubicBezTo>
                  <a:pt x="183" y="1500"/>
                  <a:pt x="180" y="1507"/>
                  <a:pt x="181" y="1505"/>
                </a:cubicBezTo>
                <a:cubicBezTo>
                  <a:pt x="183" y="1503"/>
                  <a:pt x="185" y="1504"/>
                  <a:pt x="183" y="1509"/>
                </a:cubicBezTo>
                <a:cubicBezTo>
                  <a:pt x="181" y="1514"/>
                  <a:pt x="187" y="1509"/>
                  <a:pt x="185" y="1513"/>
                </a:cubicBezTo>
                <a:cubicBezTo>
                  <a:pt x="182" y="1518"/>
                  <a:pt x="188" y="1514"/>
                  <a:pt x="187" y="1518"/>
                </a:cubicBezTo>
                <a:cubicBezTo>
                  <a:pt x="186" y="1522"/>
                  <a:pt x="191" y="1518"/>
                  <a:pt x="194" y="1519"/>
                </a:cubicBezTo>
                <a:cubicBezTo>
                  <a:pt x="196" y="1520"/>
                  <a:pt x="196" y="1514"/>
                  <a:pt x="196" y="1514"/>
                </a:cubicBezTo>
                <a:cubicBezTo>
                  <a:pt x="196" y="1514"/>
                  <a:pt x="199" y="1513"/>
                  <a:pt x="198" y="1517"/>
                </a:cubicBezTo>
                <a:cubicBezTo>
                  <a:pt x="197" y="1522"/>
                  <a:pt x="204" y="1519"/>
                  <a:pt x="204" y="1519"/>
                </a:cubicBezTo>
                <a:cubicBezTo>
                  <a:pt x="204" y="1519"/>
                  <a:pt x="206" y="1517"/>
                  <a:pt x="204" y="1516"/>
                </a:cubicBezTo>
                <a:cubicBezTo>
                  <a:pt x="201" y="1515"/>
                  <a:pt x="203" y="1514"/>
                  <a:pt x="205" y="1511"/>
                </a:cubicBezTo>
                <a:cubicBezTo>
                  <a:pt x="208" y="1509"/>
                  <a:pt x="202" y="1511"/>
                  <a:pt x="197" y="1507"/>
                </a:cubicBezTo>
                <a:cubicBezTo>
                  <a:pt x="192" y="1503"/>
                  <a:pt x="199" y="1506"/>
                  <a:pt x="202" y="1506"/>
                </a:cubicBezTo>
                <a:cubicBezTo>
                  <a:pt x="205" y="1506"/>
                  <a:pt x="206" y="1508"/>
                  <a:pt x="207" y="1506"/>
                </a:cubicBezTo>
                <a:cubicBezTo>
                  <a:pt x="209" y="1504"/>
                  <a:pt x="207" y="1503"/>
                  <a:pt x="204" y="1500"/>
                </a:cubicBezTo>
                <a:cubicBezTo>
                  <a:pt x="201" y="1498"/>
                  <a:pt x="202" y="1493"/>
                  <a:pt x="197" y="1491"/>
                </a:cubicBezTo>
                <a:cubicBezTo>
                  <a:pt x="192" y="1489"/>
                  <a:pt x="202" y="1488"/>
                  <a:pt x="199" y="1486"/>
                </a:cubicBezTo>
                <a:cubicBezTo>
                  <a:pt x="195" y="1483"/>
                  <a:pt x="204" y="1486"/>
                  <a:pt x="203" y="1481"/>
                </a:cubicBezTo>
                <a:cubicBezTo>
                  <a:pt x="201" y="1476"/>
                  <a:pt x="205" y="1476"/>
                  <a:pt x="201" y="1474"/>
                </a:cubicBezTo>
                <a:cubicBezTo>
                  <a:pt x="197" y="1472"/>
                  <a:pt x="197" y="1474"/>
                  <a:pt x="200" y="1470"/>
                </a:cubicBezTo>
                <a:cubicBezTo>
                  <a:pt x="203" y="1466"/>
                  <a:pt x="201" y="1467"/>
                  <a:pt x="205" y="1467"/>
                </a:cubicBezTo>
                <a:cubicBezTo>
                  <a:pt x="208" y="1468"/>
                  <a:pt x="205" y="1470"/>
                  <a:pt x="208" y="1474"/>
                </a:cubicBezTo>
                <a:cubicBezTo>
                  <a:pt x="212" y="1479"/>
                  <a:pt x="208" y="1480"/>
                  <a:pt x="206" y="1484"/>
                </a:cubicBezTo>
                <a:cubicBezTo>
                  <a:pt x="205" y="1488"/>
                  <a:pt x="207" y="1488"/>
                  <a:pt x="208" y="1491"/>
                </a:cubicBezTo>
                <a:cubicBezTo>
                  <a:pt x="209" y="1495"/>
                  <a:pt x="211" y="1492"/>
                  <a:pt x="212" y="1491"/>
                </a:cubicBezTo>
                <a:cubicBezTo>
                  <a:pt x="214" y="1491"/>
                  <a:pt x="213" y="1480"/>
                  <a:pt x="213" y="1484"/>
                </a:cubicBezTo>
                <a:cubicBezTo>
                  <a:pt x="214" y="1489"/>
                  <a:pt x="219" y="1482"/>
                  <a:pt x="217" y="1488"/>
                </a:cubicBezTo>
                <a:cubicBezTo>
                  <a:pt x="215" y="1493"/>
                  <a:pt x="220" y="1490"/>
                  <a:pt x="222" y="1493"/>
                </a:cubicBezTo>
                <a:cubicBezTo>
                  <a:pt x="224" y="1497"/>
                  <a:pt x="221" y="1488"/>
                  <a:pt x="224" y="1487"/>
                </a:cubicBezTo>
                <a:cubicBezTo>
                  <a:pt x="227" y="1486"/>
                  <a:pt x="218" y="1483"/>
                  <a:pt x="221" y="1481"/>
                </a:cubicBezTo>
                <a:cubicBezTo>
                  <a:pt x="225" y="1479"/>
                  <a:pt x="216" y="1475"/>
                  <a:pt x="220" y="1476"/>
                </a:cubicBezTo>
                <a:cubicBezTo>
                  <a:pt x="224" y="1476"/>
                  <a:pt x="216" y="1471"/>
                  <a:pt x="212" y="1468"/>
                </a:cubicBezTo>
                <a:cubicBezTo>
                  <a:pt x="207" y="1465"/>
                  <a:pt x="216" y="1459"/>
                  <a:pt x="215" y="1463"/>
                </a:cubicBezTo>
                <a:cubicBezTo>
                  <a:pt x="213" y="1467"/>
                  <a:pt x="220" y="1465"/>
                  <a:pt x="218" y="1468"/>
                </a:cubicBezTo>
                <a:cubicBezTo>
                  <a:pt x="216" y="1471"/>
                  <a:pt x="221" y="1469"/>
                  <a:pt x="222" y="1473"/>
                </a:cubicBezTo>
                <a:cubicBezTo>
                  <a:pt x="223" y="1477"/>
                  <a:pt x="226" y="1479"/>
                  <a:pt x="227" y="1479"/>
                </a:cubicBezTo>
                <a:cubicBezTo>
                  <a:pt x="228" y="1479"/>
                  <a:pt x="227" y="1474"/>
                  <a:pt x="227" y="1474"/>
                </a:cubicBezTo>
                <a:cubicBezTo>
                  <a:pt x="227" y="1474"/>
                  <a:pt x="224" y="1468"/>
                  <a:pt x="223" y="1465"/>
                </a:cubicBezTo>
                <a:cubicBezTo>
                  <a:pt x="221" y="1463"/>
                  <a:pt x="221" y="1462"/>
                  <a:pt x="222" y="1460"/>
                </a:cubicBezTo>
                <a:cubicBezTo>
                  <a:pt x="223" y="1459"/>
                  <a:pt x="222" y="1456"/>
                  <a:pt x="220" y="1457"/>
                </a:cubicBezTo>
                <a:cubicBezTo>
                  <a:pt x="218" y="1459"/>
                  <a:pt x="217" y="1455"/>
                  <a:pt x="214" y="1453"/>
                </a:cubicBezTo>
                <a:cubicBezTo>
                  <a:pt x="211" y="1451"/>
                  <a:pt x="214" y="1449"/>
                  <a:pt x="217" y="1449"/>
                </a:cubicBezTo>
                <a:cubicBezTo>
                  <a:pt x="220" y="1449"/>
                  <a:pt x="221" y="1453"/>
                  <a:pt x="221" y="1453"/>
                </a:cubicBezTo>
                <a:cubicBezTo>
                  <a:pt x="221" y="1453"/>
                  <a:pt x="226" y="1460"/>
                  <a:pt x="227" y="1458"/>
                </a:cubicBezTo>
                <a:cubicBezTo>
                  <a:pt x="228" y="1457"/>
                  <a:pt x="226" y="1455"/>
                  <a:pt x="225" y="1450"/>
                </a:cubicBezTo>
                <a:cubicBezTo>
                  <a:pt x="224" y="1446"/>
                  <a:pt x="222" y="1446"/>
                  <a:pt x="219" y="1444"/>
                </a:cubicBezTo>
                <a:cubicBezTo>
                  <a:pt x="216" y="1443"/>
                  <a:pt x="218" y="1440"/>
                  <a:pt x="218" y="1440"/>
                </a:cubicBezTo>
                <a:cubicBezTo>
                  <a:pt x="218" y="1440"/>
                  <a:pt x="222" y="1441"/>
                  <a:pt x="225" y="1441"/>
                </a:cubicBezTo>
                <a:cubicBezTo>
                  <a:pt x="228" y="1441"/>
                  <a:pt x="227" y="1448"/>
                  <a:pt x="228" y="1451"/>
                </a:cubicBezTo>
                <a:cubicBezTo>
                  <a:pt x="229" y="1455"/>
                  <a:pt x="232" y="1454"/>
                  <a:pt x="232" y="1454"/>
                </a:cubicBezTo>
                <a:cubicBezTo>
                  <a:pt x="232" y="1454"/>
                  <a:pt x="230" y="1449"/>
                  <a:pt x="230" y="1447"/>
                </a:cubicBezTo>
                <a:cubicBezTo>
                  <a:pt x="230" y="1445"/>
                  <a:pt x="232" y="1444"/>
                  <a:pt x="232" y="1444"/>
                </a:cubicBezTo>
                <a:cubicBezTo>
                  <a:pt x="232" y="1444"/>
                  <a:pt x="235" y="1447"/>
                  <a:pt x="236" y="1446"/>
                </a:cubicBezTo>
                <a:cubicBezTo>
                  <a:pt x="238" y="1445"/>
                  <a:pt x="238" y="1439"/>
                  <a:pt x="236" y="1438"/>
                </a:cubicBezTo>
                <a:cubicBezTo>
                  <a:pt x="234" y="1436"/>
                  <a:pt x="234" y="1432"/>
                  <a:pt x="236" y="1431"/>
                </a:cubicBezTo>
                <a:cubicBezTo>
                  <a:pt x="238" y="1431"/>
                  <a:pt x="241" y="1438"/>
                  <a:pt x="244" y="1437"/>
                </a:cubicBezTo>
                <a:cubicBezTo>
                  <a:pt x="247" y="1435"/>
                  <a:pt x="242" y="1434"/>
                  <a:pt x="242" y="1429"/>
                </a:cubicBezTo>
                <a:cubicBezTo>
                  <a:pt x="242" y="1424"/>
                  <a:pt x="244" y="1429"/>
                  <a:pt x="248" y="1429"/>
                </a:cubicBezTo>
                <a:cubicBezTo>
                  <a:pt x="252" y="1430"/>
                  <a:pt x="250" y="1425"/>
                  <a:pt x="255" y="1425"/>
                </a:cubicBezTo>
                <a:cubicBezTo>
                  <a:pt x="259" y="1426"/>
                  <a:pt x="256" y="1428"/>
                  <a:pt x="255" y="1433"/>
                </a:cubicBezTo>
                <a:cubicBezTo>
                  <a:pt x="254" y="1438"/>
                  <a:pt x="256" y="1436"/>
                  <a:pt x="259" y="1436"/>
                </a:cubicBezTo>
                <a:cubicBezTo>
                  <a:pt x="261" y="1435"/>
                  <a:pt x="260" y="1430"/>
                  <a:pt x="262" y="1430"/>
                </a:cubicBezTo>
                <a:cubicBezTo>
                  <a:pt x="264" y="1431"/>
                  <a:pt x="262" y="1433"/>
                  <a:pt x="262" y="1435"/>
                </a:cubicBezTo>
                <a:cubicBezTo>
                  <a:pt x="262" y="1438"/>
                  <a:pt x="264" y="1439"/>
                  <a:pt x="267" y="1441"/>
                </a:cubicBezTo>
                <a:cubicBezTo>
                  <a:pt x="269" y="1442"/>
                  <a:pt x="268" y="1438"/>
                  <a:pt x="271" y="1439"/>
                </a:cubicBezTo>
                <a:cubicBezTo>
                  <a:pt x="274" y="1440"/>
                  <a:pt x="275" y="1438"/>
                  <a:pt x="274" y="1436"/>
                </a:cubicBezTo>
                <a:cubicBezTo>
                  <a:pt x="272" y="1435"/>
                  <a:pt x="271" y="1437"/>
                  <a:pt x="269" y="1432"/>
                </a:cubicBezTo>
                <a:cubicBezTo>
                  <a:pt x="268" y="1427"/>
                  <a:pt x="269" y="1428"/>
                  <a:pt x="272" y="1428"/>
                </a:cubicBezTo>
                <a:cubicBezTo>
                  <a:pt x="276" y="1429"/>
                  <a:pt x="278" y="1435"/>
                  <a:pt x="281" y="1435"/>
                </a:cubicBezTo>
                <a:cubicBezTo>
                  <a:pt x="283" y="1435"/>
                  <a:pt x="284" y="1433"/>
                  <a:pt x="282" y="1433"/>
                </a:cubicBezTo>
                <a:cubicBezTo>
                  <a:pt x="281" y="1433"/>
                  <a:pt x="279" y="1431"/>
                  <a:pt x="278" y="1428"/>
                </a:cubicBezTo>
                <a:cubicBezTo>
                  <a:pt x="277" y="1425"/>
                  <a:pt x="276" y="1426"/>
                  <a:pt x="273" y="1423"/>
                </a:cubicBezTo>
                <a:cubicBezTo>
                  <a:pt x="270" y="1420"/>
                  <a:pt x="272" y="1419"/>
                  <a:pt x="274" y="1416"/>
                </a:cubicBezTo>
                <a:cubicBezTo>
                  <a:pt x="276" y="1413"/>
                  <a:pt x="279" y="1417"/>
                  <a:pt x="282" y="1416"/>
                </a:cubicBezTo>
                <a:cubicBezTo>
                  <a:pt x="284" y="1416"/>
                  <a:pt x="288" y="1418"/>
                  <a:pt x="291" y="1419"/>
                </a:cubicBezTo>
                <a:cubicBezTo>
                  <a:pt x="294" y="1421"/>
                  <a:pt x="295" y="1418"/>
                  <a:pt x="297" y="1418"/>
                </a:cubicBezTo>
                <a:cubicBezTo>
                  <a:pt x="299" y="1417"/>
                  <a:pt x="299" y="1413"/>
                  <a:pt x="299" y="1413"/>
                </a:cubicBezTo>
                <a:cubicBezTo>
                  <a:pt x="299" y="1413"/>
                  <a:pt x="295" y="1415"/>
                  <a:pt x="292" y="1415"/>
                </a:cubicBezTo>
                <a:cubicBezTo>
                  <a:pt x="289" y="1415"/>
                  <a:pt x="294" y="1410"/>
                  <a:pt x="292" y="1410"/>
                </a:cubicBezTo>
                <a:cubicBezTo>
                  <a:pt x="290" y="1410"/>
                  <a:pt x="288" y="1413"/>
                  <a:pt x="283" y="1412"/>
                </a:cubicBezTo>
                <a:cubicBezTo>
                  <a:pt x="279" y="1411"/>
                  <a:pt x="281" y="1408"/>
                  <a:pt x="280" y="1406"/>
                </a:cubicBezTo>
                <a:cubicBezTo>
                  <a:pt x="279" y="1404"/>
                  <a:pt x="272" y="1400"/>
                  <a:pt x="272" y="1400"/>
                </a:cubicBezTo>
                <a:cubicBezTo>
                  <a:pt x="272" y="1400"/>
                  <a:pt x="266" y="1405"/>
                  <a:pt x="261" y="1404"/>
                </a:cubicBezTo>
                <a:cubicBezTo>
                  <a:pt x="256" y="1402"/>
                  <a:pt x="259" y="1400"/>
                  <a:pt x="262" y="1398"/>
                </a:cubicBezTo>
                <a:cubicBezTo>
                  <a:pt x="265" y="1396"/>
                  <a:pt x="267" y="1398"/>
                  <a:pt x="270" y="1398"/>
                </a:cubicBezTo>
                <a:cubicBezTo>
                  <a:pt x="273" y="1397"/>
                  <a:pt x="280" y="1401"/>
                  <a:pt x="282" y="1402"/>
                </a:cubicBezTo>
                <a:cubicBezTo>
                  <a:pt x="285" y="1403"/>
                  <a:pt x="288" y="1403"/>
                  <a:pt x="289" y="1402"/>
                </a:cubicBezTo>
                <a:cubicBezTo>
                  <a:pt x="290" y="1401"/>
                  <a:pt x="286" y="1401"/>
                  <a:pt x="282" y="1400"/>
                </a:cubicBezTo>
                <a:cubicBezTo>
                  <a:pt x="278" y="1399"/>
                  <a:pt x="272" y="1395"/>
                  <a:pt x="276" y="1392"/>
                </a:cubicBezTo>
                <a:cubicBezTo>
                  <a:pt x="279" y="1388"/>
                  <a:pt x="283" y="1394"/>
                  <a:pt x="283" y="1394"/>
                </a:cubicBezTo>
                <a:cubicBezTo>
                  <a:pt x="283" y="1394"/>
                  <a:pt x="285" y="1390"/>
                  <a:pt x="287" y="1389"/>
                </a:cubicBezTo>
                <a:cubicBezTo>
                  <a:pt x="288" y="1389"/>
                  <a:pt x="289" y="1390"/>
                  <a:pt x="290" y="1392"/>
                </a:cubicBezTo>
                <a:cubicBezTo>
                  <a:pt x="290" y="1390"/>
                  <a:pt x="291" y="1389"/>
                  <a:pt x="291" y="1389"/>
                </a:cubicBezTo>
                <a:cubicBezTo>
                  <a:pt x="294" y="1389"/>
                  <a:pt x="291" y="1393"/>
                  <a:pt x="292" y="1396"/>
                </a:cubicBezTo>
                <a:cubicBezTo>
                  <a:pt x="295" y="1407"/>
                  <a:pt x="295" y="1404"/>
                  <a:pt x="295" y="1404"/>
                </a:cubicBezTo>
                <a:cubicBezTo>
                  <a:pt x="295" y="1404"/>
                  <a:pt x="294" y="1401"/>
                  <a:pt x="294" y="1397"/>
                </a:cubicBezTo>
                <a:cubicBezTo>
                  <a:pt x="294" y="1393"/>
                  <a:pt x="294" y="1393"/>
                  <a:pt x="296" y="1390"/>
                </a:cubicBezTo>
                <a:cubicBezTo>
                  <a:pt x="298" y="1388"/>
                  <a:pt x="295" y="1386"/>
                  <a:pt x="300" y="1385"/>
                </a:cubicBezTo>
                <a:cubicBezTo>
                  <a:pt x="304" y="1384"/>
                  <a:pt x="302" y="1387"/>
                  <a:pt x="303" y="1389"/>
                </a:cubicBezTo>
                <a:cubicBezTo>
                  <a:pt x="305" y="1391"/>
                  <a:pt x="308" y="1388"/>
                  <a:pt x="310" y="1390"/>
                </a:cubicBezTo>
                <a:cubicBezTo>
                  <a:pt x="312" y="1391"/>
                  <a:pt x="313" y="1388"/>
                  <a:pt x="311" y="1385"/>
                </a:cubicBezTo>
                <a:cubicBezTo>
                  <a:pt x="309" y="1383"/>
                  <a:pt x="310" y="1382"/>
                  <a:pt x="316" y="1380"/>
                </a:cubicBezTo>
                <a:cubicBezTo>
                  <a:pt x="321" y="1379"/>
                  <a:pt x="321" y="1386"/>
                  <a:pt x="324" y="1386"/>
                </a:cubicBezTo>
                <a:cubicBezTo>
                  <a:pt x="327" y="1386"/>
                  <a:pt x="325" y="1381"/>
                  <a:pt x="323" y="1380"/>
                </a:cubicBezTo>
                <a:cubicBezTo>
                  <a:pt x="321" y="1379"/>
                  <a:pt x="321" y="1376"/>
                  <a:pt x="325" y="1374"/>
                </a:cubicBezTo>
                <a:cubicBezTo>
                  <a:pt x="329" y="1372"/>
                  <a:pt x="328" y="1380"/>
                  <a:pt x="330" y="1380"/>
                </a:cubicBezTo>
                <a:cubicBezTo>
                  <a:pt x="332" y="1380"/>
                  <a:pt x="330" y="1376"/>
                  <a:pt x="333" y="1375"/>
                </a:cubicBezTo>
                <a:cubicBezTo>
                  <a:pt x="335" y="1373"/>
                  <a:pt x="335" y="1369"/>
                  <a:pt x="336" y="1369"/>
                </a:cubicBezTo>
                <a:cubicBezTo>
                  <a:pt x="338" y="1369"/>
                  <a:pt x="336" y="1366"/>
                  <a:pt x="338" y="1364"/>
                </a:cubicBezTo>
                <a:cubicBezTo>
                  <a:pt x="341" y="1362"/>
                  <a:pt x="341" y="1362"/>
                  <a:pt x="340" y="1359"/>
                </a:cubicBezTo>
                <a:cubicBezTo>
                  <a:pt x="340" y="1355"/>
                  <a:pt x="344" y="1355"/>
                  <a:pt x="348" y="1357"/>
                </a:cubicBezTo>
                <a:cubicBezTo>
                  <a:pt x="352" y="1359"/>
                  <a:pt x="341" y="1361"/>
                  <a:pt x="341" y="1363"/>
                </a:cubicBezTo>
                <a:cubicBezTo>
                  <a:pt x="342" y="1366"/>
                  <a:pt x="338" y="1373"/>
                  <a:pt x="340" y="1373"/>
                </a:cubicBezTo>
                <a:cubicBezTo>
                  <a:pt x="341" y="1373"/>
                  <a:pt x="340" y="1368"/>
                  <a:pt x="343" y="1372"/>
                </a:cubicBezTo>
                <a:cubicBezTo>
                  <a:pt x="347" y="1376"/>
                  <a:pt x="337" y="1381"/>
                  <a:pt x="340" y="1382"/>
                </a:cubicBezTo>
                <a:cubicBezTo>
                  <a:pt x="343" y="1383"/>
                  <a:pt x="344" y="1377"/>
                  <a:pt x="349" y="1378"/>
                </a:cubicBezTo>
                <a:cubicBezTo>
                  <a:pt x="353" y="1378"/>
                  <a:pt x="347" y="1382"/>
                  <a:pt x="345" y="1384"/>
                </a:cubicBezTo>
                <a:cubicBezTo>
                  <a:pt x="342" y="1387"/>
                  <a:pt x="341" y="1388"/>
                  <a:pt x="338" y="1393"/>
                </a:cubicBezTo>
                <a:cubicBezTo>
                  <a:pt x="335" y="1399"/>
                  <a:pt x="334" y="1402"/>
                  <a:pt x="335" y="1404"/>
                </a:cubicBezTo>
                <a:cubicBezTo>
                  <a:pt x="337" y="1405"/>
                  <a:pt x="337" y="1400"/>
                  <a:pt x="342" y="1401"/>
                </a:cubicBezTo>
                <a:cubicBezTo>
                  <a:pt x="347" y="1402"/>
                  <a:pt x="343" y="1404"/>
                  <a:pt x="340" y="1408"/>
                </a:cubicBezTo>
                <a:cubicBezTo>
                  <a:pt x="336" y="1411"/>
                  <a:pt x="341" y="1416"/>
                  <a:pt x="337" y="1424"/>
                </a:cubicBezTo>
                <a:cubicBezTo>
                  <a:pt x="334" y="1433"/>
                  <a:pt x="332" y="1435"/>
                  <a:pt x="329" y="1439"/>
                </a:cubicBezTo>
                <a:cubicBezTo>
                  <a:pt x="326" y="1444"/>
                  <a:pt x="327" y="1445"/>
                  <a:pt x="330" y="1448"/>
                </a:cubicBezTo>
                <a:cubicBezTo>
                  <a:pt x="332" y="1450"/>
                  <a:pt x="330" y="1443"/>
                  <a:pt x="333" y="1442"/>
                </a:cubicBezTo>
                <a:cubicBezTo>
                  <a:pt x="337" y="1441"/>
                  <a:pt x="333" y="1437"/>
                  <a:pt x="337" y="1437"/>
                </a:cubicBezTo>
                <a:cubicBezTo>
                  <a:pt x="340" y="1438"/>
                  <a:pt x="342" y="1439"/>
                  <a:pt x="346" y="1441"/>
                </a:cubicBezTo>
                <a:cubicBezTo>
                  <a:pt x="350" y="1442"/>
                  <a:pt x="352" y="1436"/>
                  <a:pt x="352" y="1436"/>
                </a:cubicBezTo>
                <a:cubicBezTo>
                  <a:pt x="352" y="1436"/>
                  <a:pt x="351" y="1439"/>
                  <a:pt x="354" y="1443"/>
                </a:cubicBezTo>
                <a:cubicBezTo>
                  <a:pt x="357" y="1446"/>
                  <a:pt x="358" y="1440"/>
                  <a:pt x="361" y="1442"/>
                </a:cubicBezTo>
                <a:cubicBezTo>
                  <a:pt x="365" y="1443"/>
                  <a:pt x="360" y="1447"/>
                  <a:pt x="358" y="1448"/>
                </a:cubicBezTo>
                <a:cubicBezTo>
                  <a:pt x="356" y="1449"/>
                  <a:pt x="354" y="1454"/>
                  <a:pt x="356" y="1455"/>
                </a:cubicBezTo>
                <a:cubicBezTo>
                  <a:pt x="359" y="1457"/>
                  <a:pt x="361" y="1451"/>
                  <a:pt x="363" y="1453"/>
                </a:cubicBezTo>
                <a:cubicBezTo>
                  <a:pt x="366" y="1455"/>
                  <a:pt x="358" y="1457"/>
                  <a:pt x="358" y="1459"/>
                </a:cubicBezTo>
                <a:cubicBezTo>
                  <a:pt x="358" y="1462"/>
                  <a:pt x="355" y="1466"/>
                  <a:pt x="353" y="1466"/>
                </a:cubicBezTo>
                <a:cubicBezTo>
                  <a:pt x="351" y="1467"/>
                  <a:pt x="351" y="1462"/>
                  <a:pt x="351" y="1462"/>
                </a:cubicBezTo>
                <a:cubicBezTo>
                  <a:pt x="351" y="1462"/>
                  <a:pt x="353" y="1459"/>
                  <a:pt x="350" y="1454"/>
                </a:cubicBezTo>
                <a:cubicBezTo>
                  <a:pt x="347" y="1448"/>
                  <a:pt x="349" y="1458"/>
                  <a:pt x="347" y="1459"/>
                </a:cubicBezTo>
                <a:cubicBezTo>
                  <a:pt x="345" y="1459"/>
                  <a:pt x="343" y="1454"/>
                  <a:pt x="344" y="1450"/>
                </a:cubicBezTo>
                <a:cubicBezTo>
                  <a:pt x="345" y="1446"/>
                  <a:pt x="342" y="1445"/>
                  <a:pt x="339" y="1445"/>
                </a:cubicBezTo>
                <a:cubicBezTo>
                  <a:pt x="336" y="1445"/>
                  <a:pt x="339" y="1453"/>
                  <a:pt x="339" y="1456"/>
                </a:cubicBezTo>
                <a:cubicBezTo>
                  <a:pt x="338" y="1459"/>
                  <a:pt x="337" y="1462"/>
                  <a:pt x="342" y="1463"/>
                </a:cubicBezTo>
                <a:cubicBezTo>
                  <a:pt x="346" y="1464"/>
                  <a:pt x="344" y="1469"/>
                  <a:pt x="343" y="1472"/>
                </a:cubicBezTo>
                <a:cubicBezTo>
                  <a:pt x="343" y="1474"/>
                  <a:pt x="342" y="1469"/>
                  <a:pt x="339" y="1472"/>
                </a:cubicBezTo>
                <a:cubicBezTo>
                  <a:pt x="337" y="1474"/>
                  <a:pt x="335" y="1477"/>
                  <a:pt x="333" y="1476"/>
                </a:cubicBezTo>
                <a:cubicBezTo>
                  <a:pt x="330" y="1475"/>
                  <a:pt x="333" y="1471"/>
                  <a:pt x="332" y="1469"/>
                </a:cubicBezTo>
                <a:cubicBezTo>
                  <a:pt x="331" y="1468"/>
                  <a:pt x="328" y="1469"/>
                  <a:pt x="328" y="1469"/>
                </a:cubicBezTo>
                <a:cubicBezTo>
                  <a:pt x="328" y="1469"/>
                  <a:pt x="330" y="1466"/>
                  <a:pt x="328" y="1463"/>
                </a:cubicBezTo>
                <a:cubicBezTo>
                  <a:pt x="327" y="1460"/>
                  <a:pt x="326" y="1464"/>
                  <a:pt x="324" y="1462"/>
                </a:cubicBezTo>
                <a:cubicBezTo>
                  <a:pt x="322" y="1461"/>
                  <a:pt x="323" y="1455"/>
                  <a:pt x="320" y="1455"/>
                </a:cubicBezTo>
                <a:cubicBezTo>
                  <a:pt x="317" y="1454"/>
                  <a:pt x="321" y="1459"/>
                  <a:pt x="319" y="1462"/>
                </a:cubicBezTo>
                <a:cubicBezTo>
                  <a:pt x="317" y="1464"/>
                  <a:pt x="316" y="1468"/>
                  <a:pt x="316" y="1468"/>
                </a:cubicBezTo>
                <a:cubicBezTo>
                  <a:pt x="316" y="1468"/>
                  <a:pt x="313" y="1461"/>
                  <a:pt x="311" y="1460"/>
                </a:cubicBezTo>
                <a:cubicBezTo>
                  <a:pt x="310" y="1459"/>
                  <a:pt x="313" y="1465"/>
                  <a:pt x="311" y="1468"/>
                </a:cubicBezTo>
                <a:cubicBezTo>
                  <a:pt x="310" y="1470"/>
                  <a:pt x="314" y="1473"/>
                  <a:pt x="314" y="1473"/>
                </a:cubicBezTo>
                <a:cubicBezTo>
                  <a:pt x="314" y="1473"/>
                  <a:pt x="311" y="1474"/>
                  <a:pt x="311" y="1477"/>
                </a:cubicBezTo>
                <a:cubicBezTo>
                  <a:pt x="310" y="1481"/>
                  <a:pt x="314" y="1480"/>
                  <a:pt x="314" y="1480"/>
                </a:cubicBezTo>
                <a:cubicBezTo>
                  <a:pt x="314" y="1480"/>
                  <a:pt x="313" y="1481"/>
                  <a:pt x="311" y="1484"/>
                </a:cubicBezTo>
                <a:cubicBezTo>
                  <a:pt x="310" y="1487"/>
                  <a:pt x="316" y="1485"/>
                  <a:pt x="316" y="1485"/>
                </a:cubicBezTo>
                <a:cubicBezTo>
                  <a:pt x="316" y="1485"/>
                  <a:pt x="314" y="1486"/>
                  <a:pt x="316" y="1489"/>
                </a:cubicBezTo>
                <a:cubicBezTo>
                  <a:pt x="317" y="1493"/>
                  <a:pt x="322" y="1491"/>
                  <a:pt x="321" y="1493"/>
                </a:cubicBezTo>
                <a:cubicBezTo>
                  <a:pt x="320" y="1494"/>
                  <a:pt x="316" y="1496"/>
                  <a:pt x="314" y="1500"/>
                </a:cubicBezTo>
                <a:cubicBezTo>
                  <a:pt x="312" y="1504"/>
                  <a:pt x="307" y="1509"/>
                  <a:pt x="307" y="1509"/>
                </a:cubicBezTo>
                <a:cubicBezTo>
                  <a:pt x="307" y="1509"/>
                  <a:pt x="306" y="1504"/>
                  <a:pt x="306" y="1502"/>
                </a:cubicBezTo>
                <a:cubicBezTo>
                  <a:pt x="307" y="1500"/>
                  <a:pt x="303" y="1499"/>
                  <a:pt x="303" y="1499"/>
                </a:cubicBezTo>
                <a:cubicBezTo>
                  <a:pt x="303" y="1499"/>
                  <a:pt x="301" y="1496"/>
                  <a:pt x="301" y="1491"/>
                </a:cubicBezTo>
                <a:cubicBezTo>
                  <a:pt x="302" y="1487"/>
                  <a:pt x="301" y="1487"/>
                  <a:pt x="297" y="1488"/>
                </a:cubicBezTo>
                <a:cubicBezTo>
                  <a:pt x="292" y="1489"/>
                  <a:pt x="296" y="1497"/>
                  <a:pt x="295" y="1502"/>
                </a:cubicBezTo>
                <a:cubicBezTo>
                  <a:pt x="294" y="1506"/>
                  <a:pt x="296" y="1508"/>
                  <a:pt x="297" y="1509"/>
                </a:cubicBezTo>
                <a:cubicBezTo>
                  <a:pt x="296" y="1508"/>
                  <a:pt x="294" y="1507"/>
                  <a:pt x="293" y="1507"/>
                </a:cubicBezTo>
                <a:cubicBezTo>
                  <a:pt x="291" y="1507"/>
                  <a:pt x="289" y="1504"/>
                  <a:pt x="289" y="1500"/>
                </a:cubicBezTo>
                <a:cubicBezTo>
                  <a:pt x="289" y="1496"/>
                  <a:pt x="286" y="1497"/>
                  <a:pt x="285" y="1496"/>
                </a:cubicBezTo>
                <a:cubicBezTo>
                  <a:pt x="283" y="1494"/>
                  <a:pt x="283" y="1487"/>
                  <a:pt x="280" y="1485"/>
                </a:cubicBezTo>
                <a:cubicBezTo>
                  <a:pt x="277" y="1483"/>
                  <a:pt x="277" y="1489"/>
                  <a:pt x="279" y="1491"/>
                </a:cubicBezTo>
                <a:cubicBezTo>
                  <a:pt x="282" y="1493"/>
                  <a:pt x="283" y="1494"/>
                  <a:pt x="281" y="1496"/>
                </a:cubicBezTo>
                <a:cubicBezTo>
                  <a:pt x="279" y="1499"/>
                  <a:pt x="278" y="1500"/>
                  <a:pt x="278" y="1504"/>
                </a:cubicBezTo>
                <a:cubicBezTo>
                  <a:pt x="278" y="1507"/>
                  <a:pt x="281" y="1505"/>
                  <a:pt x="281" y="1507"/>
                </a:cubicBezTo>
                <a:cubicBezTo>
                  <a:pt x="281" y="1509"/>
                  <a:pt x="282" y="1510"/>
                  <a:pt x="281" y="1514"/>
                </a:cubicBezTo>
                <a:cubicBezTo>
                  <a:pt x="280" y="1518"/>
                  <a:pt x="285" y="1516"/>
                  <a:pt x="284" y="1519"/>
                </a:cubicBezTo>
                <a:cubicBezTo>
                  <a:pt x="282" y="1523"/>
                  <a:pt x="292" y="1519"/>
                  <a:pt x="294" y="1518"/>
                </a:cubicBezTo>
                <a:cubicBezTo>
                  <a:pt x="292" y="1519"/>
                  <a:pt x="288" y="1521"/>
                  <a:pt x="286" y="1525"/>
                </a:cubicBezTo>
                <a:cubicBezTo>
                  <a:pt x="285" y="1529"/>
                  <a:pt x="285" y="1538"/>
                  <a:pt x="285" y="1538"/>
                </a:cubicBezTo>
                <a:cubicBezTo>
                  <a:pt x="285" y="1538"/>
                  <a:pt x="282" y="1536"/>
                  <a:pt x="279" y="1539"/>
                </a:cubicBezTo>
                <a:cubicBezTo>
                  <a:pt x="275" y="1542"/>
                  <a:pt x="281" y="1546"/>
                  <a:pt x="279" y="1547"/>
                </a:cubicBezTo>
                <a:cubicBezTo>
                  <a:pt x="277" y="1548"/>
                  <a:pt x="275" y="1546"/>
                  <a:pt x="274" y="1551"/>
                </a:cubicBezTo>
                <a:cubicBezTo>
                  <a:pt x="273" y="1556"/>
                  <a:pt x="271" y="1554"/>
                  <a:pt x="267" y="1559"/>
                </a:cubicBezTo>
                <a:cubicBezTo>
                  <a:pt x="262" y="1564"/>
                  <a:pt x="264" y="1569"/>
                  <a:pt x="265" y="1566"/>
                </a:cubicBezTo>
                <a:cubicBezTo>
                  <a:pt x="266" y="1563"/>
                  <a:pt x="268" y="1560"/>
                  <a:pt x="271" y="1560"/>
                </a:cubicBezTo>
                <a:cubicBezTo>
                  <a:pt x="275" y="1560"/>
                  <a:pt x="269" y="1568"/>
                  <a:pt x="265" y="1572"/>
                </a:cubicBezTo>
                <a:cubicBezTo>
                  <a:pt x="262" y="1576"/>
                  <a:pt x="263" y="1580"/>
                  <a:pt x="265" y="1578"/>
                </a:cubicBezTo>
                <a:cubicBezTo>
                  <a:pt x="267" y="1575"/>
                  <a:pt x="271" y="1571"/>
                  <a:pt x="271" y="1571"/>
                </a:cubicBezTo>
                <a:cubicBezTo>
                  <a:pt x="271" y="1571"/>
                  <a:pt x="276" y="1576"/>
                  <a:pt x="278" y="1576"/>
                </a:cubicBezTo>
                <a:cubicBezTo>
                  <a:pt x="280" y="1577"/>
                  <a:pt x="279" y="1574"/>
                  <a:pt x="278" y="1572"/>
                </a:cubicBezTo>
                <a:cubicBezTo>
                  <a:pt x="276" y="1569"/>
                  <a:pt x="280" y="1565"/>
                  <a:pt x="280" y="1565"/>
                </a:cubicBezTo>
                <a:cubicBezTo>
                  <a:pt x="280" y="1565"/>
                  <a:pt x="284" y="1563"/>
                  <a:pt x="283" y="1565"/>
                </a:cubicBezTo>
                <a:cubicBezTo>
                  <a:pt x="282" y="1568"/>
                  <a:pt x="286" y="1569"/>
                  <a:pt x="289" y="1571"/>
                </a:cubicBezTo>
                <a:cubicBezTo>
                  <a:pt x="293" y="1573"/>
                  <a:pt x="290" y="1578"/>
                  <a:pt x="291" y="1579"/>
                </a:cubicBezTo>
                <a:cubicBezTo>
                  <a:pt x="293" y="1580"/>
                  <a:pt x="293" y="1575"/>
                  <a:pt x="295" y="1573"/>
                </a:cubicBezTo>
                <a:cubicBezTo>
                  <a:pt x="298" y="1571"/>
                  <a:pt x="301" y="1568"/>
                  <a:pt x="296" y="1565"/>
                </a:cubicBezTo>
                <a:cubicBezTo>
                  <a:pt x="292" y="1562"/>
                  <a:pt x="295" y="1557"/>
                  <a:pt x="295" y="1557"/>
                </a:cubicBezTo>
                <a:cubicBezTo>
                  <a:pt x="295" y="1557"/>
                  <a:pt x="299" y="1562"/>
                  <a:pt x="303" y="1562"/>
                </a:cubicBezTo>
                <a:cubicBezTo>
                  <a:pt x="307" y="1562"/>
                  <a:pt x="310" y="1557"/>
                  <a:pt x="310" y="1557"/>
                </a:cubicBezTo>
                <a:cubicBezTo>
                  <a:pt x="310" y="1557"/>
                  <a:pt x="309" y="1563"/>
                  <a:pt x="312" y="1564"/>
                </a:cubicBezTo>
                <a:cubicBezTo>
                  <a:pt x="315" y="1566"/>
                  <a:pt x="313" y="1565"/>
                  <a:pt x="318" y="1562"/>
                </a:cubicBezTo>
                <a:cubicBezTo>
                  <a:pt x="323" y="1559"/>
                  <a:pt x="321" y="1566"/>
                  <a:pt x="321" y="1566"/>
                </a:cubicBezTo>
                <a:cubicBezTo>
                  <a:pt x="321" y="1566"/>
                  <a:pt x="316" y="1568"/>
                  <a:pt x="314" y="1570"/>
                </a:cubicBezTo>
                <a:cubicBezTo>
                  <a:pt x="313" y="1572"/>
                  <a:pt x="309" y="1574"/>
                  <a:pt x="309" y="1580"/>
                </a:cubicBezTo>
                <a:cubicBezTo>
                  <a:pt x="308" y="1585"/>
                  <a:pt x="306" y="1587"/>
                  <a:pt x="301" y="1590"/>
                </a:cubicBezTo>
                <a:cubicBezTo>
                  <a:pt x="295" y="1593"/>
                  <a:pt x="293" y="1592"/>
                  <a:pt x="293" y="1599"/>
                </a:cubicBezTo>
                <a:cubicBezTo>
                  <a:pt x="292" y="1606"/>
                  <a:pt x="289" y="1603"/>
                  <a:pt x="286" y="1607"/>
                </a:cubicBezTo>
                <a:cubicBezTo>
                  <a:pt x="284" y="1611"/>
                  <a:pt x="284" y="1617"/>
                  <a:pt x="279" y="1620"/>
                </a:cubicBezTo>
                <a:cubicBezTo>
                  <a:pt x="275" y="1623"/>
                  <a:pt x="276" y="1629"/>
                  <a:pt x="278" y="1629"/>
                </a:cubicBezTo>
                <a:cubicBezTo>
                  <a:pt x="281" y="1628"/>
                  <a:pt x="277" y="1624"/>
                  <a:pt x="281" y="1622"/>
                </a:cubicBezTo>
                <a:cubicBezTo>
                  <a:pt x="285" y="1621"/>
                  <a:pt x="284" y="1615"/>
                  <a:pt x="288" y="1615"/>
                </a:cubicBezTo>
                <a:cubicBezTo>
                  <a:pt x="292" y="1616"/>
                  <a:pt x="289" y="1618"/>
                  <a:pt x="288" y="1622"/>
                </a:cubicBezTo>
                <a:cubicBezTo>
                  <a:pt x="287" y="1625"/>
                  <a:pt x="290" y="1626"/>
                  <a:pt x="292" y="1628"/>
                </a:cubicBezTo>
                <a:cubicBezTo>
                  <a:pt x="293" y="1630"/>
                  <a:pt x="294" y="1625"/>
                  <a:pt x="295" y="1622"/>
                </a:cubicBezTo>
                <a:cubicBezTo>
                  <a:pt x="297" y="1619"/>
                  <a:pt x="299" y="1623"/>
                  <a:pt x="300" y="1619"/>
                </a:cubicBezTo>
                <a:cubicBezTo>
                  <a:pt x="301" y="1616"/>
                  <a:pt x="301" y="1615"/>
                  <a:pt x="306" y="1615"/>
                </a:cubicBezTo>
                <a:cubicBezTo>
                  <a:pt x="312" y="1615"/>
                  <a:pt x="310" y="1616"/>
                  <a:pt x="310" y="1619"/>
                </a:cubicBezTo>
                <a:cubicBezTo>
                  <a:pt x="310" y="1623"/>
                  <a:pt x="316" y="1624"/>
                  <a:pt x="314" y="1627"/>
                </a:cubicBezTo>
                <a:cubicBezTo>
                  <a:pt x="313" y="1630"/>
                  <a:pt x="311" y="1624"/>
                  <a:pt x="309" y="1627"/>
                </a:cubicBezTo>
                <a:cubicBezTo>
                  <a:pt x="306" y="1629"/>
                  <a:pt x="309" y="1633"/>
                  <a:pt x="306" y="1637"/>
                </a:cubicBezTo>
                <a:cubicBezTo>
                  <a:pt x="304" y="1641"/>
                  <a:pt x="303" y="1635"/>
                  <a:pt x="300" y="1641"/>
                </a:cubicBezTo>
                <a:cubicBezTo>
                  <a:pt x="297" y="1647"/>
                  <a:pt x="296" y="1645"/>
                  <a:pt x="295" y="1651"/>
                </a:cubicBezTo>
                <a:cubicBezTo>
                  <a:pt x="295" y="1657"/>
                  <a:pt x="297" y="1659"/>
                  <a:pt x="299" y="1659"/>
                </a:cubicBezTo>
                <a:cubicBezTo>
                  <a:pt x="302" y="1659"/>
                  <a:pt x="298" y="1653"/>
                  <a:pt x="300" y="1648"/>
                </a:cubicBezTo>
                <a:cubicBezTo>
                  <a:pt x="301" y="1644"/>
                  <a:pt x="301" y="1650"/>
                  <a:pt x="304" y="1650"/>
                </a:cubicBezTo>
                <a:cubicBezTo>
                  <a:pt x="308" y="1650"/>
                  <a:pt x="308" y="1656"/>
                  <a:pt x="309" y="1656"/>
                </a:cubicBezTo>
                <a:cubicBezTo>
                  <a:pt x="311" y="1657"/>
                  <a:pt x="311" y="1653"/>
                  <a:pt x="311" y="1651"/>
                </a:cubicBezTo>
                <a:cubicBezTo>
                  <a:pt x="311" y="1649"/>
                  <a:pt x="311" y="1646"/>
                  <a:pt x="314" y="1643"/>
                </a:cubicBezTo>
                <a:cubicBezTo>
                  <a:pt x="317" y="1640"/>
                  <a:pt x="313" y="1648"/>
                  <a:pt x="318" y="1646"/>
                </a:cubicBezTo>
                <a:cubicBezTo>
                  <a:pt x="324" y="1643"/>
                  <a:pt x="324" y="1653"/>
                  <a:pt x="326" y="1651"/>
                </a:cubicBezTo>
                <a:cubicBezTo>
                  <a:pt x="328" y="1650"/>
                  <a:pt x="330" y="1647"/>
                  <a:pt x="326" y="1645"/>
                </a:cubicBezTo>
                <a:cubicBezTo>
                  <a:pt x="322" y="1643"/>
                  <a:pt x="323" y="1637"/>
                  <a:pt x="321" y="1634"/>
                </a:cubicBezTo>
                <a:cubicBezTo>
                  <a:pt x="320" y="1630"/>
                  <a:pt x="325" y="1631"/>
                  <a:pt x="324" y="1628"/>
                </a:cubicBezTo>
                <a:cubicBezTo>
                  <a:pt x="324" y="1625"/>
                  <a:pt x="323" y="1622"/>
                  <a:pt x="328" y="1618"/>
                </a:cubicBezTo>
                <a:cubicBezTo>
                  <a:pt x="332" y="1614"/>
                  <a:pt x="331" y="1622"/>
                  <a:pt x="328" y="1624"/>
                </a:cubicBezTo>
                <a:cubicBezTo>
                  <a:pt x="325" y="1626"/>
                  <a:pt x="327" y="1627"/>
                  <a:pt x="328" y="1631"/>
                </a:cubicBezTo>
                <a:cubicBezTo>
                  <a:pt x="330" y="1636"/>
                  <a:pt x="333" y="1634"/>
                  <a:pt x="337" y="1635"/>
                </a:cubicBezTo>
                <a:cubicBezTo>
                  <a:pt x="341" y="1636"/>
                  <a:pt x="341" y="1633"/>
                  <a:pt x="343" y="1630"/>
                </a:cubicBezTo>
                <a:cubicBezTo>
                  <a:pt x="345" y="1627"/>
                  <a:pt x="347" y="1628"/>
                  <a:pt x="350" y="1632"/>
                </a:cubicBezTo>
                <a:cubicBezTo>
                  <a:pt x="354" y="1635"/>
                  <a:pt x="349" y="1635"/>
                  <a:pt x="343" y="1636"/>
                </a:cubicBezTo>
                <a:cubicBezTo>
                  <a:pt x="336" y="1637"/>
                  <a:pt x="338" y="1639"/>
                  <a:pt x="342" y="1639"/>
                </a:cubicBezTo>
                <a:cubicBezTo>
                  <a:pt x="346" y="1639"/>
                  <a:pt x="346" y="1640"/>
                  <a:pt x="343" y="1643"/>
                </a:cubicBezTo>
                <a:cubicBezTo>
                  <a:pt x="341" y="1645"/>
                  <a:pt x="341" y="1648"/>
                  <a:pt x="338" y="1650"/>
                </a:cubicBezTo>
                <a:cubicBezTo>
                  <a:pt x="335" y="1653"/>
                  <a:pt x="336" y="1657"/>
                  <a:pt x="339" y="1658"/>
                </a:cubicBezTo>
                <a:cubicBezTo>
                  <a:pt x="342" y="1659"/>
                  <a:pt x="340" y="1651"/>
                  <a:pt x="342" y="1650"/>
                </a:cubicBezTo>
                <a:cubicBezTo>
                  <a:pt x="344" y="1648"/>
                  <a:pt x="345" y="1647"/>
                  <a:pt x="346" y="1650"/>
                </a:cubicBezTo>
                <a:cubicBezTo>
                  <a:pt x="348" y="1652"/>
                  <a:pt x="349" y="1656"/>
                  <a:pt x="344" y="1660"/>
                </a:cubicBezTo>
                <a:cubicBezTo>
                  <a:pt x="339" y="1664"/>
                  <a:pt x="341" y="1667"/>
                  <a:pt x="338" y="1668"/>
                </a:cubicBezTo>
                <a:cubicBezTo>
                  <a:pt x="334" y="1669"/>
                  <a:pt x="337" y="1678"/>
                  <a:pt x="338" y="1676"/>
                </a:cubicBezTo>
                <a:cubicBezTo>
                  <a:pt x="340" y="1675"/>
                  <a:pt x="336" y="1672"/>
                  <a:pt x="339" y="1671"/>
                </a:cubicBezTo>
                <a:cubicBezTo>
                  <a:pt x="342" y="1670"/>
                  <a:pt x="344" y="1667"/>
                  <a:pt x="348" y="1668"/>
                </a:cubicBezTo>
                <a:cubicBezTo>
                  <a:pt x="352" y="1668"/>
                  <a:pt x="354" y="1667"/>
                  <a:pt x="359" y="1665"/>
                </a:cubicBezTo>
                <a:cubicBezTo>
                  <a:pt x="364" y="1663"/>
                  <a:pt x="358" y="1658"/>
                  <a:pt x="359" y="1655"/>
                </a:cubicBezTo>
                <a:cubicBezTo>
                  <a:pt x="361" y="1652"/>
                  <a:pt x="367" y="1658"/>
                  <a:pt x="367" y="1658"/>
                </a:cubicBezTo>
                <a:cubicBezTo>
                  <a:pt x="367" y="1658"/>
                  <a:pt x="363" y="1651"/>
                  <a:pt x="366" y="1649"/>
                </a:cubicBezTo>
                <a:cubicBezTo>
                  <a:pt x="369" y="1647"/>
                  <a:pt x="369" y="1651"/>
                  <a:pt x="373" y="1650"/>
                </a:cubicBezTo>
                <a:cubicBezTo>
                  <a:pt x="377" y="1648"/>
                  <a:pt x="372" y="1646"/>
                  <a:pt x="375" y="1642"/>
                </a:cubicBezTo>
                <a:cubicBezTo>
                  <a:pt x="378" y="1637"/>
                  <a:pt x="384" y="1654"/>
                  <a:pt x="387" y="1653"/>
                </a:cubicBezTo>
                <a:cubicBezTo>
                  <a:pt x="389" y="1651"/>
                  <a:pt x="385" y="1646"/>
                  <a:pt x="387" y="1645"/>
                </a:cubicBezTo>
                <a:cubicBezTo>
                  <a:pt x="388" y="1644"/>
                  <a:pt x="391" y="1650"/>
                  <a:pt x="394" y="1649"/>
                </a:cubicBezTo>
                <a:cubicBezTo>
                  <a:pt x="397" y="1648"/>
                  <a:pt x="397" y="1644"/>
                  <a:pt x="394" y="1646"/>
                </a:cubicBezTo>
                <a:cubicBezTo>
                  <a:pt x="390" y="1647"/>
                  <a:pt x="391" y="1642"/>
                  <a:pt x="390" y="1638"/>
                </a:cubicBezTo>
                <a:cubicBezTo>
                  <a:pt x="388" y="1635"/>
                  <a:pt x="388" y="1635"/>
                  <a:pt x="391" y="1632"/>
                </a:cubicBezTo>
                <a:cubicBezTo>
                  <a:pt x="395" y="1630"/>
                  <a:pt x="394" y="1636"/>
                  <a:pt x="398" y="1635"/>
                </a:cubicBezTo>
                <a:cubicBezTo>
                  <a:pt x="401" y="1635"/>
                  <a:pt x="399" y="1630"/>
                  <a:pt x="399" y="1630"/>
                </a:cubicBezTo>
                <a:cubicBezTo>
                  <a:pt x="399" y="1630"/>
                  <a:pt x="403" y="1634"/>
                  <a:pt x="406" y="1633"/>
                </a:cubicBezTo>
                <a:cubicBezTo>
                  <a:pt x="409" y="1632"/>
                  <a:pt x="409" y="1630"/>
                  <a:pt x="407" y="1628"/>
                </a:cubicBezTo>
                <a:cubicBezTo>
                  <a:pt x="405" y="1627"/>
                  <a:pt x="403" y="1625"/>
                  <a:pt x="405" y="1622"/>
                </a:cubicBezTo>
                <a:cubicBezTo>
                  <a:pt x="408" y="1619"/>
                  <a:pt x="408" y="1626"/>
                  <a:pt x="410" y="1627"/>
                </a:cubicBezTo>
                <a:cubicBezTo>
                  <a:pt x="412" y="1628"/>
                  <a:pt x="411" y="1622"/>
                  <a:pt x="411" y="1622"/>
                </a:cubicBezTo>
                <a:cubicBezTo>
                  <a:pt x="411" y="1622"/>
                  <a:pt x="409" y="1618"/>
                  <a:pt x="410" y="1615"/>
                </a:cubicBezTo>
                <a:cubicBezTo>
                  <a:pt x="412" y="1611"/>
                  <a:pt x="406" y="1608"/>
                  <a:pt x="402" y="1605"/>
                </a:cubicBezTo>
                <a:cubicBezTo>
                  <a:pt x="398" y="1602"/>
                  <a:pt x="398" y="1599"/>
                  <a:pt x="398" y="1594"/>
                </a:cubicBezTo>
                <a:cubicBezTo>
                  <a:pt x="398" y="1589"/>
                  <a:pt x="400" y="1599"/>
                  <a:pt x="404" y="1599"/>
                </a:cubicBezTo>
                <a:cubicBezTo>
                  <a:pt x="408" y="1598"/>
                  <a:pt x="404" y="1603"/>
                  <a:pt x="407" y="1605"/>
                </a:cubicBezTo>
                <a:cubicBezTo>
                  <a:pt x="410" y="1607"/>
                  <a:pt x="409" y="1610"/>
                  <a:pt x="412" y="1611"/>
                </a:cubicBezTo>
                <a:cubicBezTo>
                  <a:pt x="414" y="1612"/>
                  <a:pt x="413" y="1606"/>
                  <a:pt x="417" y="1606"/>
                </a:cubicBezTo>
                <a:cubicBezTo>
                  <a:pt x="421" y="1606"/>
                  <a:pt x="416" y="1610"/>
                  <a:pt x="413" y="1615"/>
                </a:cubicBezTo>
                <a:cubicBezTo>
                  <a:pt x="411" y="1620"/>
                  <a:pt x="411" y="1619"/>
                  <a:pt x="414" y="1620"/>
                </a:cubicBezTo>
                <a:cubicBezTo>
                  <a:pt x="418" y="1620"/>
                  <a:pt x="418" y="1621"/>
                  <a:pt x="420" y="1618"/>
                </a:cubicBezTo>
                <a:cubicBezTo>
                  <a:pt x="423" y="1616"/>
                  <a:pt x="421" y="1617"/>
                  <a:pt x="423" y="1611"/>
                </a:cubicBezTo>
                <a:cubicBezTo>
                  <a:pt x="424" y="1605"/>
                  <a:pt x="422" y="1604"/>
                  <a:pt x="424" y="1601"/>
                </a:cubicBezTo>
                <a:cubicBezTo>
                  <a:pt x="426" y="1599"/>
                  <a:pt x="426" y="1599"/>
                  <a:pt x="426" y="1594"/>
                </a:cubicBezTo>
                <a:cubicBezTo>
                  <a:pt x="426" y="1590"/>
                  <a:pt x="424" y="1585"/>
                  <a:pt x="427" y="1585"/>
                </a:cubicBezTo>
                <a:cubicBezTo>
                  <a:pt x="430" y="1586"/>
                  <a:pt x="430" y="1588"/>
                  <a:pt x="429" y="1593"/>
                </a:cubicBezTo>
                <a:cubicBezTo>
                  <a:pt x="428" y="1599"/>
                  <a:pt x="431" y="1601"/>
                  <a:pt x="429" y="1607"/>
                </a:cubicBezTo>
                <a:cubicBezTo>
                  <a:pt x="428" y="1613"/>
                  <a:pt x="430" y="1613"/>
                  <a:pt x="434" y="1614"/>
                </a:cubicBezTo>
                <a:cubicBezTo>
                  <a:pt x="437" y="1615"/>
                  <a:pt x="432" y="1622"/>
                  <a:pt x="435" y="1622"/>
                </a:cubicBezTo>
                <a:cubicBezTo>
                  <a:pt x="437" y="1623"/>
                  <a:pt x="436" y="1619"/>
                  <a:pt x="439" y="1617"/>
                </a:cubicBezTo>
                <a:cubicBezTo>
                  <a:pt x="442" y="1615"/>
                  <a:pt x="434" y="1611"/>
                  <a:pt x="435" y="1606"/>
                </a:cubicBezTo>
                <a:cubicBezTo>
                  <a:pt x="436" y="1601"/>
                  <a:pt x="442" y="1612"/>
                  <a:pt x="445" y="1611"/>
                </a:cubicBezTo>
                <a:cubicBezTo>
                  <a:pt x="447" y="1609"/>
                  <a:pt x="440" y="1606"/>
                  <a:pt x="440" y="1603"/>
                </a:cubicBezTo>
                <a:cubicBezTo>
                  <a:pt x="440" y="1599"/>
                  <a:pt x="444" y="1601"/>
                  <a:pt x="443" y="1599"/>
                </a:cubicBezTo>
                <a:cubicBezTo>
                  <a:pt x="442" y="1598"/>
                  <a:pt x="442" y="1596"/>
                  <a:pt x="446" y="1594"/>
                </a:cubicBezTo>
                <a:cubicBezTo>
                  <a:pt x="450" y="1592"/>
                  <a:pt x="448" y="1601"/>
                  <a:pt x="450" y="1600"/>
                </a:cubicBezTo>
                <a:cubicBezTo>
                  <a:pt x="452" y="1600"/>
                  <a:pt x="451" y="1595"/>
                  <a:pt x="451" y="1595"/>
                </a:cubicBezTo>
                <a:cubicBezTo>
                  <a:pt x="456" y="1593"/>
                  <a:pt x="456" y="1593"/>
                  <a:pt x="456" y="1593"/>
                </a:cubicBezTo>
                <a:cubicBezTo>
                  <a:pt x="456" y="1593"/>
                  <a:pt x="456" y="1589"/>
                  <a:pt x="453" y="1588"/>
                </a:cubicBezTo>
                <a:cubicBezTo>
                  <a:pt x="450" y="1587"/>
                  <a:pt x="449" y="1582"/>
                  <a:pt x="449" y="1577"/>
                </a:cubicBezTo>
                <a:cubicBezTo>
                  <a:pt x="448" y="1572"/>
                  <a:pt x="456" y="1575"/>
                  <a:pt x="459" y="1576"/>
                </a:cubicBezTo>
                <a:cubicBezTo>
                  <a:pt x="462" y="1578"/>
                  <a:pt x="461" y="1563"/>
                  <a:pt x="464" y="1564"/>
                </a:cubicBezTo>
                <a:cubicBezTo>
                  <a:pt x="468" y="1564"/>
                  <a:pt x="465" y="1565"/>
                  <a:pt x="466" y="1567"/>
                </a:cubicBezTo>
                <a:cubicBezTo>
                  <a:pt x="468" y="1568"/>
                  <a:pt x="465" y="1573"/>
                  <a:pt x="463" y="1579"/>
                </a:cubicBezTo>
                <a:cubicBezTo>
                  <a:pt x="462" y="1585"/>
                  <a:pt x="459" y="1589"/>
                  <a:pt x="462" y="1589"/>
                </a:cubicBezTo>
                <a:cubicBezTo>
                  <a:pt x="464" y="1588"/>
                  <a:pt x="463" y="1582"/>
                  <a:pt x="467" y="1580"/>
                </a:cubicBezTo>
                <a:cubicBezTo>
                  <a:pt x="471" y="1579"/>
                  <a:pt x="471" y="1582"/>
                  <a:pt x="473" y="1585"/>
                </a:cubicBezTo>
                <a:cubicBezTo>
                  <a:pt x="474" y="1589"/>
                  <a:pt x="467" y="1592"/>
                  <a:pt x="467" y="1592"/>
                </a:cubicBezTo>
                <a:cubicBezTo>
                  <a:pt x="467" y="1592"/>
                  <a:pt x="462" y="1600"/>
                  <a:pt x="463" y="1602"/>
                </a:cubicBezTo>
                <a:cubicBezTo>
                  <a:pt x="465" y="1605"/>
                  <a:pt x="467" y="1599"/>
                  <a:pt x="470" y="1599"/>
                </a:cubicBezTo>
                <a:cubicBezTo>
                  <a:pt x="474" y="1599"/>
                  <a:pt x="473" y="1596"/>
                  <a:pt x="478" y="1594"/>
                </a:cubicBezTo>
                <a:cubicBezTo>
                  <a:pt x="483" y="1592"/>
                  <a:pt x="487" y="1591"/>
                  <a:pt x="487" y="1591"/>
                </a:cubicBezTo>
                <a:cubicBezTo>
                  <a:pt x="487" y="1591"/>
                  <a:pt x="483" y="1597"/>
                  <a:pt x="488" y="1601"/>
                </a:cubicBezTo>
                <a:cubicBezTo>
                  <a:pt x="494" y="1604"/>
                  <a:pt x="487" y="1595"/>
                  <a:pt x="493" y="1594"/>
                </a:cubicBezTo>
                <a:cubicBezTo>
                  <a:pt x="498" y="1593"/>
                  <a:pt x="501" y="1587"/>
                  <a:pt x="501" y="1587"/>
                </a:cubicBezTo>
                <a:cubicBezTo>
                  <a:pt x="501" y="1587"/>
                  <a:pt x="501" y="1592"/>
                  <a:pt x="505" y="1593"/>
                </a:cubicBezTo>
                <a:cubicBezTo>
                  <a:pt x="509" y="1594"/>
                  <a:pt x="508" y="1587"/>
                  <a:pt x="515" y="1589"/>
                </a:cubicBezTo>
                <a:cubicBezTo>
                  <a:pt x="522" y="1592"/>
                  <a:pt x="510" y="1600"/>
                  <a:pt x="503" y="1606"/>
                </a:cubicBezTo>
                <a:cubicBezTo>
                  <a:pt x="496" y="1612"/>
                  <a:pt x="496" y="1618"/>
                  <a:pt x="501" y="1617"/>
                </a:cubicBezTo>
                <a:cubicBezTo>
                  <a:pt x="506" y="1616"/>
                  <a:pt x="505" y="1611"/>
                  <a:pt x="507" y="1612"/>
                </a:cubicBezTo>
                <a:cubicBezTo>
                  <a:pt x="510" y="1613"/>
                  <a:pt x="511" y="1619"/>
                  <a:pt x="515" y="1618"/>
                </a:cubicBezTo>
                <a:cubicBezTo>
                  <a:pt x="518" y="1617"/>
                  <a:pt x="515" y="1611"/>
                  <a:pt x="517" y="1609"/>
                </a:cubicBezTo>
                <a:cubicBezTo>
                  <a:pt x="520" y="1607"/>
                  <a:pt x="524" y="1604"/>
                  <a:pt x="524" y="1610"/>
                </a:cubicBezTo>
                <a:cubicBezTo>
                  <a:pt x="524" y="1615"/>
                  <a:pt x="519" y="1614"/>
                  <a:pt x="520" y="1618"/>
                </a:cubicBezTo>
                <a:cubicBezTo>
                  <a:pt x="521" y="1622"/>
                  <a:pt x="515" y="1625"/>
                  <a:pt x="509" y="1629"/>
                </a:cubicBezTo>
                <a:cubicBezTo>
                  <a:pt x="504" y="1632"/>
                  <a:pt x="507" y="1635"/>
                  <a:pt x="508" y="1637"/>
                </a:cubicBezTo>
                <a:cubicBezTo>
                  <a:pt x="509" y="1640"/>
                  <a:pt x="513" y="1639"/>
                  <a:pt x="510" y="1643"/>
                </a:cubicBezTo>
                <a:cubicBezTo>
                  <a:pt x="508" y="1647"/>
                  <a:pt x="503" y="1654"/>
                  <a:pt x="505" y="1655"/>
                </a:cubicBezTo>
                <a:cubicBezTo>
                  <a:pt x="507" y="1656"/>
                  <a:pt x="511" y="1649"/>
                  <a:pt x="515" y="1647"/>
                </a:cubicBezTo>
                <a:cubicBezTo>
                  <a:pt x="519" y="1646"/>
                  <a:pt x="519" y="1639"/>
                  <a:pt x="524" y="1642"/>
                </a:cubicBezTo>
                <a:cubicBezTo>
                  <a:pt x="528" y="1644"/>
                  <a:pt x="519" y="1650"/>
                  <a:pt x="521" y="1651"/>
                </a:cubicBezTo>
                <a:cubicBezTo>
                  <a:pt x="523" y="1653"/>
                  <a:pt x="527" y="1647"/>
                  <a:pt x="530" y="1648"/>
                </a:cubicBezTo>
                <a:cubicBezTo>
                  <a:pt x="532" y="1650"/>
                  <a:pt x="533" y="1654"/>
                  <a:pt x="536" y="1654"/>
                </a:cubicBezTo>
                <a:cubicBezTo>
                  <a:pt x="538" y="1655"/>
                  <a:pt x="538" y="1654"/>
                  <a:pt x="538" y="1650"/>
                </a:cubicBezTo>
                <a:cubicBezTo>
                  <a:pt x="539" y="1645"/>
                  <a:pt x="540" y="1645"/>
                  <a:pt x="544" y="1643"/>
                </a:cubicBezTo>
                <a:cubicBezTo>
                  <a:pt x="548" y="1642"/>
                  <a:pt x="546" y="1646"/>
                  <a:pt x="544" y="1649"/>
                </a:cubicBezTo>
                <a:cubicBezTo>
                  <a:pt x="541" y="1653"/>
                  <a:pt x="543" y="1658"/>
                  <a:pt x="545" y="1657"/>
                </a:cubicBezTo>
                <a:cubicBezTo>
                  <a:pt x="547" y="1656"/>
                  <a:pt x="549" y="1654"/>
                  <a:pt x="551" y="1651"/>
                </a:cubicBezTo>
                <a:cubicBezTo>
                  <a:pt x="553" y="1648"/>
                  <a:pt x="551" y="1648"/>
                  <a:pt x="554" y="1645"/>
                </a:cubicBezTo>
                <a:cubicBezTo>
                  <a:pt x="558" y="1642"/>
                  <a:pt x="558" y="1646"/>
                  <a:pt x="558" y="1650"/>
                </a:cubicBezTo>
                <a:cubicBezTo>
                  <a:pt x="557" y="1654"/>
                  <a:pt x="559" y="1655"/>
                  <a:pt x="554" y="1658"/>
                </a:cubicBezTo>
                <a:cubicBezTo>
                  <a:pt x="549" y="1660"/>
                  <a:pt x="552" y="1661"/>
                  <a:pt x="548" y="1666"/>
                </a:cubicBezTo>
                <a:cubicBezTo>
                  <a:pt x="544" y="1672"/>
                  <a:pt x="547" y="1674"/>
                  <a:pt x="546" y="1678"/>
                </a:cubicBezTo>
                <a:cubicBezTo>
                  <a:pt x="545" y="1682"/>
                  <a:pt x="542" y="1684"/>
                  <a:pt x="545" y="1686"/>
                </a:cubicBezTo>
                <a:cubicBezTo>
                  <a:pt x="547" y="1687"/>
                  <a:pt x="545" y="1685"/>
                  <a:pt x="548" y="1682"/>
                </a:cubicBezTo>
                <a:cubicBezTo>
                  <a:pt x="552" y="1679"/>
                  <a:pt x="551" y="1680"/>
                  <a:pt x="551" y="1675"/>
                </a:cubicBezTo>
                <a:cubicBezTo>
                  <a:pt x="551" y="1670"/>
                  <a:pt x="551" y="1672"/>
                  <a:pt x="555" y="1668"/>
                </a:cubicBezTo>
                <a:cubicBezTo>
                  <a:pt x="559" y="1664"/>
                  <a:pt x="561" y="1664"/>
                  <a:pt x="560" y="1663"/>
                </a:cubicBezTo>
                <a:cubicBezTo>
                  <a:pt x="559" y="1661"/>
                  <a:pt x="558" y="1653"/>
                  <a:pt x="562" y="1652"/>
                </a:cubicBezTo>
                <a:cubicBezTo>
                  <a:pt x="566" y="1652"/>
                  <a:pt x="560" y="1658"/>
                  <a:pt x="562" y="1659"/>
                </a:cubicBezTo>
                <a:cubicBezTo>
                  <a:pt x="564" y="1660"/>
                  <a:pt x="562" y="1664"/>
                  <a:pt x="561" y="1669"/>
                </a:cubicBezTo>
                <a:cubicBezTo>
                  <a:pt x="559" y="1675"/>
                  <a:pt x="552" y="1671"/>
                  <a:pt x="559" y="1680"/>
                </a:cubicBezTo>
                <a:cubicBezTo>
                  <a:pt x="566" y="1689"/>
                  <a:pt x="565" y="1688"/>
                  <a:pt x="568" y="1686"/>
                </a:cubicBezTo>
                <a:cubicBezTo>
                  <a:pt x="571" y="1683"/>
                  <a:pt x="574" y="1680"/>
                  <a:pt x="574" y="1680"/>
                </a:cubicBezTo>
                <a:cubicBezTo>
                  <a:pt x="574" y="1680"/>
                  <a:pt x="577" y="1686"/>
                  <a:pt x="579" y="1683"/>
                </a:cubicBezTo>
                <a:cubicBezTo>
                  <a:pt x="580" y="1681"/>
                  <a:pt x="575" y="1676"/>
                  <a:pt x="576" y="1673"/>
                </a:cubicBezTo>
                <a:cubicBezTo>
                  <a:pt x="577" y="1670"/>
                  <a:pt x="581" y="1675"/>
                  <a:pt x="581" y="1675"/>
                </a:cubicBezTo>
                <a:cubicBezTo>
                  <a:pt x="581" y="1675"/>
                  <a:pt x="582" y="1670"/>
                  <a:pt x="577" y="1668"/>
                </a:cubicBezTo>
                <a:cubicBezTo>
                  <a:pt x="573" y="1665"/>
                  <a:pt x="576" y="1661"/>
                  <a:pt x="578" y="1659"/>
                </a:cubicBezTo>
                <a:cubicBezTo>
                  <a:pt x="581" y="1656"/>
                  <a:pt x="583" y="1658"/>
                  <a:pt x="583" y="1658"/>
                </a:cubicBezTo>
                <a:cubicBezTo>
                  <a:pt x="583" y="1658"/>
                  <a:pt x="581" y="1662"/>
                  <a:pt x="586" y="1663"/>
                </a:cubicBezTo>
                <a:cubicBezTo>
                  <a:pt x="590" y="1663"/>
                  <a:pt x="587" y="1659"/>
                  <a:pt x="590" y="1659"/>
                </a:cubicBezTo>
                <a:cubicBezTo>
                  <a:pt x="593" y="1658"/>
                  <a:pt x="593" y="1657"/>
                  <a:pt x="595" y="1657"/>
                </a:cubicBezTo>
                <a:cubicBezTo>
                  <a:pt x="596" y="1658"/>
                  <a:pt x="595" y="1664"/>
                  <a:pt x="598" y="1664"/>
                </a:cubicBezTo>
                <a:cubicBezTo>
                  <a:pt x="600" y="1664"/>
                  <a:pt x="600" y="1660"/>
                  <a:pt x="599" y="1658"/>
                </a:cubicBezTo>
                <a:cubicBezTo>
                  <a:pt x="598" y="1656"/>
                  <a:pt x="598" y="1655"/>
                  <a:pt x="596" y="1651"/>
                </a:cubicBezTo>
                <a:cubicBezTo>
                  <a:pt x="595" y="1646"/>
                  <a:pt x="597" y="1643"/>
                  <a:pt x="601" y="1643"/>
                </a:cubicBezTo>
                <a:cubicBezTo>
                  <a:pt x="604" y="1643"/>
                  <a:pt x="604" y="1648"/>
                  <a:pt x="602" y="1651"/>
                </a:cubicBezTo>
                <a:cubicBezTo>
                  <a:pt x="599" y="1654"/>
                  <a:pt x="602" y="1656"/>
                  <a:pt x="606" y="1656"/>
                </a:cubicBezTo>
                <a:cubicBezTo>
                  <a:pt x="611" y="1657"/>
                  <a:pt x="611" y="1651"/>
                  <a:pt x="614" y="1654"/>
                </a:cubicBezTo>
                <a:cubicBezTo>
                  <a:pt x="618" y="1658"/>
                  <a:pt x="612" y="1658"/>
                  <a:pt x="609" y="1660"/>
                </a:cubicBezTo>
                <a:cubicBezTo>
                  <a:pt x="606" y="1662"/>
                  <a:pt x="606" y="1668"/>
                  <a:pt x="609" y="1669"/>
                </a:cubicBezTo>
                <a:cubicBezTo>
                  <a:pt x="612" y="1671"/>
                  <a:pt x="610" y="1666"/>
                  <a:pt x="613" y="1664"/>
                </a:cubicBezTo>
                <a:cubicBezTo>
                  <a:pt x="616" y="1661"/>
                  <a:pt x="618" y="1662"/>
                  <a:pt x="622" y="1663"/>
                </a:cubicBezTo>
                <a:cubicBezTo>
                  <a:pt x="625" y="1663"/>
                  <a:pt x="626" y="1664"/>
                  <a:pt x="623" y="1667"/>
                </a:cubicBezTo>
                <a:cubicBezTo>
                  <a:pt x="621" y="1669"/>
                  <a:pt x="620" y="1673"/>
                  <a:pt x="622" y="1674"/>
                </a:cubicBezTo>
                <a:cubicBezTo>
                  <a:pt x="623" y="1675"/>
                  <a:pt x="623" y="1669"/>
                  <a:pt x="627" y="1668"/>
                </a:cubicBezTo>
                <a:cubicBezTo>
                  <a:pt x="632" y="1666"/>
                  <a:pt x="629" y="1662"/>
                  <a:pt x="632" y="1663"/>
                </a:cubicBezTo>
                <a:cubicBezTo>
                  <a:pt x="635" y="1664"/>
                  <a:pt x="633" y="1668"/>
                  <a:pt x="631" y="1672"/>
                </a:cubicBezTo>
                <a:cubicBezTo>
                  <a:pt x="630" y="1677"/>
                  <a:pt x="632" y="1683"/>
                  <a:pt x="634" y="1682"/>
                </a:cubicBezTo>
                <a:cubicBezTo>
                  <a:pt x="636" y="1682"/>
                  <a:pt x="632" y="1677"/>
                  <a:pt x="636" y="1675"/>
                </a:cubicBezTo>
                <a:cubicBezTo>
                  <a:pt x="639" y="1674"/>
                  <a:pt x="637" y="1670"/>
                  <a:pt x="639" y="1667"/>
                </a:cubicBezTo>
                <a:cubicBezTo>
                  <a:pt x="641" y="1664"/>
                  <a:pt x="640" y="1663"/>
                  <a:pt x="645" y="1661"/>
                </a:cubicBezTo>
                <a:cubicBezTo>
                  <a:pt x="650" y="1659"/>
                  <a:pt x="647" y="1661"/>
                  <a:pt x="648" y="1663"/>
                </a:cubicBezTo>
                <a:cubicBezTo>
                  <a:pt x="649" y="1666"/>
                  <a:pt x="649" y="1668"/>
                  <a:pt x="653" y="1669"/>
                </a:cubicBezTo>
                <a:cubicBezTo>
                  <a:pt x="656" y="1670"/>
                  <a:pt x="655" y="1674"/>
                  <a:pt x="658" y="1675"/>
                </a:cubicBezTo>
                <a:cubicBezTo>
                  <a:pt x="660" y="1676"/>
                  <a:pt x="660" y="1672"/>
                  <a:pt x="657" y="1668"/>
                </a:cubicBezTo>
                <a:cubicBezTo>
                  <a:pt x="655" y="1663"/>
                  <a:pt x="660" y="1663"/>
                  <a:pt x="663" y="1664"/>
                </a:cubicBezTo>
                <a:cubicBezTo>
                  <a:pt x="665" y="1664"/>
                  <a:pt x="665" y="1667"/>
                  <a:pt x="664" y="1669"/>
                </a:cubicBezTo>
                <a:cubicBezTo>
                  <a:pt x="663" y="1672"/>
                  <a:pt x="665" y="1675"/>
                  <a:pt x="668" y="1676"/>
                </a:cubicBezTo>
                <a:cubicBezTo>
                  <a:pt x="670" y="1677"/>
                  <a:pt x="669" y="1673"/>
                  <a:pt x="670" y="1669"/>
                </a:cubicBezTo>
                <a:cubicBezTo>
                  <a:pt x="671" y="1666"/>
                  <a:pt x="672" y="1665"/>
                  <a:pt x="676" y="1666"/>
                </a:cubicBezTo>
                <a:cubicBezTo>
                  <a:pt x="679" y="1666"/>
                  <a:pt x="678" y="1668"/>
                  <a:pt x="678" y="1672"/>
                </a:cubicBezTo>
                <a:cubicBezTo>
                  <a:pt x="678" y="1677"/>
                  <a:pt x="681" y="1677"/>
                  <a:pt x="684" y="1679"/>
                </a:cubicBezTo>
                <a:cubicBezTo>
                  <a:pt x="686" y="1680"/>
                  <a:pt x="686" y="1675"/>
                  <a:pt x="688" y="1672"/>
                </a:cubicBezTo>
                <a:cubicBezTo>
                  <a:pt x="691" y="1669"/>
                  <a:pt x="692" y="1669"/>
                  <a:pt x="697" y="1671"/>
                </a:cubicBezTo>
                <a:cubicBezTo>
                  <a:pt x="702" y="1672"/>
                  <a:pt x="700" y="1677"/>
                  <a:pt x="703" y="1672"/>
                </a:cubicBezTo>
                <a:cubicBezTo>
                  <a:pt x="706" y="1668"/>
                  <a:pt x="703" y="1665"/>
                  <a:pt x="702" y="1666"/>
                </a:cubicBezTo>
                <a:cubicBezTo>
                  <a:pt x="702" y="1667"/>
                  <a:pt x="702" y="1667"/>
                  <a:pt x="702" y="1667"/>
                </a:cubicBezTo>
                <a:cubicBezTo>
                  <a:pt x="702" y="1667"/>
                  <a:pt x="702" y="1666"/>
                  <a:pt x="702" y="1666"/>
                </a:cubicBezTo>
                <a:cubicBezTo>
                  <a:pt x="702" y="1664"/>
                  <a:pt x="702" y="1664"/>
                  <a:pt x="702" y="1664"/>
                </a:cubicBezTo>
                <a:cubicBezTo>
                  <a:pt x="701" y="1658"/>
                  <a:pt x="703" y="1655"/>
                  <a:pt x="704" y="1655"/>
                </a:cubicBezTo>
                <a:cubicBezTo>
                  <a:pt x="707" y="1654"/>
                  <a:pt x="705" y="1658"/>
                  <a:pt x="710" y="1659"/>
                </a:cubicBezTo>
                <a:cubicBezTo>
                  <a:pt x="715" y="1660"/>
                  <a:pt x="711" y="1666"/>
                  <a:pt x="714" y="1666"/>
                </a:cubicBezTo>
                <a:cubicBezTo>
                  <a:pt x="717" y="1665"/>
                  <a:pt x="716" y="1660"/>
                  <a:pt x="717" y="1657"/>
                </a:cubicBezTo>
                <a:cubicBezTo>
                  <a:pt x="718" y="1654"/>
                  <a:pt x="721" y="1656"/>
                  <a:pt x="714" y="1651"/>
                </a:cubicBezTo>
                <a:cubicBezTo>
                  <a:pt x="706" y="1647"/>
                  <a:pt x="708" y="1644"/>
                  <a:pt x="708" y="1644"/>
                </a:cubicBezTo>
                <a:cubicBezTo>
                  <a:pt x="708" y="1644"/>
                  <a:pt x="712" y="1645"/>
                  <a:pt x="715" y="1647"/>
                </a:cubicBezTo>
                <a:cubicBezTo>
                  <a:pt x="718" y="1648"/>
                  <a:pt x="718" y="1653"/>
                  <a:pt x="720" y="1653"/>
                </a:cubicBezTo>
                <a:cubicBezTo>
                  <a:pt x="723" y="1652"/>
                  <a:pt x="719" y="1647"/>
                  <a:pt x="719" y="1644"/>
                </a:cubicBezTo>
                <a:cubicBezTo>
                  <a:pt x="720" y="1642"/>
                  <a:pt x="715" y="1642"/>
                  <a:pt x="712" y="1640"/>
                </a:cubicBezTo>
                <a:cubicBezTo>
                  <a:pt x="708" y="1638"/>
                  <a:pt x="706" y="1638"/>
                  <a:pt x="707" y="1635"/>
                </a:cubicBezTo>
                <a:cubicBezTo>
                  <a:pt x="708" y="1631"/>
                  <a:pt x="707" y="1628"/>
                  <a:pt x="709" y="1625"/>
                </a:cubicBezTo>
                <a:cubicBezTo>
                  <a:pt x="711" y="1623"/>
                  <a:pt x="712" y="1630"/>
                  <a:pt x="716" y="1624"/>
                </a:cubicBezTo>
                <a:cubicBezTo>
                  <a:pt x="720" y="1619"/>
                  <a:pt x="716" y="1619"/>
                  <a:pt x="723" y="1619"/>
                </a:cubicBezTo>
                <a:cubicBezTo>
                  <a:pt x="730" y="1618"/>
                  <a:pt x="722" y="1624"/>
                  <a:pt x="725" y="1626"/>
                </a:cubicBezTo>
                <a:cubicBezTo>
                  <a:pt x="728" y="1628"/>
                  <a:pt x="728" y="1623"/>
                  <a:pt x="733" y="1620"/>
                </a:cubicBezTo>
                <a:cubicBezTo>
                  <a:pt x="737" y="1617"/>
                  <a:pt x="737" y="1612"/>
                  <a:pt x="741" y="1614"/>
                </a:cubicBezTo>
                <a:cubicBezTo>
                  <a:pt x="745" y="1616"/>
                  <a:pt x="742" y="1616"/>
                  <a:pt x="739" y="1619"/>
                </a:cubicBezTo>
                <a:cubicBezTo>
                  <a:pt x="736" y="1623"/>
                  <a:pt x="733" y="1621"/>
                  <a:pt x="729" y="1624"/>
                </a:cubicBezTo>
                <a:cubicBezTo>
                  <a:pt x="726" y="1627"/>
                  <a:pt x="726" y="1631"/>
                  <a:pt x="726" y="1631"/>
                </a:cubicBezTo>
                <a:cubicBezTo>
                  <a:pt x="726" y="1631"/>
                  <a:pt x="730" y="1633"/>
                  <a:pt x="731" y="1636"/>
                </a:cubicBezTo>
                <a:cubicBezTo>
                  <a:pt x="732" y="1638"/>
                  <a:pt x="733" y="1640"/>
                  <a:pt x="734" y="1638"/>
                </a:cubicBezTo>
                <a:cubicBezTo>
                  <a:pt x="736" y="1637"/>
                  <a:pt x="737" y="1632"/>
                  <a:pt x="741" y="1632"/>
                </a:cubicBezTo>
                <a:cubicBezTo>
                  <a:pt x="744" y="1632"/>
                  <a:pt x="742" y="1636"/>
                  <a:pt x="740" y="1639"/>
                </a:cubicBezTo>
                <a:cubicBezTo>
                  <a:pt x="737" y="1642"/>
                  <a:pt x="740" y="1645"/>
                  <a:pt x="738" y="1648"/>
                </a:cubicBezTo>
                <a:cubicBezTo>
                  <a:pt x="737" y="1651"/>
                  <a:pt x="735" y="1646"/>
                  <a:pt x="732" y="1653"/>
                </a:cubicBezTo>
                <a:cubicBezTo>
                  <a:pt x="728" y="1660"/>
                  <a:pt x="725" y="1660"/>
                  <a:pt x="727" y="1661"/>
                </a:cubicBezTo>
                <a:cubicBezTo>
                  <a:pt x="729" y="1663"/>
                  <a:pt x="733" y="1659"/>
                  <a:pt x="736" y="1659"/>
                </a:cubicBezTo>
                <a:cubicBezTo>
                  <a:pt x="740" y="1659"/>
                  <a:pt x="737" y="1662"/>
                  <a:pt x="740" y="1660"/>
                </a:cubicBezTo>
                <a:cubicBezTo>
                  <a:pt x="743" y="1659"/>
                  <a:pt x="739" y="1656"/>
                  <a:pt x="741" y="1653"/>
                </a:cubicBezTo>
                <a:cubicBezTo>
                  <a:pt x="743" y="1651"/>
                  <a:pt x="743" y="1656"/>
                  <a:pt x="744" y="1654"/>
                </a:cubicBezTo>
                <a:cubicBezTo>
                  <a:pt x="746" y="1651"/>
                  <a:pt x="743" y="1651"/>
                  <a:pt x="747" y="1650"/>
                </a:cubicBezTo>
                <a:cubicBezTo>
                  <a:pt x="751" y="1648"/>
                  <a:pt x="751" y="1655"/>
                  <a:pt x="753" y="1652"/>
                </a:cubicBezTo>
                <a:cubicBezTo>
                  <a:pt x="755" y="1649"/>
                  <a:pt x="749" y="1647"/>
                  <a:pt x="749" y="1643"/>
                </a:cubicBezTo>
                <a:cubicBezTo>
                  <a:pt x="750" y="1639"/>
                  <a:pt x="751" y="1643"/>
                  <a:pt x="753" y="1641"/>
                </a:cubicBezTo>
                <a:cubicBezTo>
                  <a:pt x="756" y="1639"/>
                  <a:pt x="751" y="1636"/>
                  <a:pt x="754" y="1634"/>
                </a:cubicBezTo>
                <a:cubicBezTo>
                  <a:pt x="757" y="1631"/>
                  <a:pt x="758" y="1639"/>
                  <a:pt x="761" y="1638"/>
                </a:cubicBezTo>
                <a:cubicBezTo>
                  <a:pt x="764" y="1637"/>
                  <a:pt x="760" y="1637"/>
                  <a:pt x="759" y="1632"/>
                </a:cubicBezTo>
                <a:cubicBezTo>
                  <a:pt x="758" y="1628"/>
                  <a:pt x="758" y="1628"/>
                  <a:pt x="763" y="1626"/>
                </a:cubicBezTo>
                <a:cubicBezTo>
                  <a:pt x="767" y="1625"/>
                  <a:pt x="765" y="1632"/>
                  <a:pt x="768" y="1631"/>
                </a:cubicBezTo>
                <a:cubicBezTo>
                  <a:pt x="771" y="1629"/>
                  <a:pt x="769" y="1622"/>
                  <a:pt x="772" y="1621"/>
                </a:cubicBezTo>
                <a:cubicBezTo>
                  <a:pt x="776" y="1619"/>
                  <a:pt x="776" y="1623"/>
                  <a:pt x="780" y="1624"/>
                </a:cubicBezTo>
                <a:cubicBezTo>
                  <a:pt x="785" y="1626"/>
                  <a:pt x="782" y="1629"/>
                  <a:pt x="779" y="1632"/>
                </a:cubicBezTo>
                <a:cubicBezTo>
                  <a:pt x="776" y="1635"/>
                  <a:pt x="778" y="1636"/>
                  <a:pt x="778" y="1640"/>
                </a:cubicBezTo>
                <a:cubicBezTo>
                  <a:pt x="777" y="1644"/>
                  <a:pt x="775" y="1642"/>
                  <a:pt x="771" y="1645"/>
                </a:cubicBezTo>
                <a:cubicBezTo>
                  <a:pt x="766" y="1649"/>
                  <a:pt x="769" y="1650"/>
                  <a:pt x="768" y="1654"/>
                </a:cubicBezTo>
                <a:cubicBezTo>
                  <a:pt x="766" y="1659"/>
                  <a:pt x="762" y="1661"/>
                  <a:pt x="763" y="1664"/>
                </a:cubicBezTo>
                <a:cubicBezTo>
                  <a:pt x="764" y="1667"/>
                  <a:pt x="765" y="1663"/>
                  <a:pt x="769" y="1660"/>
                </a:cubicBezTo>
                <a:cubicBezTo>
                  <a:pt x="774" y="1657"/>
                  <a:pt x="773" y="1657"/>
                  <a:pt x="775" y="1653"/>
                </a:cubicBezTo>
                <a:cubicBezTo>
                  <a:pt x="776" y="1650"/>
                  <a:pt x="778" y="1651"/>
                  <a:pt x="781" y="1651"/>
                </a:cubicBezTo>
                <a:cubicBezTo>
                  <a:pt x="783" y="1651"/>
                  <a:pt x="781" y="1649"/>
                  <a:pt x="783" y="1643"/>
                </a:cubicBezTo>
                <a:cubicBezTo>
                  <a:pt x="786" y="1637"/>
                  <a:pt x="788" y="1640"/>
                  <a:pt x="792" y="1640"/>
                </a:cubicBezTo>
                <a:cubicBezTo>
                  <a:pt x="796" y="1641"/>
                  <a:pt x="792" y="1645"/>
                  <a:pt x="794" y="1644"/>
                </a:cubicBezTo>
                <a:cubicBezTo>
                  <a:pt x="797" y="1644"/>
                  <a:pt x="797" y="1640"/>
                  <a:pt x="800" y="1641"/>
                </a:cubicBezTo>
                <a:cubicBezTo>
                  <a:pt x="802" y="1642"/>
                  <a:pt x="796" y="1646"/>
                  <a:pt x="796" y="1646"/>
                </a:cubicBezTo>
                <a:cubicBezTo>
                  <a:pt x="796" y="1646"/>
                  <a:pt x="797" y="1652"/>
                  <a:pt x="799" y="1654"/>
                </a:cubicBezTo>
                <a:cubicBezTo>
                  <a:pt x="801" y="1655"/>
                  <a:pt x="802" y="1651"/>
                  <a:pt x="801" y="1648"/>
                </a:cubicBezTo>
                <a:cubicBezTo>
                  <a:pt x="800" y="1645"/>
                  <a:pt x="803" y="1643"/>
                  <a:pt x="805" y="1642"/>
                </a:cubicBezTo>
                <a:cubicBezTo>
                  <a:pt x="807" y="1640"/>
                  <a:pt x="807" y="1640"/>
                  <a:pt x="808" y="1645"/>
                </a:cubicBezTo>
                <a:cubicBezTo>
                  <a:pt x="810" y="1649"/>
                  <a:pt x="807" y="1648"/>
                  <a:pt x="804" y="1653"/>
                </a:cubicBezTo>
                <a:cubicBezTo>
                  <a:pt x="800" y="1657"/>
                  <a:pt x="801" y="1659"/>
                  <a:pt x="801" y="1659"/>
                </a:cubicBezTo>
                <a:cubicBezTo>
                  <a:pt x="801" y="1659"/>
                  <a:pt x="809" y="1655"/>
                  <a:pt x="811" y="1652"/>
                </a:cubicBezTo>
                <a:cubicBezTo>
                  <a:pt x="814" y="1649"/>
                  <a:pt x="817" y="1651"/>
                  <a:pt x="818" y="1652"/>
                </a:cubicBezTo>
                <a:cubicBezTo>
                  <a:pt x="820" y="1653"/>
                  <a:pt x="821" y="1655"/>
                  <a:pt x="823" y="1654"/>
                </a:cubicBezTo>
                <a:cubicBezTo>
                  <a:pt x="825" y="1654"/>
                  <a:pt x="823" y="1651"/>
                  <a:pt x="823" y="1651"/>
                </a:cubicBezTo>
                <a:cubicBezTo>
                  <a:pt x="823" y="1651"/>
                  <a:pt x="826" y="1651"/>
                  <a:pt x="828" y="1648"/>
                </a:cubicBezTo>
                <a:cubicBezTo>
                  <a:pt x="829" y="1645"/>
                  <a:pt x="831" y="1644"/>
                  <a:pt x="831" y="1644"/>
                </a:cubicBezTo>
                <a:cubicBezTo>
                  <a:pt x="831" y="1644"/>
                  <a:pt x="834" y="1649"/>
                  <a:pt x="837" y="1649"/>
                </a:cubicBezTo>
                <a:cubicBezTo>
                  <a:pt x="840" y="1649"/>
                  <a:pt x="838" y="1641"/>
                  <a:pt x="843" y="1641"/>
                </a:cubicBezTo>
                <a:cubicBezTo>
                  <a:pt x="847" y="1642"/>
                  <a:pt x="844" y="1633"/>
                  <a:pt x="847" y="1635"/>
                </a:cubicBezTo>
                <a:cubicBezTo>
                  <a:pt x="851" y="1637"/>
                  <a:pt x="850" y="1632"/>
                  <a:pt x="849" y="1629"/>
                </a:cubicBezTo>
                <a:cubicBezTo>
                  <a:pt x="849" y="1627"/>
                  <a:pt x="848" y="1623"/>
                  <a:pt x="852" y="1621"/>
                </a:cubicBezTo>
                <a:cubicBezTo>
                  <a:pt x="856" y="1620"/>
                  <a:pt x="853" y="1624"/>
                  <a:pt x="854" y="1627"/>
                </a:cubicBezTo>
                <a:cubicBezTo>
                  <a:pt x="855" y="1631"/>
                  <a:pt x="857" y="1626"/>
                  <a:pt x="860" y="1627"/>
                </a:cubicBezTo>
                <a:cubicBezTo>
                  <a:pt x="862" y="1628"/>
                  <a:pt x="858" y="1634"/>
                  <a:pt x="854" y="1635"/>
                </a:cubicBezTo>
                <a:cubicBezTo>
                  <a:pt x="849" y="1636"/>
                  <a:pt x="850" y="1639"/>
                  <a:pt x="849" y="1643"/>
                </a:cubicBezTo>
                <a:cubicBezTo>
                  <a:pt x="848" y="1647"/>
                  <a:pt x="845" y="1648"/>
                  <a:pt x="847" y="1649"/>
                </a:cubicBezTo>
                <a:cubicBezTo>
                  <a:pt x="849" y="1649"/>
                  <a:pt x="852" y="1643"/>
                  <a:pt x="853" y="1642"/>
                </a:cubicBezTo>
                <a:cubicBezTo>
                  <a:pt x="854" y="1640"/>
                  <a:pt x="858" y="1639"/>
                  <a:pt x="858" y="1639"/>
                </a:cubicBezTo>
                <a:cubicBezTo>
                  <a:pt x="858" y="1639"/>
                  <a:pt x="864" y="1636"/>
                  <a:pt x="867" y="1640"/>
                </a:cubicBezTo>
                <a:cubicBezTo>
                  <a:pt x="870" y="1644"/>
                  <a:pt x="860" y="1641"/>
                  <a:pt x="861" y="1644"/>
                </a:cubicBezTo>
                <a:cubicBezTo>
                  <a:pt x="861" y="1646"/>
                  <a:pt x="861" y="1646"/>
                  <a:pt x="857" y="1647"/>
                </a:cubicBezTo>
                <a:cubicBezTo>
                  <a:pt x="854" y="1648"/>
                  <a:pt x="852" y="1647"/>
                  <a:pt x="849" y="1650"/>
                </a:cubicBezTo>
                <a:cubicBezTo>
                  <a:pt x="846" y="1653"/>
                  <a:pt x="854" y="1653"/>
                  <a:pt x="851" y="1656"/>
                </a:cubicBezTo>
                <a:cubicBezTo>
                  <a:pt x="849" y="1659"/>
                  <a:pt x="849" y="1655"/>
                  <a:pt x="838" y="1657"/>
                </a:cubicBezTo>
                <a:cubicBezTo>
                  <a:pt x="828" y="1659"/>
                  <a:pt x="843" y="1661"/>
                  <a:pt x="839" y="1666"/>
                </a:cubicBezTo>
                <a:cubicBezTo>
                  <a:pt x="835" y="1671"/>
                  <a:pt x="836" y="1663"/>
                  <a:pt x="830" y="1665"/>
                </a:cubicBezTo>
                <a:cubicBezTo>
                  <a:pt x="823" y="1667"/>
                  <a:pt x="825" y="1668"/>
                  <a:pt x="822" y="1673"/>
                </a:cubicBezTo>
                <a:cubicBezTo>
                  <a:pt x="819" y="1678"/>
                  <a:pt x="818" y="1680"/>
                  <a:pt x="819" y="1683"/>
                </a:cubicBezTo>
                <a:cubicBezTo>
                  <a:pt x="820" y="1686"/>
                  <a:pt x="821" y="1678"/>
                  <a:pt x="823" y="1674"/>
                </a:cubicBezTo>
                <a:cubicBezTo>
                  <a:pt x="826" y="1670"/>
                  <a:pt x="828" y="1672"/>
                  <a:pt x="833" y="1672"/>
                </a:cubicBezTo>
                <a:cubicBezTo>
                  <a:pt x="839" y="1672"/>
                  <a:pt x="835" y="1675"/>
                  <a:pt x="831" y="1679"/>
                </a:cubicBezTo>
                <a:cubicBezTo>
                  <a:pt x="827" y="1683"/>
                  <a:pt x="828" y="1682"/>
                  <a:pt x="828" y="1686"/>
                </a:cubicBezTo>
                <a:cubicBezTo>
                  <a:pt x="829" y="1691"/>
                  <a:pt x="827" y="1691"/>
                  <a:pt x="824" y="1693"/>
                </a:cubicBezTo>
                <a:cubicBezTo>
                  <a:pt x="821" y="1696"/>
                  <a:pt x="821" y="1690"/>
                  <a:pt x="818" y="1691"/>
                </a:cubicBezTo>
                <a:cubicBezTo>
                  <a:pt x="815" y="1691"/>
                  <a:pt x="818" y="1693"/>
                  <a:pt x="818" y="1697"/>
                </a:cubicBezTo>
                <a:cubicBezTo>
                  <a:pt x="818" y="1700"/>
                  <a:pt x="819" y="1703"/>
                  <a:pt x="821" y="1703"/>
                </a:cubicBezTo>
                <a:cubicBezTo>
                  <a:pt x="822" y="1702"/>
                  <a:pt x="822" y="1698"/>
                  <a:pt x="824" y="1697"/>
                </a:cubicBezTo>
                <a:cubicBezTo>
                  <a:pt x="826" y="1696"/>
                  <a:pt x="830" y="1698"/>
                  <a:pt x="832" y="1698"/>
                </a:cubicBezTo>
                <a:cubicBezTo>
                  <a:pt x="834" y="1698"/>
                  <a:pt x="826" y="1689"/>
                  <a:pt x="833" y="1689"/>
                </a:cubicBezTo>
                <a:cubicBezTo>
                  <a:pt x="836" y="1688"/>
                  <a:pt x="832" y="1694"/>
                  <a:pt x="834" y="1696"/>
                </a:cubicBezTo>
                <a:cubicBezTo>
                  <a:pt x="836" y="1698"/>
                  <a:pt x="836" y="1695"/>
                  <a:pt x="839" y="1695"/>
                </a:cubicBezTo>
                <a:cubicBezTo>
                  <a:pt x="842" y="1695"/>
                  <a:pt x="843" y="1700"/>
                  <a:pt x="846" y="1698"/>
                </a:cubicBezTo>
                <a:cubicBezTo>
                  <a:pt x="849" y="1696"/>
                  <a:pt x="850" y="1693"/>
                  <a:pt x="848" y="1691"/>
                </a:cubicBezTo>
                <a:cubicBezTo>
                  <a:pt x="846" y="1689"/>
                  <a:pt x="846" y="1695"/>
                  <a:pt x="845" y="1693"/>
                </a:cubicBezTo>
                <a:cubicBezTo>
                  <a:pt x="844" y="1691"/>
                  <a:pt x="843" y="1693"/>
                  <a:pt x="843" y="1686"/>
                </a:cubicBezTo>
                <a:cubicBezTo>
                  <a:pt x="844" y="1680"/>
                  <a:pt x="848" y="1681"/>
                  <a:pt x="848" y="1681"/>
                </a:cubicBezTo>
                <a:cubicBezTo>
                  <a:pt x="858" y="1688"/>
                  <a:pt x="847" y="1681"/>
                  <a:pt x="852" y="1697"/>
                </a:cubicBezTo>
                <a:cubicBezTo>
                  <a:pt x="853" y="1700"/>
                  <a:pt x="855" y="1699"/>
                  <a:pt x="857" y="1698"/>
                </a:cubicBezTo>
                <a:cubicBezTo>
                  <a:pt x="859" y="1697"/>
                  <a:pt x="858" y="1693"/>
                  <a:pt x="860" y="1690"/>
                </a:cubicBezTo>
                <a:cubicBezTo>
                  <a:pt x="862" y="1687"/>
                  <a:pt x="864" y="1692"/>
                  <a:pt x="867" y="1690"/>
                </a:cubicBezTo>
                <a:cubicBezTo>
                  <a:pt x="870" y="1688"/>
                  <a:pt x="867" y="1686"/>
                  <a:pt x="864" y="1684"/>
                </a:cubicBezTo>
                <a:cubicBezTo>
                  <a:pt x="862" y="1681"/>
                  <a:pt x="864" y="1677"/>
                  <a:pt x="867" y="1676"/>
                </a:cubicBezTo>
                <a:cubicBezTo>
                  <a:pt x="871" y="1675"/>
                  <a:pt x="869" y="1681"/>
                  <a:pt x="870" y="1685"/>
                </a:cubicBezTo>
                <a:cubicBezTo>
                  <a:pt x="870" y="1690"/>
                  <a:pt x="874" y="1689"/>
                  <a:pt x="873" y="1692"/>
                </a:cubicBezTo>
                <a:cubicBezTo>
                  <a:pt x="872" y="1694"/>
                  <a:pt x="870" y="1695"/>
                  <a:pt x="867" y="1697"/>
                </a:cubicBezTo>
                <a:cubicBezTo>
                  <a:pt x="863" y="1699"/>
                  <a:pt x="867" y="1702"/>
                  <a:pt x="865" y="1705"/>
                </a:cubicBezTo>
                <a:cubicBezTo>
                  <a:pt x="864" y="1708"/>
                  <a:pt x="862" y="1706"/>
                  <a:pt x="860" y="1712"/>
                </a:cubicBezTo>
                <a:cubicBezTo>
                  <a:pt x="859" y="1718"/>
                  <a:pt x="863" y="1719"/>
                  <a:pt x="863" y="1716"/>
                </a:cubicBezTo>
                <a:cubicBezTo>
                  <a:pt x="863" y="1714"/>
                  <a:pt x="865" y="1712"/>
                  <a:pt x="868" y="1710"/>
                </a:cubicBezTo>
                <a:cubicBezTo>
                  <a:pt x="870" y="1708"/>
                  <a:pt x="868" y="1705"/>
                  <a:pt x="870" y="1702"/>
                </a:cubicBezTo>
                <a:cubicBezTo>
                  <a:pt x="871" y="1700"/>
                  <a:pt x="871" y="1699"/>
                  <a:pt x="871" y="1699"/>
                </a:cubicBezTo>
                <a:cubicBezTo>
                  <a:pt x="871" y="1699"/>
                  <a:pt x="874" y="1701"/>
                  <a:pt x="873" y="1706"/>
                </a:cubicBezTo>
                <a:cubicBezTo>
                  <a:pt x="872" y="1712"/>
                  <a:pt x="879" y="1709"/>
                  <a:pt x="877" y="1713"/>
                </a:cubicBezTo>
                <a:cubicBezTo>
                  <a:pt x="875" y="1717"/>
                  <a:pt x="878" y="1719"/>
                  <a:pt x="878" y="1719"/>
                </a:cubicBezTo>
                <a:cubicBezTo>
                  <a:pt x="878" y="1719"/>
                  <a:pt x="878" y="1717"/>
                  <a:pt x="881" y="1714"/>
                </a:cubicBezTo>
                <a:cubicBezTo>
                  <a:pt x="883" y="1711"/>
                  <a:pt x="879" y="1706"/>
                  <a:pt x="878" y="1705"/>
                </a:cubicBezTo>
                <a:cubicBezTo>
                  <a:pt x="876" y="1704"/>
                  <a:pt x="876" y="1702"/>
                  <a:pt x="875" y="1699"/>
                </a:cubicBezTo>
                <a:cubicBezTo>
                  <a:pt x="874" y="1695"/>
                  <a:pt x="875" y="1696"/>
                  <a:pt x="879" y="1691"/>
                </a:cubicBezTo>
                <a:cubicBezTo>
                  <a:pt x="882" y="1687"/>
                  <a:pt x="882" y="1686"/>
                  <a:pt x="883" y="1686"/>
                </a:cubicBezTo>
                <a:cubicBezTo>
                  <a:pt x="883" y="1686"/>
                  <a:pt x="883" y="1686"/>
                  <a:pt x="884" y="1686"/>
                </a:cubicBezTo>
                <a:cubicBezTo>
                  <a:pt x="887" y="1686"/>
                  <a:pt x="884" y="1689"/>
                  <a:pt x="882" y="1692"/>
                </a:cubicBezTo>
                <a:cubicBezTo>
                  <a:pt x="881" y="1695"/>
                  <a:pt x="880" y="1699"/>
                  <a:pt x="881" y="1701"/>
                </a:cubicBezTo>
                <a:cubicBezTo>
                  <a:pt x="881" y="1703"/>
                  <a:pt x="882" y="1710"/>
                  <a:pt x="882" y="1710"/>
                </a:cubicBezTo>
                <a:cubicBezTo>
                  <a:pt x="882" y="1710"/>
                  <a:pt x="886" y="1716"/>
                  <a:pt x="887" y="1714"/>
                </a:cubicBezTo>
                <a:cubicBezTo>
                  <a:pt x="889" y="1712"/>
                  <a:pt x="887" y="1710"/>
                  <a:pt x="885" y="1709"/>
                </a:cubicBezTo>
                <a:cubicBezTo>
                  <a:pt x="883" y="1707"/>
                  <a:pt x="885" y="1705"/>
                  <a:pt x="888" y="1702"/>
                </a:cubicBezTo>
                <a:cubicBezTo>
                  <a:pt x="890" y="1700"/>
                  <a:pt x="890" y="1706"/>
                  <a:pt x="892" y="1707"/>
                </a:cubicBezTo>
                <a:cubicBezTo>
                  <a:pt x="894" y="1707"/>
                  <a:pt x="893" y="1703"/>
                  <a:pt x="894" y="1701"/>
                </a:cubicBezTo>
                <a:cubicBezTo>
                  <a:pt x="894" y="1700"/>
                  <a:pt x="891" y="1698"/>
                  <a:pt x="889" y="1697"/>
                </a:cubicBezTo>
                <a:cubicBezTo>
                  <a:pt x="887" y="1696"/>
                  <a:pt x="885" y="1694"/>
                  <a:pt x="887" y="1691"/>
                </a:cubicBezTo>
                <a:cubicBezTo>
                  <a:pt x="888" y="1688"/>
                  <a:pt x="890" y="1693"/>
                  <a:pt x="892" y="1690"/>
                </a:cubicBezTo>
                <a:cubicBezTo>
                  <a:pt x="894" y="1687"/>
                  <a:pt x="895" y="1691"/>
                  <a:pt x="897" y="1687"/>
                </a:cubicBezTo>
                <a:cubicBezTo>
                  <a:pt x="899" y="1684"/>
                  <a:pt x="897" y="1681"/>
                  <a:pt x="893" y="1682"/>
                </a:cubicBezTo>
                <a:cubicBezTo>
                  <a:pt x="889" y="1683"/>
                  <a:pt x="890" y="1678"/>
                  <a:pt x="892" y="1675"/>
                </a:cubicBezTo>
                <a:cubicBezTo>
                  <a:pt x="894" y="1672"/>
                  <a:pt x="896" y="1678"/>
                  <a:pt x="897" y="1678"/>
                </a:cubicBezTo>
                <a:cubicBezTo>
                  <a:pt x="899" y="1677"/>
                  <a:pt x="900" y="1674"/>
                  <a:pt x="900" y="1671"/>
                </a:cubicBezTo>
                <a:cubicBezTo>
                  <a:pt x="900" y="1668"/>
                  <a:pt x="896" y="1673"/>
                  <a:pt x="894" y="1669"/>
                </a:cubicBezTo>
                <a:cubicBezTo>
                  <a:pt x="892" y="1665"/>
                  <a:pt x="896" y="1666"/>
                  <a:pt x="898" y="1663"/>
                </a:cubicBezTo>
                <a:cubicBezTo>
                  <a:pt x="900" y="1661"/>
                  <a:pt x="894" y="1660"/>
                  <a:pt x="893" y="1658"/>
                </a:cubicBezTo>
                <a:cubicBezTo>
                  <a:pt x="893" y="1656"/>
                  <a:pt x="897" y="1658"/>
                  <a:pt x="897" y="1654"/>
                </a:cubicBezTo>
                <a:cubicBezTo>
                  <a:pt x="898" y="1650"/>
                  <a:pt x="902" y="1649"/>
                  <a:pt x="905" y="1649"/>
                </a:cubicBezTo>
                <a:cubicBezTo>
                  <a:pt x="909" y="1649"/>
                  <a:pt x="906" y="1654"/>
                  <a:pt x="908" y="1653"/>
                </a:cubicBezTo>
                <a:cubicBezTo>
                  <a:pt x="910" y="1651"/>
                  <a:pt x="910" y="1648"/>
                  <a:pt x="913" y="1647"/>
                </a:cubicBezTo>
                <a:cubicBezTo>
                  <a:pt x="917" y="1647"/>
                  <a:pt x="915" y="1650"/>
                  <a:pt x="912" y="1655"/>
                </a:cubicBezTo>
                <a:cubicBezTo>
                  <a:pt x="909" y="1660"/>
                  <a:pt x="908" y="1665"/>
                  <a:pt x="910" y="1665"/>
                </a:cubicBezTo>
                <a:cubicBezTo>
                  <a:pt x="913" y="1665"/>
                  <a:pt x="910" y="1660"/>
                  <a:pt x="913" y="1659"/>
                </a:cubicBezTo>
                <a:cubicBezTo>
                  <a:pt x="917" y="1657"/>
                  <a:pt x="917" y="1654"/>
                  <a:pt x="918" y="1651"/>
                </a:cubicBezTo>
                <a:cubicBezTo>
                  <a:pt x="918" y="1647"/>
                  <a:pt x="918" y="1644"/>
                  <a:pt x="922" y="1642"/>
                </a:cubicBezTo>
                <a:cubicBezTo>
                  <a:pt x="925" y="1639"/>
                  <a:pt x="924" y="1649"/>
                  <a:pt x="922" y="1652"/>
                </a:cubicBezTo>
                <a:cubicBezTo>
                  <a:pt x="920" y="1656"/>
                  <a:pt x="921" y="1657"/>
                  <a:pt x="924" y="1660"/>
                </a:cubicBezTo>
                <a:cubicBezTo>
                  <a:pt x="926" y="1662"/>
                  <a:pt x="924" y="1665"/>
                  <a:pt x="921" y="1668"/>
                </a:cubicBezTo>
                <a:cubicBezTo>
                  <a:pt x="918" y="1671"/>
                  <a:pt x="917" y="1673"/>
                  <a:pt x="921" y="1674"/>
                </a:cubicBezTo>
                <a:cubicBezTo>
                  <a:pt x="925" y="1675"/>
                  <a:pt x="924" y="1671"/>
                  <a:pt x="928" y="1670"/>
                </a:cubicBezTo>
                <a:cubicBezTo>
                  <a:pt x="933" y="1670"/>
                  <a:pt x="934" y="1665"/>
                  <a:pt x="937" y="1662"/>
                </a:cubicBezTo>
                <a:cubicBezTo>
                  <a:pt x="940" y="1659"/>
                  <a:pt x="940" y="1660"/>
                  <a:pt x="942" y="1661"/>
                </a:cubicBezTo>
                <a:cubicBezTo>
                  <a:pt x="945" y="1661"/>
                  <a:pt x="942" y="1671"/>
                  <a:pt x="941" y="1673"/>
                </a:cubicBezTo>
                <a:cubicBezTo>
                  <a:pt x="939" y="1675"/>
                  <a:pt x="936" y="1678"/>
                  <a:pt x="938" y="1679"/>
                </a:cubicBezTo>
                <a:cubicBezTo>
                  <a:pt x="941" y="1679"/>
                  <a:pt x="944" y="1676"/>
                  <a:pt x="944" y="1676"/>
                </a:cubicBezTo>
                <a:cubicBezTo>
                  <a:pt x="944" y="1676"/>
                  <a:pt x="943" y="1679"/>
                  <a:pt x="947" y="1679"/>
                </a:cubicBezTo>
                <a:cubicBezTo>
                  <a:pt x="951" y="1679"/>
                  <a:pt x="951" y="1678"/>
                  <a:pt x="953" y="1675"/>
                </a:cubicBezTo>
                <a:cubicBezTo>
                  <a:pt x="956" y="1673"/>
                  <a:pt x="960" y="1673"/>
                  <a:pt x="962" y="1675"/>
                </a:cubicBezTo>
                <a:cubicBezTo>
                  <a:pt x="965" y="1676"/>
                  <a:pt x="960" y="1680"/>
                  <a:pt x="958" y="1682"/>
                </a:cubicBezTo>
                <a:cubicBezTo>
                  <a:pt x="955" y="1683"/>
                  <a:pt x="954" y="1685"/>
                  <a:pt x="952" y="1690"/>
                </a:cubicBezTo>
                <a:cubicBezTo>
                  <a:pt x="950" y="1694"/>
                  <a:pt x="953" y="1690"/>
                  <a:pt x="957" y="1691"/>
                </a:cubicBezTo>
                <a:cubicBezTo>
                  <a:pt x="961" y="1691"/>
                  <a:pt x="961" y="1685"/>
                  <a:pt x="964" y="1683"/>
                </a:cubicBezTo>
                <a:cubicBezTo>
                  <a:pt x="967" y="1681"/>
                  <a:pt x="967" y="1678"/>
                  <a:pt x="967" y="1673"/>
                </a:cubicBezTo>
                <a:cubicBezTo>
                  <a:pt x="966" y="1668"/>
                  <a:pt x="969" y="1669"/>
                  <a:pt x="970" y="1669"/>
                </a:cubicBezTo>
                <a:cubicBezTo>
                  <a:pt x="971" y="1670"/>
                  <a:pt x="968" y="1681"/>
                  <a:pt x="967" y="1685"/>
                </a:cubicBezTo>
                <a:cubicBezTo>
                  <a:pt x="965" y="1689"/>
                  <a:pt x="968" y="1690"/>
                  <a:pt x="970" y="1695"/>
                </a:cubicBezTo>
                <a:cubicBezTo>
                  <a:pt x="971" y="1700"/>
                  <a:pt x="974" y="1699"/>
                  <a:pt x="974" y="1698"/>
                </a:cubicBezTo>
                <a:cubicBezTo>
                  <a:pt x="973" y="1696"/>
                  <a:pt x="975" y="1693"/>
                  <a:pt x="977" y="1690"/>
                </a:cubicBezTo>
                <a:cubicBezTo>
                  <a:pt x="978" y="1687"/>
                  <a:pt x="978" y="1683"/>
                  <a:pt x="978" y="1683"/>
                </a:cubicBezTo>
                <a:cubicBezTo>
                  <a:pt x="978" y="1683"/>
                  <a:pt x="979" y="1686"/>
                  <a:pt x="981" y="1689"/>
                </a:cubicBezTo>
                <a:cubicBezTo>
                  <a:pt x="983" y="1692"/>
                  <a:pt x="984" y="1695"/>
                  <a:pt x="986" y="1696"/>
                </a:cubicBezTo>
                <a:cubicBezTo>
                  <a:pt x="988" y="1696"/>
                  <a:pt x="985" y="1693"/>
                  <a:pt x="986" y="1691"/>
                </a:cubicBezTo>
                <a:cubicBezTo>
                  <a:pt x="988" y="1690"/>
                  <a:pt x="988" y="1682"/>
                  <a:pt x="985" y="1680"/>
                </a:cubicBezTo>
                <a:cubicBezTo>
                  <a:pt x="982" y="1679"/>
                  <a:pt x="982" y="1679"/>
                  <a:pt x="980" y="1674"/>
                </a:cubicBezTo>
                <a:cubicBezTo>
                  <a:pt x="978" y="1670"/>
                  <a:pt x="980" y="1669"/>
                  <a:pt x="980" y="1667"/>
                </a:cubicBezTo>
                <a:cubicBezTo>
                  <a:pt x="980" y="1664"/>
                  <a:pt x="980" y="1665"/>
                  <a:pt x="983" y="1664"/>
                </a:cubicBezTo>
                <a:cubicBezTo>
                  <a:pt x="987" y="1663"/>
                  <a:pt x="988" y="1672"/>
                  <a:pt x="988" y="1672"/>
                </a:cubicBezTo>
                <a:cubicBezTo>
                  <a:pt x="988" y="1672"/>
                  <a:pt x="989" y="1666"/>
                  <a:pt x="988" y="1661"/>
                </a:cubicBezTo>
                <a:cubicBezTo>
                  <a:pt x="988" y="1660"/>
                  <a:pt x="992" y="1660"/>
                  <a:pt x="992" y="1659"/>
                </a:cubicBezTo>
                <a:cubicBezTo>
                  <a:pt x="992" y="1658"/>
                  <a:pt x="991" y="1657"/>
                  <a:pt x="991" y="1656"/>
                </a:cubicBezTo>
                <a:cubicBezTo>
                  <a:pt x="990" y="1654"/>
                  <a:pt x="995" y="1657"/>
                  <a:pt x="997" y="1656"/>
                </a:cubicBezTo>
                <a:cubicBezTo>
                  <a:pt x="999" y="1655"/>
                  <a:pt x="999" y="1650"/>
                  <a:pt x="998" y="1647"/>
                </a:cubicBezTo>
                <a:cubicBezTo>
                  <a:pt x="998" y="1644"/>
                  <a:pt x="1004" y="1647"/>
                  <a:pt x="1006" y="1647"/>
                </a:cubicBezTo>
                <a:cubicBezTo>
                  <a:pt x="1009" y="1647"/>
                  <a:pt x="1008" y="1653"/>
                  <a:pt x="1007" y="1654"/>
                </a:cubicBezTo>
                <a:cubicBezTo>
                  <a:pt x="1005" y="1655"/>
                  <a:pt x="1002" y="1656"/>
                  <a:pt x="1001" y="1657"/>
                </a:cubicBezTo>
                <a:cubicBezTo>
                  <a:pt x="999" y="1659"/>
                  <a:pt x="1001" y="1661"/>
                  <a:pt x="999" y="1662"/>
                </a:cubicBezTo>
                <a:cubicBezTo>
                  <a:pt x="997" y="1663"/>
                  <a:pt x="996" y="1662"/>
                  <a:pt x="994" y="1663"/>
                </a:cubicBezTo>
                <a:cubicBezTo>
                  <a:pt x="992" y="1663"/>
                  <a:pt x="992" y="1667"/>
                  <a:pt x="993" y="1668"/>
                </a:cubicBezTo>
                <a:cubicBezTo>
                  <a:pt x="995" y="1669"/>
                  <a:pt x="996" y="1667"/>
                  <a:pt x="998" y="1665"/>
                </a:cubicBezTo>
                <a:cubicBezTo>
                  <a:pt x="1000" y="1663"/>
                  <a:pt x="1003" y="1664"/>
                  <a:pt x="1005" y="1667"/>
                </a:cubicBezTo>
                <a:cubicBezTo>
                  <a:pt x="1007" y="1669"/>
                  <a:pt x="1003" y="1672"/>
                  <a:pt x="1000" y="1674"/>
                </a:cubicBezTo>
                <a:cubicBezTo>
                  <a:pt x="998" y="1676"/>
                  <a:pt x="995" y="1678"/>
                  <a:pt x="993" y="1682"/>
                </a:cubicBezTo>
                <a:cubicBezTo>
                  <a:pt x="992" y="1686"/>
                  <a:pt x="993" y="1688"/>
                  <a:pt x="995" y="1687"/>
                </a:cubicBezTo>
                <a:cubicBezTo>
                  <a:pt x="996" y="1686"/>
                  <a:pt x="999" y="1686"/>
                  <a:pt x="999" y="1683"/>
                </a:cubicBezTo>
                <a:cubicBezTo>
                  <a:pt x="999" y="1681"/>
                  <a:pt x="1000" y="1680"/>
                  <a:pt x="1002" y="1678"/>
                </a:cubicBezTo>
                <a:cubicBezTo>
                  <a:pt x="1005" y="1676"/>
                  <a:pt x="1006" y="1681"/>
                  <a:pt x="1006" y="1681"/>
                </a:cubicBezTo>
                <a:cubicBezTo>
                  <a:pt x="1006" y="1681"/>
                  <a:pt x="1012" y="1686"/>
                  <a:pt x="1012" y="1683"/>
                </a:cubicBezTo>
                <a:cubicBezTo>
                  <a:pt x="1012" y="1680"/>
                  <a:pt x="1012" y="1674"/>
                  <a:pt x="1014" y="1674"/>
                </a:cubicBezTo>
                <a:cubicBezTo>
                  <a:pt x="1015" y="1675"/>
                  <a:pt x="1016" y="1680"/>
                  <a:pt x="1019" y="1678"/>
                </a:cubicBezTo>
                <a:cubicBezTo>
                  <a:pt x="1021" y="1675"/>
                  <a:pt x="1020" y="1671"/>
                  <a:pt x="1022" y="1669"/>
                </a:cubicBezTo>
                <a:cubicBezTo>
                  <a:pt x="1025" y="1667"/>
                  <a:pt x="1023" y="1669"/>
                  <a:pt x="1026" y="1672"/>
                </a:cubicBezTo>
                <a:cubicBezTo>
                  <a:pt x="1029" y="1675"/>
                  <a:pt x="1027" y="1674"/>
                  <a:pt x="1030" y="1671"/>
                </a:cubicBezTo>
                <a:cubicBezTo>
                  <a:pt x="1033" y="1668"/>
                  <a:pt x="1032" y="1668"/>
                  <a:pt x="1035" y="1668"/>
                </a:cubicBezTo>
                <a:cubicBezTo>
                  <a:pt x="1038" y="1669"/>
                  <a:pt x="1035" y="1671"/>
                  <a:pt x="1035" y="1675"/>
                </a:cubicBezTo>
                <a:cubicBezTo>
                  <a:pt x="1035" y="1679"/>
                  <a:pt x="1030" y="1682"/>
                  <a:pt x="1033" y="1683"/>
                </a:cubicBezTo>
                <a:cubicBezTo>
                  <a:pt x="1036" y="1684"/>
                  <a:pt x="1040" y="1674"/>
                  <a:pt x="1040" y="1672"/>
                </a:cubicBezTo>
                <a:cubicBezTo>
                  <a:pt x="1040" y="1670"/>
                  <a:pt x="1040" y="1664"/>
                  <a:pt x="1041" y="1662"/>
                </a:cubicBezTo>
                <a:cubicBezTo>
                  <a:pt x="1042" y="1660"/>
                  <a:pt x="1041" y="1657"/>
                  <a:pt x="1039" y="1654"/>
                </a:cubicBezTo>
                <a:cubicBezTo>
                  <a:pt x="1037" y="1651"/>
                  <a:pt x="1042" y="1649"/>
                  <a:pt x="1047" y="1648"/>
                </a:cubicBezTo>
                <a:cubicBezTo>
                  <a:pt x="1052" y="1648"/>
                  <a:pt x="1047" y="1654"/>
                  <a:pt x="1044" y="1657"/>
                </a:cubicBezTo>
                <a:cubicBezTo>
                  <a:pt x="1041" y="1659"/>
                  <a:pt x="1041" y="1663"/>
                  <a:pt x="1044" y="1663"/>
                </a:cubicBezTo>
                <a:cubicBezTo>
                  <a:pt x="1047" y="1663"/>
                  <a:pt x="1043" y="1673"/>
                  <a:pt x="1044" y="1676"/>
                </a:cubicBezTo>
                <a:cubicBezTo>
                  <a:pt x="1045" y="1680"/>
                  <a:pt x="1047" y="1680"/>
                  <a:pt x="1045" y="1683"/>
                </a:cubicBezTo>
                <a:cubicBezTo>
                  <a:pt x="1044" y="1687"/>
                  <a:pt x="1039" y="1685"/>
                  <a:pt x="1038" y="1688"/>
                </a:cubicBezTo>
                <a:cubicBezTo>
                  <a:pt x="1038" y="1690"/>
                  <a:pt x="1044" y="1687"/>
                  <a:pt x="1047" y="1687"/>
                </a:cubicBezTo>
                <a:cubicBezTo>
                  <a:pt x="1050" y="1687"/>
                  <a:pt x="1051" y="1684"/>
                  <a:pt x="1049" y="1682"/>
                </a:cubicBezTo>
                <a:cubicBezTo>
                  <a:pt x="1048" y="1680"/>
                  <a:pt x="1052" y="1678"/>
                  <a:pt x="1049" y="1676"/>
                </a:cubicBezTo>
                <a:cubicBezTo>
                  <a:pt x="1046" y="1675"/>
                  <a:pt x="1046" y="1671"/>
                  <a:pt x="1048" y="1669"/>
                </a:cubicBezTo>
                <a:cubicBezTo>
                  <a:pt x="1051" y="1667"/>
                  <a:pt x="1052" y="1666"/>
                  <a:pt x="1052" y="1669"/>
                </a:cubicBezTo>
                <a:cubicBezTo>
                  <a:pt x="1052" y="1672"/>
                  <a:pt x="1056" y="1681"/>
                  <a:pt x="1059" y="1681"/>
                </a:cubicBezTo>
                <a:cubicBezTo>
                  <a:pt x="1062" y="1682"/>
                  <a:pt x="1063" y="1679"/>
                  <a:pt x="1061" y="1678"/>
                </a:cubicBezTo>
                <a:cubicBezTo>
                  <a:pt x="1059" y="1677"/>
                  <a:pt x="1056" y="1674"/>
                  <a:pt x="1055" y="1671"/>
                </a:cubicBezTo>
                <a:cubicBezTo>
                  <a:pt x="1054" y="1668"/>
                  <a:pt x="1057" y="1664"/>
                  <a:pt x="1058" y="1671"/>
                </a:cubicBezTo>
                <a:cubicBezTo>
                  <a:pt x="1059" y="1678"/>
                  <a:pt x="1063" y="1676"/>
                  <a:pt x="1063" y="1676"/>
                </a:cubicBezTo>
                <a:cubicBezTo>
                  <a:pt x="1063" y="1676"/>
                  <a:pt x="1061" y="1674"/>
                  <a:pt x="1063" y="1671"/>
                </a:cubicBezTo>
                <a:cubicBezTo>
                  <a:pt x="1065" y="1669"/>
                  <a:pt x="1064" y="1663"/>
                  <a:pt x="1059" y="1661"/>
                </a:cubicBezTo>
                <a:cubicBezTo>
                  <a:pt x="1053" y="1659"/>
                  <a:pt x="1054" y="1651"/>
                  <a:pt x="1057" y="1651"/>
                </a:cubicBezTo>
                <a:cubicBezTo>
                  <a:pt x="1060" y="1650"/>
                  <a:pt x="1061" y="1653"/>
                  <a:pt x="1060" y="1656"/>
                </a:cubicBezTo>
                <a:cubicBezTo>
                  <a:pt x="1060" y="1659"/>
                  <a:pt x="1065" y="1661"/>
                  <a:pt x="1065" y="1661"/>
                </a:cubicBezTo>
                <a:cubicBezTo>
                  <a:pt x="1065" y="1661"/>
                  <a:pt x="1063" y="1656"/>
                  <a:pt x="1065" y="1654"/>
                </a:cubicBezTo>
                <a:cubicBezTo>
                  <a:pt x="1067" y="1653"/>
                  <a:pt x="1069" y="1654"/>
                  <a:pt x="1069" y="1658"/>
                </a:cubicBezTo>
                <a:cubicBezTo>
                  <a:pt x="1068" y="1661"/>
                  <a:pt x="1069" y="1661"/>
                  <a:pt x="1075" y="1661"/>
                </a:cubicBezTo>
                <a:cubicBezTo>
                  <a:pt x="1080" y="1661"/>
                  <a:pt x="1076" y="1664"/>
                  <a:pt x="1078" y="1666"/>
                </a:cubicBezTo>
                <a:cubicBezTo>
                  <a:pt x="1080" y="1667"/>
                  <a:pt x="1081" y="1663"/>
                  <a:pt x="1079" y="1661"/>
                </a:cubicBezTo>
                <a:cubicBezTo>
                  <a:pt x="1077" y="1659"/>
                  <a:pt x="1079" y="1657"/>
                  <a:pt x="1081" y="1656"/>
                </a:cubicBezTo>
                <a:cubicBezTo>
                  <a:pt x="1084" y="1654"/>
                  <a:pt x="1086" y="1660"/>
                  <a:pt x="1086" y="1660"/>
                </a:cubicBezTo>
                <a:cubicBezTo>
                  <a:pt x="1086" y="1660"/>
                  <a:pt x="1088" y="1657"/>
                  <a:pt x="1088" y="1654"/>
                </a:cubicBezTo>
                <a:cubicBezTo>
                  <a:pt x="1088" y="1651"/>
                  <a:pt x="1085" y="1651"/>
                  <a:pt x="1084" y="1647"/>
                </a:cubicBezTo>
                <a:cubicBezTo>
                  <a:pt x="1082" y="1643"/>
                  <a:pt x="1087" y="1634"/>
                  <a:pt x="1091" y="1635"/>
                </a:cubicBezTo>
                <a:cubicBezTo>
                  <a:pt x="1096" y="1636"/>
                  <a:pt x="1094" y="1637"/>
                  <a:pt x="1091" y="1640"/>
                </a:cubicBezTo>
                <a:cubicBezTo>
                  <a:pt x="1087" y="1643"/>
                  <a:pt x="1088" y="1646"/>
                  <a:pt x="1092" y="1650"/>
                </a:cubicBezTo>
                <a:cubicBezTo>
                  <a:pt x="1095" y="1653"/>
                  <a:pt x="1091" y="1656"/>
                  <a:pt x="1095" y="1658"/>
                </a:cubicBezTo>
                <a:cubicBezTo>
                  <a:pt x="1098" y="1660"/>
                  <a:pt x="1099" y="1657"/>
                  <a:pt x="1103" y="1659"/>
                </a:cubicBezTo>
                <a:cubicBezTo>
                  <a:pt x="1107" y="1661"/>
                  <a:pt x="1103" y="1663"/>
                  <a:pt x="1105" y="1666"/>
                </a:cubicBezTo>
                <a:cubicBezTo>
                  <a:pt x="1106" y="1668"/>
                  <a:pt x="1108" y="1668"/>
                  <a:pt x="1109" y="1663"/>
                </a:cubicBezTo>
                <a:cubicBezTo>
                  <a:pt x="1111" y="1658"/>
                  <a:pt x="1111" y="1655"/>
                  <a:pt x="1107" y="1651"/>
                </a:cubicBezTo>
                <a:cubicBezTo>
                  <a:pt x="1102" y="1647"/>
                  <a:pt x="1106" y="1647"/>
                  <a:pt x="1102" y="1639"/>
                </a:cubicBezTo>
                <a:cubicBezTo>
                  <a:pt x="1099" y="1631"/>
                  <a:pt x="1099" y="1627"/>
                  <a:pt x="1102" y="1632"/>
                </a:cubicBezTo>
                <a:cubicBezTo>
                  <a:pt x="1105" y="1637"/>
                  <a:pt x="1114" y="1637"/>
                  <a:pt x="1108" y="1634"/>
                </a:cubicBezTo>
                <a:cubicBezTo>
                  <a:pt x="1103" y="1631"/>
                  <a:pt x="1104" y="1627"/>
                  <a:pt x="1104" y="1627"/>
                </a:cubicBezTo>
                <a:cubicBezTo>
                  <a:pt x="1104" y="1627"/>
                  <a:pt x="1111" y="1629"/>
                  <a:pt x="1109" y="1628"/>
                </a:cubicBezTo>
                <a:cubicBezTo>
                  <a:pt x="1106" y="1627"/>
                  <a:pt x="1107" y="1622"/>
                  <a:pt x="1107" y="1622"/>
                </a:cubicBezTo>
                <a:cubicBezTo>
                  <a:pt x="1106" y="1616"/>
                  <a:pt x="1106" y="1616"/>
                  <a:pt x="1106" y="1616"/>
                </a:cubicBezTo>
                <a:cubicBezTo>
                  <a:pt x="1106" y="1616"/>
                  <a:pt x="1107" y="1609"/>
                  <a:pt x="1106" y="1607"/>
                </a:cubicBezTo>
                <a:cubicBezTo>
                  <a:pt x="1105" y="1604"/>
                  <a:pt x="1103" y="1600"/>
                  <a:pt x="1102" y="1596"/>
                </a:cubicBezTo>
                <a:cubicBezTo>
                  <a:pt x="1102" y="1592"/>
                  <a:pt x="1106" y="1593"/>
                  <a:pt x="1108" y="1591"/>
                </a:cubicBezTo>
                <a:cubicBezTo>
                  <a:pt x="1110" y="1590"/>
                  <a:pt x="1108" y="1585"/>
                  <a:pt x="1109" y="1585"/>
                </a:cubicBezTo>
                <a:cubicBezTo>
                  <a:pt x="1110" y="1585"/>
                  <a:pt x="1111" y="1587"/>
                  <a:pt x="1112" y="1591"/>
                </a:cubicBezTo>
                <a:cubicBezTo>
                  <a:pt x="1113" y="1596"/>
                  <a:pt x="1116" y="1598"/>
                  <a:pt x="1117" y="1602"/>
                </a:cubicBezTo>
                <a:cubicBezTo>
                  <a:pt x="1119" y="1607"/>
                  <a:pt x="1121" y="1617"/>
                  <a:pt x="1124" y="1623"/>
                </a:cubicBezTo>
                <a:cubicBezTo>
                  <a:pt x="1126" y="1629"/>
                  <a:pt x="1126" y="1645"/>
                  <a:pt x="1125" y="1661"/>
                </a:cubicBezTo>
                <a:cubicBezTo>
                  <a:pt x="1124" y="1676"/>
                  <a:pt x="1127" y="1684"/>
                  <a:pt x="1126" y="1689"/>
                </a:cubicBezTo>
                <a:cubicBezTo>
                  <a:pt x="1126" y="1694"/>
                  <a:pt x="1124" y="1691"/>
                  <a:pt x="1122" y="1695"/>
                </a:cubicBezTo>
                <a:cubicBezTo>
                  <a:pt x="1120" y="1700"/>
                  <a:pt x="1123" y="1707"/>
                  <a:pt x="1124" y="1709"/>
                </a:cubicBezTo>
                <a:cubicBezTo>
                  <a:pt x="1125" y="1711"/>
                  <a:pt x="1125" y="1714"/>
                  <a:pt x="1124" y="1716"/>
                </a:cubicBezTo>
                <a:cubicBezTo>
                  <a:pt x="1123" y="1718"/>
                  <a:pt x="1121" y="1719"/>
                  <a:pt x="1119" y="1720"/>
                </a:cubicBezTo>
                <a:cubicBezTo>
                  <a:pt x="1118" y="1722"/>
                  <a:pt x="1119" y="1727"/>
                  <a:pt x="1118" y="1731"/>
                </a:cubicBezTo>
                <a:cubicBezTo>
                  <a:pt x="1118" y="1736"/>
                  <a:pt x="1122" y="1742"/>
                  <a:pt x="1124" y="1745"/>
                </a:cubicBezTo>
                <a:cubicBezTo>
                  <a:pt x="1126" y="1748"/>
                  <a:pt x="1123" y="1757"/>
                  <a:pt x="1125" y="1758"/>
                </a:cubicBezTo>
                <a:cubicBezTo>
                  <a:pt x="1125" y="1759"/>
                  <a:pt x="1125" y="1759"/>
                  <a:pt x="1125" y="1759"/>
                </a:cubicBezTo>
                <a:cubicBezTo>
                  <a:pt x="1125" y="1759"/>
                  <a:pt x="1124" y="1760"/>
                  <a:pt x="1125" y="1769"/>
                </a:cubicBezTo>
                <a:cubicBezTo>
                  <a:pt x="1126" y="1780"/>
                  <a:pt x="1123" y="1804"/>
                  <a:pt x="1122" y="1813"/>
                </a:cubicBezTo>
                <a:cubicBezTo>
                  <a:pt x="1121" y="1822"/>
                  <a:pt x="1120" y="1851"/>
                  <a:pt x="1120" y="1862"/>
                </a:cubicBezTo>
                <a:cubicBezTo>
                  <a:pt x="1121" y="1872"/>
                  <a:pt x="1117" y="1887"/>
                  <a:pt x="1117" y="1899"/>
                </a:cubicBezTo>
                <a:cubicBezTo>
                  <a:pt x="1117" y="1911"/>
                  <a:pt x="1116" y="1953"/>
                  <a:pt x="1116" y="1953"/>
                </a:cubicBezTo>
                <a:cubicBezTo>
                  <a:pt x="1116" y="1953"/>
                  <a:pt x="1114" y="1955"/>
                  <a:pt x="1113" y="1960"/>
                </a:cubicBezTo>
                <a:cubicBezTo>
                  <a:pt x="1111" y="1965"/>
                  <a:pt x="1112" y="1973"/>
                  <a:pt x="1112" y="1979"/>
                </a:cubicBezTo>
                <a:cubicBezTo>
                  <a:pt x="1111" y="1986"/>
                  <a:pt x="1109" y="1991"/>
                  <a:pt x="1107" y="2000"/>
                </a:cubicBezTo>
                <a:cubicBezTo>
                  <a:pt x="1106" y="2009"/>
                  <a:pt x="1107" y="2007"/>
                  <a:pt x="1109" y="2009"/>
                </a:cubicBezTo>
                <a:cubicBezTo>
                  <a:pt x="1110" y="2011"/>
                  <a:pt x="1108" y="2017"/>
                  <a:pt x="1106" y="2031"/>
                </a:cubicBezTo>
                <a:cubicBezTo>
                  <a:pt x="1104" y="2044"/>
                  <a:pt x="1106" y="2059"/>
                  <a:pt x="1105" y="2062"/>
                </a:cubicBezTo>
                <a:cubicBezTo>
                  <a:pt x="1105" y="2065"/>
                  <a:pt x="1104" y="2074"/>
                  <a:pt x="1104" y="2076"/>
                </a:cubicBezTo>
                <a:cubicBezTo>
                  <a:pt x="1105" y="2079"/>
                  <a:pt x="1104" y="2084"/>
                  <a:pt x="1103" y="2087"/>
                </a:cubicBezTo>
                <a:cubicBezTo>
                  <a:pt x="1102" y="2090"/>
                  <a:pt x="1102" y="2092"/>
                  <a:pt x="1102" y="2092"/>
                </a:cubicBezTo>
                <a:cubicBezTo>
                  <a:pt x="1102" y="2092"/>
                  <a:pt x="1099" y="2094"/>
                  <a:pt x="1098" y="2094"/>
                </a:cubicBezTo>
                <a:cubicBezTo>
                  <a:pt x="1096" y="2094"/>
                  <a:pt x="1096" y="2097"/>
                  <a:pt x="1096" y="2097"/>
                </a:cubicBezTo>
                <a:cubicBezTo>
                  <a:pt x="1096" y="2097"/>
                  <a:pt x="1094" y="2096"/>
                  <a:pt x="1091" y="2097"/>
                </a:cubicBezTo>
                <a:cubicBezTo>
                  <a:pt x="1088" y="2098"/>
                  <a:pt x="1090" y="2101"/>
                  <a:pt x="1090" y="2101"/>
                </a:cubicBezTo>
                <a:cubicBezTo>
                  <a:pt x="1218" y="2101"/>
                  <a:pt x="1218" y="2101"/>
                  <a:pt x="1218" y="2101"/>
                </a:cubicBezTo>
                <a:cubicBezTo>
                  <a:pt x="1217" y="2098"/>
                  <a:pt x="1215" y="2095"/>
                  <a:pt x="1211" y="2094"/>
                </a:cubicBezTo>
                <a:cubicBezTo>
                  <a:pt x="1209" y="2094"/>
                  <a:pt x="1208" y="2094"/>
                  <a:pt x="1207" y="2090"/>
                </a:cubicBezTo>
                <a:cubicBezTo>
                  <a:pt x="1207" y="2085"/>
                  <a:pt x="1209" y="2084"/>
                  <a:pt x="1207" y="2079"/>
                </a:cubicBezTo>
                <a:cubicBezTo>
                  <a:pt x="1204" y="2074"/>
                  <a:pt x="1205" y="2066"/>
                  <a:pt x="1205" y="2060"/>
                </a:cubicBezTo>
                <a:cubicBezTo>
                  <a:pt x="1204" y="2053"/>
                  <a:pt x="1204" y="2045"/>
                  <a:pt x="1204" y="2035"/>
                </a:cubicBezTo>
                <a:cubicBezTo>
                  <a:pt x="1204" y="2026"/>
                  <a:pt x="1201" y="2022"/>
                  <a:pt x="1200" y="2012"/>
                </a:cubicBezTo>
                <a:cubicBezTo>
                  <a:pt x="1198" y="2001"/>
                  <a:pt x="1201" y="1973"/>
                  <a:pt x="1204" y="1956"/>
                </a:cubicBezTo>
                <a:cubicBezTo>
                  <a:pt x="1206" y="1940"/>
                  <a:pt x="1208" y="1931"/>
                  <a:pt x="1209" y="1920"/>
                </a:cubicBezTo>
                <a:cubicBezTo>
                  <a:pt x="1211" y="1910"/>
                  <a:pt x="1214" y="1899"/>
                  <a:pt x="1214" y="1894"/>
                </a:cubicBezTo>
                <a:cubicBezTo>
                  <a:pt x="1215" y="1889"/>
                  <a:pt x="1216" y="1878"/>
                  <a:pt x="1217" y="1873"/>
                </a:cubicBezTo>
                <a:cubicBezTo>
                  <a:pt x="1217" y="1867"/>
                  <a:pt x="1220" y="1846"/>
                  <a:pt x="1220" y="1846"/>
                </a:cubicBezTo>
                <a:cubicBezTo>
                  <a:pt x="1220" y="1846"/>
                  <a:pt x="1221" y="1845"/>
                  <a:pt x="1221" y="1845"/>
                </a:cubicBezTo>
                <a:cubicBezTo>
                  <a:pt x="1221" y="1845"/>
                  <a:pt x="1222" y="1844"/>
                  <a:pt x="1223" y="1842"/>
                </a:cubicBezTo>
                <a:cubicBezTo>
                  <a:pt x="1223" y="1840"/>
                  <a:pt x="1224" y="1839"/>
                  <a:pt x="1225" y="1838"/>
                </a:cubicBezTo>
                <a:cubicBezTo>
                  <a:pt x="1226" y="1838"/>
                  <a:pt x="1225" y="1839"/>
                  <a:pt x="1226" y="1841"/>
                </a:cubicBezTo>
                <a:cubicBezTo>
                  <a:pt x="1226" y="1843"/>
                  <a:pt x="1227" y="1843"/>
                  <a:pt x="1227" y="1844"/>
                </a:cubicBezTo>
                <a:cubicBezTo>
                  <a:pt x="1228" y="1845"/>
                  <a:pt x="1227" y="1846"/>
                  <a:pt x="1228" y="1846"/>
                </a:cubicBezTo>
                <a:cubicBezTo>
                  <a:pt x="1229" y="1846"/>
                  <a:pt x="1229" y="1845"/>
                  <a:pt x="1229" y="1844"/>
                </a:cubicBezTo>
                <a:cubicBezTo>
                  <a:pt x="1229" y="1843"/>
                  <a:pt x="1228" y="1842"/>
                  <a:pt x="1228" y="1842"/>
                </a:cubicBezTo>
                <a:cubicBezTo>
                  <a:pt x="1227" y="1842"/>
                  <a:pt x="1227" y="1840"/>
                  <a:pt x="1227" y="1838"/>
                </a:cubicBezTo>
                <a:cubicBezTo>
                  <a:pt x="1227" y="1837"/>
                  <a:pt x="1226" y="1837"/>
                  <a:pt x="1228" y="1836"/>
                </a:cubicBezTo>
                <a:cubicBezTo>
                  <a:pt x="1229" y="1834"/>
                  <a:pt x="1230" y="1831"/>
                  <a:pt x="1228" y="1831"/>
                </a:cubicBezTo>
                <a:cubicBezTo>
                  <a:pt x="1227" y="1831"/>
                  <a:pt x="1228" y="1834"/>
                  <a:pt x="1226" y="1836"/>
                </a:cubicBezTo>
                <a:cubicBezTo>
                  <a:pt x="1223" y="1839"/>
                  <a:pt x="1222" y="1841"/>
                  <a:pt x="1222" y="1841"/>
                </a:cubicBezTo>
                <a:cubicBezTo>
                  <a:pt x="1222" y="1841"/>
                  <a:pt x="1223" y="1839"/>
                  <a:pt x="1223" y="1831"/>
                </a:cubicBezTo>
                <a:cubicBezTo>
                  <a:pt x="1222" y="1823"/>
                  <a:pt x="1222" y="1814"/>
                  <a:pt x="1222" y="1814"/>
                </a:cubicBezTo>
                <a:cubicBezTo>
                  <a:pt x="1222" y="1814"/>
                  <a:pt x="1222" y="1811"/>
                  <a:pt x="1225" y="1808"/>
                </a:cubicBezTo>
                <a:cubicBezTo>
                  <a:pt x="1228" y="1804"/>
                  <a:pt x="1230" y="1795"/>
                  <a:pt x="1235" y="1787"/>
                </a:cubicBezTo>
                <a:cubicBezTo>
                  <a:pt x="1240" y="1780"/>
                  <a:pt x="1241" y="1773"/>
                  <a:pt x="1244" y="1764"/>
                </a:cubicBezTo>
                <a:cubicBezTo>
                  <a:pt x="1248" y="1755"/>
                  <a:pt x="1252" y="1746"/>
                  <a:pt x="1257" y="1738"/>
                </a:cubicBezTo>
                <a:cubicBezTo>
                  <a:pt x="1262" y="1731"/>
                  <a:pt x="1271" y="1705"/>
                  <a:pt x="1273" y="1702"/>
                </a:cubicBezTo>
                <a:cubicBezTo>
                  <a:pt x="1276" y="1698"/>
                  <a:pt x="1275" y="1695"/>
                  <a:pt x="1277" y="1694"/>
                </a:cubicBezTo>
                <a:cubicBezTo>
                  <a:pt x="1279" y="1693"/>
                  <a:pt x="1280" y="1689"/>
                  <a:pt x="1280" y="1685"/>
                </a:cubicBezTo>
                <a:cubicBezTo>
                  <a:pt x="1280" y="1680"/>
                  <a:pt x="1281" y="1678"/>
                  <a:pt x="1284" y="1677"/>
                </a:cubicBezTo>
                <a:cubicBezTo>
                  <a:pt x="1287" y="1676"/>
                  <a:pt x="1285" y="1674"/>
                  <a:pt x="1288" y="1673"/>
                </a:cubicBezTo>
                <a:cubicBezTo>
                  <a:pt x="1292" y="1672"/>
                  <a:pt x="1290" y="1669"/>
                  <a:pt x="1293" y="1668"/>
                </a:cubicBezTo>
                <a:cubicBezTo>
                  <a:pt x="1296" y="1666"/>
                  <a:pt x="1297" y="1670"/>
                  <a:pt x="1298" y="1672"/>
                </a:cubicBezTo>
                <a:cubicBezTo>
                  <a:pt x="1299" y="1674"/>
                  <a:pt x="1296" y="1680"/>
                  <a:pt x="1298" y="1681"/>
                </a:cubicBezTo>
                <a:cubicBezTo>
                  <a:pt x="1300" y="1681"/>
                  <a:pt x="1298" y="1677"/>
                  <a:pt x="1299" y="1673"/>
                </a:cubicBezTo>
                <a:cubicBezTo>
                  <a:pt x="1300" y="1670"/>
                  <a:pt x="1300" y="1669"/>
                  <a:pt x="1297" y="1666"/>
                </a:cubicBezTo>
                <a:cubicBezTo>
                  <a:pt x="1295" y="1663"/>
                  <a:pt x="1293" y="1656"/>
                  <a:pt x="1294" y="1655"/>
                </a:cubicBezTo>
                <a:cubicBezTo>
                  <a:pt x="1295" y="1653"/>
                  <a:pt x="1296" y="1650"/>
                  <a:pt x="1299" y="1648"/>
                </a:cubicBezTo>
                <a:cubicBezTo>
                  <a:pt x="1302" y="1646"/>
                  <a:pt x="1300" y="1651"/>
                  <a:pt x="1303" y="1651"/>
                </a:cubicBezTo>
                <a:cubicBezTo>
                  <a:pt x="1307" y="1651"/>
                  <a:pt x="1303" y="1648"/>
                  <a:pt x="1305" y="1646"/>
                </a:cubicBezTo>
                <a:cubicBezTo>
                  <a:pt x="1308" y="1644"/>
                  <a:pt x="1311" y="1647"/>
                  <a:pt x="1313" y="1645"/>
                </a:cubicBezTo>
                <a:cubicBezTo>
                  <a:pt x="1315" y="1644"/>
                  <a:pt x="1315" y="1640"/>
                  <a:pt x="1311" y="1642"/>
                </a:cubicBezTo>
                <a:cubicBezTo>
                  <a:pt x="1308" y="1645"/>
                  <a:pt x="1306" y="1639"/>
                  <a:pt x="1306" y="1637"/>
                </a:cubicBezTo>
                <a:cubicBezTo>
                  <a:pt x="1306" y="1634"/>
                  <a:pt x="1310" y="1633"/>
                  <a:pt x="1313" y="1632"/>
                </a:cubicBezTo>
                <a:cubicBezTo>
                  <a:pt x="1316" y="1632"/>
                  <a:pt x="1312" y="1635"/>
                  <a:pt x="1315" y="1636"/>
                </a:cubicBezTo>
                <a:cubicBezTo>
                  <a:pt x="1317" y="1637"/>
                  <a:pt x="1315" y="1642"/>
                  <a:pt x="1319" y="1643"/>
                </a:cubicBezTo>
                <a:cubicBezTo>
                  <a:pt x="1322" y="1644"/>
                  <a:pt x="1323" y="1638"/>
                  <a:pt x="1324" y="1635"/>
                </a:cubicBezTo>
                <a:cubicBezTo>
                  <a:pt x="1324" y="1633"/>
                  <a:pt x="1326" y="1631"/>
                  <a:pt x="1323" y="1629"/>
                </a:cubicBezTo>
                <a:cubicBezTo>
                  <a:pt x="1319" y="1628"/>
                  <a:pt x="1319" y="1623"/>
                  <a:pt x="1317" y="1619"/>
                </a:cubicBezTo>
                <a:cubicBezTo>
                  <a:pt x="1315" y="1615"/>
                  <a:pt x="1315" y="1614"/>
                  <a:pt x="1319" y="1611"/>
                </a:cubicBezTo>
                <a:cubicBezTo>
                  <a:pt x="1322" y="1609"/>
                  <a:pt x="1322" y="1613"/>
                  <a:pt x="1321" y="1616"/>
                </a:cubicBezTo>
                <a:cubicBezTo>
                  <a:pt x="1321" y="1619"/>
                  <a:pt x="1322" y="1622"/>
                  <a:pt x="1324" y="1628"/>
                </a:cubicBezTo>
                <a:cubicBezTo>
                  <a:pt x="1326" y="1633"/>
                  <a:pt x="1330" y="1632"/>
                  <a:pt x="1332" y="1637"/>
                </a:cubicBezTo>
                <a:cubicBezTo>
                  <a:pt x="1335" y="1641"/>
                  <a:pt x="1333" y="1640"/>
                  <a:pt x="1329" y="1642"/>
                </a:cubicBezTo>
                <a:cubicBezTo>
                  <a:pt x="1324" y="1645"/>
                  <a:pt x="1327" y="1645"/>
                  <a:pt x="1324" y="1648"/>
                </a:cubicBezTo>
                <a:cubicBezTo>
                  <a:pt x="1321" y="1651"/>
                  <a:pt x="1323" y="1652"/>
                  <a:pt x="1326" y="1657"/>
                </a:cubicBezTo>
                <a:cubicBezTo>
                  <a:pt x="1329" y="1661"/>
                  <a:pt x="1326" y="1657"/>
                  <a:pt x="1328" y="1655"/>
                </a:cubicBezTo>
                <a:cubicBezTo>
                  <a:pt x="1330" y="1654"/>
                  <a:pt x="1329" y="1655"/>
                  <a:pt x="1331" y="1654"/>
                </a:cubicBezTo>
                <a:cubicBezTo>
                  <a:pt x="1334" y="1653"/>
                  <a:pt x="1334" y="1659"/>
                  <a:pt x="1338" y="1658"/>
                </a:cubicBezTo>
                <a:cubicBezTo>
                  <a:pt x="1342" y="1656"/>
                  <a:pt x="1335" y="1651"/>
                  <a:pt x="1342" y="1649"/>
                </a:cubicBezTo>
                <a:cubicBezTo>
                  <a:pt x="1349" y="1647"/>
                  <a:pt x="1343" y="1653"/>
                  <a:pt x="1346" y="1652"/>
                </a:cubicBezTo>
                <a:cubicBezTo>
                  <a:pt x="1350" y="1651"/>
                  <a:pt x="1347" y="1647"/>
                  <a:pt x="1350" y="1647"/>
                </a:cubicBezTo>
                <a:cubicBezTo>
                  <a:pt x="1353" y="1647"/>
                  <a:pt x="1349" y="1648"/>
                  <a:pt x="1352" y="1652"/>
                </a:cubicBezTo>
                <a:cubicBezTo>
                  <a:pt x="1354" y="1657"/>
                  <a:pt x="1349" y="1655"/>
                  <a:pt x="1346" y="1659"/>
                </a:cubicBezTo>
                <a:cubicBezTo>
                  <a:pt x="1342" y="1662"/>
                  <a:pt x="1344" y="1666"/>
                  <a:pt x="1348" y="1663"/>
                </a:cubicBezTo>
                <a:cubicBezTo>
                  <a:pt x="1351" y="1660"/>
                  <a:pt x="1348" y="1658"/>
                  <a:pt x="1355" y="1658"/>
                </a:cubicBezTo>
                <a:cubicBezTo>
                  <a:pt x="1361" y="1658"/>
                  <a:pt x="1358" y="1661"/>
                  <a:pt x="1355" y="1664"/>
                </a:cubicBezTo>
                <a:cubicBezTo>
                  <a:pt x="1351" y="1667"/>
                  <a:pt x="1353" y="1672"/>
                  <a:pt x="1346" y="1674"/>
                </a:cubicBezTo>
                <a:cubicBezTo>
                  <a:pt x="1339" y="1675"/>
                  <a:pt x="1340" y="1681"/>
                  <a:pt x="1335" y="1685"/>
                </a:cubicBezTo>
                <a:cubicBezTo>
                  <a:pt x="1330" y="1689"/>
                  <a:pt x="1331" y="1692"/>
                  <a:pt x="1335" y="1695"/>
                </a:cubicBezTo>
                <a:cubicBezTo>
                  <a:pt x="1338" y="1699"/>
                  <a:pt x="1336" y="1692"/>
                  <a:pt x="1343" y="1688"/>
                </a:cubicBezTo>
                <a:cubicBezTo>
                  <a:pt x="1350" y="1684"/>
                  <a:pt x="1345" y="1688"/>
                  <a:pt x="1344" y="1693"/>
                </a:cubicBezTo>
                <a:cubicBezTo>
                  <a:pt x="1342" y="1697"/>
                  <a:pt x="1335" y="1697"/>
                  <a:pt x="1336" y="1703"/>
                </a:cubicBezTo>
                <a:cubicBezTo>
                  <a:pt x="1336" y="1710"/>
                  <a:pt x="1340" y="1701"/>
                  <a:pt x="1344" y="1704"/>
                </a:cubicBezTo>
                <a:cubicBezTo>
                  <a:pt x="1348" y="1707"/>
                  <a:pt x="1341" y="1707"/>
                  <a:pt x="1346" y="1710"/>
                </a:cubicBezTo>
                <a:cubicBezTo>
                  <a:pt x="1351" y="1712"/>
                  <a:pt x="1347" y="1708"/>
                  <a:pt x="1351" y="1706"/>
                </a:cubicBezTo>
                <a:cubicBezTo>
                  <a:pt x="1356" y="1705"/>
                  <a:pt x="1352" y="1708"/>
                  <a:pt x="1355" y="1710"/>
                </a:cubicBezTo>
                <a:cubicBezTo>
                  <a:pt x="1358" y="1712"/>
                  <a:pt x="1358" y="1710"/>
                  <a:pt x="1362" y="1708"/>
                </a:cubicBezTo>
                <a:cubicBezTo>
                  <a:pt x="1365" y="1705"/>
                  <a:pt x="1361" y="1702"/>
                  <a:pt x="1365" y="1700"/>
                </a:cubicBezTo>
                <a:cubicBezTo>
                  <a:pt x="1370" y="1697"/>
                  <a:pt x="1366" y="1705"/>
                  <a:pt x="1369" y="1702"/>
                </a:cubicBezTo>
                <a:cubicBezTo>
                  <a:pt x="1373" y="1700"/>
                  <a:pt x="1375" y="1705"/>
                  <a:pt x="1374" y="1707"/>
                </a:cubicBezTo>
                <a:cubicBezTo>
                  <a:pt x="1373" y="1709"/>
                  <a:pt x="1370" y="1707"/>
                  <a:pt x="1366" y="1711"/>
                </a:cubicBezTo>
                <a:cubicBezTo>
                  <a:pt x="1362" y="1715"/>
                  <a:pt x="1368" y="1714"/>
                  <a:pt x="1368" y="1718"/>
                </a:cubicBezTo>
                <a:cubicBezTo>
                  <a:pt x="1369" y="1721"/>
                  <a:pt x="1370" y="1722"/>
                  <a:pt x="1372" y="1720"/>
                </a:cubicBezTo>
                <a:cubicBezTo>
                  <a:pt x="1375" y="1718"/>
                  <a:pt x="1375" y="1715"/>
                  <a:pt x="1377" y="1717"/>
                </a:cubicBezTo>
                <a:cubicBezTo>
                  <a:pt x="1379" y="1719"/>
                  <a:pt x="1373" y="1721"/>
                  <a:pt x="1373" y="1726"/>
                </a:cubicBezTo>
                <a:cubicBezTo>
                  <a:pt x="1373" y="1731"/>
                  <a:pt x="1374" y="1731"/>
                  <a:pt x="1378" y="1731"/>
                </a:cubicBezTo>
                <a:cubicBezTo>
                  <a:pt x="1381" y="1730"/>
                  <a:pt x="1380" y="1726"/>
                  <a:pt x="1381" y="1723"/>
                </a:cubicBezTo>
                <a:cubicBezTo>
                  <a:pt x="1382" y="1719"/>
                  <a:pt x="1383" y="1722"/>
                  <a:pt x="1383" y="1717"/>
                </a:cubicBezTo>
                <a:cubicBezTo>
                  <a:pt x="1384" y="1712"/>
                  <a:pt x="1383" y="1710"/>
                  <a:pt x="1385" y="1706"/>
                </a:cubicBezTo>
                <a:cubicBezTo>
                  <a:pt x="1387" y="1703"/>
                  <a:pt x="1388" y="1706"/>
                  <a:pt x="1391" y="1705"/>
                </a:cubicBezTo>
                <a:cubicBezTo>
                  <a:pt x="1395" y="1704"/>
                  <a:pt x="1394" y="1703"/>
                  <a:pt x="1393" y="1699"/>
                </a:cubicBezTo>
                <a:cubicBezTo>
                  <a:pt x="1392" y="1694"/>
                  <a:pt x="1394" y="1693"/>
                  <a:pt x="1397" y="1693"/>
                </a:cubicBezTo>
                <a:cubicBezTo>
                  <a:pt x="1400" y="1692"/>
                  <a:pt x="1397" y="1696"/>
                  <a:pt x="1399" y="1699"/>
                </a:cubicBezTo>
                <a:cubicBezTo>
                  <a:pt x="1401" y="1701"/>
                  <a:pt x="1397" y="1705"/>
                  <a:pt x="1395" y="1707"/>
                </a:cubicBezTo>
                <a:cubicBezTo>
                  <a:pt x="1392" y="1709"/>
                  <a:pt x="1390" y="1708"/>
                  <a:pt x="1388" y="1711"/>
                </a:cubicBezTo>
                <a:cubicBezTo>
                  <a:pt x="1387" y="1713"/>
                  <a:pt x="1389" y="1714"/>
                  <a:pt x="1388" y="1717"/>
                </a:cubicBezTo>
                <a:cubicBezTo>
                  <a:pt x="1388" y="1720"/>
                  <a:pt x="1387" y="1721"/>
                  <a:pt x="1388" y="1724"/>
                </a:cubicBezTo>
                <a:cubicBezTo>
                  <a:pt x="1389" y="1728"/>
                  <a:pt x="1390" y="1728"/>
                  <a:pt x="1392" y="1727"/>
                </a:cubicBezTo>
                <a:cubicBezTo>
                  <a:pt x="1395" y="1725"/>
                  <a:pt x="1396" y="1730"/>
                  <a:pt x="1399" y="1730"/>
                </a:cubicBezTo>
                <a:cubicBezTo>
                  <a:pt x="1401" y="1731"/>
                  <a:pt x="1400" y="1728"/>
                  <a:pt x="1398" y="1726"/>
                </a:cubicBezTo>
                <a:cubicBezTo>
                  <a:pt x="1395" y="1723"/>
                  <a:pt x="1396" y="1722"/>
                  <a:pt x="1398" y="1720"/>
                </a:cubicBezTo>
                <a:cubicBezTo>
                  <a:pt x="1400" y="1718"/>
                  <a:pt x="1400" y="1721"/>
                  <a:pt x="1402" y="1722"/>
                </a:cubicBezTo>
                <a:cubicBezTo>
                  <a:pt x="1404" y="1722"/>
                  <a:pt x="1402" y="1727"/>
                  <a:pt x="1404" y="1727"/>
                </a:cubicBezTo>
                <a:cubicBezTo>
                  <a:pt x="1405" y="1727"/>
                  <a:pt x="1405" y="1726"/>
                  <a:pt x="1406" y="1724"/>
                </a:cubicBezTo>
                <a:cubicBezTo>
                  <a:pt x="1406" y="1722"/>
                  <a:pt x="1407" y="1720"/>
                  <a:pt x="1403" y="1719"/>
                </a:cubicBezTo>
                <a:cubicBezTo>
                  <a:pt x="1400" y="1718"/>
                  <a:pt x="1401" y="1715"/>
                  <a:pt x="1400" y="1711"/>
                </a:cubicBezTo>
                <a:cubicBezTo>
                  <a:pt x="1399" y="1707"/>
                  <a:pt x="1401" y="1710"/>
                  <a:pt x="1404" y="1709"/>
                </a:cubicBezTo>
                <a:cubicBezTo>
                  <a:pt x="1406" y="1708"/>
                  <a:pt x="1405" y="1713"/>
                  <a:pt x="1407" y="1713"/>
                </a:cubicBezTo>
                <a:cubicBezTo>
                  <a:pt x="1409" y="1714"/>
                  <a:pt x="1410" y="1712"/>
                  <a:pt x="1409" y="1709"/>
                </a:cubicBezTo>
                <a:cubicBezTo>
                  <a:pt x="1407" y="1707"/>
                  <a:pt x="1410" y="1706"/>
                  <a:pt x="1412" y="1705"/>
                </a:cubicBezTo>
                <a:cubicBezTo>
                  <a:pt x="1415" y="1704"/>
                  <a:pt x="1413" y="1709"/>
                  <a:pt x="1417" y="1708"/>
                </a:cubicBezTo>
                <a:cubicBezTo>
                  <a:pt x="1421" y="1708"/>
                  <a:pt x="1419" y="1708"/>
                  <a:pt x="1422" y="1709"/>
                </a:cubicBezTo>
                <a:cubicBezTo>
                  <a:pt x="1426" y="1709"/>
                  <a:pt x="1422" y="1715"/>
                  <a:pt x="1424" y="1714"/>
                </a:cubicBezTo>
                <a:cubicBezTo>
                  <a:pt x="1425" y="1714"/>
                  <a:pt x="1425" y="1710"/>
                  <a:pt x="1428" y="1709"/>
                </a:cubicBezTo>
                <a:cubicBezTo>
                  <a:pt x="1430" y="1707"/>
                  <a:pt x="1424" y="1706"/>
                  <a:pt x="1422" y="1704"/>
                </a:cubicBezTo>
                <a:cubicBezTo>
                  <a:pt x="1420" y="1703"/>
                  <a:pt x="1421" y="1700"/>
                  <a:pt x="1418" y="1698"/>
                </a:cubicBezTo>
                <a:cubicBezTo>
                  <a:pt x="1415" y="1697"/>
                  <a:pt x="1415" y="1695"/>
                  <a:pt x="1418" y="1692"/>
                </a:cubicBezTo>
                <a:cubicBezTo>
                  <a:pt x="1422" y="1689"/>
                  <a:pt x="1418" y="1694"/>
                  <a:pt x="1422" y="1695"/>
                </a:cubicBezTo>
                <a:cubicBezTo>
                  <a:pt x="1426" y="1696"/>
                  <a:pt x="1425" y="1695"/>
                  <a:pt x="1427" y="1693"/>
                </a:cubicBezTo>
                <a:cubicBezTo>
                  <a:pt x="1429" y="1690"/>
                  <a:pt x="1427" y="1689"/>
                  <a:pt x="1423" y="1688"/>
                </a:cubicBezTo>
                <a:cubicBezTo>
                  <a:pt x="1420" y="1688"/>
                  <a:pt x="1422" y="1684"/>
                  <a:pt x="1423" y="1682"/>
                </a:cubicBezTo>
                <a:cubicBezTo>
                  <a:pt x="1424" y="1680"/>
                  <a:pt x="1426" y="1689"/>
                  <a:pt x="1430" y="1690"/>
                </a:cubicBezTo>
                <a:cubicBezTo>
                  <a:pt x="1433" y="1691"/>
                  <a:pt x="1430" y="1696"/>
                  <a:pt x="1432" y="1696"/>
                </a:cubicBezTo>
                <a:cubicBezTo>
                  <a:pt x="1434" y="1697"/>
                  <a:pt x="1433" y="1693"/>
                  <a:pt x="1436" y="1691"/>
                </a:cubicBezTo>
                <a:cubicBezTo>
                  <a:pt x="1438" y="1689"/>
                  <a:pt x="1435" y="1687"/>
                  <a:pt x="1436" y="1684"/>
                </a:cubicBezTo>
                <a:cubicBezTo>
                  <a:pt x="1437" y="1681"/>
                  <a:pt x="1435" y="1680"/>
                  <a:pt x="1431" y="1677"/>
                </a:cubicBezTo>
                <a:cubicBezTo>
                  <a:pt x="1427" y="1675"/>
                  <a:pt x="1427" y="1671"/>
                  <a:pt x="1426" y="1668"/>
                </a:cubicBezTo>
                <a:cubicBezTo>
                  <a:pt x="1425" y="1664"/>
                  <a:pt x="1424" y="1659"/>
                  <a:pt x="1420" y="1661"/>
                </a:cubicBezTo>
                <a:cubicBezTo>
                  <a:pt x="1415" y="1662"/>
                  <a:pt x="1418" y="1668"/>
                  <a:pt x="1415" y="1666"/>
                </a:cubicBezTo>
                <a:cubicBezTo>
                  <a:pt x="1411" y="1664"/>
                  <a:pt x="1411" y="1661"/>
                  <a:pt x="1414" y="1661"/>
                </a:cubicBezTo>
                <a:cubicBezTo>
                  <a:pt x="1417" y="1660"/>
                  <a:pt x="1419" y="1659"/>
                  <a:pt x="1416" y="1658"/>
                </a:cubicBezTo>
                <a:cubicBezTo>
                  <a:pt x="1413" y="1657"/>
                  <a:pt x="1415" y="1652"/>
                  <a:pt x="1418" y="1650"/>
                </a:cubicBezTo>
                <a:cubicBezTo>
                  <a:pt x="1421" y="1648"/>
                  <a:pt x="1421" y="1656"/>
                  <a:pt x="1422" y="1657"/>
                </a:cubicBezTo>
                <a:cubicBezTo>
                  <a:pt x="1423" y="1658"/>
                  <a:pt x="1426" y="1658"/>
                  <a:pt x="1427" y="1657"/>
                </a:cubicBezTo>
                <a:cubicBezTo>
                  <a:pt x="1429" y="1655"/>
                  <a:pt x="1426" y="1653"/>
                  <a:pt x="1431" y="1648"/>
                </a:cubicBezTo>
                <a:cubicBezTo>
                  <a:pt x="1436" y="1644"/>
                  <a:pt x="1434" y="1650"/>
                  <a:pt x="1434" y="1654"/>
                </a:cubicBezTo>
                <a:cubicBezTo>
                  <a:pt x="1434" y="1658"/>
                  <a:pt x="1429" y="1656"/>
                  <a:pt x="1429" y="1658"/>
                </a:cubicBezTo>
                <a:cubicBezTo>
                  <a:pt x="1429" y="1660"/>
                  <a:pt x="1429" y="1662"/>
                  <a:pt x="1432" y="1663"/>
                </a:cubicBezTo>
                <a:cubicBezTo>
                  <a:pt x="1436" y="1665"/>
                  <a:pt x="1437" y="1660"/>
                  <a:pt x="1439" y="1662"/>
                </a:cubicBezTo>
                <a:cubicBezTo>
                  <a:pt x="1442" y="1664"/>
                  <a:pt x="1441" y="1668"/>
                  <a:pt x="1444" y="1667"/>
                </a:cubicBezTo>
                <a:cubicBezTo>
                  <a:pt x="1447" y="1667"/>
                  <a:pt x="1448" y="1662"/>
                  <a:pt x="1452" y="1665"/>
                </a:cubicBezTo>
                <a:cubicBezTo>
                  <a:pt x="1456" y="1667"/>
                  <a:pt x="1455" y="1668"/>
                  <a:pt x="1449" y="1672"/>
                </a:cubicBezTo>
                <a:cubicBezTo>
                  <a:pt x="1443" y="1676"/>
                  <a:pt x="1442" y="1675"/>
                  <a:pt x="1439" y="1679"/>
                </a:cubicBezTo>
                <a:cubicBezTo>
                  <a:pt x="1436" y="1683"/>
                  <a:pt x="1439" y="1682"/>
                  <a:pt x="1442" y="1684"/>
                </a:cubicBezTo>
                <a:cubicBezTo>
                  <a:pt x="1444" y="1685"/>
                  <a:pt x="1441" y="1688"/>
                  <a:pt x="1443" y="1691"/>
                </a:cubicBezTo>
                <a:cubicBezTo>
                  <a:pt x="1445" y="1693"/>
                  <a:pt x="1445" y="1689"/>
                  <a:pt x="1447" y="1685"/>
                </a:cubicBezTo>
                <a:cubicBezTo>
                  <a:pt x="1448" y="1680"/>
                  <a:pt x="1447" y="1681"/>
                  <a:pt x="1451" y="1681"/>
                </a:cubicBezTo>
                <a:cubicBezTo>
                  <a:pt x="1455" y="1680"/>
                  <a:pt x="1453" y="1683"/>
                  <a:pt x="1453" y="1686"/>
                </a:cubicBezTo>
                <a:cubicBezTo>
                  <a:pt x="1453" y="1689"/>
                  <a:pt x="1448" y="1692"/>
                  <a:pt x="1447" y="1696"/>
                </a:cubicBezTo>
                <a:cubicBezTo>
                  <a:pt x="1446" y="1700"/>
                  <a:pt x="1446" y="1701"/>
                  <a:pt x="1450" y="1701"/>
                </a:cubicBezTo>
                <a:cubicBezTo>
                  <a:pt x="1454" y="1701"/>
                  <a:pt x="1453" y="1705"/>
                  <a:pt x="1457" y="1704"/>
                </a:cubicBezTo>
                <a:cubicBezTo>
                  <a:pt x="1461" y="1704"/>
                  <a:pt x="1460" y="1700"/>
                  <a:pt x="1459" y="1696"/>
                </a:cubicBezTo>
                <a:cubicBezTo>
                  <a:pt x="1457" y="1692"/>
                  <a:pt x="1459" y="1689"/>
                  <a:pt x="1463" y="1690"/>
                </a:cubicBezTo>
                <a:cubicBezTo>
                  <a:pt x="1467" y="1690"/>
                  <a:pt x="1462" y="1693"/>
                  <a:pt x="1466" y="1695"/>
                </a:cubicBezTo>
                <a:cubicBezTo>
                  <a:pt x="1470" y="1697"/>
                  <a:pt x="1470" y="1697"/>
                  <a:pt x="1470" y="1700"/>
                </a:cubicBezTo>
                <a:cubicBezTo>
                  <a:pt x="1470" y="1704"/>
                  <a:pt x="1471" y="1708"/>
                  <a:pt x="1473" y="1709"/>
                </a:cubicBezTo>
                <a:cubicBezTo>
                  <a:pt x="1476" y="1710"/>
                  <a:pt x="1476" y="1707"/>
                  <a:pt x="1478" y="1703"/>
                </a:cubicBezTo>
                <a:cubicBezTo>
                  <a:pt x="1480" y="1699"/>
                  <a:pt x="1480" y="1699"/>
                  <a:pt x="1482" y="1697"/>
                </a:cubicBezTo>
                <a:cubicBezTo>
                  <a:pt x="1485" y="1695"/>
                  <a:pt x="1485" y="1696"/>
                  <a:pt x="1488" y="1703"/>
                </a:cubicBezTo>
                <a:cubicBezTo>
                  <a:pt x="1490" y="1709"/>
                  <a:pt x="1483" y="1710"/>
                  <a:pt x="1484" y="1713"/>
                </a:cubicBezTo>
                <a:cubicBezTo>
                  <a:pt x="1484" y="1715"/>
                  <a:pt x="1490" y="1713"/>
                  <a:pt x="1490" y="1713"/>
                </a:cubicBezTo>
                <a:cubicBezTo>
                  <a:pt x="1490" y="1713"/>
                  <a:pt x="1487" y="1718"/>
                  <a:pt x="1489" y="1719"/>
                </a:cubicBezTo>
                <a:cubicBezTo>
                  <a:pt x="1490" y="1721"/>
                  <a:pt x="1490" y="1718"/>
                  <a:pt x="1492" y="1719"/>
                </a:cubicBezTo>
                <a:cubicBezTo>
                  <a:pt x="1493" y="1720"/>
                  <a:pt x="1490" y="1722"/>
                  <a:pt x="1493" y="1724"/>
                </a:cubicBezTo>
                <a:cubicBezTo>
                  <a:pt x="1496" y="1727"/>
                  <a:pt x="1495" y="1724"/>
                  <a:pt x="1497" y="1721"/>
                </a:cubicBezTo>
                <a:cubicBezTo>
                  <a:pt x="1499" y="1718"/>
                  <a:pt x="1497" y="1718"/>
                  <a:pt x="1497" y="1713"/>
                </a:cubicBezTo>
                <a:cubicBezTo>
                  <a:pt x="1497" y="1708"/>
                  <a:pt x="1505" y="1707"/>
                  <a:pt x="1503" y="1711"/>
                </a:cubicBezTo>
                <a:cubicBezTo>
                  <a:pt x="1500" y="1716"/>
                  <a:pt x="1505" y="1713"/>
                  <a:pt x="1503" y="1720"/>
                </a:cubicBezTo>
                <a:cubicBezTo>
                  <a:pt x="1501" y="1727"/>
                  <a:pt x="1503" y="1724"/>
                  <a:pt x="1506" y="1730"/>
                </a:cubicBezTo>
                <a:cubicBezTo>
                  <a:pt x="1510" y="1735"/>
                  <a:pt x="1508" y="1734"/>
                  <a:pt x="1510" y="1732"/>
                </a:cubicBezTo>
                <a:cubicBezTo>
                  <a:pt x="1512" y="1729"/>
                  <a:pt x="1512" y="1728"/>
                  <a:pt x="1516" y="1727"/>
                </a:cubicBezTo>
                <a:cubicBezTo>
                  <a:pt x="1519" y="1726"/>
                  <a:pt x="1518" y="1733"/>
                  <a:pt x="1521" y="1732"/>
                </a:cubicBezTo>
                <a:cubicBezTo>
                  <a:pt x="1523" y="1731"/>
                  <a:pt x="1520" y="1730"/>
                  <a:pt x="1522" y="1727"/>
                </a:cubicBezTo>
                <a:cubicBezTo>
                  <a:pt x="1523" y="1725"/>
                  <a:pt x="1521" y="1722"/>
                  <a:pt x="1517" y="1720"/>
                </a:cubicBezTo>
                <a:cubicBezTo>
                  <a:pt x="1512" y="1718"/>
                  <a:pt x="1511" y="1716"/>
                  <a:pt x="1511" y="1710"/>
                </a:cubicBezTo>
                <a:cubicBezTo>
                  <a:pt x="1510" y="1705"/>
                  <a:pt x="1513" y="1707"/>
                  <a:pt x="1516" y="1707"/>
                </a:cubicBezTo>
                <a:cubicBezTo>
                  <a:pt x="1518" y="1707"/>
                  <a:pt x="1516" y="1711"/>
                  <a:pt x="1518" y="1715"/>
                </a:cubicBezTo>
                <a:cubicBezTo>
                  <a:pt x="1520" y="1718"/>
                  <a:pt x="1524" y="1718"/>
                  <a:pt x="1524" y="1722"/>
                </a:cubicBezTo>
                <a:cubicBezTo>
                  <a:pt x="1524" y="1725"/>
                  <a:pt x="1525" y="1730"/>
                  <a:pt x="1529" y="1729"/>
                </a:cubicBezTo>
                <a:cubicBezTo>
                  <a:pt x="1533" y="1728"/>
                  <a:pt x="1527" y="1724"/>
                  <a:pt x="1530" y="1723"/>
                </a:cubicBezTo>
                <a:cubicBezTo>
                  <a:pt x="1534" y="1722"/>
                  <a:pt x="1535" y="1723"/>
                  <a:pt x="1537" y="1721"/>
                </a:cubicBezTo>
                <a:cubicBezTo>
                  <a:pt x="1540" y="1718"/>
                  <a:pt x="1540" y="1717"/>
                  <a:pt x="1538" y="1714"/>
                </a:cubicBezTo>
                <a:cubicBezTo>
                  <a:pt x="1536" y="1711"/>
                  <a:pt x="1537" y="1715"/>
                  <a:pt x="1533" y="1715"/>
                </a:cubicBezTo>
                <a:cubicBezTo>
                  <a:pt x="1528" y="1715"/>
                  <a:pt x="1533" y="1712"/>
                  <a:pt x="1529" y="1709"/>
                </a:cubicBezTo>
                <a:cubicBezTo>
                  <a:pt x="1526" y="1707"/>
                  <a:pt x="1525" y="1706"/>
                  <a:pt x="1527" y="1702"/>
                </a:cubicBezTo>
                <a:cubicBezTo>
                  <a:pt x="1529" y="1698"/>
                  <a:pt x="1530" y="1703"/>
                  <a:pt x="1533" y="1705"/>
                </a:cubicBezTo>
                <a:cubicBezTo>
                  <a:pt x="1536" y="1706"/>
                  <a:pt x="1538" y="1707"/>
                  <a:pt x="1542" y="1706"/>
                </a:cubicBezTo>
                <a:cubicBezTo>
                  <a:pt x="1546" y="1705"/>
                  <a:pt x="1548" y="1708"/>
                  <a:pt x="1549" y="1706"/>
                </a:cubicBezTo>
                <a:cubicBezTo>
                  <a:pt x="1550" y="1705"/>
                  <a:pt x="1547" y="1704"/>
                  <a:pt x="1545" y="1702"/>
                </a:cubicBezTo>
                <a:cubicBezTo>
                  <a:pt x="1542" y="1701"/>
                  <a:pt x="1542" y="1701"/>
                  <a:pt x="1542" y="1698"/>
                </a:cubicBezTo>
                <a:cubicBezTo>
                  <a:pt x="1542" y="1696"/>
                  <a:pt x="1542" y="1694"/>
                  <a:pt x="1539" y="1692"/>
                </a:cubicBezTo>
                <a:cubicBezTo>
                  <a:pt x="1536" y="1691"/>
                  <a:pt x="1539" y="1691"/>
                  <a:pt x="1538" y="1685"/>
                </a:cubicBezTo>
                <a:cubicBezTo>
                  <a:pt x="1538" y="1679"/>
                  <a:pt x="1536" y="1685"/>
                  <a:pt x="1532" y="1681"/>
                </a:cubicBezTo>
                <a:cubicBezTo>
                  <a:pt x="1528" y="1677"/>
                  <a:pt x="1529" y="1675"/>
                  <a:pt x="1534" y="1676"/>
                </a:cubicBezTo>
                <a:cubicBezTo>
                  <a:pt x="1540" y="1676"/>
                  <a:pt x="1538" y="1683"/>
                  <a:pt x="1541" y="1685"/>
                </a:cubicBezTo>
                <a:cubicBezTo>
                  <a:pt x="1545" y="1687"/>
                  <a:pt x="1542" y="1687"/>
                  <a:pt x="1542" y="1691"/>
                </a:cubicBezTo>
                <a:cubicBezTo>
                  <a:pt x="1542" y="1695"/>
                  <a:pt x="1544" y="1694"/>
                  <a:pt x="1546" y="1693"/>
                </a:cubicBezTo>
                <a:cubicBezTo>
                  <a:pt x="1547" y="1692"/>
                  <a:pt x="1546" y="1692"/>
                  <a:pt x="1547" y="1690"/>
                </a:cubicBezTo>
                <a:cubicBezTo>
                  <a:pt x="1548" y="1688"/>
                  <a:pt x="1544" y="1682"/>
                  <a:pt x="1550" y="1689"/>
                </a:cubicBezTo>
                <a:cubicBezTo>
                  <a:pt x="1555" y="1696"/>
                  <a:pt x="1555" y="1690"/>
                  <a:pt x="1555" y="1690"/>
                </a:cubicBezTo>
                <a:cubicBezTo>
                  <a:pt x="1555" y="1690"/>
                  <a:pt x="1558" y="1696"/>
                  <a:pt x="1561" y="1695"/>
                </a:cubicBezTo>
                <a:cubicBezTo>
                  <a:pt x="1564" y="1694"/>
                  <a:pt x="1560" y="1693"/>
                  <a:pt x="1558" y="1689"/>
                </a:cubicBezTo>
                <a:cubicBezTo>
                  <a:pt x="1556" y="1685"/>
                  <a:pt x="1562" y="1687"/>
                  <a:pt x="1562" y="1687"/>
                </a:cubicBezTo>
                <a:cubicBezTo>
                  <a:pt x="1562" y="1687"/>
                  <a:pt x="1566" y="1688"/>
                  <a:pt x="1567" y="1686"/>
                </a:cubicBezTo>
                <a:cubicBezTo>
                  <a:pt x="1568" y="1684"/>
                  <a:pt x="1564" y="1682"/>
                  <a:pt x="1562" y="1682"/>
                </a:cubicBezTo>
                <a:cubicBezTo>
                  <a:pt x="1560" y="1681"/>
                  <a:pt x="1561" y="1678"/>
                  <a:pt x="1561" y="1674"/>
                </a:cubicBezTo>
                <a:cubicBezTo>
                  <a:pt x="1560" y="1669"/>
                  <a:pt x="1556" y="1672"/>
                  <a:pt x="1556" y="1672"/>
                </a:cubicBezTo>
                <a:cubicBezTo>
                  <a:pt x="1556" y="1672"/>
                  <a:pt x="1558" y="1670"/>
                  <a:pt x="1553" y="1668"/>
                </a:cubicBezTo>
                <a:cubicBezTo>
                  <a:pt x="1547" y="1666"/>
                  <a:pt x="1550" y="1665"/>
                  <a:pt x="1551" y="1662"/>
                </a:cubicBezTo>
                <a:cubicBezTo>
                  <a:pt x="1552" y="1659"/>
                  <a:pt x="1556" y="1660"/>
                  <a:pt x="1556" y="1660"/>
                </a:cubicBezTo>
                <a:cubicBezTo>
                  <a:pt x="1556" y="1660"/>
                  <a:pt x="1557" y="1665"/>
                  <a:pt x="1560" y="1663"/>
                </a:cubicBezTo>
                <a:cubicBezTo>
                  <a:pt x="1563" y="1662"/>
                  <a:pt x="1561" y="1656"/>
                  <a:pt x="1561" y="1656"/>
                </a:cubicBezTo>
                <a:cubicBezTo>
                  <a:pt x="1561" y="1656"/>
                  <a:pt x="1563" y="1657"/>
                  <a:pt x="1565" y="1654"/>
                </a:cubicBezTo>
                <a:cubicBezTo>
                  <a:pt x="1568" y="1651"/>
                  <a:pt x="1562" y="1649"/>
                  <a:pt x="1556" y="1645"/>
                </a:cubicBezTo>
                <a:cubicBezTo>
                  <a:pt x="1550" y="1642"/>
                  <a:pt x="1552" y="1636"/>
                  <a:pt x="1549" y="1633"/>
                </a:cubicBezTo>
                <a:cubicBezTo>
                  <a:pt x="1546" y="1629"/>
                  <a:pt x="1549" y="1629"/>
                  <a:pt x="1547" y="1626"/>
                </a:cubicBezTo>
                <a:cubicBezTo>
                  <a:pt x="1544" y="1623"/>
                  <a:pt x="1545" y="1619"/>
                  <a:pt x="1546" y="1618"/>
                </a:cubicBezTo>
                <a:cubicBezTo>
                  <a:pt x="1547" y="1617"/>
                  <a:pt x="1546" y="1624"/>
                  <a:pt x="1548" y="1623"/>
                </a:cubicBezTo>
                <a:cubicBezTo>
                  <a:pt x="1550" y="1621"/>
                  <a:pt x="1554" y="1630"/>
                  <a:pt x="1556" y="1629"/>
                </a:cubicBezTo>
                <a:cubicBezTo>
                  <a:pt x="1557" y="1627"/>
                  <a:pt x="1554" y="1625"/>
                  <a:pt x="1557" y="1624"/>
                </a:cubicBezTo>
                <a:cubicBezTo>
                  <a:pt x="1559" y="1623"/>
                  <a:pt x="1562" y="1630"/>
                  <a:pt x="1565" y="1629"/>
                </a:cubicBezTo>
                <a:cubicBezTo>
                  <a:pt x="1568" y="1629"/>
                  <a:pt x="1569" y="1630"/>
                  <a:pt x="1569" y="1628"/>
                </a:cubicBezTo>
                <a:cubicBezTo>
                  <a:pt x="1569" y="1625"/>
                  <a:pt x="1564" y="1625"/>
                  <a:pt x="1561" y="1623"/>
                </a:cubicBezTo>
                <a:cubicBezTo>
                  <a:pt x="1557" y="1620"/>
                  <a:pt x="1558" y="1619"/>
                  <a:pt x="1558" y="1617"/>
                </a:cubicBezTo>
                <a:cubicBezTo>
                  <a:pt x="1557" y="1614"/>
                  <a:pt x="1552" y="1615"/>
                  <a:pt x="1550" y="1612"/>
                </a:cubicBezTo>
                <a:cubicBezTo>
                  <a:pt x="1548" y="1610"/>
                  <a:pt x="1555" y="1611"/>
                  <a:pt x="1557" y="1611"/>
                </a:cubicBezTo>
                <a:cubicBezTo>
                  <a:pt x="1559" y="1610"/>
                  <a:pt x="1556" y="1609"/>
                  <a:pt x="1552" y="1608"/>
                </a:cubicBezTo>
                <a:cubicBezTo>
                  <a:pt x="1548" y="1607"/>
                  <a:pt x="1545" y="1605"/>
                  <a:pt x="1544" y="1600"/>
                </a:cubicBezTo>
                <a:cubicBezTo>
                  <a:pt x="1542" y="1596"/>
                  <a:pt x="1545" y="1598"/>
                  <a:pt x="1547" y="1597"/>
                </a:cubicBezTo>
                <a:cubicBezTo>
                  <a:pt x="1549" y="1595"/>
                  <a:pt x="1546" y="1594"/>
                  <a:pt x="1550" y="1593"/>
                </a:cubicBezTo>
                <a:cubicBezTo>
                  <a:pt x="1554" y="1593"/>
                  <a:pt x="1550" y="1595"/>
                  <a:pt x="1553" y="1596"/>
                </a:cubicBezTo>
                <a:cubicBezTo>
                  <a:pt x="1556" y="1597"/>
                  <a:pt x="1553" y="1603"/>
                  <a:pt x="1556" y="1604"/>
                </a:cubicBezTo>
                <a:cubicBezTo>
                  <a:pt x="1559" y="1605"/>
                  <a:pt x="1557" y="1600"/>
                  <a:pt x="1559" y="1599"/>
                </a:cubicBezTo>
                <a:cubicBezTo>
                  <a:pt x="1561" y="1598"/>
                  <a:pt x="1559" y="1596"/>
                  <a:pt x="1563" y="1599"/>
                </a:cubicBezTo>
                <a:cubicBezTo>
                  <a:pt x="1567" y="1603"/>
                  <a:pt x="1564" y="1608"/>
                  <a:pt x="1567" y="1609"/>
                </a:cubicBezTo>
                <a:cubicBezTo>
                  <a:pt x="1571" y="1610"/>
                  <a:pt x="1567" y="1606"/>
                  <a:pt x="1570" y="1606"/>
                </a:cubicBezTo>
                <a:cubicBezTo>
                  <a:pt x="1573" y="1606"/>
                  <a:pt x="1572" y="1609"/>
                  <a:pt x="1574" y="1608"/>
                </a:cubicBezTo>
                <a:cubicBezTo>
                  <a:pt x="1576" y="1608"/>
                  <a:pt x="1574" y="1604"/>
                  <a:pt x="1579" y="1604"/>
                </a:cubicBezTo>
                <a:cubicBezTo>
                  <a:pt x="1584" y="1604"/>
                  <a:pt x="1579" y="1608"/>
                  <a:pt x="1582" y="1609"/>
                </a:cubicBezTo>
                <a:cubicBezTo>
                  <a:pt x="1585" y="1610"/>
                  <a:pt x="1586" y="1612"/>
                  <a:pt x="1589" y="1611"/>
                </a:cubicBezTo>
                <a:cubicBezTo>
                  <a:pt x="1592" y="1611"/>
                  <a:pt x="1587" y="1609"/>
                  <a:pt x="1588" y="1608"/>
                </a:cubicBezTo>
                <a:cubicBezTo>
                  <a:pt x="1590" y="1607"/>
                  <a:pt x="1588" y="1602"/>
                  <a:pt x="1594" y="1601"/>
                </a:cubicBezTo>
                <a:cubicBezTo>
                  <a:pt x="1600" y="1601"/>
                  <a:pt x="1595" y="1609"/>
                  <a:pt x="1599" y="1610"/>
                </a:cubicBezTo>
                <a:cubicBezTo>
                  <a:pt x="1603" y="1611"/>
                  <a:pt x="1603" y="1606"/>
                  <a:pt x="1605" y="1606"/>
                </a:cubicBezTo>
                <a:cubicBezTo>
                  <a:pt x="1608" y="1606"/>
                  <a:pt x="1607" y="1607"/>
                  <a:pt x="1608" y="1612"/>
                </a:cubicBezTo>
                <a:cubicBezTo>
                  <a:pt x="1609" y="1617"/>
                  <a:pt x="1615" y="1616"/>
                  <a:pt x="1618" y="1616"/>
                </a:cubicBezTo>
                <a:cubicBezTo>
                  <a:pt x="1620" y="1616"/>
                  <a:pt x="1619" y="1614"/>
                  <a:pt x="1615" y="1613"/>
                </a:cubicBezTo>
                <a:cubicBezTo>
                  <a:pt x="1612" y="1612"/>
                  <a:pt x="1614" y="1610"/>
                  <a:pt x="1615" y="1607"/>
                </a:cubicBezTo>
                <a:cubicBezTo>
                  <a:pt x="1615" y="1603"/>
                  <a:pt x="1616" y="1601"/>
                  <a:pt x="1612" y="1599"/>
                </a:cubicBezTo>
                <a:cubicBezTo>
                  <a:pt x="1607" y="1597"/>
                  <a:pt x="1609" y="1594"/>
                  <a:pt x="1614" y="1595"/>
                </a:cubicBezTo>
                <a:cubicBezTo>
                  <a:pt x="1618" y="1595"/>
                  <a:pt x="1617" y="1602"/>
                  <a:pt x="1621" y="1603"/>
                </a:cubicBezTo>
                <a:cubicBezTo>
                  <a:pt x="1624" y="1605"/>
                  <a:pt x="1619" y="1611"/>
                  <a:pt x="1622" y="1611"/>
                </a:cubicBezTo>
                <a:cubicBezTo>
                  <a:pt x="1625" y="1611"/>
                  <a:pt x="1623" y="1609"/>
                  <a:pt x="1627" y="1610"/>
                </a:cubicBezTo>
                <a:cubicBezTo>
                  <a:pt x="1630" y="1611"/>
                  <a:pt x="1628" y="1613"/>
                  <a:pt x="1626" y="1618"/>
                </a:cubicBezTo>
                <a:cubicBezTo>
                  <a:pt x="1624" y="1622"/>
                  <a:pt x="1628" y="1622"/>
                  <a:pt x="1628" y="1622"/>
                </a:cubicBezTo>
                <a:cubicBezTo>
                  <a:pt x="1628" y="1622"/>
                  <a:pt x="1626" y="1619"/>
                  <a:pt x="1630" y="1617"/>
                </a:cubicBezTo>
                <a:cubicBezTo>
                  <a:pt x="1635" y="1615"/>
                  <a:pt x="1635" y="1612"/>
                  <a:pt x="1638" y="1610"/>
                </a:cubicBezTo>
                <a:cubicBezTo>
                  <a:pt x="1641" y="1608"/>
                  <a:pt x="1637" y="1608"/>
                  <a:pt x="1641" y="1606"/>
                </a:cubicBezTo>
                <a:cubicBezTo>
                  <a:pt x="1646" y="1604"/>
                  <a:pt x="1645" y="1607"/>
                  <a:pt x="1643" y="1609"/>
                </a:cubicBezTo>
                <a:cubicBezTo>
                  <a:pt x="1641" y="1611"/>
                  <a:pt x="1644" y="1610"/>
                  <a:pt x="1643" y="1615"/>
                </a:cubicBezTo>
                <a:cubicBezTo>
                  <a:pt x="1643" y="1619"/>
                  <a:pt x="1639" y="1617"/>
                  <a:pt x="1635" y="1618"/>
                </a:cubicBezTo>
                <a:cubicBezTo>
                  <a:pt x="1632" y="1619"/>
                  <a:pt x="1631" y="1622"/>
                  <a:pt x="1632" y="1623"/>
                </a:cubicBezTo>
                <a:cubicBezTo>
                  <a:pt x="1632" y="1624"/>
                  <a:pt x="1634" y="1621"/>
                  <a:pt x="1636" y="1621"/>
                </a:cubicBezTo>
                <a:cubicBezTo>
                  <a:pt x="1637" y="1622"/>
                  <a:pt x="1640" y="1620"/>
                  <a:pt x="1643" y="1619"/>
                </a:cubicBezTo>
                <a:cubicBezTo>
                  <a:pt x="1645" y="1618"/>
                  <a:pt x="1645" y="1615"/>
                  <a:pt x="1648" y="1615"/>
                </a:cubicBezTo>
                <a:cubicBezTo>
                  <a:pt x="1651" y="1615"/>
                  <a:pt x="1650" y="1618"/>
                  <a:pt x="1646" y="1620"/>
                </a:cubicBezTo>
                <a:cubicBezTo>
                  <a:pt x="1641" y="1622"/>
                  <a:pt x="1641" y="1625"/>
                  <a:pt x="1641" y="1625"/>
                </a:cubicBezTo>
                <a:cubicBezTo>
                  <a:pt x="1641" y="1625"/>
                  <a:pt x="1641" y="1628"/>
                  <a:pt x="1643" y="1632"/>
                </a:cubicBezTo>
                <a:cubicBezTo>
                  <a:pt x="1646" y="1636"/>
                  <a:pt x="1647" y="1629"/>
                  <a:pt x="1650" y="1626"/>
                </a:cubicBezTo>
                <a:cubicBezTo>
                  <a:pt x="1653" y="1624"/>
                  <a:pt x="1652" y="1623"/>
                  <a:pt x="1652" y="1623"/>
                </a:cubicBezTo>
                <a:cubicBezTo>
                  <a:pt x="1652" y="1623"/>
                  <a:pt x="1653" y="1623"/>
                  <a:pt x="1654" y="1627"/>
                </a:cubicBezTo>
                <a:cubicBezTo>
                  <a:pt x="1655" y="1631"/>
                  <a:pt x="1653" y="1633"/>
                  <a:pt x="1658" y="1634"/>
                </a:cubicBezTo>
                <a:cubicBezTo>
                  <a:pt x="1663" y="1635"/>
                  <a:pt x="1662" y="1633"/>
                  <a:pt x="1664" y="1631"/>
                </a:cubicBezTo>
                <a:cubicBezTo>
                  <a:pt x="1665" y="1630"/>
                  <a:pt x="1668" y="1628"/>
                  <a:pt x="1664" y="1625"/>
                </a:cubicBezTo>
                <a:cubicBezTo>
                  <a:pt x="1660" y="1623"/>
                  <a:pt x="1663" y="1620"/>
                  <a:pt x="1661" y="1618"/>
                </a:cubicBezTo>
                <a:cubicBezTo>
                  <a:pt x="1659" y="1615"/>
                  <a:pt x="1661" y="1615"/>
                  <a:pt x="1660" y="1611"/>
                </a:cubicBezTo>
                <a:cubicBezTo>
                  <a:pt x="1658" y="1607"/>
                  <a:pt x="1660" y="1605"/>
                  <a:pt x="1665" y="1605"/>
                </a:cubicBezTo>
                <a:cubicBezTo>
                  <a:pt x="1670" y="1606"/>
                  <a:pt x="1665" y="1609"/>
                  <a:pt x="1663" y="1611"/>
                </a:cubicBezTo>
                <a:cubicBezTo>
                  <a:pt x="1662" y="1614"/>
                  <a:pt x="1663" y="1616"/>
                  <a:pt x="1666" y="1621"/>
                </a:cubicBezTo>
                <a:cubicBezTo>
                  <a:pt x="1669" y="1626"/>
                  <a:pt x="1670" y="1625"/>
                  <a:pt x="1672" y="1630"/>
                </a:cubicBezTo>
                <a:cubicBezTo>
                  <a:pt x="1674" y="1634"/>
                  <a:pt x="1678" y="1632"/>
                  <a:pt x="1680" y="1631"/>
                </a:cubicBezTo>
                <a:cubicBezTo>
                  <a:pt x="1682" y="1629"/>
                  <a:pt x="1677" y="1626"/>
                  <a:pt x="1675" y="1625"/>
                </a:cubicBezTo>
                <a:cubicBezTo>
                  <a:pt x="1673" y="1623"/>
                  <a:pt x="1672" y="1618"/>
                  <a:pt x="1672" y="1618"/>
                </a:cubicBezTo>
                <a:cubicBezTo>
                  <a:pt x="1672" y="1618"/>
                  <a:pt x="1674" y="1619"/>
                  <a:pt x="1676" y="1621"/>
                </a:cubicBezTo>
                <a:cubicBezTo>
                  <a:pt x="1678" y="1622"/>
                  <a:pt x="1681" y="1623"/>
                  <a:pt x="1683" y="1622"/>
                </a:cubicBezTo>
                <a:cubicBezTo>
                  <a:pt x="1685" y="1620"/>
                  <a:pt x="1681" y="1618"/>
                  <a:pt x="1683" y="1616"/>
                </a:cubicBezTo>
                <a:cubicBezTo>
                  <a:pt x="1685" y="1614"/>
                  <a:pt x="1688" y="1623"/>
                  <a:pt x="1689" y="1621"/>
                </a:cubicBezTo>
                <a:cubicBezTo>
                  <a:pt x="1690" y="1619"/>
                  <a:pt x="1687" y="1618"/>
                  <a:pt x="1689" y="1616"/>
                </a:cubicBezTo>
                <a:cubicBezTo>
                  <a:pt x="1690" y="1613"/>
                  <a:pt x="1694" y="1612"/>
                  <a:pt x="1694" y="1612"/>
                </a:cubicBezTo>
                <a:cubicBezTo>
                  <a:pt x="1694" y="1612"/>
                  <a:pt x="1693" y="1614"/>
                  <a:pt x="1695" y="1620"/>
                </a:cubicBezTo>
                <a:cubicBezTo>
                  <a:pt x="1696" y="1625"/>
                  <a:pt x="1701" y="1624"/>
                  <a:pt x="1702" y="1622"/>
                </a:cubicBezTo>
                <a:cubicBezTo>
                  <a:pt x="1703" y="1621"/>
                  <a:pt x="1701" y="1620"/>
                  <a:pt x="1703" y="1616"/>
                </a:cubicBezTo>
                <a:cubicBezTo>
                  <a:pt x="1705" y="1612"/>
                  <a:pt x="1705" y="1613"/>
                  <a:pt x="1709" y="1613"/>
                </a:cubicBezTo>
                <a:cubicBezTo>
                  <a:pt x="1712" y="1613"/>
                  <a:pt x="1711" y="1616"/>
                  <a:pt x="1713" y="1616"/>
                </a:cubicBezTo>
                <a:cubicBezTo>
                  <a:pt x="1716" y="1616"/>
                  <a:pt x="1715" y="1612"/>
                  <a:pt x="1718" y="1615"/>
                </a:cubicBezTo>
                <a:cubicBezTo>
                  <a:pt x="1721" y="1618"/>
                  <a:pt x="1714" y="1620"/>
                  <a:pt x="1710" y="1624"/>
                </a:cubicBezTo>
                <a:cubicBezTo>
                  <a:pt x="1707" y="1627"/>
                  <a:pt x="1709" y="1631"/>
                  <a:pt x="1710" y="1633"/>
                </a:cubicBezTo>
                <a:cubicBezTo>
                  <a:pt x="1711" y="1636"/>
                  <a:pt x="1712" y="1638"/>
                  <a:pt x="1715" y="1637"/>
                </a:cubicBezTo>
                <a:cubicBezTo>
                  <a:pt x="1717" y="1636"/>
                  <a:pt x="1719" y="1629"/>
                  <a:pt x="1721" y="1627"/>
                </a:cubicBezTo>
                <a:cubicBezTo>
                  <a:pt x="1722" y="1625"/>
                  <a:pt x="1723" y="1618"/>
                  <a:pt x="1723" y="1618"/>
                </a:cubicBezTo>
                <a:cubicBezTo>
                  <a:pt x="1723" y="1618"/>
                  <a:pt x="1722" y="1624"/>
                  <a:pt x="1724" y="1628"/>
                </a:cubicBezTo>
                <a:cubicBezTo>
                  <a:pt x="1726" y="1633"/>
                  <a:pt x="1730" y="1636"/>
                  <a:pt x="1734" y="1637"/>
                </a:cubicBezTo>
                <a:cubicBezTo>
                  <a:pt x="1739" y="1639"/>
                  <a:pt x="1736" y="1643"/>
                  <a:pt x="1739" y="1643"/>
                </a:cubicBezTo>
                <a:cubicBezTo>
                  <a:pt x="1742" y="1643"/>
                  <a:pt x="1739" y="1639"/>
                  <a:pt x="1744" y="1633"/>
                </a:cubicBezTo>
                <a:cubicBezTo>
                  <a:pt x="1748" y="1626"/>
                  <a:pt x="1743" y="1624"/>
                  <a:pt x="1741" y="1622"/>
                </a:cubicBezTo>
                <a:cubicBezTo>
                  <a:pt x="1739" y="1620"/>
                  <a:pt x="1736" y="1618"/>
                  <a:pt x="1733" y="1614"/>
                </a:cubicBezTo>
                <a:cubicBezTo>
                  <a:pt x="1729" y="1610"/>
                  <a:pt x="1733" y="1612"/>
                  <a:pt x="1738" y="1612"/>
                </a:cubicBezTo>
                <a:cubicBezTo>
                  <a:pt x="1742" y="1612"/>
                  <a:pt x="1740" y="1610"/>
                  <a:pt x="1738" y="1608"/>
                </a:cubicBezTo>
                <a:cubicBezTo>
                  <a:pt x="1736" y="1607"/>
                  <a:pt x="1737" y="1605"/>
                  <a:pt x="1740" y="1603"/>
                </a:cubicBezTo>
                <a:cubicBezTo>
                  <a:pt x="1744" y="1601"/>
                  <a:pt x="1741" y="1597"/>
                  <a:pt x="1745" y="1597"/>
                </a:cubicBezTo>
                <a:cubicBezTo>
                  <a:pt x="1749" y="1597"/>
                  <a:pt x="1747" y="1599"/>
                  <a:pt x="1746" y="1603"/>
                </a:cubicBezTo>
                <a:cubicBezTo>
                  <a:pt x="1744" y="1607"/>
                  <a:pt x="1747" y="1609"/>
                  <a:pt x="1746" y="1612"/>
                </a:cubicBezTo>
                <a:cubicBezTo>
                  <a:pt x="1744" y="1616"/>
                  <a:pt x="1747" y="1618"/>
                  <a:pt x="1748" y="1622"/>
                </a:cubicBezTo>
                <a:cubicBezTo>
                  <a:pt x="1749" y="1625"/>
                  <a:pt x="1750" y="1628"/>
                  <a:pt x="1749" y="1632"/>
                </a:cubicBezTo>
                <a:cubicBezTo>
                  <a:pt x="1748" y="1635"/>
                  <a:pt x="1749" y="1639"/>
                  <a:pt x="1752" y="1639"/>
                </a:cubicBezTo>
                <a:cubicBezTo>
                  <a:pt x="1755" y="1640"/>
                  <a:pt x="1755" y="1643"/>
                  <a:pt x="1756" y="1641"/>
                </a:cubicBezTo>
                <a:cubicBezTo>
                  <a:pt x="1757" y="1639"/>
                  <a:pt x="1759" y="1636"/>
                  <a:pt x="1755" y="1635"/>
                </a:cubicBezTo>
                <a:cubicBezTo>
                  <a:pt x="1752" y="1635"/>
                  <a:pt x="1752" y="1630"/>
                  <a:pt x="1751" y="1624"/>
                </a:cubicBezTo>
                <a:cubicBezTo>
                  <a:pt x="1749" y="1619"/>
                  <a:pt x="1751" y="1620"/>
                  <a:pt x="1756" y="1617"/>
                </a:cubicBezTo>
                <a:cubicBezTo>
                  <a:pt x="1762" y="1615"/>
                  <a:pt x="1761" y="1623"/>
                  <a:pt x="1764" y="1624"/>
                </a:cubicBezTo>
                <a:cubicBezTo>
                  <a:pt x="1767" y="1625"/>
                  <a:pt x="1769" y="1626"/>
                  <a:pt x="1770" y="1625"/>
                </a:cubicBezTo>
                <a:cubicBezTo>
                  <a:pt x="1772" y="1623"/>
                  <a:pt x="1768" y="1623"/>
                  <a:pt x="1766" y="1620"/>
                </a:cubicBezTo>
                <a:cubicBezTo>
                  <a:pt x="1764" y="1618"/>
                  <a:pt x="1765" y="1615"/>
                  <a:pt x="1768" y="1614"/>
                </a:cubicBezTo>
                <a:cubicBezTo>
                  <a:pt x="1770" y="1613"/>
                  <a:pt x="1772" y="1613"/>
                  <a:pt x="1773" y="1618"/>
                </a:cubicBezTo>
                <a:cubicBezTo>
                  <a:pt x="1773" y="1623"/>
                  <a:pt x="1774" y="1622"/>
                  <a:pt x="1777" y="1624"/>
                </a:cubicBezTo>
                <a:cubicBezTo>
                  <a:pt x="1779" y="1626"/>
                  <a:pt x="1782" y="1625"/>
                  <a:pt x="1786" y="1625"/>
                </a:cubicBezTo>
                <a:cubicBezTo>
                  <a:pt x="1789" y="1625"/>
                  <a:pt x="1787" y="1622"/>
                  <a:pt x="1784" y="1623"/>
                </a:cubicBezTo>
                <a:cubicBezTo>
                  <a:pt x="1781" y="1623"/>
                  <a:pt x="1780" y="1621"/>
                  <a:pt x="1778" y="1617"/>
                </a:cubicBezTo>
                <a:cubicBezTo>
                  <a:pt x="1775" y="1614"/>
                  <a:pt x="1777" y="1614"/>
                  <a:pt x="1779" y="1612"/>
                </a:cubicBezTo>
                <a:cubicBezTo>
                  <a:pt x="1781" y="1611"/>
                  <a:pt x="1779" y="1611"/>
                  <a:pt x="1782" y="1609"/>
                </a:cubicBezTo>
                <a:cubicBezTo>
                  <a:pt x="1786" y="1606"/>
                  <a:pt x="1785" y="1608"/>
                  <a:pt x="1787" y="1610"/>
                </a:cubicBezTo>
                <a:cubicBezTo>
                  <a:pt x="1789" y="1611"/>
                  <a:pt x="1788" y="1614"/>
                  <a:pt x="1792" y="1615"/>
                </a:cubicBezTo>
                <a:cubicBezTo>
                  <a:pt x="1796" y="1617"/>
                  <a:pt x="1797" y="1614"/>
                  <a:pt x="1800" y="1612"/>
                </a:cubicBezTo>
                <a:cubicBezTo>
                  <a:pt x="1803" y="1611"/>
                  <a:pt x="1801" y="1608"/>
                  <a:pt x="1804" y="1608"/>
                </a:cubicBezTo>
                <a:cubicBezTo>
                  <a:pt x="1808" y="1607"/>
                  <a:pt x="1805" y="1610"/>
                  <a:pt x="1808" y="1612"/>
                </a:cubicBezTo>
                <a:cubicBezTo>
                  <a:pt x="1811" y="1614"/>
                  <a:pt x="1811" y="1613"/>
                  <a:pt x="1811" y="1616"/>
                </a:cubicBezTo>
                <a:cubicBezTo>
                  <a:pt x="1811" y="1618"/>
                  <a:pt x="1806" y="1620"/>
                  <a:pt x="1805" y="1622"/>
                </a:cubicBezTo>
                <a:cubicBezTo>
                  <a:pt x="1804" y="1625"/>
                  <a:pt x="1808" y="1625"/>
                  <a:pt x="1810" y="1626"/>
                </a:cubicBezTo>
                <a:cubicBezTo>
                  <a:pt x="1813" y="1627"/>
                  <a:pt x="1811" y="1631"/>
                  <a:pt x="1814" y="1629"/>
                </a:cubicBezTo>
                <a:cubicBezTo>
                  <a:pt x="1817" y="1628"/>
                  <a:pt x="1821" y="1624"/>
                  <a:pt x="1820" y="1621"/>
                </a:cubicBezTo>
                <a:cubicBezTo>
                  <a:pt x="1819" y="1619"/>
                  <a:pt x="1820" y="1616"/>
                  <a:pt x="1823" y="1615"/>
                </a:cubicBezTo>
                <a:cubicBezTo>
                  <a:pt x="1826" y="1614"/>
                  <a:pt x="1824" y="1617"/>
                  <a:pt x="1826" y="1621"/>
                </a:cubicBezTo>
                <a:cubicBezTo>
                  <a:pt x="1828" y="1625"/>
                  <a:pt x="1827" y="1625"/>
                  <a:pt x="1823" y="1628"/>
                </a:cubicBezTo>
                <a:cubicBezTo>
                  <a:pt x="1819" y="1631"/>
                  <a:pt x="1822" y="1632"/>
                  <a:pt x="1825" y="1633"/>
                </a:cubicBezTo>
                <a:cubicBezTo>
                  <a:pt x="1829" y="1634"/>
                  <a:pt x="1828" y="1632"/>
                  <a:pt x="1830" y="1630"/>
                </a:cubicBezTo>
                <a:cubicBezTo>
                  <a:pt x="1831" y="1629"/>
                  <a:pt x="1832" y="1628"/>
                  <a:pt x="1835" y="1629"/>
                </a:cubicBezTo>
                <a:cubicBezTo>
                  <a:pt x="1839" y="1630"/>
                  <a:pt x="1836" y="1633"/>
                  <a:pt x="1834" y="1636"/>
                </a:cubicBezTo>
                <a:cubicBezTo>
                  <a:pt x="1833" y="1639"/>
                  <a:pt x="1834" y="1639"/>
                  <a:pt x="1837" y="1641"/>
                </a:cubicBezTo>
                <a:cubicBezTo>
                  <a:pt x="1839" y="1642"/>
                  <a:pt x="1837" y="1644"/>
                  <a:pt x="1839" y="1646"/>
                </a:cubicBezTo>
                <a:cubicBezTo>
                  <a:pt x="1842" y="1648"/>
                  <a:pt x="1845" y="1644"/>
                  <a:pt x="1846" y="1642"/>
                </a:cubicBezTo>
                <a:cubicBezTo>
                  <a:pt x="1848" y="1641"/>
                  <a:pt x="1848" y="1639"/>
                  <a:pt x="1847" y="1637"/>
                </a:cubicBezTo>
                <a:cubicBezTo>
                  <a:pt x="1846" y="1635"/>
                  <a:pt x="1848" y="1635"/>
                  <a:pt x="1849" y="1632"/>
                </a:cubicBezTo>
                <a:cubicBezTo>
                  <a:pt x="1849" y="1630"/>
                  <a:pt x="1847" y="1632"/>
                  <a:pt x="1845" y="1629"/>
                </a:cubicBezTo>
                <a:cubicBezTo>
                  <a:pt x="1844" y="1626"/>
                  <a:pt x="1846" y="1626"/>
                  <a:pt x="1848" y="1626"/>
                </a:cubicBezTo>
                <a:cubicBezTo>
                  <a:pt x="1851" y="1625"/>
                  <a:pt x="1848" y="1623"/>
                  <a:pt x="1852" y="1623"/>
                </a:cubicBezTo>
                <a:cubicBezTo>
                  <a:pt x="1855" y="1624"/>
                  <a:pt x="1854" y="1630"/>
                  <a:pt x="1852" y="1633"/>
                </a:cubicBezTo>
                <a:cubicBezTo>
                  <a:pt x="1850" y="1636"/>
                  <a:pt x="1850" y="1636"/>
                  <a:pt x="1852" y="1639"/>
                </a:cubicBezTo>
                <a:cubicBezTo>
                  <a:pt x="1854" y="1642"/>
                  <a:pt x="1855" y="1643"/>
                  <a:pt x="1857" y="1643"/>
                </a:cubicBezTo>
                <a:cubicBezTo>
                  <a:pt x="1859" y="1644"/>
                  <a:pt x="1859" y="1647"/>
                  <a:pt x="1863" y="1646"/>
                </a:cubicBezTo>
                <a:cubicBezTo>
                  <a:pt x="1866" y="1646"/>
                  <a:pt x="1865" y="1645"/>
                  <a:pt x="1864" y="1642"/>
                </a:cubicBezTo>
                <a:cubicBezTo>
                  <a:pt x="1863" y="1640"/>
                  <a:pt x="1865" y="1639"/>
                  <a:pt x="1866" y="1636"/>
                </a:cubicBezTo>
                <a:cubicBezTo>
                  <a:pt x="1867" y="1634"/>
                  <a:pt x="1867" y="1634"/>
                  <a:pt x="1863" y="1634"/>
                </a:cubicBezTo>
                <a:cubicBezTo>
                  <a:pt x="1860" y="1635"/>
                  <a:pt x="1860" y="1634"/>
                  <a:pt x="1858" y="1629"/>
                </a:cubicBezTo>
                <a:cubicBezTo>
                  <a:pt x="1856" y="1623"/>
                  <a:pt x="1858" y="1624"/>
                  <a:pt x="1862" y="1623"/>
                </a:cubicBezTo>
                <a:cubicBezTo>
                  <a:pt x="1865" y="1622"/>
                  <a:pt x="1864" y="1627"/>
                  <a:pt x="1863" y="1629"/>
                </a:cubicBezTo>
                <a:cubicBezTo>
                  <a:pt x="1863" y="1630"/>
                  <a:pt x="1866" y="1635"/>
                  <a:pt x="1865" y="1632"/>
                </a:cubicBezTo>
                <a:cubicBezTo>
                  <a:pt x="1865" y="1630"/>
                  <a:pt x="1867" y="1628"/>
                  <a:pt x="1870" y="1628"/>
                </a:cubicBezTo>
                <a:cubicBezTo>
                  <a:pt x="1872" y="1628"/>
                  <a:pt x="1870" y="1633"/>
                  <a:pt x="1869" y="1637"/>
                </a:cubicBezTo>
                <a:cubicBezTo>
                  <a:pt x="1868" y="1640"/>
                  <a:pt x="1867" y="1643"/>
                  <a:pt x="1867" y="1646"/>
                </a:cubicBezTo>
                <a:cubicBezTo>
                  <a:pt x="1867" y="1648"/>
                  <a:pt x="1868" y="1649"/>
                  <a:pt x="1868" y="1650"/>
                </a:cubicBezTo>
                <a:cubicBezTo>
                  <a:pt x="1868" y="1650"/>
                  <a:pt x="1867" y="1650"/>
                  <a:pt x="1867" y="1652"/>
                </a:cubicBezTo>
                <a:cubicBezTo>
                  <a:pt x="1865" y="1656"/>
                  <a:pt x="1868" y="1658"/>
                  <a:pt x="1870" y="1658"/>
                </a:cubicBezTo>
                <a:cubicBezTo>
                  <a:pt x="1873" y="1658"/>
                  <a:pt x="1871" y="1655"/>
                  <a:pt x="1874" y="1652"/>
                </a:cubicBezTo>
                <a:cubicBezTo>
                  <a:pt x="1877" y="1649"/>
                  <a:pt x="1875" y="1647"/>
                  <a:pt x="1875" y="1642"/>
                </a:cubicBezTo>
                <a:cubicBezTo>
                  <a:pt x="1874" y="1637"/>
                  <a:pt x="1875" y="1637"/>
                  <a:pt x="1876" y="1635"/>
                </a:cubicBezTo>
                <a:cubicBezTo>
                  <a:pt x="1878" y="1633"/>
                  <a:pt x="1879" y="1634"/>
                  <a:pt x="1879" y="1634"/>
                </a:cubicBezTo>
                <a:cubicBezTo>
                  <a:pt x="1879" y="1634"/>
                  <a:pt x="1880" y="1637"/>
                  <a:pt x="1881" y="1640"/>
                </a:cubicBezTo>
                <a:cubicBezTo>
                  <a:pt x="1882" y="1644"/>
                  <a:pt x="1884" y="1640"/>
                  <a:pt x="1886" y="1644"/>
                </a:cubicBezTo>
                <a:cubicBezTo>
                  <a:pt x="1889" y="1649"/>
                  <a:pt x="1886" y="1649"/>
                  <a:pt x="1882" y="1653"/>
                </a:cubicBezTo>
                <a:cubicBezTo>
                  <a:pt x="1878" y="1656"/>
                  <a:pt x="1881" y="1659"/>
                  <a:pt x="1878" y="1662"/>
                </a:cubicBezTo>
                <a:cubicBezTo>
                  <a:pt x="1876" y="1665"/>
                  <a:pt x="1874" y="1670"/>
                  <a:pt x="1877" y="1670"/>
                </a:cubicBezTo>
                <a:cubicBezTo>
                  <a:pt x="1879" y="1671"/>
                  <a:pt x="1878" y="1666"/>
                  <a:pt x="1880" y="1664"/>
                </a:cubicBezTo>
                <a:cubicBezTo>
                  <a:pt x="1882" y="1662"/>
                  <a:pt x="1880" y="1661"/>
                  <a:pt x="1883" y="1663"/>
                </a:cubicBezTo>
                <a:cubicBezTo>
                  <a:pt x="1886" y="1666"/>
                  <a:pt x="1882" y="1669"/>
                  <a:pt x="1882" y="1671"/>
                </a:cubicBezTo>
                <a:cubicBezTo>
                  <a:pt x="1882" y="1672"/>
                  <a:pt x="1878" y="1675"/>
                  <a:pt x="1878" y="1675"/>
                </a:cubicBezTo>
                <a:cubicBezTo>
                  <a:pt x="1878" y="1675"/>
                  <a:pt x="1876" y="1675"/>
                  <a:pt x="1875" y="1678"/>
                </a:cubicBezTo>
                <a:cubicBezTo>
                  <a:pt x="1874" y="1680"/>
                  <a:pt x="1875" y="1686"/>
                  <a:pt x="1875" y="1686"/>
                </a:cubicBezTo>
                <a:cubicBezTo>
                  <a:pt x="1875" y="1686"/>
                  <a:pt x="1873" y="1684"/>
                  <a:pt x="1871" y="1688"/>
                </a:cubicBezTo>
                <a:cubicBezTo>
                  <a:pt x="1869" y="1692"/>
                  <a:pt x="1872" y="1693"/>
                  <a:pt x="1874" y="1693"/>
                </a:cubicBezTo>
                <a:cubicBezTo>
                  <a:pt x="1875" y="1692"/>
                  <a:pt x="1875" y="1690"/>
                  <a:pt x="1877" y="1689"/>
                </a:cubicBezTo>
                <a:cubicBezTo>
                  <a:pt x="1880" y="1687"/>
                  <a:pt x="1879" y="1686"/>
                  <a:pt x="1878" y="1682"/>
                </a:cubicBezTo>
                <a:cubicBezTo>
                  <a:pt x="1878" y="1678"/>
                  <a:pt x="1879" y="1678"/>
                  <a:pt x="1881" y="1675"/>
                </a:cubicBezTo>
                <a:cubicBezTo>
                  <a:pt x="1883" y="1673"/>
                  <a:pt x="1883" y="1670"/>
                  <a:pt x="1884" y="1671"/>
                </a:cubicBezTo>
                <a:cubicBezTo>
                  <a:pt x="1885" y="1672"/>
                  <a:pt x="1883" y="1678"/>
                  <a:pt x="1883" y="1681"/>
                </a:cubicBezTo>
                <a:cubicBezTo>
                  <a:pt x="1884" y="1683"/>
                  <a:pt x="1883" y="1687"/>
                  <a:pt x="1883" y="1692"/>
                </a:cubicBezTo>
                <a:cubicBezTo>
                  <a:pt x="1882" y="1696"/>
                  <a:pt x="1884" y="1700"/>
                  <a:pt x="1887" y="1698"/>
                </a:cubicBezTo>
                <a:cubicBezTo>
                  <a:pt x="1890" y="1697"/>
                  <a:pt x="1888" y="1693"/>
                  <a:pt x="1887" y="1691"/>
                </a:cubicBezTo>
                <a:cubicBezTo>
                  <a:pt x="1885" y="1689"/>
                  <a:pt x="1887" y="1687"/>
                  <a:pt x="1885" y="1684"/>
                </a:cubicBezTo>
                <a:cubicBezTo>
                  <a:pt x="1883" y="1680"/>
                  <a:pt x="1885" y="1675"/>
                  <a:pt x="1885" y="1672"/>
                </a:cubicBezTo>
                <a:cubicBezTo>
                  <a:pt x="1885" y="1670"/>
                  <a:pt x="1886" y="1669"/>
                  <a:pt x="1888" y="1670"/>
                </a:cubicBezTo>
                <a:cubicBezTo>
                  <a:pt x="1891" y="1671"/>
                  <a:pt x="1887" y="1677"/>
                  <a:pt x="1890" y="1678"/>
                </a:cubicBezTo>
                <a:cubicBezTo>
                  <a:pt x="1892" y="1680"/>
                  <a:pt x="1892" y="1682"/>
                  <a:pt x="1894" y="1686"/>
                </a:cubicBezTo>
                <a:cubicBezTo>
                  <a:pt x="1896" y="1689"/>
                  <a:pt x="1892" y="1695"/>
                  <a:pt x="1895" y="1694"/>
                </a:cubicBezTo>
                <a:cubicBezTo>
                  <a:pt x="1897" y="1692"/>
                  <a:pt x="1895" y="1692"/>
                  <a:pt x="1896" y="1688"/>
                </a:cubicBezTo>
                <a:cubicBezTo>
                  <a:pt x="1897" y="1684"/>
                  <a:pt x="1895" y="1681"/>
                  <a:pt x="1892" y="1677"/>
                </a:cubicBezTo>
                <a:cubicBezTo>
                  <a:pt x="1889" y="1672"/>
                  <a:pt x="1892" y="1673"/>
                  <a:pt x="1892" y="1671"/>
                </a:cubicBezTo>
                <a:cubicBezTo>
                  <a:pt x="1892" y="1670"/>
                  <a:pt x="1892" y="1671"/>
                  <a:pt x="1893" y="1667"/>
                </a:cubicBezTo>
                <a:cubicBezTo>
                  <a:pt x="1893" y="1662"/>
                  <a:pt x="1892" y="1663"/>
                  <a:pt x="1895" y="1661"/>
                </a:cubicBezTo>
                <a:cubicBezTo>
                  <a:pt x="1897" y="1659"/>
                  <a:pt x="1897" y="1662"/>
                  <a:pt x="1897" y="1665"/>
                </a:cubicBezTo>
                <a:cubicBezTo>
                  <a:pt x="1897" y="1668"/>
                  <a:pt x="1899" y="1667"/>
                  <a:pt x="1902" y="1668"/>
                </a:cubicBezTo>
                <a:cubicBezTo>
                  <a:pt x="1905" y="1670"/>
                  <a:pt x="1904" y="1671"/>
                  <a:pt x="1906" y="1672"/>
                </a:cubicBezTo>
                <a:cubicBezTo>
                  <a:pt x="1909" y="1672"/>
                  <a:pt x="1907" y="1670"/>
                  <a:pt x="1908" y="1667"/>
                </a:cubicBezTo>
                <a:cubicBezTo>
                  <a:pt x="1909" y="1664"/>
                  <a:pt x="1908" y="1664"/>
                  <a:pt x="1911" y="1663"/>
                </a:cubicBezTo>
                <a:cubicBezTo>
                  <a:pt x="1914" y="1661"/>
                  <a:pt x="1912" y="1664"/>
                  <a:pt x="1914" y="1664"/>
                </a:cubicBezTo>
                <a:cubicBezTo>
                  <a:pt x="1917" y="1663"/>
                  <a:pt x="1917" y="1667"/>
                  <a:pt x="1919" y="1669"/>
                </a:cubicBezTo>
                <a:cubicBezTo>
                  <a:pt x="1921" y="1670"/>
                  <a:pt x="1921" y="1672"/>
                  <a:pt x="1923" y="1673"/>
                </a:cubicBezTo>
                <a:cubicBezTo>
                  <a:pt x="1925" y="1674"/>
                  <a:pt x="1926" y="1672"/>
                  <a:pt x="1925" y="1669"/>
                </a:cubicBezTo>
                <a:cubicBezTo>
                  <a:pt x="1924" y="1665"/>
                  <a:pt x="1926" y="1664"/>
                  <a:pt x="1929" y="1662"/>
                </a:cubicBezTo>
                <a:cubicBezTo>
                  <a:pt x="1931" y="1660"/>
                  <a:pt x="1931" y="1664"/>
                  <a:pt x="1933" y="1669"/>
                </a:cubicBezTo>
                <a:cubicBezTo>
                  <a:pt x="1934" y="1673"/>
                  <a:pt x="1935" y="1672"/>
                  <a:pt x="1940" y="1673"/>
                </a:cubicBezTo>
                <a:cubicBezTo>
                  <a:pt x="1944" y="1675"/>
                  <a:pt x="1944" y="1678"/>
                  <a:pt x="1947" y="1677"/>
                </a:cubicBezTo>
                <a:cubicBezTo>
                  <a:pt x="1950" y="1677"/>
                  <a:pt x="1949" y="1675"/>
                  <a:pt x="1947" y="1670"/>
                </a:cubicBezTo>
                <a:cubicBezTo>
                  <a:pt x="1946" y="1666"/>
                  <a:pt x="1946" y="1666"/>
                  <a:pt x="1948" y="1667"/>
                </a:cubicBezTo>
                <a:cubicBezTo>
                  <a:pt x="1951" y="1667"/>
                  <a:pt x="1953" y="1670"/>
                  <a:pt x="1957" y="1669"/>
                </a:cubicBezTo>
                <a:cubicBezTo>
                  <a:pt x="1961" y="1668"/>
                  <a:pt x="1957" y="1667"/>
                  <a:pt x="1955" y="1667"/>
                </a:cubicBezTo>
                <a:cubicBezTo>
                  <a:pt x="1953" y="1667"/>
                  <a:pt x="1953" y="1664"/>
                  <a:pt x="1948" y="1661"/>
                </a:cubicBezTo>
                <a:cubicBezTo>
                  <a:pt x="1942" y="1658"/>
                  <a:pt x="1945" y="1657"/>
                  <a:pt x="1944" y="1652"/>
                </a:cubicBezTo>
                <a:cubicBezTo>
                  <a:pt x="1942" y="1647"/>
                  <a:pt x="1943" y="1646"/>
                  <a:pt x="1940" y="1644"/>
                </a:cubicBezTo>
                <a:cubicBezTo>
                  <a:pt x="1937" y="1643"/>
                  <a:pt x="1937" y="1641"/>
                  <a:pt x="1933" y="1637"/>
                </a:cubicBezTo>
                <a:cubicBezTo>
                  <a:pt x="1930" y="1633"/>
                  <a:pt x="1931" y="1633"/>
                  <a:pt x="1927" y="1635"/>
                </a:cubicBezTo>
                <a:cubicBezTo>
                  <a:pt x="1924" y="1637"/>
                  <a:pt x="1928" y="1639"/>
                  <a:pt x="1926" y="1642"/>
                </a:cubicBezTo>
                <a:cubicBezTo>
                  <a:pt x="1924" y="1646"/>
                  <a:pt x="1924" y="1639"/>
                  <a:pt x="1921" y="1642"/>
                </a:cubicBezTo>
                <a:cubicBezTo>
                  <a:pt x="1918" y="1644"/>
                  <a:pt x="1917" y="1641"/>
                  <a:pt x="1914" y="1640"/>
                </a:cubicBezTo>
                <a:cubicBezTo>
                  <a:pt x="1911" y="1640"/>
                  <a:pt x="1912" y="1639"/>
                  <a:pt x="1909" y="1641"/>
                </a:cubicBezTo>
                <a:cubicBezTo>
                  <a:pt x="1907" y="1643"/>
                  <a:pt x="1908" y="1644"/>
                  <a:pt x="1905" y="1643"/>
                </a:cubicBezTo>
                <a:cubicBezTo>
                  <a:pt x="1902" y="1643"/>
                  <a:pt x="1905" y="1640"/>
                  <a:pt x="1902" y="1639"/>
                </a:cubicBezTo>
                <a:cubicBezTo>
                  <a:pt x="1900" y="1639"/>
                  <a:pt x="1903" y="1642"/>
                  <a:pt x="1899" y="1643"/>
                </a:cubicBezTo>
                <a:cubicBezTo>
                  <a:pt x="1896" y="1644"/>
                  <a:pt x="1900" y="1644"/>
                  <a:pt x="1898" y="1648"/>
                </a:cubicBezTo>
                <a:cubicBezTo>
                  <a:pt x="1896" y="1652"/>
                  <a:pt x="1900" y="1650"/>
                  <a:pt x="1895" y="1652"/>
                </a:cubicBezTo>
                <a:cubicBezTo>
                  <a:pt x="1891" y="1654"/>
                  <a:pt x="1893" y="1651"/>
                  <a:pt x="1892" y="1646"/>
                </a:cubicBezTo>
                <a:cubicBezTo>
                  <a:pt x="1891" y="1641"/>
                  <a:pt x="1893" y="1643"/>
                  <a:pt x="1895" y="1641"/>
                </a:cubicBezTo>
                <a:cubicBezTo>
                  <a:pt x="1898" y="1639"/>
                  <a:pt x="1898" y="1639"/>
                  <a:pt x="1896" y="1637"/>
                </a:cubicBezTo>
                <a:cubicBezTo>
                  <a:pt x="1893" y="1635"/>
                  <a:pt x="1896" y="1636"/>
                  <a:pt x="1895" y="1632"/>
                </a:cubicBezTo>
                <a:cubicBezTo>
                  <a:pt x="1895" y="1628"/>
                  <a:pt x="1897" y="1631"/>
                  <a:pt x="1900" y="1631"/>
                </a:cubicBezTo>
                <a:cubicBezTo>
                  <a:pt x="1904" y="1630"/>
                  <a:pt x="1900" y="1636"/>
                  <a:pt x="1903" y="1636"/>
                </a:cubicBezTo>
                <a:cubicBezTo>
                  <a:pt x="1906" y="1635"/>
                  <a:pt x="1902" y="1632"/>
                  <a:pt x="1905" y="1631"/>
                </a:cubicBezTo>
                <a:cubicBezTo>
                  <a:pt x="1909" y="1630"/>
                  <a:pt x="1909" y="1632"/>
                  <a:pt x="1911" y="1635"/>
                </a:cubicBezTo>
                <a:cubicBezTo>
                  <a:pt x="1912" y="1638"/>
                  <a:pt x="1912" y="1638"/>
                  <a:pt x="1915" y="1639"/>
                </a:cubicBezTo>
                <a:cubicBezTo>
                  <a:pt x="1918" y="1640"/>
                  <a:pt x="1917" y="1638"/>
                  <a:pt x="1920" y="1636"/>
                </a:cubicBezTo>
                <a:cubicBezTo>
                  <a:pt x="1922" y="1635"/>
                  <a:pt x="1922" y="1634"/>
                  <a:pt x="1921" y="1632"/>
                </a:cubicBezTo>
                <a:cubicBezTo>
                  <a:pt x="1920" y="1630"/>
                  <a:pt x="1918" y="1636"/>
                  <a:pt x="1915" y="1633"/>
                </a:cubicBezTo>
                <a:cubicBezTo>
                  <a:pt x="1911" y="1630"/>
                  <a:pt x="1915" y="1630"/>
                  <a:pt x="1917" y="1629"/>
                </a:cubicBezTo>
                <a:cubicBezTo>
                  <a:pt x="1919" y="1628"/>
                  <a:pt x="1915" y="1626"/>
                  <a:pt x="1920" y="1624"/>
                </a:cubicBezTo>
                <a:cubicBezTo>
                  <a:pt x="1925" y="1622"/>
                  <a:pt x="1919" y="1627"/>
                  <a:pt x="1923" y="1630"/>
                </a:cubicBezTo>
                <a:cubicBezTo>
                  <a:pt x="1927" y="1632"/>
                  <a:pt x="1926" y="1631"/>
                  <a:pt x="1929" y="1629"/>
                </a:cubicBezTo>
                <a:cubicBezTo>
                  <a:pt x="1931" y="1627"/>
                  <a:pt x="1928" y="1626"/>
                  <a:pt x="1925" y="1622"/>
                </a:cubicBezTo>
                <a:cubicBezTo>
                  <a:pt x="1923" y="1619"/>
                  <a:pt x="1924" y="1618"/>
                  <a:pt x="1925" y="1615"/>
                </a:cubicBezTo>
                <a:cubicBezTo>
                  <a:pt x="1925" y="1611"/>
                  <a:pt x="1921" y="1612"/>
                  <a:pt x="1919" y="1608"/>
                </a:cubicBezTo>
                <a:cubicBezTo>
                  <a:pt x="1917" y="1604"/>
                  <a:pt x="1920" y="1604"/>
                  <a:pt x="1923" y="1605"/>
                </a:cubicBezTo>
                <a:cubicBezTo>
                  <a:pt x="1926" y="1606"/>
                  <a:pt x="1924" y="1611"/>
                  <a:pt x="1929" y="1612"/>
                </a:cubicBezTo>
                <a:cubicBezTo>
                  <a:pt x="1935" y="1613"/>
                  <a:pt x="1932" y="1613"/>
                  <a:pt x="1934" y="1619"/>
                </a:cubicBezTo>
                <a:cubicBezTo>
                  <a:pt x="1937" y="1625"/>
                  <a:pt x="1938" y="1616"/>
                  <a:pt x="1938" y="1620"/>
                </a:cubicBezTo>
                <a:cubicBezTo>
                  <a:pt x="1939" y="1623"/>
                  <a:pt x="1941" y="1621"/>
                  <a:pt x="1941" y="1625"/>
                </a:cubicBezTo>
                <a:cubicBezTo>
                  <a:pt x="1942" y="1630"/>
                  <a:pt x="1943" y="1621"/>
                  <a:pt x="1945" y="1622"/>
                </a:cubicBezTo>
                <a:cubicBezTo>
                  <a:pt x="1947" y="1623"/>
                  <a:pt x="1945" y="1625"/>
                  <a:pt x="1949" y="1627"/>
                </a:cubicBezTo>
                <a:cubicBezTo>
                  <a:pt x="1952" y="1629"/>
                  <a:pt x="1950" y="1627"/>
                  <a:pt x="1952" y="1628"/>
                </a:cubicBezTo>
                <a:cubicBezTo>
                  <a:pt x="1955" y="1629"/>
                  <a:pt x="1953" y="1632"/>
                  <a:pt x="1954" y="1635"/>
                </a:cubicBezTo>
                <a:cubicBezTo>
                  <a:pt x="1956" y="1639"/>
                  <a:pt x="1952" y="1641"/>
                  <a:pt x="1951" y="1644"/>
                </a:cubicBezTo>
                <a:cubicBezTo>
                  <a:pt x="1950" y="1647"/>
                  <a:pt x="1948" y="1649"/>
                  <a:pt x="1951" y="1649"/>
                </a:cubicBezTo>
                <a:cubicBezTo>
                  <a:pt x="1954" y="1650"/>
                  <a:pt x="1954" y="1646"/>
                  <a:pt x="1956" y="1642"/>
                </a:cubicBezTo>
                <a:cubicBezTo>
                  <a:pt x="1957" y="1641"/>
                  <a:pt x="1960" y="1642"/>
                  <a:pt x="1960" y="1637"/>
                </a:cubicBezTo>
                <a:cubicBezTo>
                  <a:pt x="1959" y="1633"/>
                  <a:pt x="1960" y="1631"/>
                  <a:pt x="1963" y="1632"/>
                </a:cubicBezTo>
                <a:cubicBezTo>
                  <a:pt x="1966" y="1632"/>
                  <a:pt x="1962" y="1635"/>
                  <a:pt x="1964" y="1636"/>
                </a:cubicBezTo>
                <a:cubicBezTo>
                  <a:pt x="1966" y="1637"/>
                  <a:pt x="1966" y="1640"/>
                  <a:pt x="1965" y="1645"/>
                </a:cubicBezTo>
                <a:cubicBezTo>
                  <a:pt x="1964" y="1649"/>
                  <a:pt x="1966" y="1653"/>
                  <a:pt x="1969" y="1655"/>
                </a:cubicBezTo>
                <a:cubicBezTo>
                  <a:pt x="1971" y="1658"/>
                  <a:pt x="1968" y="1662"/>
                  <a:pt x="1970" y="1662"/>
                </a:cubicBezTo>
                <a:cubicBezTo>
                  <a:pt x="1973" y="1661"/>
                  <a:pt x="1970" y="1661"/>
                  <a:pt x="1972" y="1659"/>
                </a:cubicBezTo>
                <a:cubicBezTo>
                  <a:pt x="1975" y="1658"/>
                  <a:pt x="1976" y="1656"/>
                  <a:pt x="1975" y="1652"/>
                </a:cubicBezTo>
                <a:cubicBezTo>
                  <a:pt x="1975" y="1648"/>
                  <a:pt x="1976" y="1647"/>
                  <a:pt x="1979" y="1645"/>
                </a:cubicBezTo>
                <a:cubicBezTo>
                  <a:pt x="1982" y="1643"/>
                  <a:pt x="1984" y="1651"/>
                  <a:pt x="1986" y="1651"/>
                </a:cubicBezTo>
                <a:cubicBezTo>
                  <a:pt x="1988" y="1651"/>
                  <a:pt x="1986" y="1649"/>
                  <a:pt x="1987" y="1647"/>
                </a:cubicBezTo>
                <a:cubicBezTo>
                  <a:pt x="1989" y="1645"/>
                  <a:pt x="1990" y="1646"/>
                  <a:pt x="1995" y="1646"/>
                </a:cubicBezTo>
                <a:cubicBezTo>
                  <a:pt x="1999" y="1647"/>
                  <a:pt x="2001" y="1646"/>
                  <a:pt x="2001" y="1644"/>
                </a:cubicBezTo>
                <a:cubicBezTo>
                  <a:pt x="2001" y="1642"/>
                  <a:pt x="1999" y="1644"/>
                  <a:pt x="1996" y="1644"/>
                </a:cubicBezTo>
                <a:cubicBezTo>
                  <a:pt x="1993" y="1643"/>
                  <a:pt x="1992" y="1641"/>
                  <a:pt x="1990" y="1640"/>
                </a:cubicBezTo>
                <a:cubicBezTo>
                  <a:pt x="1988" y="1638"/>
                  <a:pt x="1988" y="1640"/>
                  <a:pt x="1982" y="1637"/>
                </a:cubicBezTo>
                <a:cubicBezTo>
                  <a:pt x="1976" y="1634"/>
                  <a:pt x="1980" y="1634"/>
                  <a:pt x="1977" y="1630"/>
                </a:cubicBezTo>
                <a:cubicBezTo>
                  <a:pt x="1973" y="1625"/>
                  <a:pt x="1975" y="1626"/>
                  <a:pt x="1976" y="1619"/>
                </a:cubicBezTo>
                <a:cubicBezTo>
                  <a:pt x="1977" y="1612"/>
                  <a:pt x="1978" y="1616"/>
                  <a:pt x="1982" y="1617"/>
                </a:cubicBezTo>
                <a:cubicBezTo>
                  <a:pt x="1987" y="1618"/>
                  <a:pt x="1982" y="1621"/>
                  <a:pt x="1985" y="1622"/>
                </a:cubicBezTo>
                <a:cubicBezTo>
                  <a:pt x="1988" y="1623"/>
                  <a:pt x="1986" y="1620"/>
                  <a:pt x="1988" y="1617"/>
                </a:cubicBezTo>
                <a:cubicBezTo>
                  <a:pt x="1991" y="1614"/>
                  <a:pt x="1992" y="1616"/>
                  <a:pt x="1991" y="1612"/>
                </a:cubicBezTo>
                <a:cubicBezTo>
                  <a:pt x="1990" y="1608"/>
                  <a:pt x="1991" y="1609"/>
                  <a:pt x="1995" y="1609"/>
                </a:cubicBezTo>
                <a:cubicBezTo>
                  <a:pt x="1998" y="1609"/>
                  <a:pt x="1995" y="1612"/>
                  <a:pt x="1996" y="1614"/>
                </a:cubicBezTo>
                <a:cubicBezTo>
                  <a:pt x="1997" y="1617"/>
                  <a:pt x="1991" y="1620"/>
                  <a:pt x="1992" y="1621"/>
                </a:cubicBezTo>
                <a:cubicBezTo>
                  <a:pt x="1994" y="1623"/>
                  <a:pt x="1994" y="1620"/>
                  <a:pt x="1998" y="1617"/>
                </a:cubicBezTo>
                <a:cubicBezTo>
                  <a:pt x="2002" y="1614"/>
                  <a:pt x="2000" y="1613"/>
                  <a:pt x="2002" y="1612"/>
                </a:cubicBezTo>
                <a:cubicBezTo>
                  <a:pt x="2005" y="1612"/>
                  <a:pt x="2004" y="1618"/>
                  <a:pt x="2007" y="1618"/>
                </a:cubicBezTo>
                <a:cubicBezTo>
                  <a:pt x="2009" y="1617"/>
                  <a:pt x="2009" y="1623"/>
                  <a:pt x="2011" y="1621"/>
                </a:cubicBezTo>
                <a:cubicBezTo>
                  <a:pt x="2012" y="1619"/>
                  <a:pt x="2011" y="1619"/>
                  <a:pt x="2008" y="1615"/>
                </a:cubicBezTo>
                <a:cubicBezTo>
                  <a:pt x="2005" y="1612"/>
                  <a:pt x="2007" y="1609"/>
                  <a:pt x="2009" y="1607"/>
                </a:cubicBezTo>
                <a:cubicBezTo>
                  <a:pt x="2012" y="1606"/>
                  <a:pt x="2013" y="1606"/>
                  <a:pt x="2015" y="1609"/>
                </a:cubicBezTo>
                <a:cubicBezTo>
                  <a:pt x="2017" y="1611"/>
                  <a:pt x="2018" y="1614"/>
                  <a:pt x="2021" y="1614"/>
                </a:cubicBezTo>
                <a:cubicBezTo>
                  <a:pt x="2024" y="1613"/>
                  <a:pt x="2020" y="1613"/>
                  <a:pt x="2019" y="1607"/>
                </a:cubicBezTo>
                <a:cubicBezTo>
                  <a:pt x="2017" y="1602"/>
                  <a:pt x="2018" y="1604"/>
                  <a:pt x="2023" y="1605"/>
                </a:cubicBezTo>
                <a:cubicBezTo>
                  <a:pt x="2029" y="1606"/>
                  <a:pt x="2027" y="1607"/>
                  <a:pt x="2033" y="1606"/>
                </a:cubicBezTo>
                <a:cubicBezTo>
                  <a:pt x="2038" y="1604"/>
                  <a:pt x="2026" y="1606"/>
                  <a:pt x="2035" y="1601"/>
                </a:cubicBezTo>
                <a:cubicBezTo>
                  <a:pt x="2043" y="1596"/>
                  <a:pt x="2038" y="1594"/>
                  <a:pt x="2038" y="1594"/>
                </a:cubicBezTo>
                <a:cubicBezTo>
                  <a:pt x="2038" y="1594"/>
                  <a:pt x="2037" y="1598"/>
                  <a:pt x="2034" y="1594"/>
                </a:cubicBezTo>
                <a:cubicBezTo>
                  <a:pt x="2031" y="1590"/>
                  <a:pt x="2033" y="1585"/>
                  <a:pt x="2039" y="1582"/>
                </a:cubicBezTo>
                <a:cubicBezTo>
                  <a:pt x="2045" y="1580"/>
                  <a:pt x="2046" y="1586"/>
                  <a:pt x="2052" y="1591"/>
                </a:cubicBezTo>
                <a:cubicBezTo>
                  <a:pt x="2058" y="1597"/>
                  <a:pt x="2058" y="1592"/>
                  <a:pt x="2064" y="1591"/>
                </a:cubicBezTo>
                <a:cubicBezTo>
                  <a:pt x="2071" y="1590"/>
                  <a:pt x="2075" y="1596"/>
                  <a:pt x="2079" y="1595"/>
                </a:cubicBezTo>
                <a:cubicBezTo>
                  <a:pt x="2083" y="1594"/>
                  <a:pt x="2083" y="1597"/>
                  <a:pt x="2086" y="1596"/>
                </a:cubicBezTo>
                <a:cubicBezTo>
                  <a:pt x="2090" y="1596"/>
                  <a:pt x="2089" y="1599"/>
                  <a:pt x="2094" y="1602"/>
                </a:cubicBezTo>
                <a:cubicBezTo>
                  <a:pt x="2100" y="1605"/>
                  <a:pt x="2100" y="1600"/>
                  <a:pt x="2102" y="1596"/>
                </a:cubicBezTo>
                <a:cubicBezTo>
                  <a:pt x="2104" y="1592"/>
                  <a:pt x="2097" y="1594"/>
                  <a:pt x="2094" y="1592"/>
                </a:cubicBezTo>
                <a:cubicBezTo>
                  <a:pt x="2090" y="1590"/>
                  <a:pt x="2092" y="1589"/>
                  <a:pt x="2095" y="1586"/>
                </a:cubicBezTo>
                <a:cubicBezTo>
                  <a:pt x="2098" y="1582"/>
                  <a:pt x="2099" y="1587"/>
                  <a:pt x="2103" y="1585"/>
                </a:cubicBezTo>
                <a:cubicBezTo>
                  <a:pt x="2106" y="1583"/>
                  <a:pt x="2102" y="1584"/>
                  <a:pt x="2103" y="1578"/>
                </a:cubicBezTo>
                <a:cubicBezTo>
                  <a:pt x="2105" y="1573"/>
                  <a:pt x="2100" y="1574"/>
                  <a:pt x="2097" y="1570"/>
                </a:cubicBezTo>
                <a:cubicBezTo>
                  <a:pt x="2095" y="1566"/>
                  <a:pt x="2100" y="1565"/>
                  <a:pt x="2101" y="1562"/>
                </a:cubicBezTo>
                <a:cubicBezTo>
                  <a:pt x="2102" y="1559"/>
                  <a:pt x="2104" y="1559"/>
                  <a:pt x="2107" y="1560"/>
                </a:cubicBezTo>
                <a:cubicBezTo>
                  <a:pt x="2110" y="1562"/>
                  <a:pt x="2107" y="1565"/>
                  <a:pt x="2105" y="1571"/>
                </a:cubicBezTo>
                <a:cubicBezTo>
                  <a:pt x="2102" y="1576"/>
                  <a:pt x="2103" y="1576"/>
                  <a:pt x="2108" y="1576"/>
                </a:cubicBezTo>
                <a:cubicBezTo>
                  <a:pt x="2112" y="1577"/>
                  <a:pt x="2111" y="1575"/>
                  <a:pt x="2113" y="1572"/>
                </a:cubicBezTo>
                <a:cubicBezTo>
                  <a:pt x="2114" y="1569"/>
                  <a:pt x="2112" y="1568"/>
                  <a:pt x="2115" y="1563"/>
                </a:cubicBezTo>
                <a:cubicBezTo>
                  <a:pt x="2117" y="1559"/>
                  <a:pt x="2116" y="1559"/>
                  <a:pt x="2114" y="1556"/>
                </a:cubicBezTo>
                <a:cubicBezTo>
                  <a:pt x="2112" y="1553"/>
                  <a:pt x="2112" y="1553"/>
                  <a:pt x="2113" y="1549"/>
                </a:cubicBezTo>
                <a:cubicBezTo>
                  <a:pt x="2113" y="1545"/>
                  <a:pt x="2114" y="1550"/>
                  <a:pt x="2117" y="1548"/>
                </a:cubicBezTo>
                <a:cubicBezTo>
                  <a:pt x="2119" y="1545"/>
                  <a:pt x="2114" y="1552"/>
                  <a:pt x="2119" y="1553"/>
                </a:cubicBezTo>
                <a:cubicBezTo>
                  <a:pt x="2123" y="1553"/>
                  <a:pt x="2120" y="1552"/>
                  <a:pt x="2123" y="1555"/>
                </a:cubicBezTo>
                <a:cubicBezTo>
                  <a:pt x="2125" y="1558"/>
                  <a:pt x="2125" y="1558"/>
                  <a:pt x="2125" y="1558"/>
                </a:cubicBezTo>
                <a:cubicBezTo>
                  <a:pt x="2125" y="1558"/>
                  <a:pt x="2126" y="1561"/>
                  <a:pt x="2127" y="1559"/>
                </a:cubicBezTo>
                <a:cubicBezTo>
                  <a:pt x="2129" y="1558"/>
                  <a:pt x="2128" y="1557"/>
                  <a:pt x="2129" y="1556"/>
                </a:cubicBezTo>
                <a:cubicBezTo>
                  <a:pt x="2130" y="1554"/>
                  <a:pt x="2132" y="1555"/>
                  <a:pt x="2133" y="1553"/>
                </a:cubicBezTo>
                <a:cubicBezTo>
                  <a:pt x="2135" y="1550"/>
                  <a:pt x="2132" y="1554"/>
                  <a:pt x="2131" y="1551"/>
                </a:cubicBezTo>
                <a:cubicBezTo>
                  <a:pt x="2129" y="1548"/>
                  <a:pt x="2128" y="1549"/>
                  <a:pt x="2127" y="1546"/>
                </a:cubicBezTo>
                <a:cubicBezTo>
                  <a:pt x="2125" y="1543"/>
                  <a:pt x="2126" y="1542"/>
                  <a:pt x="2129" y="1540"/>
                </a:cubicBezTo>
                <a:cubicBezTo>
                  <a:pt x="2133" y="1538"/>
                  <a:pt x="2131" y="1542"/>
                  <a:pt x="2132" y="1546"/>
                </a:cubicBezTo>
                <a:cubicBezTo>
                  <a:pt x="2133" y="1550"/>
                  <a:pt x="2135" y="1550"/>
                  <a:pt x="2138" y="1551"/>
                </a:cubicBezTo>
                <a:cubicBezTo>
                  <a:pt x="2141" y="1551"/>
                  <a:pt x="2140" y="1553"/>
                  <a:pt x="2143" y="1555"/>
                </a:cubicBezTo>
                <a:cubicBezTo>
                  <a:pt x="2146" y="1558"/>
                  <a:pt x="2144" y="1554"/>
                  <a:pt x="2143" y="1551"/>
                </a:cubicBezTo>
                <a:cubicBezTo>
                  <a:pt x="2141" y="1549"/>
                  <a:pt x="2145" y="1548"/>
                  <a:pt x="2145" y="1548"/>
                </a:cubicBezTo>
                <a:cubicBezTo>
                  <a:pt x="2145" y="1548"/>
                  <a:pt x="2147" y="1552"/>
                  <a:pt x="2150" y="1555"/>
                </a:cubicBezTo>
                <a:cubicBezTo>
                  <a:pt x="2152" y="1558"/>
                  <a:pt x="2154" y="1558"/>
                  <a:pt x="2156" y="1559"/>
                </a:cubicBezTo>
                <a:cubicBezTo>
                  <a:pt x="2159" y="1560"/>
                  <a:pt x="2159" y="1555"/>
                  <a:pt x="2159" y="1555"/>
                </a:cubicBezTo>
                <a:cubicBezTo>
                  <a:pt x="2159" y="1555"/>
                  <a:pt x="2156" y="1552"/>
                  <a:pt x="2157" y="1550"/>
                </a:cubicBezTo>
                <a:cubicBezTo>
                  <a:pt x="2159" y="1548"/>
                  <a:pt x="2159" y="1551"/>
                  <a:pt x="2162" y="1552"/>
                </a:cubicBezTo>
                <a:cubicBezTo>
                  <a:pt x="2165" y="1554"/>
                  <a:pt x="2165" y="1551"/>
                  <a:pt x="2165" y="1551"/>
                </a:cubicBezTo>
                <a:cubicBezTo>
                  <a:pt x="2165" y="1551"/>
                  <a:pt x="2170" y="1560"/>
                  <a:pt x="2173" y="1564"/>
                </a:cubicBezTo>
                <a:cubicBezTo>
                  <a:pt x="2176" y="1568"/>
                  <a:pt x="2175" y="1569"/>
                  <a:pt x="2174" y="1573"/>
                </a:cubicBezTo>
                <a:cubicBezTo>
                  <a:pt x="2173" y="1576"/>
                  <a:pt x="2175" y="1576"/>
                  <a:pt x="2178" y="1577"/>
                </a:cubicBezTo>
                <a:cubicBezTo>
                  <a:pt x="2180" y="1579"/>
                  <a:pt x="2182" y="1577"/>
                  <a:pt x="2185" y="1577"/>
                </a:cubicBezTo>
                <a:cubicBezTo>
                  <a:pt x="2188" y="1577"/>
                  <a:pt x="2187" y="1574"/>
                  <a:pt x="2186" y="1572"/>
                </a:cubicBezTo>
                <a:cubicBezTo>
                  <a:pt x="2186" y="1570"/>
                  <a:pt x="2188" y="1571"/>
                  <a:pt x="2190" y="1570"/>
                </a:cubicBezTo>
                <a:cubicBezTo>
                  <a:pt x="2191" y="1569"/>
                  <a:pt x="2191" y="1567"/>
                  <a:pt x="2187" y="1566"/>
                </a:cubicBezTo>
                <a:cubicBezTo>
                  <a:pt x="2184" y="1565"/>
                  <a:pt x="2185" y="1562"/>
                  <a:pt x="2182" y="1556"/>
                </a:cubicBezTo>
                <a:cubicBezTo>
                  <a:pt x="2182" y="1556"/>
                  <a:pt x="2182" y="1556"/>
                  <a:pt x="2183" y="1556"/>
                </a:cubicBezTo>
                <a:cubicBezTo>
                  <a:pt x="2189" y="1557"/>
                  <a:pt x="2179" y="1552"/>
                  <a:pt x="2183" y="1552"/>
                </a:cubicBezTo>
                <a:cubicBezTo>
                  <a:pt x="2186" y="1552"/>
                  <a:pt x="2183" y="1548"/>
                  <a:pt x="2181" y="1546"/>
                </a:cubicBezTo>
                <a:cubicBezTo>
                  <a:pt x="2178" y="1544"/>
                  <a:pt x="2177" y="1543"/>
                  <a:pt x="2182" y="1539"/>
                </a:cubicBezTo>
                <a:cubicBezTo>
                  <a:pt x="2186" y="1536"/>
                  <a:pt x="2177" y="1538"/>
                  <a:pt x="2181" y="1535"/>
                </a:cubicBezTo>
                <a:cubicBezTo>
                  <a:pt x="2185" y="1533"/>
                  <a:pt x="2177" y="1533"/>
                  <a:pt x="2181" y="1531"/>
                </a:cubicBezTo>
                <a:cubicBezTo>
                  <a:pt x="2185" y="1529"/>
                  <a:pt x="2183" y="1527"/>
                  <a:pt x="2180" y="1525"/>
                </a:cubicBezTo>
                <a:cubicBezTo>
                  <a:pt x="2177" y="1524"/>
                  <a:pt x="2181" y="1528"/>
                  <a:pt x="2178" y="1529"/>
                </a:cubicBezTo>
                <a:cubicBezTo>
                  <a:pt x="2175" y="1530"/>
                  <a:pt x="2176" y="1525"/>
                  <a:pt x="2176" y="1522"/>
                </a:cubicBezTo>
                <a:cubicBezTo>
                  <a:pt x="2176" y="1519"/>
                  <a:pt x="2178" y="1516"/>
                  <a:pt x="2176" y="1516"/>
                </a:cubicBezTo>
                <a:cubicBezTo>
                  <a:pt x="2174" y="1516"/>
                  <a:pt x="2176" y="1518"/>
                  <a:pt x="2174" y="1521"/>
                </a:cubicBezTo>
                <a:cubicBezTo>
                  <a:pt x="2173" y="1515"/>
                  <a:pt x="2171" y="1510"/>
                  <a:pt x="2168" y="1510"/>
                </a:cubicBezTo>
                <a:cubicBezTo>
                  <a:pt x="2166" y="1510"/>
                  <a:pt x="2164" y="1509"/>
                  <a:pt x="2163" y="1509"/>
                </a:cubicBezTo>
                <a:cubicBezTo>
                  <a:pt x="2163" y="1508"/>
                  <a:pt x="2163" y="1507"/>
                  <a:pt x="2162" y="1506"/>
                </a:cubicBezTo>
                <a:cubicBezTo>
                  <a:pt x="2160" y="1505"/>
                  <a:pt x="2158" y="1506"/>
                  <a:pt x="2161" y="1504"/>
                </a:cubicBezTo>
                <a:cubicBezTo>
                  <a:pt x="2163" y="1502"/>
                  <a:pt x="2167" y="1506"/>
                  <a:pt x="2166" y="1504"/>
                </a:cubicBezTo>
                <a:cubicBezTo>
                  <a:pt x="2165" y="1502"/>
                  <a:pt x="2166" y="1501"/>
                  <a:pt x="2161" y="1502"/>
                </a:cubicBezTo>
                <a:cubicBezTo>
                  <a:pt x="2156" y="1504"/>
                  <a:pt x="2159" y="1501"/>
                  <a:pt x="2160" y="1497"/>
                </a:cubicBezTo>
                <a:cubicBezTo>
                  <a:pt x="2162" y="1493"/>
                  <a:pt x="2160" y="1495"/>
                  <a:pt x="2153" y="1495"/>
                </a:cubicBezTo>
                <a:cubicBezTo>
                  <a:pt x="2153" y="1494"/>
                  <a:pt x="2152" y="1494"/>
                  <a:pt x="2152" y="1494"/>
                </a:cubicBezTo>
                <a:cubicBezTo>
                  <a:pt x="2152" y="1491"/>
                  <a:pt x="2153" y="1487"/>
                  <a:pt x="2154" y="1486"/>
                </a:cubicBezTo>
                <a:cubicBezTo>
                  <a:pt x="2156" y="1482"/>
                  <a:pt x="2155" y="1488"/>
                  <a:pt x="2158" y="1487"/>
                </a:cubicBezTo>
                <a:cubicBezTo>
                  <a:pt x="2161" y="1486"/>
                  <a:pt x="2158" y="1482"/>
                  <a:pt x="2161" y="1482"/>
                </a:cubicBezTo>
                <a:cubicBezTo>
                  <a:pt x="2163" y="1481"/>
                  <a:pt x="2162" y="1485"/>
                  <a:pt x="2166" y="1485"/>
                </a:cubicBezTo>
                <a:cubicBezTo>
                  <a:pt x="2169" y="1485"/>
                  <a:pt x="2167" y="1490"/>
                  <a:pt x="2170" y="1490"/>
                </a:cubicBezTo>
                <a:cubicBezTo>
                  <a:pt x="2172" y="1490"/>
                  <a:pt x="2171" y="1487"/>
                  <a:pt x="2170" y="1484"/>
                </a:cubicBezTo>
                <a:cubicBezTo>
                  <a:pt x="2169" y="1480"/>
                  <a:pt x="2169" y="1480"/>
                  <a:pt x="2166" y="1479"/>
                </a:cubicBezTo>
                <a:cubicBezTo>
                  <a:pt x="2163" y="1478"/>
                  <a:pt x="2164" y="1476"/>
                  <a:pt x="2159" y="1473"/>
                </a:cubicBezTo>
                <a:cubicBezTo>
                  <a:pt x="2154" y="1469"/>
                  <a:pt x="2156" y="1468"/>
                  <a:pt x="2160" y="1466"/>
                </a:cubicBezTo>
                <a:cubicBezTo>
                  <a:pt x="2164" y="1464"/>
                  <a:pt x="2162" y="1471"/>
                  <a:pt x="2167" y="1473"/>
                </a:cubicBezTo>
                <a:cubicBezTo>
                  <a:pt x="2172" y="1476"/>
                  <a:pt x="2170" y="1479"/>
                  <a:pt x="2172" y="1478"/>
                </a:cubicBezTo>
                <a:cubicBezTo>
                  <a:pt x="2175" y="1477"/>
                  <a:pt x="2173" y="1471"/>
                  <a:pt x="2173" y="1471"/>
                </a:cubicBezTo>
                <a:cubicBezTo>
                  <a:pt x="2173" y="1471"/>
                  <a:pt x="2172" y="1468"/>
                  <a:pt x="2167" y="1464"/>
                </a:cubicBezTo>
                <a:cubicBezTo>
                  <a:pt x="2161" y="1461"/>
                  <a:pt x="2170" y="1463"/>
                  <a:pt x="2164" y="1458"/>
                </a:cubicBezTo>
                <a:cubicBezTo>
                  <a:pt x="2157" y="1453"/>
                  <a:pt x="2157" y="1453"/>
                  <a:pt x="2156" y="1449"/>
                </a:cubicBezTo>
                <a:cubicBezTo>
                  <a:pt x="2155" y="1446"/>
                  <a:pt x="2159" y="1448"/>
                  <a:pt x="2161" y="1451"/>
                </a:cubicBezTo>
                <a:cubicBezTo>
                  <a:pt x="2163" y="1453"/>
                  <a:pt x="2164" y="1455"/>
                  <a:pt x="2164" y="1452"/>
                </a:cubicBezTo>
                <a:cubicBezTo>
                  <a:pt x="2165" y="1450"/>
                  <a:pt x="2163" y="1450"/>
                  <a:pt x="2163" y="1448"/>
                </a:cubicBezTo>
                <a:cubicBezTo>
                  <a:pt x="2163" y="1446"/>
                  <a:pt x="2164" y="1447"/>
                  <a:pt x="2167" y="1446"/>
                </a:cubicBezTo>
                <a:cubicBezTo>
                  <a:pt x="2170" y="1446"/>
                  <a:pt x="2168" y="1444"/>
                  <a:pt x="2168" y="1440"/>
                </a:cubicBezTo>
                <a:cubicBezTo>
                  <a:pt x="2168" y="1435"/>
                  <a:pt x="2171" y="1438"/>
                  <a:pt x="2174" y="1440"/>
                </a:cubicBezTo>
                <a:cubicBezTo>
                  <a:pt x="2178" y="1441"/>
                  <a:pt x="2174" y="1444"/>
                  <a:pt x="2171" y="1446"/>
                </a:cubicBezTo>
                <a:cubicBezTo>
                  <a:pt x="2168" y="1447"/>
                  <a:pt x="2167" y="1447"/>
                  <a:pt x="2170" y="1449"/>
                </a:cubicBezTo>
                <a:cubicBezTo>
                  <a:pt x="2173" y="1451"/>
                  <a:pt x="2168" y="1453"/>
                  <a:pt x="2170" y="1457"/>
                </a:cubicBezTo>
                <a:cubicBezTo>
                  <a:pt x="2173" y="1462"/>
                  <a:pt x="2174" y="1458"/>
                  <a:pt x="2177" y="1460"/>
                </a:cubicBezTo>
                <a:cubicBezTo>
                  <a:pt x="2181" y="1462"/>
                  <a:pt x="2180" y="1469"/>
                  <a:pt x="2184" y="1467"/>
                </a:cubicBezTo>
                <a:cubicBezTo>
                  <a:pt x="2188" y="1466"/>
                  <a:pt x="2185" y="1463"/>
                  <a:pt x="2187" y="1460"/>
                </a:cubicBezTo>
                <a:cubicBezTo>
                  <a:pt x="2189" y="1458"/>
                  <a:pt x="2188" y="1457"/>
                  <a:pt x="2190" y="1456"/>
                </a:cubicBezTo>
                <a:cubicBezTo>
                  <a:pt x="2192" y="1455"/>
                  <a:pt x="2192" y="1459"/>
                  <a:pt x="2194" y="1460"/>
                </a:cubicBezTo>
                <a:cubicBezTo>
                  <a:pt x="2196" y="1462"/>
                  <a:pt x="2195" y="1463"/>
                  <a:pt x="2196" y="1467"/>
                </a:cubicBezTo>
                <a:cubicBezTo>
                  <a:pt x="2198" y="1470"/>
                  <a:pt x="2199" y="1467"/>
                  <a:pt x="2198" y="1465"/>
                </a:cubicBezTo>
                <a:cubicBezTo>
                  <a:pt x="2197" y="1464"/>
                  <a:pt x="2197" y="1463"/>
                  <a:pt x="2199" y="1461"/>
                </a:cubicBezTo>
                <a:cubicBezTo>
                  <a:pt x="2201" y="1460"/>
                  <a:pt x="2202" y="1465"/>
                  <a:pt x="2205" y="1463"/>
                </a:cubicBezTo>
                <a:cubicBezTo>
                  <a:pt x="2209" y="1460"/>
                  <a:pt x="2206" y="1461"/>
                  <a:pt x="2206" y="1456"/>
                </a:cubicBezTo>
                <a:cubicBezTo>
                  <a:pt x="2207" y="1451"/>
                  <a:pt x="2208" y="1456"/>
                  <a:pt x="2211" y="1454"/>
                </a:cubicBezTo>
                <a:cubicBezTo>
                  <a:pt x="2213" y="1451"/>
                  <a:pt x="2210" y="1450"/>
                  <a:pt x="2205" y="1448"/>
                </a:cubicBezTo>
                <a:cubicBezTo>
                  <a:pt x="2200" y="1446"/>
                  <a:pt x="2200" y="1446"/>
                  <a:pt x="2198" y="1441"/>
                </a:cubicBezTo>
                <a:cubicBezTo>
                  <a:pt x="2196" y="1436"/>
                  <a:pt x="2202" y="1443"/>
                  <a:pt x="2202" y="1439"/>
                </a:cubicBezTo>
                <a:cubicBezTo>
                  <a:pt x="2203" y="1434"/>
                  <a:pt x="2203" y="1435"/>
                  <a:pt x="2207" y="1434"/>
                </a:cubicBezTo>
                <a:cubicBezTo>
                  <a:pt x="2212" y="1432"/>
                  <a:pt x="2212" y="1436"/>
                  <a:pt x="2211" y="1440"/>
                </a:cubicBezTo>
                <a:cubicBezTo>
                  <a:pt x="2211" y="1444"/>
                  <a:pt x="2216" y="1446"/>
                  <a:pt x="2221" y="1446"/>
                </a:cubicBezTo>
                <a:cubicBezTo>
                  <a:pt x="2226" y="1447"/>
                  <a:pt x="2223" y="1439"/>
                  <a:pt x="2227" y="1438"/>
                </a:cubicBezTo>
                <a:cubicBezTo>
                  <a:pt x="2231" y="1438"/>
                  <a:pt x="2234" y="1443"/>
                  <a:pt x="2235" y="1446"/>
                </a:cubicBezTo>
                <a:cubicBezTo>
                  <a:pt x="2237" y="1449"/>
                  <a:pt x="2236" y="1450"/>
                  <a:pt x="2238" y="1451"/>
                </a:cubicBezTo>
                <a:cubicBezTo>
                  <a:pt x="2240" y="1452"/>
                  <a:pt x="2240" y="1449"/>
                  <a:pt x="2241" y="1447"/>
                </a:cubicBezTo>
                <a:cubicBezTo>
                  <a:pt x="2243" y="1445"/>
                  <a:pt x="2242" y="1443"/>
                  <a:pt x="2239" y="1440"/>
                </a:cubicBezTo>
                <a:cubicBezTo>
                  <a:pt x="2235" y="1438"/>
                  <a:pt x="2243" y="1440"/>
                  <a:pt x="2239" y="1436"/>
                </a:cubicBezTo>
                <a:cubicBezTo>
                  <a:pt x="2235" y="1433"/>
                  <a:pt x="2235" y="1432"/>
                  <a:pt x="2231" y="1429"/>
                </a:cubicBezTo>
                <a:cubicBezTo>
                  <a:pt x="2228" y="1425"/>
                  <a:pt x="2228" y="1423"/>
                  <a:pt x="2230" y="1421"/>
                </a:cubicBezTo>
                <a:cubicBezTo>
                  <a:pt x="2231" y="1419"/>
                  <a:pt x="2231" y="1417"/>
                  <a:pt x="2232" y="1422"/>
                </a:cubicBezTo>
                <a:cubicBezTo>
                  <a:pt x="2234" y="1427"/>
                  <a:pt x="2236" y="1425"/>
                  <a:pt x="2236" y="1425"/>
                </a:cubicBezTo>
                <a:cubicBezTo>
                  <a:pt x="2236" y="1425"/>
                  <a:pt x="2241" y="1426"/>
                  <a:pt x="2240" y="1430"/>
                </a:cubicBezTo>
                <a:cubicBezTo>
                  <a:pt x="2239" y="1434"/>
                  <a:pt x="2242" y="1436"/>
                  <a:pt x="2242" y="1436"/>
                </a:cubicBezTo>
                <a:cubicBezTo>
                  <a:pt x="2242" y="1436"/>
                  <a:pt x="2243" y="1435"/>
                  <a:pt x="2244" y="1432"/>
                </a:cubicBezTo>
                <a:cubicBezTo>
                  <a:pt x="2245" y="1429"/>
                  <a:pt x="2242" y="1430"/>
                  <a:pt x="2242" y="1426"/>
                </a:cubicBezTo>
                <a:cubicBezTo>
                  <a:pt x="2242" y="1421"/>
                  <a:pt x="2239" y="1422"/>
                  <a:pt x="2235" y="1417"/>
                </a:cubicBezTo>
                <a:cubicBezTo>
                  <a:pt x="2231" y="1412"/>
                  <a:pt x="2232" y="1411"/>
                  <a:pt x="2234" y="1409"/>
                </a:cubicBezTo>
                <a:cubicBezTo>
                  <a:pt x="2237" y="1407"/>
                  <a:pt x="2239" y="1416"/>
                  <a:pt x="2242" y="1417"/>
                </a:cubicBezTo>
                <a:cubicBezTo>
                  <a:pt x="2244" y="1417"/>
                  <a:pt x="2243" y="1413"/>
                  <a:pt x="2243" y="1413"/>
                </a:cubicBezTo>
                <a:cubicBezTo>
                  <a:pt x="2243" y="1413"/>
                  <a:pt x="2243" y="1410"/>
                  <a:pt x="2246" y="1411"/>
                </a:cubicBezTo>
                <a:cubicBezTo>
                  <a:pt x="2250" y="1412"/>
                  <a:pt x="2249" y="1409"/>
                  <a:pt x="2249" y="1409"/>
                </a:cubicBezTo>
                <a:cubicBezTo>
                  <a:pt x="2249" y="1409"/>
                  <a:pt x="2249" y="1411"/>
                  <a:pt x="2253" y="1414"/>
                </a:cubicBezTo>
                <a:cubicBezTo>
                  <a:pt x="2256" y="1417"/>
                  <a:pt x="2253" y="1417"/>
                  <a:pt x="2254" y="1422"/>
                </a:cubicBezTo>
                <a:cubicBezTo>
                  <a:pt x="2254" y="1426"/>
                  <a:pt x="2257" y="1426"/>
                  <a:pt x="2256" y="1424"/>
                </a:cubicBezTo>
                <a:cubicBezTo>
                  <a:pt x="2256" y="1423"/>
                  <a:pt x="2256" y="1421"/>
                  <a:pt x="2259" y="1420"/>
                </a:cubicBezTo>
                <a:cubicBezTo>
                  <a:pt x="2261" y="1418"/>
                  <a:pt x="2261" y="1418"/>
                  <a:pt x="2262" y="1416"/>
                </a:cubicBezTo>
                <a:cubicBezTo>
                  <a:pt x="2263" y="1414"/>
                  <a:pt x="2264" y="1416"/>
                  <a:pt x="2266" y="1412"/>
                </a:cubicBezTo>
                <a:cubicBezTo>
                  <a:pt x="2268" y="1408"/>
                  <a:pt x="2260" y="1407"/>
                  <a:pt x="2256" y="1403"/>
                </a:cubicBezTo>
                <a:cubicBezTo>
                  <a:pt x="2253" y="1400"/>
                  <a:pt x="2257" y="1401"/>
                  <a:pt x="2256" y="1397"/>
                </a:cubicBezTo>
                <a:cubicBezTo>
                  <a:pt x="2256" y="1392"/>
                  <a:pt x="2253" y="1396"/>
                  <a:pt x="2253" y="1392"/>
                </a:cubicBezTo>
                <a:cubicBezTo>
                  <a:pt x="2253" y="1388"/>
                  <a:pt x="2254" y="1386"/>
                  <a:pt x="2257" y="1386"/>
                </a:cubicBezTo>
                <a:cubicBezTo>
                  <a:pt x="2260" y="1386"/>
                  <a:pt x="2259" y="1387"/>
                  <a:pt x="2260" y="1391"/>
                </a:cubicBezTo>
                <a:cubicBezTo>
                  <a:pt x="2261" y="1395"/>
                  <a:pt x="2258" y="1396"/>
                  <a:pt x="2260" y="1397"/>
                </a:cubicBezTo>
                <a:cubicBezTo>
                  <a:pt x="2263" y="1399"/>
                  <a:pt x="2260" y="1394"/>
                  <a:pt x="2263" y="1394"/>
                </a:cubicBezTo>
                <a:cubicBezTo>
                  <a:pt x="2267" y="1394"/>
                  <a:pt x="2267" y="1389"/>
                  <a:pt x="2262" y="1385"/>
                </a:cubicBezTo>
                <a:cubicBezTo>
                  <a:pt x="2258" y="1381"/>
                  <a:pt x="2258" y="1381"/>
                  <a:pt x="2261" y="1377"/>
                </a:cubicBezTo>
                <a:cubicBezTo>
                  <a:pt x="2263" y="1373"/>
                  <a:pt x="2265" y="1379"/>
                  <a:pt x="2268" y="1376"/>
                </a:cubicBezTo>
                <a:cubicBezTo>
                  <a:pt x="2272" y="1372"/>
                  <a:pt x="2268" y="1373"/>
                  <a:pt x="2274" y="1373"/>
                </a:cubicBezTo>
                <a:cubicBezTo>
                  <a:pt x="2280" y="1374"/>
                  <a:pt x="2277" y="1377"/>
                  <a:pt x="2282" y="1380"/>
                </a:cubicBezTo>
                <a:cubicBezTo>
                  <a:pt x="2287" y="1383"/>
                  <a:pt x="2284" y="1379"/>
                  <a:pt x="2286" y="1376"/>
                </a:cubicBezTo>
                <a:cubicBezTo>
                  <a:pt x="2288" y="1372"/>
                  <a:pt x="2287" y="1373"/>
                  <a:pt x="2290" y="1373"/>
                </a:cubicBezTo>
                <a:cubicBezTo>
                  <a:pt x="2294" y="1373"/>
                  <a:pt x="2292" y="1380"/>
                  <a:pt x="2296" y="1381"/>
                </a:cubicBezTo>
                <a:cubicBezTo>
                  <a:pt x="2300" y="1381"/>
                  <a:pt x="2296" y="1378"/>
                  <a:pt x="2299" y="1376"/>
                </a:cubicBezTo>
                <a:cubicBezTo>
                  <a:pt x="2301" y="1375"/>
                  <a:pt x="2302" y="1378"/>
                  <a:pt x="2305" y="1381"/>
                </a:cubicBezTo>
                <a:cubicBezTo>
                  <a:pt x="2307" y="1384"/>
                  <a:pt x="2308" y="1380"/>
                  <a:pt x="2309" y="1378"/>
                </a:cubicBezTo>
                <a:cubicBezTo>
                  <a:pt x="2310" y="1376"/>
                  <a:pt x="2311" y="1377"/>
                  <a:pt x="2312" y="1371"/>
                </a:cubicBezTo>
                <a:cubicBezTo>
                  <a:pt x="2312" y="1366"/>
                  <a:pt x="2310" y="1370"/>
                  <a:pt x="2306" y="1369"/>
                </a:cubicBezTo>
                <a:cubicBezTo>
                  <a:pt x="2302" y="1367"/>
                  <a:pt x="2305" y="1364"/>
                  <a:pt x="2301" y="1364"/>
                </a:cubicBezTo>
                <a:cubicBezTo>
                  <a:pt x="2297" y="1364"/>
                  <a:pt x="2298" y="1361"/>
                  <a:pt x="2300" y="1358"/>
                </a:cubicBezTo>
                <a:cubicBezTo>
                  <a:pt x="2303" y="1355"/>
                  <a:pt x="2303" y="1353"/>
                  <a:pt x="2297" y="1350"/>
                </a:cubicBezTo>
                <a:cubicBezTo>
                  <a:pt x="2291" y="1348"/>
                  <a:pt x="2291" y="1350"/>
                  <a:pt x="2291" y="1350"/>
                </a:cubicBezTo>
                <a:cubicBezTo>
                  <a:pt x="2291" y="1350"/>
                  <a:pt x="2291" y="1348"/>
                  <a:pt x="2289" y="1344"/>
                </a:cubicBezTo>
                <a:cubicBezTo>
                  <a:pt x="2287" y="1340"/>
                  <a:pt x="2288" y="1348"/>
                  <a:pt x="2284" y="1341"/>
                </a:cubicBezTo>
                <a:cubicBezTo>
                  <a:pt x="2279" y="1333"/>
                  <a:pt x="2288" y="1333"/>
                  <a:pt x="2288" y="1333"/>
                </a:cubicBezTo>
                <a:cubicBezTo>
                  <a:pt x="2288" y="1333"/>
                  <a:pt x="2288" y="1338"/>
                  <a:pt x="2290" y="1340"/>
                </a:cubicBezTo>
                <a:cubicBezTo>
                  <a:pt x="2292" y="1342"/>
                  <a:pt x="2292" y="1339"/>
                  <a:pt x="2295" y="1338"/>
                </a:cubicBezTo>
                <a:cubicBezTo>
                  <a:pt x="2299" y="1336"/>
                  <a:pt x="2295" y="1342"/>
                  <a:pt x="2300" y="1340"/>
                </a:cubicBezTo>
                <a:cubicBezTo>
                  <a:pt x="2306" y="1339"/>
                  <a:pt x="2304" y="1343"/>
                  <a:pt x="2308" y="1343"/>
                </a:cubicBezTo>
                <a:cubicBezTo>
                  <a:pt x="2312" y="1342"/>
                  <a:pt x="2310" y="1338"/>
                  <a:pt x="2309" y="1335"/>
                </a:cubicBezTo>
                <a:cubicBezTo>
                  <a:pt x="2309" y="1332"/>
                  <a:pt x="2304" y="1332"/>
                  <a:pt x="2304" y="1332"/>
                </a:cubicBezTo>
                <a:cubicBezTo>
                  <a:pt x="2304" y="1332"/>
                  <a:pt x="2304" y="1329"/>
                  <a:pt x="2303" y="1325"/>
                </a:cubicBezTo>
                <a:cubicBezTo>
                  <a:pt x="2303" y="1321"/>
                  <a:pt x="2300" y="1325"/>
                  <a:pt x="2297" y="1325"/>
                </a:cubicBezTo>
                <a:cubicBezTo>
                  <a:pt x="2294" y="1324"/>
                  <a:pt x="2295" y="1319"/>
                  <a:pt x="2293" y="1317"/>
                </a:cubicBezTo>
                <a:cubicBezTo>
                  <a:pt x="2291" y="1314"/>
                  <a:pt x="2289" y="1317"/>
                  <a:pt x="2289" y="1319"/>
                </a:cubicBezTo>
                <a:cubicBezTo>
                  <a:pt x="2288" y="1322"/>
                  <a:pt x="2286" y="1323"/>
                  <a:pt x="2284" y="1321"/>
                </a:cubicBezTo>
                <a:cubicBezTo>
                  <a:pt x="2282" y="1319"/>
                  <a:pt x="2278" y="1319"/>
                  <a:pt x="2274" y="1317"/>
                </a:cubicBezTo>
                <a:cubicBezTo>
                  <a:pt x="2270" y="1316"/>
                  <a:pt x="2277" y="1317"/>
                  <a:pt x="2278" y="1315"/>
                </a:cubicBezTo>
                <a:cubicBezTo>
                  <a:pt x="2280" y="1313"/>
                  <a:pt x="2283" y="1317"/>
                  <a:pt x="2286" y="1318"/>
                </a:cubicBezTo>
                <a:cubicBezTo>
                  <a:pt x="2288" y="1319"/>
                  <a:pt x="2286" y="1314"/>
                  <a:pt x="2286" y="1314"/>
                </a:cubicBezTo>
                <a:cubicBezTo>
                  <a:pt x="2286" y="1314"/>
                  <a:pt x="2292" y="1315"/>
                  <a:pt x="2294" y="1315"/>
                </a:cubicBezTo>
                <a:cubicBezTo>
                  <a:pt x="2297" y="1314"/>
                  <a:pt x="2290" y="1314"/>
                  <a:pt x="2293" y="1312"/>
                </a:cubicBezTo>
                <a:cubicBezTo>
                  <a:pt x="2295" y="1310"/>
                  <a:pt x="2296" y="1314"/>
                  <a:pt x="2300" y="1314"/>
                </a:cubicBezTo>
                <a:cubicBezTo>
                  <a:pt x="2303" y="1314"/>
                  <a:pt x="2303" y="1311"/>
                  <a:pt x="2303" y="1309"/>
                </a:cubicBezTo>
                <a:cubicBezTo>
                  <a:pt x="2303" y="1306"/>
                  <a:pt x="2301" y="1307"/>
                  <a:pt x="2300" y="1309"/>
                </a:cubicBezTo>
                <a:cubicBezTo>
                  <a:pt x="2299" y="1312"/>
                  <a:pt x="2294" y="1308"/>
                  <a:pt x="2294" y="1308"/>
                </a:cubicBezTo>
                <a:cubicBezTo>
                  <a:pt x="2294" y="1308"/>
                  <a:pt x="2292" y="1304"/>
                  <a:pt x="2289" y="1301"/>
                </a:cubicBezTo>
                <a:cubicBezTo>
                  <a:pt x="2286" y="1298"/>
                  <a:pt x="2291" y="1305"/>
                  <a:pt x="2286" y="1303"/>
                </a:cubicBezTo>
                <a:cubicBezTo>
                  <a:pt x="2282" y="1301"/>
                  <a:pt x="2282" y="1301"/>
                  <a:pt x="2279" y="1300"/>
                </a:cubicBezTo>
                <a:cubicBezTo>
                  <a:pt x="2277" y="1298"/>
                  <a:pt x="2282" y="1302"/>
                  <a:pt x="2282" y="1306"/>
                </a:cubicBezTo>
                <a:cubicBezTo>
                  <a:pt x="2282" y="1309"/>
                  <a:pt x="2277" y="1301"/>
                  <a:pt x="2276" y="1304"/>
                </a:cubicBezTo>
                <a:cubicBezTo>
                  <a:pt x="2275" y="1307"/>
                  <a:pt x="2272" y="1304"/>
                  <a:pt x="2267" y="1303"/>
                </a:cubicBezTo>
                <a:cubicBezTo>
                  <a:pt x="2263" y="1302"/>
                  <a:pt x="2265" y="1307"/>
                  <a:pt x="2261" y="1307"/>
                </a:cubicBezTo>
                <a:cubicBezTo>
                  <a:pt x="2258" y="1307"/>
                  <a:pt x="2258" y="1310"/>
                  <a:pt x="2254" y="1311"/>
                </a:cubicBezTo>
                <a:cubicBezTo>
                  <a:pt x="2249" y="1311"/>
                  <a:pt x="2250" y="1315"/>
                  <a:pt x="2254" y="1316"/>
                </a:cubicBezTo>
                <a:cubicBezTo>
                  <a:pt x="2258" y="1318"/>
                  <a:pt x="2255" y="1318"/>
                  <a:pt x="2254" y="1322"/>
                </a:cubicBezTo>
                <a:cubicBezTo>
                  <a:pt x="2253" y="1326"/>
                  <a:pt x="2250" y="1319"/>
                  <a:pt x="2247" y="1320"/>
                </a:cubicBezTo>
                <a:cubicBezTo>
                  <a:pt x="2245" y="1320"/>
                  <a:pt x="2250" y="1323"/>
                  <a:pt x="2246" y="1323"/>
                </a:cubicBezTo>
                <a:cubicBezTo>
                  <a:pt x="2243" y="1323"/>
                  <a:pt x="2242" y="1318"/>
                  <a:pt x="2242" y="1318"/>
                </a:cubicBezTo>
                <a:cubicBezTo>
                  <a:pt x="2242" y="1318"/>
                  <a:pt x="2244" y="1318"/>
                  <a:pt x="2246" y="1316"/>
                </a:cubicBezTo>
                <a:cubicBezTo>
                  <a:pt x="2248" y="1314"/>
                  <a:pt x="2243" y="1314"/>
                  <a:pt x="2244" y="1311"/>
                </a:cubicBezTo>
                <a:cubicBezTo>
                  <a:pt x="2245" y="1308"/>
                  <a:pt x="2241" y="1308"/>
                  <a:pt x="2245" y="1306"/>
                </a:cubicBezTo>
                <a:cubicBezTo>
                  <a:pt x="2249" y="1303"/>
                  <a:pt x="2242" y="1306"/>
                  <a:pt x="2244" y="1300"/>
                </a:cubicBezTo>
                <a:cubicBezTo>
                  <a:pt x="2247" y="1295"/>
                  <a:pt x="2241" y="1299"/>
                  <a:pt x="2242" y="1297"/>
                </a:cubicBezTo>
                <a:cubicBezTo>
                  <a:pt x="2244" y="1295"/>
                  <a:pt x="2243" y="1294"/>
                  <a:pt x="2243" y="1291"/>
                </a:cubicBezTo>
                <a:cubicBezTo>
                  <a:pt x="2243" y="1289"/>
                  <a:pt x="2241" y="1289"/>
                  <a:pt x="2240" y="1292"/>
                </a:cubicBezTo>
                <a:cubicBezTo>
                  <a:pt x="2240" y="1296"/>
                  <a:pt x="2237" y="1293"/>
                  <a:pt x="2238" y="1296"/>
                </a:cubicBezTo>
                <a:cubicBezTo>
                  <a:pt x="2239" y="1299"/>
                  <a:pt x="2234" y="1297"/>
                  <a:pt x="2236" y="1301"/>
                </a:cubicBezTo>
                <a:cubicBezTo>
                  <a:pt x="2238" y="1304"/>
                  <a:pt x="2233" y="1298"/>
                  <a:pt x="2234" y="1303"/>
                </a:cubicBezTo>
                <a:cubicBezTo>
                  <a:pt x="2236" y="1308"/>
                  <a:pt x="2234" y="1306"/>
                  <a:pt x="2232" y="1308"/>
                </a:cubicBezTo>
                <a:cubicBezTo>
                  <a:pt x="2230" y="1309"/>
                  <a:pt x="2232" y="1311"/>
                  <a:pt x="2230" y="1313"/>
                </a:cubicBezTo>
                <a:cubicBezTo>
                  <a:pt x="2229" y="1315"/>
                  <a:pt x="2232" y="1318"/>
                  <a:pt x="2232" y="1318"/>
                </a:cubicBezTo>
                <a:cubicBezTo>
                  <a:pt x="2232" y="1318"/>
                  <a:pt x="2228" y="1319"/>
                  <a:pt x="2226" y="1318"/>
                </a:cubicBezTo>
                <a:cubicBezTo>
                  <a:pt x="2225" y="1318"/>
                  <a:pt x="2220" y="1324"/>
                  <a:pt x="2220" y="1324"/>
                </a:cubicBezTo>
                <a:cubicBezTo>
                  <a:pt x="2220" y="1324"/>
                  <a:pt x="2221" y="1316"/>
                  <a:pt x="2219" y="1312"/>
                </a:cubicBezTo>
                <a:cubicBezTo>
                  <a:pt x="2217" y="1308"/>
                  <a:pt x="2214" y="1312"/>
                  <a:pt x="2214" y="1312"/>
                </a:cubicBezTo>
                <a:cubicBezTo>
                  <a:pt x="2214" y="1312"/>
                  <a:pt x="2214" y="1309"/>
                  <a:pt x="2212" y="1306"/>
                </a:cubicBezTo>
                <a:cubicBezTo>
                  <a:pt x="2209" y="1303"/>
                  <a:pt x="2209" y="1306"/>
                  <a:pt x="2206" y="1305"/>
                </a:cubicBezTo>
                <a:cubicBezTo>
                  <a:pt x="2202" y="1304"/>
                  <a:pt x="2204" y="1301"/>
                  <a:pt x="2207" y="1302"/>
                </a:cubicBezTo>
                <a:cubicBezTo>
                  <a:pt x="2211" y="1302"/>
                  <a:pt x="2212" y="1303"/>
                  <a:pt x="2215" y="1302"/>
                </a:cubicBezTo>
                <a:cubicBezTo>
                  <a:pt x="2218" y="1302"/>
                  <a:pt x="2211" y="1298"/>
                  <a:pt x="2214" y="1298"/>
                </a:cubicBezTo>
                <a:cubicBezTo>
                  <a:pt x="2216" y="1297"/>
                  <a:pt x="2219" y="1304"/>
                  <a:pt x="2223" y="1305"/>
                </a:cubicBezTo>
                <a:cubicBezTo>
                  <a:pt x="2226" y="1305"/>
                  <a:pt x="2228" y="1304"/>
                  <a:pt x="2230" y="1303"/>
                </a:cubicBezTo>
                <a:cubicBezTo>
                  <a:pt x="2232" y="1302"/>
                  <a:pt x="2233" y="1301"/>
                  <a:pt x="2232" y="1300"/>
                </a:cubicBezTo>
                <a:cubicBezTo>
                  <a:pt x="2231" y="1298"/>
                  <a:pt x="2229" y="1300"/>
                  <a:pt x="2229" y="1300"/>
                </a:cubicBezTo>
                <a:cubicBezTo>
                  <a:pt x="2229" y="1300"/>
                  <a:pt x="2228" y="1296"/>
                  <a:pt x="2229" y="1294"/>
                </a:cubicBezTo>
                <a:cubicBezTo>
                  <a:pt x="2230" y="1292"/>
                  <a:pt x="2231" y="1295"/>
                  <a:pt x="2232" y="1295"/>
                </a:cubicBezTo>
                <a:cubicBezTo>
                  <a:pt x="2234" y="1296"/>
                  <a:pt x="2233" y="1293"/>
                  <a:pt x="2234" y="1291"/>
                </a:cubicBezTo>
                <a:cubicBezTo>
                  <a:pt x="2236" y="1289"/>
                  <a:pt x="2235" y="1293"/>
                  <a:pt x="2236" y="1293"/>
                </a:cubicBezTo>
                <a:cubicBezTo>
                  <a:pt x="2238" y="1292"/>
                  <a:pt x="2239" y="1289"/>
                  <a:pt x="2240" y="1287"/>
                </a:cubicBezTo>
                <a:cubicBezTo>
                  <a:pt x="2240" y="1285"/>
                  <a:pt x="2236" y="1282"/>
                  <a:pt x="2236" y="1282"/>
                </a:cubicBezTo>
                <a:cubicBezTo>
                  <a:pt x="2236" y="1282"/>
                  <a:pt x="2236" y="1280"/>
                  <a:pt x="2236" y="1277"/>
                </a:cubicBezTo>
                <a:cubicBezTo>
                  <a:pt x="2236" y="1273"/>
                  <a:pt x="2234" y="1273"/>
                  <a:pt x="2231" y="1272"/>
                </a:cubicBezTo>
                <a:cubicBezTo>
                  <a:pt x="2229" y="1271"/>
                  <a:pt x="2229" y="1270"/>
                  <a:pt x="2230" y="1268"/>
                </a:cubicBezTo>
                <a:cubicBezTo>
                  <a:pt x="2230" y="1265"/>
                  <a:pt x="2230" y="1264"/>
                  <a:pt x="2229" y="1262"/>
                </a:cubicBezTo>
                <a:cubicBezTo>
                  <a:pt x="2229" y="1260"/>
                  <a:pt x="2227" y="1260"/>
                  <a:pt x="2226" y="1260"/>
                </a:cubicBezTo>
                <a:cubicBezTo>
                  <a:pt x="2225" y="1260"/>
                  <a:pt x="2226" y="1257"/>
                  <a:pt x="2224" y="1255"/>
                </a:cubicBezTo>
                <a:cubicBezTo>
                  <a:pt x="2222" y="1253"/>
                  <a:pt x="2224" y="1257"/>
                  <a:pt x="2221" y="1255"/>
                </a:cubicBezTo>
                <a:cubicBezTo>
                  <a:pt x="2218" y="1253"/>
                  <a:pt x="2221" y="1252"/>
                  <a:pt x="2222" y="1250"/>
                </a:cubicBezTo>
                <a:cubicBezTo>
                  <a:pt x="2224" y="1249"/>
                  <a:pt x="2226" y="1249"/>
                  <a:pt x="2229" y="1249"/>
                </a:cubicBezTo>
                <a:cubicBezTo>
                  <a:pt x="2231" y="1249"/>
                  <a:pt x="2230" y="1250"/>
                  <a:pt x="2232" y="1252"/>
                </a:cubicBezTo>
                <a:cubicBezTo>
                  <a:pt x="2233" y="1253"/>
                  <a:pt x="2232" y="1256"/>
                  <a:pt x="2234" y="1258"/>
                </a:cubicBezTo>
                <a:cubicBezTo>
                  <a:pt x="2237" y="1260"/>
                  <a:pt x="2236" y="1256"/>
                  <a:pt x="2238" y="1258"/>
                </a:cubicBezTo>
                <a:cubicBezTo>
                  <a:pt x="2239" y="1261"/>
                  <a:pt x="2239" y="1262"/>
                  <a:pt x="2241" y="1263"/>
                </a:cubicBezTo>
                <a:cubicBezTo>
                  <a:pt x="2242" y="1264"/>
                  <a:pt x="2241" y="1262"/>
                  <a:pt x="2240" y="1260"/>
                </a:cubicBezTo>
                <a:cubicBezTo>
                  <a:pt x="2239" y="1259"/>
                  <a:pt x="2240" y="1257"/>
                  <a:pt x="2241" y="1256"/>
                </a:cubicBezTo>
                <a:cubicBezTo>
                  <a:pt x="2243" y="1254"/>
                  <a:pt x="2239" y="1252"/>
                  <a:pt x="2241" y="1249"/>
                </a:cubicBezTo>
                <a:cubicBezTo>
                  <a:pt x="2242" y="1247"/>
                  <a:pt x="2244" y="1250"/>
                  <a:pt x="2245" y="1249"/>
                </a:cubicBezTo>
                <a:cubicBezTo>
                  <a:pt x="2247" y="1248"/>
                  <a:pt x="2245" y="1246"/>
                  <a:pt x="2248" y="1247"/>
                </a:cubicBezTo>
                <a:cubicBezTo>
                  <a:pt x="2251" y="1248"/>
                  <a:pt x="2248" y="1250"/>
                  <a:pt x="2246" y="1252"/>
                </a:cubicBezTo>
                <a:cubicBezTo>
                  <a:pt x="2244" y="1254"/>
                  <a:pt x="2246" y="1255"/>
                  <a:pt x="2246" y="1260"/>
                </a:cubicBezTo>
                <a:cubicBezTo>
                  <a:pt x="2246" y="1265"/>
                  <a:pt x="2249" y="1259"/>
                  <a:pt x="2250" y="1262"/>
                </a:cubicBezTo>
                <a:cubicBezTo>
                  <a:pt x="2252" y="1265"/>
                  <a:pt x="2252" y="1267"/>
                  <a:pt x="2256" y="1269"/>
                </a:cubicBezTo>
                <a:cubicBezTo>
                  <a:pt x="2260" y="1270"/>
                  <a:pt x="2258" y="1266"/>
                  <a:pt x="2260" y="1265"/>
                </a:cubicBezTo>
                <a:cubicBezTo>
                  <a:pt x="2263" y="1263"/>
                  <a:pt x="2262" y="1268"/>
                  <a:pt x="2266" y="1269"/>
                </a:cubicBezTo>
                <a:cubicBezTo>
                  <a:pt x="2269" y="1269"/>
                  <a:pt x="2267" y="1272"/>
                  <a:pt x="2269" y="1275"/>
                </a:cubicBezTo>
                <a:cubicBezTo>
                  <a:pt x="2271" y="1278"/>
                  <a:pt x="2271" y="1275"/>
                  <a:pt x="2274" y="1274"/>
                </a:cubicBezTo>
                <a:cubicBezTo>
                  <a:pt x="2277" y="1274"/>
                  <a:pt x="2276" y="1277"/>
                  <a:pt x="2277" y="1277"/>
                </a:cubicBezTo>
                <a:cubicBezTo>
                  <a:pt x="2277" y="1277"/>
                  <a:pt x="2278" y="1275"/>
                  <a:pt x="2277" y="1273"/>
                </a:cubicBezTo>
                <a:cubicBezTo>
                  <a:pt x="2276" y="1272"/>
                  <a:pt x="2278" y="1272"/>
                  <a:pt x="2279" y="1271"/>
                </a:cubicBezTo>
                <a:cubicBezTo>
                  <a:pt x="2280" y="1270"/>
                  <a:pt x="2280" y="1269"/>
                  <a:pt x="2278" y="1267"/>
                </a:cubicBezTo>
                <a:cubicBezTo>
                  <a:pt x="2276" y="1265"/>
                  <a:pt x="2277" y="1263"/>
                  <a:pt x="2278" y="1263"/>
                </a:cubicBezTo>
                <a:cubicBezTo>
                  <a:pt x="2279" y="1262"/>
                  <a:pt x="2280" y="1265"/>
                  <a:pt x="2281" y="1268"/>
                </a:cubicBezTo>
                <a:cubicBezTo>
                  <a:pt x="2282" y="1270"/>
                  <a:pt x="2284" y="1268"/>
                  <a:pt x="2285" y="1270"/>
                </a:cubicBezTo>
                <a:cubicBezTo>
                  <a:pt x="2286" y="1272"/>
                  <a:pt x="2289" y="1271"/>
                  <a:pt x="2291" y="1271"/>
                </a:cubicBezTo>
                <a:cubicBezTo>
                  <a:pt x="2293" y="1271"/>
                  <a:pt x="2294" y="1270"/>
                  <a:pt x="2290" y="1269"/>
                </a:cubicBezTo>
                <a:cubicBezTo>
                  <a:pt x="2287" y="1267"/>
                  <a:pt x="2290" y="1263"/>
                  <a:pt x="2290" y="1263"/>
                </a:cubicBezTo>
                <a:cubicBezTo>
                  <a:pt x="2290" y="1263"/>
                  <a:pt x="2292" y="1263"/>
                  <a:pt x="2293" y="1261"/>
                </a:cubicBezTo>
                <a:cubicBezTo>
                  <a:pt x="2294" y="1260"/>
                  <a:pt x="2294" y="1257"/>
                  <a:pt x="2291" y="1255"/>
                </a:cubicBezTo>
                <a:cubicBezTo>
                  <a:pt x="2289" y="1253"/>
                  <a:pt x="2290" y="1257"/>
                  <a:pt x="2287" y="1256"/>
                </a:cubicBezTo>
                <a:cubicBezTo>
                  <a:pt x="2285" y="1256"/>
                  <a:pt x="2287" y="1253"/>
                  <a:pt x="2285" y="1252"/>
                </a:cubicBezTo>
                <a:cubicBezTo>
                  <a:pt x="2283" y="1252"/>
                  <a:pt x="2284" y="1250"/>
                  <a:pt x="2284" y="1249"/>
                </a:cubicBezTo>
                <a:cubicBezTo>
                  <a:pt x="2285" y="1247"/>
                  <a:pt x="2285" y="1247"/>
                  <a:pt x="2288" y="1251"/>
                </a:cubicBezTo>
                <a:cubicBezTo>
                  <a:pt x="2290" y="1254"/>
                  <a:pt x="2294" y="1253"/>
                  <a:pt x="2295" y="1253"/>
                </a:cubicBezTo>
                <a:cubicBezTo>
                  <a:pt x="2296" y="1252"/>
                  <a:pt x="2296" y="1251"/>
                  <a:pt x="2294" y="1252"/>
                </a:cubicBezTo>
                <a:cubicBezTo>
                  <a:pt x="2293" y="1252"/>
                  <a:pt x="2291" y="1249"/>
                  <a:pt x="2291" y="1249"/>
                </a:cubicBezTo>
                <a:cubicBezTo>
                  <a:pt x="2291" y="1249"/>
                  <a:pt x="2295" y="1250"/>
                  <a:pt x="2296" y="1249"/>
                </a:cubicBezTo>
                <a:cubicBezTo>
                  <a:pt x="2297" y="1249"/>
                  <a:pt x="2297" y="1248"/>
                  <a:pt x="2295" y="1248"/>
                </a:cubicBezTo>
                <a:cubicBezTo>
                  <a:pt x="2293" y="1249"/>
                  <a:pt x="2291" y="1244"/>
                  <a:pt x="2292" y="1241"/>
                </a:cubicBezTo>
                <a:cubicBezTo>
                  <a:pt x="2293" y="1239"/>
                  <a:pt x="2291" y="1239"/>
                  <a:pt x="2288" y="1238"/>
                </a:cubicBezTo>
                <a:cubicBezTo>
                  <a:pt x="2284" y="1236"/>
                  <a:pt x="2287" y="1234"/>
                  <a:pt x="2289" y="1233"/>
                </a:cubicBezTo>
                <a:cubicBezTo>
                  <a:pt x="2292" y="1231"/>
                  <a:pt x="2293" y="1228"/>
                  <a:pt x="2294" y="1225"/>
                </a:cubicBezTo>
                <a:cubicBezTo>
                  <a:pt x="2295" y="1222"/>
                  <a:pt x="2298" y="1223"/>
                  <a:pt x="2300" y="1224"/>
                </a:cubicBezTo>
                <a:cubicBezTo>
                  <a:pt x="2303" y="1226"/>
                  <a:pt x="2302" y="1227"/>
                  <a:pt x="2300" y="1229"/>
                </a:cubicBezTo>
                <a:cubicBezTo>
                  <a:pt x="2297" y="1230"/>
                  <a:pt x="2297" y="1230"/>
                  <a:pt x="2295" y="1232"/>
                </a:cubicBezTo>
                <a:cubicBezTo>
                  <a:pt x="2294" y="1234"/>
                  <a:pt x="2292" y="1236"/>
                  <a:pt x="2291" y="1237"/>
                </a:cubicBezTo>
                <a:cubicBezTo>
                  <a:pt x="2290" y="1238"/>
                  <a:pt x="2290" y="1239"/>
                  <a:pt x="2294" y="1239"/>
                </a:cubicBezTo>
                <a:cubicBezTo>
                  <a:pt x="2298" y="1239"/>
                  <a:pt x="2297" y="1244"/>
                  <a:pt x="2299" y="1246"/>
                </a:cubicBezTo>
                <a:cubicBezTo>
                  <a:pt x="2300" y="1249"/>
                  <a:pt x="2297" y="1249"/>
                  <a:pt x="2297" y="1253"/>
                </a:cubicBezTo>
                <a:cubicBezTo>
                  <a:pt x="2298" y="1258"/>
                  <a:pt x="2300" y="1254"/>
                  <a:pt x="2301" y="1257"/>
                </a:cubicBezTo>
                <a:cubicBezTo>
                  <a:pt x="2302" y="1260"/>
                  <a:pt x="2302" y="1260"/>
                  <a:pt x="2307" y="1260"/>
                </a:cubicBezTo>
                <a:cubicBezTo>
                  <a:pt x="2311" y="1260"/>
                  <a:pt x="2309" y="1258"/>
                  <a:pt x="2307" y="1255"/>
                </a:cubicBezTo>
                <a:cubicBezTo>
                  <a:pt x="2305" y="1252"/>
                  <a:pt x="2305" y="1253"/>
                  <a:pt x="2305" y="1249"/>
                </a:cubicBezTo>
                <a:cubicBezTo>
                  <a:pt x="2304" y="1246"/>
                  <a:pt x="2309" y="1252"/>
                  <a:pt x="2309" y="1252"/>
                </a:cubicBezTo>
                <a:cubicBezTo>
                  <a:pt x="2309" y="1252"/>
                  <a:pt x="2311" y="1254"/>
                  <a:pt x="2310" y="1259"/>
                </a:cubicBezTo>
                <a:cubicBezTo>
                  <a:pt x="2310" y="1263"/>
                  <a:pt x="2317" y="1260"/>
                  <a:pt x="2317" y="1260"/>
                </a:cubicBezTo>
                <a:cubicBezTo>
                  <a:pt x="2317" y="1260"/>
                  <a:pt x="2321" y="1263"/>
                  <a:pt x="2324" y="1263"/>
                </a:cubicBezTo>
                <a:cubicBezTo>
                  <a:pt x="2327" y="1264"/>
                  <a:pt x="2326" y="1260"/>
                  <a:pt x="2329" y="1258"/>
                </a:cubicBezTo>
                <a:cubicBezTo>
                  <a:pt x="2331" y="1256"/>
                  <a:pt x="2332" y="1260"/>
                  <a:pt x="2336" y="1259"/>
                </a:cubicBezTo>
                <a:cubicBezTo>
                  <a:pt x="2340" y="1258"/>
                  <a:pt x="2339" y="1255"/>
                  <a:pt x="2337" y="1255"/>
                </a:cubicBezTo>
                <a:cubicBezTo>
                  <a:pt x="2334" y="1254"/>
                  <a:pt x="2337" y="1251"/>
                  <a:pt x="2336" y="1250"/>
                </a:cubicBezTo>
                <a:cubicBezTo>
                  <a:pt x="2335" y="1250"/>
                  <a:pt x="2336" y="1247"/>
                  <a:pt x="2335" y="1246"/>
                </a:cubicBezTo>
                <a:cubicBezTo>
                  <a:pt x="2334" y="1246"/>
                  <a:pt x="2335" y="1248"/>
                  <a:pt x="2333" y="1249"/>
                </a:cubicBezTo>
                <a:cubicBezTo>
                  <a:pt x="2331" y="1250"/>
                  <a:pt x="2332" y="1246"/>
                  <a:pt x="2327" y="1243"/>
                </a:cubicBezTo>
                <a:cubicBezTo>
                  <a:pt x="2322" y="1240"/>
                  <a:pt x="2327" y="1238"/>
                  <a:pt x="2323" y="1236"/>
                </a:cubicBezTo>
                <a:cubicBezTo>
                  <a:pt x="2319" y="1234"/>
                  <a:pt x="2318" y="1236"/>
                  <a:pt x="2315" y="1231"/>
                </a:cubicBezTo>
                <a:cubicBezTo>
                  <a:pt x="2311" y="1226"/>
                  <a:pt x="2314" y="1227"/>
                  <a:pt x="2317" y="1226"/>
                </a:cubicBezTo>
                <a:cubicBezTo>
                  <a:pt x="2320" y="1224"/>
                  <a:pt x="2321" y="1225"/>
                  <a:pt x="2325" y="1229"/>
                </a:cubicBezTo>
                <a:cubicBezTo>
                  <a:pt x="2329" y="1233"/>
                  <a:pt x="2328" y="1232"/>
                  <a:pt x="2331" y="1231"/>
                </a:cubicBezTo>
                <a:cubicBezTo>
                  <a:pt x="2334" y="1230"/>
                  <a:pt x="2332" y="1227"/>
                  <a:pt x="2333" y="1225"/>
                </a:cubicBezTo>
                <a:cubicBezTo>
                  <a:pt x="2334" y="1222"/>
                  <a:pt x="2334" y="1226"/>
                  <a:pt x="2337" y="1223"/>
                </a:cubicBezTo>
                <a:cubicBezTo>
                  <a:pt x="2340" y="1220"/>
                  <a:pt x="2334" y="1220"/>
                  <a:pt x="2334" y="1220"/>
                </a:cubicBezTo>
                <a:cubicBezTo>
                  <a:pt x="2334" y="1220"/>
                  <a:pt x="2331" y="1217"/>
                  <a:pt x="2333" y="1213"/>
                </a:cubicBezTo>
                <a:cubicBezTo>
                  <a:pt x="2335" y="1210"/>
                  <a:pt x="2332" y="1210"/>
                  <a:pt x="2327" y="1208"/>
                </a:cubicBezTo>
                <a:cubicBezTo>
                  <a:pt x="2323" y="1205"/>
                  <a:pt x="2328" y="1206"/>
                  <a:pt x="2332" y="1206"/>
                </a:cubicBezTo>
                <a:cubicBezTo>
                  <a:pt x="2335" y="1206"/>
                  <a:pt x="2335" y="1209"/>
                  <a:pt x="2338" y="1210"/>
                </a:cubicBezTo>
                <a:cubicBezTo>
                  <a:pt x="2341" y="1210"/>
                  <a:pt x="2337" y="1206"/>
                  <a:pt x="2338" y="1204"/>
                </a:cubicBezTo>
                <a:cubicBezTo>
                  <a:pt x="2339" y="1201"/>
                  <a:pt x="2340" y="1206"/>
                  <a:pt x="2341" y="1205"/>
                </a:cubicBezTo>
                <a:cubicBezTo>
                  <a:pt x="2343" y="1203"/>
                  <a:pt x="2340" y="1200"/>
                  <a:pt x="2340" y="1200"/>
                </a:cubicBezTo>
                <a:close/>
                <a:moveTo>
                  <a:pt x="2170" y="973"/>
                </a:moveTo>
                <a:cubicBezTo>
                  <a:pt x="2172" y="973"/>
                  <a:pt x="2171" y="977"/>
                  <a:pt x="2170" y="976"/>
                </a:cubicBezTo>
                <a:cubicBezTo>
                  <a:pt x="2168" y="975"/>
                  <a:pt x="2164" y="974"/>
                  <a:pt x="2165" y="972"/>
                </a:cubicBezTo>
                <a:cubicBezTo>
                  <a:pt x="2166" y="969"/>
                  <a:pt x="2161" y="973"/>
                  <a:pt x="2162" y="970"/>
                </a:cubicBezTo>
                <a:cubicBezTo>
                  <a:pt x="2163" y="967"/>
                  <a:pt x="2163" y="965"/>
                  <a:pt x="2163" y="965"/>
                </a:cubicBezTo>
                <a:cubicBezTo>
                  <a:pt x="2165" y="965"/>
                  <a:pt x="2167" y="965"/>
                  <a:pt x="2167" y="968"/>
                </a:cubicBezTo>
                <a:cubicBezTo>
                  <a:pt x="2168" y="972"/>
                  <a:pt x="2168" y="974"/>
                  <a:pt x="2170" y="973"/>
                </a:cubicBezTo>
                <a:close/>
                <a:moveTo>
                  <a:pt x="2175" y="916"/>
                </a:moveTo>
                <a:cubicBezTo>
                  <a:pt x="2175" y="916"/>
                  <a:pt x="2177" y="916"/>
                  <a:pt x="2178" y="917"/>
                </a:cubicBezTo>
                <a:cubicBezTo>
                  <a:pt x="2179" y="918"/>
                  <a:pt x="2179" y="920"/>
                  <a:pt x="2177" y="920"/>
                </a:cubicBezTo>
                <a:cubicBezTo>
                  <a:pt x="2175" y="920"/>
                  <a:pt x="2174" y="918"/>
                  <a:pt x="2175" y="916"/>
                </a:cubicBezTo>
                <a:close/>
                <a:moveTo>
                  <a:pt x="2174" y="939"/>
                </a:moveTo>
                <a:cubicBezTo>
                  <a:pt x="2176" y="940"/>
                  <a:pt x="2173" y="942"/>
                  <a:pt x="2173" y="946"/>
                </a:cubicBezTo>
                <a:cubicBezTo>
                  <a:pt x="2172" y="951"/>
                  <a:pt x="2174" y="950"/>
                  <a:pt x="2170" y="952"/>
                </a:cubicBezTo>
                <a:cubicBezTo>
                  <a:pt x="2170" y="952"/>
                  <a:pt x="2170" y="948"/>
                  <a:pt x="2167" y="947"/>
                </a:cubicBezTo>
                <a:cubicBezTo>
                  <a:pt x="2164" y="946"/>
                  <a:pt x="2169" y="944"/>
                  <a:pt x="2170" y="942"/>
                </a:cubicBezTo>
                <a:cubicBezTo>
                  <a:pt x="2172" y="941"/>
                  <a:pt x="2172" y="938"/>
                  <a:pt x="2174" y="939"/>
                </a:cubicBezTo>
                <a:close/>
                <a:moveTo>
                  <a:pt x="2152" y="952"/>
                </a:moveTo>
                <a:cubicBezTo>
                  <a:pt x="2155" y="946"/>
                  <a:pt x="2160" y="949"/>
                  <a:pt x="2159" y="944"/>
                </a:cubicBezTo>
                <a:cubicBezTo>
                  <a:pt x="2158" y="939"/>
                  <a:pt x="2163" y="941"/>
                  <a:pt x="2163" y="938"/>
                </a:cubicBezTo>
                <a:cubicBezTo>
                  <a:pt x="2162" y="934"/>
                  <a:pt x="2166" y="931"/>
                  <a:pt x="2166" y="931"/>
                </a:cubicBezTo>
                <a:cubicBezTo>
                  <a:pt x="2169" y="930"/>
                  <a:pt x="2164" y="935"/>
                  <a:pt x="2168" y="938"/>
                </a:cubicBezTo>
                <a:cubicBezTo>
                  <a:pt x="2172" y="940"/>
                  <a:pt x="2163" y="940"/>
                  <a:pt x="2164" y="943"/>
                </a:cubicBezTo>
                <a:cubicBezTo>
                  <a:pt x="2164" y="946"/>
                  <a:pt x="2164" y="949"/>
                  <a:pt x="2160" y="950"/>
                </a:cubicBezTo>
                <a:cubicBezTo>
                  <a:pt x="2156" y="950"/>
                  <a:pt x="2149" y="957"/>
                  <a:pt x="2152" y="952"/>
                </a:cubicBezTo>
                <a:close/>
                <a:moveTo>
                  <a:pt x="2133" y="933"/>
                </a:moveTo>
                <a:cubicBezTo>
                  <a:pt x="2137" y="936"/>
                  <a:pt x="2136" y="939"/>
                  <a:pt x="2131" y="939"/>
                </a:cubicBezTo>
                <a:cubicBezTo>
                  <a:pt x="2125" y="939"/>
                  <a:pt x="2125" y="933"/>
                  <a:pt x="2125" y="933"/>
                </a:cubicBezTo>
                <a:cubicBezTo>
                  <a:pt x="2129" y="933"/>
                  <a:pt x="2130" y="930"/>
                  <a:pt x="2133" y="933"/>
                </a:cubicBezTo>
                <a:close/>
                <a:moveTo>
                  <a:pt x="2057" y="512"/>
                </a:moveTo>
                <a:cubicBezTo>
                  <a:pt x="2057" y="512"/>
                  <a:pt x="2060" y="513"/>
                  <a:pt x="2058" y="517"/>
                </a:cubicBezTo>
                <a:cubicBezTo>
                  <a:pt x="2056" y="520"/>
                  <a:pt x="2059" y="517"/>
                  <a:pt x="2062" y="519"/>
                </a:cubicBezTo>
                <a:cubicBezTo>
                  <a:pt x="2064" y="522"/>
                  <a:pt x="2060" y="523"/>
                  <a:pt x="2056" y="522"/>
                </a:cubicBezTo>
                <a:cubicBezTo>
                  <a:pt x="2053" y="522"/>
                  <a:pt x="2054" y="513"/>
                  <a:pt x="2057" y="512"/>
                </a:cubicBezTo>
                <a:close/>
                <a:moveTo>
                  <a:pt x="2048" y="506"/>
                </a:moveTo>
                <a:cubicBezTo>
                  <a:pt x="2048" y="506"/>
                  <a:pt x="2051" y="510"/>
                  <a:pt x="2048" y="512"/>
                </a:cubicBezTo>
                <a:cubicBezTo>
                  <a:pt x="2046" y="513"/>
                  <a:pt x="2047" y="507"/>
                  <a:pt x="2048" y="506"/>
                </a:cubicBezTo>
                <a:close/>
                <a:moveTo>
                  <a:pt x="2011" y="526"/>
                </a:moveTo>
                <a:cubicBezTo>
                  <a:pt x="2007" y="526"/>
                  <a:pt x="2009" y="521"/>
                  <a:pt x="2010" y="520"/>
                </a:cubicBezTo>
                <a:cubicBezTo>
                  <a:pt x="2012" y="520"/>
                  <a:pt x="2014" y="525"/>
                  <a:pt x="2011" y="526"/>
                </a:cubicBezTo>
                <a:close/>
                <a:moveTo>
                  <a:pt x="2007" y="497"/>
                </a:moveTo>
                <a:cubicBezTo>
                  <a:pt x="2009" y="496"/>
                  <a:pt x="2007" y="492"/>
                  <a:pt x="2009" y="491"/>
                </a:cubicBezTo>
                <a:cubicBezTo>
                  <a:pt x="2009" y="491"/>
                  <a:pt x="2012" y="492"/>
                  <a:pt x="2011" y="494"/>
                </a:cubicBezTo>
                <a:cubicBezTo>
                  <a:pt x="2010" y="497"/>
                  <a:pt x="2016" y="497"/>
                  <a:pt x="2019" y="497"/>
                </a:cubicBezTo>
                <a:cubicBezTo>
                  <a:pt x="2023" y="497"/>
                  <a:pt x="2020" y="499"/>
                  <a:pt x="2021" y="501"/>
                </a:cubicBezTo>
                <a:cubicBezTo>
                  <a:pt x="2021" y="503"/>
                  <a:pt x="2018" y="504"/>
                  <a:pt x="2015" y="503"/>
                </a:cubicBezTo>
                <a:cubicBezTo>
                  <a:pt x="2012" y="503"/>
                  <a:pt x="2014" y="506"/>
                  <a:pt x="2011" y="507"/>
                </a:cubicBezTo>
                <a:cubicBezTo>
                  <a:pt x="2009" y="509"/>
                  <a:pt x="2010" y="511"/>
                  <a:pt x="2008" y="510"/>
                </a:cubicBezTo>
                <a:cubicBezTo>
                  <a:pt x="2007" y="510"/>
                  <a:pt x="2007" y="506"/>
                  <a:pt x="2008" y="505"/>
                </a:cubicBezTo>
                <a:cubicBezTo>
                  <a:pt x="2010" y="503"/>
                  <a:pt x="2007" y="502"/>
                  <a:pt x="2005" y="501"/>
                </a:cubicBezTo>
                <a:cubicBezTo>
                  <a:pt x="2003" y="500"/>
                  <a:pt x="2006" y="498"/>
                  <a:pt x="2007" y="497"/>
                </a:cubicBezTo>
                <a:close/>
                <a:moveTo>
                  <a:pt x="1996" y="497"/>
                </a:moveTo>
                <a:cubicBezTo>
                  <a:pt x="1998" y="497"/>
                  <a:pt x="1999" y="500"/>
                  <a:pt x="1996" y="499"/>
                </a:cubicBezTo>
                <a:cubicBezTo>
                  <a:pt x="1993" y="499"/>
                  <a:pt x="1995" y="496"/>
                  <a:pt x="1996" y="497"/>
                </a:cubicBezTo>
                <a:close/>
                <a:moveTo>
                  <a:pt x="1989" y="515"/>
                </a:moveTo>
                <a:cubicBezTo>
                  <a:pt x="1991" y="514"/>
                  <a:pt x="1992" y="518"/>
                  <a:pt x="1989" y="519"/>
                </a:cubicBezTo>
                <a:cubicBezTo>
                  <a:pt x="1986" y="520"/>
                  <a:pt x="1987" y="515"/>
                  <a:pt x="1989" y="515"/>
                </a:cubicBezTo>
                <a:close/>
                <a:moveTo>
                  <a:pt x="2003" y="439"/>
                </a:moveTo>
                <a:cubicBezTo>
                  <a:pt x="2004" y="439"/>
                  <a:pt x="2007" y="441"/>
                  <a:pt x="2008" y="443"/>
                </a:cubicBezTo>
                <a:cubicBezTo>
                  <a:pt x="2009" y="446"/>
                  <a:pt x="2012" y="448"/>
                  <a:pt x="2011" y="448"/>
                </a:cubicBezTo>
                <a:cubicBezTo>
                  <a:pt x="2011" y="449"/>
                  <a:pt x="2007" y="444"/>
                  <a:pt x="2005" y="443"/>
                </a:cubicBezTo>
                <a:cubicBezTo>
                  <a:pt x="2003" y="442"/>
                  <a:pt x="2002" y="440"/>
                  <a:pt x="2003" y="439"/>
                </a:cubicBezTo>
                <a:close/>
                <a:moveTo>
                  <a:pt x="1986" y="430"/>
                </a:moveTo>
                <a:cubicBezTo>
                  <a:pt x="1984" y="433"/>
                  <a:pt x="1987" y="427"/>
                  <a:pt x="1984" y="426"/>
                </a:cubicBezTo>
                <a:cubicBezTo>
                  <a:pt x="1981" y="425"/>
                  <a:pt x="1983" y="422"/>
                  <a:pt x="1985" y="421"/>
                </a:cubicBezTo>
                <a:cubicBezTo>
                  <a:pt x="1985" y="421"/>
                  <a:pt x="1988" y="428"/>
                  <a:pt x="1986" y="430"/>
                </a:cubicBezTo>
                <a:close/>
                <a:moveTo>
                  <a:pt x="1979" y="407"/>
                </a:moveTo>
                <a:cubicBezTo>
                  <a:pt x="1982" y="405"/>
                  <a:pt x="1981" y="407"/>
                  <a:pt x="1984" y="408"/>
                </a:cubicBezTo>
                <a:cubicBezTo>
                  <a:pt x="1987" y="409"/>
                  <a:pt x="1989" y="406"/>
                  <a:pt x="1989" y="409"/>
                </a:cubicBezTo>
                <a:cubicBezTo>
                  <a:pt x="1990" y="412"/>
                  <a:pt x="1988" y="415"/>
                  <a:pt x="1985" y="412"/>
                </a:cubicBezTo>
                <a:cubicBezTo>
                  <a:pt x="1982" y="410"/>
                  <a:pt x="1983" y="408"/>
                  <a:pt x="1980" y="409"/>
                </a:cubicBezTo>
                <a:cubicBezTo>
                  <a:pt x="1976" y="410"/>
                  <a:pt x="1976" y="408"/>
                  <a:pt x="1979" y="407"/>
                </a:cubicBezTo>
                <a:close/>
                <a:moveTo>
                  <a:pt x="1971" y="425"/>
                </a:moveTo>
                <a:cubicBezTo>
                  <a:pt x="1974" y="423"/>
                  <a:pt x="1969" y="421"/>
                  <a:pt x="1971" y="419"/>
                </a:cubicBezTo>
                <a:cubicBezTo>
                  <a:pt x="1973" y="417"/>
                  <a:pt x="1972" y="420"/>
                  <a:pt x="1975" y="422"/>
                </a:cubicBezTo>
                <a:cubicBezTo>
                  <a:pt x="1978" y="424"/>
                  <a:pt x="1977" y="426"/>
                  <a:pt x="1974" y="427"/>
                </a:cubicBezTo>
                <a:cubicBezTo>
                  <a:pt x="1971" y="429"/>
                  <a:pt x="1971" y="432"/>
                  <a:pt x="1969" y="431"/>
                </a:cubicBezTo>
                <a:cubicBezTo>
                  <a:pt x="1966" y="431"/>
                  <a:pt x="1968" y="427"/>
                  <a:pt x="1971" y="425"/>
                </a:cubicBezTo>
                <a:close/>
                <a:moveTo>
                  <a:pt x="1855" y="369"/>
                </a:moveTo>
                <a:cubicBezTo>
                  <a:pt x="1857" y="370"/>
                  <a:pt x="1856" y="366"/>
                  <a:pt x="1859" y="367"/>
                </a:cubicBezTo>
                <a:cubicBezTo>
                  <a:pt x="1862" y="367"/>
                  <a:pt x="1861" y="371"/>
                  <a:pt x="1859" y="373"/>
                </a:cubicBezTo>
                <a:cubicBezTo>
                  <a:pt x="1857" y="376"/>
                  <a:pt x="1854" y="373"/>
                  <a:pt x="1853" y="370"/>
                </a:cubicBezTo>
                <a:cubicBezTo>
                  <a:pt x="1853" y="370"/>
                  <a:pt x="1854" y="369"/>
                  <a:pt x="1855" y="369"/>
                </a:cubicBezTo>
                <a:close/>
                <a:moveTo>
                  <a:pt x="1904" y="317"/>
                </a:moveTo>
                <a:cubicBezTo>
                  <a:pt x="1904" y="320"/>
                  <a:pt x="1903" y="325"/>
                  <a:pt x="1903" y="325"/>
                </a:cubicBezTo>
                <a:cubicBezTo>
                  <a:pt x="1903" y="325"/>
                  <a:pt x="1903" y="320"/>
                  <a:pt x="1902" y="319"/>
                </a:cubicBezTo>
                <a:cubicBezTo>
                  <a:pt x="1901" y="318"/>
                  <a:pt x="1902" y="314"/>
                  <a:pt x="1903" y="314"/>
                </a:cubicBezTo>
                <a:cubicBezTo>
                  <a:pt x="1905" y="314"/>
                  <a:pt x="1905" y="314"/>
                  <a:pt x="1904" y="317"/>
                </a:cubicBezTo>
                <a:close/>
                <a:moveTo>
                  <a:pt x="1917" y="261"/>
                </a:moveTo>
                <a:cubicBezTo>
                  <a:pt x="1918" y="261"/>
                  <a:pt x="1920" y="261"/>
                  <a:pt x="1921" y="263"/>
                </a:cubicBezTo>
                <a:cubicBezTo>
                  <a:pt x="1921" y="266"/>
                  <a:pt x="1923" y="267"/>
                  <a:pt x="1921" y="269"/>
                </a:cubicBezTo>
                <a:cubicBezTo>
                  <a:pt x="1919" y="270"/>
                  <a:pt x="1919" y="269"/>
                  <a:pt x="1916" y="266"/>
                </a:cubicBezTo>
                <a:cubicBezTo>
                  <a:pt x="1913" y="264"/>
                  <a:pt x="1915" y="261"/>
                  <a:pt x="1917" y="261"/>
                </a:cubicBezTo>
                <a:close/>
                <a:moveTo>
                  <a:pt x="1913" y="285"/>
                </a:moveTo>
                <a:cubicBezTo>
                  <a:pt x="1916" y="283"/>
                  <a:pt x="1914" y="281"/>
                  <a:pt x="1917" y="282"/>
                </a:cubicBezTo>
                <a:cubicBezTo>
                  <a:pt x="1921" y="284"/>
                  <a:pt x="1916" y="286"/>
                  <a:pt x="1917" y="289"/>
                </a:cubicBezTo>
                <a:cubicBezTo>
                  <a:pt x="1919" y="291"/>
                  <a:pt x="1918" y="293"/>
                  <a:pt x="1915" y="295"/>
                </a:cubicBezTo>
                <a:cubicBezTo>
                  <a:pt x="1911" y="297"/>
                  <a:pt x="1915" y="292"/>
                  <a:pt x="1912" y="290"/>
                </a:cubicBezTo>
                <a:cubicBezTo>
                  <a:pt x="1910" y="289"/>
                  <a:pt x="1911" y="292"/>
                  <a:pt x="1908" y="290"/>
                </a:cubicBezTo>
                <a:cubicBezTo>
                  <a:pt x="1906" y="288"/>
                  <a:pt x="1910" y="287"/>
                  <a:pt x="1913" y="285"/>
                </a:cubicBezTo>
                <a:close/>
                <a:moveTo>
                  <a:pt x="1907" y="276"/>
                </a:moveTo>
                <a:cubicBezTo>
                  <a:pt x="1909" y="276"/>
                  <a:pt x="1910" y="278"/>
                  <a:pt x="1907" y="279"/>
                </a:cubicBezTo>
                <a:cubicBezTo>
                  <a:pt x="1904" y="281"/>
                  <a:pt x="1908" y="283"/>
                  <a:pt x="1905" y="285"/>
                </a:cubicBezTo>
                <a:cubicBezTo>
                  <a:pt x="1902" y="288"/>
                  <a:pt x="1904" y="283"/>
                  <a:pt x="1903" y="280"/>
                </a:cubicBezTo>
                <a:cubicBezTo>
                  <a:pt x="1902" y="278"/>
                  <a:pt x="1906" y="275"/>
                  <a:pt x="1907" y="276"/>
                </a:cubicBezTo>
                <a:close/>
                <a:moveTo>
                  <a:pt x="1905" y="299"/>
                </a:moveTo>
                <a:cubicBezTo>
                  <a:pt x="1906" y="300"/>
                  <a:pt x="1902" y="304"/>
                  <a:pt x="1901" y="303"/>
                </a:cubicBezTo>
                <a:cubicBezTo>
                  <a:pt x="1899" y="302"/>
                  <a:pt x="1904" y="297"/>
                  <a:pt x="1905" y="299"/>
                </a:cubicBezTo>
                <a:close/>
                <a:moveTo>
                  <a:pt x="1897" y="320"/>
                </a:moveTo>
                <a:cubicBezTo>
                  <a:pt x="1895" y="323"/>
                  <a:pt x="1895" y="317"/>
                  <a:pt x="1893" y="316"/>
                </a:cubicBezTo>
                <a:cubicBezTo>
                  <a:pt x="1890" y="315"/>
                  <a:pt x="1890" y="311"/>
                  <a:pt x="1892" y="311"/>
                </a:cubicBezTo>
                <a:cubicBezTo>
                  <a:pt x="1895" y="311"/>
                  <a:pt x="1895" y="313"/>
                  <a:pt x="1897" y="314"/>
                </a:cubicBezTo>
                <a:cubicBezTo>
                  <a:pt x="1900" y="315"/>
                  <a:pt x="1900" y="317"/>
                  <a:pt x="1897" y="320"/>
                </a:cubicBezTo>
                <a:close/>
                <a:moveTo>
                  <a:pt x="1890" y="303"/>
                </a:moveTo>
                <a:cubicBezTo>
                  <a:pt x="1892" y="303"/>
                  <a:pt x="1891" y="298"/>
                  <a:pt x="1894" y="298"/>
                </a:cubicBezTo>
                <a:cubicBezTo>
                  <a:pt x="1897" y="298"/>
                  <a:pt x="1894" y="300"/>
                  <a:pt x="1893" y="302"/>
                </a:cubicBezTo>
                <a:cubicBezTo>
                  <a:pt x="1892" y="304"/>
                  <a:pt x="1889" y="306"/>
                  <a:pt x="1891" y="306"/>
                </a:cubicBezTo>
                <a:cubicBezTo>
                  <a:pt x="1893" y="307"/>
                  <a:pt x="1892" y="309"/>
                  <a:pt x="1888" y="308"/>
                </a:cubicBezTo>
                <a:cubicBezTo>
                  <a:pt x="1884" y="307"/>
                  <a:pt x="1887" y="303"/>
                  <a:pt x="1890" y="303"/>
                </a:cubicBezTo>
                <a:close/>
                <a:moveTo>
                  <a:pt x="1872" y="261"/>
                </a:moveTo>
                <a:cubicBezTo>
                  <a:pt x="1875" y="260"/>
                  <a:pt x="1874" y="257"/>
                  <a:pt x="1876" y="256"/>
                </a:cubicBezTo>
                <a:cubicBezTo>
                  <a:pt x="1879" y="256"/>
                  <a:pt x="1879" y="259"/>
                  <a:pt x="1881" y="262"/>
                </a:cubicBezTo>
                <a:cubicBezTo>
                  <a:pt x="1882" y="264"/>
                  <a:pt x="1878" y="264"/>
                  <a:pt x="1876" y="265"/>
                </a:cubicBezTo>
                <a:cubicBezTo>
                  <a:pt x="1873" y="267"/>
                  <a:pt x="1874" y="272"/>
                  <a:pt x="1872" y="273"/>
                </a:cubicBezTo>
                <a:cubicBezTo>
                  <a:pt x="1869" y="274"/>
                  <a:pt x="1873" y="268"/>
                  <a:pt x="1870" y="267"/>
                </a:cubicBezTo>
                <a:cubicBezTo>
                  <a:pt x="1868" y="266"/>
                  <a:pt x="1869" y="262"/>
                  <a:pt x="1872" y="261"/>
                </a:cubicBezTo>
                <a:close/>
                <a:moveTo>
                  <a:pt x="1860" y="313"/>
                </a:moveTo>
                <a:cubicBezTo>
                  <a:pt x="1860" y="313"/>
                  <a:pt x="1859" y="309"/>
                  <a:pt x="1861" y="309"/>
                </a:cubicBezTo>
                <a:cubicBezTo>
                  <a:pt x="1863" y="310"/>
                  <a:pt x="1862" y="313"/>
                  <a:pt x="1860" y="313"/>
                </a:cubicBezTo>
                <a:close/>
                <a:moveTo>
                  <a:pt x="1860" y="303"/>
                </a:moveTo>
                <a:cubicBezTo>
                  <a:pt x="1860" y="303"/>
                  <a:pt x="1862" y="306"/>
                  <a:pt x="1860" y="307"/>
                </a:cubicBezTo>
                <a:cubicBezTo>
                  <a:pt x="1858" y="308"/>
                  <a:pt x="1857" y="305"/>
                  <a:pt x="1860" y="303"/>
                </a:cubicBezTo>
                <a:close/>
                <a:moveTo>
                  <a:pt x="1848" y="320"/>
                </a:moveTo>
                <a:cubicBezTo>
                  <a:pt x="1850" y="320"/>
                  <a:pt x="1854" y="326"/>
                  <a:pt x="1850" y="326"/>
                </a:cubicBezTo>
                <a:cubicBezTo>
                  <a:pt x="1845" y="326"/>
                  <a:pt x="1845" y="319"/>
                  <a:pt x="1848" y="320"/>
                </a:cubicBezTo>
                <a:close/>
                <a:moveTo>
                  <a:pt x="1835" y="312"/>
                </a:moveTo>
                <a:cubicBezTo>
                  <a:pt x="1837" y="312"/>
                  <a:pt x="1842" y="319"/>
                  <a:pt x="1839" y="320"/>
                </a:cubicBezTo>
                <a:cubicBezTo>
                  <a:pt x="1837" y="322"/>
                  <a:pt x="1837" y="318"/>
                  <a:pt x="1836" y="316"/>
                </a:cubicBezTo>
                <a:cubicBezTo>
                  <a:pt x="1834" y="315"/>
                  <a:pt x="1833" y="312"/>
                  <a:pt x="1835" y="312"/>
                </a:cubicBezTo>
                <a:close/>
                <a:moveTo>
                  <a:pt x="1837" y="337"/>
                </a:moveTo>
                <a:cubicBezTo>
                  <a:pt x="1839" y="338"/>
                  <a:pt x="1842" y="341"/>
                  <a:pt x="1838" y="342"/>
                </a:cubicBezTo>
                <a:cubicBezTo>
                  <a:pt x="1834" y="343"/>
                  <a:pt x="1837" y="347"/>
                  <a:pt x="1834" y="346"/>
                </a:cubicBezTo>
                <a:cubicBezTo>
                  <a:pt x="1831" y="346"/>
                  <a:pt x="1834" y="340"/>
                  <a:pt x="1831" y="339"/>
                </a:cubicBezTo>
                <a:cubicBezTo>
                  <a:pt x="1829" y="338"/>
                  <a:pt x="1829" y="334"/>
                  <a:pt x="1831" y="335"/>
                </a:cubicBezTo>
                <a:cubicBezTo>
                  <a:pt x="1832" y="336"/>
                  <a:pt x="1835" y="337"/>
                  <a:pt x="1837" y="337"/>
                </a:cubicBezTo>
                <a:close/>
                <a:moveTo>
                  <a:pt x="1832" y="249"/>
                </a:moveTo>
                <a:cubicBezTo>
                  <a:pt x="1832" y="249"/>
                  <a:pt x="1833" y="250"/>
                  <a:pt x="1832" y="250"/>
                </a:cubicBezTo>
                <a:cubicBezTo>
                  <a:pt x="1832" y="250"/>
                  <a:pt x="1833" y="254"/>
                  <a:pt x="1831" y="253"/>
                </a:cubicBezTo>
                <a:cubicBezTo>
                  <a:pt x="1829" y="252"/>
                  <a:pt x="1829" y="250"/>
                  <a:pt x="1832" y="249"/>
                </a:cubicBezTo>
                <a:close/>
                <a:moveTo>
                  <a:pt x="1829" y="311"/>
                </a:moveTo>
                <a:cubicBezTo>
                  <a:pt x="1831" y="312"/>
                  <a:pt x="1831" y="314"/>
                  <a:pt x="1829" y="314"/>
                </a:cubicBezTo>
                <a:cubicBezTo>
                  <a:pt x="1827" y="314"/>
                  <a:pt x="1826" y="309"/>
                  <a:pt x="1829" y="311"/>
                </a:cubicBezTo>
                <a:close/>
                <a:moveTo>
                  <a:pt x="1469" y="256"/>
                </a:moveTo>
                <a:cubicBezTo>
                  <a:pt x="1471" y="254"/>
                  <a:pt x="1469" y="252"/>
                  <a:pt x="1471" y="252"/>
                </a:cubicBezTo>
                <a:cubicBezTo>
                  <a:pt x="1471" y="252"/>
                  <a:pt x="1473" y="256"/>
                  <a:pt x="1470" y="257"/>
                </a:cubicBezTo>
                <a:cubicBezTo>
                  <a:pt x="1468" y="259"/>
                  <a:pt x="1468" y="263"/>
                  <a:pt x="1465" y="262"/>
                </a:cubicBezTo>
                <a:cubicBezTo>
                  <a:pt x="1463" y="261"/>
                  <a:pt x="1466" y="259"/>
                  <a:pt x="1469" y="256"/>
                </a:cubicBezTo>
                <a:close/>
                <a:moveTo>
                  <a:pt x="506" y="388"/>
                </a:moveTo>
                <a:cubicBezTo>
                  <a:pt x="506" y="390"/>
                  <a:pt x="506" y="391"/>
                  <a:pt x="504" y="390"/>
                </a:cubicBezTo>
                <a:cubicBezTo>
                  <a:pt x="502" y="388"/>
                  <a:pt x="504" y="385"/>
                  <a:pt x="506" y="383"/>
                </a:cubicBezTo>
                <a:cubicBezTo>
                  <a:pt x="507" y="382"/>
                  <a:pt x="506" y="386"/>
                  <a:pt x="506" y="388"/>
                </a:cubicBezTo>
                <a:close/>
                <a:moveTo>
                  <a:pt x="430" y="759"/>
                </a:moveTo>
                <a:cubicBezTo>
                  <a:pt x="427" y="757"/>
                  <a:pt x="428" y="756"/>
                  <a:pt x="431" y="754"/>
                </a:cubicBezTo>
                <a:cubicBezTo>
                  <a:pt x="431" y="754"/>
                  <a:pt x="434" y="755"/>
                  <a:pt x="433" y="757"/>
                </a:cubicBezTo>
                <a:cubicBezTo>
                  <a:pt x="432" y="760"/>
                  <a:pt x="435" y="761"/>
                  <a:pt x="435" y="761"/>
                </a:cubicBezTo>
                <a:cubicBezTo>
                  <a:pt x="435" y="761"/>
                  <a:pt x="433" y="761"/>
                  <a:pt x="430" y="759"/>
                </a:cubicBezTo>
                <a:close/>
                <a:moveTo>
                  <a:pt x="384" y="838"/>
                </a:moveTo>
                <a:cubicBezTo>
                  <a:pt x="380" y="838"/>
                  <a:pt x="380" y="831"/>
                  <a:pt x="381" y="830"/>
                </a:cubicBezTo>
                <a:cubicBezTo>
                  <a:pt x="382" y="830"/>
                  <a:pt x="384" y="832"/>
                  <a:pt x="388" y="834"/>
                </a:cubicBezTo>
                <a:cubicBezTo>
                  <a:pt x="391" y="836"/>
                  <a:pt x="388" y="837"/>
                  <a:pt x="384" y="838"/>
                </a:cubicBezTo>
                <a:close/>
                <a:moveTo>
                  <a:pt x="400" y="846"/>
                </a:moveTo>
                <a:cubicBezTo>
                  <a:pt x="396" y="850"/>
                  <a:pt x="397" y="838"/>
                  <a:pt x="400" y="839"/>
                </a:cubicBezTo>
                <a:cubicBezTo>
                  <a:pt x="403" y="841"/>
                  <a:pt x="405" y="842"/>
                  <a:pt x="400" y="846"/>
                </a:cubicBezTo>
                <a:close/>
                <a:moveTo>
                  <a:pt x="412" y="835"/>
                </a:moveTo>
                <a:cubicBezTo>
                  <a:pt x="410" y="836"/>
                  <a:pt x="411" y="839"/>
                  <a:pt x="409" y="840"/>
                </a:cubicBezTo>
                <a:cubicBezTo>
                  <a:pt x="407" y="842"/>
                  <a:pt x="405" y="840"/>
                  <a:pt x="405" y="837"/>
                </a:cubicBezTo>
                <a:cubicBezTo>
                  <a:pt x="404" y="835"/>
                  <a:pt x="410" y="833"/>
                  <a:pt x="412" y="831"/>
                </a:cubicBezTo>
                <a:cubicBezTo>
                  <a:pt x="415" y="828"/>
                  <a:pt x="414" y="825"/>
                  <a:pt x="417" y="827"/>
                </a:cubicBezTo>
                <a:cubicBezTo>
                  <a:pt x="419" y="829"/>
                  <a:pt x="415" y="833"/>
                  <a:pt x="412" y="835"/>
                </a:cubicBezTo>
                <a:close/>
                <a:moveTo>
                  <a:pt x="416" y="843"/>
                </a:moveTo>
                <a:cubicBezTo>
                  <a:pt x="411" y="843"/>
                  <a:pt x="419" y="837"/>
                  <a:pt x="418" y="838"/>
                </a:cubicBezTo>
                <a:cubicBezTo>
                  <a:pt x="418" y="840"/>
                  <a:pt x="420" y="844"/>
                  <a:pt x="416" y="843"/>
                </a:cubicBezTo>
                <a:close/>
                <a:moveTo>
                  <a:pt x="422" y="862"/>
                </a:moveTo>
                <a:cubicBezTo>
                  <a:pt x="421" y="860"/>
                  <a:pt x="423" y="859"/>
                  <a:pt x="425" y="857"/>
                </a:cubicBezTo>
                <a:cubicBezTo>
                  <a:pt x="425" y="857"/>
                  <a:pt x="423" y="864"/>
                  <a:pt x="422" y="862"/>
                </a:cubicBezTo>
                <a:close/>
                <a:moveTo>
                  <a:pt x="430" y="840"/>
                </a:moveTo>
                <a:cubicBezTo>
                  <a:pt x="431" y="841"/>
                  <a:pt x="430" y="846"/>
                  <a:pt x="428" y="844"/>
                </a:cubicBezTo>
                <a:cubicBezTo>
                  <a:pt x="426" y="841"/>
                  <a:pt x="429" y="838"/>
                  <a:pt x="430" y="840"/>
                </a:cubicBezTo>
                <a:close/>
                <a:moveTo>
                  <a:pt x="432" y="868"/>
                </a:moveTo>
                <a:cubicBezTo>
                  <a:pt x="427" y="872"/>
                  <a:pt x="428" y="867"/>
                  <a:pt x="431" y="865"/>
                </a:cubicBezTo>
                <a:cubicBezTo>
                  <a:pt x="433" y="864"/>
                  <a:pt x="432" y="860"/>
                  <a:pt x="435" y="860"/>
                </a:cubicBezTo>
                <a:cubicBezTo>
                  <a:pt x="438" y="861"/>
                  <a:pt x="436" y="864"/>
                  <a:pt x="432" y="868"/>
                </a:cubicBezTo>
                <a:close/>
                <a:moveTo>
                  <a:pt x="441" y="834"/>
                </a:moveTo>
                <a:cubicBezTo>
                  <a:pt x="439" y="835"/>
                  <a:pt x="442" y="836"/>
                  <a:pt x="440" y="838"/>
                </a:cubicBezTo>
                <a:cubicBezTo>
                  <a:pt x="438" y="841"/>
                  <a:pt x="434" y="837"/>
                  <a:pt x="434" y="835"/>
                </a:cubicBezTo>
                <a:cubicBezTo>
                  <a:pt x="434" y="833"/>
                  <a:pt x="436" y="833"/>
                  <a:pt x="439" y="832"/>
                </a:cubicBezTo>
                <a:cubicBezTo>
                  <a:pt x="441" y="831"/>
                  <a:pt x="441" y="828"/>
                  <a:pt x="444" y="830"/>
                </a:cubicBezTo>
                <a:cubicBezTo>
                  <a:pt x="447" y="831"/>
                  <a:pt x="443" y="833"/>
                  <a:pt x="441" y="834"/>
                </a:cubicBezTo>
                <a:close/>
                <a:moveTo>
                  <a:pt x="461" y="866"/>
                </a:moveTo>
                <a:cubicBezTo>
                  <a:pt x="459" y="869"/>
                  <a:pt x="457" y="861"/>
                  <a:pt x="459" y="861"/>
                </a:cubicBezTo>
                <a:cubicBezTo>
                  <a:pt x="461" y="862"/>
                  <a:pt x="463" y="862"/>
                  <a:pt x="461" y="866"/>
                </a:cubicBezTo>
                <a:close/>
                <a:moveTo>
                  <a:pt x="70" y="1121"/>
                </a:moveTo>
                <a:cubicBezTo>
                  <a:pt x="66" y="1128"/>
                  <a:pt x="66" y="1122"/>
                  <a:pt x="66" y="1122"/>
                </a:cubicBezTo>
                <a:cubicBezTo>
                  <a:pt x="66" y="1122"/>
                  <a:pt x="64" y="1114"/>
                  <a:pt x="69" y="1115"/>
                </a:cubicBezTo>
                <a:cubicBezTo>
                  <a:pt x="74" y="1116"/>
                  <a:pt x="74" y="1114"/>
                  <a:pt x="70" y="1121"/>
                </a:cubicBezTo>
                <a:close/>
                <a:moveTo>
                  <a:pt x="108" y="1169"/>
                </a:moveTo>
                <a:cubicBezTo>
                  <a:pt x="104" y="1168"/>
                  <a:pt x="98" y="1166"/>
                  <a:pt x="103" y="1156"/>
                </a:cubicBezTo>
                <a:cubicBezTo>
                  <a:pt x="104" y="1153"/>
                  <a:pt x="95" y="1155"/>
                  <a:pt x="97" y="1149"/>
                </a:cubicBezTo>
                <a:cubicBezTo>
                  <a:pt x="99" y="1143"/>
                  <a:pt x="98" y="1150"/>
                  <a:pt x="104" y="1153"/>
                </a:cubicBezTo>
                <a:cubicBezTo>
                  <a:pt x="109" y="1156"/>
                  <a:pt x="100" y="1165"/>
                  <a:pt x="105" y="1166"/>
                </a:cubicBezTo>
                <a:cubicBezTo>
                  <a:pt x="110" y="1166"/>
                  <a:pt x="112" y="1169"/>
                  <a:pt x="108" y="1169"/>
                </a:cubicBezTo>
                <a:close/>
                <a:moveTo>
                  <a:pt x="171" y="1490"/>
                </a:moveTo>
                <a:cubicBezTo>
                  <a:pt x="167" y="1494"/>
                  <a:pt x="162" y="1503"/>
                  <a:pt x="163" y="1499"/>
                </a:cubicBezTo>
                <a:cubicBezTo>
                  <a:pt x="164" y="1494"/>
                  <a:pt x="174" y="1482"/>
                  <a:pt x="177" y="1483"/>
                </a:cubicBezTo>
                <a:cubicBezTo>
                  <a:pt x="180" y="1484"/>
                  <a:pt x="176" y="1487"/>
                  <a:pt x="171" y="1490"/>
                </a:cubicBezTo>
                <a:close/>
                <a:moveTo>
                  <a:pt x="289" y="1544"/>
                </a:moveTo>
                <a:cubicBezTo>
                  <a:pt x="282" y="1542"/>
                  <a:pt x="292" y="1528"/>
                  <a:pt x="296" y="1528"/>
                </a:cubicBezTo>
                <a:cubicBezTo>
                  <a:pt x="296" y="1528"/>
                  <a:pt x="296" y="1547"/>
                  <a:pt x="289" y="1544"/>
                </a:cubicBezTo>
                <a:close/>
                <a:moveTo>
                  <a:pt x="300" y="1552"/>
                </a:moveTo>
                <a:cubicBezTo>
                  <a:pt x="292" y="1553"/>
                  <a:pt x="299" y="1541"/>
                  <a:pt x="304" y="1538"/>
                </a:cubicBezTo>
                <a:cubicBezTo>
                  <a:pt x="304" y="1538"/>
                  <a:pt x="308" y="1552"/>
                  <a:pt x="300" y="1552"/>
                </a:cubicBezTo>
                <a:close/>
                <a:moveTo>
                  <a:pt x="318" y="1619"/>
                </a:moveTo>
                <a:cubicBezTo>
                  <a:pt x="313" y="1623"/>
                  <a:pt x="315" y="1609"/>
                  <a:pt x="319" y="1611"/>
                </a:cubicBezTo>
                <a:cubicBezTo>
                  <a:pt x="322" y="1612"/>
                  <a:pt x="323" y="1615"/>
                  <a:pt x="318" y="1619"/>
                </a:cubicBezTo>
                <a:close/>
                <a:moveTo>
                  <a:pt x="857" y="1680"/>
                </a:moveTo>
                <a:cubicBezTo>
                  <a:pt x="855" y="1684"/>
                  <a:pt x="849" y="1677"/>
                  <a:pt x="852" y="1672"/>
                </a:cubicBezTo>
                <a:cubicBezTo>
                  <a:pt x="854" y="1667"/>
                  <a:pt x="860" y="1676"/>
                  <a:pt x="857" y="1680"/>
                </a:cubicBezTo>
                <a:close/>
                <a:moveTo>
                  <a:pt x="1352" y="1689"/>
                </a:moveTo>
                <a:cubicBezTo>
                  <a:pt x="1348" y="1689"/>
                  <a:pt x="1351" y="1683"/>
                  <a:pt x="1352" y="1685"/>
                </a:cubicBezTo>
                <a:cubicBezTo>
                  <a:pt x="1354" y="1687"/>
                  <a:pt x="1356" y="1690"/>
                  <a:pt x="1352" y="1689"/>
                </a:cubicBezTo>
                <a:close/>
                <a:moveTo>
                  <a:pt x="1916" y="1654"/>
                </a:moveTo>
                <a:cubicBezTo>
                  <a:pt x="1925" y="1656"/>
                  <a:pt x="1920" y="1666"/>
                  <a:pt x="1920" y="1666"/>
                </a:cubicBezTo>
                <a:cubicBezTo>
                  <a:pt x="1920" y="1666"/>
                  <a:pt x="1920" y="1661"/>
                  <a:pt x="1918" y="1660"/>
                </a:cubicBezTo>
                <a:cubicBezTo>
                  <a:pt x="1915" y="1660"/>
                  <a:pt x="1907" y="1652"/>
                  <a:pt x="1916" y="1654"/>
                </a:cubicBezTo>
                <a:close/>
                <a:moveTo>
                  <a:pt x="2133" y="1117"/>
                </a:moveTo>
                <a:cubicBezTo>
                  <a:pt x="2133" y="1117"/>
                  <a:pt x="2141" y="1123"/>
                  <a:pt x="2135" y="1124"/>
                </a:cubicBezTo>
                <a:cubicBezTo>
                  <a:pt x="2129" y="1126"/>
                  <a:pt x="2134" y="1120"/>
                  <a:pt x="2133" y="1117"/>
                </a:cubicBezTo>
                <a:close/>
                <a:moveTo>
                  <a:pt x="2110" y="1117"/>
                </a:moveTo>
                <a:cubicBezTo>
                  <a:pt x="2115" y="1114"/>
                  <a:pt x="2118" y="1107"/>
                  <a:pt x="2118" y="1107"/>
                </a:cubicBezTo>
                <a:cubicBezTo>
                  <a:pt x="2120" y="1108"/>
                  <a:pt x="2119" y="1114"/>
                  <a:pt x="2117" y="1118"/>
                </a:cubicBezTo>
                <a:cubicBezTo>
                  <a:pt x="2116" y="1121"/>
                  <a:pt x="2116" y="1126"/>
                  <a:pt x="2112" y="1125"/>
                </a:cubicBezTo>
                <a:cubicBezTo>
                  <a:pt x="2108" y="1124"/>
                  <a:pt x="2105" y="1121"/>
                  <a:pt x="2110" y="1117"/>
                </a:cubicBezTo>
                <a:close/>
                <a:moveTo>
                  <a:pt x="2089" y="1105"/>
                </a:moveTo>
                <a:cubicBezTo>
                  <a:pt x="2094" y="1104"/>
                  <a:pt x="2089" y="1112"/>
                  <a:pt x="2093" y="1110"/>
                </a:cubicBezTo>
                <a:cubicBezTo>
                  <a:pt x="2098" y="1109"/>
                  <a:pt x="2099" y="1107"/>
                  <a:pt x="2102" y="1107"/>
                </a:cubicBezTo>
                <a:cubicBezTo>
                  <a:pt x="2106" y="1108"/>
                  <a:pt x="2103" y="1114"/>
                  <a:pt x="2103" y="1114"/>
                </a:cubicBezTo>
                <a:cubicBezTo>
                  <a:pt x="2106" y="1116"/>
                  <a:pt x="2106" y="1122"/>
                  <a:pt x="2103" y="1121"/>
                </a:cubicBezTo>
                <a:cubicBezTo>
                  <a:pt x="2099" y="1120"/>
                  <a:pt x="2100" y="1116"/>
                  <a:pt x="2098" y="1114"/>
                </a:cubicBezTo>
                <a:cubicBezTo>
                  <a:pt x="2096" y="1112"/>
                  <a:pt x="2093" y="1118"/>
                  <a:pt x="2090" y="1115"/>
                </a:cubicBezTo>
                <a:cubicBezTo>
                  <a:pt x="2087" y="1111"/>
                  <a:pt x="2090" y="1109"/>
                  <a:pt x="2086" y="1107"/>
                </a:cubicBezTo>
                <a:cubicBezTo>
                  <a:pt x="2081" y="1105"/>
                  <a:pt x="2083" y="1099"/>
                  <a:pt x="2079" y="1100"/>
                </a:cubicBezTo>
                <a:cubicBezTo>
                  <a:pt x="2074" y="1102"/>
                  <a:pt x="2069" y="1105"/>
                  <a:pt x="2069" y="1102"/>
                </a:cubicBezTo>
                <a:cubicBezTo>
                  <a:pt x="2069" y="1098"/>
                  <a:pt x="2073" y="1100"/>
                  <a:pt x="2075" y="1096"/>
                </a:cubicBezTo>
                <a:cubicBezTo>
                  <a:pt x="2078" y="1092"/>
                  <a:pt x="2077" y="1086"/>
                  <a:pt x="2080" y="1086"/>
                </a:cubicBezTo>
                <a:cubicBezTo>
                  <a:pt x="2083" y="1086"/>
                  <a:pt x="2075" y="1094"/>
                  <a:pt x="2079" y="1095"/>
                </a:cubicBezTo>
                <a:cubicBezTo>
                  <a:pt x="2084" y="1096"/>
                  <a:pt x="2084" y="1097"/>
                  <a:pt x="2085" y="1100"/>
                </a:cubicBezTo>
                <a:cubicBezTo>
                  <a:pt x="2085" y="1102"/>
                  <a:pt x="2084" y="1107"/>
                  <a:pt x="2089" y="1105"/>
                </a:cubicBezTo>
                <a:close/>
                <a:moveTo>
                  <a:pt x="1878" y="1515"/>
                </a:moveTo>
                <a:cubicBezTo>
                  <a:pt x="1878" y="1515"/>
                  <a:pt x="1877" y="1497"/>
                  <a:pt x="1882" y="1509"/>
                </a:cubicBezTo>
                <a:cubicBezTo>
                  <a:pt x="1887" y="1521"/>
                  <a:pt x="1878" y="1515"/>
                  <a:pt x="1878" y="1515"/>
                </a:cubicBezTo>
                <a:close/>
                <a:moveTo>
                  <a:pt x="1715" y="1525"/>
                </a:moveTo>
                <a:cubicBezTo>
                  <a:pt x="1720" y="1525"/>
                  <a:pt x="1716" y="1529"/>
                  <a:pt x="1721" y="1526"/>
                </a:cubicBezTo>
                <a:cubicBezTo>
                  <a:pt x="1725" y="1524"/>
                  <a:pt x="1723" y="1516"/>
                  <a:pt x="1730" y="1517"/>
                </a:cubicBezTo>
                <a:cubicBezTo>
                  <a:pt x="1738" y="1518"/>
                  <a:pt x="1724" y="1530"/>
                  <a:pt x="1724" y="1530"/>
                </a:cubicBezTo>
                <a:cubicBezTo>
                  <a:pt x="1724" y="1530"/>
                  <a:pt x="1720" y="1536"/>
                  <a:pt x="1710" y="1532"/>
                </a:cubicBezTo>
                <a:cubicBezTo>
                  <a:pt x="1700" y="1528"/>
                  <a:pt x="1710" y="1524"/>
                  <a:pt x="1715" y="1525"/>
                </a:cubicBezTo>
                <a:close/>
                <a:moveTo>
                  <a:pt x="1713" y="1512"/>
                </a:moveTo>
                <a:cubicBezTo>
                  <a:pt x="1713" y="1512"/>
                  <a:pt x="1716" y="1517"/>
                  <a:pt x="1710" y="1520"/>
                </a:cubicBezTo>
                <a:cubicBezTo>
                  <a:pt x="1705" y="1524"/>
                  <a:pt x="1707" y="1517"/>
                  <a:pt x="1713" y="1512"/>
                </a:cubicBezTo>
                <a:close/>
                <a:moveTo>
                  <a:pt x="1729" y="1481"/>
                </a:moveTo>
                <a:cubicBezTo>
                  <a:pt x="1732" y="1484"/>
                  <a:pt x="1737" y="1490"/>
                  <a:pt x="1733" y="1491"/>
                </a:cubicBezTo>
                <a:cubicBezTo>
                  <a:pt x="1730" y="1492"/>
                  <a:pt x="1726" y="1477"/>
                  <a:pt x="1729" y="1481"/>
                </a:cubicBezTo>
                <a:close/>
                <a:moveTo>
                  <a:pt x="1616" y="1551"/>
                </a:moveTo>
                <a:cubicBezTo>
                  <a:pt x="1613" y="1551"/>
                  <a:pt x="1617" y="1541"/>
                  <a:pt x="1618" y="1543"/>
                </a:cubicBezTo>
                <a:cubicBezTo>
                  <a:pt x="1619" y="1545"/>
                  <a:pt x="1620" y="1550"/>
                  <a:pt x="1616" y="1551"/>
                </a:cubicBezTo>
                <a:close/>
                <a:moveTo>
                  <a:pt x="1572" y="1493"/>
                </a:moveTo>
                <a:cubicBezTo>
                  <a:pt x="1567" y="1495"/>
                  <a:pt x="1567" y="1487"/>
                  <a:pt x="1562" y="1489"/>
                </a:cubicBezTo>
                <a:cubicBezTo>
                  <a:pt x="1557" y="1490"/>
                  <a:pt x="1566" y="1496"/>
                  <a:pt x="1562" y="1499"/>
                </a:cubicBezTo>
                <a:cubicBezTo>
                  <a:pt x="1558" y="1503"/>
                  <a:pt x="1562" y="1493"/>
                  <a:pt x="1556" y="1492"/>
                </a:cubicBezTo>
                <a:cubicBezTo>
                  <a:pt x="1551" y="1490"/>
                  <a:pt x="1559" y="1487"/>
                  <a:pt x="1555" y="1484"/>
                </a:cubicBezTo>
                <a:cubicBezTo>
                  <a:pt x="1551" y="1482"/>
                  <a:pt x="1556" y="1478"/>
                  <a:pt x="1560" y="1478"/>
                </a:cubicBezTo>
                <a:cubicBezTo>
                  <a:pt x="1563" y="1477"/>
                  <a:pt x="1560" y="1472"/>
                  <a:pt x="1564" y="1471"/>
                </a:cubicBezTo>
                <a:cubicBezTo>
                  <a:pt x="1568" y="1470"/>
                  <a:pt x="1566" y="1479"/>
                  <a:pt x="1569" y="1480"/>
                </a:cubicBezTo>
                <a:cubicBezTo>
                  <a:pt x="1573" y="1481"/>
                  <a:pt x="1572" y="1468"/>
                  <a:pt x="1572" y="1468"/>
                </a:cubicBezTo>
                <a:cubicBezTo>
                  <a:pt x="1572" y="1468"/>
                  <a:pt x="1575" y="1472"/>
                  <a:pt x="1574" y="1475"/>
                </a:cubicBezTo>
                <a:cubicBezTo>
                  <a:pt x="1573" y="1478"/>
                  <a:pt x="1578" y="1483"/>
                  <a:pt x="1574" y="1487"/>
                </a:cubicBezTo>
                <a:cubicBezTo>
                  <a:pt x="1571" y="1492"/>
                  <a:pt x="1578" y="1492"/>
                  <a:pt x="1572" y="1493"/>
                </a:cubicBezTo>
                <a:close/>
                <a:moveTo>
                  <a:pt x="1438" y="1593"/>
                </a:moveTo>
                <a:cubicBezTo>
                  <a:pt x="1437" y="1592"/>
                  <a:pt x="1432" y="1596"/>
                  <a:pt x="1432" y="1596"/>
                </a:cubicBezTo>
                <a:cubicBezTo>
                  <a:pt x="1432" y="1596"/>
                  <a:pt x="1433" y="1590"/>
                  <a:pt x="1436" y="1590"/>
                </a:cubicBezTo>
                <a:cubicBezTo>
                  <a:pt x="1436" y="1590"/>
                  <a:pt x="1440" y="1589"/>
                  <a:pt x="1443" y="1592"/>
                </a:cubicBezTo>
                <a:cubicBezTo>
                  <a:pt x="1445" y="1596"/>
                  <a:pt x="1443" y="1598"/>
                  <a:pt x="1438" y="1600"/>
                </a:cubicBezTo>
                <a:cubicBezTo>
                  <a:pt x="1433" y="1602"/>
                  <a:pt x="1440" y="1595"/>
                  <a:pt x="1438" y="1593"/>
                </a:cubicBezTo>
                <a:close/>
                <a:moveTo>
                  <a:pt x="1417" y="1600"/>
                </a:moveTo>
                <a:cubicBezTo>
                  <a:pt x="1415" y="1598"/>
                  <a:pt x="1416" y="1595"/>
                  <a:pt x="1418" y="1594"/>
                </a:cubicBezTo>
                <a:cubicBezTo>
                  <a:pt x="1418" y="1594"/>
                  <a:pt x="1424" y="1598"/>
                  <a:pt x="1421" y="1599"/>
                </a:cubicBezTo>
                <a:cubicBezTo>
                  <a:pt x="1418" y="1601"/>
                  <a:pt x="1419" y="1608"/>
                  <a:pt x="1415" y="1606"/>
                </a:cubicBezTo>
                <a:cubicBezTo>
                  <a:pt x="1411" y="1604"/>
                  <a:pt x="1420" y="1602"/>
                  <a:pt x="1417" y="1600"/>
                </a:cubicBezTo>
                <a:close/>
                <a:moveTo>
                  <a:pt x="1424" y="1576"/>
                </a:moveTo>
                <a:cubicBezTo>
                  <a:pt x="1428" y="1577"/>
                  <a:pt x="1428" y="1582"/>
                  <a:pt x="1423" y="1583"/>
                </a:cubicBezTo>
                <a:cubicBezTo>
                  <a:pt x="1418" y="1583"/>
                  <a:pt x="1421" y="1575"/>
                  <a:pt x="1424" y="1576"/>
                </a:cubicBezTo>
                <a:close/>
                <a:moveTo>
                  <a:pt x="1385" y="1631"/>
                </a:moveTo>
                <a:cubicBezTo>
                  <a:pt x="1381" y="1632"/>
                  <a:pt x="1385" y="1621"/>
                  <a:pt x="1386" y="1622"/>
                </a:cubicBezTo>
                <a:cubicBezTo>
                  <a:pt x="1387" y="1623"/>
                  <a:pt x="1390" y="1630"/>
                  <a:pt x="1385" y="1631"/>
                </a:cubicBezTo>
                <a:close/>
                <a:moveTo>
                  <a:pt x="1235" y="1625"/>
                </a:moveTo>
                <a:cubicBezTo>
                  <a:pt x="1230" y="1623"/>
                  <a:pt x="1232" y="1620"/>
                  <a:pt x="1229" y="1615"/>
                </a:cubicBezTo>
                <a:cubicBezTo>
                  <a:pt x="1225" y="1609"/>
                  <a:pt x="1227" y="1622"/>
                  <a:pt x="1223" y="1619"/>
                </a:cubicBezTo>
                <a:cubicBezTo>
                  <a:pt x="1218" y="1615"/>
                  <a:pt x="1226" y="1614"/>
                  <a:pt x="1224" y="1610"/>
                </a:cubicBezTo>
                <a:cubicBezTo>
                  <a:pt x="1221" y="1607"/>
                  <a:pt x="1221" y="1601"/>
                  <a:pt x="1225" y="1600"/>
                </a:cubicBezTo>
                <a:cubicBezTo>
                  <a:pt x="1229" y="1599"/>
                  <a:pt x="1228" y="1601"/>
                  <a:pt x="1226" y="1606"/>
                </a:cubicBezTo>
                <a:cubicBezTo>
                  <a:pt x="1224" y="1610"/>
                  <a:pt x="1234" y="1606"/>
                  <a:pt x="1232" y="1612"/>
                </a:cubicBezTo>
                <a:cubicBezTo>
                  <a:pt x="1230" y="1618"/>
                  <a:pt x="1238" y="1616"/>
                  <a:pt x="1238" y="1622"/>
                </a:cubicBezTo>
                <a:cubicBezTo>
                  <a:pt x="1238" y="1628"/>
                  <a:pt x="1243" y="1631"/>
                  <a:pt x="1238" y="1633"/>
                </a:cubicBezTo>
                <a:cubicBezTo>
                  <a:pt x="1232" y="1635"/>
                  <a:pt x="1239" y="1627"/>
                  <a:pt x="1235" y="1625"/>
                </a:cubicBezTo>
                <a:close/>
                <a:moveTo>
                  <a:pt x="1230" y="1658"/>
                </a:moveTo>
                <a:cubicBezTo>
                  <a:pt x="1224" y="1658"/>
                  <a:pt x="1227" y="1656"/>
                  <a:pt x="1229" y="1653"/>
                </a:cubicBezTo>
                <a:cubicBezTo>
                  <a:pt x="1229" y="1653"/>
                  <a:pt x="1236" y="1657"/>
                  <a:pt x="1230" y="1658"/>
                </a:cubicBezTo>
                <a:close/>
                <a:moveTo>
                  <a:pt x="1233" y="1584"/>
                </a:moveTo>
                <a:cubicBezTo>
                  <a:pt x="1233" y="1584"/>
                  <a:pt x="1236" y="1591"/>
                  <a:pt x="1231" y="1590"/>
                </a:cubicBezTo>
                <a:cubicBezTo>
                  <a:pt x="1225" y="1589"/>
                  <a:pt x="1230" y="1586"/>
                  <a:pt x="1233" y="1584"/>
                </a:cubicBezTo>
                <a:close/>
                <a:moveTo>
                  <a:pt x="1241" y="1575"/>
                </a:moveTo>
                <a:cubicBezTo>
                  <a:pt x="1244" y="1575"/>
                  <a:pt x="1244" y="1575"/>
                  <a:pt x="1244" y="1575"/>
                </a:cubicBezTo>
                <a:cubicBezTo>
                  <a:pt x="1244" y="1576"/>
                  <a:pt x="1243" y="1577"/>
                  <a:pt x="1242" y="1578"/>
                </a:cubicBezTo>
                <a:cubicBezTo>
                  <a:pt x="1239" y="1582"/>
                  <a:pt x="1240" y="1578"/>
                  <a:pt x="1241" y="1575"/>
                </a:cubicBezTo>
                <a:close/>
                <a:moveTo>
                  <a:pt x="1278" y="1509"/>
                </a:moveTo>
                <a:cubicBezTo>
                  <a:pt x="1279" y="1506"/>
                  <a:pt x="1282" y="1502"/>
                  <a:pt x="1286" y="1505"/>
                </a:cubicBezTo>
                <a:cubicBezTo>
                  <a:pt x="1288" y="1506"/>
                  <a:pt x="1288" y="1507"/>
                  <a:pt x="1286" y="1509"/>
                </a:cubicBezTo>
                <a:lnTo>
                  <a:pt x="1278" y="1509"/>
                </a:lnTo>
                <a:close/>
                <a:moveTo>
                  <a:pt x="1329" y="81"/>
                </a:moveTo>
                <a:cubicBezTo>
                  <a:pt x="1329" y="81"/>
                  <a:pt x="1332" y="82"/>
                  <a:pt x="1332" y="84"/>
                </a:cubicBezTo>
                <a:cubicBezTo>
                  <a:pt x="1333" y="87"/>
                  <a:pt x="1331" y="87"/>
                  <a:pt x="1328" y="86"/>
                </a:cubicBezTo>
                <a:cubicBezTo>
                  <a:pt x="1325" y="85"/>
                  <a:pt x="1328" y="83"/>
                  <a:pt x="1329" y="81"/>
                </a:cubicBezTo>
                <a:close/>
                <a:moveTo>
                  <a:pt x="1331" y="71"/>
                </a:moveTo>
                <a:cubicBezTo>
                  <a:pt x="1331" y="71"/>
                  <a:pt x="1334" y="73"/>
                  <a:pt x="1334" y="76"/>
                </a:cubicBezTo>
                <a:cubicBezTo>
                  <a:pt x="1334" y="78"/>
                  <a:pt x="1332" y="76"/>
                  <a:pt x="1330" y="75"/>
                </a:cubicBezTo>
                <a:cubicBezTo>
                  <a:pt x="1328" y="74"/>
                  <a:pt x="1329" y="73"/>
                  <a:pt x="1331" y="71"/>
                </a:cubicBezTo>
                <a:close/>
                <a:moveTo>
                  <a:pt x="1405" y="151"/>
                </a:moveTo>
                <a:cubicBezTo>
                  <a:pt x="1405" y="151"/>
                  <a:pt x="1411" y="153"/>
                  <a:pt x="1409" y="157"/>
                </a:cubicBezTo>
                <a:cubicBezTo>
                  <a:pt x="1407" y="162"/>
                  <a:pt x="1404" y="157"/>
                  <a:pt x="1398" y="156"/>
                </a:cubicBezTo>
                <a:cubicBezTo>
                  <a:pt x="1392" y="155"/>
                  <a:pt x="1401" y="151"/>
                  <a:pt x="1405" y="151"/>
                </a:cubicBezTo>
                <a:close/>
                <a:moveTo>
                  <a:pt x="1421" y="200"/>
                </a:moveTo>
                <a:cubicBezTo>
                  <a:pt x="1420" y="202"/>
                  <a:pt x="1420" y="204"/>
                  <a:pt x="1418" y="202"/>
                </a:cubicBezTo>
                <a:cubicBezTo>
                  <a:pt x="1415" y="201"/>
                  <a:pt x="1417" y="198"/>
                  <a:pt x="1420" y="196"/>
                </a:cubicBezTo>
                <a:cubicBezTo>
                  <a:pt x="1420" y="196"/>
                  <a:pt x="1423" y="198"/>
                  <a:pt x="1421" y="200"/>
                </a:cubicBezTo>
                <a:close/>
                <a:moveTo>
                  <a:pt x="1421" y="210"/>
                </a:moveTo>
                <a:cubicBezTo>
                  <a:pt x="1418" y="212"/>
                  <a:pt x="1419" y="207"/>
                  <a:pt x="1420" y="207"/>
                </a:cubicBezTo>
                <a:cubicBezTo>
                  <a:pt x="1421" y="206"/>
                  <a:pt x="1423" y="208"/>
                  <a:pt x="1421" y="210"/>
                </a:cubicBezTo>
                <a:close/>
                <a:moveTo>
                  <a:pt x="1415" y="113"/>
                </a:moveTo>
                <a:cubicBezTo>
                  <a:pt x="1413" y="113"/>
                  <a:pt x="1414" y="107"/>
                  <a:pt x="1416" y="107"/>
                </a:cubicBezTo>
                <a:cubicBezTo>
                  <a:pt x="1417" y="108"/>
                  <a:pt x="1417" y="112"/>
                  <a:pt x="1415" y="113"/>
                </a:cubicBezTo>
                <a:close/>
                <a:moveTo>
                  <a:pt x="1404" y="1590"/>
                </a:moveTo>
                <a:cubicBezTo>
                  <a:pt x="1404" y="1590"/>
                  <a:pt x="1407" y="1592"/>
                  <a:pt x="1405" y="1593"/>
                </a:cubicBezTo>
                <a:cubicBezTo>
                  <a:pt x="1402" y="1594"/>
                  <a:pt x="1409" y="1599"/>
                  <a:pt x="1405" y="1602"/>
                </a:cubicBezTo>
                <a:cubicBezTo>
                  <a:pt x="1402" y="1604"/>
                  <a:pt x="1405" y="1597"/>
                  <a:pt x="1400" y="1596"/>
                </a:cubicBezTo>
                <a:cubicBezTo>
                  <a:pt x="1395" y="1595"/>
                  <a:pt x="1400" y="1590"/>
                  <a:pt x="1404" y="1590"/>
                </a:cubicBezTo>
                <a:close/>
                <a:moveTo>
                  <a:pt x="1541" y="1432"/>
                </a:moveTo>
                <a:cubicBezTo>
                  <a:pt x="1537" y="1434"/>
                  <a:pt x="1536" y="1425"/>
                  <a:pt x="1541" y="1426"/>
                </a:cubicBezTo>
                <a:cubicBezTo>
                  <a:pt x="1546" y="1427"/>
                  <a:pt x="1545" y="1431"/>
                  <a:pt x="1541" y="1432"/>
                </a:cubicBezTo>
                <a:close/>
                <a:moveTo>
                  <a:pt x="1540" y="1475"/>
                </a:moveTo>
                <a:cubicBezTo>
                  <a:pt x="1545" y="1492"/>
                  <a:pt x="1551" y="1478"/>
                  <a:pt x="1546" y="1479"/>
                </a:cubicBezTo>
                <a:cubicBezTo>
                  <a:pt x="1542" y="1481"/>
                  <a:pt x="1550" y="1476"/>
                  <a:pt x="1551" y="1471"/>
                </a:cubicBezTo>
                <a:cubicBezTo>
                  <a:pt x="1553" y="1467"/>
                  <a:pt x="1551" y="1465"/>
                  <a:pt x="1547" y="1464"/>
                </a:cubicBezTo>
                <a:cubicBezTo>
                  <a:pt x="1543" y="1463"/>
                  <a:pt x="1548" y="1459"/>
                  <a:pt x="1552" y="1456"/>
                </a:cubicBezTo>
                <a:cubicBezTo>
                  <a:pt x="1555" y="1452"/>
                  <a:pt x="1549" y="1456"/>
                  <a:pt x="1542" y="1452"/>
                </a:cubicBezTo>
                <a:cubicBezTo>
                  <a:pt x="1534" y="1447"/>
                  <a:pt x="1543" y="1448"/>
                  <a:pt x="1548" y="1445"/>
                </a:cubicBezTo>
                <a:cubicBezTo>
                  <a:pt x="1553" y="1442"/>
                  <a:pt x="1539" y="1443"/>
                  <a:pt x="1547" y="1440"/>
                </a:cubicBezTo>
                <a:cubicBezTo>
                  <a:pt x="1555" y="1436"/>
                  <a:pt x="1554" y="1442"/>
                  <a:pt x="1558" y="1443"/>
                </a:cubicBezTo>
                <a:cubicBezTo>
                  <a:pt x="1561" y="1445"/>
                  <a:pt x="1567" y="1439"/>
                  <a:pt x="1559" y="1450"/>
                </a:cubicBezTo>
                <a:cubicBezTo>
                  <a:pt x="1550" y="1461"/>
                  <a:pt x="1567" y="1446"/>
                  <a:pt x="1557" y="1459"/>
                </a:cubicBezTo>
                <a:cubicBezTo>
                  <a:pt x="1548" y="1471"/>
                  <a:pt x="1561" y="1468"/>
                  <a:pt x="1555" y="1473"/>
                </a:cubicBezTo>
                <a:cubicBezTo>
                  <a:pt x="1550" y="1477"/>
                  <a:pt x="1553" y="1482"/>
                  <a:pt x="1549" y="1487"/>
                </a:cubicBezTo>
                <a:cubicBezTo>
                  <a:pt x="1546" y="1493"/>
                  <a:pt x="1544" y="1490"/>
                  <a:pt x="1541" y="1485"/>
                </a:cubicBezTo>
                <a:cubicBezTo>
                  <a:pt x="1537" y="1481"/>
                  <a:pt x="1535" y="1457"/>
                  <a:pt x="1540" y="1475"/>
                </a:cubicBezTo>
                <a:close/>
                <a:moveTo>
                  <a:pt x="1779" y="396"/>
                </a:moveTo>
                <a:cubicBezTo>
                  <a:pt x="1779" y="396"/>
                  <a:pt x="1780" y="393"/>
                  <a:pt x="1783" y="394"/>
                </a:cubicBezTo>
                <a:cubicBezTo>
                  <a:pt x="1786" y="395"/>
                  <a:pt x="1785" y="397"/>
                  <a:pt x="1783" y="400"/>
                </a:cubicBezTo>
                <a:cubicBezTo>
                  <a:pt x="1781" y="402"/>
                  <a:pt x="1780" y="398"/>
                  <a:pt x="1779" y="396"/>
                </a:cubicBezTo>
                <a:close/>
                <a:moveTo>
                  <a:pt x="1815" y="337"/>
                </a:moveTo>
                <a:cubicBezTo>
                  <a:pt x="1817" y="336"/>
                  <a:pt x="1819" y="341"/>
                  <a:pt x="1816" y="342"/>
                </a:cubicBezTo>
                <a:cubicBezTo>
                  <a:pt x="1814" y="343"/>
                  <a:pt x="1815" y="349"/>
                  <a:pt x="1813" y="348"/>
                </a:cubicBezTo>
                <a:cubicBezTo>
                  <a:pt x="1811" y="347"/>
                  <a:pt x="1815" y="343"/>
                  <a:pt x="1814" y="342"/>
                </a:cubicBezTo>
                <a:cubicBezTo>
                  <a:pt x="1814" y="341"/>
                  <a:pt x="1812" y="338"/>
                  <a:pt x="1815" y="337"/>
                </a:cubicBezTo>
                <a:close/>
                <a:moveTo>
                  <a:pt x="1814" y="313"/>
                </a:moveTo>
                <a:cubicBezTo>
                  <a:pt x="1810" y="314"/>
                  <a:pt x="1812" y="309"/>
                  <a:pt x="1814" y="309"/>
                </a:cubicBezTo>
                <a:cubicBezTo>
                  <a:pt x="1816" y="310"/>
                  <a:pt x="1819" y="312"/>
                  <a:pt x="1814" y="313"/>
                </a:cubicBezTo>
                <a:close/>
                <a:moveTo>
                  <a:pt x="1816" y="407"/>
                </a:moveTo>
                <a:cubicBezTo>
                  <a:pt x="1816" y="409"/>
                  <a:pt x="1814" y="409"/>
                  <a:pt x="1811" y="408"/>
                </a:cubicBezTo>
                <a:cubicBezTo>
                  <a:pt x="1808" y="407"/>
                  <a:pt x="1812" y="405"/>
                  <a:pt x="1808" y="405"/>
                </a:cubicBezTo>
                <a:cubicBezTo>
                  <a:pt x="1804" y="404"/>
                  <a:pt x="1807" y="401"/>
                  <a:pt x="1810" y="400"/>
                </a:cubicBezTo>
                <a:cubicBezTo>
                  <a:pt x="1810" y="400"/>
                  <a:pt x="1815" y="405"/>
                  <a:pt x="1816" y="407"/>
                </a:cubicBezTo>
                <a:close/>
                <a:moveTo>
                  <a:pt x="1810" y="305"/>
                </a:moveTo>
                <a:cubicBezTo>
                  <a:pt x="1807" y="307"/>
                  <a:pt x="1801" y="305"/>
                  <a:pt x="1798" y="305"/>
                </a:cubicBezTo>
                <a:cubicBezTo>
                  <a:pt x="1795" y="305"/>
                  <a:pt x="1799" y="301"/>
                  <a:pt x="1803" y="301"/>
                </a:cubicBezTo>
                <a:cubicBezTo>
                  <a:pt x="1803" y="301"/>
                  <a:pt x="1806" y="299"/>
                  <a:pt x="1806" y="302"/>
                </a:cubicBezTo>
                <a:cubicBezTo>
                  <a:pt x="1807" y="305"/>
                  <a:pt x="1813" y="304"/>
                  <a:pt x="1810" y="305"/>
                </a:cubicBezTo>
                <a:close/>
                <a:moveTo>
                  <a:pt x="1803" y="405"/>
                </a:moveTo>
                <a:cubicBezTo>
                  <a:pt x="1803" y="407"/>
                  <a:pt x="1802" y="407"/>
                  <a:pt x="1798" y="409"/>
                </a:cubicBezTo>
                <a:cubicBezTo>
                  <a:pt x="1794" y="411"/>
                  <a:pt x="1791" y="412"/>
                  <a:pt x="1791" y="412"/>
                </a:cubicBezTo>
                <a:cubicBezTo>
                  <a:pt x="1791" y="412"/>
                  <a:pt x="1796" y="408"/>
                  <a:pt x="1797" y="406"/>
                </a:cubicBezTo>
                <a:cubicBezTo>
                  <a:pt x="1798" y="404"/>
                  <a:pt x="1800" y="402"/>
                  <a:pt x="1802" y="402"/>
                </a:cubicBezTo>
                <a:cubicBezTo>
                  <a:pt x="1802" y="402"/>
                  <a:pt x="1803" y="403"/>
                  <a:pt x="1803" y="405"/>
                </a:cubicBezTo>
                <a:close/>
                <a:moveTo>
                  <a:pt x="1931" y="417"/>
                </a:moveTo>
                <a:cubicBezTo>
                  <a:pt x="1934" y="417"/>
                  <a:pt x="1932" y="412"/>
                  <a:pt x="1934" y="412"/>
                </a:cubicBezTo>
                <a:cubicBezTo>
                  <a:pt x="1936" y="412"/>
                  <a:pt x="1939" y="416"/>
                  <a:pt x="1937" y="417"/>
                </a:cubicBezTo>
                <a:cubicBezTo>
                  <a:pt x="1935" y="418"/>
                  <a:pt x="1933" y="423"/>
                  <a:pt x="1930" y="422"/>
                </a:cubicBezTo>
                <a:cubicBezTo>
                  <a:pt x="1928" y="421"/>
                  <a:pt x="1929" y="418"/>
                  <a:pt x="1931" y="417"/>
                </a:cubicBezTo>
                <a:close/>
                <a:moveTo>
                  <a:pt x="1967" y="654"/>
                </a:moveTo>
                <a:cubicBezTo>
                  <a:pt x="1966" y="652"/>
                  <a:pt x="1969" y="647"/>
                  <a:pt x="1971" y="648"/>
                </a:cubicBezTo>
                <a:cubicBezTo>
                  <a:pt x="1973" y="648"/>
                  <a:pt x="1970" y="650"/>
                  <a:pt x="1969" y="652"/>
                </a:cubicBezTo>
                <a:cubicBezTo>
                  <a:pt x="1969" y="654"/>
                  <a:pt x="1964" y="660"/>
                  <a:pt x="1964" y="658"/>
                </a:cubicBezTo>
                <a:cubicBezTo>
                  <a:pt x="1963" y="657"/>
                  <a:pt x="1967" y="655"/>
                  <a:pt x="1967" y="654"/>
                </a:cubicBezTo>
                <a:close/>
                <a:moveTo>
                  <a:pt x="1968" y="630"/>
                </a:moveTo>
                <a:cubicBezTo>
                  <a:pt x="1965" y="634"/>
                  <a:pt x="1966" y="626"/>
                  <a:pt x="1964" y="624"/>
                </a:cubicBezTo>
                <a:cubicBezTo>
                  <a:pt x="1961" y="621"/>
                  <a:pt x="1961" y="618"/>
                  <a:pt x="1964" y="617"/>
                </a:cubicBezTo>
                <a:cubicBezTo>
                  <a:pt x="1968" y="617"/>
                  <a:pt x="1971" y="626"/>
                  <a:pt x="1968" y="630"/>
                </a:cubicBezTo>
                <a:close/>
                <a:moveTo>
                  <a:pt x="1960" y="653"/>
                </a:moveTo>
                <a:cubicBezTo>
                  <a:pt x="1957" y="655"/>
                  <a:pt x="1959" y="645"/>
                  <a:pt x="1961" y="644"/>
                </a:cubicBezTo>
                <a:cubicBezTo>
                  <a:pt x="1961" y="644"/>
                  <a:pt x="1964" y="651"/>
                  <a:pt x="1960" y="653"/>
                </a:cubicBezTo>
                <a:close/>
                <a:moveTo>
                  <a:pt x="2039" y="1138"/>
                </a:moveTo>
                <a:cubicBezTo>
                  <a:pt x="2029" y="1139"/>
                  <a:pt x="2039" y="1126"/>
                  <a:pt x="2044" y="1129"/>
                </a:cubicBezTo>
                <a:cubicBezTo>
                  <a:pt x="2049" y="1132"/>
                  <a:pt x="2049" y="1137"/>
                  <a:pt x="2039" y="1138"/>
                </a:cubicBezTo>
                <a:close/>
                <a:moveTo>
                  <a:pt x="2033" y="1127"/>
                </a:moveTo>
                <a:cubicBezTo>
                  <a:pt x="2029" y="1132"/>
                  <a:pt x="2032" y="1116"/>
                  <a:pt x="2032" y="1116"/>
                </a:cubicBezTo>
                <a:cubicBezTo>
                  <a:pt x="2032" y="1116"/>
                  <a:pt x="2037" y="1122"/>
                  <a:pt x="2033" y="1127"/>
                </a:cubicBezTo>
                <a:close/>
                <a:moveTo>
                  <a:pt x="2077" y="778"/>
                </a:moveTo>
                <a:cubicBezTo>
                  <a:pt x="2081" y="774"/>
                  <a:pt x="2085" y="773"/>
                  <a:pt x="2082" y="771"/>
                </a:cubicBezTo>
                <a:cubicBezTo>
                  <a:pt x="2080" y="768"/>
                  <a:pt x="2082" y="767"/>
                  <a:pt x="2082" y="767"/>
                </a:cubicBezTo>
                <a:cubicBezTo>
                  <a:pt x="2085" y="767"/>
                  <a:pt x="2083" y="771"/>
                  <a:pt x="2084" y="772"/>
                </a:cubicBezTo>
                <a:cubicBezTo>
                  <a:pt x="2085" y="773"/>
                  <a:pt x="2086" y="777"/>
                  <a:pt x="2083" y="779"/>
                </a:cubicBezTo>
                <a:cubicBezTo>
                  <a:pt x="2080" y="781"/>
                  <a:pt x="2072" y="781"/>
                  <a:pt x="2077" y="778"/>
                </a:cubicBezTo>
                <a:close/>
                <a:moveTo>
                  <a:pt x="2079" y="903"/>
                </a:moveTo>
                <a:cubicBezTo>
                  <a:pt x="2083" y="905"/>
                  <a:pt x="2078" y="908"/>
                  <a:pt x="2074" y="908"/>
                </a:cubicBezTo>
                <a:cubicBezTo>
                  <a:pt x="2074" y="908"/>
                  <a:pt x="2074" y="902"/>
                  <a:pt x="2079" y="903"/>
                </a:cubicBezTo>
                <a:close/>
                <a:moveTo>
                  <a:pt x="2051" y="750"/>
                </a:moveTo>
                <a:cubicBezTo>
                  <a:pt x="2055" y="750"/>
                  <a:pt x="2055" y="747"/>
                  <a:pt x="2051" y="744"/>
                </a:cubicBezTo>
                <a:cubicBezTo>
                  <a:pt x="2048" y="740"/>
                  <a:pt x="2051" y="739"/>
                  <a:pt x="2055" y="740"/>
                </a:cubicBezTo>
                <a:cubicBezTo>
                  <a:pt x="2055" y="740"/>
                  <a:pt x="2059" y="743"/>
                  <a:pt x="2057" y="746"/>
                </a:cubicBezTo>
                <a:cubicBezTo>
                  <a:pt x="2054" y="749"/>
                  <a:pt x="2062" y="749"/>
                  <a:pt x="2059" y="752"/>
                </a:cubicBezTo>
                <a:cubicBezTo>
                  <a:pt x="2057" y="756"/>
                  <a:pt x="2059" y="761"/>
                  <a:pt x="2057" y="759"/>
                </a:cubicBezTo>
                <a:cubicBezTo>
                  <a:pt x="2054" y="758"/>
                  <a:pt x="2057" y="754"/>
                  <a:pt x="2053" y="754"/>
                </a:cubicBezTo>
                <a:cubicBezTo>
                  <a:pt x="2049" y="754"/>
                  <a:pt x="2048" y="750"/>
                  <a:pt x="2051" y="750"/>
                </a:cubicBezTo>
                <a:close/>
                <a:moveTo>
                  <a:pt x="2045" y="703"/>
                </a:moveTo>
                <a:cubicBezTo>
                  <a:pt x="2045" y="703"/>
                  <a:pt x="2047" y="707"/>
                  <a:pt x="2043" y="708"/>
                </a:cubicBezTo>
                <a:cubicBezTo>
                  <a:pt x="2039" y="708"/>
                  <a:pt x="2042" y="702"/>
                  <a:pt x="2045" y="703"/>
                </a:cubicBezTo>
                <a:close/>
                <a:moveTo>
                  <a:pt x="2035" y="718"/>
                </a:moveTo>
                <a:cubicBezTo>
                  <a:pt x="2035" y="718"/>
                  <a:pt x="2035" y="723"/>
                  <a:pt x="2032" y="723"/>
                </a:cubicBezTo>
                <a:cubicBezTo>
                  <a:pt x="2029" y="724"/>
                  <a:pt x="2032" y="719"/>
                  <a:pt x="2035" y="718"/>
                </a:cubicBezTo>
                <a:close/>
                <a:moveTo>
                  <a:pt x="2037" y="737"/>
                </a:moveTo>
                <a:cubicBezTo>
                  <a:pt x="2037" y="737"/>
                  <a:pt x="2041" y="737"/>
                  <a:pt x="2039" y="740"/>
                </a:cubicBezTo>
                <a:cubicBezTo>
                  <a:pt x="2037" y="742"/>
                  <a:pt x="2042" y="741"/>
                  <a:pt x="2043" y="743"/>
                </a:cubicBezTo>
                <a:cubicBezTo>
                  <a:pt x="2044" y="745"/>
                  <a:pt x="2042" y="746"/>
                  <a:pt x="2040" y="746"/>
                </a:cubicBezTo>
                <a:cubicBezTo>
                  <a:pt x="2037" y="747"/>
                  <a:pt x="2039" y="743"/>
                  <a:pt x="2037" y="742"/>
                </a:cubicBezTo>
                <a:cubicBezTo>
                  <a:pt x="2035" y="741"/>
                  <a:pt x="2035" y="746"/>
                  <a:pt x="2032" y="744"/>
                </a:cubicBezTo>
                <a:cubicBezTo>
                  <a:pt x="2028" y="742"/>
                  <a:pt x="2035" y="738"/>
                  <a:pt x="2037" y="737"/>
                </a:cubicBezTo>
                <a:close/>
                <a:moveTo>
                  <a:pt x="2017" y="715"/>
                </a:moveTo>
                <a:cubicBezTo>
                  <a:pt x="2017" y="715"/>
                  <a:pt x="2018" y="716"/>
                  <a:pt x="2019" y="718"/>
                </a:cubicBezTo>
                <a:cubicBezTo>
                  <a:pt x="2020" y="720"/>
                  <a:pt x="2022" y="717"/>
                  <a:pt x="2024" y="718"/>
                </a:cubicBezTo>
                <a:cubicBezTo>
                  <a:pt x="2026" y="718"/>
                  <a:pt x="2025" y="720"/>
                  <a:pt x="2021" y="722"/>
                </a:cubicBezTo>
                <a:cubicBezTo>
                  <a:pt x="2017" y="725"/>
                  <a:pt x="2024" y="727"/>
                  <a:pt x="2020" y="731"/>
                </a:cubicBezTo>
                <a:cubicBezTo>
                  <a:pt x="2015" y="734"/>
                  <a:pt x="2017" y="727"/>
                  <a:pt x="2016" y="727"/>
                </a:cubicBezTo>
                <a:cubicBezTo>
                  <a:pt x="2014" y="727"/>
                  <a:pt x="2015" y="722"/>
                  <a:pt x="2016" y="720"/>
                </a:cubicBezTo>
                <a:cubicBezTo>
                  <a:pt x="2017" y="718"/>
                  <a:pt x="2014" y="715"/>
                  <a:pt x="2017" y="715"/>
                </a:cubicBezTo>
                <a:close/>
                <a:moveTo>
                  <a:pt x="1990" y="677"/>
                </a:moveTo>
                <a:cubicBezTo>
                  <a:pt x="1991" y="676"/>
                  <a:pt x="1993" y="682"/>
                  <a:pt x="1990" y="682"/>
                </a:cubicBezTo>
                <a:cubicBezTo>
                  <a:pt x="1987" y="682"/>
                  <a:pt x="1988" y="679"/>
                  <a:pt x="1990" y="677"/>
                </a:cubicBezTo>
                <a:close/>
                <a:moveTo>
                  <a:pt x="1981" y="702"/>
                </a:moveTo>
                <a:cubicBezTo>
                  <a:pt x="1981" y="702"/>
                  <a:pt x="1978" y="697"/>
                  <a:pt x="1981" y="696"/>
                </a:cubicBezTo>
                <a:cubicBezTo>
                  <a:pt x="1981" y="696"/>
                  <a:pt x="1988" y="699"/>
                  <a:pt x="1986" y="701"/>
                </a:cubicBezTo>
                <a:cubicBezTo>
                  <a:pt x="1984" y="703"/>
                  <a:pt x="1984" y="706"/>
                  <a:pt x="1979" y="706"/>
                </a:cubicBezTo>
                <a:cubicBezTo>
                  <a:pt x="1974" y="705"/>
                  <a:pt x="1981" y="702"/>
                  <a:pt x="1981" y="702"/>
                </a:cubicBezTo>
                <a:close/>
                <a:moveTo>
                  <a:pt x="1974" y="490"/>
                </a:moveTo>
                <a:cubicBezTo>
                  <a:pt x="1977" y="489"/>
                  <a:pt x="1976" y="487"/>
                  <a:pt x="1978" y="487"/>
                </a:cubicBezTo>
                <a:cubicBezTo>
                  <a:pt x="1981" y="486"/>
                  <a:pt x="1980" y="491"/>
                  <a:pt x="1978" y="493"/>
                </a:cubicBezTo>
                <a:cubicBezTo>
                  <a:pt x="1977" y="494"/>
                  <a:pt x="1976" y="498"/>
                  <a:pt x="1974" y="496"/>
                </a:cubicBezTo>
                <a:cubicBezTo>
                  <a:pt x="1973" y="494"/>
                  <a:pt x="1972" y="491"/>
                  <a:pt x="1974" y="490"/>
                </a:cubicBezTo>
                <a:close/>
                <a:moveTo>
                  <a:pt x="1979" y="507"/>
                </a:moveTo>
                <a:cubicBezTo>
                  <a:pt x="1981" y="507"/>
                  <a:pt x="1979" y="509"/>
                  <a:pt x="1980" y="511"/>
                </a:cubicBezTo>
                <a:cubicBezTo>
                  <a:pt x="1981" y="513"/>
                  <a:pt x="1978" y="514"/>
                  <a:pt x="1975" y="515"/>
                </a:cubicBezTo>
                <a:cubicBezTo>
                  <a:pt x="1972" y="517"/>
                  <a:pt x="1975" y="518"/>
                  <a:pt x="1974" y="522"/>
                </a:cubicBezTo>
                <a:cubicBezTo>
                  <a:pt x="1973" y="526"/>
                  <a:pt x="1973" y="521"/>
                  <a:pt x="1971" y="525"/>
                </a:cubicBezTo>
                <a:cubicBezTo>
                  <a:pt x="1969" y="529"/>
                  <a:pt x="1970" y="529"/>
                  <a:pt x="1966" y="527"/>
                </a:cubicBezTo>
                <a:cubicBezTo>
                  <a:pt x="1962" y="524"/>
                  <a:pt x="1965" y="520"/>
                  <a:pt x="1969" y="515"/>
                </a:cubicBezTo>
                <a:cubicBezTo>
                  <a:pt x="1973" y="509"/>
                  <a:pt x="1977" y="507"/>
                  <a:pt x="1979" y="507"/>
                </a:cubicBezTo>
                <a:close/>
                <a:moveTo>
                  <a:pt x="1964" y="407"/>
                </a:moveTo>
                <a:cubicBezTo>
                  <a:pt x="1968" y="407"/>
                  <a:pt x="1966" y="410"/>
                  <a:pt x="1964" y="410"/>
                </a:cubicBezTo>
                <a:cubicBezTo>
                  <a:pt x="1962" y="411"/>
                  <a:pt x="1962" y="416"/>
                  <a:pt x="1960" y="415"/>
                </a:cubicBezTo>
                <a:cubicBezTo>
                  <a:pt x="1958" y="413"/>
                  <a:pt x="1960" y="407"/>
                  <a:pt x="1964" y="407"/>
                </a:cubicBezTo>
                <a:close/>
                <a:moveTo>
                  <a:pt x="1957" y="395"/>
                </a:moveTo>
                <a:cubicBezTo>
                  <a:pt x="1954" y="396"/>
                  <a:pt x="1956" y="393"/>
                  <a:pt x="1955" y="389"/>
                </a:cubicBezTo>
                <a:cubicBezTo>
                  <a:pt x="1953" y="386"/>
                  <a:pt x="1960" y="394"/>
                  <a:pt x="1957" y="395"/>
                </a:cubicBezTo>
                <a:close/>
                <a:moveTo>
                  <a:pt x="1954" y="435"/>
                </a:moveTo>
                <a:cubicBezTo>
                  <a:pt x="1956" y="434"/>
                  <a:pt x="1960" y="439"/>
                  <a:pt x="1960" y="441"/>
                </a:cubicBezTo>
                <a:cubicBezTo>
                  <a:pt x="1959" y="444"/>
                  <a:pt x="1963" y="446"/>
                  <a:pt x="1965" y="448"/>
                </a:cubicBezTo>
                <a:cubicBezTo>
                  <a:pt x="1967" y="450"/>
                  <a:pt x="1967" y="453"/>
                  <a:pt x="1964" y="455"/>
                </a:cubicBezTo>
                <a:cubicBezTo>
                  <a:pt x="1961" y="456"/>
                  <a:pt x="1965" y="458"/>
                  <a:pt x="1961" y="462"/>
                </a:cubicBezTo>
                <a:cubicBezTo>
                  <a:pt x="1958" y="465"/>
                  <a:pt x="1960" y="459"/>
                  <a:pt x="1956" y="458"/>
                </a:cubicBezTo>
                <a:cubicBezTo>
                  <a:pt x="1952" y="457"/>
                  <a:pt x="1955" y="455"/>
                  <a:pt x="1955" y="453"/>
                </a:cubicBezTo>
                <a:cubicBezTo>
                  <a:pt x="1955" y="450"/>
                  <a:pt x="1958" y="445"/>
                  <a:pt x="1955" y="443"/>
                </a:cubicBezTo>
                <a:cubicBezTo>
                  <a:pt x="1953" y="441"/>
                  <a:pt x="1952" y="436"/>
                  <a:pt x="1954" y="435"/>
                </a:cubicBezTo>
                <a:close/>
                <a:moveTo>
                  <a:pt x="1949" y="448"/>
                </a:moveTo>
                <a:cubicBezTo>
                  <a:pt x="1949" y="448"/>
                  <a:pt x="1952" y="451"/>
                  <a:pt x="1950" y="453"/>
                </a:cubicBezTo>
                <a:cubicBezTo>
                  <a:pt x="1948" y="455"/>
                  <a:pt x="1948" y="450"/>
                  <a:pt x="1949" y="448"/>
                </a:cubicBezTo>
                <a:close/>
                <a:moveTo>
                  <a:pt x="1949" y="487"/>
                </a:moveTo>
                <a:cubicBezTo>
                  <a:pt x="1950" y="485"/>
                  <a:pt x="1949" y="488"/>
                  <a:pt x="1951" y="488"/>
                </a:cubicBezTo>
                <a:cubicBezTo>
                  <a:pt x="1954" y="488"/>
                  <a:pt x="1958" y="487"/>
                  <a:pt x="1956" y="489"/>
                </a:cubicBezTo>
                <a:cubicBezTo>
                  <a:pt x="1954" y="491"/>
                  <a:pt x="1951" y="494"/>
                  <a:pt x="1949" y="493"/>
                </a:cubicBezTo>
                <a:cubicBezTo>
                  <a:pt x="1947" y="491"/>
                  <a:pt x="1947" y="488"/>
                  <a:pt x="1949" y="487"/>
                </a:cubicBezTo>
                <a:close/>
                <a:moveTo>
                  <a:pt x="1946" y="438"/>
                </a:moveTo>
                <a:cubicBezTo>
                  <a:pt x="1947" y="437"/>
                  <a:pt x="1948" y="443"/>
                  <a:pt x="1945" y="447"/>
                </a:cubicBezTo>
                <a:cubicBezTo>
                  <a:pt x="1943" y="452"/>
                  <a:pt x="1946" y="444"/>
                  <a:pt x="1944" y="443"/>
                </a:cubicBezTo>
                <a:cubicBezTo>
                  <a:pt x="1942" y="443"/>
                  <a:pt x="1945" y="439"/>
                  <a:pt x="1946" y="438"/>
                </a:cubicBezTo>
                <a:close/>
                <a:moveTo>
                  <a:pt x="1942" y="412"/>
                </a:moveTo>
                <a:cubicBezTo>
                  <a:pt x="1945" y="411"/>
                  <a:pt x="1945" y="417"/>
                  <a:pt x="1943" y="417"/>
                </a:cubicBezTo>
                <a:cubicBezTo>
                  <a:pt x="1942" y="416"/>
                  <a:pt x="1940" y="413"/>
                  <a:pt x="1942" y="412"/>
                </a:cubicBezTo>
                <a:close/>
                <a:moveTo>
                  <a:pt x="1941" y="501"/>
                </a:moveTo>
                <a:cubicBezTo>
                  <a:pt x="1943" y="499"/>
                  <a:pt x="1941" y="497"/>
                  <a:pt x="1943" y="497"/>
                </a:cubicBezTo>
                <a:cubicBezTo>
                  <a:pt x="1946" y="497"/>
                  <a:pt x="1944" y="500"/>
                  <a:pt x="1946" y="502"/>
                </a:cubicBezTo>
                <a:cubicBezTo>
                  <a:pt x="1947" y="504"/>
                  <a:pt x="1945" y="508"/>
                  <a:pt x="1947" y="506"/>
                </a:cubicBezTo>
                <a:cubicBezTo>
                  <a:pt x="1949" y="505"/>
                  <a:pt x="1949" y="504"/>
                  <a:pt x="1950" y="503"/>
                </a:cubicBezTo>
                <a:cubicBezTo>
                  <a:pt x="1952" y="501"/>
                  <a:pt x="1950" y="498"/>
                  <a:pt x="1953" y="500"/>
                </a:cubicBezTo>
                <a:cubicBezTo>
                  <a:pt x="1955" y="502"/>
                  <a:pt x="1955" y="507"/>
                  <a:pt x="1957" y="506"/>
                </a:cubicBezTo>
                <a:cubicBezTo>
                  <a:pt x="1959" y="504"/>
                  <a:pt x="1958" y="500"/>
                  <a:pt x="1960" y="502"/>
                </a:cubicBezTo>
                <a:cubicBezTo>
                  <a:pt x="1961" y="504"/>
                  <a:pt x="1962" y="509"/>
                  <a:pt x="1964" y="508"/>
                </a:cubicBezTo>
                <a:cubicBezTo>
                  <a:pt x="1967" y="507"/>
                  <a:pt x="1969" y="506"/>
                  <a:pt x="1969" y="506"/>
                </a:cubicBezTo>
                <a:cubicBezTo>
                  <a:pt x="1972" y="506"/>
                  <a:pt x="1972" y="508"/>
                  <a:pt x="1969" y="510"/>
                </a:cubicBezTo>
                <a:cubicBezTo>
                  <a:pt x="1966" y="512"/>
                  <a:pt x="1964" y="516"/>
                  <a:pt x="1964" y="518"/>
                </a:cubicBezTo>
                <a:cubicBezTo>
                  <a:pt x="1963" y="521"/>
                  <a:pt x="1962" y="526"/>
                  <a:pt x="1960" y="526"/>
                </a:cubicBezTo>
                <a:cubicBezTo>
                  <a:pt x="1958" y="526"/>
                  <a:pt x="1957" y="523"/>
                  <a:pt x="1955" y="522"/>
                </a:cubicBezTo>
                <a:cubicBezTo>
                  <a:pt x="1953" y="521"/>
                  <a:pt x="1953" y="521"/>
                  <a:pt x="1950" y="519"/>
                </a:cubicBezTo>
                <a:cubicBezTo>
                  <a:pt x="1948" y="517"/>
                  <a:pt x="1948" y="515"/>
                  <a:pt x="1950" y="514"/>
                </a:cubicBezTo>
                <a:cubicBezTo>
                  <a:pt x="1953" y="513"/>
                  <a:pt x="1956" y="511"/>
                  <a:pt x="1954" y="510"/>
                </a:cubicBezTo>
                <a:cubicBezTo>
                  <a:pt x="1952" y="510"/>
                  <a:pt x="1953" y="512"/>
                  <a:pt x="1950" y="512"/>
                </a:cubicBezTo>
                <a:cubicBezTo>
                  <a:pt x="1947" y="512"/>
                  <a:pt x="1946" y="516"/>
                  <a:pt x="1945" y="515"/>
                </a:cubicBezTo>
                <a:cubicBezTo>
                  <a:pt x="1943" y="515"/>
                  <a:pt x="1944" y="511"/>
                  <a:pt x="1942" y="511"/>
                </a:cubicBezTo>
                <a:cubicBezTo>
                  <a:pt x="1940" y="511"/>
                  <a:pt x="1946" y="507"/>
                  <a:pt x="1942" y="507"/>
                </a:cubicBezTo>
                <a:cubicBezTo>
                  <a:pt x="1939" y="508"/>
                  <a:pt x="1938" y="510"/>
                  <a:pt x="1940" y="511"/>
                </a:cubicBezTo>
                <a:cubicBezTo>
                  <a:pt x="1941" y="513"/>
                  <a:pt x="1941" y="515"/>
                  <a:pt x="1939" y="514"/>
                </a:cubicBezTo>
                <a:cubicBezTo>
                  <a:pt x="1937" y="514"/>
                  <a:pt x="1931" y="515"/>
                  <a:pt x="1934" y="512"/>
                </a:cubicBezTo>
                <a:cubicBezTo>
                  <a:pt x="1937" y="509"/>
                  <a:pt x="1939" y="508"/>
                  <a:pt x="1939" y="505"/>
                </a:cubicBezTo>
                <a:cubicBezTo>
                  <a:pt x="1938" y="503"/>
                  <a:pt x="1938" y="504"/>
                  <a:pt x="1941" y="501"/>
                </a:cubicBezTo>
                <a:close/>
                <a:moveTo>
                  <a:pt x="1936" y="497"/>
                </a:moveTo>
                <a:cubicBezTo>
                  <a:pt x="1934" y="498"/>
                  <a:pt x="1936" y="487"/>
                  <a:pt x="1937" y="487"/>
                </a:cubicBezTo>
                <a:cubicBezTo>
                  <a:pt x="1939" y="487"/>
                  <a:pt x="1938" y="489"/>
                  <a:pt x="1939" y="491"/>
                </a:cubicBezTo>
                <a:cubicBezTo>
                  <a:pt x="1941" y="492"/>
                  <a:pt x="1937" y="495"/>
                  <a:pt x="1936" y="497"/>
                </a:cubicBezTo>
                <a:close/>
                <a:moveTo>
                  <a:pt x="1938" y="430"/>
                </a:moveTo>
                <a:cubicBezTo>
                  <a:pt x="1936" y="432"/>
                  <a:pt x="1937" y="424"/>
                  <a:pt x="1938" y="424"/>
                </a:cubicBezTo>
                <a:cubicBezTo>
                  <a:pt x="1938" y="424"/>
                  <a:pt x="1941" y="429"/>
                  <a:pt x="1938" y="430"/>
                </a:cubicBezTo>
                <a:close/>
                <a:moveTo>
                  <a:pt x="1927" y="387"/>
                </a:moveTo>
                <a:cubicBezTo>
                  <a:pt x="1930" y="386"/>
                  <a:pt x="1930" y="391"/>
                  <a:pt x="1932" y="389"/>
                </a:cubicBezTo>
                <a:cubicBezTo>
                  <a:pt x="1935" y="388"/>
                  <a:pt x="1934" y="383"/>
                  <a:pt x="1936" y="384"/>
                </a:cubicBezTo>
                <a:cubicBezTo>
                  <a:pt x="1938" y="384"/>
                  <a:pt x="1940" y="385"/>
                  <a:pt x="1938" y="387"/>
                </a:cubicBezTo>
                <a:cubicBezTo>
                  <a:pt x="1936" y="389"/>
                  <a:pt x="1935" y="391"/>
                  <a:pt x="1933" y="391"/>
                </a:cubicBezTo>
                <a:cubicBezTo>
                  <a:pt x="1930" y="392"/>
                  <a:pt x="1930" y="396"/>
                  <a:pt x="1927" y="394"/>
                </a:cubicBezTo>
                <a:cubicBezTo>
                  <a:pt x="1924" y="391"/>
                  <a:pt x="1924" y="387"/>
                  <a:pt x="1927" y="387"/>
                </a:cubicBezTo>
                <a:close/>
                <a:moveTo>
                  <a:pt x="1885" y="536"/>
                </a:moveTo>
                <a:cubicBezTo>
                  <a:pt x="1888" y="535"/>
                  <a:pt x="1890" y="541"/>
                  <a:pt x="1886" y="543"/>
                </a:cubicBezTo>
                <a:cubicBezTo>
                  <a:pt x="1882" y="545"/>
                  <a:pt x="1881" y="537"/>
                  <a:pt x="1885" y="536"/>
                </a:cubicBezTo>
                <a:close/>
                <a:moveTo>
                  <a:pt x="1815" y="282"/>
                </a:moveTo>
                <a:cubicBezTo>
                  <a:pt x="1818" y="282"/>
                  <a:pt x="1818" y="283"/>
                  <a:pt x="1819" y="285"/>
                </a:cubicBezTo>
                <a:cubicBezTo>
                  <a:pt x="1821" y="286"/>
                  <a:pt x="1819" y="289"/>
                  <a:pt x="1818" y="288"/>
                </a:cubicBezTo>
                <a:cubicBezTo>
                  <a:pt x="1817" y="287"/>
                  <a:pt x="1819" y="287"/>
                  <a:pt x="1816" y="286"/>
                </a:cubicBezTo>
                <a:cubicBezTo>
                  <a:pt x="1814" y="284"/>
                  <a:pt x="1811" y="286"/>
                  <a:pt x="1812" y="284"/>
                </a:cubicBezTo>
                <a:cubicBezTo>
                  <a:pt x="1814" y="283"/>
                  <a:pt x="1815" y="282"/>
                  <a:pt x="1815" y="282"/>
                </a:cubicBezTo>
                <a:close/>
                <a:moveTo>
                  <a:pt x="1809" y="225"/>
                </a:moveTo>
                <a:cubicBezTo>
                  <a:pt x="1812" y="225"/>
                  <a:pt x="1814" y="231"/>
                  <a:pt x="1810" y="231"/>
                </a:cubicBezTo>
                <a:cubicBezTo>
                  <a:pt x="1805" y="232"/>
                  <a:pt x="1806" y="224"/>
                  <a:pt x="1809" y="225"/>
                </a:cubicBezTo>
                <a:close/>
                <a:moveTo>
                  <a:pt x="1801" y="261"/>
                </a:moveTo>
                <a:cubicBezTo>
                  <a:pt x="1805" y="261"/>
                  <a:pt x="1806" y="268"/>
                  <a:pt x="1807" y="272"/>
                </a:cubicBezTo>
                <a:cubicBezTo>
                  <a:pt x="1808" y="277"/>
                  <a:pt x="1803" y="271"/>
                  <a:pt x="1801" y="272"/>
                </a:cubicBezTo>
                <a:cubicBezTo>
                  <a:pt x="1799" y="272"/>
                  <a:pt x="1802" y="282"/>
                  <a:pt x="1798" y="283"/>
                </a:cubicBezTo>
                <a:cubicBezTo>
                  <a:pt x="1794" y="284"/>
                  <a:pt x="1792" y="279"/>
                  <a:pt x="1796" y="279"/>
                </a:cubicBezTo>
                <a:cubicBezTo>
                  <a:pt x="1800" y="279"/>
                  <a:pt x="1798" y="272"/>
                  <a:pt x="1795" y="269"/>
                </a:cubicBezTo>
                <a:cubicBezTo>
                  <a:pt x="1791" y="267"/>
                  <a:pt x="1798" y="261"/>
                  <a:pt x="1801" y="261"/>
                </a:cubicBezTo>
                <a:close/>
                <a:moveTo>
                  <a:pt x="1795" y="397"/>
                </a:moveTo>
                <a:cubicBezTo>
                  <a:pt x="1797" y="397"/>
                  <a:pt x="1795" y="393"/>
                  <a:pt x="1799" y="392"/>
                </a:cubicBezTo>
                <a:cubicBezTo>
                  <a:pt x="1802" y="391"/>
                  <a:pt x="1801" y="393"/>
                  <a:pt x="1799" y="396"/>
                </a:cubicBezTo>
                <a:cubicBezTo>
                  <a:pt x="1797" y="399"/>
                  <a:pt x="1797" y="399"/>
                  <a:pt x="1794" y="400"/>
                </a:cubicBezTo>
                <a:cubicBezTo>
                  <a:pt x="1791" y="400"/>
                  <a:pt x="1793" y="402"/>
                  <a:pt x="1789" y="403"/>
                </a:cubicBezTo>
                <a:cubicBezTo>
                  <a:pt x="1784" y="404"/>
                  <a:pt x="1788" y="400"/>
                  <a:pt x="1787" y="400"/>
                </a:cubicBezTo>
                <a:cubicBezTo>
                  <a:pt x="1785" y="399"/>
                  <a:pt x="1786" y="396"/>
                  <a:pt x="1788" y="395"/>
                </a:cubicBezTo>
                <a:cubicBezTo>
                  <a:pt x="1790" y="393"/>
                  <a:pt x="1793" y="397"/>
                  <a:pt x="1795" y="397"/>
                </a:cubicBezTo>
                <a:close/>
                <a:moveTo>
                  <a:pt x="1779" y="383"/>
                </a:moveTo>
                <a:cubicBezTo>
                  <a:pt x="1777" y="382"/>
                  <a:pt x="1782" y="379"/>
                  <a:pt x="1784" y="377"/>
                </a:cubicBezTo>
                <a:cubicBezTo>
                  <a:pt x="1786" y="375"/>
                  <a:pt x="1785" y="375"/>
                  <a:pt x="1781" y="372"/>
                </a:cubicBezTo>
                <a:cubicBezTo>
                  <a:pt x="1777" y="370"/>
                  <a:pt x="1781" y="367"/>
                  <a:pt x="1783" y="366"/>
                </a:cubicBezTo>
                <a:cubicBezTo>
                  <a:pt x="1785" y="365"/>
                  <a:pt x="1785" y="369"/>
                  <a:pt x="1789" y="370"/>
                </a:cubicBezTo>
                <a:cubicBezTo>
                  <a:pt x="1793" y="371"/>
                  <a:pt x="1792" y="374"/>
                  <a:pt x="1789" y="377"/>
                </a:cubicBezTo>
                <a:cubicBezTo>
                  <a:pt x="1785" y="379"/>
                  <a:pt x="1791" y="380"/>
                  <a:pt x="1788" y="383"/>
                </a:cubicBezTo>
                <a:cubicBezTo>
                  <a:pt x="1785" y="386"/>
                  <a:pt x="1788" y="387"/>
                  <a:pt x="1787" y="391"/>
                </a:cubicBezTo>
                <a:cubicBezTo>
                  <a:pt x="1786" y="394"/>
                  <a:pt x="1784" y="391"/>
                  <a:pt x="1782" y="389"/>
                </a:cubicBezTo>
                <a:cubicBezTo>
                  <a:pt x="1780" y="387"/>
                  <a:pt x="1777" y="388"/>
                  <a:pt x="1775" y="389"/>
                </a:cubicBezTo>
                <a:cubicBezTo>
                  <a:pt x="1772" y="390"/>
                  <a:pt x="1770" y="389"/>
                  <a:pt x="1770" y="386"/>
                </a:cubicBezTo>
                <a:cubicBezTo>
                  <a:pt x="1771" y="383"/>
                  <a:pt x="1774" y="386"/>
                  <a:pt x="1776" y="386"/>
                </a:cubicBezTo>
                <a:cubicBezTo>
                  <a:pt x="1779" y="387"/>
                  <a:pt x="1782" y="384"/>
                  <a:pt x="1779" y="383"/>
                </a:cubicBezTo>
                <a:close/>
                <a:moveTo>
                  <a:pt x="1772" y="369"/>
                </a:moveTo>
                <a:cubicBezTo>
                  <a:pt x="1774" y="368"/>
                  <a:pt x="1773" y="365"/>
                  <a:pt x="1775" y="364"/>
                </a:cubicBezTo>
                <a:cubicBezTo>
                  <a:pt x="1777" y="364"/>
                  <a:pt x="1777" y="367"/>
                  <a:pt x="1775" y="369"/>
                </a:cubicBezTo>
                <a:cubicBezTo>
                  <a:pt x="1773" y="372"/>
                  <a:pt x="1771" y="373"/>
                  <a:pt x="1771" y="373"/>
                </a:cubicBezTo>
                <a:cubicBezTo>
                  <a:pt x="1769" y="371"/>
                  <a:pt x="1770" y="369"/>
                  <a:pt x="1772" y="369"/>
                </a:cubicBezTo>
                <a:close/>
                <a:moveTo>
                  <a:pt x="1766" y="368"/>
                </a:moveTo>
                <a:cubicBezTo>
                  <a:pt x="1762" y="369"/>
                  <a:pt x="1761" y="365"/>
                  <a:pt x="1762" y="363"/>
                </a:cubicBezTo>
                <a:cubicBezTo>
                  <a:pt x="1763" y="360"/>
                  <a:pt x="1762" y="359"/>
                  <a:pt x="1764" y="357"/>
                </a:cubicBezTo>
                <a:cubicBezTo>
                  <a:pt x="1766" y="356"/>
                  <a:pt x="1763" y="364"/>
                  <a:pt x="1765" y="365"/>
                </a:cubicBezTo>
                <a:cubicBezTo>
                  <a:pt x="1767" y="365"/>
                  <a:pt x="1769" y="367"/>
                  <a:pt x="1766" y="368"/>
                </a:cubicBezTo>
                <a:close/>
                <a:moveTo>
                  <a:pt x="1739" y="278"/>
                </a:moveTo>
                <a:cubicBezTo>
                  <a:pt x="1743" y="277"/>
                  <a:pt x="1744" y="279"/>
                  <a:pt x="1747" y="280"/>
                </a:cubicBezTo>
                <a:cubicBezTo>
                  <a:pt x="1751" y="281"/>
                  <a:pt x="1749" y="272"/>
                  <a:pt x="1753" y="272"/>
                </a:cubicBezTo>
                <a:cubicBezTo>
                  <a:pt x="1756" y="271"/>
                  <a:pt x="1756" y="273"/>
                  <a:pt x="1753" y="277"/>
                </a:cubicBezTo>
                <a:cubicBezTo>
                  <a:pt x="1749" y="280"/>
                  <a:pt x="1757" y="282"/>
                  <a:pt x="1760" y="284"/>
                </a:cubicBezTo>
                <a:cubicBezTo>
                  <a:pt x="1763" y="285"/>
                  <a:pt x="1759" y="281"/>
                  <a:pt x="1758" y="277"/>
                </a:cubicBezTo>
                <a:cubicBezTo>
                  <a:pt x="1758" y="272"/>
                  <a:pt x="1761" y="273"/>
                  <a:pt x="1765" y="274"/>
                </a:cubicBezTo>
                <a:cubicBezTo>
                  <a:pt x="1769" y="275"/>
                  <a:pt x="1765" y="280"/>
                  <a:pt x="1764" y="283"/>
                </a:cubicBezTo>
                <a:cubicBezTo>
                  <a:pt x="1763" y="287"/>
                  <a:pt x="1760" y="285"/>
                  <a:pt x="1755" y="287"/>
                </a:cubicBezTo>
                <a:cubicBezTo>
                  <a:pt x="1749" y="288"/>
                  <a:pt x="1757" y="294"/>
                  <a:pt x="1753" y="297"/>
                </a:cubicBezTo>
                <a:cubicBezTo>
                  <a:pt x="1750" y="300"/>
                  <a:pt x="1751" y="292"/>
                  <a:pt x="1750" y="290"/>
                </a:cubicBezTo>
                <a:cubicBezTo>
                  <a:pt x="1748" y="288"/>
                  <a:pt x="1747" y="294"/>
                  <a:pt x="1743" y="294"/>
                </a:cubicBezTo>
                <a:cubicBezTo>
                  <a:pt x="1740" y="294"/>
                  <a:pt x="1746" y="287"/>
                  <a:pt x="1742" y="286"/>
                </a:cubicBezTo>
                <a:cubicBezTo>
                  <a:pt x="1738" y="284"/>
                  <a:pt x="1735" y="280"/>
                  <a:pt x="1739" y="278"/>
                </a:cubicBezTo>
                <a:close/>
                <a:moveTo>
                  <a:pt x="1742" y="302"/>
                </a:moveTo>
                <a:cubicBezTo>
                  <a:pt x="1743" y="301"/>
                  <a:pt x="1746" y="303"/>
                  <a:pt x="1748" y="303"/>
                </a:cubicBezTo>
                <a:cubicBezTo>
                  <a:pt x="1750" y="304"/>
                  <a:pt x="1750" y="301"/>
                  <a:pt x="1754" y="302"/>
                </a:cubicBezTo>
                <a:cubicBezTo>
                  <a:pt x="1757" y="303"/>
                  <a:pt x="1754" y="304"/>
                  <a:pt x="1756" y="306"/>
                </a:cubicBezTo>
                <a:cubicBezTo>
                  <a:pt x="1757" y="308"/>
                  <a:pt x="1758" y="305"/>
                  <a:pt x="1759" y="302"/>
                </a:cubicBezTo>
                <a:cubicBezTo>
                  <a:pt x="1761" y="300"/>
                  <a:pt x="1762" y="300"/>
                  <a:pt x="1765" y="301"/>
                </a:cubicBezTo>
                <a:cubicBezTo>
                  <a:pt x="1769" y="302"/>
                  <a:pt x="1767" y="303"/>
                  <a:pt x="1764" y="304"/>
                </a:cubicBezTo>
                <a:cubicBezTo>
                  <a:pt x="1761" y="306"/>
                  <a:pt x="1761" y="307"/>
                  <a:pt x="1761" y="309"/>
                </a:cubicBezTo>
                <a:cubicBezTo>
                  <a:pt x="1760" y="312"/>
                  <a:pt x="1765" y="314"/>
                  <a:pt x="1763" y="317"/>
                </a:cubicBezTo>
                <a:cubicBezTo>
                  <a:pt x="1761" y="320"/>
                  <a:pt x="1761" y="314"/>
                  <a:pt x="1761" y="313"/>
                </a:cubicBezTo>
                <a:cubicBezTo>
                  <a:pt x="1762" y="311"/>
                  <a:pt x="1759" y="311"/>
                  <a:pt x="1757" y="311"/>
                </a:cubicBezTo>
                <a:cubicBezTo>
                  <a:pt x="1755" y="311"/>
                  <a:pt x="1756" y="308"/>
                  <a:pt x="1753" y="308"/>
                </a:cubicBezTo>
                <a:cubicBezTo>
                  <a:pt x="1750" y="308"/>
                  <a:pt x="1754" y="312"/>
                  <a:pt x="1750" y="313"/>
                </a:cubicBezTo>
                <a:cubicBezTo>
                  <a:pt x="1747" y="315"/>
                  <a:pt x="1748" y="307"/>
                  <a:pt x="1747" y="306"/>
                </a:cubicBezTo>
                <a:cubicBezTo>
                  <a:pt x="1745" y="304"/>
                  <a:pt x="1743" y="306"/>
                  <a:pt x="1739" y="306"/>
                </a:cubicBezTo>
                <a:cubicBezTo>
                  <a:pt x="1734" y="306"/>
                  <a:pt x="1740" y="303"/>
                  <a:pt x="1742" y="302"/>
                </a:cubicBezTo>
                <a:close/>
                <a:moveTo>
                  <a:pt x="1724" y="262"/>
                </a:moveTo>
                <a:cubicBezTo>
                  <a:pt x="1727" y="261"/>
                  <a:pt x="1724" y="254"/>
                  <a:pt x="1729" y="254"/>
                </a:cubicBezTo>
                <a:cubicBezTo>
                  <a:pt x="1733" y="254"/>
                  <a:pt x="1729" y="261"/>
                  <a:pt x="1725" y="263"/>
                </a:cubicBezTo>
                <a:cubicBezTo>
                  <a:pt x="1721" y="265"/>
                  <a:pt x="1721" y="262"/>
                  <a:pt x="1724" y="262"/>
                </a:cubicBezTo>
                <a:close/>
                <a:moveTo>
                  <a:pt x="1724" y="295"/>
                </a:moveTo>
                <a:cubicBezTo>
                  <a:pt x="1727" y="295"/>
                  <a:pt x="1731" y="299"/>
                  <a:pt x="1732" y="303"/>
                </a:cubicBezTo>
                <a:cubicBezTo>
                  <a:pt x="1733" y="307"/>
                  <a:pt x="1727" y="299"/>
                  <a:pt x="1725" y="299"/>
                </a:cubicBezTo>
                <a:cubicBezTo>
                  <a:pt x="1722" y="298"/>
                  <a:pt x="1722" y="301"/>
                  <a:pt x="1724" y="305"/>
                </a:cubicBezTo>
                <a:cubicBezTo>
                  <a:pt x="1726" y="308"/>
                  <a:pt x="1724" y="312"/>
                  <a:pt x="1722" y="311"/>
                </a:cubicBezTo>
                <a:cubicBezTo>
                  <a:pt x="1720" y="311"/>
                  <a:pt x="1720" y="303"/>
                  <a:pt x="1721" y="297"/>
                </a:cubicBezTo>
                <a:cubicBezTo>
                  <a:pt x="1721" y="297"/>
                  <a:pt x="1720" y="295"/>
                  <a:pt x="1724" y="295"/>
                </a:cubicBezTo>
                <a:close/>
                <a:moveTo>
                  <a:pt x="1713" y="302"/>
                </a:moveTo>
                <a:cubicBezTo>
                  <a:pt x="1713" y="302"/>
                  <a:pt x="1720" y="306"/>
                  <a:pt x="1717" y="309"/>
                </a:cubicBezTo>
                <a:cubicBezTo>
                  <a:pt x="1714" y="312"/>
                  <a:pt x="1713" y="305"/>
                  <a:pt x="1713" y="302"/>
                </a:cubicBezTo>
                <a:close/>
                <a:moveTo>
                  <a:pt x="1704" y="297"/>
                </a:moveTo>
                <a:cubicBezTo>
                  <a:pt x="1704" y="297"/>
                  <a:pt x="1707" y="293"/>
                  <a:pt x="1705" y="301"/>
                </a:cubicBezTo>
                <a:cubicBezTo>
                  <a:pt x="1702" y="309"/>
                  <a:pt x="1701" y="308"/>
                  <a:pt x="1701" y="308"/>
                </a:cubicBezTo>
                <a:cubicBezTo>
                  <a:pt x="1701" y="308"/>
                  <a:pt x="1703" y="304"/>
                  <a:pt x="1701" y="303"/>
                </a:cubicBezTo>
                <a:cubicBezTo>
                  <a:pt x="1699" y="301"/>
                  <a:pt x="1701" y="297"/>
                  <a:pt x="1704" y="297"/>
                </a:cubicBezTo>
                <a:close/>
                <a:moveTo>
                  <a:pt x="1682" y="326"/>
                </a:moveTo>
                <a:cubicBezTo>
                  <a:pt x="1686" y="326"/>
                  <a:pt x="1682" y="321"/>
                  <a:pt x="1686" y="321"/>
                </a:cubicBezTo>
                <a:cubicBezTo>
                  <a:pt x="1689" y="320"/>
                  <a:pt x="1692" y="322"/>
                  <a:pt x="1691" y="319"/>
                </a:cubicBezTo>
                <a:cubicBezTo>
                  <a:pt x="1691" y="316"/>
                  <a:pt x="1690" y="312"/>
                  <a:pt x="1693" y="311"/>
                </a:cubicBezTo>
                <a:cubicBezTo>
                  <a:pt x="1693" y="311"/>
                  <a:pt x="1698" y="311"/>
                  <a:pt x="1701" y="311"/>
                </a:cubicBezTo>
                <a:cubicBezTo>
                  <a:pt x="1704" y="311"/>
                  <a:pt x="1703" y="304"/>
                  <a:pt x="1707" y="302"/>
                </a:cubicBezTo>
                <a:cubicBezTo>
                  <a:pt x="1711" y="301"/>
                  <a:pt x="1708" y="307"/>
                  <a:pt x="1712" y="309"/>
                </a:cubicBezTo>
                <a:cubicBezTo>
                  <a:pt x="1716" y="311"/>
                  <a:pt x="1715" y="311"/>
                  <a:pt x="1713" y="315"/>
                </a:cubicBezTo>
                <a:cubicBezTo>
                  <a:pt x="1711" y="320"/>
                  <a:pt x="1711" y="322"/>
                  <a:pt x="1713" y="325"/>
                </a:cubicBezTo>
                <a:cubicBezTo>
                  <a:pt x="1716" y="329"/>
                  <a:pt x="1714" y="321"/>
                  <a:pt x="1718" y="320"/>
                </a:cubicBezTo>
                <a:cubicBezTo>
                  <a:pt x="1723" y="318"/>
                  <a:pt x="1721" y="322"/>
                  <a:pt x="1724" y="324"/>
                </a:cubicBezTo>
                <a:cubicBezTo>
                  <a:pt x="1727" y="327"/>
                  <a:pt x="1726" y="327"/>
                  <a:pt x="1719" y="330"/>
                </a:cubicBezTo>
                <a:cubicBezTo>
                  <a:pt x="1713" y="332"/>
                  <a:pt x="1720" y="336"/>
                  <a:pt x="1716" y="339"/>
                </a:cubicBezTo>
                <a:cubicBezTo>
                  <a:pt x="1711" y="342"/>
                  <a:pt x="1714" y="337"/>
                  <a:pt x="1709" y="337"/>
                </a:cubicBezTo>
                <a:cubicBezTo>
                  <a:pt x="1703" y="337"/>
                  <a:pt x="1709" y="345"/>
                  <a:pt x="1706" y="350"/>
                </a:cubicBezTo>
                <a:cubicBezTo>
                  <a:pt x="1704" y="355"/>
                  <a:pt x="1705" y="344"/>
                  <a:pt x="1701" y="344"/>
                </a:cubicBezTo>
                <a:cubicBezTo>
                  <a:pt x="1696" y="343"/>
                  <a:pt x="1702" y="349"/>
                  <a:pt x="1697" y="350"/>
                </a:cubicBezTo>
                <a:cubicBezTo>
                  <a:pt x="1692" y="350"/>
                  <a:pt x="1697" y="345"/>
                  <a:pt x="1695" y="344"/>
                </a:cubicBezTo>
                <a:cubicBezTo>
                  <a:pt x="1693" y="344"/>
                  <a:pt x="1690" y="343"/>
                  <a:pt x="1687" y="339"/>
                </a:cubicBezTo>
                <a:cubicBezTo>
                  <a:pt x="1684" y="335"/>
                  <a:pt x="1692" y="339"/>
                  <a:pt x="1696" y="340"/>
                </a:cubicBezTo>
                <a:cubicBezTo>
                  <a:pt x="1699" y="341"/>
                  <a:pt x="1695" y="335"/>
                  <a:pt x="1693" y="333"/>
                </a:cubicBezTo>
                <a:cubicBezTo>
                  <a:pt x="1691" y="331"/>
                  <a:pt x="1690" y="331"/>
                  <a:pt x="1685" y="331"/>
                </a:cubicBezTo>
                <a:cubicBezTo>
                  <a:pt x="1680" y="330"/>
                  <a:pt x="1684" y="338"/>
                  <a:pt x="1680" y="340"/>
                </a:cubicBezTo>
                <a:cubicBezTo>
                  <a:pt x="1677" y="343"/>
                  <a:pt x="1678" y="334"/>
                  <a:pt x="1677" y="331"/>
                </a:cubicBezTo>
                <a:cubicBezTo>
                  <a:pt x="1675" y="328"/>
                  <a:pt x="1679" y="325"/>
                  <a:pt x="1682" y="326"/>
                </a:cubicBezTo>
                <a:close/>
                <a:moveTo>
                  <a:pt x="1656" y="329"/>
                </a:moveTo>
                <a:cubicBezTo>
                  <a:pt x="1660" y="330"/>
                  <a:pt x="1662" y="338"/>
                  <a:pt x="1657" y="337"/>
                </a:cubicBezTo>
                <a:cubicBezTo>
                  <a:pt x="1652" y="337"/>
                  <a:pt x="1652" y="328"/>
                  <a:pt x="1656" y="329"/>
                </a:cubicBezTo>
                <a:close/>
                <a:moveTo>
                  <a:pt x="1459" y="245"/>
                </a:moveTo>
                <a:cubicBezTo>
                  <a:pt x="1461" y="245"/>
                  <a:pt x="1459" y="242"/>
                  <a:pt x="1461" y="243"/>
                </a:cubicBezTo>
                <a:cubicBezTo>
                  <a:pt x="1463" y="244"/>
                  <a:pt x="1462" y="244"/>
                  <a:pt x="1461" y="246"/>
                </a:cubicBezTo>
                <a:cubicBezTo>
                  <a:pt x="1460" y="248"/>
                  <a:pt x="1457" y="252"/>
                  <a:pt x="1457" y="249"/>
                </a:cubicBezTo>
                <a:cubicBezTo>
                  <a:pt x="1457" y="246"/>
                  <a:pt x="1459" y="245"/>
                  <a:pt x="1459" y="245"/>
                </a:cubicBezTo>
                <a:close/>
                <a:moveTo>
                  <a:pt x="1448" y="298"/>
                </a:moveTo>
                <a:cubicBezTo>
                  <a:pt x="1441" y="300"/>
                  <a:pt x="1441" y="289"/>
                  <a:pt x="1448" y="289"/>
                </a:cubicBezTo>
                <a:cubicBezTo>
                  <a:pt x="1448" y="289"/>
                  <a:pt x="1455" y="296"/>
                  <a:pt x="1448" y="298"/>
                </a:cubicBezTo>
                <a:close/>
                <a:moveTo>
                  <a:pt x="1428" y="129"/>
                </a:moveTo>
                <a:cubicBezTo>
                  <a:pt x="1425" y="130"/>
                  <a:pt x="1422" y="133"/>
                  <a:pt x="1422" y="133"/>
                </a:cubicBezTo>
                <a:cubicBezTo>
                  <a:pt x="1422" y="133"/>
                  <a:pt x="1423" y="130"/>
                  <a:pt x="1424" y="128"/>
                </a:cubicBezTo>
                <a:cubicBezTo>
                  <a:pt x="1425" y="126"/>
                  <a:pt x="1425" y="124"/>
                  <a:pt x="1422" y="123"/>
                </a:cubicBezTo>
                <a:cubicBezTo>
                  <a:pt x="1420" y="122"/>
                  <a:pt x="1421" y="119"/>
                  <a:pt x="1422" y="118"/>
                </a:cubicBezTo>
                <a:cubicBezTo>
                  <a:pt x="1424" y="120"/>
                  <a:pt x="1424" y="120"/>
                  <a:pt x="1424" y="120"/>
                </a:cubicBezTo>
                <a:cubicBezTo>
                  <a:pt x="1424" y="120"/>
                  <a:pt x="1426" y="122"/>
                  <a:pt x="1428" y="124"/>
                </a:cubicBezTo>
                <a:cubicBezTo>
                  <a:pt x="1430" y="126"/>
                  <a:pt x="1431" y="129"/>
                  <a:pt x="1428" y="129"/>
                </a:cubicBezTo>
                <a:close/>
                <a:moveTo>
                  <a:pt x="1425" y="106"/>
                </a:moveTo>
                <a:cubicBezTo>
                  <a:pt x="1426" y="107"/>
                  <a:pt x="1427" y="111"/>
                  <a:pt x="1426" y="114"/>
                </a:cubicBezTo>
                <a:cubicBezTo>
                  <a:pt x="1425" y="118"/>
                  <a:pt x="1424" y="112"/>
                  <a:pt x="1424" y="110"/>
                </a:cubicBezTo>
                <a:cubicBezTo>
                  <a:pt x="1424" y="108"/>
                  <a:pt x="1423" y="106"/>
                  <a:pt x="1425" y="106"/>
                </a:cubicBezTo>
                <a:close/>
                <a:moveTo>
                  <a:pt x="1423" y="45"/>
                </a:moveTo>
                <a:cubicBezTo>
                  <a:pt x="1423" y="45"/>
                  <a:pt x="1423" y="45"/>
                  <a:pt x="1424" y="47"/>
                </a:cubicBezTo>
                <a:cubicBezTo>
                  <a:pt x="1424" y="49"/>
                  <a:pt x="1425" y="48"/>
                  <a:pt x="1426" y="49"/>
                </a:cubicBezTo>
                <a:cubicBezTo>
                  <a:pt x="1427" y="50"/>
                  <a:pt x="1425" y="51"/>
                  <a:pt x="1426" y="53"/>
                </a:cubicBezTo>
                <a:cubicBezTo>
                  <a:pt x="1426" y="55"/>
                  <a:pt x="1426" y="57"/>
                  <a:pt x="1426" y="57"/>
                </a:cubicBezTo>
                <a:cubicBezTo>
                  <a:pt x="1426" y="57"/>
                  <a:pt x="1424" y="55"/>
                  <a:pt x="1423" y="54"/>
                </a:cubicBezTo>
                <a:cubicBezTo>
                  <a:pt x="1421" y="54"/>
                  <a:pt x="1423" y="50"/>
                  <a:pt x="1421" y="49"/>
                </a:cubicBezTo>
                <a:cubicBezTo>
                  <a:pt x="1419" y="48"/>
                  <a:pt x="1421" y="46"/>
                  <a:pt x="1423" y="45"/>
                </a:cubicBezTo>
                <a:close/>
                <a:moveTo>
                  <a:pt x="1423" y="153"/>
                </a:moveTo>
                <a:cubicBezTo>
                  <a:pt x="1425" y="155"/>
                  <a:pt x="1425" y="157"/>
                  <a:pt x="1424" y="160"/>
                </a:cubicBezTo>
                <a:cubicBezTo>
                  <a:pt x="1424" y="162"/>
                  <a:pt x="1424" y="164"/>
                  <a:pt x="1425" y="163"/>
                </a:cubicBezTo>
                <a:cubicBezTo>
                  <a:pt x="1427" y="163"/>
                  <a:pt x="1427" y="161"/>
                  <a:pt x="1429" y="159"/>
                </a:cubicBezTo>
                <a:cubicBezTo>
                  <a:pt x="1431" y="157"/>
                  <a:pt x="1433" y="158"/>
                  <a:pt x="1433" y="158"/>
                </a:cubicBezTo>
                <a:cubicBezTo>
                  <a:pt x="1433" y="158"/>
                  <a:pt x="1433" y="160"/>
                  <a:pt x="1434" y="161"/>
                </a:cubicBezTo>
                <a:cubicBezTo>
                  <a:pt x="1435" y="161"/>
                  <a:pt x="1438" y="160"/>
                  <a:pt x="1436" y="163"/>
                </a:cubicBezTo>
                <a:cubicBezTo>
                  <a:pt x="1435" y="167"/>
                  <a:pt x="1434" y="172"/>
                  <a:pt x="1435" y="172"/>
                </a:cubicBezTo>
                <a:cubicBezTo>
                  <a:pt x="1437" y="171"/>
                  <a:pt x="1435" y="169"/>
                  <a:pt x="1438" y="167"/>
                </a:cubicBezTo>
                <a:cubicBezTo>
                  <a:pt x="1440" y="165"/>
                  <a:pt x="1439" y="165"/>
                  <a:pt x="1439" y="162"/>
                </a:cubicBezTo>
                <a:cubicBezTo>
                  <a:pt x="1440" y="159"/>
                  <a:pt x="1439" y="159"/>
                  <a:pt x="1441" y="158"/>
                </a:cubicBezTo>
                <a:cubicBezTo>
                  <a:pt x="1443" y="158"/>
                  <a:pt x="1441" y="164"/>
                  <a:pt x="1443" y="166"/>
                </a:cubicBezTo>
                <a:cubicBezTo>
                  <a:pt x="1444" y="168"/>
                  <a:pt x="1441" y="173"/>
                  <a:pt x="1444" y="172"/>
                </a:cubicBezTo>
                <a:cubicBezTo>
                  <a:pt x="1446" y="172"/>
                  <a:pt x="1448" y="171"/>
                  <a:pt x="1448" y="171"/>
                </a:cubicBezTo>
                <a:cubicBezTo>
                  <a:pt x="1448" y="171"/>
                  <a:pt x="1448" y="175"/>
                  <a:pt x="1446" y="175"/>
                </a:cubicBezTo>
                <a:cubicBezTo>
                  <a:pt x="1444" y="175"/>
                  <a:pt x="1443" y="173"/>
                  <a:pt x="1442" y="175"/>
                </a:cubicBezTo>
                <a:cubicBezTo>
                  <a:pt x="1440" y="176"/>
                  <a:pt x="1440" y="178"/>
                  <a:pt x="1439" y="179"/>
                </a:cubicBezTo>
                <a:cubicBezTo>
                  <a:pt x="1437" y="179"/>
                  <a:pt x="1438" y="183"/>
                  <a:pt x="1437" y="182"/>
                </a:cubicBezTo>
                <a:cubicBezTo>
                  <a:pt x="1435" y="181"/>
                  <a:pt x="1436" y="176"/>
                  <a:pt x="1434" y="176"/>
                </a:cubicBezTo>
                <a:cubicBezTo>
                  <a:pt x="1432" y="175"/>
                  <a:pt x="1430" y="176"/>
                  <a:pt x="1431" y="178"/>
                </a:cubicBezTo>
                <a:cubicBezTo>
                  <a:pt x="1432" y="179"/>
                  <a:pt x="1430" y="181"/>
                  <a:pt x="1430" y="181"/>
                </a:cubicBezTo>
                <a:cubicBezTo>
                  <a:pt x="1430" y="181"/>
                  <a:pt x="1432" y="174"/>
                  <a:pt x="1428" y="174"/>
                </a:cubicBezTo>
                <a:cubicBezTo>
                  <a:pt x="1425" y="175"/>
                  <a:pt x="1423" y="176"/>
                  <a:pt x="1423" y="176"/>
                </a:cubicBezTo>
                <a:cubicBezTo>
                  <a:pt x="1423" y="176"/>
                  <a:pt x="1426" y="172"/>
                  <a:pt x="1423" y="171"/>
                </a:cubicBezTo>
                <a:cubicBezTo>
                  <a:pt x="1421" y="171"/>
                  <a:pt x="1420" y="174"/>
                  <a:pt x="1420" y="169"/>
                </a:cubicBezTo>
                <a:cubicBezTo>
                  <a:pt x="1420" y="164"/>
                  <a:pt x="1423" y="164"/>
                  <a:pt x="1421" y="163"/>
                </a:cubicBezTo>
                <a:cubicBezTo>
                  <a:pt x="1420" y="162"/>
                  <a:pt x="1417" y="160"/>
                  <a:pt x="1418" y="157"/>
                </a:cubicBezTo>
                <a:cubicBezTo>
                  <a:pt x="1419" y="153"/>
                  <a:pt x="1421" y="151"/>
                  <a:pt x="1423" y="153"/>
                </a:cubicBezTo>
                <a:close/>
                <a:moveTo>
                  <a:pt x="1413" y="53"/>
                </a:moveTo>
                <a:cubicBezTo>
                  <a:pt x="1414" y="51"/>
                  <a:pt x="1415" y="51"/>
                  <a:pt x="1415" y="51"/>
                </a:cubicBezTo>
                <a:cubicBezTo>
                  <a:pt x="1417" y="51"/>
                  <a:pt x="1417" y="51"/>
                  <a:pt x="1418" y="53"/>
                </a:cubicBezTo>
                <a:cubicBezTo>
                  <a:pt x="1420" y="54"/>
                  <a:pt x="1418" y="58"/>
                  <a:pt x="1418" y="60"/>
                </a:cubicBezTo>
                <a:cubicBezTo>
                  <a:pt x="1418" y="60"/>
                  <a:pt x="1418" y="57"/>
                  <a:pt x="1417" y="56"/>
                </a:cubicBezTo>
                <a:cubicBezTo>
                  <a:pt x="1415" y="54"/>
                  <a:pt x="1413" y="55"/>
                  <a:pt x="1413" y="53"/>
                </a:cubicBezTo>
                <a:close/>
                <a:moveTo>
                  <a:pt x="1414" y="119"/>
                </a:moveTo>
                <a:cubicBezTo>
                  <a:pt x="1415" y="121"/>
                  <a:pt x="1415" y="123"/>
                  <a:pt x="1412" y="123"/>
                </a:cubicBezTo>
                <a:cubicBezTo>
                  <a:pt x="1410" y="123"/>
                  <a:pt x="1414" y="117"/>
                  <a:pt x="1414" y="119"/>
                </a:cubicBezTo>
                <a:close/>
                <a:moveTo>
                  <a:pt x="1394" y="112"/>
                </a:moveTo>
                <a:cubicBezTo>
                  <a:pt x="1394" y="109"/>
                  <a:pt x="1398" y="112"/>
                  <a:pt x="1400" y="112"/>
                </a:cubicBezTo>
                <a:cubicBezTo>
                  <a:pt x="1402" y="112"/>
                  <a:pt x="1403" y="115"/>
                  <a:pt x="1405" y="115"/>
                </a:cubicBezTo>
                <a:cubicBezTo>
                  <a:pt x="1407" y="116"/>
                  <a:pt x="1407" y="113"/>
                  <a:pt x="1408" y="113"/>
                </a:cubicBezTo>
                <a:cubicBezTo>
                  <a:pt x="1408" y="113"/>
                  <a:pt x="1409" y="112"/>
                  <a:pt x="1410" y="113"/>
                </a:cubicBezTo>
                <a:cubicBezTo>
                  <a:pt x="1412" y="114"/>
                  <a:pt x="1410" y="114"/>
                  <a:pt x="1408" y="116"/>
                </a:cubicBezTo>
                <a:cubicBezTo>
                  <a:pt x="1406" y="118"/>
                  <a:pt x="1409" y="119"/>
                  <a:pt x="1404" y="120"/>
                </a:cubicBezTo>
                <a:cubicBezTo>
                  <a:pt x="1400" y="122"/>
                  <a:pt x="1402" y="117"/>
                  <a:pt x="1400" y="118"/>
                </a:cubicBezTo>
                <a:cubicBezTo>
                  <a:pt x="1397" y="120"/>
                  <a:pt x="1404" y="123"/>
                  <a:pt x="1400" y="124"/>
                </a:cubicBezTo>
                <a:cubicBezTo>
                  <a:pt x="1396" y="125"/>
                  <a:pt x="1397" y="120"/>
                  <a:pt x="1395" y="117"/>
                </a:cubicBezTo>
                <a:cubicBezTo>
                  <a:pt x="1394" y="114"/>
                  <a:pt x="1393" y="115"/>
                  <a:pt x="1394" y="112"/>
                </a:cubicBezTo>
                <a:close/>
                <a:moveTo>
                  <a:pt x="1366" y="67"/>
                </a:moveTo>
                <a:cubicBezTo>
                  <a:pt x="1368" y="65"/>
                  <a:pt x="1368" y="64"/>
                  <a:pt x="1367" y="62"/>
                </a:cubicBezTo>
                <a:cubicBezTo>
                  <a:pt x="1367" y="61"/>
                  <a:pt x="1369" y="59"/>
                  <a:pt x="1372" y="58"/>
                </a:cubicBezTo>
                <a:cubicBezTo>
                  <a:pt x="1372" y="58"/>
                  <a:pt x="1374" y="58"/>
                  <a:pt x="1375" y="60"/>
                </a:cubicBezTo>
                <a:cubicBezTo>
                  <a:pt x="1376" y="62"/>
                  <a:pt x="1372" y="63"/>
                  <a:pt x="1370" y="64"/>
                </a:cubicBezTo>
                <a:cubicBezTo>
                  <a:pt x="1367" y="66"/>
                  <a:pt x="1368" y="68"/>
                  <a:pt x="1366" y="69"/>
                </a:cubicBezTo>
                <a:cubicBezTo>
                  <a:pt x="1365" y="70"/>
                  <a:pt x="1367" y="73"/>
                  <a:pt x="1367" y="75"/>
                </a:cubicBezTo>
                <a:cubicBezTo>
                  <a:pt x="1367" y="77"/>
                  <a:pt x="1366" y="72"/>
                  <a:pt x="1365" y="71"/>
                </a:cubicBezTo>
                <a:cubicBezTo>
                  <a:pt x="1365" y="70"/>
                  <a:pt x="1365" y="69"/>
                  <a:pt x="1366" y="67"/>
                </a:cubicBezTo>
                <a:close/>
                <a:moveTo>
                  <a:pt x="1355" y="67"/>
                </a:moveTo>
                <a:cubicBezTo>
                  <a:pt x="1357" y="66"/>
                  <a:pt x="1360" y="74"/>
                  <a:pt x="1358" y="77"/>
                </a:cubicBezTo>
                <a:cubicBezTo>
                  <a:pt x="1356" y="79"/>
                  <a:pt x="1357" y="74"/>
                  <a:pt x="1356" y="72"/>
                </a:cubicBezTo>
                <a:cubicBezTo>
                  <a:pt x="1355" y="69"/>
                  <a:pt x="1353" y="67"/>
                  <a:pt x="1355" y="67"/>
                </a:cubicBezTo>
                <a:close/>
                <a:moveTo>
                  <a:pt x="1348" y="82"/>
                </a:moveTo>
                <a:cubicBezTo>
                  <a:pt x="1351" y="81"/>
                  <a:pt x="1350" y="88"/>
                  <a:pt x="1349" y="87"/>
                </a:cubicBezTo>
                <a:cubicBezTo>
                  <a:pt x="1348" y="86"/>
                  <a:pt x="1346" y="82"/>
                  <a:pt x="1348" y="82"/>
                </a:cubicBezTo>
                <a:close/>
                <a:moveTo>
                  <a:pt x="1326" y="62"/>
                </a:moveTo>
                <a:cubicBezTo>
                  <a:pt x="1327" y="61"/>
                  <a:pt x="1328" y="60"/>
                  <a:pt x="1331" y="59"/>
                </a:cubicBezTo>
                <a:cubicBezTo>
                  <a:pt x="1333" y="58"/>
                  <a:pt x="1334" y="56"/>
                  <a:pt x="1336" y="53"/>
                </a:cubicBezTo>
                <a:cubicBezTo>
                  <a:pt x="1339" y="49"/>
                  <a:pt x="1343" y="53"/>
                  <a:pt x="1346" y="53"/>
                </a:cubicBezTo>
                <a:cubicBezTo>
                  <a:pt x="1346" y="53"/>
                  <a:pt x="1347" y="54"/>
                  <a:pt x="1347" y="56"/>
                </a:cubicBezTo>
                <a:cubicBezTo>
                  <a:pt x="1348" y="58"/>
                  <a:pt x="1344" y="60"/>
                  <a:pt x="1344" y="60"/>
                </a:cubicBezTo>
                <a:cubicBezTo>
                  <a:pt x="1344" y="60"/>
                  <a:pt x="1347" y="58"/>
                  <a:pt x="1344" y="58"/>
                </a:cubicBezTo>
                <a:cubicBezTo>
                  <a:pt x="1340" y="58"/>
                  <a:pt x="1340" y="59"/>
                  <a:pt x="1341" y="61"/>
                </a:cubicBezTo>
                <a:cubicBezTo>
                  <a:pt x="1342" y="64"/>
                  <a:pt x="1341" y="64"/>
                  <a:pt x="1340" y="65"/>
                </a:cubicBezTo>
                <a:cubicBezTo>
                  <a:pt x="1340" y="66"/>
                  <a:pt x="1338" y="65"/>
                  <a:pt x="1334" y="67"/>
                </a:cubicBezTo>
                <a:cubicBezTo>
                  <a:pt x="1331" y="68"/>
                  <a:pt x="1333" y="71"/>
                  <a:pt x="1333" y="71"/>
                </a:cubicBezTo>
                <a:cubicBezTo>
                  <a:pt x="1333" y="71"/>
                  <a:pt x="1332" y="71"/>
                  <a:pt x="1328" y="67"/>
                </a:cubicBezTo>
                <a:cubicBezTo>
                  <a:pt x="1325" y="64"/>
                  <a:pt x="1325" y="63"/>
                  <a:pt x="1326" y="62"/>
                </a:cubicBezTo>
                <a:close/>
                <a:moveTo>
                  <a:pt x="1315" y="98"/>
                </a:moveTo>
                <a:cubicBezTo>
                  <a:pt x="1320" y="100"/>
                  <a:pt x="1318" y="93"/>
                  <a:pt x="1321" y="93"/>
                </a:cubicBezTo>
                <a:cubicBezTo>
                  <a:pt x="1324" y="92"/>
                  <a:pt x="1327" y="92"/>
                  <a:pt x="1324" y="96"/>
                </a:cubicBezTo>
                <a:cubicBezTo>
                  <a:pt x="1316" y="109"/>
                  <a:pt x="1310" y="96"/>
                  <a:pt x="1315" y="98"/>
                </a:cubicBezTo>
                <a:close/>
                <a:moveTo>
                  <a:pt x="1298" y="87"/>
                </a:moveTo>
                <a:cubicBezTo>
                  <a:pt x="1303" y="88"/>
                  <a:pt x="1300" y="94"/>
                  <a:pt x="1297" y="92"/>
                </a:cubicBezTo>
                <a:cubicBezTo>
                  <a:pt x="1294" y="91"/>
                  <a:pt x="1293" y="85"/>
                  <a:pt x="1298" y="87"/>
                </a:cubicBezTo>
                <a:close/>
                <a:moveTo>
                  <a:pt x="1279" y="96"/>
                </a:moveTo>
                <a:cubicBezTo>
                  <a:pt x="1279" y="96"/>
                  <a:pt x="1283" y="102"/>
                  <a:pt x="1279" y="102"/>
                </a:cubicBezTo>
                <a:cubicBezTo>
                  <a:pt x="1275" y="102"/>
                  <a:pt x="1277" y="96"/>
                  <a:pt x="1279" y="96"/>
                </a:cubicBezTo>
                <a:close/>
                <a:moveTo>
                  <a:pt x="1261" y="95"/>
                </a:moveTo>
                <a:cubicBezTo>
                  <a:pt x="1264" y="95"/>
                  <a:pt x="1262" y="99"/>
                  <a:pt x="1263" y="101"/>
                </a:cubicBezTo>
                <a:cubicBezTo>
                  <a:pt x="1265" y="103"/>
                  <a:pt x="1266" y="100"/>
                  <a:pt x="1270" y="100"/>
                </a:cubicBezTo>
                <a:cubicBezTo>
                  <a:pt x="1270" y="100"/>
                  <a:pt x="1273" y="102"/>
                  <a:pt x="1273" y="107"/>
                </a:cubicBezTo>
                <a:cubicBezTo>
                  <a:pt x="1273" y="112"/>
                  <a:pt x="1272" y="114"/>
                  <a:pt x="1268" y="114"/>
                </a:cubicBezTo>
                <a:cubicBezTo>
                  <a:pt x="1263" y="114"/>
                  <a:pt x="1264" y="111"/>
                  <a:pt x="1266" y="107"/>
                </a:cubicBezTo>
                <a:cubicBezTo>
                  <a:pt x="1267" y="102"/>
                  <a:pt x="1263" y="105"/>
                  <a:pt x="1259" y="104"/>
                </a:cubicBezTo>
                <a:cubicBezTo>
                  <a:pt x="1255" y="103"/>
                  <a:pt x="1258" y="94"/>
                  <a:pt x="1261" y="95"/>
                </a:cubicBezTo>
                <a:close/>
                <a:moveTo>
                  <a:pt x="1241" y="118"/>
                </a:moveTo>
                <a:cubicBezTo>
                  <a:pt x="1242" y="116"/>
                  <a:pt x="1243" y="112"/>
                  <a:pt x="1246" y="112"/>
                </a:cubicBezTo>
                <a:cubicBezTo>
                  <a:pt x="1249" y="113"/>
                  <a:pt x="1250" y="116"/>
                  <a:pt x="1251" y="119"/>
                </a:cubicBezTo>
                <a:cubicBezTo>
                  <a:pt x="1251" y="120"/>
                  <a:pt x="1251" y="120"/>
                  <a:pt x="1250" y="120"/>
                </a:cubicBezTo>
                <a:cubicBezTo>
                  <a:pt x="1250" y="120"/>
                  <a:pt x="1250" y="121"/>
                  <a:pt x="1249" y="121"/>
                </a:cubicBezTo>
                <a:cubicBezTo>
                  <a:pt x="1248" y="120"/>
                  <a:pt x="1246" y="120"/>
                  <a:pt x="1244" y="121"/>
                </a:cubicBezTo>
                <a:cubicBezTo>
                  <a:pt x="1243" y="121"/>
                  <a:pt x="1243" y="121"/>
                  <a:pt x="1243" y="121"/>
                </a:cubicBezTo>
                <a:cubicBezTo>
                  <a:pt x="1241" y="122"/>
                  <a:pt x="1238" y="122"/>
                  <a:pt x="1235" y="123"/>
                </a:cubicBezTo>
                <a:cubicBezTo>
                  <a:pt x="1235" y="122"/>
                  <a:pt x="1235" y="122"/>
                  <a:pt x="1235" y="122"/>
                </a:cubicBezTo>
                <a:cubicBezTo>
                  <a:pt x="1234" y="118"/>
                  <a:pt x="1239" y="121"/>
                  <a:pt x="1241" y="118"/>
                </a:cubicBezTo>
                <a:close/>
                <a:moveTo>
                  <a:pt x="1219" y="83"/>
                </a:moveTo>
                <a:cubicBezTo>
                  <a:pt x="1222" y="83"/>
                  <a:pt x="1225" y="85"/>
                  <a:pt x="1222" y="88"/>
                </a:cubicBezTo>
                <a:cubicBezTo>
                  <a:pt x="1219" y="91"/>
                  <a:pt x="1217" y="83"/>
                  <a:pt x="1219" y="83"/>
                </a:cubicBezTo>
                <a:close/>
                <a:moveTo>
                  <a:pt x="1209" y="84"/>
                </a:moveTo>
                <a:cubicBezTo>
                  <a:pt x="1209" y="84"/>
                  <a:pt x="1208" y="92"/>
                  <a:pt x="1209" y="95"/>
                </a:cubicBezTo>
                <a:cubicBezTo>
                  <a:pt x="1211" y="99"/>
                  <a:pt x="1213" y="87"/>
                  <a:pt x="1217" y="89"/>
                </a:cubicBezTo>
                <a:cubicBezTo>
                  <a:pt x="1220" y="91"/>
                  <a:pt x="1213" y="102"/>
                  <a:pt x="1208" y="101"/>
                </a:cubicBezTo>
                <a:cubicBezTo>
                  <a:pt x="1202" y="101"/>
                  <a:pt x="1206" y="92"/>
                  <a:pt x="1204" y="90"/>
                </a:cubicBezTo>
                <a:cubicBezTo>
                  <a:pt x="1201" y="87"/>
                  <a:pt x="1206" y="82"/>
                  <a:pt x="1209" y="84"/>
                </a:cubicBezTo>
                <a:close/>
                <a:moveTo>
                  <a:pt x="1197" y="74"/>
                </a:moveTo>
                <a:cubicBezTo>
                  <a:pt x="1197" y="74"/>
                  <a:pt x="1203" y="76"/>
                  <a:pt x="1200" y="77"/>
                </a:cubicBezTo>
                <a:cubicBezTo>
                  <a:pt x="1196" y="78"/>
                  <a:pt x="1198" y="82"/>
                  <a:pt x="1195" y="80"/>
                </a:cubicBezTo>
                <a:cubicBezTo>
                  <a:pt x="1192" y="77"/>
                  <a:pt x="1194" y="74"/>
                  <a:pt x="1197" y="74"/>
                </a:cubicBezTo>
                <a:close/>
                <a:moveTo>
                  <a:pt x="1139" y="103"/>
                </a:moveTo>
                <a:cubicBezTo>
                  <a:pt x="1140" y="103"/>
                  <a:pt x="1141" y="105"/>
                  <a:pt x="1140" y="107"/>
                </a:cubicBezTo>
                <a:cubicBezTo>
                  <a:pt x="1139" y="108"/>
                  <a:pt x="1143" y="109"/>
                  <a:pt x="1141" y="110"/>
                </a:cubicBezTo>
                <a:cubicBezTo>
                  <a:pt x="1139" y="112"/>
                  <a:pt x="1139" y="108"/>
                  <a:pt x="1138" y="107"/>
                </a:cubicBezTo>
                <a:cubicBezTo>
                  <a:pt x="1136" y="106"/>
                  <a:pt x="1137" y="104"/>
                  <a:pt x="1139" y="103"/>
                </a:cubicBezTo>
                <a:close/>
                <a:moveTo>
                  <a:pt x="1125" y="103"/>
                </a:moveTo>
                <a:cubicBezTo>
                  <a:pt x="1127" y="101"/>
                  <a:pt x="1126" y="107"/>
                  <a:pt x="1124" y="106"/>
                </a:cubicBezTo>
                <a:cubicBezTo>
                  <a:pt x="1122" y="106"/>
                  <a:pt x="1122" y="104"/>
                  <a:pt x="1125" y="103"/>
                </a:cubicBezTo>
                <a:close/>
                <a:moveTo>
                  <a:pt x="1115" y="108"/>
                </a:moveTo>
                <a:cubicBezTo>
                  <a:pt x="1116" y="106"/>
                  <a:pt x="1116" y="107"/>
                  <a:pt x="1119" y="106"/>
                </a:cubicBezTo>
                <a:cubicBezTo>
                  <a:pt x="1121" y="105"/>
                  <a:pt x="1121" y="106"/>
                  <a:pt x="1119" y="110"/>
                </a:cubicBezTo>
                <a:cubicBezTo>
                  <a:pt x="1117" y="115"/>
                  <a:pt x="1114" y="110"/>
                  <a:pt x="1115" y="108"/>
                </a:cubicBezTo>
                <a:close/>
                <a:moveTo>
                  <a:pt x="1096" y="104"/>
                </a:moveTo>
                <a:cubicBezTo>
                  <a:pt x="1099" y="103"/>
                  <a:pt x="1098" y="104"/>
                  <a:pt x="1098" y="107"/>
                </a:cubicBezTo>
                <a:cubicBezTo>
                  <a:pt x="1098" y="110"/>
                  <a:pt x="1100" y="107"/>
                  <a:pt x="1103" y="107"/>
                </a:cubicBezTo>
                <a:cubicBezTo>
                  <a:pt x="1106" y="108"/>
                  <a:pt x="1107" y="107"/>
                  <a:pt x="1108" y="109"/>
                </a:cubicBezTo>
                <a:cubicBezTo>
                  <a:pt x="1110" y="111"/>
                  <a:pt x="1106" y="111"/>
                  <a:pt x="1104" y="110"/>
                </a:cubicBezTo>
                <a:cubicBezTo>
                  <a:pt x="1102" y="109"/>
                  <a:pt x="1102" y="109"/>
                  <a:pt x="1099" y="110"/>
                </a:cubicBezTo>
                <a:cubicBezTo>
                  <a:pt x="1097" y="111"/>
                  <a:pt x="1095" y="113"/>
                  <a:pt x="1094" y="112"/>
                </a:cubicBezTo>
                <a:cubicBezTo>
                  <a:pt x="1093" y="111"/>
                  <a:pt x="1095" y="111"/>
                  <a:pt x="1094" y="107"/>
                </a:cubicBezTo>
                <a:cubicBezTo>
                  <a:pt x="1093" y="104"/>
                  <a:pt x="1093" y="104"/>
                  <a:pt x="1096" y="104"/>
                </a:cubicBezTo>
                <a:close/>
                <a:moveTo>
                  <a:pt x="1082" y="107"/>
                </a:moveTo>
                <a:cubicBezTo>
                  <a:pt x="1084" y="104"/>
                  <a:pt x="1084" y="108"/>
                  <a:pt x="1086" y="109"/>
                </a:cubicBezTo>
                <a:cubicBezTo>
                  <a:pt x="1088" y="110"/>
                  <a:pt x="1090" y="109"/>
                  <a:pt x="1088" y="112"/>
                </a:cubicBezTo>
                <a:cubicBezTo>
                  <a:pt x="1087" y="114"/>
                  <a:pt x="1086" y="112"/>
                  <a:pt x="1084" y="111"/>
                </a:cubicBezTo>
                <a:cubicBezTo>
                  <a:pt x="1082" y="110"/>
                  <a:pt x="1080" y="110"/>
                  <a:pt x="1082" y="107"/>
                </a:cubicBezTo>
                <a:close/>
                <a:moveTo>
                  <a:pt x="1071" y="70"/>
                </a:moveTo>
                <a:cubicBezTo>
                  <a:pt x="1070" y="67"/>
                  <a:pt x="1072" y="67"/>
                  <a:pt x="1072" y="67"/>
                </a:cubicBezTo>
                <a:cubicBezTo>
                  <a:pt x="1072" y="67"/>
                  <a:pt x="1073" y="67"/>
                  <a:pt x="1074" y="69"/>
                </a:cubicBezTo>
                <a:cubicBezTo>
                  <a:pt x="1075" y="70"/>
                  <a:pt x="1077" y="69"/>
                  <a:pt x="1079" y="70"/>
                </a:cubicBezTo>
                <a:cubicBezTo>
                  <a:pt x="1081" y="71"/>
                  <a:pt x="1078" y="73"/>
                  <a:pt x="1079" y="76"/>
                </a:cubicBezTo>
                <a:cubicBezTo>
                  <a:pt x="1079" y="78"/>
                  <a:pt x="1080" y="76"/>
                  <a:pt x="1081" y="79"/>
                </a:cubicBezTo>
                <a:cubicBezTo>
                  <a:pt x="1082" y="81"/>
                  <a:pt x="1078" y="80"/>
                  <a:pt x="1077" y="82"/>
                </a:cubicBezTo>
                <a:cubicBezTo>
                  <a:pt x="1075" y="85"/>
                  <a:pt x="1077" y="86"/>
                  <a:pt x="1073" y="87"/>
                </a:cubicBezTo>
                <a:cubicBezTo>
                  <a:pt x="1069" y="89"/>
                  <a:pt x="1075" y="84"/>
                  <a:pt x="1074" y="84"/>
                </a:cubicBezTo>
                <a:cubicBezTo>
                  <a:pt x="1072" y="83"/>
                  <a:pt x="1074" y="80"/>
                  <a:pt x="1073" y="79"/>
                </a:cubicBezTo>
                <a:cubicBezTo>
                  <a:pt x="1072" y="78"/>
                  <a:pt x="1072" y="80"/>
                  <a:pt x="1070" y="76"/>
                </a:cubicBezTo>
                <a:cubicBezTo>
                  <a:pt x="1068" y="71"/>
                  <a:pt x="1072" y="72"/>
                  <a:pt x="1071" y="70"/>
                </a:cubicBezTo>
                <a:close/>
                <a:moveTo>
                  <a:pt x="1071" y="94"/>
                </a:moveTo>
                <a:cubicBezTo>
                  <a:pt x="1073" y="95"/>
                  <a:pt x="1074" y="97"/>
                  <a:pt x="1074" y="99"/>
                </a:cubicBezTo>
                <a:cubicBezTo>
                  <a:pt x="1073" y="101"/>
                  <a:pt x="1072" y="98"/>
                  <a:pt x="1070" y="97"/>
                </a:cubicBezTo>
                <a:cubicBezTo>
                  <a:pt x="1067" y="95"/>
                  <a:pt x="1070" y="93"/>
                  <a:pt x="1071" y="94"/>
                </a:cubicBezTo>
                <a:close/>
                <a:moveTo>
                  <a:pt x="1061" y="104"/>
                </a:moveTo>
                <a:cubicBezTo>
                  <a:pt x="1061" y="107"/>
                  <a:pt x="1059" y="104"/>
                  <a:pt x="1058" y="102"/>
                </a:cubicBezTo>
                <a:cubicBezTo>
                  <a:pt x="1056" y="100"/>
                  <a:pt x="1061" y="102"/>
                  <a:pt x="1061" y="104"/>
                </a:cubicBezTo>
                <a:close/>
                <a:moveTo>
                  <a:pt x="1057" y="89"/>
                </a:moveTo>
                <a:cubicBezTo>
                  <a:pt x="1059" y="89"/>
                  <a:pt x="1061" y="92"/>
                  <a:pt x="1059" y="94"/>
                </a:cubicBezTo>
                <a:cubicBezTo>
                  <a:pt x="1057" y="96"/>
                  <a:pt x="1055" y="89"/>
                  <a:pt x="1057" y="89"/>
                </a:cubicBezTo>
                <a:close/>
                <a:moveTo>
                  <a:pt x="963" y="1615"/>
                </a:moveTo>
                <a:cubicBezTo>
                  <a:pt x="959" y="1614"/>
                  <a:pt x="957" y="1602"/>
                  <a:pt x="962" y="1607"/>
                </a:cubicBezTo>
                <a:cubicBezTo>
                  <a:pt x="967" y="1613"/>
                  <a:pt x="966" y="1615"/>
                  <a:pt x="963" y="1615"/>
                </a:cubicBezTo>
                <a:close/>
                <a:moveTo>
                  <a:pt x="961" y="1649"/>
                </a:moveTo>
                <a:cubicBezTo>
                  <a:pt x="957" y="1650"/>
                  <a:pt x="956" y="1643"/>
                  <a:pt x="961" y="1645"/>
                </a:cubicBezTo>
                <a:cubicBezTo>
                  <a:pt x="965" y="1648"/>
                  <a:pt x="965" y="1649"/>
                  <a:pt x="961" y="1649"/>
                </a:cubicBezTo>
                <a:close/>
                <a:moveTo>
                  <a:pt x="844" y="1596"/>
                </a:moveTo>
                <a:cubicBezTo>
                  <a:pt x="840" y="1592"/>
                  <a:pt x="842" y="1590"/>
                  <a:pt x="847" y="1590"/>
                </a:cubicBezTo>
                <a:cubicBezTo>
                  <a:pt x="847" y="1590"/>
                  <a:pt x="849" y="1600"/>
                  <a:pt x="844" y="1596"/>
                </a:cubicBezTo>
                <a:close/>
                <a:moveTo>
                  <a:pt x="672" y="1613"/>
                </a:moveTo>
                <a:cubicBezTo>
                  <a:pt x="674" y="1617"/>
                  <a:pt x="683" y="1608"/>
                  <a:pt x="680" y="1612"/>
                </a:cubicBezTo>
                <a:cubicBezTo>
                  <a:pt x="676" y="1616"/>
                  <a:pt x="682" y="1620"/>
                  <a:pt x="682" y="1620"/>
                </a:cubicBezTo>
                <a:cubicBezTo>
                  <a:pt x="682" y="1620"/>
                  <a:pt x="686" y="1628"/>
                  <a:pt x="683" y="1631"/>
                </a:cubicBezTo>
                <a:cubicBezTo>
                  <a:pt x="680" y="1634"/>
                  <a:pt x="680" y="1627"/>
                  <a:pt x="680" y="1627"/>
                </a:cubicBezTo>
                <a:cubicBezTo>
                  <a:pt x="680" y="1627"/>
                  <a:pt x="676" y="1624"/>
                  <a:pt x="673" y="1622"/>
                </a:cubicBezTo>
                <a:cubicBezTo>
                  <a:pt x="670" y="1620"/>
                  <a:pt x="666" y="1622"/>
                  <a:pt x="658" y="1622"/>
                </a:cubicBezTo>
                <a:cubicBezTo>
                  <a:pt x="650" y="1622"/>
                  <a:pt x="652" y="1618"/>
                  <a:pt x="653" y="1613"/>
                </a:cubicBezTo>
                <a:cubicBezTo>
                  <a:pt x="655" y="1608"/>
                  <a:pt x="652" y="1602"/>
                  <a:pt x="651" y="1599"/>
                </a:cubicBezTo>
                <a:cubicBezTo>
                  <a:pt x="651" y="1599"/>
                  <a:pt x="653" y="1595"/>
                  <a:pt x="658" y="1599"/>
                </a:cubicBezTo>
                <a:cubicBezTo>
                  <a:pt x="661" y="1601"/>
                  <a:pt x="660" y="1604"/>
                  <a:pt x="661" y="1604"/>
                </a:cubicBezTo>
                <a:cubicBezTo>
                  <a:pt x="661" y="1604"/>
                  <a:pt x="661" y="1604"/>
                  <a:pt x="662" y="1603"/>
                </a:cubicBezTo>
                <a:cubicBezTo>
                  <a:pt x="664" y="1599"/>
                  <a:pt x="662" y="1596"/>
                  <a:pt x="666" y="1596"/>
                </a:cubicBezTo>
                <a:cubicBezTo>
                  <a:pt x="671" y="1595"/>
                  <a:pt x="668" y="1599"/>
                  <a:pt x="671" y="1600"/>
                </a:cubicBezTo>
                <a:cubicBezTo>
                  <a:pt x="675" y="1602"/>
                  <a:pt x="676" y="1595"/>
                  <a:pt x="679" y="1597"/>
                </a:cubicBezTo>
                <a:cubicBezTo>
                  <a:pt x="682" y="1598"/>
                  <a:pt x="677" y="1601"/>
                  <a:pt x="674" y="1602"/>
                </a:cubicBezTo>
                <a:cubicBezTo>
                  <a:pt x="670" y="1603"/>
                  <a:pt x="670" y="1608"/>
                  <a:pt x="672" y="1613"/>
                </a:cubicBezTo>
                <a:close/>
                <a:moveTo>
                  <a:pt x="647" y="1565"/>
                </a:moveTo>
                <a:cubicBezTo>
                  <a:pt x="641" y="1568"/>
                  <a:pt x="647" y="1561"/>
                  <a:pt x="652" y="1556"/>
                </a:cubicBezTo>
                <a:cubicBezTo>
                  <a:pt x="652" y="1556"/>
                  <a:pt x="654" y="1561"/>
                  <a:pt x="647" y="1565"/>
                </a:cubicBezTo>
                <a:close/>
                <a:moveTo>
                  <a:pt x="656" y="1569"/>
                </a:moveTo>
                <a:cubicBezTo>
                  <a:pt x="651" y="1570"/>
                  <a:pt x="657" y="1566"/>
                  <a:pt x="661" y="1563"/>
                </a:cubicBezTo>
                <a:cubicBezTo>
                  <a:pt x="661" y="1563"/>
                  <a:pt x="661" y="1568"/>
                  <a:pt x="656" y="1569"/>
                </a:cubicBezTo>
                <a:close/>
                <a:moveTo>
                  <a:pt x="665" y="1572"/>
                </a:moveTo>
                <a:cubicBezTo>
                  <a:pt x="665" y="1572"/>
                  <a:pt x="669" y="1580"/>
                  <a:pt x="661" y="1580"/>
                </a:cubicBezTo>
                <a:cubicBezTo>
                  <a:pt x="653" y="1581"/>
                  <a:pt x="660" y="1573"/>
                  <a:pt x="665" y="1572"/>
                </a:cubicBezTo>
                <a:close/>
                <a:moveTo>
                  <a:pt x="623" y="1580"/>
                </a:moveTo>
                <a:cubicBezTo>
                  <a:pt x="623" y="1580"/>
                  <a:pt x="620" y="1591"/>
                  <a:pt x="616" y="1588"/>
                </a:cubicBezTo>
                <a:cubicBezTo>
                  <a:pt x="612" y="1584"/>
                  <a:pt x="620" y="1579"/>
                  <a:pt x="623" y="1580"/>
                </a:cubicBezTo>
                <a:close/>
                <a:moveTo>
                  <a:pt x="565" y="1531"/>
                </a:moveTo>
                <a:cubicBezTo>
                  <a:pt x="559" y="1532"/>
                  <a:pt x="563" y="1528"/>
                  <a:pt x="566" y="1526"/>
                </a:cubicBezTo>
                <a:cubicBezTo>
                  <a:pt x="566" y="1526"/>
                  <a:pt x="571" y="1531"/>
                  <a:pt x="565" y="1531"/>
                </a:cubicBezTo>
                <a:close/>
                <a:moveTo>
                  <a:pt x="469" y="950"/>
                </a:moveTo>
                <a:cubicBezTo>
                  <a:pt x="472" y="949"/>
                  <a:pt x="475" y="951"/>
                  <a:pt x="470" y="954"/>
                </a:cubicBezTo>
                <a:cubicBezTo>
                  <a:pt x="465" y="958"/>
                  <a:pt x="466" y="952"/>
                  <a:pt x="469" y="950"/>
                </a:cubicBezTo>
                <a:close/>
                <a:moveTo>
                  <a:pt x="504" y="888"/>
                </a:moveTo>
                <a:cubicBezTo>
                  <a:pt x="505" y="885"/>
                  <a:pt x="510" y="888"/>
                  <a:pt x="510" y="892"/>
                </a:cubicBezTo>
                <a:cubicBezTo>
                  <a:pt x="510" y="895"/>
                  <a:pt x="502" y="891"/>
                  <a:pt x="504" y="888"/>
                </a:cubicBezTo>
                <a:close/>
                <a:moveTo>
                  <a:pt x="502" y="881"/>
                </a:moveTo>
                <a:cubicBezTo>
                  <a:pt x="499" y="883"/>
                  <a:pt x="498" y="876"/>
                  <a:pt x="499" y="875"/>
                </a:cubicBezTo>
                <a:cubicBezTo>
                  <a:pt x="500" y="874"/>
                  <a:pt x="501" y="876"/>
                  <a:pt x="504" y="877"/>
                </a:cubicBezTo>
                <a:cubicBezTo>
                  <a:pt x="508" y="878"/>
                  <a:pt x="504" y="880"/>
                  <a:pt x="502" y="881"/>
                </a:cubicBezTo>
                <a:close/>
                <a:moveTo>
                  <a:pt x="542" y="425"/>
                </a:moveTo>
                <a:cubicBezTo>
                  <a:pt x="544" y="426"/>
                  <a:pt x="542" y="430"/>
                  <a:pt x="539" y="429"/>
                </a:cubicBezTo>
                <a:cubicBezTo>
                  <a:pt x="536" y="429"/>
                  <a:pt x="539" y="424"/>
                  <a:pt x="542" y="425"/>
                </a:cubicBezTo>
                <a:close/>
                <a:moveTo>
                  <a:pt x="732" y="282"/>
                </a:moveTo>
                <a:cubicBezTo>
                  <a:pt x="730" y="284"/>
                  <a:pt x="730" y="282"/>
                  <a:pt x="731" y="280"/>
                </a:cubicBezTo>
                <a:cubicBezTo>
                  <a:pt x="732" y="281"/>
                  <a:pt x="732" y="282"/>
                  <a:pt x="732" y="282"/>
                </a:cubicBezTo>
                <a:close/>
                <a:moveTo>
                  <a:pt x="701" y="317"/>
                </a:moveTo>
                <a:cubicBezTo>
                  <a:pt x="698" y="316"/>
                  <a:pt x="696" y="310"/>
                  <a:pt x="700" y="312"/>
                </a:cubicBezTo>
                <a:cubicBezTo>
                  <a:pt x="704" y="313"/>
                  <a:pt x="701" y="307"/>
                  <a:pt x="704" y="305"/>
                </a:cubicBezTo>
                <a:cubicBezTo>
                  <a:pt x="707" y="304"/>
                  <a:pt x="707" y="308"/>
                  <a:pt x="705" y="310"/>
                </a:cubicBezTo>
                <a:cubicBezTo>
                  <a:pt x="702" y="312"/>
                  <a:pt x="706" y="314"/>
                  <a:pt x="708" y="316"/>
                </a:cubicBezTo>
                <a:cubicBezTo>
                  <a:pt x="709" y="318"/>
                  <a:pt x="707" y="319"/>
                  <a:pt x="703" y="321"/>
                </a:cubicBezTo>
                <a:cubicBezTo>
                  <a:pt x="700" y="323"/>
                  <a:pt x="704" y="317"/>
                  <a:pt x="701" y="317"/>
                </a:cubicBezTo>
                <a:close/>
                <a:moveTo>
                  <a:pt x="689" y="316"/>
                </a:moveTo>
                <a:cubicBezTo>
                  <a:pt x="691" y="316"/>
                  <a:pt x="698" y="321"/>
                  <a:pt x="695" y="324"/>
                </a:cubicBezTo>
                <a:cubicBezTo>
                  <a:pt x="692" y="326"/>
                  <a:pt x="688" y="316"/>
                  <a:pt x="689" y="316"/>
                </a:cubicBezTo>
                <a:close/>
                <a:moveTo>
                  <a:pt x="540" y="895"/>
                </a:moveTo>
                <a:cubicBezTo>
                  <a:pt x="539" y="893"/>
                  <a:pt x="535" y="895"/>
                  <a:pt x="531" y="895"/>
                </a:cubicBezTo>
                <a:cubicBezTo>
                  <a:pt x="527" y="895"/>
                  <a:pt x="534" y="896"/>
                  <a:pt x="530" y="900"/>
                </a:cubicBezTo>
                <a:cubicBezTo>
                  <a:pt x="525" y="903"/>
                  <a:pt x="531" y="898"/>
                  <a:pt x="524" y="897"/>
                </a:cubicBezTo>
                <a:cubicBezTo>
                  <a:pt x="516" y="897"/>
                  <a:pt x="520" y="896"/>
                  <a:pt x="524" y="894"/>
                </a:cubicBezTo>
                <a:cubicBezTo>
                  <a:pt x="528" y="892"/>
                  <a:pt x="529" y="894"/>
                  <a:pt x="531" y="892"/>
                </a:cubicBezTo>
                <a:cubicBezTo>
                  <a:pt x="533" y="890"/>
                  <a:pt x="531" y="888"/>
                  <a:pt x="526" y="888"/>
                </a:cubicBezTo>
                <a:cubicBezTo>
                  <a:pt x="521" y="888"/>
                  <a:pt x="515" y="879"/>
                  <a:pt x="522" y="879"/>
                </a:cubicBezTo>
                <a:cubicBezTo>
                  <a:pt x="528" y="878"/>
                  <a:pt x="527" y="886"/>
                  <a:pt x="529" y="887"/>
                </a:cubicBezTo>
                <a:cubicBezTo>
                  <a:pt x="531" y="888"/>
                  <a:pt x="529" y="885"/>
                  <a:pt x="532" y="885"/>
                </a:cubicBezTo>
                <a:cubicBezTo>
                  <a:pt x="534" y="884"/>
                  <a:pt x="535" y="883"/>
                  <a:pt x="531" y="880"/>
                </a:cubicBezTo>
                <a:cubicBezTo>
                  <a:pt x="527" y="877"/>
                  <a:pt x="531" y="875"/>
                  <a:pt x="532" y="872"/>
                </a:cubicBezTo>
                <a:cubicBezTo>
                  <a:pt x="534" y="869"/>
                  <a:pt x="534" y="871"/>
                  <a:pt x="537" y="873"/>
                </a:cubicBezTo>
                <a:cubicBezTo>
                  <a:pt x="540" y="876"/>
                  <a:pt x="537" y="877"/>
                  <a:pt x="541" y="877"/>
                </a:cubicBezTo>
                <a:cubicBezTo>
                  <a:pt x="545" y="877"/>
                  <a:pt x="543" y="880"/>
                  <a:pt x="545" y="879"/>
                </a:cubicBezTo>
                <a:cubicBezTo>
                  <a:pt x="547" y="878"/>
                  <a:pt x="546" y="876"/>
                  <a:pt x="542" y="874"/>
                </a:cubicBezTo>
                <a:cubicBezTo>
                  <a:pt x="538" y="871"/>
                  <a:pt x="542" y="872"/>
                  <a:pt x="538" y="867"/>
                </a:cubicBezTo>
                <a:cubicBezTo>
                  <a:pt x="534" y="862"/>
                  <a:pt x="539" y="862"/>
                  <a:pt x="541" y="866"/>
                </a:cubicBezTo>
                <a:cubicBezTo>
                  <a:pt x="543" y="870"/>
                  <a:pt x="546" y="869"/>
                  <a:pt x="548" y="867"/>
                </a:cubicBezTo>
                <a:cubicBezTo>
                  <a:pt x="551" y="866"/>
                  <a:pt x="549" y="865"/>
                  <a:pt x="552" y="863"/>
                </a:cubicBezTo>
                <a:cubicBezTo>
                  <a:pt x="556" y="861"/>
                  <a:pt x="555" y="864"/>
                  <a:pt x="556" y="866"/>
                </a:cubicBezTo>
                <a:cubicBezTo>
                  <a:pt x="558" y="869"/>
                  <a:pt x="557" y="871"/>
                  <a:pt x="556" y="875"/>
                </a:cubicBezTo>
                <a:cubicBezTo>
                  <a:pt x="554" y="878"/>
                  <a:pt x="555" y="880"/>
                  <a:pt x="556" y="881"/>
                </a:cubicBezTo>
                <a:cubicBezTo>
                  <a:pt x="557" y="882"/>
                  <a:pt x="556" y="880"/>
                  <a:pt x="557" y="876"/>
                </a:cubicBezTo>
                <a:cubicBezTo>
                  <a:pt x="559" y="873"/>
                  <a:pt x="557" y="870"/>
                  <a:pt x="559" y="869"/>
                </a:cubicBezTo>
                <a:cubicBezTo>
                  <a:pt x="561" y="868"/>
                  <a:pt x="562" y="864"/>
                  <a:pt x="564" y="866"/>
                </a:cubicBezTo>
                <a:cubicBezTo>
                  <a:pt x="567" y="868"/>
                  <a:pt x="562" y="870"/>
                  <a:pt x="562" y="873"/>
                </a:cubicBezTo>
                <a:cubicBezTo>
                  <a:pt x="562" y="876"/>
                  <a:pt x="562" y="876"/>
                  <a:pt x="560" y="879"/>
                </a:cubicBezTo>
                <a:cubicBezTo>
                  <a:pt x="558" y="882"/>
                  <a:pt x="560" y="882"/>
                  <a:pt x="563" y="885"/>
                </a:cubicBezTo>
                <a:cubicBezTo>
                  <a:pt x="567" y="887"/>
                  <a:pt x="564" y="887"/>
                  <a:pt x="561" y="890"/>
                </a:cubicBezTo>
                <a:cubicBezTo>
                  <a:pt x="558" y="892"/>
                  <a:pt x="558" y="892"/>
                  <a:pt x="558" y="896"/>
                </a:cubicBezTo>
                <a:cubicBezTo>
                  <a:pt x="559" y="899"/>
                  <a:pt x="565" y="895"/>
                  <a:pt x="563" y="899"/>
                </a:cubicBezTo>
                <a:cubicBezTo>
                  <a:pt x="561" y="903"/>
                  <a:pt x="559" y="899"/>
                  <a:pt x="556" y="899"/>
                </a:cubicBezTo>
                <a:cubicBezTo>
                  <a:pt x="554" y="899"/>
                  <a:pt x="556" y="902"/>
                  <a:pt x="553" y="904"/>
                </a:cubicBezTo>
                <a:cubicBezTo>
                  <a:pt x="549" y="905"/>
                  <a:pt x="549" y="899"/>
                  <a:pt x="547" y="898"/>
                </a:cubicBezTo>
                <a:cubicBezTo>
                  <a:pt x="544" y="896"/>
                  <a:pt x="546" y="899"/>
                  <a:pt x="542" y="901"/>
                </a:cubicBezTo>
                <a:cubicBezTo>
                  <a:pt x="537" y="902"/>
                  <a:pt x="541" y="898"/>
                  <a:pt x="540" y="895"/>
                </a:cubicBezTo>
                <a:close/>
                <a:moveTo>
                  <a:pt x="535" y="905"/>
                </a:moveTo>
                <a:cubicBezTo>
                  <a:pt x="535" y="905"/>
                  <a:pt x="530" y="901"/>
                  <a:pt x="535" y="901"/>
                </a:cubicBezTo>
                <a:cubicBezTo>
                  <a:pt x="539" y="902"/>
                  <a:pt x="535" y="905"/>
                  <a:pt x="535" y="905"/>
                </a:cubicBezTo>
                <a:close/>
                <a:moveTo>
                  <a:pt x="569" y="888"/>
                </a:moveTo>
                <a:cubicBezTo>
                  <a:pt x="565" y="888"/>
                  <a:pt x="567" y="883"/>
                  <a:pt x="563" y="882"/>
                </a:cubicBezTo>
                <a:cubicBezTo>
                  <a:pt x="559" y="880"/>
                  <a:pt x="562" y="879"/>
                  <a:pt x="564" y="875"/>
                </a:cubicBezTo>
                <a:cubicBezTo>
                  <a:pt x="566" y="872"/>
                  <a:pt x="568" y="868"/>
                  <a:pt x="570" y="869"/>
                </a:cubicBezTo>
                <a:cubicBezTo>
                  <a:pt x="571" y="870"/>
                  <a:pt x="570" y="875"/>
                  <a:pt x="572" y="877"/>
                </a:cubicBezTo>
                <a:cubicBezTo>
                  <a:pt x="574" y="879"/>
                  <a:pt x="578" y="876"/>
                  <a:pt x="578" y="881"/>
                </a:cubicBezTo>
                <a:cubicBezTo>
                  <a:pt x="578" y="886"/>
                  <a:pt x="575" y="881"/>
                  <a:pt x="573" y="883"/>
                </a:cubicBezTo>
                <a:cubicBezTo>
                  <a:pt x="570" y="885"/>
                  <a:pt x="574" y="887"/>
                  <a:pt x="569" y="888"/>
                </a:cubicBezTo>
                <a:close/>
                <a:moveTo>
                  <a:pt x="576" y="850"/>
                </a:moveTo>
                <a:cubicBezTo>
                  <a:pt x="576" y="850"/>
                  <a:pt x="579" y="845"/>
                  <a:pt x="579" y="850"/>
                </a:cubicBezTo>
                <a:cubicBezTo>
                  <a:pt x="580" y="854"/>
                  <a:pt x="582" y="859"/>
                  <a:pt x="578" y="856"/>
                </a:cubicBezTo>
                <a:cubicBezTo>
                  <a:pt x="574" y="853"/>
                  <a:pt x="576" y="850"/>
                  <a:pt x="576" y="850"/>
                </a:cubicBezTo>
                <a:close/>
                <a:moveTo>
                  <a:pt x="558" y="853"/>
                </a:moveTo>
                <a:cubicBezTo>
                  <a:pt x="561" y="855"/>
                  <a:pt x="558" y="863"/>
                  <a:pt x="558" y="863"/>
                </a:cubicBezTo>
                <a:cubicBezTo>
                  <a:pt x="557" y="860"/>
                  <a:pt x="554" y="864"/>
                  <a:pt x="555" y="860"/>
                </a:cubicBezTo>
                <a:cubicBezTo>
                  <a:pt x="557" y="855"/>
                  <a:pt x="555" y="851"/>
                  <a:pt x="558" y="853"/>
                </a:cubicBezTo>
                <a:close/>
                <a:moveTo>
                  <a:pt x="529" y="868"/>
                </a:moveTo>
                <a:cubicBezTo>
                  <a:pt x="526" y="871"/>
                  <a:pt x="528" y="865"/>
                  <a:pt x="530" y="864"/>
                </a:cubicBezTo>
                <a:cubicBezTo>
                  <a:pt x="531" y="863"/>
                  <a:pt x="533" y="865"/>
                  <a:pt x="529" y="868"/>
                </a:cubicBezTo>
                <a:close/>
                <a:moveTo>
                  <a:pt x="522" y="871"/>
                </a:moveTo>
                <a:cubicBezTo>
                  <a:pt x="524" y="869"/>
                  <a:pt x="528" y="872"/>
                  <a:pt x="528" y="876"/>
                </a:cubicBezTo>
                <a:cubicBezTo>
                  <a:pt x="528" y="879"/>
                  <a:pt x="520" y="872"/>
                  <a:pt x="522" y="871"/>
                </a:cubicBezTo>
                <a:close/>
                <a:moveTo>
                  <a:pt x="511" y="859"/>
                </a:moveTo>
                <a:cubicBezTo>
                  <a:pt x="513" y="858"/>
                  <a:pt x="514" y="864"/>
                  <a:pt x="517" y="864"/>
                </a:cubicBezTo>
                <a:cubicBezTo>
                  <a:pt x="519" y="865"/>
                  <a:pt x="519" y="859"/>
                  <a:pt x="523" y="861"/>
                </a:cubicBezTo>
                <a:cubicBezTo>
                  <a:pt x="527" y="864"/>
                  <a:pt x="523" y="864"/>
                  <a:pt x="520" y="866"/>
                </a:cubicBezTo>
                <a:cubicBezTo>
                  <a:pt x="517" y="868"/>
                  <a:pt x="520" y="869"/>
                  <a:pt x="517" y="870"/>
                </a:cubicBezTo>
                <a:cubicBezTo>
                  <a:pt x="513" y="872"/>
                  <a:pt x="512" y="864"/>
                  <a:pt x="512" y="864"/>
                </a:cubicBezTo>
                <a:cubicBezTo>
                  <a:pt x="512" y="864"/>
                  <a:pt x="509" y="861"/>
                  <a:pt x="511" y="859"/>
                </a:cubicBezTo>
                <a:close/>
                <a:moveTo>
                  <a:pt x="515" y="877"/>
                </a:moveTo>
                <a:cubicBezTo>
                  <a:pt x="511" y="879"/>
                  <a:pt x="514" y="875"/>
                  <a:pt x="516" y="873"/>
                </a:cubicBezTo>
                <a:cubicBezTo>
                  <a:pt x="516" y="873"/>
                  <a:pt x="519" y="875"/>
                  <a:pt x="515" y="877"/>
                </a:cubicBezTo>
                <a:close/>
                <a:moveTo>
                  <a:pt x="514" y="901"/>
                </a:moveTo>
                <a:cubicBezTo>
                  <a:pt x="514" y="899"/>
                  <a:pt x="513" y="896"/>
                  <a:pt x="515" y="896"/>
                </a:cubicBezTo>
                <a:cubicBezTo>
                  <a:pt x="518" y="895"/>
                  <a:pt x="520" y="899"/>
                  <a:pt x="519" y="902"/>
                </a:cubicBezTo>
                <a:cubicBezTo>
                  <a:pt x="517" y="905"/>
                  <a:pt x="518" y="906"/>
                  <a:pt x="513" y="905"/>
                </a:cubicBezTo>
                <a:cubicBezTo>
                  <a:pt x="509" y="903"/>
                  <a:pt x="515" y="902"/>
                  <a:pt x="514" y="901"/>
                </a:cubicBezTo>
                <a:close/>
                <a:moveTo>
                  <a:pt x="503" y="965"/>
                </a:moveTo>
                <a:cubicBezTo>
                  <a:pt x="503" y="965"/>
                  <a:pt x="503" y="966"/>
                  <a:pt x="502" y="966"/>
                </a:cubicBezTo>
                <a:cubicBezTo>
                  <a:pt x="502" y="966"/>
                  <a:pt x="501" y="966"/>
                  <a:pt x="500" y="966"/>
                </a:cubicBezTo>
                <a:cubicBezTo>
                  <a:pt x="501" y="965"/>
                  <a:pt x="502" y="964"/>
                  <a:pt x="502" y="961"/>
                </a:cubicBezTo>
                <a:cubicBezTo>
                  <a:pt x="502" y="958"/>
                  <a:pt x="505" y="954"/>
                  <a:pt x="509" y="957"/>
                </a:cubicBezTo>
                <a:cubicBezTo>
                  <a:pt x="512" y="960"/>
                  <a:pt x="506" y="961"/>
                  <a:pt x="503" y="965"/>
                </a:cubicBezTo>
                <a:close/>
                <a:moveTo>
                  <a:pt x="595" y="1503"/>
                </a:moveTo>
                <a:cubicBezTo>
                  <a:pt x="598" y="1505"/>
                  <a:pt x="596" y="1515"/>
                  <a:pt x="591" y="1519"/>
                </a:cubicBezTo>
                <a:cubicBezTo>
                  <a:pt x="585" y="1522"/>
                  <a:pt x="592" y="1509"/>
                  <a:pt x="592" y="1509"/>
                </a:cubicBezTo>
                <a:cubicBezTo>
                  <a:pt x="592" y="1509"/>
                  <a:pt x="591" y="1502"/>
                  <a:pt x="595" y="1503"/>
                </a:cubicBezTo>
                <a:close/>
                <a:moveTo>
                  <a:pt x="589" y="1578"/>
                </a:moveTo>
                <a:cubicBezTo>
                  <a:pt x="593" y="1573"/>
                  <a:pt x="596" y="1577"/>
                  <a:pt x="596" y="1577"/>
                </a:cubicBezTo>
                <a:cubicBezTo>
                  <a:pt x="592" y="1581"/>
                  <a:pt x="598" y="1579"/>
                  <a:pt x="601" y="1583"/>
                </a:cubicBezTo>
                <a:cubicBezTo>
                  <a:pt x="603" y="1588"/>
                  <a:pt x="611" y="1585"/>
                  <a:pt x="607" y="1589"/>
                </a:cubicBezTo>
                <a:cubicBezTo>
                  <a:pt x="602" y="1594"/>
                  <a:pt x="602" y="1588"/>
                  <a:pt x="599" y="1586"/>
                </a:cubicBezTo>
                <a:cubicBezTo>
                  <a:pt x="596" y="1584"/>
                  <a:pt x="584" y="1583"/>
                  <a:pt x="589" y="1578"/>
                </a:cubicBezTo>
                <a:close/>
                <a:moveTo>
                  <a:pt x="606" y="1584"/>
                </a:moveTo>
                <a:cubicBezTo>
                  <a:pt x="600" y="1587"/>
                  <a:pt x="603" y="1573"/>
                  <a:pt x="607" y="1571"/>
                </a:cubicBezTo>
                <a:cubicBezTo>
                  <a:pt x="607" y="1571"/>
                  <a:pt x="611" y="1581"/>
                  <a:pt x="606" y="1584"/>
                </a:cubicBezTo>
                <a:close/>
                <a:moveTo>
                  <a:pt x="813" y="1572"/>
                </a:moveTo>
                <a:cubicBezTo>
                  <a:pt x="817" y="1572"/>
                  <a:pt x="817" y="1572"/>
                  <a:pt x="817" y="1572"/>
                </a:cubicBezTo>
                <a:cubicBezTo>
                  <a:pt x="815" y="1575"/>
                  <a:pt x="812" y="1578"/>
                  <a:pt x="810" y="1578"/>
                </a:cubicBezTo>
                <a:cubicBezTo>
                  <a:pt x="806" y="1578"/>
                  <a:pt x="811" y="1575"/>
                  <a:pt x="813" y="1572"/>
                </a:cubicBezTo>
                <a:close/>
                <a:moveTo>
                  <a:pt x="976" y="123"/>
                </a:moveTo>
                <a:cubicBezTo>
                  <a:pt x="976" y="123"/>
                  <a:pt x="977" y="124"/>
                  <a:pt x="979" y="126"/>
                </a:cubicBezTo>
                <a:cubicBezTo>
                  <a:pt x="979" y="126"/>
                  <a:pt x="979" y="126"/>
                  <a:pt x="979" y="126"/>
                </a:cubicBezTo>
                <a:cubicBezTo>
                  <a:pt x="978" y="126"/>
                  <a:pt x="977" y="126"/>
                  <a:pt x="976" y="126"/>
                </a:cubicBezTo>
                <a:cubicBezTo>
                  <a:pt x="976" y="125"/>
                  <a:pt x="975" y="124"/>
                  <a:pt x="976" y="123"/>
                </a:cubicBezTo>
                <a:close/>
                <a:moveTo>
                  <a:pt x="972" y="106"/>
                </a:moveTo>
                <a:cubicBezTo>
                  <a:pt x="972" y="106"/>
                  <a:pt x="974" y="110"/>
                  <a:pt x="971" y="110"/>
                </a:cubicBezTo>
                <a:cubicBezTo>
                  <a:pt x="968" y="111"/>
                  <a:pt x="969" y="108"/>
                  <a:pt x="972" y="106"/>
                </a:cubicBezTo>
                <a:close/>
                <a:moveTo>
                  <a:pt x="968" y="116"/>
                </a:moveTo>
                <a:cubicBezTo>
                  <a:pt x="969" y="117"/>
                  <a:pt x="972" y="119"/>
                  <a:pt x="971" y="122"/>
                </a:cubicBezTo>
                <a:cubicBezTo>
                  <a:pt x="969" y="124"/>
                  <a:pt x="971" y="124"/>
                  <a:pt x="970" y="125"/>
                </a:cubicBezTo>
                <a:cubicBezTo>
                  <a:pt x="968" y="126"/>
                  <a:pt x="970" y="121"/>
                  <a:pt x="969" y="120"/>
                </a:cubicBezTo>
                <a:cubicBezTo>
                  <a:pt x="967" y="119"/>
                  <a:pt x="968" y="116"/>
                  <a:pt x="968" y="116"/>
                </a:cubicBezTo>
                <a:close/>
                <a:moveTo>
                  <a:pt x="883" y="118"/>
                </a:moveTo>
                <a:cubicBezTo>
                  <a:pt x="886" y="118"/>
                  <a:pt x="884" y="123"/>
                  <a:pt x="882" y="123"/>
                </a:cubicBezTo>
                <a:cubicBezTo>
                  <a:pt x="880" y="123"/>
                  <a:pt x="881" y="118"/>
                  <a:pt x="883" y="118"/>
                </a:cubicBezTo>
                <a:close/>
                <a:moveTo>
                  <a:pt x="881" y="87"/>
                </a:moveTo>
                <a:cubicBezTo>
                  <a:pt x="881" y="87"/>
                  <a:pt x="882" y="89"/>
                  <a:pt x="880" y="90"/>
                </a:cubicBezTo>
                <a:cubicBezTo>
                  <a:pt x="878" y="92"/>
                  <a:pt x="881" y="88"/>
                  <a:pt x="881" y="87"/>
                </a:cubicBezTo>
                <a:close/>
                <a:moveTo>
                  <a:pt x="877" y="155"/>
                </a:moveTo>
                <a:cubicBezTo>
                  <a:pt x="874" y="155"/>
                  <a:pt x="878" y="151"/>
                  <a:pt x="881" y="150"/>
                </a:cubicBezTo>
                <a:cubicBezTo>
                  <a:pt x="884" y="149"/>
                  <a:pt x="883" y="144"/>
                  <a:pt x="883" y="144"/>
                </a:cubicBezTo>
                <a:cubicBezTo>
                  <a:pt x="883" y="144"/>
                  <a:pt x="883" y="141"/>
                  <a:pt x="881" y="140"/>
                </a:cubicBezTo>
                <a:cubicBezTo>
                  <a:pt x="878" y="139"/>
                  <a:pt x="881" y="135"/>
                  <a:pt x="882" y="135"/>
                </a:cubicBezTo>
                <a:cubicBezTo>
                  <a:pt x="884" y="135"/>
                  <a:pt x="886" y="138"/>
                  <a:pt x="884" y="140"/>
                </a:cubicBezTo>
                <a:cubicBezTo>
                  <a:pt x="883" y="141"/>
                  <a:pt x="885" y="147"/>
                  <a:pt x="886" y="149"/>
                </a:cubicBezTo>
                <a:cubicBezTo>
                  <a:pt x="888" y="152"/>
                  <a:pt x="887" y="156"/>
                  <a:pt x="884" y="154"/>
                </a:cubicBezTo>
                <a:cubicBezTo>
                  <a:pt x="881" y="152"/>
                  <a:pt x="884" y="161"/>
                  <a:pt x="881" y="159"/>
                </a:cubicBezTo>
                <a:cubicBezTo>
                  <a:pt x="878" y="158"/>
                  <a:pt x="878" y="166"/>
                  <a:pt x="874" y="166"/>
                </a:cubicBezTo>
                <a:cubicBezTo>
                  <a:pt x="870" y="166"/>
                  <a:pt x="877" y="162"/>
                  <a:pt x="874" y="162"/>
                </a:cubicBezTo>
                <a:cubicBezTo>
                  <a:pt x="872" y="162"/>
                  <a:pt x="879" y="155"/>
                  <a:pt x="877" y="155"/>
                </a:cubicBezTo>
                <a:close/>
                <a:moveTo>
                  <a:pt x="873" y="114"/>
                </a:moveTo>
                <a:cubicBezTo>
                  <a:pt x="874" y="114"/>
                  <a:pt x="876" y="114"/>
                  <a:pt x="875" y="117"/>
                </a:cubicBezTo>
                <a:cubicBezTo>
                  <a:pt x="875" y="119"/>
                  <a:pt x="875" y="122"/>
                  <a:pt x="873" y="119"/>
                </a:cubicBezTo>
                <a:cubicBezTo>
                  <a:pt x="871" y="116"/>
                  <a:pt x="872" y="114"/>
                  <a:pt x="873" y="114"/>
                </a:cubicBezTo>
                <a:close/>
                <a:moveTo>
                  <a:pt x="863" y="194"/>
                </a:moveTo>
                <a:cubicBezTo>
                  <a:pt x="862" y="194"/>
                  <a:pt x="861" y="193"/>
                  <a:pt x="859" y="193"/>
                </a:cubicBezTo>
                <a:cubicBezTo>
                  <a:pt x="860" y="192"/>
                  <a:pt x="860" y="192"/>
                  <a:pt x="861" y="192"/>
                </a:cubicBezTo>
                <a:cubicBezTo>
                  <a:pt x="865" y="191"/>
                  <a:pt x="865" y="193"/>
                  <a:pt x="863" y="194"/>
                </a:cubicBezTo>
                <a:close/>
                <a:moveTo>
                  <a:pt x="850" y="88"/>
                </a:moveTo>
                <a:cubicBezTo>
                  <a:pt x="851" y="84"/>
                  <a:pt x="852" y="88"/>
                  <a:pt x="850" y="91"/>
                </a:cubicBezTo>
                <a:cubicBezTo>
                  <a:pt x="849" y="95"/>
                  <a:pt x="853" y="93"/>
                  <a:pt x="855" y="94"/>
                </a:cubicBezTo>
                <a:cubicBezTo>
                  <a:pt x="857" y="95"/>
                  <a:pt x="859" y="92"/>
                  <a:pt x="857" y="90"/>
                </a:cubicBezTo>
                <a:cubicBezTo>
                  <a:pt x="855" y="87"/>
                  <a:pt x="858" y="87"/>
                  <a:pt x="862" y="87"/>
                </a:cubicBezTo>
                <a:cubicBezTo>
                  <a:pt x="862" y="87"/>
                  <a:pt x="864" y="88"/>
                  <a:pt x="863" y="91"/>
                </a:cubicBezTo>
                <a:cubicBezTo>
                  <a:pt x="863" y="93"/>
                  <a:pt x="860" y="95"/>
                  <a:pt x="857" y="95"/>
                </a:cubicBezTo>
                <a:cubicBezTo>
                  <a:pt x="853" y="95"/>
                  <a:pt x="855" y="99"/>
                  <a:pt x="853" y="100"/>
                </a:cubicBezTo>
                <a:cubicBezTo>
                  <a:pt x="851" y="100"/>
                  <a:pt x="854" y="95"/>
                  <a:pt x="851" y="95"/>
                </a:cubicBezTo>
                <a:cubicBezTo>
                  <a:pt x="847" y="94"/>
                  <a:pt x="849" y="91"/>
                  <a:pt x="850" y="88"/>
                </a:cubicBezTo>
                <a:close/>
                <a:moveTo>
                  <a:pt x="841" y="174"/>
                </a:moveTo>
                <a:cubicBezTo>
                  <a:pt x="841" y="174"/>
                  <a:pt x="843" y="176"/>
                  <a:pt x="840" y="177"/>
                </a:cubicBezTo>
                <a:cubicBezTo>
                  <a:pt x="838" y="178"/>
                  <a:pt x="839" y="175"/>
                  <a:pt x="841" y="174"/>
                </a:cubicBezTo>
                <a:close/>
                <a:moveTo>
                  <a:pt x="836" y="181"/>
                </a:moveTo>
                <a:cubicBezTo>
                  <a:pt x="836" y="181"/>
                  <a:pt x="836" y="182"/>
                  <a:pt x="836" y="183"/>
                </a:cubicBezTo>
                <a:cubicBezTo>
                  <a:pt x="835" y="182"/>
                  <a:pt x="835" y="182"/>
                  <a:pt x="834" y="182"/>
                </a:cubicBezTo>
                <a:cubicBezTo>
                  <a:pt x="835" y="182"/>
                  <a:pt x="835" y="181"/>
                  <a:pt x="836" y="181"/>
                </a:cubicBezTo>
                <a:close/>
                <a:moveTo>
                  <a:pt x="828" y="174"/>
                </a:moveTo>
                <a:cubicBezTo>
                  <a:pt x="828" y="174"/>
                  <a:pt x="828" y="176"/>
                  <a:pt x="829" y="175"/>
                </a:cubicBezTo>
                <a:cubicBezTo>
                  <a:pt x="830" y="175"/>
                  <a:pt x="830" y="177"/>
                  <a:pt x="830" y="180"/>
                </a:cubicBezTo>
                <a:cubicBezTo>
                  <a:pt x="829" y="180"/>
                  <a:pt x="829" y="180"/>
                  <a:pt x="828" y="179"/>
                </a:cubicBezTo>
                <a:cubicBezTo>
                  <a:pt x="828" y="179"/>
                  <a:pt x="828" y="179"/>
                  <a:pt x="828" y="179"/>
                </a:cubicBezTo>
                <a:cubicBezTo>
                  <a:pt x="825" y="178"/>
                  <a:pt x="825" y="175"/>
                  <a:pt x="828" y="174"/>
                </a:cubicBezTo>
                <a:close/>
                <a:moveTo>
                  <a:pt x="815" y="148"/>
                </a:moveTo>
                <a:cubicBezTo>
                  <a:pt x="817" y="146"/>
                  <a:pt x="819" y="149"/>
                  <a:pt x="817" y="151"/>
                </a:cubicBezTo>
                <a:cubicBezTo>
                  <a:pt x="816" y="154"/>
                  <a:pt x="813" y="149"/>
                  <a:pt x="815" y="148"/>
                </a:cubicBezTo>
                <a:close/>
                <a:moveTo>
                  <a:pt x="802" y="149"/>
                </a:moveTo>
                <a:cubicBezTo>
                  <a:pt x="802" y="149"/>
                  <a:pt x="805" y="150"/>
                  <a:pt x="803" y="152"/>
                </a:cubicBezTo>
                <a:cubicBezTo>
                  <a:pt x="802" y="153"/>
                  <a:pt x="801" y="151"/>
                  <a:pt x="802" y="149"/>
                </a:cubicBezTo>
                <a:close/>
                <a:moveTo>
                  <a:pt x="678" y="105"/>
                </a:moveTo>
                <a:cubicBezTo>
                  <a:pt x="680" y="102"/>
                  <a:pt x="678" y="101"/>
                  <a:pt x="680" y="100"/>
                </a:cubicBezTo>
                <a:cubicBezTo>
                  <a:pt x="681" y="99"/>
                  <a:pt x="680" y="105"/>
                  <a:pt x="683" y="106"/>
                </a:cubicBezTo>
                <a:cubicBezTo>
                  <a:pt x="687" y="106"/>
                  <a:pt x="689" y="110"/>
                  <a:pt x="687" y="112"/>
                </a:cubicBezTo>
                <a:cubicBezTo>
                  <a:pt x="684" y="114"/>
                  <a:pt x="687" y="120"/>
                  <a:pt x="684" y="118"/>
                </a:cubicBezTo>
                <a:cubicBezTo>
                  <a:pt x="681" y="117"/>
                  <a:pt x="686" y="113"/>
                  <a:pt x="683" y="110"/>
                </a:cubicBezTo>
                <a:cubicBezTo>
                  <a:pt x="680" y="107"/>
                  <a:pt x="676" y="107"/>
                  <a:pt x="678" y="105"/>
                </a:cubicBezTo>
                <a:close/>
                <a:moveTo>
                  <a:pt x="669" y="173"/>
                </a:moveTo>
                <a:cubicBezTo>
                  <a:pt x="666" y="174"/>
                  <a:pt x="669" y="168"/>
                  <a:pt x="671" y="166"/>
                </a:cubicBezTo>
                <a:cubicBezTo>
                  <a:pt x="671" y="166"/>
                  <a:pt x="671" y="163"/>
                  <a:pt x="674" y="163"/>
                </a:cubicBezTo>
                <a:cubicBezTo>
                  <a:pt x="674" y="163"/>
                  <a:pt x="674" y="163"/>
                  <a:pt x="675" y="163"/>
                </a:cubicBezTo>
                <a:cubicBezTo>
                  <a:pt x="673" y="166"/>
                  <a:pt x="672" y="167"/>
                  <a:pt x="672" y="168"/>
                </a:cubicBezTo>
                <a:cubicBezTo>
                  <a:pt x="669" y="170"/>
                  <a:pt x="673" y="171"/>
                  <a:pt x="669" y="173"/>
                </a:cubicBezTo>
                <a:close/>
                <a:moveTo>
                  <a:pt x="681" y="308"/>
                </a:moveTo>
                <a:cubicBezTo>
                  <a:pt x="682" y="308"/>
                  <a:pt x="685" y="311"/>
                  <a:pt x="682" y="313"/>
                </a:cubicBezTo>
                <a:cubicBezTo>
                  <a:pt x="680" y="315"/>
                  <a:pt x="679" y="309"/>
                  <a:pt x="681" y="308"/>
                </a:cubicBezTo>
                <a:close/>
                <a:moveTo>
                  <a:pt x="682" y="326"/>
                </a:moveTo>
                <a:cubicBezTo>
                  <a:pt x="679" y="325"/>
                  <a:pt x="678" y="329"/>
                  <a:pt x="674" y="329"/>
                </a:cubicBezTo>
                <a:cubicBezTo>
                  <a:pt x="670" y="330"/>
                  <a:pt x="672" y="335"/>
                  <a:pt x="669" y="335"/>
                </a:cubicBezTo>
                <a:cubicBezTo>
                  <a:pt x="666" y="334"/>
                  <a:pt x="671" y="330"/>
                  <a:pt x="666" y="331"/>
                </a:cubicBezTo>
                <a:cubicBezTo>
                  <a:pt x="661" y="331"/>
                  <a:pt x="665" y="327"/>
                  <a:pt x="668" y="324"/>
                </a:cubicBezTo>
                <a:cubicBezTo>
                  <a:pt x="671" y="322"/>
                  <a:pt x="673" y="327"/>
                  <a:pt x="675" y="327"/>
                </a:cubicBezTo>
                <a:cubicBezTo>
                  <a:pt x="677" y="327"/>
                  <a:pt x="677" y="323"/>
                  <a:pt x="674" y="322"/>
                </a:cubicBezTo>
                <a:cubicBezTo>
                  <a:pt x="671" y="322"/>
                  <a:pt x="673" y="318"/>
                  <a:pt x="676" y="316"/>
                </a:cubicBezTo>
                <a:cubicBezTo>
                  <a:pt x="676" y="316"/>
                  <a:pt x="682" y="315"/>
                  <a:pt x="680" y="318"/>
                </a:cubicBezTo>
                <a:cubicBezTo>
                  <a:pt x="678" y="321"/>
                  <a:pt x="682" y="320"/>
                  <a:pt x="687" y="323"/>
                </a:cubicBezTo>
                <a:cubicBezTo>
                  <a:pt x="692" y="327"/>
                  <a:pt x="685" y="327"/>
                  <a:pt x="682" y="326"/>
                </a:cubicBezTo>
                <a:close/>
                <a:moveTo>
                  <a:pt x="605" y="417"/>
                </a:moveTo>
                <a:cubicBezTo>
                  <a:pt x="602" y="419"/>
                  <a:pt x="604" y="413"/>
                  <a:pt x="602" y="412"/>
                </a:cubicBezTo>
                <a:cubicBezTo>
                  <a:pt x="599" y="412"/>
                  <a:pt x="598" y="409"/>
                  <a:pt x="600" y="408"/>
                </a:cubicBezTo>
                <a:cubicBezTo>
                  <a:pt x="600" y="408"/>
                  <a:pt x="602" y="408"/>
                  <a:pt x="604" y="409"/>
                </a:cubicBezTo>
                <a:cubicBezTo>
                  <a:pt x="605" y="410"/>
                  <a:pt x="605" y="404"/>
                  <a:pt x="608" y="404"/>
                </a:cubicBezTo>
                <a:cubicBezTo>
                  <a:pt x="612" y="404"/>
                  <a:pt x="610" y="408"/>
                  <a:pt x="607" y="410"/>
                </a:cubicBezTo>
                <a:cubicBezTo>
                  <a:pt x="605" y="412"/>
                  <a:pt x="609" y="414"/>
                  <a:pt x="605" y="417"/>
                </a:cubicBezTo>
                <a:close/>
                <a:moveTo>
                  <a:pt x="552" y="454"/>
                </a:moveTo>
                <a:cubicBezTo>
                  <a:pt x="549" y="455"/>
                  <a:pt x="551" y="449"/>
                  <a:pt x="552" y="450"/>
                </a:cubicBezTo>
                <a:cubicBezTo>
                  <a:pt x="553" y="450"/>
                  <a:pt x="554" y="452"/>
                  <a:pt x="552" y="454"/>
                </a:cubicBezTo>
                <a:close/>
                <a:moveTo>
                  <a:pt x="548" y="437"/>
                </a:moveTo>
                <a:cubicBezTo>
                  <a:pt x="551" y="436"/>
                  <a:pt x="550" y="438"/>
                  <a:pt x="551" y="440"/>
                </a:cubicBezTo>
                <a:cubicBezTo>
                  <a:pt x="553" y="442"/>
                  <a:pt x="553" y="444"/>
                  <a:pt x="550" y="444"/>
                </a:cubicBezTo>
                <a:cubicBezTo>
                  <a:pt x="547" y="445"/>
                  <a:pt x="549" y="441"/>
                  <a:pt x="544" y="441"/>
                </a:cubicBezTo>
                <a:cubicBezTo>
                  <a:pt x="539" y="442"/>
                  <a:pt x="542" y="438"/>
                  <a:pt x="544" y="437"/>
                </a:cubicBezTo>
                <a:cubicBezTo>
                  <a:pt x="544" y="437"/>
                  <a:pt x="544" y="438"/>
                  <a:pt x="548" y="437"/>
                </a:cubicBezTo>
                <a:close/>
                <a:moveTo>
                  <a:pt x="541" y="398"/>
                </a:moveTo>
                <a:cubicBezTo>
                  <a:pt x="543" y="397"/>
                  <a:pt x="543" y="399"/>
                  <a:pt x="544" y="401"/>
                </a:cubicBezTo>
                <a:cubicBezTo>
                  <a:pt x="546" y="403"/>
                  <a:pt x="547" y="403"/>
                  <a:pt x="544" y="406"/>
                </a:cubicBezTo>
                <a:cubicBezTo>
                  <a:pt x="542" y="409"/>
                  <a:pt x="544" y="403"/>
                  <a:pt x="542" y="402"/>
                </a:cubicBezTo>
                <a:cubicBezTo>
                  <a:pt x="539" y="401"/>
                  <a:pt x="539" y="398"/>
                  <a:pt x="541" y="398"/>
                </a:cubicBezTo>
                <a:close/>
                <a:moveTo>
                  <a:pt x="538" y="412"/>
                </a:moveTo>
                <a:cubicBezTo>
                  <a:pt x="540" y="412"/>
                  <a:pt x="539" y="414"/>
                  <a:pt x="541" y="415"/>
                </a:cubicBezTo>
                <a:cubicBezTo>
                  <a:pt x="544" y="417"/>
                  <a:pt x="543" y="421"/>
                  <a:pt x="540" y="422"/>
                </a:cubicBezTo>
                <a:cubicBezTo>
                  <a:pt x="537" y="423"/>
                  <a:pt x="542" y="419"/>
                  <a:pt x="539" y="419"/>
                </a:cubicBezTo>
                <a:cubicBezTo>
                  <a:pt x="536" y="419"/>
                  <a:pt x="536" y="412"/>
                  <a:pt x="538" y="412"/>
                </a:cubicBezTo>
                <a:close/>
                <a:moveTo>
                  <a:pt x="531" y="386"/>
                </a:moveTo>
                <a:cubicBezTo>
                  <a:pt x="533" y="385"/>
                  <a:pt x="538" y="392"/>
                  <a:pt x="535" y="394"/>
                </a:cubicBezTo>
                <a:cubicBezTo>
                  <a:pt x="533" y="396"/>
                  <a:pt x="534" y="391"/>
                  <a:pt x="531" y="390"/>
                </a:cubicBezTo>
                <a:cubicBezTo>
                  <a:pt x="527" y="389"/>
                  <a:pt x="529" y="386"/>
                  <a:pt x="531" y="386"/>
                </a:cubicBezTo>
                <a:close/>
                <a:moveTo>
                  <a:pt x="524" y="392"/>
                </a:moveTo>
                <a:cubicBezTo>
                  <a:pt x="526" y="391"/>
                  <a:pt x="529" y="393"/>
                  <a:pt x="528" y="396"/>
                </a:cubicBezTo>
                <a:cubicBezTo>
                  <a:pt x="528" y="399"/>
                  <a:pt x="529" y="398"/>
                  <a:pt x="532" y="399"/>
                </a:cubicBezTo>
                <a:cubicBezTo>
                  <a:pt x="534" y="400"/>
                  <a:pt x="537" y="399"/>
                  <a:pt x="536" y="402"/>
                </a:cubicBezTo>
                <a:cubicBezTo>
                  <a:pt x="534" y="405"/>
                  <a:pt x="531" y="401"/>
                  <a:pt x="528" y="402"/>
                </a:cubicBezTo>
                <a:cubicBezTo>
                  <a:pt x="525" y="404"/>
                  <a:pt x="527" y="398"/>
                  <a:pt x="526" y="397"/>
                </a:cubicBezTo>
                <a:cubicBezTo>
                  <a:pt x="524" y="396"/>
                  <a:pt x="523" y="393"/>
                  <a:pt x="524" y="392"/>
                </a:cubicBezTo>
                <a:close/>
                <a:moveTo>
                  <a:pt x="527" y="414"/>
                </a:moveTo>
                <a:cubicBezTo>
                  <a:pt x="528" y="413"/>
                  <a:pt x="529" y="412"/>
                  <a:pt x="530" y="412"/>
                </a:cubicBezTo>
                <a:cubicBezTo>
                  <a:pt x="532" y="412"/>
                  <a:pt x="532" y="414"/>
                  <a:pt x="530" y="415"/>
                </a:cubicBezTo>
                <a:cubicBezTo>
                  <a:pt x="528" y="416"/>
                  <a:pt x="529" y="419"/>
                  <a:pt x="525" y="418"/>
                </a:cubicBezTo>
                <a:cubicBezTo>
                  <a:pt x="520" y="417"/>
                  <a:pt x="527" y="416"/>
                  <a:pt x="527" y="414"/>
                </a:cubicBezTo>
                <a:close/>
                <a:moveTo>
                  <a:pt x="512" y="368"/>
                </a:moveTo>
                <a:cubicBezTo>
                  <a:pt x="508" y="367"/>
                  <a:pt x="518" y="363"/>
                  <a:pt x="516" y="363"/>
                </a:cubicBezTo>
                <a:cubicBezTo>
                  <a:pt x="514" y="363"/>
                  <a:pt x="515" y="358"/>
                  <a:pt x="517" y="357"/>
                </a:cubicBezTo>
                <a:cubicBezTo>
                  <a:pt x="519" y="357"/>
                  <a:pt x="519" y="359"/>
                  <a:pt x="521" y="361"/>
                </a:cubicBezTo>
                <a:cubicBezTo>
                  <a:pt x="523" y="363"/>
                  <a:pt x="520" y="365"/>
                  <a:pt x="517" y="366"/>
                </a:cubicBezTo>
                <a:cubicBezTo>
                  <a:pt x="514" y="367"/>
                  <a:pt x="516" y="370"/>
                  <a:pt x="512" y="368"/>
                </a:cubicBezTo>
                <a:close/>
                <a:moveTo>
                  <a:pt x="513" y="409"/>
                </a:moveTo>
                <a:cubicBezTo>
                  <a:pt x="513" y="409"/>
                  <a:pt x="514" y="410"/>
                  <a:pt x="515" y="410"/>
                </a:cubicBezTo>
                <a:cubicBezTo>
                  <a:pt x="517" y="410"/>
                  <a:pt x="516" y="412"/>
                  <a:pt x="515" y="416"/>
                </a:cubicBezTo>
                <a:cubicBezTo>
                  <a:pt x="513" y="419"/>
                  <a:pt x="514" y="415"/>
                  <a:pt x="513" y="413"/>
                </a:cubicBezTo>
                <a:cubicBezTo>
                  <a:pt x="511" y="412"/>
                  <a:pt x="512" y="411"/>
                  <a:pt x="513" y="409"/>
                </a:cubicBezTo>
                <a:close/>
                <a:moveTo>
                  <a:pt x="505" y="490"/>
                </a:moveTo>
                <a:cubicBezTo>
                  <a:pt x="507" y="490"/>
                  <a:pt x="508" y="492"/>
                  <a:pt x="505" y="493"/>
                </a:cubicBezTo>
                <a:cubicBezTo>
                  <a:pt x="503" y="495"/>
                  <a:pt x="504" y="490"/>
                  <a:pt x="505" y="490"/>
                </a:cubicBezTo>
                <a:close/>
                <a:moveTo>
                  <a:pt x="504" y="596"/>
                </a:moveTo>
                <a:cubicBezTo>
                  <a:pt x="508" y="596"/>
                  <a:pt x="509" y="600"/>
                  <a:pt x="507" y="605"/>
                </a:cubicBezTo>
                <a:cubicBezTo>
                  <a:pt x="505" y="609"/>
                  <a:pt x="507" y="601"/>
                  <a:pt x="504" y="601"/>
                </a:cubicBezTo>
                <a:cubicBezTo>
                  <a:pt x="500" y="601"/>
                  <a:pt x="501" y="596"/>
                  <a:pt x="504" y="596"/>
                </a:cubicBezTo>
                <a:close/>
                <a:moveTo>
                  <a:pt x="499" y="644"/>
                </a:moveTo>
                <a:cubicBezTo>
                  <a:pt x="499" y="644"/>
                  <a:pt x="495" y="652"/>
                  <a:pt x="497" y="655"/>
                </a:cubicBezTo>
                <a:cubicBezTo>
                  <a:pt x="499" y="658"/>
                  <a:pt x="499" y="662"/>
                  <a:pt x="495" y="665"/>
                </a:cubicBezTo>
                <a:cubicBezTo>
                  <a:pt x="491" y="669"/>
                  <a:pt x="497" y="660"/>
                  <a:pt x="494" y="657"/>
                </a:cubicBezTo>
                <a:cubicBezTo>
                  <a:pt x="491" y="654"/>
                  <a:pt x="497" y="648"/>
                  <a:pt x="494" y="647"/>
                </a:cubicBezTo>
                <a:cubicBezTo>
                  <a:pt x="492" y="646"/>
                  <a:pt x="497" y="643"/>
                  <a:pt x="499" y="644"/>
                </a:cubicBezTo>
                <a:close/>
                <a:moveTo>
                  <a:pt x="489" y="628"/>
                </a:moveTo>
                <a:cubicBezTo>
                  <a:pt x="493" y="627"/>
                  <a:pt x="491" y="623"/>
                  <a:pt x="495" y="626"/>
                </a:cubicBezTo>
                <a:cubicBezTo>
                  <a:pt x="499" y="628"/>
                  <a:pt x="491" y="629"/>
                  <a:pt x="488" y="632"/>
                </a:cubicBezTo>
                <a:cubicBezTo>
                  <a:pt x="484" y="635"/>
                  <a:pt x="490" y="641"/>
                  <a:pt x="488" y="641"/>
                </a:cubicBezTo>
                <a:cubicBezTo>
                  <a:pt x="485" y="642"/>
                  <a:pt x="486" y="633"/>
                  <a:pt x="482" y="633"/>
                </a:cubicBezTo>
                <a:cubicBezTo>
                  <a:pt x="479" y="634"/>
                  <a:pt x="481" y="630"/>
                  <a:pt x="483" y="627"/>
                </a:cubicBezTo>
                <a:cubicBezTo>
                  <a:pt x="485" y="623"/>
                  <a:pt x="485" y="629"/>
                  <a:pt x="489" y="628"/>
                </a:cubicBezTo>
                <a:close/>
                <a:moveTo>
                  <a:pt x="483" y="678"/>
                </a:moveTo>
                <a:cubicBezTo>
                  <a:pt x="480" y="681"/>
                  <a:pt x="478" y="675"/>
                  <a:pt x="480" y="672"/>
                </a:cubicBezTo>
                <a:cubicBezTo>
                  <a:pt x="483" y="669"/>
                  <a:pt x="485" y="675"/>
                  <a:pt x="483" y="678"/>
                </a:cubicBezTo>
                <a:close/>
                <a:moveTo>
                  <a:pt x="483" y="737"/>
                </a:moveTo>
                <a:cubicBezTo>
                  <a:pt x="477" y="738"/>
                  <a:pt x="479" y="729"/>
                  <a:pt x="482" y="730"/>
                </a:cubicBezTo>
                <a:cubicBezTo>
                  <a:pt x="485" y="730"/>
                  <a:pt x="488" y="735"/>
                  <a:pt x="483" y="737"/>
                </a:cubicBezTo>
                <a:close/>
                <a:moveTo>
                  <a:pt x="479" y="495"/>
                </a:moveTo>
                <a:cubicBezTo>
                  <a:pt x="480" y="493"/>
                  <a:pt x="480" y="497"/>
                  <a:pt x="482" y="498"/>
                </a:cubicBezTo>
                <a:cubicBezTo>
                  <a:pt x="484" y="499"/>
                  <a:pt x="483" y="494"/>
                  <a:pt x="486" y="494"/>
                </a:cubicBezTo>
                <a:cubicBezTo>
                  <a:pt x="488" y="495"/>
                  <a:pt x="487" y="496"/>
                  <a:pt x="485" y="499"/>
                </a:cubicBezTo>
                <a:cubicBezTo>
                  <a:pt x="483" y="502"/>
                  <a:pt x="486" y="503"/>
                  <a:pt x="483" y="504"/>
                </a:cubicBezTo>
                <a:cubicBezTo>
                  <a:pt x="481" y="505"/>
                  <a:pt x="483" y="501"/>
                  <a:pt x="480" y="500"/>
                </a:cubicBezTo>
                <a:cubicBezTo>
                  <a:pt x="477" y="499"/>
                  <a:pt x="477" y="498"/>
                  <a:pt x="479" y="495"/>
                </a:cubicBezTo>
                <a:close/>
                <a:moveTo>
                  <a:pt x="477" y="680"/>
                </a:moveTo>
                <a:cubicBezTo>
                  <a:pt x="479" y="683"/>
                  <a:pt x="478" y="690"/>
                  <a:pt x="476" y="685"/>
                </a:cubicBezTo>
                <a:cubicBezTo>
                  <a:pt x="475" y="680"/>
                  <a:pt x="477" y="680"/>
                  <a:pt x="477" y="680"/>
                </a:cubicBezTo>
                <a:close/>
                <a:moveTo>
                  <a:pt x="466" y="514"/>
                </a:moveTo>
                <a:cubicBezTo>
                  <a:pt x="467" y="513"/>
                  <a:pt x="473" y="516"/>
                  <a:pt x="470" y="519"/>
                </a:cubicBezTo>
                <a:cubicBezTo>
                  <a:pt x="467" y="522"/>
                  <a:pt x="472" y="523"/>
                  <a:pt x="474" y="523"/>
                </a:cubicBezTo>
                <a:cubicBezTo>
                  <a:pt x="477" y="523"/>
                  <a:pt x="478" y="529"/>
                  <a:pt x="475" y="531"/>
                </a:cubicBezTo>
                <a:cubicBezTo>
                  <a:pt x="473" y="534"/>
                  <a:pt x="477" y="527"/>
                  <a:pt x="472" y="527"/>
                </a:cubicBezTo>
                <a:cubicBezTo>
                  <a:pt x="468" y="527"/>
                  <a:pt x="472" y="522"/>
                  <a:pt x="467" y="522"/>
                </a:cubicBezTo>
                <a:cubicBezTo>
                  <a:pt x="463" y="522"/>
                  <a:pt x="464" y="515"/>
                  <a:pt x="466" y="514"/>
                </a:cubicBezTo>
                <a:close/>
                <a:moveTo>
                  <a:pt x="473" y="636"/>
                </a:moveTo>
                <a:cubicBezTo>
                  <a:pt x="474" y="636"/>
                  <a:pt x="477" y="640"/>
                  <a:pt x="473" y="641"/>
                </a:cubicBezTo>
                <a:cubicBezTo>
                  <a:pt x="469" y="643"/>
                  <a:pt x="471" y="637"/>
                  <a:pt x="473" y="636"/>
                </a:cubicBezTo>
                <a:close/>
                <a:moveTo>
                  <a:pt x="469" y="732"/>
                </a:moveTo>
                <a:cubicBezTo>
                  <a:pt x="466" y="732"/>
                  <a:pt x="462" y="733"/>
                  <a:pt x="466" y="728"/>
                </a:cubicBezTo>
                <a:cubicBezTo>
                  <a:pt x="469" y="724"/>
                  <a:pt x="470" y="718"/>
                  <a:pt x="471" y="722"/>
                </a:cubicBezTo>
                <a:cubicBezTo>
                  <a:pt x="471" y="726"/>
                  <a:pt x="469" y="732"/>
                  <a:pt x="469" y="732"/>
                </a:cubicBezTo>
                <a:close/>
                <a:moveTo>
                  <a:pt x="465" y="526"/>
                </a:moveTo>
                <a:cubicBezTo>
                  <a:pt x="466" y="525"/>
                  <a:pt x="466" y="528"/>
                  <a:pt x="468" y="528"/>
                </a:cubicBezTo>
                <a:cubicBezTo>
                  <a:pt x="471" y="529"/>
                  <a:pt x="471" y="533"/>
                  <a:pt x="468" y="534"/>
                </a:cubicBezTo>
                <a:cubicBezTo>
                  <a:pt x="464" y="536"/>
                  <a:pt x="468" y="531"/>
                  <a:pt x="466" y="530"/>
                </a:cubicBezTo>
                <a:cubicBezTo>
                  <a:pt x="463" y="529"/>
                  <a:pt x="463" y="526"/>
                  <a:pt x="465" y="526"/>
                </a:cubicBezTo>
                <a:close/>
                <a:moveTo>
                  <a:pt x="448" y="603"/>
                </a:moveTo>
                <a:cubicBezTo>
                  <a:pt x="446" y="605"/>
                  <a:pt x="450" y="608"/>
                  <a:pt x="448" y="610"/>
                </a:cubicBezTo>
                <a:cubicBezTo>
                  <a:pt x="446" y="613"/>
                  <a:pt x="447" y="604"/>
                  <a:pt x="444" y="602"/>
                </a:cubicBezTo>
                <a:cubicBezTo>
                  <a:pt x="442" y="601"/>
                  <a:pt x="445" y="595"/>
                  <a:pt x="448" y="596"/>
                </a:cubicBezTo>
                <a:cubicBezTo>
                  <a:pt x="451" y="597"/>
                  <a:pt x="451" y="600"/>
                  <a:pt x="448" y="603"/>
                </a:cubicBezTo>
                <a:close/>
                <a:moveTo>
                  <a:pt x="455" y="721"/>
                </a:moveTo>
                <a:cubicBezTo>
                  <a:pt x="454" y="720"/>
                  <a:pt x="448" y="716"/>
                  <a:pt x="453" y="715"/>
                </a:cubicBezTo>
                <a:cubicBezTo>
                  <a:pt x="457" y="715"/>
                  <a:pt x="455" y="721"/>
                  <a:pt x="455" y="721"/>
                </a:cubicBezTo>
                <a:close/>
                <a:moveTo>
                  <a:pt x="457" y="654"/>
                </a:moveTo>
                <a:cubicBezTo>
                  <a:pt x="454" y="652"/>
                  <a:pt x="459" y="646"/>
                  <a:pt x="461" y="647"/>
                </a:cubicBezTo>
                <a:cubicBezTo>
                  <a:pt x="462" y="647"/>
                  <a:pt x="460" y="655"/>
                  <a:pt x="457" y="654"/>
                </a:cubicBezTo>
                <a:close/>
                <a:moveTo>
                  <a:pt x="461" y="642"/>
                </a:moveTo>
                <a:cubicBezTo>
                  <a:pt x="458" y="644"/>
                  <a:pt x="462" y="637"/>
                  <a:pt x="460" y="637"/>
                </a:cubicBezTo>
                <a:cubicBezTo>
                  <a:pt x="458" y="637"/>
                  <a:pt x="456" y="633"/>
                  <a:pt x="459" y="632"/>
                </a:cubicBezTo>
                <a:cubicBezTo>
                  <a:pt x="461" y="631"/>
                  <a:pt x="463" y="640"/>
                  <a:pt x="461" y="642"/>
                </a:cubicBezTo>
                <a:close/>
                <a:moveTo>
                  <a:pt x="461" y="568"/>
                </a:moveTo>
                <a:cubicBezTo>
                  <a:pt x="462" y="564"/>
                  <a:pt x="460" y="560"/>
                  <a:pt x="458" y="562"/>
                </a:cubicBezTo>
                <a:cubicBezTo>
                  <a:pt x="456" y="563"/>
                  <a:pt x="457" y="559"/>
                  <a:pt x="454" y="557"/>
                </a:cubicBezTo>
                <a:cubicBezTo>
                  <a:pt x="451" y="554"/>
                  <a:pt x="450" y="557"/>
                  <a:pt x="447" y="556"/>
                </a:cubicBezTo>
                <a:cubicBezTo>
                  <a:pt x="445" y="554"/>
                  <a:pt x="441" y="549"/>
                  <a:pt x="443" y="549"/>
                </a:cubicBezTo>
                <a:cubicBezTo>
                  <a:pt x="444" y="549"/>
                  <a:pt x="445" y="552"/>
                  <a:pt x="448" y="554"/>
                </a:cubicBezTo>
                <a:cubicBezTo>
                  <a:pt x="451" y="557"/>
                  <a:pt x="451" y="551"/>
                  <a:pt x="453" y="553"/>
                </a:cubicBezTo>
                <a:cubicBezTo>
                  <a:pt x="455" y="555"/>
                  <a:pt x="456" y="550"/>
                  <a:pt x="458" y="548"/>
                </a:cubicBezTo>
                <a:cubicBezTo>
                  <a:pt x="461" y="547"/>
                  <a:pt x="461" y="544"/>
                  <a:pt x="459" y="543"/>
                </a:cubicBezTo>
                <a:cubicBezTo>
                  <a:pt x="456" y="543"/>
                  <a:pt x="456" y="537"/>
                  <a:pt x="458" y="536"/>
                </a:cubicBezTo>
                <a:cubicBezTo>
                  <a:pt x="458" y="536"/>
                  <a:pt x="459" y="541"/>
                  <a:pt x="462" y="541"/>
                </a:cubicBezTo>
                <a:cubicBezTo>
                  <a:pt x="464" y="542"/>
                  <a:pt x="463" y="544"/>
                  <a:pt x="462" y="548"/>
                </a:cubicBezTo>
                <a:cubicBezTo>
                  <a:pt x="461" y="551"/>
                  <a:pt x="464" y="547"/>
                  <a:pt x="466" y="546"/>
                </a:cubicBezTo>
                <a:cubicBezTo>
                  <a:pt x="468" y="546"/>
                  <a:pt x="470" y="544"/>
                  <a:pt x="468" y="543"/>
                </a:cubicBezTo>
                <a:cubicBezTo>
                  <a:pt x="466" y="541"/>
                  <a:pt x="468" y="539"/>
                  <a:pt x="472" y="538"/>
                </a:cubicBezTo>
                <a:cubicBezTo>
                  <a:pt x="475" y="537"/>
                  <a:pt x="474" y="543"/>
                  <a:pt x="470" y="545"/>
                </a:cubicBezTo>
                <a:cubicBezTo>
                  <a:pt x="466" y="547"/>
                  <a:pt x="468" y="550"/>
                  <a:pt x="466" y="552"/>
                </a:cubicBezTo>
                <a:cubicBezTo>
                  <a:pt x="464" y="554"/>
                  <a:pt x="471" y="553"/>
                  <a:pt x="473" y="554"/>
                </a:cubicBezTo>
                <a:cubicBezTo>
                  <a:pt x="474" y="556"/>
                  <a:pt x="472" y="555"/>
                  <a:pt x="466" y="558"/>
                </a:cubicBezTo>
                <a:cubicBezTo>
                  <a:pt x="461" y="561"/>
                  <a:pt x="465" y="564"/>
                  <a:pt x="463" y="570"/>
                </a:cubicBezTo>
                <a:cubicBezTo>
                  <a:pt x="461" y="575"/>
                  <a:pt x="460" y="572"/>
                  <a:pt x="461" y="568"/>
                </a:cubicBezTo>
                <a:close/>
                <a:moveTo>
                  <a:pt x="471" y="746"/>
                </a:moveTo>
                <a:cubicBezTo>
                  <a:pt x="468" y="748"/>
                  <a:pt x="459" y="751"/>
                  <a:pt x="464" y="748"/>
                </a:cubicBezTo>
                <a:cubicBezTo>
                  <a:pt x="468" y="745"/>
                  <a:pt x="465" y="737"/>
                  <a:pt x="472" y="735"/>
                </a:cubicBezTo>
                <a:cubicBezTo>
                  <a:pt x="479" y="734"/>
                  <a:pt x="476" y="738"/>
                  <a:pt x="476" y="738"/>
                </a:cubicBezTo>
                <a:cubicBezTo>
                  <a:pt x="475" y="741"/>
                  <a:pt x="475" y="745"/>
                  <a:pt x="471" y="746"/>
                </a:cubicBezTo>
                <a:close/>
                <a:moveTo>
                  <a:pt x="474" y="779"/>
                </a:moveTo>
                <a:cubicBezTo>
                  <a:pt x="470" y="779"/>
                  <a:pt x="473" y="771"/>
                  <a:pt x="477" y="773"/>
                </a:cubicBezTo>
                <a:cubicBezTo>
                  <a:pt x="481" y="774"/>
                  <a:pt x="479" y="779"/>
                  <a:pt x="474" y="779"/>
                </a:cubicBezTo>
                <a:close/>
                <a:moveTo>
                  <a:pt x="481" y="881"/>
                </a:moveTo>
                <a:cubicBezTo>
                  <a:pt x="473" y="887"/>
                  <a:pt x="481" y="877"/>
                  <a:pt x="482" y="876"/>
                </a:cubicBezTo>
                <a:cubicBezTo>
                  <a:pt x="483" y="876"/>
                  <a:pt x="489" y="876"/>
                  <a:pt x="481" y="881"/>
                </a:cubicBezTo>
                <a:close/>
                <a:moveTo>
                  <a:pt x="486" y="673"/>
                </a:moveTo>
                <a:cubicBezTo>
                  <a:pt x="482" y="674"/>
                  <a:pt x="488" y="669"/>
                  <a:pt x="486" y="667"/>
                </a:cubicBezTo>
                <a:cubicBezTo>
                  <a:pt x="484" y="666"/>
                  <a:pt x="488" y="664"/>
                  <a:pt x="484" y="662"/>
                </a:cubicBezTo>
                <a:cubicBezTo>
                  <a:pt x="480" y="661"/>
                  <a:pt x="480" y="660"/>
                  <a:pt x="482" y="659"/>
                </a:cubicBezTo>
                <a:cubicBezTo>
                  <a:pt x="482" y="659"/>
                  <a:pt x="489" y="657"/>
                  <a:pt x="487" y="661"/>
                </a:cubicBezTo>
                <a:cubicBezTo>
                  <a:pt x="485" y="664"/>
                  <a:pt x="488" y="665"/>
                  <a:pt x="490" y="666"/>
                </a:cubicBezTo>
                <a:cubicBezTo>
                  <a:pt x="492" y="667"/>
                  <a:pt x="490" y="672"/>
                  <a:pt x="486" y="673"/>
                </a:cubicBezTo>
                <a:close/>
                <a:moveTo>
                  <a:pt x="449" y="929"/>
                </a:moveTo>
                <a:cubicBezTo>
                  <a:pt x="449" y="926"/>
                  <a:pt x="451" y="924"/>
                  <a:pt x="452" y="923"/>
                </a:cubicBezTo>
                <a:cubicBezTo>
                  <a:pt x="454" y="921"/>
                  <a:pt x="453" y="928"/>
                  <a:pt x="455" y="930"/>
                </a:cubicBezTo>
                <a:cubicBezTo>
                  <a:pt x="457" y="931"/>
                  <a:pt x="456" y="929"/>
                  <a:pt x="457" y="924"/>
                </a:cubicBezTo>
                <a:cubicBezTo>
                  <a:pt x="458" y="920"/>
                  <a:pt x="460" y="923"/>
                  <a:pt x="462" y="923"/>
                </a:cubicBezTo>
                <a:cubicBezTo>
                  <a:pt x="464" y="922"/>
                  <a:pt x="464" y="927"/>
                  <a:pt x="466" y="926"/>
                </a:cubicBezTo>
                <a:cubicBezTo>
                  <a:pt x="469" y="925"/>
                  <a:pt x="467" y="921"/>
                  <a:pt x="470" y="919"/>
                </a:cubicBezTo>
                <a:cubicBezTo>
                  <a:pt x="474" y="917"/>
                  <a:pt x="469" y="915"/>
                  <a:pt x="471" y="913"/>
                </a:cubicBezTo>
                <a:cubicBezTo>
                  <a:pt x="473" y="912"/>
                  <a:pt x="473" y="910"/>
                  <a:pt x="475" y="910"/>
                </a:cubicBezTo>
                <a:cubicBezTo>
                  <a:pt x="477" y="911"/>
                  <a:pt x="477" y="913"/>
                  <a:pt x="477" y="916"/>
                </a:cubicBezTo>
                <a:cubicBezTo>
                  <a:pt x="476" y="919"/>
                  <a:pt x="477" y="920"/>
                  <a:pt x="479" y="922"/>
                </a:cubicBezTo>
                <a:cubicBezTo>
                  <a:pt x="482" y="924"/>
                  <a:pt x="478" y="923"/>
                  <a:pt x="482" y="927"/>
                </a:cubicBezTo>
                <a:cubicBezTo>
                  <a:pt x="486" y="931"/>
                  <a:pt x="483" y="926"/>
                  <a:pt x="487" y="923"/>
                </a:cubicBezTo>
                <a:cubicBezTo>
                  <a:pt x="490" y="919"/>
                  <a:pt x="489" y="916"/>
                  <a:pt x="487" y="914"/>
                </a:cubicBezTo>
                <a:cubicBezTo>
                  <a:pt x="485" y="912"/>
                  <a:pt x="487" y="909"/>
                  <a:pt x="491" y="906"/>
                </a:cubicBezTo>
                <a:cubicBezTo>
                  <a:pt x="495" y="904"/>
                  <a:pt x="494" y="902"/>
                  <a:pt x="495" y="901"/>
                </a:cubicBezTo>
                <a:cubicBezTo>
                  <a:pt x="497" y="899"/>
                  <a:pt x="498" y="892"/>
                  <a:pt x="496" y="895"/>
                </a:cubicBezTo>
                <a:cubicBezTo>
                  <a:pt x="495" y="897"/>
                  <a:pt x="494" y="892"/>
                  <a:pt x="490" y="891"/>
                </a:cubicBezTo>
                <a:cubicBezTo>
                  <a:pt x="486" y="889"/>
                  <a:pt x="488" y="887"/>
                  <a:pt x="488" y="887"/>
                </a:cubicBezTo>
                <a:cubicBezTo>
                  <a:pt x="488" y="887"/>
                  <a:pt x="490" y="888"/>
                  <a:pt x="493" y="889"/>
                </a:cubicBezTo>
                <a:cubicBezTo>
                  <a:pt x="496" y="889"/>
                  <a:pt x="497" y="889"/>
                  <a:pt x="496" y="891"/>
                </a:cubicBezTo>
                <a:cubicBezTo>
                  <a:pt x="495" y="893"/>
                  <a:pt x="499" y="895"/>
                  <a:pt x="500" y="897"/>
                </a:cubicBezTo>
                <a:cubicBezTo>
                  <a:pt x="502" y="898"/>
                  <a:pt x="501" y="901"/>
                  <a:pt x="497" y="906"/>
                </a:cubicBezTo>
                <a:cubicBezTo>
                  <a:pt x="494" y="912"/>
                  <a:pt x="496" y="910"/>
                  <a:pt x="499" y="915"/>
                </a:cubicBezTo>
                <a:cubicBezTo>
                  <a:pt x="501" y="919"/>
                  <a:pt x="497" y="920"/>
                  <a:pt x="500" y="923"/>
                </a:cubicBezTo>
                <a:cubicBezTo>
                  <a:pt x="503" y="926"/>
                  <a:pt x="500" y="926"/>
                  <a:pt x="497" y="930"/>
                </a:cubicBezTo>
                <a:cubicBezTo>
                  <a:pt x="495" y="934"/>
                  <a:pt x="497" y="934"/>
                  <a:pt x="500" y="933"/>
                </a:cubicBezTo>
                <a:cubicBezTo>
                  <a:pt x="503" y="932"/>
                  <a:pt x="503" y="931"/>
                  <a:pt x="503" y="926"/>
                </a:cubicBezTo>
                <a:cubicBezTo>
                  <a:pt x="502" y="922"/>
                  <a:pt x="505" y="924"/>
                  <a:pt x="506" y="919"/>
                </a:cubicBezTo>
                <a:cubicBezTo>
                  <a:pt x="508" y="915"/>
                  <a:pt x="509" y="916"/>
                  <a:pt x="513" y="917"/>
                </a:cubicBezTo>
                <a:cubicBezTo>
                  <a:pt x="518" y="919"/>
                  <a:pt x="513" y="921"/>
                  <a:pt x="510" y="922"/>
                </a:cubicBezTo>
                <a:cubicBezTo>
                  <a:pt x="508" y="924"/>
                  <a:pt x="512" y="924"/>
                  <a:pt x="510" y="929"/>
                </a:cubicBezTo>
                <a:cubicBezTo>
                  <a:pt x="507" y="934"/>
                  <a:pt x="509" y="934"/>
                  <a:pt x="512" y="935"/>
                </a:cubicBezTo>
                <a:cubicBezTo>
                  <a:pt x="514" y="937"/>
                  <a:pt x="514" y="927"/>
                  <a:pt x="517" y="929"/>
                </a:cubicBezTo>
                <a:cubicBezTo>
                  <a:pt x="520" y="932"/>
                  <a:pt x="514" y="935"/>
                  <a:pt x="513" y="941"/>
                </a:cubicBezTo>
                <a:cubicBezTo>
                  <a:pt x="513" y="948"/>
                  <a:pt x="510" y="947"/>
                  <a:pt x="506" y="951"/>
                </a:cubicBezTo>
                <a:cubicBezTo>
                  <a:pt x="502" y="955"/>
                  <a:pt x="500" y="950"/>
                  <a:pt x="500" y="960"/>
                </a:cubicBezTo>
                <a:cubicBezTo>
                  <a:pt x="500" y="967"/>
                  <a:pt x="499" y="964"/>
                  <a:pt x="497" y="966"/>
                </a:cubicBezTo>
                <a:cubicBezTo>
                  <a:pt x="495" y="966"/>
                  <a:pt x="493" y="966"/>
                  <a:pt x="491" y="966"/>
                </a:cubicBezTo>
                <a:cubicBezTo>
                  <a:pt x="490" y="965"/>
                  <a:pt x="489" y="965"/>
                  <a:pt x="489" y="964"/>
                </a:cubicBezTo>
                <a:cubicBezTo>
                  <a:pt x="484" y="960"/>
                  <a:pt x="483" y="960"/>
                  <a:pt x="484" y="958"/>
                </a:cubicBezTo>
                <a:cubicBezTo>
                  <a:pt x="485" y="955"/>
                  <a:pt x="486" y="959"/>
                  <a:pt x="489" y="957"/>
                </a:cubicBezTo>
                <a:cubicBezTo>
                  <a:pt x="492" y="956"/>
                  <a:pt x="491" y="963"/>
                  <a:pt x="493" y="963"/>
                </a:cubicBezTo>
                <a:cubicBezTo>
                  <a:pt x="496" y="963"/>
                  <a:pt x="492" y="961"/>
                  <a:pt x="495" y="959"/>
                </a:cubicBezTo>
                <a:cubicBezTo>
                  <a:pt x="498" y="957"/>
                  <a:pt x="495" y="956"/>
                  <a:pt x="491" y="955"/>
                </a:cubicBezTo>
                <a:cubicBezTo>
                  <a:pt x="487" y="954"/>
                  <a:pt x="487" y="951"/>
                  <a:pt x="482" y="947"/>
                </a:cubicBezTo>
                <a:cubicBezTo>
                  <a:pt x="477" y="943"/>
                  <a:pt x="480" y="948"/>
                  <a:pt x="484" y="952"/>
                </a:cubicBezTo>
                <a:cubicBezTo>
                  <a:pt x="488" y="956"/>
                  <a:pt x="484" y="957"/>
                  <a:pt x="481" y="952"/>
                </a:cubicBezTo>
                <a:cubicBezTo>
                  <a:pt x="477" y="948"/>
                  <a:pt x="473" y="945"/>
                  <a:pt x="468" y="945"/>
                </a:cubicBezTo>
                <a:cubicBezTo>
                  <a:pt x="463" y="944"/>
                  <a:pt x="466" y="949"/>
                  <a:pt x="463" y="949"/>
                </a:cubicBezTo>
                <a:cubicBezTo>
                  <a:pt x="461" y="949"/>
                  <a:pt x="463" y="946"/>
                  <a:pt x="461" y="946"/>
                </a:cubicBezTo>
                <a:cubicBezTo>
                  <a:pt x="458" y="946"/>
                  <a:pt x="457" y="945"/>
                  <a:pt x="459" y="943"/>
                </a:cubicBezTo>
                <a:cubicBezTo>
                  <a:pt x="460" y="940"/>
                  <a:pt x="458" y="938"/>
                  <a:pt x="456" y="938"/>
                </a:cubicBezTo>
                <a:cubicBezTo>
                  <a:pt x="453" y="939"/>
                  <a:pt x="453" y="937"/>
                  <a:pt x="454" y="934"/>
                </a:cubicBezTo>
                <a:cubicBezTo>
                  <a:pt x="455" y="931"/>
                  <a:pt x="454" y="931"/>
                  <a:pt x="451" y="931"/>
                </a:cubicBezTo>
                <a:cubicBezTo>
                  <a:pt x="448" y="931"/>
                  <a:pt x="452" y="935"/>
                  <a:pt x="449" y="933"/>
                </a:cubicBezTo>
                <a:cubicBezTo>
                  <a:pt x="445" y="932"/>
                  <a:pt x="448" y="932"/>
                  <a:pt x="449" y="929"/>
                </a:cubicBezTo>
                <a:close/>
                <a:moveTo>
                  <a:pt x="447" y="942"/>
                </a:moveTo>
                <a:cubicBezTo>
                  <a:pt x="442" y="940"/>
                  <a:pt x="447" y="939"/>
                  <a:pt x="449" y="935"/>
                </a:cubicBezTo>
                <a:cubicBezTo>
                  <a:pt x="449" y="935"/>
                  <a:pt x="450" y="936"/>
                  <a:pt x="452" y="940"/>
                </a:cubicBezTo>
                <a:cubicBezTo>
                  <a:pt x="453" y="943"/>
                  <a:pt x="452" y="943"/>
                  <a:pt x="447" y="942"/>
                </a:cubicBezTo>
                <a:close/>
                <a:moveTo>
                  <a:pt x="449" y="954"/>
                </a:moveTo>
                <a:cubicBezTo>
                  <a:pt x="447" y="952"/>
                  <a:pt x="450" y="945"/>
                  <a:pt x="454" y="947"/>
                </a:cubicBezTo>
                <a:cubicBezTo>
                  <a:pt x="458" y="949"/>
                  <a:pt x="450" y="962"/>
                  <a:pt x="448" y="960"/>
                </a:cubicBezTo>
                <a:cubicBezTo>
                  <a:pt x="445" y="958"/>
                  <a:pt x="451" y="957"/>
                  <a:pt x="449" y="954"/>
                </a:cubicBezTo>
                <a:close/>
                <a:moveTo>
                  <a:pt x="375" y="1452"/>
                </a:moveTo>
                <a:cubicBezTo>
                  <a:pt x="370" y="1457"/>
                  <a:pt x="376" y="1461"/>
                  <a:pt x="372" y="1464"/>
                </a:cubicBezTo>
                <a:cubicBezTo>
                  <a:pt x="367" y="1466"/>
                  <a:pt x="376" y="1458"/>
                  <a:pt x="371" y="1455"/>
                </a:cubicBezTo>
                <a:cubicBezTo>
                  <a:pt x="367" y="1452"/>
                  <a:pt x="370" y="1449"/>
                  <a:pt x="370" y="1449"/>
                </a:cubicBezTo>
                <a:cubicBezTo>
                  <a:pt x="370" y="1449"/>
                  <a:pt x="369" y="1446"/>
                  <a:pt x="374" y="1442"/>
                </a:cubicBezTo>
                <a:cubicBezTo>
                  <a:pt x="374" y="1442"/>
                  <a:pt x="380" y="1447"/>
                  <a:pt x="375" y="1452"/>
                </a:cubicBezTo>
                <a:close/>
                <a:moveTo>
                  <a:pt x="372" y="1513"/>
                </a:moveTo>
                <a:cubicBezTo>
                  <a:pt x="367" y="1514"/>
                  <a:pt x="371" y="1500"/>
                  <a:pt x="375" y="1500"/>
                </a:cubicBezTo>
                <a:cubicBezTo>
                  <a:pt x="378" y="1500"/>
                  <a:pt x="378" y="1512"/>
                  <a:pt x="372" y="1513"/>
                </a:cubicBezTo>
                <a:close/>
                <a:moveTo>
                  <a:pt x="193" y="1379"/>
                </a:moveTo>
                <a:cubicBezTo>
                  <a:pt x="190" y="1382"/>
                  <a:pt x="190" y="1378"/>
                  <a:pt x="191" y="1373"/>
                </a:cubicBezTo>
                <a:cubicBezTo>
                  <a:pt x="191" y="1373"/>
                  <a:pt x="196" y="1376"/>
                  <a:pt x="193" y="1379"/>
                </a:cubicBezTo>
                <a:close/>
                <a:moveTo>
                  <a:pt x="310" y="918"/>
                </a:moveTo>
                <a:cubicBezTo>
                  <a:pt x="312" y="915"/>
                  <a:pt x="313" y="916"/>
                  <a:pt x="317" y="921"/>
                </a:cubicBezTo>
                <a:cubicBezTo>
                  <a:pt x="320" y="926"/>
                  <a:pt x="319" y="917"/>
                  <a:pt x="325" y="919"/>
                </a:cubicBezTo>
                <a:cubicBezTo>
                  <a:pt x="330" y="921"/>
                  <a:pt x="322" y="922"/>
                  <a:pt x="320" y="925"/>
                </a:cubicBezTo>
                <a:cubicBezTo>
                  <a:pt x="318" y="928"/>
                  <a:pt x="315" y="923"/>
                  <a:pt x="313" y="926"/>
                </a:cubicBezTo>
                <a:cubicBezTo>
                  <a:pt x="310" y="928"/>
                  <a:pt x="309" y="920"/>
                  <a:pt x="310" y="918"/>
                </a:cubicBezTo>
                <a:close/>
                <a:moveTo>
                  <a:pt x="303" y="950"/>
                </a:moveTo>
                <a:cubicBezTo>
                  <a:pt x="306" y="949"/>
                  <a:pt x="310" y="961"/>
                  <a:pt x="304" y="964"/>
                </a:cubicBezTo>
                <a:cubicBezTo>
                  <a:pt x="298" y="967"/>
                  <a:pt x="305" y="958"/>
                  <a:pt x="300" y="957"/>
                </a:cubicBezTo>
                <a:cubicBezTo>
                  <a:pt x="294" y="956"/>
                  <a:pt x="299" y="952"/>
                  <a:pt x="303" y="950"/>
                </a:cubicBezTo>
                <a:close/>
                <a:moveTo>
                  <a:pt x="272" y="950"/>
                </a:moveTo>
                <a:cubicBezTo>
                  <a:pt x="274" y="949"/>
                  <a:pt x="280" y="952"/>
                  <a:pt x="278" y="958"/>
                </a:cubicBezTo>
                <a:cubicBezTo>
                  <a:pt x="276" y="964"/>
                  <a:pt x="270" y="951"/>
                  <a:pt x="272" y="950"/>
                </a:cubicBezTo>
                <a:close/>
                <a:moveTo>
                  <a:pt x="263" y="949"/>
                </a:moveTo>
                <a:cubicBezTo>
                  <a:pt x="265" y="949"/>
                  <a:pt x="272" y="967"/>
                  <a:pt x="270" y="977"/>
                </a:cubicBezTo>
                <a:cubicBezTo>
                  <a:pt x="267" y="986"/>
                  <a:pt x="268" y="974"/>
                  <a:pt x="267" y="968"/>
                </a:cubicBezTo>
                <a:cubicBezTo>
                  <a:pt x="267" y="962"/>
                  <a:pt x="261" y="949"/>
                  <a:pt x="263" y="949"/>
                </a:cubicBezTo>
                <a:close/>
                <a:moveTo>
                  <a:pt x="255" y="951"/>
                </a:moveTo>
                <a:cubicBezTo>
                  <a:pt x="257" y="948"/>
                  <a:pt x="266" y="957"/>
                  <a:pt x="265" y="968"/>
                </a:cubicBezTo>
                <a:cubicBezTo>
                  <a:pt x="264" y="980"/>
                  <a:pt x="264" y="964"/>
                  <a:pt x="259" y="963"/>
                </a:cubicBezTo>
                <a:cubicBezTo>
                  <a:pt x="254" y="962"/>
                  <a:pt x="261" y="957"/>
                  <a:pt x="255" y="958"/>
                </a:cubicBezTo>
                <a:cubicBezTo>
                  <a:pt x="248" y="960"/>
                  <a:pt x="252" y="953"/>
                  <a:pt x="255" y="951"/>
                </a:cubicBezTo>
                <a:close/>
                <a:moveTo>
                  <a:pt x="148" y="1216"/>
                </a:moveTo>
                <a:cubicBezTo>
                  <a:pt x="141" y="1217"/>
                  <a:pt x="149" y="1212"/>
                  <a:pt x="141" y="1210"/>
                </a:cubicBezTo>
                <a:cubicBezTo>
                  <a:pt x="132" y="1207"/>
                  <a:pt x="143" y="1214"/>
                  <a:pt x="136" y="1212"/>
                </a:cubicBezTo>
                <a:cubicBezTo>
                  <a:pt x="128" y="1210"/>
                  <a:pt x="135" y="1205"/>
                  <a:pt x="135" y="1205"/>
                </a:cubicBezTo>
                <a:cubicBezTo>
                  <a:pt x="135" y="1205"/>
                  <a:pt x="136" y="1195"/>
                  <a:pt x="139" y="1197"/>
                </a:cubicBezTo>
                <a:cubicBezTo>
                  <a:pt x="142" y="1199"/>
                  <a:pt x="145" y="1204"/>
                  <a:pt x="152" y="1210"/>
                </a:cubicBezTo>
                <a:cubicBezTo>
                  <a:pt x="159" y="1215"/>
                  <a:pt x="155" y="1216"/>
                  <a:pt x="148" y="1216"/>
                </a:cubicBezTo>
                <a:close/>
                <a:moveTo>
                  <a:pt x="166" y="1324"/>
                </a:moveTo>
                <a:cubicBezTo>
                  <a:pt x="163" y="1327"/>
                  <a:pt x="168" y="1312"/>
                  <a:pt x="162" y="1312"/>
                </a:cubicBezTo>
                <a:cubicBezTo>
                  <a:pt x="157" y="1313"/>
                  <a:pt x="158" y="1297"/>
                  <a:pt x="162" y="1299"/>
                </a:cubicBezTo>
                <a:cubicBezTo>
                  <a:pt x="167" y="1301"/>
                  <a:pt x="162" y="1304"/>
                  <a:pt x="166" y="1306"/>
                </a:cubicBezTo>
                <a:cubicBezTo>
                  <a:pt x="171" y="1308"/>
                  <a:pt x="169" y="1322"/>
                  <a:pt x="166" y="1324"/>
                </a:cubicBezTo>
                <a:close/>
                <a:moveTo>
                  <a:pt x="193" y="1482"/>
                </a:moveTo>
                <a:cubicBezTo>
                  <a:pt x="190" y="1486"/>
                  <a:pt x="188" y="1476"/>
                  <a:pt x="191" y="1476"/>
                </a:cubicBezTo>
                <a:cubicBezTo>
                  <a:pt x="193" y="1476"/>
                  <a:pt x="197" y="1479"/>
                  <a:pt x="193" y="1482"/>
                </a:cubicBezTo>
                <a:close/>
                <a:moveTo>
                  <a:pt x="198" y="1403"/>
                </a:moveTo>
                <a:cubicBezTo>
                  <a:pt x="198" y="1397"/>
                  <a:pt x="197" y="1397"/>
                  <a:pt x="190" y="1394"/>
                </a:cubicBezTo>
                <a:cubicBezTo>
                  <a:pt x="183" y="1392"/>
                  <a:pt x="191" y="1391"/>
                  <a:pt x="195" y="1389"/>
                </a:cubicBezTo>
                <a:cubicBezTo>
                  <a:pt x="199" y="1387"/>
                  <a:pt x="198" y="1381"/>
                  <a:pt x="199" y="1385"/>
                </a:cubicBezTo>
                <a:cubicBezTo>
                  <a:pt x="201" y="1389"/>
                  <a:pt x="199" y="1397"/>
                  <a:pt x="202" y="1401"/>
                </a:cubicBezTo>
                <a:cubicBezTo>
                  <a:pt x="206" y="1405"/>
                  <a:pt x="204" y="1406"/>
                  <a:pt x="201" y="1411"/>
                </a:cubicBezTo>
                <a:cubicBezTo>
                  <a:pt x="199" y="1416"/>
                  <a:pt x="198" y="1409"/>
                  <a:pt x="198" y="1403"/>
                </a:cubicBezTo>
                <a:close/>
                <a:moveTo>
                  <a:pt x="205" y="1456"/>
                </a:moveTo>
                <a:cubicBezTo>
                  <a:pt x="201" y="1459"/>
                  <a:pt x="199" y="1450"/>
                  <a:pt x="202" y="1447"/>
                </a:cubicBezTo>
                <a:cubicBezTo>
                  <a:pt x="202" y="1447"/>
                  <a:pt x="208" y="1453"/>
                  <a:pt x="205" y="1456"/>
                </a:cubicBezTo>
                <a:close/>
                <a:moveTo>
                  <a:pt x="207" y="1402"/>
                </a:moveTo>
                <a:cubicBezTo>
                  <a:pt x="203" y="1404"/>
                  <a:pt x="205" y="1397"/>
                  <a:pt x="208" y="1394"/>
                </a:cubicBezTo>
                <a:cubicBezTo>
                  <a:pt x="208" y="1394"/>
                  <a:pt x="211" y="1400"/>
                  <a:pt x="207" y="1402"/>
                </a:cubicBezTo>
                <a:close/>
                <a:moveTo>
                  <a:pt x="218" y="1369"/>
                </a:moveTo>
                <a:cubicBezTo>
                  <a:pt x="213" y="1369"/>
                  <a:pt x="212" y="1364"/>
                  <a:pt x="212" y="1360"/>
                </a:cubicBezTo>
                <a:cubicBezTo>
                  <a:pt x="212" y="1360"/>
                  <a:pt x="222" y="1369"/>
                  <a:pt x="218" y="1369"/>
                </a:cubicBezTo>
                <a:close/>
                <a:moveTo>
                  <a:pt x="254" y="1353"/>
                </a:moveTo>
                <a:cubicBezTo>
                  <a:pt x="250" y="1355"/>
                  <a:pt x="250" y="1347"/>
                  <a:pt x="252" y="1343"/>
                </a:cubicBezTo>
                <a:cubicBezTo>
                  <a:pt x="252" y="1343"/>
                  <a:pt x="259" y="1351"/>
                  <a:pt x="254" y="1353"/>
                </a:cubicBezTo>
                <a:close/>
                <a:moveTo>
                  <a:pt x="271" y="1338"/>
                </a:moveTo>
                <a:cubicBezTo>
                  <a:pt x="269" y="1342"/>
                  <a:pt x="268" y="1335"/>
                  <a:pt x="270" y="1329"/>
                </a:cubicBezTo>
                <a:cubicBezTo>
                  <a:pt x="270" y="1329"/>
                  <a:pt x="272" y="1333"/>
                  <a:pt x="271" y="1338"/>
                </a:cubicBezTo>
                <a:close/>
                <a:moveTo>
                  <a:pt x="275" y="1312"/>
                </a:moveTo>
                <a:cubicBezTo>
                  <a:pt x="273" y="1316"/>
                  <a:pt x="273" y="1315"/>
                  <a:pt x="272" y="1313"/>
                </a:cubicBezTo>
                <a:cubicBezTo>
                  <a:pt x="275" y="1311"/>
                  <a:pt x="275" y="1311"/>
                  <a:pt x="275" y="1311"/>
                </a:cubicBezTo>
                <a:cubicBezTo>
                  <a:pt x="275" y="1311"/>
                  <a:pt x="275" y="1311"/>
                  <a:pt x="275" y="1312"/>
                </a:cubicBezTo>
                <a:close/>
                <a:moveTo>
                  <a:pt x="300" y="1373"/>
                </a:moveTo>
                <a:cubicBezTo>
                  <a:pt x="296" y="1375"/>
                  <a:pt x="301" y="1366"/>
                  <a:pt x="297" y="1365"/>
                </a:cubicBezTo>
                <a:cubicBezTo>
                  <a:pt x="293" y="1364"/>
                  <a:pt x="295" y="1375"/>
                  <a:pt x="291" y="1374"/>
                </a:cubicBezTo>
                <a:cubicBezTo>
                  <a:pt x="286" y="1374"/>
                  <a:pt x="296" y="1364"/>
                  <a:pt x="293" y="1362"/>
                </a:cubicBezTo>
                <a:cubicBezTo>
                  <a:pt x="291" y="1360"/>
                  <a:pt x="293" y="1365"/>
                  <a:pt x="287" y="1365"/>
                </a:cubicBezTo>
                <a:cubicBezTo>
                  <a:pt x="281" y="1365"/>
                  <a:pt x="290" y="1359"/>
                  <a:pt x="292" y="1357"/>
                </a:cubicBezTo>
                <a:cubicBezTo>
                  <a:pt x="295" y="1355"/>
                  <a:pt x="296" y="1358"/>
                  <a:pt x="299" y="1361"/>
                </a:cubicBezTo>
                <a:cubicBezTo>
                  <a:pt x="302" y="1363"/>
                  <a:pt x="305" y="1358"/>
                  <a:pt x="306" y="1363"/>
                </a:cubicBezTo>
                <a:cubicBezTo>
                  <a:pt x="306" y="1368"/>
                  <a:pt x="304" y="1372"/>
                  <a:pt x="300" y="1373"/>
                </a:cubicBezTo>
                <a:close/>
                <a:moveTo>
                  <a:pt x="315" y="1360"/>
                </a:moveTo>
                <a:cubicBezTo>
                  <a:pt x="311" y="1363"/>
                  <a:pt x="312" y="1357"/>
                  <a:pt x="317" y="1353"/>
                </a:cubicBezTo>
                <a:cubicBezTo>
                  <a:pt x="317" y="1353"/>
                  <a:pt x="319" y="1357"/>
                  <a:pt x="315" y="1360"/>
                </a:cubicBezTo>
                <a:close/>
                <a:moveTo>
                  <a:pt x="336" y="1328"/>
                </a:moveTo>
                <a:cubicBezTo>
                  <a:pt x="337" y="1323"/>
                  <a:pt x="338" y="1330"/>
                  <a:pt x="338" y="1336"/>
                </a:cubicBezTo>
                <a:cubicBezTo>
                  <a:pt x="337" y="1342"/>
                  <a:pt x="341" y="1344"/>
                  <a:pt x="336" y="1344"/>
                </a:cubicBezTo>
                <a:cubicBezTo>
                  <a:pt x="331" y="1343"/>
                  <a:pt x="334" y="1333"/>
                  <a:pt x="336" y="1328"/>
                </a:cubicBezTo>
                <a:close/>
                <a:moveTo>
                  <a:pt x="336" y="1362"/>
                </a:moveTo>
                <a:cubicBezTo>
                  <a:pt x="334" y="1367"/>
                  <a:pt x="334" y="1354"/>
                  <a:pt x="336" y="1349"/>
                </a:cubicBezTo>
                <a:cubicBezTo>
                  <a:pt x="336" y="1349"/>
                  <a:pt x="337" y="1350"/>
                  <a:pt x="341" y="1349"/>
                </a:cubicBezTo>
                <a:cubicBezTo>
                  <a:pt x="344" y="1349"/>
                  <a:pt x="338" y="1357"/>
                  <a:pt x="336" y="1362"/>
                </a:cubicBezTo>
                <a:close/>
                <a:moveTo>
                  <a:pt x="348" y="1397"/>
                </a:moveTo>
                <a:cubicBezTo>
                  <a:pt x="342" y="1399"/>
                  <a:pt x="348" y="1387"/>
                  <a:pt x="349" y="1389"/>
                </a:cubicBezTo>
                <a:cubicBezTo>
                  <a:pt x="351" y="1392"/>
                  <a:pt x="354" y="1395"/>
                  <a:pt x="348" y="1397"/>
                </a:cubicBezTo>
                <a:close/>
                <a:moveTo>
                  <a:pt x="361" y="1428"/>
                </a:moveTo>
                <a:cubicBezTo>
                  <a:pt x="359" y="1433"/>
                  <a:pt x="351" y="1427"/>
                  <a:pt x="351" y="1423"/>
                </a:cubicBezTo>
                <a:cubicBezTo>
                  <a:pt x="352" y="1418"/>
                  <a:pt x="363" y="1424"/>
                  <a:pt x="361" y="1428"/>
                </a:cubicBezTo>
                <a:close/>
                <a:moveTo>
                  <a:pt x="358" y="1538"/>
                </a:moveTo>
                <a:cubicBezTo>
                  <a:pt x="354" y="1539"/>
                  <a:pt x="356" y="1535"/>
                  <a:pt x="360" y="1533"/>
                </a:cubicBezTo>
                <a:cubicBezTo>
                  <a:pt x="360" y="1533"/>
                  <a:pt x="362" y="1537"/>
                  <a:pt x="358" y="1538"/>
                </a:cubicBezTo>
                <a:close/>
                <a:moveTo>
                  <a:pt x="362" y="1635"/>
                </a:moveTo>
                <a:cubicBezTo>
                  <a:pt x="358" y="1634"/>
                  <a:pt x="363" y="1624"/>
                  <a:pt x="363" y="1624"/>
                </a:cubicBezTo>
                <a:cubicBezTo>
                  <a:pt x="367" y="1624"/>
                  <a:pt x="366" y="1636"/>
                  <a:pt x="362" y="1635"/>
                </a:cubicBezTo>
                <a:close/>
                <a:moveTo>
                  <a:pt x="360" y="1414"/>
                </a:moveTo>
                <a:cubicBezTo>
                  <a:pt x="363" y="1412"/>
                  <a:pt x="367" y="1414"/>
                  <a:pt x="366" y="1420"/>
                </a:cubicBezTo>
                <a:cubicBezTo>
                  <a:pt x="366" y="1425"/>
                  <a:pt x="357" y="1415"/>
                  <a:pt x="360" y="1414"/>
                </a:cubicBezTo>
                <a:close/>
                <a:moveTo>
                  <a:pt x="367" y="1644"/>
                </a:moveTo>
                <a:cubicBezTo>
                  <a:pt x="363" y="1650"/>
                  <a:pt x="367" y="1634"/>
                  <a:pt x="371" y="1631"/>
                </a:cubicBezTo>
                <a:cubicBezTo>
                  <a:pt x="371" y="1631"/>
                  <a:pt x="371" y="1639"/>
                  <a:pt x="367" y="1644"/>
                </a:cubicBezTo>
                <a:close/>
                <a:moveTo>
                  <a:pt x="375" y="1536"/>
                </a:moveTo>
                <a:cubicBezTo>
                  <a:pt x="375" y="1536"/>
                  <a:pt x="375" y="1539"/>
                  <a:pt x="370" y="1539"/>
                </a:cubicBezTo>
                <a:cubicBezTo>
                  <a:pt x="366" y="1539"/>
                  <a:pt x="372" y="1536"/>
                  <a:pt x="373" y="1533"/>
                </a:cubicBezTo>
                <a:cubicBezTo>
                  <a:pt x="374" y="1529"/>
                  <a:pt x="370" y="1530"/>
                  <a:pt x="376" y="1528"/>
                </a:cubicBezTo>
                <a:cubicBezTo>
                  <a:pt x="382" y="1527"/>
                  <a:pt x="378" y="1536"/>
                  <a:pt x="375" y="1536"/>
                </a:cubicBezTo>
                <a:close/>
                <a:moveTo>
                  <a:pt x="392" y="1591"/>
                </a:moveTo>
                <a:cubicBezTo>
                  <a:pt x="387" y="1590"/>
                  <a:pt x="392" y="1580"/>
                  <a:pt x="396" y="1580"/>
                </a:cubicBezTo>
                <a:cubicBezTo>
                  <a:pt x="396" y="1580"/>
                  <a:pt x="397" y="1592"/>
                  <a:pt x="392" y="1591"/>
                </a:cubicBezTo>
                <a:close/>
                <a:moveTo>
                  <a:pt x="439" y="1524"/>
                </a:moveTo>
                <a:cubicBezTo>
                  <a:pt x="434" y="1528"/>
                  <a:pt x="432" y="1517"/>
                  <a:pt x="436" y="1515"/>
                </a:cubicBezTo>
                <a:cubicBezTo>
                  <a:pt x="436" y="1515"/>
                  <a:pt x="445" y="1520"/>
                  <a:pt x="439" y="1524"/>
                </a:cubicBezTo>
                <a:close/>
                <a:moveTo>
                  <a:pt x="460" y="1525"/>
                </a:moveTo>
                <a:cubicBezTo>
                  <a:pt x="463" y="1526"/>
                  <a:pt x="463" y="1535"/>
                  <a:pt x="459" y="1534"/>
                </a:cubicBezTo>
                <a:cubicBezTo>
                  <a:pt x="455" y="1534"/>
                  <a:pt x="457" y="1524"/>
                  <a:pt x="460" y="1525"/>
                </a:cubicBezTo>
                <a:close/>
                <a:moveTo>
                  <a:pt x="460" y="1551"/>
                </a:moveTo>
                <a:cubicBezTo>
                  <a:pt x="455" y="1552"/>
                  <a:pt x="459" y="1541"/>
                  <a:pt x="463" y="1544"/>
                </a:cubicBezTo>
                <a:cubicBezTo>
                  <a:pt x="466" y="1547"/>
                  <a:pt x="465" y="1550"/>
                  <a:pt x="460" y="1551"/>
                </a:cubicBezTo>
                <a:close/>
                <a:moveTo>
                  <a:pt x="468" y="1560"/>
                </a:moveTo>
                <a:cubicBezTo>
                  <a:pt x="464" y="1561"/>
                  <a:pt x="465" y="1555"/>
                  <a:pt x="465" y="1555"/>
                </a:cubicBezTo>
                <a:cubicBezTo>
                  <a:pt x="471" y="1555"/>
                  <a:pt x="471" y="1560"/>
                  <a:pt x="468" y="1560"/>
                </a:cubicBezTo>
                <a:close/>
                <a:moveTo>
                  <a:pt x="483" y="1511"/>
                </a:moveTo>
                <a:cubicBezTo>
                  <a:pt x="484" y="1513"/>
                  <a:pt x="485" y="1514"/>
                  <a:pt x="485" y="1515"/>
                </a:cubicBezTo>
                <a:cubicBezTo>
                  <a:pt x="484" y="1515"/>
                  <a:pt x="484" y="1515"/>
                  <a:pt x="483" y="1512"/>
                </a:cubicBezTo>
                <a:cubicBezTo>
                  <a:pt x="483" y="1512"/>
                  <a:pt x="483" y="1512"/>
                  <a:pt x="483" y="1511"/>
                </a:cubicBezTo>
                <a:close/>
                <a:moveTo>
                  <a:pt x="487" y="1555"/>
                </a:moveTo>
                <a:cubicBezTo>
                  <a:pt x="483" y="1556"/>
                  <a:pt x="483" y="1552"/>
                  <a:pt x="487" y="1549"/>
                </a:cubicBezTo>
                <a:cubicBezTo>
                  <a:pt x="487" y="1549"/>
                  <a:pt x="491" y="1555"/>
                  <a:pt x="487" y="1555"/>
                </a:cubicBezTo>
                <a:close/>
                <a:moveTo>
                  <a:pt x="517" y="1548"/>
                </a:moveTo>
                <a:cubicBezTo>
                  <a:pt x="511" y="1548"/>
                  <a:pt x="516" y="1544"/>
                  <a:pt x="512" y="1541"/>
                </a:cubicBezTo>
                <a:cubicBezTo>
                  <a:pt x="507" y="1539"/>
                  <a:pt x="507" y="1546"/>
                  <a:pt x="503" y="1542"/>
                </a:cubicBezTo>
                <a:cubicBezTo>
                  <a:pt x="498" y="1539"/>
                  <a:pt x="505" y="1534"/>
                  <a:pt x="505" y="1534"/>
                </a:cubicBezTo>
                <a:cubicBezTo>
                  <a:pt x="505" y="1534"/>
                  <a:pt x="510" y="1530"/>
                  <a:pt x="504" y="1529"/>
                </a:cubicBezTo>
                <a:cubicBezTo>
                  <a:pt x="504" y="1529"/>
                  <a:pt x="504" y="1529"/>
                  <a:pt x="504" y="1529"/>
                </a:cubicBezTo>
                <a:cubicBezTo>
                  <a:pt x="506" y="1528"/>
                  <a:pt x="509" y="1526"/>
                  <a:pt x="513" y="1525"/>
                </a:cubicBezTo>
                <a:cubicBezTo>
                  <a:pt x="513" y="1526"/>
                  <a:pt x="512" y="1529"/>
                  <a:pt x="510" y="1531"/>
                </a:cubicBezTo>
                <a:cubicBezTo>
                  <a:pt x="507" y="1534"/>
                  <a:pt x="504" y="1539"/>
                  <a:pt x="509" y="1537"/>
                </a:cubicBezTo>
                <a:cubicBezTo>
                  <a:pt x="513" y="1536"/>
                  <a:pt x="508" y="1528"/>
                  <a:pt x="514" y="1531"/>
                </a:cubicBezTo>
                <a:cubicBezTo>
                  <a:pt x="519" y="1534"/>
                  <a:pt x="510" y="1537"/>
                  <a:pt x="514" y="1539"/>
                </a:cubicBezTo>
                <a:cubicBezTo>
                  <a:pt x="518" y="1541"/>
                  <a:pt x="518" y="1535"/>
                  <a:pt x="520" y="1541"/>
                </a:cubicBezTo>
                <a:cubicBezTo>
                  <a:pt x="523" y="1546"/>
                  <a:pt x="523" y="1547"/>
                  <a:pt x="517" y="1548"/>
                </a:cubicBezTo>
                <a:close/>
                <a:moveTo>
                  <a:pt x="530" y="1627"/>
                </a:moveTo>
                <a:cubicBezTo>
                  <a:pt x="533" y="1626"/>
                  <a:pt x="533" y="1626"/>
                  <a:pt x="533" y="1626"/>
                </a:cubicBezTo>
                <a:cubicBezTo>
                  <a:pt x="533" y="1626"/>
                  <a:pt x="538" y="1625"/>
                  <a:pt x="535" y="1630"/>
                </a:cubicBezTo>
                <a:cubicBezTo>
                  <a:pt x="533" y="1634"/>
                  <a:pt x="530" y="1627"/>
                  <a:pt x="530" y="1627"/>
                </a:cubicBezTo>
                <a:close/>
                <a:moveTo>
                  <a:pt x="537" y="1639"/>
                </a:moveTo>
                <a:cubicBezTo>
                  <a:pt x="533" y="1641"/>
                  <a:pt x="540" y="1631"/>
                  <a:pt x="540" y="1631"/>
                </a:cubicBezTo>
                <a:cubicBezTo>
                  <a:pt x="542" y="1634"/>
                  <a:pt x="542" y="1638"/>
                  <a:pt x="537" y="1639"/>
                </a:cubicBezTo>
                <a:close/>
                <a:moveTo>
                  <a:pt x="545" y="1619"/>
                </a:moveTo>
                <a:cubicBezTo>
                  <a:pt x="539" y="1622"/>
                  <a:pt x="547" y="1624"/>
                  <a:pt x="540" y="1626"/>
                </a:cubicBezTo>
                <a:cubicBezTo>
                  <a:pt x="533" y="1627"/>
                  <a:pt x="538" y="1620"/>
                  <a:pt x="541" y="1615"/>
                </a:cubicBezTo>
                <a:cubicBezTo>
                  <a:pt x="543" y="1611"/>
                  <a:pt x="542" y="1610"/>
                  <a:pt x="535" y="1609"/>
                </a:cubicBezTo>
                <a:cubicBezTo>
                  <a:pt x="527" y="1608"/>
                  <a:pt x="532" y="1605"/>
                  <a:pt x="536" y="1602"/>
                </a:cubicBezTo>
                <a:cubicBezTo>
                  <a:pt x="536" y="1602"/>
                  <a:pt x="539" y="1603"/>
                  <a:pt x="542" y="1607"/>
                </a:cubicBezTo>
                <a:cubicBezTo>
                  <a:pt x="544" y="1610"/>
                  <a:pt x="548" y="1607"/>
                  <a:pt x="551" y="1611"/>
                </a:cubicBezTo>
                <a:cubicBezTo>
                  <a:pt x="554" y="1616"/>
                  <a:pt x="550" y="1615"/>
                  <a:pt x="545" y="1619"/>
                </a:cubicBezTo>
                <a:close/>
                <a:moveTo>
                  <a:pt x="550" y="1532"/>
                </a:moveTo>
                <a:cubicBezTo>
                  <a:pt x="546" y="1535"/>
                  <a:pt x="555" y="1539"/>
                  <a:pt x="550" y="1544"/>
                </a:cubicBezTo>
                <a:cubicBezTo>
                  <a:pt x="545" y="1549"/>
                  <a:pt x="548" y="1537"/>
                  <a:pt x="544" y="1534"/>
                </a:cubicBezTo>
                <a:cubicBezTo>
                  <a:pt x="540" y="1530"/>
                  <a:pt x="549" y="1523"/>
                  <a:pt x="552" y="1524"/>
                </a:cubicBezTo>
                <a:cubicBezTo>
                  <a:pt x="555" y="1525"/>
                  <a:pt x="554" y="1528"/>
                  <a:pt x="550" y="1532"/>
                </a:cubicBezTo>
                <a:close/>
                <a:moveTo>
                  <a:pt x="566" y="1647"/>
                </a:moveTo>
                <a:cubicBezTo>
                  <a:pt x="562" y="1649"/>
                  <a:pt x="564" y="1643"/>
                  <a:pt x="565" y="1641"/>
                </a:cubicBezTo>
                <a:cubicBezTo>
                  <a:pt x="565" y="1641"/>
                  <a:pt x="565" y="1640"/>
                  <a:pt x="565" y="1640"/>
                </a:cubicBezTo>
                <a:cubicBezTo>
                  <a:pt x="565" y="1640"/>
                  <a:pt x="564" y="1641"/>
                  <a:pt x="564" y="1641"/>
                </a:cubicBezTo>
                <a:cubicBezTo>
                  <a:pt x="561" y="1646"/>
                  <a:pt x="562" y="1637"/>
                  <a:pt x="558" y="1635"/>
                </a:cubicBezTo>
                <a:cubicBezTo>
                  <a:pt x="553" y="1633"/>
                  <a:pt x="551" y="1630"/>
                  <a:pt x="557" y="1627"/>
                </a:cubicBezTo>
                <a:cubicBezTo>
                  <a:pt x="557" y="1627"/>
                  <a:pt x="566" y="1630"/>
                  <a:pt x="564" y="1636"/>
                </a:cubicBezTo>
                <a:cubicBezTo>
                  <a:pt x="564" y="1638"/>
                  <a:pt x="564" y="1639"/>
                  <a:pt x="565" y="1640"/>
                </a:cubicBezTo>
                <a:cubicBezTo>
                  <a:pt x="565" y="1640"/>
                  <a:pt x="565" y="1640"/>
                  <a:pt x="565" y="1641"/>
                </a:cubicBezTo>
                <a:cubicBezTo>
                  <a:pt x="566" y="1643"/>
                  <a:pt x="569" y="1644"/>
                  <a:pt x="566" y="1647"/>
                </a:cubicBezTo>
                <a:close/>
                <a:moveTo>
                  <a:pt x="570" y="1618"/>
                </a:moveTo>
                <a:cubicBezTo>
                  <a:pt x="564" y="1622"/>
                  <a:pt x="562" y="1612"/>
                  <a:pt x="565" y="1611"/>
                </a:cubicBezTo>
                <a:cubicBezTo>
                  <a:pt x="568" y="1609"/>
                  <a:pt x="576" y="1613"/>
                  <a:pt x="570" y="1618"/>
                </a:cubicBezTo>
                <a:close/>
                <a:moveTo>
                  <a:pt x="571" y="1604"/>
                </a:moveTo>
                <a:cubicBezTo>
                  <a:pt x="571" y="1604"/>
                  <a:pt x="574" y="1598"/>
                  <a:pt x="577" y="1604"/>
                </a:cubicBezTo>
                <a:cubicBezTo>
                  <a:pt x="581" y="1610"/>
                  <a:pt x="574" y="1608"/>
                  <a:pt x="571" y="1604"/>
                </a:cubicBezTo>
                <a:close/>
                <a:moveTo>
                  <a:pt x="580" y="1599"/>
                </a:moveTo>
                <a:cubicBezTo>
                  <a:pt x="576" y="1596"/>
                  <a:pt x="580" y="1592"/>
                  <a:pt x="580" y="1592"/>
                </a:cubicBezTo>
                <a:cubicBezTo>
                  <a:pt x="582" y="1595"/>
                  <a:pt x="584" y="1601"/>
                  <a:pt x="580" y="1599"/>
                </a:cubicBezTo>
                <a:close/>
                <a:moveTo>
                  <a:pt x="584" y="1636"/>
                </a:moveTo>
                <a:cubicBezTo>
                  <a:pt x="589" y="1634"/>
                  <a:pt x="593" y="1640"/>
                  <a:pt x="588" y="1643"/>
                </a:cubicBezTo>
                <a:cubicBezTo>
                  <a:pt x="582" y="1646"/>
                  <a:pt x="579" y="1638"/>
                  <a:pt x="584" y="1636"/>
                </a:cubicBezTo>
                <a:close/>
                <a:moveTo>
                  <a:pt x="587" y="1657"/>
                </a:moveTo>
                <a:cubicBezTo>
                  <a:pt x="582" y="1663"/>
                  <a:pt x="587" y="1654"/>
                  <a:pt x="586" y="1650"/>
                </a:cubicBezTo>
                <a:cubicBezTo>
                  <a:pt x="584" y="1646"/>
                  <a:pt x="589" y="1645"/>
                  <a:pt x="592" y="1644"/>
                </a:cubicBezTo>
                <a:cubicBezTo>
                  <a:pt x="592" y="1644"/>
                  <a:pt x="591" y="1652"/>
                  <a:pt x="587" y="1657"/>
                </a:cubicBezTo>
                <a:close/>
                <a:moveTo>
                  <a:pt x="589" y="1633"/>
                </a:moveTo>
                <a:cubicBezTo>
                  <a:pt x="581" y="1636"/>
                  <a:pt x="589" y="1629"/>
                  <a:pt x="589" y="1624"/>
                </a:cubicBezTo>
                <a:cubicBezTo>
                  <a:pt x="588" y="1619"/>
                  <a:pt x="594" y="1625"/>
                  <a:pt x="597" y="1620"/>
                </a:cubicBezTo>
                <a:cubicBezTo>
                  <a:pt x="600" y="1614"/>
                  <a:pt x="599" y="1612"/>
                  <a:pt x="599" y="1612"/>
                </a:cubicBezTo>
                <a:cubicBezTo>
                  <a:pt x="599" y="1612"/>
                  <a:pt x="601" y="1604"/>
                  <a:pt x="604" y="1604"/>
                </a:cubicBezTo>
                <a:cubicBezTo>
                  <a:pt x="604" y="1604"/>
                  <a:pt x="605" y="1609"/>
                  <a:pt x="606" y="1613"/>
                </a:cubicBezTo>
                <a:cubicBezTo>
                  <a:pt x="607" y="1617"/>
                  <a:pt x="603" y="1620"/>
                  <a:pt x="599" y="1623"/>
                </a:cubicBezTo>
                <a:cubicBezTo>
                  <a:pt x="594" y="1625"/>
                  <a:pt x="596" y="1630"/>
                  <a:pt x="589" y="1633"/>
                </a:cubicBezTo>
                <a:close/>
                <a:moveTo>
                  <a:pt x="598" y="1634"/>
                </a:moveTo>
                <a:cubicBezTo>
                  <a:pt x="595" y="1629"/>
                  <a:pt x="605" y="1630"/>
                  <a:pt x="602" y="1626"/>
                </a:cubicBezTo>
                <a:cubicBezTo>
                  <a:pt x="598" y="1622"/>
                  <a:pt x="609" y="1617"/>
                  <a:pt x="609" y="1621"/>
                </a:cubicBezTo>
                <a:cubicBezTo>
                  <a:pt x="609" y="1624"/>
                  <a:pt x="602" y="1639"/>
                  <a:pt x="598" y="1634"/>
                </a:cubicBezTo>
                <a:close/>
                <a:moveTo>
                  <a:pt x="611" y="1644"/>
                </a:moveTo>
                <a:cubicBezTo>
                  <a:pt x="608" y="1649"/>
                  <a:pt x="604" y="1636"/>
                  <a:pt x="607" y="1636"/>
                </a:cubicBezTo>
                <a:cubicBezTo>
                  <a:pt x="611" y="1636"/>
                  <a:pt x="615" y="1639"/>
                  <a:pt x="611" y="1644"/>
                </a:cubicBezTo>
                <a:close/>
                <a:moveTo>
                  <a:pt x="630" y="1626"/>
                </a:moveTo>
                <a:cubicBezTo>
                  <a:pt x="624" y="1628"/>
                  <a:pt x="631" y="1635"/>
                  <a:pt x="626" y="1636"/>
                </a:cubicBezTo>
                <a:cubicBezTo>
                  <a:pt x="621" y="1637"/>
                  <a:pt x="624" y="1628"/>
                  <a:pt x="622" y="1626"/>
                </a:cubicBezTo>
                <a:cubicBezTo>
                  <a:pt x="620" y="1624"/>
                  <a:pt x="621" y="1631"/>
                  <a:pt x="618" y="1636"/>
                </a:cubicBezTo>
                <a:cubicBezTo>
                  <a:pt x="615" y="1640"/>
                  <a:pt x="614" y="1633"/>
                  <a:pt x="612" y="1628"/>
                </a:cubicBezTo>
                <a:cubicBezTo>
                  <a:pt x="612" y="1628"/>
                  <a:pt x="611" y="1624"/>
                  <a:pt x="615" y="1624"/>
                </a:cubicBezTo>
                <a:cubicBezTo>
                  <a:pt x="620" y="1624"/>
                  <a:pt x="625" y="1622"/>
                  <a:pt x="621" y="1618"/>
                </a:cubicBezTo>
                <a:cubicBezTo>
                  <a:pt x="617" y="1614"/>
                  <a:pt x="624" y="1615"/>
                  <a:pt x="629" y="1616"/>
                </a:cubicBezTo>
                <a:cubicBezTo>
                  <a:pt x="634" y="1617"/>
                  <a:pt x="631" y="1613"/>
                  <a:pt x="628" y="1608"/>
                </a:cubicBezTo>
                <a:cubicBezTo>
                  <a:pt x="625" y="1603"/>
                  <a:pt x="627" y="1600"/>
                  <a:pt x="631" y="1598"/>
                </a:cubicBezTo>
                <a:cubicBezTo>
                  <a:pt x="636" y="1596"/>
                  <a:pt x="629" y="1602"/>
                  <a:pt x="633" y="1603"/>
                </a:cubicBezTo>
                <a:cubicBezTo>
                  <a:pt x="637" y="1604"/>
                  <a:pt x="633" y="1611"/>
                  <a:pt x="637" y="1614"/>
                </a:cubicBezTo>
                <a:cubicBezTo>
                  <a:pt x="641" y="1617"/>
                  <a:pt x="646" y="1619"/>
                  <a:pt x="642" y="1624"/>
                </a:cubicBezTo>
                <a:cubicBezTo>
                  <a:pt x="639" y="1629"/>
                  <a:pt x="635" y="1624"/>
                  <a:pt x="630" y="1626"/>
                </a:cubicBezTo>
                <a:close/>
                <a:moveTo>
                  <a:pt x="643" y="1629"/>
                </a:moveTo>
                <a:cubicBezTo>
                  <a:pt x="643" y="1629"/>
                  <a:pt x="643" y="1634"/>
                  <a:pt x="638" y="1633"/>
                </a:cubicBezTo>
                <a:cubicBezTo>
                  <a:pt x="633" y="1632"/>
                  <a:pt x="640" y="1630"/>
                  <a:pt x="643" y="1629"/>
                </a:cubicBezTo>
                <a:close/>
                <a:moveTo>
                  <a:pt x="643" y="1657"/>
                </a:moveTo>
                <a:cubicBezTo>
                  <a:pt x="639" y="1658"/>
                  <a:pt x="643" y="1654"/>
                  <a:pt x="641" y="1652"/>
                </a:cubicBezTo>
                <a:cubicBezTo>
                  <a:pt x="640" y="1650"/>
                  <a:pt x="636" y="1648"/>
                  <a:pt x="636" y="1648"/>
                </a:cubicBezTo>
                <a:cubicBezTo>
                  <a:pt x="640" y="1648"/>
                  <a:pt x="643" y="1645"/>
                  <a:pt x="645" y="1649"/>
                </a:cubicBezTo>
                <a:cubicBezTo>
                  <a:pt x="647" y="1653"/>
                  <a:pt x="648" y="1656"/>
                  <a:pt x="643" y="1657"/>
                </a:cubicBezTo>
                <a:close/>
                <a:moveTo>
                  <a:pt x="668" y="1647"/>
                </a:moveTo>
                <a:cubicBezTo>
                  <a:pt x="663" y="1651"/>
                  <a:pt x="664" y="1646"/>
                  <a:pt x="659" y="1646"/>
                </a:cubicBezTo>
                <a:cubicBezTo>
                  <a:pt x="655" y="1646"/>
                  <a:pt x="664" y="1651"/>
                  <a:pt x="658" y="1654"/>
                </a:cubicBezTo>
                <a:cubicBezTo>
                  <a:pt x="652" y="1658"/>
                  <a:pt x="656" y="1649"/>
                  <a:pt x="647" y="1646"/>
                </a:cubicBezTo>
                <a:cubicBezTo>
                  <a:pt x="638" y="1643"/>
                  <a:pt x="642" y="1642"/>
                  <a:pt x="645" y="1638"/>
                </a:cubicBezTo>
                <a:cubicBezTo>
                  <a:pt x="648" y="1634"/>
                  <a:pt x="651" y="1644"/>
                  <a:pt x="654" y="1644"/>
                </a:cubicBezTo>
                <a:cubicBezTo>
                  <a:pt x="658" y="1645"/>
                  <a:pt x="652" y="1640"/>
                  <a:pt x="656" y="1638"/>
                </a:cubicBezTo>
                <a:cubicBezTo>
                  <a:pt x="660" y="1636"/>
                  <a:pt x="658" y="1643"/>
                  <a:pt x="661" y="1644"/>
                </a:cubicBezTo>
                <a:cubicBezTo>
                  <a:pt x="664" y="1644"/>
                  <a:pt x="665" y="1642"/>
                  <a:pt x="662" y="1639"/>
                </a:cubicBezTo>
                <a:cubicBezTo>
                  <a:pt x="659" y="1636"/>
                  <a:pt x="663" y="1634"/>
                  <a:pt x="666" y="1633"/>
                </a:cubicBezTo>
                <a:cubicBezTo>
                  <a:pt x="666" y="1633"/>
                  <a:pt x="669" y="1633"/>
                  <a:pt x="673" y="1638"/>
                </a:cubicBezTo>
                <a:cubicBezTo>
                  <a:pt x="677" y="1642"/>
                  <a:pt x="672" y="1643"/>
                  <a:pt x="668" y="1647"/>
                </a:cubicBezTo>
                <a:close/>
                <a:moveTo>
                  <a:pt x="679" y="1651"/>
                </a:moveTo>
                <a:cubicBezTo>
                  <a:pt x="677" y="1656"/>
                  <a:pt x="679" y="1656"/>
                  <a:pt x="674" y="1659"/>
                </a:cubicBezTo>
                <a:cubicBezTo>
                  <a:pt x="668" y="1661"/>
                  <a:pt x="673" y="1654"/>
                  <a:pt x="670" y="1651"/>
                </a:cubicBezTo>
                <a:cubicBezTo>
                  <a:pt x="668" y="1647"/>
                  <a:pt x="675" y="1646"/>
                  <a:pt x="679" y="1643"/>
                </a:cubicBezTo>
                <a:cubicBezTo>
                  <a:pt x="679" y="1643"/>
                  <a:pt x="681" y="1646"/>
                  <a:pt x="679" y="1651"/>
                </a:cubicBezTo>
                <a:close/>
                <a:moveTo>
                  <a:pt x="690" y="1642"/>
                </a:moveTo>
                <a:cubicBezTo>
                  <a:pt x="683" y="1646"/>
                  <a:pt x="692" y="1648"/>
                  <a:pt x="688" y="1655"/>
                </a:cubicBezTo>
                <a:cubicBezTo>
                  <a:pt x="684" y="1663"/>
                  <a:pt x="686" y="1653"/>
                  <a:pt x="686" y="1649"/>
                </a:cubicBezTo>
                <a:cubicBezTo>
                  <a:pt x="685" y="1644"/>
                  <a:pt x="686" y="1644"/>
                  <a:pt x="681" y="1640"/>
                </a:cubicBezTo>
                <a:cubicBezTo>
                  <a:pt x="677" y="1636"/>
                  <a:pt x="682" y="1636"/>
                  <a:pt x="688" y="1633"/>
                </a:cubicBezTo>
                <a:cubicBezTo>
                  <a:pt x="688" y="1633"/>
                  <a:pt x="688" y="1637"/>
                  <a:pt x="693" y="1633"/>
                </a:cubicBezTo>
                <a:cubicBezTo>
                  <a:pt x="697" y="1630"/>
                  <a:pt x="691" y="1626"/>
                  <a:pt x="696" y="1625"/>
                </a:cubicBezTo>
                <a:cubicBezTo>
                  <a:pt x="701" y="1623"/>
                  <a:pt x="697" y="1628"/>
                  <a:pt x="698" y="1636"/>
                </a:cubicBezTo>
                <a:cubicBezTo>
                  <a:pt x="699" y="1643"/>
                  <a:pt x="698" y="1638"/>
                  <a:pt x="690" y="1642"/>
                </a:cubicBezTo>
                <a:close/>
                <a:moveTo>
                  <a:pt x="743" y="1591"/>
                </a:moveTo>
                <a:cubicBezTo>
                  <a:pt x="738" y="1591"/>
                  <a:pt x="736" y="1589"/>
                  <a:pt x="731" y="1590"/>
                </a:cubicBezTo>
                <a:cubicBezTo>
                  <a:pt x="726" y="1590"/>
                  <a:pt x="723" y="1589"/>
                  <a:pt x="724" y="1594"/>
                </a:cubicBezTo>
                <a:cubicBezTo>
                  <a:pt x="724" y="1600"/>
                  <a:pt x="714" y="1599"/>
                  <a:pt x="716" y="1603"/>
                </a:cubicBezTo>
                <a:cubicBezTo>
                  <a:pt x="717" y="1607"/>
                  <a:pt x="712" y="1603"/>
                  <a:pt x="711" y="1608"/>
                </a:cubicBezTo>
                <a:cubicBezTo>
                  <a:pt x="710" y="1613"/>
                  <a:pt x="705" y="1619"/>
                  <a:pt x="703" y="1614"/>
                </a:cubicBezTo>
                <a:cubicBezTo>
                  <a:pt x="701" y="1609"/>
                  <a:pt x="697" y="1608"/>
                  <a:pt x="702" y="1606"/>
                </a:cubicBezTo>
                <a:cubicBezTo>
                  <a:pt x="707" y="1605"/>
                  <a:pt x="711" y="1606"/>
                  <a:pt x="709" y="1601"/>
                </a:cubicBezTo>
                <a:cubicBezTo>
                  <a:pt x="707" y="1596"/>
                  <a:pt x="706" y="1602"/>
                  <a:pt x="702" y="1602"/>
                </a:cubicBezTo>
                <a:cubicBezTo>
                  <a:pt x="698" y="1602"/>
                  <a:pt x="704" y="1596"/>
                  <a:pt x="700" y="1596"/>
                </a:cubicBezTo>
                <a:cubicBezTo>
                  <a:pt x="696" y="1596"/>
                  <a:pt x="697" y="1605"/>
                  <a:pt x="693" y="1601"/>
                </a:cubicBezTo>
                <a:cubicBezTo>
                  <a:pt x="690" y="1597"/>
                  <a:pt x="685" y="1596"/>
                  <a:pt x="692" y="1593"/>
                </a:cubicBezTo>
                <a:cubicBezTo>
                  <a:pt x="700" y="1589"/>
                  <a:pt x="697" y="1596"/>
                  <a:pt x="702" y="1594"/>
                </a:cubicBezTo>
                <a:cubicBezTo>
                  <a:pt x="706" y="1592"/>
                  <a:pt x="712" y="1597"/>
                  <a:pt x="712" y="1593"/>
                </a:cubicBezTo>
                <a:cubicBezTo>
                  <a:pt x="712" y="1590"/>
                  <a:pt x="703" y="1594"/>
                  <a:pt x="700" y="1587"/>
                </a:cubicBezTo>
                <a:cubicBezTo>
                  <a:pt x="696" y="1580"/>
                  <a:pt x="695" y="1582"/>
                  <a:pt x="694" y="1585"/>
                </a:cubicBezTo>
                <a:cubicBezTo>
                  <a:pt x="693" y="1589"/>
                  <a:pt x="690" y="1592"/>
                  <a:pt x="687" y="1586"/>
                </a:cubicBezTo>
                <a:cubicBezTo>
                  <a:pt x="683" y="1580"/>
                  <a:pt x="676" y="1580"/>
                  <a:pt x="684" y="1577"/>
                </a:cubicBezTo>
                <a:cubicBezTo>
                  <a:pt x="691" y="1574"/>
                  <a:pt x="685" y="1584"/>
                  <a:pt x="690" y="1579"/>
                </a:cubicBezTo>
                <a:cubicBezTo>
                  <a:pt x="694" y="1574"/>
                  <a:pt x="696" y="1568"/>
                  <a:pt x="696" y="1568"/>
                </a:cubicBezTo>
                <a:cubicBezTo>
                  <a:pt x="701" y="1570"/>
                  <a:pt x="701" y="1574"/>
                  <a:pt x="707" y="1576"/>
                </a:cubicBezTo>
                <a:cubicBezTo>
                  <a:pt x="714" y="1579"/>
                  <a:pt x="708" y="1584"/>
                  <a:pt x="711" y="1583"/>
                </a:cubicBezTo>
                <a:cubicBezTo>
                  <a:pt x="714" y="1582"/>
                  <a:pt x="717" y="1576"/>
                  <a:pt x="715" y="1572"/>
                </a:cubicBezTo>
                <a:cubicBezTo>
                  <a:pt x="712" y="1568"/>
                  <a:pt x="708" y="1561"/>
                  <a:pt x="716" y="1566"/>
                </a:cubicBezTo>
                <a:cubicBezTo>
                  <a:pt x="723" y="1570"/>
                  <a:pt x="723" y="1572"/>
                  <a:pt x="727" y="1574"/>
                </a:cubicBezTo>
                <a:cubicBezTo>
                  <a:pt x="732" y="1577"/>
                  <a:pt x="725" y="1583"/>
                  <a:pt x="730" y="1580"/>
                </a:cubicBezTo>
                <a:cubicBezTo>
                  <a:pt x="736" y="1577"/>
                  <a:pt x="731" y="1573"/>
                  <a:pt x="736" y="1572"/>
                </a:cubicBezTo>
                <a:cubicBezTo>
                  <a:pt x="740" y="1571"/>
                  <a:pt x="743" y="1570"/>
                  <a:pt x="742" y="1566"/>
                </a:cubicBezTo>
                <a:cubicBezTo>
                  <a:pt x="741" y="1563"/>
                  <a:pt x="736" y="1571"/>
                  <a:pt x="734" y="1565"/>
                </a:cubicBezTo>
                <a:cubicBezTo>
                  <a:pt x="733" y="1562"/>
                  <a:pt x="731" y="1560"/>
                  <a:pt x="730" y="1559"/>
                </a:cubicBezTo>
                <a:cubicBezTo>
                  <a:pt x="746" y="1568"/>
                  <a:pt x="746" y="1568"/>
                  <a:pt x="746" y="1568"/>
                </a:cubicBezTo>
                <a:cubicBezTo>
                  <a:pt x="742" y="1569"/>
                  <a:pt x="738" y="1570"/>
                  <a:pt x="741" y="1573"/>
                </a:cubicBezTo>
                <a:cubicBezTo>
                  <a:pt x="744" y="1577"/>
                  <a:pt x="737" y="1576"/>
                  <a:pt x="738" y="1580"/>
                </a:cubicBezTo>
                <a:cubicBezTo>
                  <a:pt x="739" y="1583"/>
                  <a:pt x="733" y="1588"/>
                  <a:pt x="736" y="1588"/>
                </a:cubicBezTo>
                <a:cubicBezTo>
                  <a:pt x="739" y="1589"/>
                  <a:pt x="739" y="1579"/>
                  <a:pt x="743" y="1582"/>
                </a:cubicBezTo>
                <a:cubicBezTo>
                  <a:pt x="747" y="1586"/>
                  <a:pt x="748" y="1590"/>
                  <a:pt x="743" y="1591"/>
                </a:cubicBezTo>
                <a:close/>
                <a:moveTo>
                  <a:pt x="767" y="1606"/>
                </a:moveTo>
                <a:cubicBezTo>
                  <a:pt x="759" y="1604"/>
                  <a:pt x="767" y="1596"/>
                  <a:pt x="771" y="1597"/>
                </a:cubicBezTo>
                <a:cubicBezTo>
                  <a:pt x="776" y="1598"/>
                  <a:pt x="774" y="1597"/>
                  <a:pt x="775" y="1600"/>
                </a:cubicBezTo>
                <a:cubicBezTo>
                  <a:pt x="777" y="1604"/>
                  <a:pt x="775" y="1607"/>
                  <a:pt x="767" y="1606"/>
                </a:cubicBezTo>
                <a:close/>
                <a:moveTo>
                  <a:pt x="790" y="1632"/>
                </a:moveTo>
                <a:cubicBezTo>
                  <a:pt x="785" y="1632"/>
                  <a:pt x="788" y="1628"/>
                  <a:pt x="792" y="1627"/>
                </a:cubicBezTo>
                <a:cubicBezTo>
                  <a:pt x="792" y="1627"/>
                  <a:pt x="796" y="1632"/>
                  <a:pt x="790" y="1632"/>
                </a:cubicBezTo>
                <a:close/>
                <a:moveTo>
                  <a:pt x="811" y="1637"/>
                </a:moveTo>
                <a:cubicBezTo>
                  <a:pt x="806" y="1636"/>
                  <a:pt x="814" y="1633"/>
                  <a:pt x="812" y="1630"/>
                </a:cubicBezTo>
                <a:cubicBezTo>
                  <a:pt x="811" y="1628"/>
                  <a:pt x="811" y="1636"/>
                  <a:pt x="804" y="1632"/>
                </a:cubicBezTo>
                <a:cubicBezTo>
                  <a:pt x="798" y="1629"/>
                  <a:pt x="803" y="1625"/>
                  <a:pt x="810" y="1624"/>
                </a:cubicBezTo>
                <a:cubicBezTo>
                  <a:pt x="810" y="1624"/>
                  <a:pt x="814" y="1622"/>
                  <a:pt x="819" y="1627"/>
                </a:cubicBezTo>
                <a:cubicBezTo>
                  <a:pt x="823" y="1633"/>
                  <a:pt x="817" y="1639"/>
                  <a:pt x="811" y="1637"/>
                </a:cubicBezTo>
                <a:close/>
                <a:moveTo>
                  <a:pt x="843" y="1618"/>
                </a:moveTo>
                <a:cubicBezTo>
                  <a:pt x="842" y="1613"/>
                  <a:pt x="843" y="1613"/>
                  <a:pt x="837" y="1613"/>
                </a:cubicBezTo>
                <a:cubicBezTo>
                  <a:pt x="832" y="1613"/>
                  <a:pt x="837" y="1610"/>
                  <a:pt x="837" y="1605"/>
                </a:cubicBezTo>
                <a:cubicBezTo>
                  <a:pt x="838" y="1600"/>
                  <a:pt x="845" y="1600"/>
                  <a:pt x="843" y="1605"/>
                </a:cubicBezTo>
                <a:cubicBezTo>
                  <a:pt x="841" y="1610"/>
                  <a:pt x="842" y="1610"/>
                  <a:pt x="848" y="1612"/>
                </a:cubicBezTo>
                <a:cubicBezTo>
                  <a:pt x="854" y="1613"/>
                  <a:pt x="843" y="1623"/>
                  <a:pt x="843" y="1618"/>
                </a:cubicBezTo>
                <a:close/>
                <a:moveTo>
                  <a:pt x="875" y="1684"/>
                </a:moveTo>
                <a:cubicBezTo>
                  <a:pt x="869" y="1686"/>
                  <a:pt x="875" y="1675"/>
                  <a:pt x="878" y="1675"/>
                </a:cubicBezTo>
                <a:cubicBezTo>
                  <a:pt x="881" y="1675"/>
                  <a:pt x="882" y="1683"/>
                  <a:pt x="875" y="1684"/>
                </a:cubicBezTo>
                <a:close/>
                <a:moveTo>
                  <a:pt x="883" y="1647"/>
                </a:moveTo>
                <a:cubicBezTo>
                  <a:pt x="881" y="1649"/>
                  <a:pt x="881" y="1646"/>
                  <a:pt x="883" y="1644"/>
                </a:cubicBezTo>
                <a:cubicBezTo>
                  <a:pt x="883" y="1644"/>
                  <a:pt x="885" y="1645"/>
                  <a:pt x="883" y="1647"/>
                </a:cubicBezTo>
                <a:close/>
                <a:moveTo>
                  <a:pt x="890" y="1653"/>
                </a:moveTo>
                <a:cubicBezTo>
                  <a:pt x="888" y="1654"/>
                  <a:pt x="889" y="1646"/>
                  <a:pt x="894" y="1646"/>
                </a:cubicBezTo>
                <a:cubicBezTo>
                  <a:pt x="899" y="1647"/>
                  <a:pt x="893" y="1653"/>
                  <a:pt x="890" y="1653"/>
                </a:cubicBezTo>
                <a:close/>
                <a:moveTo>
                  <a:pt x="901" y="1642"/>
                </a:moveTo>
                <a:cubicBezTo>
                  <a:pt x="898" y="1643"/>
                  <a:pt x="896" y="1640"/>
                  <a:pt x="899" y="1639"/>
                </a:cubicBezTo>
                <a:cubicBezTo>
                  <a:pt x="902" y="1639"/>
                  <a:pt x="905" y="1642"/>
                  <a:pt x="901" y="1642"/>
                </a:cubicBezTo>
                <a:close/>
                <a:moveTo>
                  <a:pt x="900" y="1633"/>
                </a:moveTo>
                <a:cubicBezTo>
                  <a:pt x="903" y="1630"/>
                  <a:pt x="900" y="1628"/>
                  <a:pt x="901" y="1628"/>
                </a:cubicBezTo>
                <a:cubicBezTo>
                  <a:pt x="901" y="1628"/>
                  <a:pt x="901" y="1628"/>
                  <a:pt x="903" y="1628"/>
                </a:cubicBezTo>
                <a:cubicBezTo>
                  <a:pt x="908" y="1629"/>
                  <a:pt x="895" y="1638"/>
                  <a:pt x="900" y="1633"/>
                </a:cubicBezTo>
                <a:close/>
                <a:moveTo>
                  <a:pt x="912" y="1621"/>
                </a:moveTo>
                <a:cubicBezTo>
                  <a:pt x="909" y="1622"/>
                  <a:pt x="909" y="1619"/>
                  <a:pt x="911" y="1618"/>
                </a:cubicBezTo>
                <a:cubicBezTo>
                  <a:pt x="911" y="1618"/>
                  <a:pt x="915" y="1621"/>
                  <a:pt x="912" y="1621"/>
                </a:cubicBezTo>
                <a:close/>
                <a:moveTo>
                  <a:pt x="920" y="1612"/>
                </a:moveTo>
                <a:cubicBezTo>
                  <a:pt x="923" y="1611"/>
                  <a:pt x="922" y="1615"/>
                  <a:pt x="919" y="1617"/>
                </a:cubicBezTo>
                <a:cubicBezTo>
                  <a:pt x="915" y="1618"/>
                  <a:pt x="917" y="1614"/>
                  <a:pt x="920" y="1612"/>
                </a:cubicBezTo>
                <a:close/>
                <a:moveTo>
                  <a:pt x="921" y="1631"/>
                </a:moveTo>
                <a:cubicBezTo>
                  <a:pt x="917" y="1630"/>
                  <a:pt x="918" y="1628"/>
                  <a:pt x="920" y="1624"/>
                </a:cubicBezTo>
                <a:cubicBezTo>
                  <a:pt x="923" y="1621"/>
                  <a:pt x="923" y="1627"/>
                  <a:pt x="924" y="1625"/>
                </a:cubicBezTo>
                <a:cubicBezTo>
                  <a:pt x="926" y="1624"/>
                  <a:pt x="924" y="1620"/>
                  <a:pt x="926" y="1621"/>
                </a:cubicBezTo>
                <a:cubicBezTo>
                  <a:pt x="927" y="1621"/>
                  <a:pt x="928" y="1621"/>
                  <a:pt x="930" y="1623"/>
                </a:cubicBezTo>
                <a:cubicBezTo>
                  <a:pt x="931" y="1626"/>
                  <a:pt x="928" y="1627"/>
                  <a:pt x="925" y="1628"/>
                </a:cubicBezTo>
                <a:cubicBezTo>
                  <a:pt x="921" y="1629"/>
                  <a:pt x="929" y="1633"/>
                  <a:pt x="924" y="1637"/>
                </a:cubicBezTo>
                <a:cubicBezTo>
                  <a:pt x="920" y="1641"/>
                  <a:pt x="925" y="1632"/>
                  <a:pt x="921" y="1631"/>
                </a:cubicBezTo>
                <a:close/>
                <a:moveTo>
                  <a:pt x="938" y="1646"/>
                </a:moveTo>
                <a:cubicBezTo>
                  <a:pt x="934" y="1647"/>
                  <a:pt x="932" y="1644"/>
                  <a:pt x="932" y="1648"/>
                </a:cubicBezTo>
                <a:cubicBezTo>
                  <a:pt x="932" y="1652"/>
                  <a:pt x="929" y="1649"/>
                  <a:pt x="929" y="1652"/>
                </a:cubicBezTo>
                <a:cubicBezTo>
                  <a:pt x="930" y="1655"/>
                  <a:pt x="929" y="1660"/>
                  <a:pt x="927" y="1656"/>
                </a:cubicBezTo>
                <a:cubicBezTo>
                  <a:pt x="925" y="1652"/>
                  <a:pt x="922" y="1650"/>
                  <a:pt x="926" y="1648"/>
                </a:cubicBezTo>
                <a:cubicBezTo>
                  <a:pt x="930" y="1646"/>
                  <a:pt x="935" y="1644"/>
                  <a:pt x="934" y="1641"/>
                </a:cubicBezTo>
                <a:cubicBezTo>
                  <a:pt x="933" y="1638"/>
                  <a:pt x="934" y="1639"/>
                  <a:pt x="937" y="1638"/>
                </a:cubicBezTo>
                <a:cubicBezTo>
                  <a:pt x="941" y="1638"/>
                  <a:pt x="941" y="1644"/>
                  <a:pt x="938" y="1646"/>
                </a:cubicBezTo>
                <a:close/>
                <a:moveTo>
                  <a:pt x="947" y="1650"/>
                </a:moveTo>
                <a:cubicBezTo>
                  <a:pt x="941" y="1651"/>
                  <a:pt x="945" y="1648"/>
                  <a:pt x="948" y="1646"/>
                </a:cubicBezTo>
                <a:cubicBezTo>
                  <a:pt x="948" y="1646"/>
                  <a:pt x="952" y="1649"/>
                  <a:pt x="947" y="1650"/>
                </a:cubicBezTo>
                <a:close/>
                <a:moveTo>
                  <a:pt x="952" y="1612"/>
                </a:moveTo>
                <a:cubicBezTo>
                  <a:pt x="954" y="1612"/>
                  <a:pt x="956" y="1615"/>
                  <a:pt x="953" y="1616"/>
                </a:cubicBezTo>
                <a:cubicBezTo>
                  <a:pt x="949" y="1618"/>
                  <a:pt x="950" y="1612"/>
                  <a:pt x="952" y="1612"/>
                </a:cubicBezTo>
                <a:close/>
                <a:moveTo>
                  <a:pt x="954" y="1671"/>
                </a:moveTo>
                <a:cubicBezTo>
                  <a:pt x="950" y="1671"/>
                  <a:pt x="952" y="1668"/>
                  <a:pt x="955" y="1667"/>
                </a:cubicBezTo>
                <a:cubicBezTo>
                  <a:pt x="955" y="1667"/>
                  <a:pt x="957" y="1671"/>
                  <a:pt x="954" y="1671"/>
                </a:cubicBezTo>
                <a:close/>
                <a:moveTo>
                  <a:pt x="964" y="1666"/>
                </a:moveTo>
                <a:cubicBezTo>
                  <a:pt x="958" y="1669"/>
                  <a:pt x="964" y="1662"/>
                  <a:pt x="960" y="1660"/>
                </a:cubicBezTo>
                <a:cubicBezTo>
                  <a:pt x="957" y="1658"/>
                  <a:pt x="956" y="1657"/>
                  <a:pt x="960" y="1655"/>
                </a:cubicBezTo>
                <a:cubicBezTo>
                  <a:pt x="960" y="1655"/>
                  <a:pt x="966" y="1651"/>
                  <a:pt x="963" y="1655"/>
                </a:cubicBezTo>
                <a:cubicBezTo>
                  <a:pt x="960" y="1659"/>
                  <a:pt x="963" y="1657"/>
                  <a:pt x="966" y="1659"/>
                </a:cubicBezTo>
                <a:cubicBezTo>
                  <a:pt x="968" y="1662"/>
                  <a:pt x="970" y="1662"/>
                  <a:pt x="964" y="1666"/>
                </a:cubicBezTo>
                <a:close/>
                <a:moveTo>
                  <a:pt x="976" y="1659"/>
                </a:moveTo>
                <a:cubicBezTo>
                  <a:pt x="974" y="1663"/>
                  <a:pt x="974" y="1654"/>
                  <a:pt x="976" y="1651"/>
                </a:cubicBezTo>
                <a:cubicBezTo>
                  <a:pt x="976" y="1651"/>
                  <a:pt x="978" y="1655"/>
                  <a:pt x="976" y="1659"/>
                </a:cubicBezTo>
                <a:close/>
                <a:moveTo>
                  <a:pt x="985" y="1581"/>
                </a:moveTo>
                <a:cubicBezTo>
                  <a:pt x="985" y="1581"/>
                  <a:pt x="986" y="1582"/>
                  <a:pt x="988" y="1581"/>
                </a:cubicBezTo>
                <a:cubicBezTo>
                  <a:pt x="990" y="1579"/>
                  <a:pt x="991" y="1582"/>
                  <a:pt x="991" y="1582"/>
                </a:cubicBezTo>
                <a:cubicBezTo>
                  <a:pt x="991" y="1582"/>
                  <a:pt x="990" y="1582"/>
                  <a:pt x="988" y="1584"/>
                </a:cubicBezTo>
                <a:cubicBezTo>
                  <a:pt x="986" y="1585"/>
                  <a:pt x="988" y="1588"/>
                  <a:pt x="988" y="1593"/>
                </a:cubicBezTo>
                <a:cubicBezTo>
                  <a:pt x="987" y="1598"/>
                  <a:pt x="986" y="1588"/>
                  <a:pt x="986" y="1588"/>
                </a:cubicBezTo>
                <a:cubicBezTo>
                  <a:pt x="986" y="1588"/>
                  <a:pt x="985" y="1584"/>
                  <a:pt x="985" y="1581"/>
                </a:cubicBezTo>
                <a:close/>
                <a:moveTo>
                  <a:pt x="988" y="1655"/>
                </a:moveTo>
                <a:cubicBezTo>
                  <a:pt x="986" y="1656"/>
                  <a:pt x="982" y="1648"/>
                  <a:pt x="990" y="1650"/>
                </a:cubicBezTo>
                <a:cubicBezTo>
                  <a:pt x="999" y="1653"/>
                  <a:pt x="990" y="1654"/>
                  <a:pt x="988" y="1655"/>
                </a:cubicBezTo>
                <a:close/>
                <a:moveTo>
                  <a:pt x="998" y="1597"/>
                </a:moveTo>
                <a:cubicBezTo>
                  <a:pt x="997" y="1601"/>
                  <a:pt x="995" y="1594"/>
                  <a:pt x="998" y="1593"/>
                </a:cubicBezTo>
                <a:cubicBezTo>
                  <a:pt x="1000" y="1592"/>
                  <a:pt x="999" y="1594"/>
                  <a:pt x="998" y="1597"/>
                </a:cubicBezTo>
                <a:close/>
                <a:moveTo>
                  <a:pt x="1030" y="1658"/>
                </a:moveTo>
                <a:cubicBezTo>
                  <a:pt x="1028" y="1660"/>
                  <a:pt x="1023" y="1661"/>
                  <a:pt x="1026" y="1663"/>
                </a:cubicBezTo>
                <a:cubicBezTo>
                  <a:pt x="1029" y="1664"/>
                  <a:pt x="1029" y="1667"/>
                  <a:pt x="1025" y="1666"/>
                </a:cubicBezTo>
                <a:cubicBezTo>
                  <a:pt x="1022" y="1665"/>
                  <a:pt x="1022" y="1663"/>
                  <a:pt x="1021" y="1659"/>
                </a:cubicBezTo>
                <a:cubicBezTo>
                  <a:pt x="1021" y="1655"/>
                  <a:pt x="1026" y="1655"/>
                  <a:pt x="1022" y="1654"/>
                </a:cubicBezTo>
                <a:cubicBezTo>
                  <a:pt x="1018" y="1652"/>
                  <a:pt x="1018" y="1653"/>
                  <a:pt x="1015" y="1653"/>
                </a:cubicBezTo>
                <a:cubicBezTo>
                  <a:pt x="1012" y="1653"/>
                  <a:pt x="1012" y="1648"/>
                  <a:pt x="1016" y="1647"/>
                </a:cubicBezTo>
                <a:cubicBezTo>
                  <a:pt x="1019" y="1647"/>
                  <a:pt x="1019" y="1645"/>
                  <a:pt x="1020" y="1645"/>
                </a:cubicBezTo>
                <a:cubicBezTo>
                  <a:pt x="1019" y="1645"/>
                  <a:pt x="1019" y="1648"/>
                  <a:pt x="1023" y="1651"/>
                </a:cubicBezTo>
                <a:cubicBezTo>
                  <a:pt x="1028" y="1654"/>
                  <a:pt x="1021" y="1659"/>
                  <a:pt x="1025" y="1657"/>
                </a:cubicBezTo>
                <a:cubicBezTo>
                  <a:pt x="1030" y="1655"/>
                  <a:pt x="1028" y="1651"/>
                  <a:pt x="1030" y="1652"/>
                </a:cubicBezTo>
                <a:cubicBezTo>
                  <a:pt x="1033" y="1653"/>
                  <a:pt x="1032" y="1656"/>
                  <a:pt x="1030" y="1658"/>
                </a:cubicBezTo>
                <a:close/>
                <a:moveTo>
                  <a:pt x="1056" y="1607"/>
                </a:moveTo>
                <a:cubicBezTo>
                  <a:pt x="1053" y="1608"/>
                  <a:pt x="1052" y="1603"/>
                  <a:pt x="1055" y="1602"/>
                </a:cubicBezTo>
                <a:cubicBezTo>
                  <a:pt x="1059" y="1601"/>
                  <a:pt x="1059" y="1606"/>
                  <a:pt x="1056" y="1607"/>
                </a:cubicBezTo>
                <a:close/>
                <a:moveTo>
                  <a:pt x="1077" y="1648"/>
                </a:moveTo>
                <a:cubicBezTo>
                  <a:pt x="1074" y="1647"/>
                  <a:pt x="1075" y="1639"/>
                  <a:pt x="1078" y="1641"/>
                </a:cubicBezTo>
                <a:cubicBezTo>
                  <a:pt x="1080" y="1643"/>
                  <a:pt x="1079" y="1648"/>
                  <a:pt x="1077" y="1648"/>
                </a:cubicBezTo>
                <a:close/>
                <a:moveTo>
                  <a:pt x="1081" y="1639"/>
                </a:moveTo>
                <a:cubicBezTo>
                  <a:pt x="1079" y="1639"/>
                  <a:pt x="1081" y="1635"/>
                  <a:pt x="1082" y="1637"/>
                </a:cubicBezTo>
                <a:cubicBezTo>
                  <a:pt x="1084" y="1638"/>
                  <a:pt x="1083" y="1640"/>
                  <a:pt x="1081" y="1639"/>
                </a:cubicBezTo>
                <a:close/>
                <a:moveTo>
                  <a:pt x="1096" y="1601"/>
                </a:moveTo>
                <a:cubicBezTo>
                  <a:pt x="1092" y="1604"/>
                  <a:pt x="1094" y="1598"/>
                  <a:pt x="1091" y="1597"/>
                </a:cubicBezTo>
                <a:cubicBezTo>
                  <a:pt x="1088" y="1595"/>
                  <a:pt x="1085" y="1592"/>
                  <a:pt x="1089" y="1590"/>
                </a:cubicBezTo>
                <a:cubicBezTo>
                  <a:pt x="1094" y="1588"/>
                  <a:pt x="1092" y="1593"/>
                  <a:pt x="1093" y="1595"/>
                </a:cubicBezTo>
                <a:cubicBezTo>
                  <a:pt x="1094" y="1598"/>
                  <a:pt x="1099" y="1597"/>
                  <a:pt x="1096" y="1601"/>
                </a:cubicBezTo>
                <a:close/>
                <a:moveTo>
                  <a:pt x="1241" y="1673"/>
                </a:moveTo>
                <a:cubicBezTo>
                  <a:pt x="1238" y="1679"/>
                  <a:pt x="1236" y="1682"/>
                  <a:pt x="1231" y="1690"/>
                </a:cubicBezTo>
                <a:cubicBezTo>
                  <a:pt x="1225" y="1698"/>
                  <a:pt x="1224" y="1706"/>
                  <a:pt x="1221" y="1714"/>
                </a:cubicBezTo>
                <a:cubicBezTo>
                  <a:pt x="1218" y="1723"/>
                  <a:pt x="1218" y="1726"/>
                  <a:pt x="1214" y="1727"/>
                </a:cubicBezTo>
                <a:cubicBezTo>
                  <a:pt x="1210" y="1729"/>
                  <a:pt x="1212" y="1715"/>
                  <a:pt x="1212" y="1715"/>
                </a:cubicBezTo>
                <a:cubicBezTo>
                  <a:pt x="1212" y="1715"/>
                  <a:pt x="1211" y="1708"/>
                  <a:pt x="1212" y="1698"/>
                </a:cubicBezTo>
                <a:cubicBezTo>
                  <a:pt x="1214" y="1688"/>
                  <a:pt x="1211" y="1690"/>
                  <a:pt x="1210" y="1678"/>
                </a:cubicBezTo>
                <a:cubicBezTo>
                  <a:pt x="1208" y="1666"/>
                  <a:pt x="1211" y="1653"/>
                  <a:pt x="1211" y="1653"/>
                </a:cubicBezTo>
                <a:cubicBezTo>
                  <a:pt x="1211" y="1653"/>
                  <a:pt x="1216" y="1657"/>
                  <a:pt x="1216" y="1661"/>
                </a:cubicBezTo>
                <a:cubicBezTo>
                  <a:pt x="1216" y="1665"/>
                  <a:pt x="1222" y="1661"/>
                  <a:pt x="1218" y="1666"/>
                </a:cubicBezTo>
                <a:cubicBezTo>
                  <a:pt x="1215" y="1671"/>
                  <a:pt x="1225" y="1666"/>
                  <a:pt x="1223" y="1672"/>
                </a:cubicBezTo>
                <a:cubicBezTo>
                  <a:pt x="1221" y="1678"/>
                  <a:pt x="1228" y="1681"/>
                  <a:pt x="1225" y="1678"/>
                </a:cubicBezTo>
                <a:cubicBezTo>
                  <a:pt x="1222" y="1676"/>
                  <a:pt x="1231" y="1676"/>
                  <a:pt x="1228" y="1673"/>
                </a:cubicBezTo>
                <a:cubicBezTo>
                  <a:pt x="1224" y="1670"/>
                  <a:pt x="1231" y="1671"/>
                  <a:pt x="1230" y="1668"/>
                </a:cubicBezTo>
                <a:cubicBezTo>
                  <a:pt x="1230" y="1665"/>
                  <a:pt x="1227" y="1662"/>
                  <a:pt x="1232" y="1664"/>
                </a:cubicBezTo>
                <a:cubicBezTo>
                  <a:pt x="1237" y="1666"/>
                  <a:pt x="1229" y="1672"/>
                  <a:pt x="1235" y="1672"/>
                </a:cubicBezTo>
                <a:cubicBezTo>
                  <a:pt x="1240" y="1672"/>
                  <a:pt x="1236" y="1665"/>
                  <a:pt x="1239" y="1665"/>
                </a:cubicBezTo>
                <a:cubicBezTo>
                  <a:pt x="1243" y="1665"/>
                  <a:pt x="1244" y="1666"/>
                  <a:pt x="1241" y="1673"/>
                </a:cubicBezTo>
                <a:close/>
                <a:moveTo>
                  <a:pt x="1250" y="1594"/>
                </a:moveTo>
                <a:cubicBezTo>
                  <a:pt x="1245" y="1594"/>
                  <a:pt x="1248" y="1582"/>
                  <a:pt x="1252" y="1586"/>
                </a:cubicBezTo>
                <a:cubicBezTo>
                  <a:pt x="1256" y="1590"/>
                  <a:pt x="1255" y="1594"/>
                  <a:pt x="1250" y="1594"/>
                </a:cubicBezTo>
                <a:close/>
                <a:moveTo>
                  <a:pt x="1322" y="1594"/>
                </a:moveTo>
                <a:cubicBezTo>
                  <a:pt x="1324" y="1594"/>
                  <a:pt x="1326" y="1594"/>
                  <a:pt x="1327" y="1600"/>
                </a:cubicBezTo>
                <a:cubicBezTo>
                  <a:pt x="1329" y="1607"/>
                  <a:pt x="1325" y="1610"/>
                  <a:pt x="1325" y="1610"/>
                </a:cubicBezTo>
                <a:cubicBezTo>
                  <a:pt x="1325" y="1610"/>
                  <a:pt x="1326" y="1605"/>
                  <a:pt x="1322" y="1601"/>
                </a:cubicBezTo>
                <a:cubicBezTo>
                  <a:pt x="1318" y="1598"/>
                  <a:pt x="1320" y="1593"/>
                  <a:pt x="1322" y="1594"/>
                </a:cubicBezTo>
                <a:close/>
                <a:moveTo>
                  <a:pt x="1337" y="1626"/>
                </a:moveTo>
                <a:cubicBezTo>
                  <a:pt x="1334" y="1630"/>
                  <a:pt x="1341" y="1632"/>
                  <a:pt x="1338" y="1636"/>
                </a:cubicBezTo>
                <a:cubicBezTo>
                  <a:pt x="1334" y="1641"/>
                  <a:pt x="1338" y="1634"/>
                  <a:pt x="1334" y="1632"/>
                </a:cubicBezTo>
                <a:cubicBezTo>
                  <a:pt x="1329" y="1630"/>
                  <a:pt x="1333" y="1627"/>
                  <a:pt x="1327" y="1624"/>
                </a:cubicBezTo>
                <a:cubicBezTo>
                  <a:pt x="1322" y="1622"/>
                  <a:pt x="1323" y="1619"/>
                  <a:pt x="1325" y="1617"/>
                </a:cubicBezTo>
                <a:cubicBezTo>
                  <a:pt x="1325" y="1617"/>
                  <a:pt x="1328" y="1616"/>
                  <a:pt x="1326" y="1611"/>
                </a:cubicBezTo>
                <a:cubicBezTo>
                  <a:pt x="1325" y="1606"/>
                  <a:pt x="1331" y="1609"/>
                  <a:pt x="1330" y="1614"/>
                </a:cubicBezTo>
                <a:cubicBezTo>
                  <a:pt x="1329" y="1618"/>
                  <a:pt x="1330" y="1621"/>
                  <a:pt x="1333" y="1624"/>
                </a:cubicBezTo>
                <a:cubicBezTo>
                  <a:pt x="1336" y="1627"/>
                  <a:pt x="1334" y="1618"/>
                  <a:pt x="1336" y="1620"/>
                </a:cubicBezTo>
                <a:cubicBezTo>
                  <a:pt x="1338" y="1621"/>
                  <a:pt x="1338" y="1615"/>
                  <a:pt x="1342" y="1617"/>
                </a:cubicBezTo>
                <a:cubicBezTo>
                  <a:pt x="1347" y="1620"/>
                  <a:pt x="1340" y="1623"/>
                  <a:pt x="1337" y="1626"/>
                </a:cubicBezTo>
                <a:close/>
                <a:moveTo>
                  <a:pt x="1351" y="1623"/>
                </a:moveTo>
                <a:cubicBezTo>
                  <a:pt x="1349" y="1626"/>
                  <a:pt x="1348" y="1620"/>
                  <a:pt x="1350" y="1620"/>
                </a:cubicBezTo>
                <a:cubicBezTo>
                  <a:pt x="1352" y="1620"/>
                  <a:pt x="1353" y="1621"/>
                  <a:pt x="1351" y="1623"/>
                </a:cubicBezTo>
                <a:close/>
                <a:moveTo>
                  <a:pt x="1353" y="1555"/>
                </a:moveTo>
                <a:cubicBezTo>
                  <a:pt x="1348" y="1557"/>
                  <a:pt x="1353" y="1551"/>
                  <a:pt x="1348" y="1550"/>
                </a:cubicBezTo>
                <a:cubicBezTo>
                  <a:pt x="1344" y="1548"/>
                  <a:pt x="1345" y="1551"/>
                  <a:pt x="1341" y="1551"/>
                </a:cubicBezTo>
                <a:cubicBezTo>
                  <a:pt x="1338" y="1551"/>
                  <a:pt x="1343" y="1546"/>
                  <a:pt x="1341" y="1545"/>
                </a:cubicBezTo>
                <a:cubicBezTo>
                  <a:pt x="1339" y="1544"/>
                  <a:pt x="1341" y="1542"/>
                  <a:pt x="1338" y="1544"/>
                </a:cubicBezTo>
                <a:cubicBezTo>
                  <a:pt x="1335" y="1546"/>
                  <a:pt x="1337" y="1550"/>
                  <a:pt x="1334" y="1549"/>
                </a:cubicBezTo>
                <a:cubicBezTo>
                  <a:pt x="1330" y="1548"/>
                  <a:pt x="1336" y="1541"/>
                  <a:pt x="1338" y="1536"/>
                </a:cubicBezTo>
                <a:cubicBezTo>
                  <a:pt x="1338" y="1536"/>
                  <a:pt x="1340" y="1540"/>
                  <a:pt x="1343" y="1543"/>
                </a:cubicBezTo>
                <a:cubicBezTo>
                  <a:pt x="1346" y="1546"/>
                  <a:pt x="1344" y="1537"/>
                  <a:pt x="1347" y="1539"/>
                </a:cubicBezTo>
                <a:cubicBezTo>
                  <a:pt x="1349" y="1542"/>
                  <a:pt x="1346" y="1544"/>
                  <a:pt x="1349" y="1546"/>
                </a:cubicBezTo>
                <a:cubicBezTo>
                  <a:pt x="1353" y="1548"/>
                  <a:pt x="1357" y="1554"/>
                  <a:pt x="1353" y="1555"/>
                </a:cubicBezTo>
                <a:close/>
                <a:moveTo>
                  <a:pt x="1357" y="1651"/>
                </a:moveTo>
                <a:cubicBezTo>
                  <a:pt x="1353" y="1651"/>
                  <a:pt x="1353" y="1644"/>
                  <a:pt x="1357" y="1645"/>
                </a:cubicBezTo>
                <a:cubicBezTo>
                  <a:pt x="1360" y="1645"/>
                  <a:pt x="1360" y="1651"/>
                  <a:pt x="1357" y="1651"/>
                </a:cubicBezTo>
                <a:close/>
                <a:moveTo>
                  <a:pt x="1357" y="1676"/>
                </a:moveTo>
                <a:cubicBezTo>
                  <a:pt x="1353" y="1674"/>
                  <a:pt x="1360" y="1666"/>
                  <a:pt x="1361" y="1671"/>
                </a:cubicBezTo>
                <a:cubicBezTo>
                  <a:pt x="1362" y="1676"/>
                  <a:pt x="1362" y="1678"/>
                  <a:pt x="1357" y="1676"/>
                </a:cubicBezTo>
                <a:close/>
                <a:moveTo>
                  <a:pt x="1360" y="1570"/>
                </a:moveTo>
                <a:cubicBezTo>
                  <a:pt x="1356" y="1569"/>
                  <a:pt x="1372" y="1544"/>
                  <a:pt x="1367" y="1555"/>
                </a:cubicBezTo>
                <a:cubicBezTo>
                  <a:pt x="1362" y="1566"/>
                  <a:pt x="1365" y="1571"/>
                  <a:pt x="1360" y="1570"/>
                </a:cubicBezTo>
                <a:close/>
                <a:moveTo>
                  <a:pt x="1369" y="1606"/>
                </a:moveTo>
                <a:cubicBezTo>
                  <a:pt x="1374" y="1605"/>
                  <a:pt x="1372" y="1603"/>
                  <a:pt x="1368" y="1603"/>
                </a:cubicBezTo>
                <a:cubicBezTo>
                  <a:pt x="1363" y="1602"/>
                  <a:pt x="1367" y="1593"/>
                  <a:pt x="1369" y="1594"/>
                </a:cubicBezTo>
                <a:cubicBezTo>
                  <a:pt x="1370" y="1596"/>
                  <a:pt x="1370" y="1600"/>
                  <a:pt x="1373" y="1602"/>
                </a:cubicBezTo>
                <a:cubicBezTo>
                  <a:pt x="1376" y="1603"/>
                  <a:pt x="1377" y="1607"/>
                  <a:pt x="1377" y="1612"/>
                </a:cubicBezTo>
                <a:cubicBezTo>
                  <a:pt x="1376" y="1616"/>
                  <a:pt x="1374" y="1611"/>
                  <a:pt x="1370" y="1612"/>
                </a:cubicBezTo>
                <a:cubicBezTo>
                  <a:pt x="1366" y="1612"/>
                  <a:pt x="1373" y="1621"/>
                  <a:pt x="1369" y="1621"/>
                </a:cubicBezTo>
                <a:cubicBezTo>
                  <a:pt x="1366" y="1621"/>
                  <a:pt x="1371" y="1615"/>
                  <a:pt x="1367" y="1614"/>
                </a:cubicBezTo>
                <a:cubicBezTo>
                  <a:pt x="1363" y="1614"/>
                  <a:pt x="1369" y="1610"/>
                  <a:pt x="1364" y="1609"/>
                </a:cubicBezTo>
                <a:cubicBezTo>
                  <a:pt x="1359" y="1608"/>
                  <a:pt x="1365" y="1606"/>
                  <a:pt x="1369" y="1606"/>
                </a:cubicBezTo>
                <a:close/>
                <a:moveTo>
                  <a:pt x="1369" y="1681"/>
                </a:moveTo>
                <a:cubicBezTo>
                  <a:pt x="1365" y="1685"/>
                  <a:pt x="1369" y="1669"/>
                  <a:pt x="1370" y="1670"/>
                </a:cubicBezTo>
                <a:cubicBezTo>
                  <a:pt x="1372" y="1672"/>
                  <a:pt x="1372" y="1677"/>
                  <a:pt x="1369" y="1681"/>
                </a:cubicBezTo>
                <a:close/>
                <a:moveTo>
                  <a:pt x="1372" y="1646"/>
                </a:moveTo>
                <a:cubicBezTo>
                  <a:pt x="1371" y="1649"/>
                  <a:pt x="1370" y="1656"/>
                  <a:pt x="1366" y="1655"/>
                </a:cubicBezTo>
                <a:cubicBezTo>
                  <a:pt x="1361" y="1655"/>
                  <a:pt x="1370" y="1650"/>
                  <a:pt x="1366" y="1648"/>
                </a:cubicBezTo>
                <a:cubicBezTo>
                  <a:pt x="1362" y="1646"/>
                  <a:pt x="1367" y="1636"/>
                  <a:pt x="1370" y="1643"/>
                </a:cubicBezTo>
                <a:cubicBezTo>
                  <a:pt x="1371" y="1644"/>
                  <a:pt x="1371" y="1645"/>
                  <a:pt x="1372" y="1646"/>
                </a:cubicBezTo>
                <a:cubicBezTo>
                  <a:pt x="1372" y="1645"/>
                  <a:pt x="1372" y="1644"/>
                  <a:pt x="1372" y="1644"/>
                </a:cubicBezTo>
                <a:cubicBezTo>
                  <a:pt x="1372" y="1644"/>
                  <a:pt x="1373" y="1647"/>
                  <a:pt x="1372" y="1646"/>
                </a:cubicBezTo>
                <a:close/>
                <a:moveTo>
                  <a:pt x="1373" y="1632"/>
                </a:moveTo>
                <a:cubicBezTo>
                  <a:pt x="1370" y="1638"/>
                  <a:pt x="1372" y="1630"/>
                  <a:pt x="1374" y="1624"/>
                </a:cubicBezTo>
                <a:cubicBezTo>
                  <a:pt x="1374" y="1624"/>
                  <a:pt x="1376" y="1626"/>
                  <a:pt x="1373" y="1632"/>
                </a:cubicBezTo>
                <a:close/>
                <a:moveTo>
                  <a:pt x="1377" y="1706"/>
                </a:moveTo>
                <a:cubicBezTo>
                  <a:pt x="1371" y="1709"/>
                  <a:pt x="1377" y="1703"/>
                  <a:pt x="1379" y="1700"/>
                </a:cubicBezTo>
                <a:cubicBezTo>
                  <a:pt x="1379" y="1700"/>
                  <a:pt x="1383" y="1704"/>
                  <a:pt x="1377" y="1706"/>
                </a:cubicBezTo>
                <a:close/>
                <a:moveTo>
                  <a:pt x="1394" y="1679"/>
                </a:moveTo>
                <a:cubicBezTo>
                  <a:pt x="1392" y="1682"/>
                  <a:pt x="1390" y="1680"/>
                  <a:pt x="1390" y="1683"/>
                </a:cubicBezTo>
                <a:cubicBezTo>
                  <a:pt x="1391" y="1686"/>
                  <a:pt x="1392" y="1689"/>
                  <a:pt x="1389" y="1693"/>
                </a:cubicBezTo>
                <a:cubicBezTo>
                  <a:pt x="1387" y="1696"/>
                  <a:pt x="1389" y="1698"/>
                  <a:pt x="1383" y="1700"/>
                </a:cubicBezTo>
                <a:cubicBezTo>
                  <a:pt x="1378" y="1702"/>
                  <a:pt x="1383" y="1698"/>
                  <a:pt x="1380" y="1693"/>
                </a:cubicBezTo>
                <a:cubicBezTo>
                  <a:pt x="1385" y="1689"/>
                  <a:pt x="1382" y="1695"/>
                  <a:pt x="1386" y="1694"/>
                </a:cubicBezTo>
                <a:cubicBezTo>
                  <a:pt x="1389" y="1693"/>
                  <a:pt x="1388" y="1690"/>
                  <a:pt x="1385" y="1685"/>
                </a:cubicBezTo>
                <a:cubicBezTo>
                  <a:pt x="1383" y="1681"/>
                  <a:pt x="1389" y="1683"/>
                  <a:pt x="1388" y="1679"/>
                </a:cubicBezTo>
                <a:cubicBezTo>
                  <a:pt x="1388" y="1674"/>
                  <a:pt x="1389" y="1674"/>
                  <a:pt x="1393" y="1674"/>
                </a:cubicBezTo>
                <a:cubicBezTo>
                  <a:pt x="1397" y="1674"/>
                  <a:pt x="1396" y="1676"/>
                  <a:pt x="1394" y="1679"/>
                </a:cubicBezTo>
                <a:close/>
                <a:moveTo>
                  <a:pt x="1396" y="1631"/>
                </a:moveTo>
                <a:cubicBezTo>
                  <a:pt x="1393" y="1635"/>
                  <a:pt x="1394" y="1622"/>
                  <a:pt x="1396" y="1623"/>
                </a:cubicBezTo>
                <a:cubicBezTo>
                  <a:pt x="1399" y="1624"/>
                  <a:pt x="1399" y="1627"/>
                  <a:pt x="1396" y="1631"/>
                </a:cubicBezTo>
                <a:close/>
                <a:moveTo>
                  <a:pt x="1398" y="1615"/>
                </a:moveTo>
                <a:cubicBezTo>
                  <a:pt x="1393" y="1617"/>
                  <a:pt x="1395" y="1612"/>
                  <a:pt x="1397" y="1609"/>
                </a:cubicBezTo>
                <a:cubicBezTo>
                  <a:pt x="1399" y="1606"/>
                  <a:pt x="1401" y="1605"/>
                  <a:pt x="1401" y="1610"/>
                </a:cubicBezTo>
                <a:cubicBezTo>
                  <a:pt x="1401" y="1616"/>
                  <a:pt x="1404" y="1612"/>
                  <a:pt x="1408" y="1610"/>
                </a:cubicBezTo>
                <a:cubicBezTo>
                  <a:pt x="1408" y="1610"/>
                  <a:pt x="1414" y="1614"/>
                  <a:pt x="1411" y="1618"/>
                </a:cubicBezTo>
                <a:cubicBezTo>
                  <a:pt x="1409" y="1623"/>
                  <a:pt x="1407" y="1619"/>
                  <a:pt x="1404" y="1617"/>
                </a:cubicBezTo>
                <a:cubicBezTo>
                  <a:pt x="1402" y="1615"/>
                  <a:pt x="1402" y="1613"/>
                  <a:pt x="1398" y="1615"/>
                </a:cubicBezTo>
                <a:close/>
                <a:moveTo>
                  <a:pt x="1419" y="1641"/>
                </a:moveTo>
                <a:cubicBezTo>
                  <a:pt x="1413" y="1643"/>
                  <a:pt x="1420" y="1637"/>
                  <a:pt x="1418" y="1634"/>
                </a:cubicBezTo>
                <a:cubicBezTo>
                  <a:pt x="1415" y="1630"/>
                  <a:pt x="1418" y="1636"/>
                  <a:pt x="1413" y="1638"/>
                </a:cubicBezTo>
                <a:cubicBezTo>
                  <a:pt x="1409" y="1639"/>
                  <a:pt x="1413" y="1632"/>
                  <a:pt x="1411" y="1630"/>
                </a:cubicBezTo>
                <a:cubicBezTo>
                  <a:pt x="1408" y="1627"/>
                  <a:pt x="1410" y="1633"/>
                  <a:pt x="1406" y="1635"/>
                </a:cubicBezTo>
                <a:cubicBezTo>
                  <a:pt x="1403" y="1637"/>
                  <a:pt x="1401" y="1632"/>
                  <a:pt x="1402" y="1630"/>
                </a:cubicBezTo>
                <a:cubicBezTo>
                  <a:pt x="1404" y="1627"/>
                  <a:pt x="1403" y="1626"/>
                  <a:pt x="1407" y="1626"/>
                </a:cubicBezTo>
                <a:cubicBezTo>
                  <a:pt x="1410" y="1627"/>
                  <a:pt x="1404" y="1622"/>
                  <a:pt x="1410" y="1622"/>
                </a:cubicBezTo>
                <a:cubicBezTo>
                  <a:pt x="1415" y="1621"/>
                  <a:pt x="1412" y="1622"/>
                  <a:pt x="1416" y="1628"/>
                </a:cubicBezTo>
                <a:cubicBezTo>
                  <a:pt x="1419" y="1633"/>
                  <a:pt x="1420" y="1627"/>
                  <a:pt x="1424" y="1631"/>
                </a:cubicBezTo>
                <a:cubicBezTo>
                  <a:pt x="1428" y="1635"/>
                  <a:pt x="1425" y="1639"/>
                  <a:pt x="1419" y="1641"/>
                </a:cubicBezTo>
                <a:close/>
                <a:moveTo>
                  <a:pt x="1432" y="1623"/>
                </a:moveTo>
                <a:cubicBezTo>
                  <a:pt x="1427" y="1624"/>
                  <a:pt x="1430" y="1630"/>
                  <a:pt x="1424" y="1625"/>
                </a:cubicBezTo>
                <a:cubicBezTo>
                  <a:pt x="1419" y="1621"/>
                  <a:pt x="1427" y="1624"/>
                  <a:pt x="1430" y="1620"/>
                </a:cubicBezTo>
                <a:cubicBezTo>
                  <a:pt x="1432" y="1617"/>
                  <a:pt x="1425" y="1616"/>
                  <a:pt x="1434" y="1615"/>
                </a:cubicBezTo>
                <a:cubicBezTo>
                  <a:pt x="1443" y="1614"/>
                  <a:pt x="1436" y="1621"/>
                  <a:pt x="1432" y="1623"/>
                </a:cubicBezTo>
                <a:close/>
                <a:moveTo>
                  <a:pt x="1438" y="1645"/>
                </a:moveTo>
                <a:cubicBezTo>
                  <a:pt x="1434" y="1645"/>
                  <a:pt x="1440" y="1639"/>
                  <a:pt x="1436" y="1639"/>
                </a:cubicBezTo>
                <a:cubicBezTo>
                  <a:pt x="1433" y="1639"/>
                  <a:pt x="1441" y="1632"/>
                  <a:pt x="1443" y="1634"/>
                </a:cubicBezTo>
                <a:cubicBezTo>
                  <a:pt x="1445" y="1635"/>
                  <a:pt x="1442" y="1638"/>
                  <a:pt x="1445" y="1640"/>
                </a:cubicBezTo>
                <a:cubicBezTo>
                  <a:pt x="1447" y="1642"/>
                  <a:pt x="1442" y="1645"/>
                  <a:pt x="1438" y="1645"/>
                </a:cubicBezTo>
                <a:close/>
                <a:moveTo>
                  <a:pt x="1452" y="1619"/>
                </a:moveTo>
                <a:cubicBezTo>
                  <a:pt x="1452" y="1623"/>
                  <a:pt x="1449" y="1625"/>
                  <a:pt x="1445" y="1624"/>
                </a:cubicBezTo>
                <a:cubicBezTo>
                  <a:pt x="1440" y="1624"/>
                  <a:pt x="1449" y="1623"/>
                  <a:pt x="1447" y="1619"/>
                </a:cubicBezTo>
                <a:cubicBezTo>
                  <a:pt x="1445" y="1615"/>
                  <a:pt x="1451" y="1615"/>
                  <a:pt x="1447" y="1613"/>
                </a:cubicBezTo>
                <a:cubicBezTo>
                  <a:pt x="1443" y="1611"/>
                  <a:pt x="1448" y="1606"/>
                  <a:pt x="1450" y="1606"/>
                </a:cubicBezTo>
                <a:cubicBezTo>
                  <a:pt x="1452" y="1607"/>
                  <a:pt x="1451" y="1612"/>
                  <a:pt x="1454" y="1614"/>
                </a:cubicBezTo>
                <a:cubicBezTo>
                  <a:pt x="1457" y="1615"/>
                  <a:pt x="1458" y="1610"/>
                  <a:pt x="1462" y="1612"/>
                </a:cubicBezTo>
                <a:cubicBezTo>
                  <a:pt x="1465" y="1614"/>
                  <a:pt x="1462" y="1615"/>
                  <a:pt x="1458" y="1620"/>
                </a:cubicBezTo>
                <a:cubicBezTo>
                  <a:pt x="1454" y="1625"/>
                  <a:pt x="1456" y="1626"/>
                  <a:pt x="1454" y="1623"/>
                </a:cubicBezTo>
                <a:cubicBezTo>
                  <a:pt x="1453" y="1619"/>
                  <a:pt x="1452" y="1616"/>
                  <a:pt x="1452" y="1619"/>
                </a:cubicBezTo>
                <a:close/>
                <a:moveTo>
                  <a:pt x="1457" y="1632"/>
                </a:moveTo>
                <a:cubicBezTo>
                  <a:pt x="1459" y="1636"/>
                  <a:pt x="1456" y="1640"/>
                  <a:pt x="1454" y="1636"/>
                </a:cubicBezTo>
                <a:cubicBezTo>
                  <a:pt x="1451" y="1632"/>
                  <a:pt x="1454" y="1626"/>
                  <a:pt x="1457" y="1624"/>
                </a:cubicBezTo>
                <a:cubicBezTo>
                  <a:pt x="1461" y="1623"/>
                  <a:pt x="1460" y="1624"/>
                  <a:pt x="1462" y="1621"/>
                </a:cubicBezTo>
                <a:cubicBezTo>
                  <a:pt x="1463" y="1617"/>
                  <a:pt x="1467" y="1625"/>
                  <a:pt x="1462" y="1626"/>
                </a:cubicBezTo>
                <a:cubicBezTo>
                  <a:pt x="1458" y="1628"/>
                  <a:pt x="1456" y="1628"/>
                  <a:pt x="1457" y="1632"/>
                </a:cubicBezTo>
                <a:close/>
                <a:moveTo>
                  <a:pt x="1462" y="1638"/>
                </a:moveTo>
                <a:cubicBezTo>
                  <a:pt x="1456" y="1640"/>
                  <a:pt x="1466" y="1633"/>
                  <a:pt x="1463" y="1632"/>
                </a:cubicBezTo>
                <a:cubicBezTo>
                  <a:pt x="1459" y="1630"/>
                  <a:pt x="1470" y="1629"/>
                  <a:pt x="1467" y="1626"/>
                </a:cubicBezTo>
                <a:cubicBezTo>
                  <a:pt x="1464" y="1623"/>
                  <a:pt x="1474" y="1624"/>
                  <a:pt x="1471" y="1621"/>
                </a:cubicBezTo>
                <a:cubicBezTo>
                  <a:pt x="1468" y="1619"/>
                  <a:pt x="1467" y="1617"/>
                  <a:pt x="1472" y="1615"/>
                </a:cubicBezTo>
                <a:cubicBezTo>
                  <a:pt x="1477" y="1613"/>
                  <a:pt x="1477" y="1622"/>
                  <a:pt x="1473" y="1623"/>
                </a:cubicBezTo>
                <a:cubicBezTo>
                  <a:pt x="1469" y="1625"/>
                  <a:pt x="1470" y="1626"/>
                  <a:pt x="1472" y="1631"/>
                </a:cubicBezTo>
                <a:cubicBezTo>
                  <a:pt x="1473" y="1636"/>
                  <a:pt x="1468" y="1636"/>
                  <a:pt x="1462" y="1638"/>
                </a:cubicBezTo>
                <a:close/>
                <a:moveTo>
                  <a:pt x="1475" y="1702"/>
                </a:moveTo>
                <a:cubicBezTo>
                  <a:pt x="1473" y="1705"/>
                  <a:pt x="1477" y="1694"/>
                  <a:pt x="1472" y="1692"/>
                </a:cubicBezTo>
                <a:cubicBezTo>
                  <a:pt x="1467" y="1690"/>
                  <a:pt x="1472" y="1690"/>
                  <a:pt x="1477" y="1688"/>
                </a:cubicBezTo>
                <a:cubicBezTo>
                  <a:pt x="1479" y="1691"/>
                  <a:pt x="1477" y="1700"/>
                  <a:pt x="1475" y="1702"/>
                </a:cubicBezTo>
                <a:close/>
                <a:moveTo>
                  <a:pt x="1477" y="1636"/>
                </a:moveTo>
                <a:cubicBezTo>
                  <a:pt x="1472" y="1639"/>
                  <a:pt x="1479" y="1634"/>
                  <a:pt x="1476" y="1630"/>
                </a:cubicBezTo>
                <a:cubicBezTo>
                  <a:pt x="1472" y="1626"/>
                  <a:pt x="1480" y="1625"/>
                  <a:pt x="1481" y="1626"/>
                </a:cubicBezTo>
                <a:cubicBezTo>
                  <a:pt x="1483" y="1626"/>
                  <a:pt x="1482" y="1633"/>
                  <a:pt x="1477" y="1636"/>
                </a:cubicBezTo>
                <a:close/>
                <a:moveTo>
                  <a:pt x="1505" y="1681"/>
                </a:moveTo>
                <a:cubicBezTo>
                  <a:pt x="1500" y="1675"/>
                  <a:pt x="1507" y="1678"/>
                  <a:pt x="1509" y="1677"/>
                </a:cubicBezTo>
                <a:cubicBezTo>
                  <a:pt x="1509" y="1677"/>
                  <a:pt x="1509" y="1674"/>
                  <a:pt x="1511" y="1673"/>
                </a:cubicBezTo>
                <a:cubicBezTo>
                  <a:pt x="1513" y="1672"/>
                  <a:pt x="1512" y="1683"/>
                  <a:pt x="1510" y="1689"/>
                </a:cubicBezTo>
                <a:cubicBezTo>
                  <a:pt x="1508" y="1694"/>
                  <a:pt x="1509" y="1687"/>
                  <a:pt x="1505" y="1681"/>
                </a:cubicBezTo>
                <a:close/>
                <a:moveTo>
                  <a:pt x="1510" y="1704"/>
                </a:moveTo>
                <a:cubicBezTo>
                  <a:pt x="1505" y="1705"/>
                  <a:pt x="1510" y="1702"/>
                  <a:pt x="1512" y="1700"/>
                </a:cubicBezTo>
                <a:cubicBezTo>
                  <a:pt x="1512" y="1700"/>
                  <a:pt x="1515" y="1703"/>
                  <a:pt x="1510" y="1704"/>
                </a:cubicBezTo>
                <a:close/>
                <a:moveTo>
                  <a:pt x="1523" y="1500"/>
                </a:moveTo>
                <a:cubicBezTo>
                  <a:pt x="1526" y="1497"/>
                  <a:pt x="1532" y="1503"/>
                  <a:pt x="1530" y="1500"/>
                </a:cubicBezTo>
                <a:cubicBezTo>
                  <a:pt x="1528" y="1496"/>
                  <a:pt x="1527" y="1493"/>
                  <a:pt x="1528" y="1491"/>
                </a:cubicBezTo>
                <a:cubicBezTo>
                  <a:pt x="1530" y="1489"/>
                  <a:pt x="1527" y="1496"/>
                  <a:pt x="1532" y="1496"/>
                </a:cubicBezTo>
                <a:cubicBezTo>
                  <a:pt x="1537" y="1496"/>
                  <a:pt x="1537" y="1496"/>
                  <a:pt x="1535" y="1501"/>
                </a:cubicBezTo>
                <a:cubicBezTo>
                  <a:pt x="1533" y="1505"/>
                  <a:pt x="1534" y="1508"/>
                  <a:pt x="1530" y="1506"/>
                </a:cubicBezTo>
                <a:cubicBezTo>
                  <a:pt x="1526" y="1503"/>
                  <a:pt x="1520" y="1503"/>
                  <a:pt x="1523" y="1500"/>
                </a:cubicBezTo>
                <a:close/>
                <a:moveTo>
                  <a:pt x="1537" y="1644"/>
                </a:moveTo>
                <a:cubicBezTo>
                  <a:pt x="1533" y="1649"/>
                  <a:pt x="1537" y="1639"/>
                  <a:pt x="1534" y="1640"/>
                </a:cubicBezTo>
                <a:cubicBezTo>
                  <a:pt x="1531" y="1641"/>
                  <a:pt x="1533" y="1637"/>
                  <a:pt x="1529" y="1633"/>
                </a:cubicBezTo>
                <a:cubicBezTo>
                  <a:pt x="1525" y="1628"/>
                  <a:pt x="1526" y="1626"/>
                  <a:pt x="1529" y="1624"/>
                </a:cubicBezTo>
                <a:cubicBezTo>
                  <a:pt x="1532" y="1622"/>
                  <a:pt x="1529" y="1626"/>
                  <a:pt x="1531" y="1626"/>
                </a:cubicBezTo>
                <a:cubicBezTo>
                  <a:pt x="1534" y="1626"/>
                  <a:pt x="1533" y="1632"/>
                  <a:pt x="1536" y="1636"/>
                </a:cubicBezTo>
                <a:cubicBezTo>
                  <a:pt x="1538" y="1640"/>
                  <a:pt x="1541" y="1639"/>
                  <a:pt x="1537" y="1644"/>
                </a:cubicBezTo>
                <a:close/>
                <a:moveTo>
                  <a:pt x="1539" y="1631"/>
                </a:moveTo>
                <a:cubicBezTo>
                  <a:pt x="1537" y="1633"/>
                  <a:pt x="1531" y="1619"/>
                  <a:pt x="1536" y="1621"/>
                </a:cubicBezTo>
                <a:cubicBezTo>
                  <a:pt x="1542" y="1624"/>
                  <a:pt x="1542" y="1629"/>
                  <a:pt x="1539" y="1631"/>
                </a:cubicBezTo>
                <a:close/>
                <a:moveTo>
                  <a:pt x="1555" y="1548"/>
                </a:moveTo>
                <a:cubicBezTo>
                  <a:pt x="1545" y="1545"/>
                  <a:pt x="1540" y="1538"/>
                  <a:pt x="1540" y="1538"/>
                </a:cubicBezTo>
                <a:cubicBezTo>
                  <a:pt x="1545" y="1540"/>
                  <a:pt x="1550" y="1536"/>
                  <a:pt x="1550" y="1536"/>
                </a:cubicBezTo>
                <a:cubicBezTo>
                  <a:pt x="1550" y="1536"/>
                  <a:pt x="1552" y="1537"/>
                  <a:pt x="1556" y="1542"/>
                </a:cubicBezTo>
                <a:cubicBezTo>
                  <a:pt x="1561" y="1547"/>
                  <a:pt x="1565" y="1550"/>
                  <a:pt x="1555" y="1548"/>
                </a:cubicBezTo>
                <a:close/>
                <a:moveTo>
                  <a:pt x="1589" y="1570"/>
                </a:moveTo>
                <a:cubicBezTo>
                  <a:pt x="1585" y="1569"/>
                  <a:pt x="1591" y="1566"/>
                  <a:pt x="1593" y="1564"/>
                </a:cubicBezTo>
                <a:cubicBezTo>
                  <a:pt x="1593" y="1564"/>
                  <a:pt x="1592" y="1572"/>
                  <a:pt x="1589" y="1570"/>
                </a:cubicBezTo>
                <a:close/>
                <a:moveTo>
                  <a:pt x="1589" y="1555"/>
                </a:moveTo>
                <a:cubicBezTo>
                  <a:pt x="1587" y="1551"/>
                  <a:pt x="1591" y="1552"/>
                  <a:pt x="1593" y="1549"/>
                </a:cubicBezTo>
                <a:cubicBezTo>
                  <a:pt x="1593" y="1549"/>
                  <a:pt x="1595" y="1551"/>
                  <a:pt x="1595" y="1555"/>
                </a:cubicBezTo>
                <a:cubicBezTo>
                  <a:pt x="1596" y="1559"/>
                  <a:pt x="1588" y="1564"/>
                  <a:pt x="1588" y="1564"/>
                </a:cubicBezTo>
                <a:cubicBezTo>
                  <a:pt x="1588" y="1564"/>
                  <a:pt x="1592" y="1559"/>
                  <a:pt x="1589" y="1555"/>
                </a:cubicBezTo>
                <a:close/>
                <a:moveTo>
                  <a:pt x="1595" y="1588"/>
                </a:moveTo>
                <a:cubicBezTo>
                  <a:pt x="1589" y="1588"/>
                  <a:pt x="1593" y="1585"/>
                  <a:pt x="1596" y="1581"/>
                </a:cubicBezTo>
                <a:cubicBezTo>
                  <a:pt x="1596" y="1581"/>
                  <a:pt x="1600" y="1587"/>
                  <a:pt x="1595" y="1588"/>
                </a:cubicBezTo>
                <a:close/>
                <a:moveTo>
                  <a:pt x="1598" y="1533"/>
                </a:moveTo>
                <a:cubicBezTo>
                  <a:pt x="1592" y="1535"/>
                  <a:pt x="1591" y="1526"/>
                  <a:pt x="1591" y="1532"/>
                </a:cubicBezTo>
                <a:cubicBezTo>
                  <a:pt x="1591" y="1538"/>
                  <a:pt x="1588" y="1540"/>
                  <a:pt x="1593" y="1540"/>
                </a:cubicBezTo>
                <a:cubicBezTo>
                  <a:pt x="1598" y="1540"/>
                  <a:pt x="1596" y="1542"/>
                  <a:pt x="1591" y="1546"/>
                </a:cubicBezTo>
                <a:cubicBezTo>
                  <a:pt x="1587" y="1549"/>
                  <a:pt x="1582" y="1552"/>
                  <a:pt x="1585" y="1554"/>
                </a:cubicBezTo>
                <a:cubicBezTo>
                  <a:pt x="1587" y="1557"/>
                  <a:pt x="1589" y="1560"/>
                  <a:pt x="1584" y="1562"/>
                </a:cubicBezTo>
                <a:cubicBezTo>
                  <a:pt x="1579" y="1564"/>
                  <a:pt x="1577" y="1569"/>
                  <a:pt x="1573" y="1564"/>
                </a:cubicBezTo>
                <a:cubicBezTo>
                  <a:pt x="1570" y="1559"/>
                  <a:pt x="1566" y="1561"/>
                  <a:pt x="1565" y="1555"/>
                </a:cubicBezTo>
                <a:cubicBezTo>
                  <a:pt x="1565" y="1549"/>
                  <a:pt x="1565" y="1552"/>
                  <a:pt x="1569" y="1552"/>
                </a:cubicBezTo>
                <a:cubicBezTo>
                  <a:pt x="1573" y="1553"/>
                  <a:pt x="1576" y="1550"/>
                  <a:pt x="1567" y="1545"/>
                </a:cubicBezTo>
                <a:cubicBezTo>
                  <a:pt x="1559" y="1540"/>
                  <a:pt x="1555" y="1539"/>
                  <a:pt x="1552" y="1533"/>
                </a:cubicBezTo>
                <a:cubicBezTo>
                  <a:pt x="1548" y="1526"/>
                  <a:pt x="1550" y="1526"/>
                  <a:pt x="1541" y="1525"/>
                </a:cubicBezTo>
                <a:cubicBezTo>
                  <a:pt x="1532" y="1523"/>
                  <a:pt x="1528" y="1519"/>
                  <a:pt x="1530" y="1515"/>
                </a:cubicBezTo>
                <a:cubicBezTo>
                  <a:pt x="1532" y="1511"/>
                  <a:pt x="1534" y="1518"/>
                  <a:pt x="1540" y="1518"/>
                </a:cubicBezTo>
                <a:cubicBezTo>
                  <a:pt x="1545" y="1519"/>
                  <a:pt x="1552" y="1520"/>
                  <a:pt x="1551" y="1514"/>
                </a:cubicBezTo>
                <a:cubicBezTo>
                  <a:pt x="1550" y="1507"/>
                  <a:pt x="1547" y="1502"/>
                  <a:pt x="1552" y="1503"/>
                </a:cubicBezTo>
                <a:cubicBezTo>
                  <a:pt x="1556" y="1505"/>
                  <a:pt x="1553" y="1517"/>
                  <a:pt x="1557" y="1516"/>
                </a:cubicBezTo>
                <a:cubicBezTo>
                  <a:pt x="1561" y="1515"/>
                  <a:pt x="1565" y="1515"/>
                  <a:pt x="1565" y="1509"/>
                </a:cubicBezTo>
                <a:cubicBezTo>
                  <a:pt x="1566" y="1503"/>
                  <a:pt x="1565" y="1502"/>
                  <a:pt x="1569" y="1501"/>
                </a:cubicBezTo>
                <a:cubicBezTo>
                  <a:pt x="1574" y="1501"/>
                  <a:pt x="1570" y="1506"/>
                  <a:pt x="1574" y="1511"/>
                </a:cubicBezTo>
                <a:cubicBezTo>
                  <a:pt x="1578" y="1516"/>
                  <a:pt x="1572" y="1524"/>
                  <a:pt x="1578" y="1520"/>
                </a:cubicBezTo>
                <a:cubicBezTo>
                  <a:pt x="1585" y="1516"/>
                  <a:pt x="1574" y="1515"/>
                  <a:pt x="1580" y="1511"/>
                </a:cubicBezTo>
                <a:cubicBezTo>
                  <a:pt x="1585" y="1508"/>
                  <a:pt x="1581" y="1502"/>
                  <a:pt x="1586" y="1505"/>
                </a:cubicBezTo>
                <a:cubicBezTo>
                  <a:pt x="1592" y="1508"/>
                  <a:pt x="1588" y="1513"/>
                  <a:pt x="1592" y="1514"/>
                </a:cubicBezTo>
                <a:cubicBezTo>
                  <a:pt x="1596" y="1515"/>
                  <a:pt x="1602" y="1515"/>
                  <a:pt x="1597" y="1518"/>
                </a:cubicBezTo>
                <a:cubicBezTo>
                  <a:pt x="1592" y="1522"/>
                  <a:pt x="1580" y="1523"/>
                  <a:pt x="1589" y="1524"/>
                </a:cubicBezTo>
                <a:cubicBezTo>
                  <a:pt x="1598" y="1524"/>
                  <a:pt x="1595" y="1520"/>
                  <a:pt x="1599" y="1524"/>
                </a:cubicBezTo>
                <a:cubicBezTo>
                  <a:pt x="1604" y="1529"/>
                  <a:pt x="1604" y="1531"/>
                  <a:pt x="1598" y="1533"/>
                </a:cubicBezTo>
                <a:close/>
                <a:moveTo>
                  <a:pt x="1611" y="1538"/>
                </a:moveTo>
                <a:cubicBezTo>
                  <a:pt x="1607" y="1543"/>
                  <a:pt x="1612" y="1532"/>
                  <a:pt x="1607" y="1530"/>
                </a:cubicBezTo>
                <a:cubicBezTo>
                  <a:pt x="1601" y="1527"/>
                  <a:pt x="1604" y="1525"/>
                  <a:pt x="1608" y="1521"/>
                </a:cubicBezTo>
                <a:cubicBezTo>
                  <a:pt x="1608" y="1521"/>
                  <a:pt x="1615" y="1532"/>
                  <a:pt x="1611" y="1538"/>
                </a:cubicBezTo>
                <a:close/>
                <a:moveTo>
                  <a:pt x="1618" y="1572"/>
                </a:moveTo>
                <a:cubicBezTo>
                  <a:pt x="1612" y="1574"/>
                  <a:pt x="1613" y="1568"/>
                  <a:pt x="1618" y="1564"/>
                </a:cubicBezTo>
                <a:cubicBezTo>
                  <a:pt x="1618" y="1564"/>
                  <a:pt x="1624" y="1570"/>
                  <a:pt x="1618" y="1572"/>
                </a:cubicBezTo>
                <a:close/>
                <a:moveTo>
                  <a:pt x="1630" y="1598"/>
                </a:moveTo>
                <a:cubicBezTo>
                  <a:pt x="1626" y="1605"/>
                  <a:pt x="1623" y="1588"/>
                  <a:pt x="1626" y="1590"/>
                </a:cubicBezTo>
                <a:cubicBezTo>
                  <a:pt x="1629" y="1591"/>
                  <a:pt x="1635" y="1592"/>
                  <a:pt x="1630" y="1598"/>
                </a:cubicBezTo>
                <a:close/>
                <a:moveTo>
                  <a:pt x="1645" y="1573"/>
                </a:moveTo>
                <a:cubicBezTo>
                  <a:pt x="1642" y="1577"/>
                  <a:pt x="1643" y="1571"/>
                  <a:pt x="1638" y="1574"/>
                </a:cubicBezTo>
                <a:cubicBezTo>
                  <a:pt x="1634" y="1577"/>
                  <a:pt x="1635" y="1571"/>
                  <a:pt x="1632" y="1569"/>
                </a:cubicBezTo>
                <a:cubicBezTo>
                  <a:pt x="1629" y="1567"/>
                  <a:pt x="1633" y="1564"/>
                  <a:pt x="1630" y="1563"/>
                </a:cubicBezTo>
                <a:cubicBezTo>
                  <a:pt x="1627" y="1562"/>
                  <a:pt x="1626" y="1574"/>
                  <a:pt x="1624" y="1572"/>
                </a:cubicBezTo>
                <a:cubicBezTo>
                  <a:pt x="1622" y="1569"/>
                  <a:pt x="1622" y="1567"/>
                  <a:pt x="1625" y="1565"/>
                </a:cubicBezTo>
                <a:cubicBezTo>
                  <a:pt x="1627" y="1564"/>
                  <a:pt x="1627" y="1561"/>
                  <a:pt x="1626" y="1557"/>
                </a:cubicBezTo>
                <a:cubicBezTo>
                  <a:pt x="1624" y="1553"/>
                  <a:pt x="1629" y="1555"/>
                  <a:pt x="1632" y="1555"/>
                </a:cubicBezTo>
                <a:cubicBezTo>
                  <a:pt x="1635" y="1554"/>
                  <a:pt x="1635" y="1552"/>
                  <a:pt x="1633" y="1550"/>
                </a:cubicBezTo>
                <a:cubicBezTo>
                  <a:pt x="1632" y="1547"/>
                  <a:pt x="1633" y="1545"/>
                  <a:pt x="1636" y="1545"/>
                </a:cubicBezTo>
                <a:cubicBezTo>
                  <a:pt x="1639" y="1545"/>
                  <a:pt x="1636" y="1554"/>
                  <a:pt x="1638" y="1558"/>
                </a:cubicBezTo>
                <a:cubicBezTo>
                  <a:pt x="1640" y="1561"/>
                  <a:pt x="1643" y="1555"/>
                  <a:pt x="1645" y="1558"/>
                </a:cubicBezTo>
                <a:cubicBezTo>
                  <a:pt x="1648" y="1562"/>
                  <a:pt x="1640" y="1563"/>
                  <a:pt x="1646" y="1566"/>
                </a:cubicBezTo>
                <a:cubicBezTo>
                  <a:pt x="1651" y="1569"/>
                  <a:pt x="1648" y="1569"/>
                  <a:pt x="1645" y="1573"/>
                </a:cubicBezTo>
                <a:close/>
                <a:moveTo>
                  <a:pt x="1654" y="1590"/>
                </a:moveTo>
                <a:cubicBezTo>
                  <a:pt x="1649" y="1593"/>
                  <a:pt x="1651" y="1587"/>
                  <a:pt x="1654" y="1581"/>
                </a:cubicBezTo>
                <a:cubicBezTo>
                  <a:pt x="1654" y="1581"/>
                  <a:pt x="1659" y="1587"/>
                  <a:pt x="1654" y="1590"/>
                </a:cubicBezTo>
                <a:close/>
                <a:moveTo>
                  <a:pt x="1661" y="1532"/>
                </a:moveTo>
                <a:cubicBezTo>
                  <a:pt x="1661" y="1532"/>
                  <a:pt x="1656" y="1522"/>
                  <a:pt x="1661" y="1526"/>
                </a:cubicBezTo>
                <a:cubicBezTo>
                  <a:pt x="1666" y="1530"/>
                  <a:pt x="1661" y="1532"/>
                  <a:pt x="1661" y="1532"/>
                </a:cubicBezTo>
                <a:close/>
                <a:moveTo>
                  <a:pt x="1676" y="1598"/>
                </a:moveTo>
                <a:cubicBezTo>
                  <a:pt x="1669" y="1595"/>
                  <a:pt x="1677" y="1596"/>
                  <a:pt x="1678" y="1591"/>
                </a:cubicBezTo>
                <a:cubicBezTo>
                  <a:pt x="1678" y="1591"/>
                  <a:pt x="1683" y="1601"/>
                  <a:pt x="1676" y="1598"/>
                </a:cubicBezTo>
                <a:close/>
                <a:moveTo>
                  <a:pt x="1693" y="1488"/>
                </a:moveTo>
                <a:cubicBezTo>
                  <a:pt x="1697" y="1494"/>
                  <a:pt x="1699" y="1495"/>
                  <a:pt x="1699" y="1496"/>
                </a:cubicBezTo>
                <a:cubicBezTo>
                  <a:pt x="1699" y="1496"/>
                  <a:pt x="1695" y="1493"/>
                  <a:pt x="1689" y="1494"/>
                </a:cubicBezTo>
                <a:cubicBezTo>
                  <a:pt x="1680" y="1495"/>
                  <a:pt x="1683" y="1475"/>
                  <a:pt x="1693" y="1488"/>
                </a:cubicBezTo>
                <a:close/>
                <a:moveTo>
                  <a:pt x="1697" y="1515"/>
                </a:moveTo>
                <a:cubicBezTo>
                  <a:pt x="1691" y="1520"/>
                  <a:pt x="1694" y="1510"/>
                  <a:pt x="1698" y="1507"/>
                </a:cubicBezTo>
                <a:cubicBezTo>
                  <a:pt x="1698" y="1507"/>
                  <a:pt x="1703" y="1511"/>
                  <a:pt x="1697" y="1515"/>
                </a:cubicBezTo>
                <a:close/>
                <a:moveTo>
                  <a:pt x="1686" y="1591"/>
                </a:moveTo>
                <a:cubicBezTo>
                  <a:pt x="1683" y="1592"/>
                  <a:pt x="1687" y="1574"/>
                  <a:pt x="1687" y="1577"/>
                </a:cubicBezTo>
                <a:cubicBezTo>
                  <a:pt x="1687" y="1580"/>
                  <a:pt x="1690" y="1589"/>
                  <a:pt x="1686" y="1591"/>
                </a:cubicBezTo>
                <a:close/>
                <a:moveTo>
                  <a:pt x="1694" y="1598"/>
                </a:moveTo>
                <a:cubicBezTo>
                  <a:pt x="1689" y="1604"/>
                  <a:pt x="1693" y="1574"/>
                  <a:pt x="1696" y="1578"/>
                </a:cubicBezTo>
                <a:cubicBezTo>
                  <a:pt x="1698" y="1583"/>
                  <a:pt x="1699" y="1592"/>
                  <a:pt x="1694" y="1598"/>
                </a:cubicBezTo>
                <a:close/>
                <a:moveTo>
                  <a:pt x="1697" y="1564"/>
                </a:moveTo>
                <a:cubicBezTo>
                  <a:pt x="1693" y="1568"/>
                  <a:pt x="1694" y="1570"/>
                  <a:pt x="1691" y="1568"/>
                </a:cubicBezTo>
                <a:cubicBezTo>
                  <a:pt x="1687" y="1566"/>
                  <a:pt x="1682" y="1555"/>
                  <a:pt x="1689" y="1562"/>
                </a:cubicBezTo>
                <a:cubicBezTo>
                  <a:pt x="1696" y="1568"/>
                  <a:pt x="1692" y="1557"/>
                  <a:pt x="1698" y="1555"/>
                </a:cubicBezTo>
                <a:cubicBezTo>
                  <a:pt x="1703" y="1552"/>
                  <a:pt x="1702" y="1560"/>
                  <a:pt x="1697" y="1564"/>
                </a:cubicBezTo>
                <a:close/>
                <a:moveTo>
                  <a:pt x="1705" y="1577"/>
                </a:moveTo>
                <a:cubicBezTo>
                  <a:pt x="1702" y="1580"/>
                  <a:pt x="1703" y="1572"/>
                  <a:pt x="1703" y="1572"/>
                </a:cubicBezTo>
                <a:cubicBezTo>
                  <a:pt x="1707" y="1570"/>
                  <a:pt x="1708" y="1573"/>
                  <a:pt x="1705" y="1577"/>
                </a:cubicBezTo>
                <a:close/>
                <a:moveTo>
                  <a:pt x="1707" y="1560"/>
                </a:moveTo>
                <a:cubicBezTo>
                  <a:pt x="1711" y="1560"/>
                  <a:pt x="1712" y="1565"/>
                  <a:pt x="1708" y="1567"/>
                </a:cubicBezTo>
                <a:cubicBezTo>
                  <a:pt x="1705" y="1569"/>
                  <a:pt x="1707" y="1560"/>
                  <a:pt x="1707" y="1560"/>
                </a:cubicBezTo>
                <a:close/>
                <a:moveTo>
                  <a:pt x="1714" y="1603"/>
                </a:moveTo>
                <a:cubicBezTo>
                  <a:pt x="1708" y="1605"/>
                  <a:pt x="1706" y="1600"/>
                  <a:pt x="1710" y="1596"/>
                </a:cubicBezTo>
                <a:cubicBezTo>
                  <a:pt x="1715" y="1593"/>
                  <a:pt x="1719" y="1600"/>
                  <a:pt x="1714" y="1603"/>
                </a:cubicBezTo>
                <a:close/>
                <a:moveTo>
                  <a:pt x="1737" y="1628"/>
                </a:moveTo>
                <a:cubicBezTo>
                  <a:pt x="1740" y="1629"/>
                  <a:pt x="1741" y="1631"/>
                  <a:pt x="1737" y="1634"/>
                </a:cubicBezTo>
                <a:cubicBezTo>
                  <a:pt x="1733" y="1638"/>
                  <a:pt x="1735" y="1628"/>
                  <a:pt x="1737" y="1628"/>
                </a:cubicBezTo>
                <a:close/>
                <a:moveTo>
                  <a:pt x="1732" y="1626"/>
                </a:moveTo>
                <a:cubicBezTo>
                  <a:pt x="1727" y="1630"/>
                  <a:pt x="1725" y="1615"/>
                  <a:pt x="1725" y="1613"/>
                </a:cubicBezTo>
                <a:cubicBezTo>
                  <a:pt x="1725" y="1613"/>
                  <a:pt x="1737" y="1623"/>
                  <a:pt x="1732" y="1626"/>
                </a:cubicBezTo>
                <a:close/>
                <a:moveTo>
                  <a:pt x="1733" y="1579"/>
                </a:moveTo>
                <a:cubicBezTo>
                  <a:pt x="1727" y="1586"/>
                  <a:pt x="1733" y="1590"/>
                  <a:pt x="1735" y="1596"/>
                </a:cubicBezTo>
                <a:cubicBezTo>
                  <a:pt x="1738" y="1602"/>
                  <a:pt x="1733" y="1606"/>
                  <a:pt x="1727" y="1608"/>
                </a:cubicBezTo>
                <a:cubicBezTo>
                  <a:pt x="1721" y="1611"/>
                  <a:pt x="1734" y="1598"/>
                  <a:pt x="1728" y="1601"/>
                </a:cubicBezTo>
                <a:cubicBezTo>
                  <a:pt x="1723" y="1604"/>
                  <a:pt x="1733" y="1588"/>
                  <a:pt x="1728" y="1589"/>
                </a:cubicBezTo>
                <a:cubicBezTo>
                  <a:pt x="1723" y="1589"/>
                  <a:pt x="1728" y="1594"/>
                  <a:pt x="1721" y="1595"/>
                </a:cubicBezTo>
                <a:cubicBezTo>
                  <a:pt x="1714" y="1597"/>
                  <a:pt x="1728" y="1579"/>
                  <a:pt x="1719" y="1582"/>
                </a:cubicBezTo>
                <a:cubicBezTo>
                  <a:pt x="1710" y="1585"/>
                  <a:pt x="1707" y="1581"/>
                  <a:pt x="1708" y="1578"/>
                </a:cubicBezTo>
                <a:cubicBezTo>
                  <a:pt x="1709" y="1576"/>
                  <a:pt x="1715" y="1577"/>
                  <a:pt x="1721" y="1577"/>
                </a:cubicBezTo>
                <a:cubicBezTo>
                  <a:pt x="1728" y="1578"/>
                  <a:pt x="1718" y="1572"/>
                  <a:pt x="1722" y="1569"/>
                </a:cubicBezTo>
                <a:cubicBezTo>
                  <a:pt x="1725" y="1567"/>
                  <a:pt x="1726" y="1573"/>
                  <a:pt x="1731" y="1573"/>
                </a:cubicBezTo>
                <a:cubicBezTo>
                  <a:pt x="1736" y="1573"/>
                  <a:pt x="1732" y="1566"/>
                  <a:pt x="1737" y="1568"/>
                </a:cubicBezTo>
                <a:cubicBezTo>
                  <a:pt x="1743" y="1569"/>
                  <a:pt x="1739" y="1572"/>
                  <a:pt x="1733" y="1579"/>
                </a:cubicBezTo>
                <a:close/>
                <a:moveTo>
                  <a:pt x="1763" y="1597"/>
                </a:moveTo>
                <a:cubicBezTo>
                  <a:pt x="1758" y="1600"/>
                  <a:pt x="1764" y="1603"/>
                  <a:pt x="1760" y="1606"/>
                </a:cubicBezTo>
                <a:cubicBezTo>
                  <a:pt x="1756" y="1608"/>
                  <a:pt x="1760" y="1589"/>
                  <a:pt x="1763" y="1590"/>
                </a:cubicBezTo>
                <a:cubicBezTo>
                  <a:pt x="1766" y="1592"/>
                  <a:pt x="1767" y="1593"/>
                  <a:pt x="1763" y="1597"/>
                </a:cubicBezTo>
                <a:close/>
                <a:moveTo>
                  <a:pt x="1784" y="1588"/>
                </a:moveTo>
                <a:cubicBezTo>
                  <a:pt x="1780" y="1590"/>
                  <a:pt x="1779" y="1577"/>
                  <a:pt x="1782" y="1579"/>
                </a:cubicBezTo>
                <a:cubicBezTo>
                  <a:pt x="1786" y="1581"/>
                  <a:pt x="1789" y="1585"/>
                  <a:pt x="1784" y="1588"/>
                </a:cubicBezTo>
                <a:close/>
                <a:moveTo>
                  <a:pt x="1789" y="1576"/>
                </a:moveTo>
                <a:cubicBezTo>
                  <a:pt x="1789" y="1576"/>
                  <a:pt x="1788" y="1568"/>
                  <a:pt x="1792" y="1573"/>
                </a:cubicBezTo>
                <a:cubicBezTo>
                  <a:pt x="1796" y="1578"/>
                  <a:pt x="1792" y="1578"/>
                  <a:pt x="1789" y="1576"/>
                </a:cubicBezTo>
                <a:close/>
                <a:moveTo>
                  <a:pt x="1817" y="1589"/>
                </a:moveTo>
                <a:cubicBezTo>
                  <a:pt x="1813" y="1589"/>
                  <a:pt x="1823" y="1597"/>
                  <a:pt x="1820" y="1601"/>
                </a:cubicBezTo>
                <a:cubicBezTo>
                  <a:pt x="1816" y="1604"/>
                  <a:pt x="1818" y="1595"/>
                  <a:pt x="1814" y="1596"/>
                </a:cubicBezTo>
                <a:cubicBezTo>
                  <a:pt x="1809" y="1598"/>
                  <a:pt x="1810" y="1588"/>
                  <a:pt x="1807" y="1587"/>
                </a:cubicBezTo>
                <a:cubicBezTo>
                  <a:pt x="1804" y="1586"/>
                  <a:pt x="1808" y="1591"/>
                  <a:pt x="1803" y="1594"/>
                </a:cubicBezTo>
                <a:cubicBezTo>
                  <a:pt x="1799" y="1596"/>
                  <a:pt x="1802" y="1590"/>
                  <a:pt x="1801" y="1585"/>
                </a:cubicBezTo>
                <a:cubicBezTo>
                  <a:pt x="1800" y="1581"/>
                  <a:pt x="1799" y="1589"/>
                  <a:pt x="1796" y="1589"/>
                </a:cubicBezTo>
                <a:cubicBezTo>
                  <a:pt x="1792" y="1588"/>
                  <a:pt x="1798" y="1585"/>
                  <a:pt x="1797" y="1582"/>
                </a:cubicBezTo>
                <a:cubicBezTo>
                  <a:pt x="1796" y="1578"/>
                  <a:pt x="1799" y="1577"/>
                  <a:pt x="1802" y="1578"/>
                </a:cubicBezTo>
                <a:cubicBezTo>
                  <a:pt x="1802" y="1578"/>
                  <a:pt x="1801" y="1581"/>
                  <a:pt x="1804" y="1583"/>
                </a:cubicBezTo>
                <a:cubicBezTo>
                  <a:pt x="1806" y="1585"/>
                  <a:pt x="1805" y="1578"/>
                  <a:pt x="1810" y="1578"/>
                </a:cubicBezTo>
                <a:cubicBezTo>
                  <a:pt x="1814" y="1578"/>
                  <a:pt x="1810" y="1583"/>
                  <a:pt x="1813" y="1584"/>
                </a:cubicBezTo>
                <a:cubicBezTo>
                  <a:pt x="1815" y="1585"/>
                  <a:pt x="1818" y="1580"/>
                  <a:pt x="1821" y="1585"/>
                </a:cubicBezTo>
                <a:cubicBezTo>
                  <a:pt x="1824" y="1590"/>
                  <a:pt x="1821" y="1589"/>
                  <a:pt x="1817" y="1589"/>
                </a:cubicBezTo>
                <a:close/>
                <a:moveTo>
                  <a:pt x="1823" y="1580"/>
                </a:moveTo>
                <a:cubicBezTo>
                  <a:pt x="1819" y="1577"/>
                  <a:pt x="1821" y="1569"/>
                  <a:pt x="1823" y="1573"/>
                </a:cubicBezTo>
                <a:cubicBezTo>
                  <a:pt x="1826" y="1577"/>
                  <a:pt x="1826" y="1582"/>
                  <a:pt x="1823" y="1580"/>
                </a:cubicBezTo>
                <a:close/>
                <a:moveTo>
                  <a:pt x="1822" y="1486"/>
                </a:moveTo>
                <a:cubicBezTo>
                  <a:pt x="1818" y="1486"/>
                  <a:pt x="1821" y="1474"/>
                  <a:pt x="1824" y="1476"/>
                </a:cubicBezTo>
                <a:cubicBezTo>
                  <a:pt x="1828" y="1479"/>
                  <a:pt x="1825" y="1486"/>
                  <a:pt x="1822" y="1486"/>
                </a:cubicBezTo>
                <a:close/>
                <a:moveTo>
                  <a:pt x="1840" y="1614"/>
                </a:moveTo>
                <a:cubicBezTo>
                  <a:pt x="1835" y="1615"/>
                  <a:pt x="1834" y="1607"/>
                  <a:pt x="1837" y="1606"/>
                </a:cubicBezTo>
                <a:cubicBezTo>
                  <a:pt x="1837" y="1606"/>
                  <a:pt x="1837" y="1597"/>
                  <a:pt x="1844" y="1608"/>
                </a:cubicBezTo>
                <a:cubicBezTo>
                  <a:pt x="1851" y="1620"/>
                  <a:pt x="1844" y="1614"/>
                  <a:pt x="1840" y="1614"/>
                </a:cubicBezTo>
                <a:close/>
                <a:moveTo>
                  <a:pt x="1859" y="1579"/>
                </a:moveTo>
                <a:cubicBezTo>
                  <a:pt x="1851" y="1583"/>
                  <a:pt x="1855" y="1579"/>
                  <a:pt x="1852" y="1574"/>
                </a:cubicBezTo>
                <a:cubicBezTo>
                  <a:pt x="1850" y="1570"/>
                  <a:pt x="1842" y="1566"/>
                  <a:pt x="1850" y="1564"/>
                </a:cubicBezTo>
                <a:cubicBezTo>
                  <a:pt x="1858" y="1563"/>
                  <a:pt x="1851" y="1569"/>
                  <a:pt x="1854" y="1572"/>
                </a:cubicBezTo>
                <a:cubicBezTo>
                  <a:pt x="1857" y="1575"/>
                  <a:pt x="1867" y="1575"/>
                  <a:pt x="1859" y="1579"/>
                </a:cubicBezTo>
                <a:close/>
                <a:moveTo>
                  <a:pt x="1876" y="1586"/>
                </a:moveTo>
                <a:cubicBezTo>
                  <a:pt x="1872" y="1585"/>
                  <a:pt x="1872" y="1577"/>
                  <a:pt x="1877" y="1579"/>
                </a:cubicBezTo>
                <a:cubicBezTo>
                  <a:pt x="1882" y="1582"/>
                  <a:pt x="1880" y="1588"/>
                  <a:pt x="1876" y="1586"/>
                </a:cubicBezTo>
                <a:close/>
                <a:moveTo>
                  <a:pt x="1881" y="1610"/>
                </a:moveTo>
                <a:cubicBezTo>
                  <a:pt x="1876" y="1611"/>
                  <a:pt x="1876" y="1604"/>
                  <a:pt x="1880" y="1602"/>
                </a:cubicBezTo>
                <a:cubicBezTo>
                  <a:pt x="1880" y="1602"/>
                  <a:pt x="1885" y="1609"/>
                  <a:pt x="1881" y="1610"/>
                </a:cubicBezTo>
                <a:close/>
                <a:moveTo>
                  <a:pt x="1882" y="1597"/>
                </a:moveTo>
                <a:cubicBezTo>
                  <a:pt x="1887" y="1595"/>
                  <a:pt x="1888" y="1600"/>
                  <a:pt x="1887" y="1603"/>
                </a:cubicBezTo>
                <a:cubicBezTo>
                  <a:pt x="1886" y="1606"/>
                  <a:pt x="1878" y="1598"/>
                  <a:pt x="1882" y="1597"/>
                </a:cubicBezTo>
                <a:close/>
                <a:moveTo>
                  <a:pt x="1889" y="1639"/>
                </a:moveTo>
                <a:cubicBezTo>
                  <a:pt x="1886" y="1642"/>
                  <a:pt x="1886" y="1630"/>
                  <a:pt x="1889" y="1628"/>
                </a:cubicBezTo>
                <a:cubicBezTo>
                  <a:pt x="1889" y="1628"/>
                  <a:pt x="1892" y="1627"/>
                  <a:pt x="1893" y="1631"/>
                </a:cubicBezTo>
                <a:cubicBezTo>
                  <a:pt x="1893" y="1636"/>
                  <a:pt x="1892" y="1637"/>
                  <a:pt x="1889" y="1639"/>
                </a:cubicBezTo>
                <a:close/>
                <a:moveTo>
                  <a:pt x="1977" y="1384"/>
                </a:moveTo>
                <a:cubicBezTo>
                  <a:pt x="1976" y="1384"/>
                  <a:pt x="1975" y="1384"/>
                  <a:pt x="1975" y="1384"/>
                </a:cubicBezTo>
                <a:cubicBezTo>
                  <a:pt x="1977" y="1382"/>
                  <a:pt x="1978" y="1381"/>
                  <a:pt x="1980" y="1379"/>
                </a:cubicBezTo>
                <a:cubicBezTo>
                  <a:pt x="1980" y="1381"/>
                  <a:pt x="1979" y="1383"/>
                  <a:pt x="1977" y="1384"/>
                </a:cubicBezTo>
                <a:close/>
                <a:moveTo>
                  <a:pt x="1994" y="1380"/>
                </a:moveTo>
                <a:cubicBezTo>
                  <a:pt x="1989" y="1380"/>
                  <a:pt x="1988" y="1368"/>
                  <a:pt x="1995" y="1374"/>
                </a:cubicBezTo>
                <a:cubicBezTo>
                  <a:pt x="2002" y="1381"/>
                  <a:pt x="1999" y="1380"/>
                  <a:pt x="1994" y="1380"/>
                </a:cubicBezTo>
                <a:close/>
                <a:moveTo>
                  <a:pt x="1992" y="1578"/>
                </a:moveTo>
                <a:cubicBezTo>
                  <a:pt x="1992" y="1578"/>
                  <a:pt x="1987" y="1565"/>
                  <a:pt x="1993" y="1568"/>
                </a:cubicBezTo>
                <a:cubicBezTo>
                  <a:pt x="1998" y="1570"/>
                  <a:pt x="1992" y="1578"/>
                  <a:pt x="1992" y="1578"/>
                </a:cubicBezTo>
                <a:close/>
                <a:moveTo>
                  <a:pt x="1992" y="1599"/>
                </a:moveTo>
                <a:cubicBezTo>
                  <a:pt x="1989" y="1596"/>
                  <a:pt x="1995" y="1595"/>
                  <a:pt x="1992" y="1591"/>
                </a:cubicBezTo>
                <a:cubicBezTo>
                  <a:pt x="1989" y="1588"/>
                  <a:pt x="1981" y="1585"/>
                  <a:pt x="1985" y="1580"/>
                </a:cubicBezTo>
                <a:cubicBezTo>
                  <a:pt x="1989" y="1575"/>
                  <a:pt x="1989" y="1583"/>
                  <a:pt x="1989" y="1583"/>
                </a:cubicBezTo>
                <a:cubicBezTo>
                  <a:pt x="1989" y="1583"/>
                  <a:pt x="1991" y="1586"/>
                  <a:pt x="1999" y="1580"/>
                </a:cubicBezTo>
                <a:cubicBezTo>
                  <a:pt x="2007" y="1573"/>
                  <a:pt x="1995" y="1587"/>
                  <a:pt x="1995" y="1587"/>
                </a:cubicBezTo>
                <a:cubicBezTo>
                  <a:pt x="1995" y="1587"/>
                  <a:pt x="2002" y="1583"/>
                  <a:pt x="2003" y="1590"/>
                </a:cubicBezTo>
                <a:cubicBezTo>
                  <a:pt x="2005" y="1596"/>
                  <a:pt x="1995" y="1601"/>
                  <a:pt x="1992" y="1599"/>
                </a:cubicBezTo>
                <a:close/>
                <a:moveTo>
                  <a:pt x="2063" y="1574"/>
                </a:moveTo>
                <a:cubicBezTo>
                  <a:pt x="2063" y="1571"/>
                  <a:pt x="2069" y="1556"/>
                  <a:pt x="2072" y="1561"/>
                </a:cubicBezTo>
                <a:cubicBezTo>
                  <a:pt x="2075" y="1567"/>
                  <a:pt x="2064" y="1577"/>
                  <a:pt x="2063" y="1574"/>
                </a:cubicBezTo>
                <a:close/>
                <a:moveTo>
                  <a:pt x="2148" y="1160"/>
                </a:moveTo>
                <a:cubicBezTo>
                  <a:pt x="2147" y="1162"/>
                  <a:pt x="2146" y="1158"/>
                  <a:pt x="2145" y="1158"/>
                </a:cubicBezTo>
                <a:cubicBezTo>
                  <a:pt x="2143" y="1158"/>
                  <a:pt x="2143" y="1162"/>
                  <a:pt x="2145" y="1165"/>
                </a:cubicBezTo>
                <a:cubicBezTo>
                  <a:pt x="2146" y="1168"/>
                  <a:pt x="2143" y="1169"/>
                  <a:pt x="2143" y="1169"/>
                </a:cubicBezTo>
                <a:cubicBezTo>
                  <a:pt x="2143" y="1169"/>
                  <a:pt x="2142" y="1166"/>
                  <a:pt x="2140" y="1166"/>
                </a:cubicBezTo>
                <a:cubicBezTo>
                  <a:pt x="2137" y="1166"/>
                  <a:pt x="2140" y="1163"/>
                  <a:pt x="2138" y="1160"/>
                </a:cubicBezTo>
                <a:cubicBezTo>
                  <a:pt x="2137" y="1157"/>
                  <a:pt x="2136" y="1163"/>
                  <a:pt x="2134" y="1164"/>
                </a:cubicBezTo>
                <a:cubicBezTo>
                  <a:pt x="2131" y="1165"/>
                  <a:pt x="2132" y="1167"/>
                  <a:pt x="2132" y="1167"/>
                </a:cubicBezTo>
                <a:cubicBezTo>
                  <a:pt x="2132" y="1167"/>
                  <a:pt x="2131" y="1164"/>
                  <a:pt x="2128" y="1168"/>
                </a:cubicBezTo>
                <a:cubicBezTo>
                  <a:pt x="2126" y="1171"/>
                  <a:pt x="2129" y="1170"/>
                  <a:pt x="2129" y="1171"/>
                </a:cubicBezTo>
                <a:cubicBezTo>
                  <a:pt x="2128" y="1172"/>
                  <a:pt x="2125" y="1173"/>
                  <a:pt x="2125" y="1173"/>
                </a:cubicBezTo>
                <a:cubicBezTo>
                  <a:pt x="2125" y="1173"/>
                  <a:pt x="2125" y="1171"/>
                  <a:pt x="2123" y="1171"/>
                </a:cubicBezTo>
                <a:cubicBezTo>
                  <a:pt x="2120" y="1171"/>
                  <a:pt x="2120" y="1178"/>
                  <a:pt x="2120" y="1178"/>
                </a:cubicBezTo>
                <a:cubicBezTo>
                  <a:pt x="2120" y="1178"/>
                  <a:pt x="2119" y="1176"/>
                  <a:pt x="2116" y="1178"/>
                </a:cubicBezTo>
                <a:cubicBezTo>
                  <a:pt x="2114" y="1180"/>
                  <a:pt x="2114" y="1183"/>
                  <a:pt x="2113" y="1183"/>
                </a:cubicBezTo>
                <a:cubicBezTo>
                  <a:pt x="2111" y="1183"/>
                  <a:pt x="2112" y="1181"/>
                  <a:pt x="2112" y="1178"/>
                </a:cubicBezTo>
                <a:cubicBezTo>
                  <a:pt x="2111" y="1175"/>
                  <a:pt x="2110" y="1180"/>
                  <a:pt x="2109" y="1178"/>
                </a:cubicBezTo>
                <a:cubicBezTo>
                  <a:pt x="2108" y="1176"/>
                  <a:pt x="2110" y="1172"/>
                  <a:pt x="2109" y="1171"/>
                </a:cubicBezTo>
                <a:cubicBezTo>
                  <a:pt x="2107" y="1170"/>
                  <a:pt x="2106" y="1174"/>
                  <a:pt x="2104" y="1174"/>
                </a:cubicBezTo>
                <a:cubicBezTo>
                  <a:pt x="2101" y="1174"/>
                  <a:pt x="2103" y="1179"/>
                  <a:pt x="2101" y="1179"/>
                </a:cubicBezTo>
                <a:cubicBezTo>
                  <a:pt x="2099" y="1179"/>
                  <a:pt x="2100" y="1174"/>
                  <a:pt x="2102" y="1172"/>
                </a:cubicBezTo>
                <a:cubicBezTo>
                  <a:pt x="2104" y="1169"/>
                  <a:pt x="2100" y="1168"/>
                  <a:pt x="2100" y="1163"/>
                </a:cubicBezTo>
                <a:cubicBezTo>
                  <a:pt x="2099" y="1159"/>
                  <a:pt x="2103" y="1161"/>
                  <a:pt x="2106" y="1158"/>
                </a:cubicBezTo>
                <a:cubicBezTo>
                  <a:pt x="2109" y="1155"/>
                  <a:pt x="2106" y="1155"/>
                  <a:pt x="2103" y="1153"/>
                </a:cubicBezTo>
                <a:cubicBezTo>
                  <a:pt x="2099" y="1151"/>
                  <a:pt x="2103" y="1150"/>
                  <a:pt x="2100" y="1146"/>
                </a:cubicBezTo>
                <a:cubicBezTo>
                  <a:pt x="2096" y="1142"/>
                  <a:pt x="2097" y="1140"/>
                  <a:pt x="2091" y="1138"/>
                </a:cubicBezTo>
                <a:cubicBezTo>
                  <a:pt x="2085" y="1135"/>
                  <a:pt x="2085" y="1132"/>
                  <a:pt x="2087" y="1130"/>
                </a:cubicBezTo>
                <a:cubicBezTo>
                  <a:pt x="2089" y="1127"/>
                  <a:pt x="2097" y="1142"/>
                  <a:pt x="2100" y="1140"/>
                </a:cubicBezTo>
                <a:cubicBezTo>
                  <a:pt x="2103" y="1139"/>
                  <a:pt x="2099" y="1138"/>
                  <a:pt x="2099" y="1136"/>
                </a:cubicBezTo>
                <a:cubicBezTo>
                  <a:pt x="2100" y="1135"/>
                  <a:pt x="2102" y="1138"/>
                  <a:pt x="2103" y="1136"/>
                </a:cubicBezTo>
                <a:cubicBezTo>
                  <a:pt x="2104" y="1135"/>
                  <a:pt x="2102" y="1131"/>
                  <a:pt x="2102" y="1131"/>
                </a:cubicBezTo>
                <a:cubicBezTo>
                  <a:pt x="2104" y="1131"/>
                  <a:pt x="2106" y="1132"/>
                  <a:pt x="2107" y="1134"/>
                </a:cubicBezTo>
                <a:cubicBezTo>
                  <a:pt x="2108" y="1136"/>
                  <a:pt x="2108" y="1137"/>
                  <a:pt x="2110" y="1138"/>
                </a:cubicBezTo>
                <a:cubicBezTo>
                  <a:pt x="2111" y="1137"/>
                  <a:pt x="2111" y="1136"/>
                  <a:pt x="2113" y="1135"/>
                </a:cubicBezTo>
                <a:cubicBezTo>
                  <a:pt x="2114" y="1137"/>
                  <a:pt x="2114" y="1137"/>
                  <a:pt x="2114" y="1137"/>
                </a:cubicBezTo>
                <a:cubicBezTo>
                  <a:pt x="2114" y="1136"/>
                  <a:pt x="2115" y="1136"/>
                  <a:pt x="2116" y="1136"/>
                </a:cubicBezTo>
                <a:cubicBezTo>
                  <a:pt x="2116" y="1135"/>
                  <a:pt x="2116" y="1135"/>
                  <a:pt x="2116" y="1135"/>
                </a:cubicBezTo>
                <a:cubicBezTo>
                  <a:pt x="2115" y="1133"/>
                  <a:pt x="2114" y="1133"/>
                  <a:pt x="2114" y="1131"/>
                </a:cubicBezTo>
                <a:cubicBezTo>
                  <a:pt x="2114" y="1130"/>
                  <a:pt x="2114" y="1130"/>
                  <a:pt x="2115" y="1130"/>
                </a:cubicBezTo>
                <a:cubicBezTo>
                  <a:pt x="2117" y="1132"/>
                  <a:pt x="2118" y="1134"/>
                  <a:pt x="2121" y="1134"/>
                </a:cubicBezTo>
                <a:cubicBezTo>
                  <a:pt x="2124" y="1134"/>
                  <a:pt x="2126" y="1130"/>
                  <a:pt x="2129" y="1130"/>
                </a:cubicBezTo>
                <a:cubicBezTo>
                  <a:pt x="2130" y="1128"/>
                  <a:pt x="2129" y="1127"/>
                  <a:pt x="2129" y="1125"/>
                </a:cubicBezTo>
                <a:cubicBezTo>
                  <a:pt x="2129" y="1124"/>
                  <a:pt x="2130" y="1124"/>
                  <a:pt x="2131" y="1123"/>
                </a:cubicBezTo>
                <a:cubicBezTo>
                  <a:pt x="2131" y="1124"/>
                  <a:pt x="2132" y="1124"/>
                  <a:pt x="2133" y="1125"/>
                </a:cubicBezTo>
                <a:cubicBezTo>
                  <a:pt x="2134" y="1126"/>
                  <a:pt x="2134" y="1128"/>
                  <a:pt x="2135" y="1130"/>
                </a:cubicBezTo>
                <a:cubicBezTo>
                  <a:pt x="2135" y="1130"/>
                  <a:pt x="2136" y="1129"/>
                  <a:pt x="2137" y="1129"/>
                </a:cubicBezTo>
                <a:cubicBezTo>
                  <a:pt x="2137" y="1129"/>
                  <a:pt x="2137" y="1129"/>
                  <a:pt x="2138" y="1129"/>
                </a:cubicBezTo>
                <a:cubicBezTo>
                  <a:pt x="2137" y="1131"/>
                  <a:pt x="2137" y="1132"/>
                  <a:pt x="2138" y="1134"/>
                </a:cubicBezTo>
                <a:cubicBezTo>
                  <a:pt x="2139" y="1136"/>
                  <a:pt x="2138" y="1138"/>
                  <a:pt x="2142" y="1140"/>
                </a:cubicBezTo>
                <a:cubicBezTo>
                  <a:pt x="2144" y="1140"/>
                  <a:pt x="2141" y="1137"/>
                  <a:pt x="2142" y="1136"/>
                </a:cubicBezTo>
                <a:cubicBezTo>
                  <a:pt x="2144" y="1134"/>
                  <a:pt x="2146" y="1137"/>
                  <a:pt x="2146" y="1134"/>
                </a:cubicBezTo>
                <a:cubicBezTo>
                  <a:pt x="2146" y="1133"/>
                  <a:pt x="2146" y="1131"/>
                  <a:pt x="2146" y="1130"/>
                </a:cubicBezTo>
                <a:cubicBezTo>
                  <a:pt x="2147" y="1130"/>
                  <a:pt x="2147" y="1130"/>
                  <a:pt x="2148" y="1131"/>
                </a:cubicBezTo>
                <a:cubicBezTo>
                  <a:pt x="2148" y="1132"/>
                  <a:pt x="2148" y="1132"/>
                  <a:pt x="2148" y="1132"/>
                </a:cubicBezTo>
                <a:cubicBezTo>
                  <a:pt x="2148" y="1132"/>
                  <a:pt x="2148" y="1133"/>
                  <a:pt x="2148" y="1134"/>
                </a:cubicBezTo>
                <a:cubicBezTo>
                  <a:pt x="2148" y="1135"/>
                  <a:pt x="2149" y="1135"/>
                  <a:pt x="2150" y="1136"/>
                </a:cubicBezTo>
                <a:cubicBezTo>
                  <a:pt x="2150" y="1137"/>
                  <a:pt x="2149" y="1140"/>
                  <a:pt x="2149" y="1141"/>
                </a:cubicBezTo>
                <a:cubicBezTo>
                  <a:pt x="2148" y="1143"/>
                  <a:pt x="2149" y="1144"/>
                  <a:pt x="2150" y="1145"/>
                </a:cubicBezTo>
                <a:cubicBezTo>
                  <a:pt x="2151" y="1147"/>
                  <a:pt x="2150" y="1153"/>
                  <a:pt x="2150" y="1153"/>
                </a:cubicBezTo>
                <a:cubicBezTo>
                  <a:pt x="2150" y="1153"/>
                  <a:pt x="2149" y="1150"/>
                  <a:pt x="2147" y="1151"/>
                </a:cubicBezTo>
                <a:cubicBezTo>
                  <a:pt x="2145" y="1152"/>
                  <a:pt x="2148" y="1157"/>
                  <a:pt x="2148" y="1160"/>
                </a:cubicBezTo>
                <a:close/>
                <a:moveTo>
                  <a:pt x="2149" y="1461"/>
                </a:moveTo>
                <a:cubicBezTo>
                  <a:pt x="2146" y="1459"/>
                  <a:pt x="2153" y="1446"/>
                  <a:pt x="2153" y="1455"/>
                </a:cubicBezTo>
                <a:cubicBezTo>
                  <a:pt x="2153" y="1465"/>
                  <a:pt x="2152" y="1462"/>
                  <a:pt x="2149" y="1461"/>
                </a:cubicBezTo>
                <a:close/>
                <a:moveTo>
                  <a:pt x="2151" y="1450"/>
                </a:moveTo>
                <a:cubicBezTo>
                  <a:pt x="2150" y="1448"/>
                  <a:pt x="2145" y="1439"/>
                  <a:pt x="2151" y="1444"/>
                </a:cubicBezTo>
                <a:cubicBezTo>
                  <a:pt x="2156" y="1448"/>
                  <a:pt x="2153" y="1452"/>
                  <a:pt x="2151" y="1450"/>
                </a:cubicBezTo>
                <a:close/>
                <a:moveTo>
                  <a:pt x="2241" y="1206"/>
                </a:moveTo>
                <a:cubicBezTo>
                  <a:pt x="2239" y="1206"/>
                  <a:pt x="2239" y="1202"/>
                  <a:pt x="2236" y="1202"/>
                </a:cubicBezTo>
                <a:cubicBezTo>
                  <a:pt x="2232" y="1203"/>
                  <a:pt x="2232" y="1195"/>
                  <a:pt x="2234" y="1195"/>
                </a:cubicBezTo>
                <a:cubicBezTo>
                  <a:pt x="2235" y="1195"/>
                  <a:pt x="2236" y="1197"/>
                  <a:pt x="2237" y="1201"/>
                </a:cubicBezTo>
                <a:cubicBezTo>
                  <a:pt x="2238" y="1205"/>
                  <a:pt x="2242" y="1195"/>
                  <a:pt x="2246" y="1200"/>
                </a:cubicBezTo>
                <a:cubicBezTo>
                  <a:pt x="2250" y="1205"/>
                  <a:pt x="2244" y="1206"/>
                  <a:pt x="2241" y="1206"/>
                </a:cubicBezTo>
                <a:close/>
                <a:moveTo>
                  <a:pt x="2289" y="1222"/>
                </a:moveTo>
                <a:cubicBezTo>
                  <a:pt x="2291" y="1223"/>
                  <a:pt x="2286" y="1226"/>
                  <a:pt x="2288" y="1227"/>
                </a:cubicBezTo>
                <a:cubicBezTo>
                  <a:pt x="2290" y="1228"/>
                  <a:pt x="2290" y="1229"/>
                  <a:pt x="2286" y="1232"/>
                </a:cubicBezTo>
                <a:cubicBezTo>
                  <a:pt x="2281" y="1234"/>
                  <a:pt x="2273" y="1245"/>
                  <a:pt x="2277" y="1237"/>
                </a:cubicBezTo>
                <a:cubicBezTo>
                  <a:pt x="2282" y="1229"/>
                  <a:pt x="2288" y="1227"/>
                  <a:pt x="2286" y="1224"/>
                </a:cubicBezTo>
                <a:cubicBezTo>
                  <a:pt x="2285" y="1221"/>
                  <a:pt x="2289" y="1216"/>
                  <a:pt x="2289" y="1216"/>
                </a:cubicBezTo>
                <a:cubicBezTo>
                  <a:pt x="2286" y="1218"/>
                  <a:pt x="2287" y="1213"/>
                  <a:pt x="2290" y="1211"/>
                </a:cubicBezTo>
                <a:cubicBezTo>
                  <a:pt x="2293" y="1209"/>
                  <a:pt x="2291" y="1215"/>
                  <a:pt x="2292" y="1216"/>
                </a:cubicBezTo>
                <a:cubicBezTo>
                  <a:pt x="2292" y="1218"/>
                  <a:pt x="2287" y="1220"/>
                  <a:pt x="2289" y="1222"/>
                </a:cubicBezTo>
                <a:close/>
              </a:path>
            </a:pathLst>
          </a:custGeom>
          <a:solidFill>
            <a:srgbClr val="DAD9D6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sz="1200" dirty="0">
              <a:latin typeface="Tahoma" pitchFamily="34" charset="0"/>
              <a:ea typeface="HGP創英角ｺﾞｼｯｸUB" pitchFamily="50" charset="-128"/>
              <a:cs typeface="Tahoma" pitchFamily="34" charset="0"/>
            </a:endParaRPr>
          </a:p>
        </p:txBody>
      </p:sp>
      <p:sp>
        <p:nvSpPr>
          <p:cNvPr id="313" name="Freeform 478"/>
          <p:cNvSpPr>
            <a:spLocks noEditPoints="1"/>
          </p:cNvSpPr>
          <p:nvPr/>
        </p:nvSpPr>
        <p:spPr bwMode="gray">
          <a:xfrm flipH="1">
            <a:off x="889161" y="3659205"/>
            <a:ext cx="663391" cy="551547"/>
          </a:xfrm>
          <a:custGeom>
            <a:avLst/>
            <a:gdLst>
              <a:gd name="T0" fmla="*/ 2167 w 2343"/>
              <a:gd name="T1" fmla="*/ 1131 h 2101"/>
              <a:gd name="T2" fmla="*/ 2137 w 2343"/>
              <a:gd name="T3" fmla="*/ 1005 h 2101"/>
              <a:gd name="T4" fmla="*/ 2142 w 2343"/>
              <a:gd name="T5" fmla="*/ 877 h 2101"/>
              <a:gd name="T6" fmla="*/ 2065 w 2343"/>
              <a:gd name="T7" fmla="*/ 661 h 2101"/>
              <a:gd name="T8" fmla="*/ 2064 w 2343"/>
              <a:gd name="T9" fmla="*/ 531 h 2101"/>
              <a:gd name="T10" fmla="*/ 1991 w 2343"/>
              <a:gd name="T11" fmla="*/ 390 h 2101"/>
              <a:gd name="T12" fmla="*/ 1929 w 2343"/>
              <a:gd name="T13" fmla="*/ 325 h 2101"/>
              <a:gd name="T14" fmla="*/ 1731 w 2343"/>
              <a:gd name="T15" fmla="*/ 247 h 2101"/>
              <a:gd name="T16" fmla="*/ 1575 w 2343"/>
              <a:gd name="T17" fmla="*/ 360 h 2101"/>
              <a:gd name="T18" fmla="*/ 1497 w 2343"/>
              <a:gd name="T19" fmla="*/ 242 h 2101"/>
              <a:gd name="T20" fmla="*/ 1449 w 2343"/>
              <a:gd name="T21" fmla="*/ 97 h 2101"/>
              <a:gd name="T22" fmla="*/ 1416 w 2343"/>
              <a:gd name="T23" fmla="*/ 41 h 2101"/>
              <a:gd name="T24" fmla="*/ 1266 w 2343"/>
              <a:gd name="T25" fmla="*/ 74 h 2101"/>
              <a:gd name="T26" fmla="*/ 1120 w 2343"/>
              <a:gd name="T27" fmla="*/ 38 h 2101"/>
              <a:gd name="T28" fmla="*/ 917 w 2343"/>
              <a:gd name="T29" fmla="*/ 128 h 2101"/>
              <a:gd name="T30" fmla="*/ 715 w 2343"/>
              <a:gd name="T31" fmla="*/ 105 h 2101"/>
              <a:gd name="T32" fmla="*/ 634 w 2343"/>
              <a:gd name="T33" fmla="*/ 270 h 2101"/>
              <a:gd name="T34" fmla="*/ 621 w 2343"/>
              <a:gd name="T35" fmla="*/ 375 h 2101"/>
              <a:gd name="T36" fmla="*/ 531 w 2343"/>
              <a:gd name="T37" fmla="*/ 351 h 2101"/>
              <a:gd name="T38" fmla="*/ 442 w 2343"/>
              <a:gd name="T39" fmla="*/ 479 h 2101"/>
              <a:gd name="T40" fmla="*/ 379 w 2343"/>
              <a:gd name="T41" fmla="*/ 733 h 2101"/>
              <a:gd name="T42" fmla="*/ 372 w 2343"/>
              <a:gd name="T43" fmla="*/ 788 h 2101"/>
              <a:gd name="T44" fmla="*/ 442 w 2343"/>
              <a:gd name="T45" fmla="*/ 887 h 2101"/>
              <a:gd name="T46" fmla="*/ 302 w 2343"/>
              <a:gd name="T47" fmla="*/ 880 h 2101"/>
              <a:gd name="T48" fmla="*/ 57 w 2343"/>
              <a:gd name="T49" fmla="*/ 1005 h 2101"/>
              <a:gd name="T50" fmla="*/ 146 w 2343"/>
              <a:gd name="T51" fmla="*/ 1305 h 2101"/>
              <a:gd name="T52" fmla="*/ 194 w 2343"/>
              <a:gd name="T53" fmla="*/ 1519 h 2101"/>
              <a:gd name="T54" fmla="*/ 338 w 2343"/>
              <a:gd name="T55" fmla="*/ 1364 h 2101"/>
              <a:gd name="T56" fmla="*/ 278 w 2343"/>
              <a:gd name="T57" fmla="*/ 1629 h 2101"/>
              <a:gd name="T58" fmla="*/ 488 w 2343"/>
              <a:gd name="T59" fmla="*/ 1601 h 2101"/>
              <a:gd name="T60" fmla="*/ 725 w 2343"/>
              <a:gd name="T61" fmla="*/ 1626 h 2101"/>
              <a:gd name="T62" fmla="*/ 860 w 2343"/>
              <a:gd name="T63" fmla="*/ 1712 h 2101"/>
              <a:gd name="T64" fmla="*/ 1041 w 2343"/>
              <a:gd name="T65" fmla="*/ 1662 h 2101"/>
              <a:gd name="T66" fmla="*/ 1228 w 2343"/>
              <a:gd name="T67" fmla="*/ 1836 h 2101"/>
              <a:gd name="T68" fmla="*/ 1427 w 2343"/>
              <a:gd name="T69" fmla="*/ 1693 h 2101"/>
              <a:gd name="T70" fmla="*/ 1569 w 2343"/>
              <a:gd name="T71" fmla="*/ 1628 h 2101"/>
              <a:gd name="T72" fmla="*/ 1777 w 2343"/>
              <a:gd name="T73" fmla="*/ 1624 h 2101"/>
              <a:gd name="T74" fmla="*/ 1940 w 2343"/>
              <a:gd name="T75" fmla="*/ 1644 h 2101"/>
              <a:gd name="T76" fmla="*/ 2119 w 2343"/>
              <a:gd name="T77" fmla="*/ 1553 h 2101"/>
              <a:gd name="T78" fmla="*/ 2235 w 2343"/>
              <a:gd name="T79" fmla="*/ 1417 h 2101"/>
              <a:gd name="T80" fmla="*/ 2240 w 2343"/>
              <a:gd name="T81" fmla="*/ 1287 h 2101"/>
              <a:gd name="T82" fmla="*/ 2170 w 2343"/>
              <a:gd name="T83" fmla="*/ 952 h 2101"/>
              <a:gd name="T84" fmla="*/ 1891 w 2343"/>
              <a:gd name="T85" fmla="*/ 306 h 2101"/>
              <a:gd name="T86" fmla="*/ 304 w 2343"/>
              <a:gd name="T87" fmla="*/ 1538 h 2101"/>
              <a:gd name="T88" fmla="*/ 1242 w 2343"/>
              <a:gd name="T89" fmla="*/ 1578 h 2101"/>
              <a:gd name="T90" fmla="*/ 2082 w 2343"/>
              <a:gd name="T91" fmla="*/ 771 h 2101"/>
              <a:gd name="T92" fmla="*/ 1950 w 2343"/>
              <a:gd name="T93" fmla="*/ 519 h 2101"/>
              <a:gd name="T94" fmla="*/ 1747 w 2343"/>
              <a:gd name="T95" fmla="*/ 306 h 2101"/>
              <a:gd name="T96" fmla="*/ 1421 w 2343"/>
              <a:gd name="T97" fmla="*/ 163 h 2101"/>
              <a:gd name="T98" fmla="*/ 1119 w 2343"/>
              <a:gd name="T99" fmla="*/ 110 h 2101"/>
              <a:gd name="T100" fmla="*/ 695 w 2343"/>
              <a:gd name="T101" fmla="*/ 324 h 2101"/>
              <a:gd name="T102" fmla="*/ 979 w 2343"/>
              <a:gd name="T103" fmla="*/ 126 h 2101"/>
              <a:gd name="T104" fmla="*/ 552 w 2343"/>
              <a:gd name="T105" fmla="*/ 454 h 2101"/>
              <a:gd name="T106" fmla="*/ 448 w 2343"/>
              <a:gd name="T107" fmla="*/ 603 h 2101"/>
              <a:gd name="T108" fmla="*/ 454 w 2343"/>
              <a:gd name="T109" fmla="*/ 934 h 2101"/>
              <a:gd name="T110" fmla="*/ 336 w 2343"/>
              <a:gd name="T111" fmla="*/ 1362 h 2101"/>
              <a:gd name="T112" fmla="*/ 584 w 2343"/>
              <a:gd name="T113" fmla="*/ 1636 h 2101"/>
              <a:gd name="T114" fmla="*/ 743 w 2343"/>
              <a:gd name="T115" fmla="*/ 1591 h 2101"/>
              <a:gd name="T116" fmla="*/ 1056 w 2343"/>
              <a:gd name="T117" fmla="*/ 1607 h 2101"/>
              <a:gd name="T118" fmla="*/ 1386 w 2343"/>
              <a:gd name="T119" fmla="*/ 1694 h 2101"/>
              <a:gd name="T120" fmla="*/ 1595 w 2343"/>
              <a:gd name="T121" fmla="*/ 1555 h 2101"/>
              <a:gd name="T122" fmla="*/ 1728 w 2343"/>
              <a:gd name="T123" fmla="*/ 1601 h 2101"/>
              <a:gd name="T124" fmla="*/ 2102 w 2343"/>
              <a:gd name="T125" fmla="*/ 1172 h 2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43" h="2101">
                <a:moveTo>
                  <a:pt x="2340" y="1200"/>
                </a:moveTo>
                <a:cubicBezTo>
                  <a:pt x="2340" y="1200"/>
                  <a:pt x="2338" y="1197"/>
                  <a:pt x="2333" y="1197"/>
                </a:cubicBezTo>
                <a:cubicBezTo>
                  <a:pt x="2329" y="1197"/>
                  <a:pt x="2329" y="1196"/>
                  <a:pt x="2327" y="1194"/>
                </a:cubicBezTo>
                <a:cubicBezTo>
                  <a:pt x="2326" y="1192"/>
                  <a:pt x="2329" y="1194"/>
                  <a:pt x="2332" y="1192"/>
                </a:cubicBezTo>
                <a:cubicBezTo>
                  <a:pt x="2334" y="1190"/>
                  <a:pt x="2330" y="1190"/>
                  <a:pt x="2330" y="1187"/>
                </a:cubicBezTo>
                <a:cubicBezTo>
                  <a:pt x="2330" y="1184"/>
                  <a:pt x="2329" y="1183"/>
                  <a:pt x="2327" y="1181"/>
                </a:cubicBezTo>
                <a:cubicBezTo>
                  <a:pt x="2326" y="1179"/>
                  <a:pt x="2324" y="1179"/>
                  <a:pt x="2322" y="1179"/>
                </a:cubicBezTo>
                <a:cubicBezTo>
                  <a:pt x="2320" y="1180"/>
                  <a:pt x="2318" y="1176"/>
                  <a:pt x="2318" y="1176"/>
                </a:cubicBezTo>
                <a:cubicBezTo>
                  <a:pt x="2318" y="1176"/>
                  <a:pt x="2319" y="1177"/>
                  <a:pt x="2321" y="1176"/>
                </a:cubicBezTo>
                <a:cubicBezTo>
                  <a:pt x="2323" y="1175"/>
                  <a:pt x="2320" y="1171"/>
                  <a:pt x="2321" y="1169"/>
                </a:cubicBezTo>
                <a:cubicBezTo>
                  <a:pt x="2322" y="1168"/>
                  <a:pt x="2323" y="1173"/>
                  <a:pt x="2325" y="1173"/>
                </a:cubicBezTo>
                <a:cubicBezTo>
                  <a:pt x="2327" y="1172"/>
                  <a:pt x="2326" y="1168"/>
                  <a:pt x="2323" y="1166"/>
                </a:cubicBezTo>
                <a:cubicBezTo>
                  <a:pt x="2321" y="1165"/>
                  <a:pt x="2320" y="1161"/>
                  <a:pt x="2322" y="1162"/>
                </a:cubicBezTo>
                <a:cubicBezTo>
                  <a:pt x="2325" y="1162"/>
                  <a:pt x="2324" y="1164"/>
                  <a:pt x="2326" y="1164"/>
                </a:cubicBezTo>
                <a:cubicBezTo>
                  <a:pt x="2328" y="1164"/>
                  <a:pt x="2325" y="1160"/>
                  <a:pt x="2325" y="1158"/>
                </a:cubicBezTo>
                <a:cubicBezTo>
                  <a:pt x="2324" y="1156"/>
                  <a:pt x="2323" y="1153"/>
                  <a:pt x="2320" y="1153"/>
                </a:cubicBezTo>
                <a:cubicBezTo>
                  <a:pt x="2317" y="1153"/>
                  <a:pt x="2316" y="1147"/>
                  <a:pt x="2314" y="1147"/>
                </a:cubicBezTo>
                <a:cubicBezTo>
                  <a:pt x="2311" y="1147"/>
                  <a:pt x="2308" y="1143"/>
                  <a:pt x="2308" y="1143"/>
                </a:cubicBezTo>
                <a:cubicBezTo>
                  <a:pt x="2308" y="1143"/>
                  <a:pt x="2311" y="1142"/>
                  <a:pt x="2308" y="1138"/>
                </a:cubicBezTo>
                <a:cubicBezTo>
                  <a:pt x="2305" y="1134"/>
                  <a:pt x="2305" y="1139"/>
                  <a:pt x="2303" y="1139"/>
                </a:cubicBezTo>
                <a:cubicBezTo>
                  <a:pt x="2301" y="1139"/>
                  <a:pt x="2302" y="1135"/>
                  <a:pt x="2302" y="1135"/>
                </a:cubicBezTo>
                <a:cubicBezTo>
                  <a:pt x="2302" y="1135"/>
                  <a:pt x="2305" y="1133"/>
                  <a:pt x="2305" y="1131"/>
                </a:cubicBezTo>
                <a:cubicBezTo>
                  <a:pt x="2304" y="1128"/>
                  <a:pt x="2301" y="1129"/>
                  <a:pt x="2301" y="1129"/>
                </a:cubicBezTo>
                <a:cubicBezTo>
                  <a:pt x="2301" y="1129"/>
                  <a:pt x="2304" y="1126"/>
                  <a:pt x="2303" y="1123"/>
                </a:cubicBezTo>
                <a:cubicBezTo>
                  <a:pt x="2302" y="1121"/>
                  <a:pt x="2300" y="1123"/>
                  <a:pt x="2299" y="1121"/>
                </a:cubicBezTo>
                <a:cubicBezTo>
                  <a:pt x="2298" y="1118"/>
                  <a:pt x="2300" y="1119"/>
                  <a:pt x="2302" y="1117"/>
                </a:cubicBezTo>
                <a:cubicBezTo>
                  <a:pt x="2303" y="1115"/>
                  <a:pt x="2300" y="1116"/>
                  <a:pt x="2300" y="1113"/>
                </a:cubicBezTo>
                <a:cubicBezTo>
                  <a:pt x="2300" y="1110"/>
                  <a:pt x="2297" y="1111"/>
                  <a:pt x="2295" y="1110"/>
                </a:cubicBezTo>
                <a:cubicBezTo>
                  <a:pt x="2292" y="1110"/>
                  <a:pt x="2295" y="1112"/>
                  <a:pt x="2294" y="1114"/>
                </a:cubicBezTo>
                <a:cubicBezTo>
                  <a:pt x="2292" y="1116"/>
                  <a:pt x="2292" y="1111"/>
                  <a:pt x="2290" y="1114"/>
                </a:cubicBezTo>
                <a:cubicBezTo>
                  <a:pt x="2289" y="1116"/>
                  <a:pt x="2295" y="1122"/>
                  <a:pt x="2295" y="1124"/>
                </a:cubicBezTo>
                <a:cubicBezTo>
                  <a:pt x="2294" y="1126"/>
                  <a:pt x="2290" y="1120"/>
                  <a:pt x="2290" y="1124"/>
                </a:cubicBezTo>
                <a:cubicBezTo>
                  <a:pt x="2289" y="1128"/>
                  <a:pt x="2293" y="1126"/>
                  <a:pt x="2294" y="1130"/>
                </a:cubicBezTo>
                <a:cubicBezTo>
                  <a:pt x="2295" y="1134"/>
                  <a:pt x="2290" y="1135"/>
                  <a:pt x="2290" y="1135"/>
                </a:cubicBezTo>
                <a:cubicBezTo>
                  <a:pt x="2290" y="1135"/>
                  <a:pt x="2288" y="1133"/>
                  <a:pt x="2285" y="1133"/>
                </a:cubicBezTo>
                <a:cubicBezTo>
                  <a:pt x="2283" y="1134"/>
                  <a:pt x="2284" y="1136"/>
                  <a:pt x="2285" y="1140"/>
                </a:cubicBezTo>
                <a:cubicBezTo>
                  <a:pt x="2286" y="1143"/>
                  <a:pt x="2285" y="1145"/>
                  <a:pt x="2285" y="1145"/>
                </a:cubicBezTo>
                <a:cubicBezTo>
                  <a:pt x="2285" y="1145"/>
                  <a:pt x="2283" y="1144"/>
                  <a:pt x="2281" y="1143"/>
                </a:cubicBezTo>
                <a:cubicBezTo>
                  <a:pt x="2279" y="1142"/>
                  <a:pt x="2283" y="1149"/>
                  <a:pt x="2281" y="1148"/>
                </a:cubicBezTo>
                <a:cubicBezTo>
                  <a:pt x="2279" y="1147"/>
                  <a:pt x="2277" y="1145"/>
                  <a:pt x="2277" y="1145"/>
                </a:cubicBezTo>
                <a:cubicBezTo>
                  <a:pt x="2277" y="1145"/>
                  <a:pt x="2274" y="1143"/>
                  <a:pt x="2271" y="1146"/>
                </a:cubicBezTo>
                <a:cubicBezTo>
                  <a:pt x="2269" y="1149"/>
                  <a:pt x="2276" y="1148"/>
                  <a:pt x="2272" y="1151"/>
                </a:cubicBezTo>
                <a:cubicBezTo>
                  <a:pt x="2267" y="1154"/>
                  <a:pt x="2270" y="1144"/>
                  <a:pt x="2268" y="1144"/>
                </a:cubicBezTo>
                <a:cubicBezTo>
                  <a:pt x="2266" y="1144"/>
                  <a:pt x="2266" y="1150"/>
                  <a:pt x="2266" y="1150"/>
                </a:cubicBezTo>
                <a:cubicBezTo>
                  <a:pt x="2266" y="1150"/>
                  <a:pt x="2264" y="1149"/>
                  <a:pt x="2261" y="1150"/>
                </a:cubicBezTo>
                <a:cubicBezTo>
                  <a:pt x="2258" y="1151"/>
                  <a:pt x="2259" y="1155"/>
                  <a:pt x="2258" y="1156"/>
                </a:cubicBezTo>
                <a:cubicBezTo>
                  <a:pt x="2256" y="1157"/>
                  <a:pt x="2258" y="1152"/>
                  <a:pt x="2257" y="1151"/>
                </a:cubicBezTo>
                <a:cubicBezTo>
                  <a:pt x="2255" y="1150"/>
                  <a:pt x="2258" y="1146"/>
                  <a:pt x="2257" y="1145"/>
                </a:cubicBezTo>
                <a:cubicBezTo>
                  <a:pt x="2255" y="1143"/>
                  <a:pt x="2256" y="1147"/>
                  <a:pt x="2254" y="1146"/>
                </a:cubicBezTo>
                <a:cubicBezTo>
                  <a:pt x="2252" y="1146"/>
                  <a:pt x="2253" y="1142"/>
                  <a:pt x="2251" y="1141"/>
                </a:cubicBezTo>
                <a:cubicBezTo>
                  <a:pt x="2248" y="1140"/>
                  <a:pt x="2250" y="1145"/>
                  <a:pt x="2247" y="1146"/>
                </a:cubicBezTo>
                <a:cubicBezTo>
                  <a:pt x="2243" y="1147"/>
                  <a:pt x="2246" y="1154"/>
                  <a:pt x="2243" y="1156"/>
                </a:cubicBezTo>
                <a:cubicBezTo>
                  <a:pt x="2240" y="1159"/>
                  <a:pt x="2242" y="1166"/>
                  <a:pt x="2242" y="1166"/>
                </a:cubicBezTo>
                <a:cubicBezTo>
                  <a:pt x="2242" y="1166"/>
                  <a:pt x="2236" y="1168"/>
                  <a:pt x="2236" y="1171"/>
                </a:cubicBezTo>
                <a:cubicBezTo>
                  <a:pt x="2235" y="1173"/>
                  <a:pt x="2237" y="1175"/>
                  <a:pt x="2240" y="1174"/>
                </a:cubicBezTo>
                <a:cubicBezTo>
                  <a:pt x="2243" y="1173"/>
                  <a:pt x="2245" y="1178"/>
                  <a:pt x="2244" y="1179"/>
                </a:cubicBezTo>
                <a:cubicBezTo>
                  <a:pt x="2243" y="1181"/>
                  <a:pt x="2241" y="1177"/>
                  <a:pt x="2240" y="1178"/>
                </a:cubicBezTo>
                <a:cubicBezTo>
                  <a:pt x="2238" y="1179"/>
                  <a:pt x="2235" y="1175"/>
                  <a:pt x="2233" y="1174"/>
                </a:cubicBezTo>
                <a:cubicBezTo>
                  <a:pt x="2232" y="1173"/>
                  <a:pt x="2230" y="1175"/>
                  <a:pt x="2227" y="1174"/>
                </a:cubicBezTo>
                <a:cubicBezTo>
                  <a:pt x="2224" y="1172"/>
                  <a:pt x="2224" y="1176"/>
                  <a:pt x="2222" y="1177"/>
                </a:cubicBezTo>
                <a:cubicBezTo>
                  <a:pt x="2221" y="1178"/>
                  <a:pt x="2220" y="1174"/>
                  <a:pt x="2218" y="1178"/>
                </a:cubicBezTo>
                <a:cubicBezTo>
                  <a:pt x="2216" y="1182"/>
                  <a:pt x="2220" y="1182"/>
                  <a:pt x="2216" y="1186"/>
                </a:cubicBezTo>
                <a:cubicBezTo>
                  <a:pt x="2213" y="1190"/>
                  <a:pt x="2214" y="1184"/>
                  <a:pt x="2210" y="1189"/>
                </a:cubicBezTo>
                <a:cubicBezTo>
                  <a:pt x="2206" y="1195"/>
                  <a:pt x="2211" y="1196"/>
                  <a:pt x="2209" y="1198"/>
                </a:cubicBezTo>
                <a:cubicBezTo>
                  <a:pt x="2207" y="1201"/>
                  <a:pt x="2205" y="1195"/>
                  <a:pt x="2203" y="1196"/>
                </a:cubicBezTo>
                <a:cubicBezTo>
                  <a:pt x="2201" y="1198"/>
                  <a:pt x="2202" y="1197"/>
                  <a:pt x="2199" y="1195"/>
                </a:cubicBezTo>
                <a:cubicBezTo>
                  <a:pt x="2197" y="1192"/>
                  <a:pt x="2201" y="1194"/>
                  <a:pt x="2201" y="1190"/>
                </a:cubicBezTo>
                <a:cubicBezTo>
                  <a:pt x="2201" y="1185"/>
                  <a:pt x="2199" y="1189"/>
                  <a:pt x="2197" y="1188"/>
                </a:cubicBezTo>
                <a:cubicBezTo>
                  <a:pt x="2196" y="1188"/>
                  <a:pt x="2199" y="1183"/>
                  <a:pt x="2198" y="1180"/>
                </a:cubicBezTo>
                <a:cubicBezTo>
                  <a:pt x="2198" y="1178"/>
                  <a:pt x="2197" y="1181"/>
                  <a:pt x="2195" y="1181"/>
                </a:cubicBezTo>
                <a:cubicBezTo>
                  <a:pt x="2193" y="1181"/>
                  <a:pt x="2198" y="1175"/>
                  <a:pt x="2197" y="1173"/>
                </a:cubicBezTo>
                <a:cubicBezTo>
                  <a:pt x="2196" y="1171"/>
                  <a:pt x="2195" y="1176"/>
                  <a:pt x="2193" y="1174"/>
                </a:cubicBezTo>
                <a:cubicBezTo>
                  <a:pt x="2190" y="1172"/>
                  <a:pt x="2196" y="1166"/>
                  <a:pt x="2195" y="1164"/>
                </a:cubicBezTo>
                <a:cubicBezTo>
                  <a:pt x="2194" y="1161"/>
                  <a:pt x="2191" y="1164"/>
                  <a:pt x="2189" y="1160"/>
                </a:cubicBezTo>
                <a:cubicBezTo>
                  <a:pt x="2187" y="1157"/>
                  <a:pt x="2188" y="1158"/>
                  <a:pt x="2185" y="1158"/>
                </a:cubicBezTo>
                <a:cubicBezTo>
                  <a:pt x="2183" y="1159"/>
                  <a:pt x="2184" y="1162"/>
                  <a:pt x="2182" y="1163"/>
                </a:cubicBezTo>
                <a:cubicBezTo>
                  <a:pt x="2180" y="1164"/>
                  <a:pt x="2181" y="1166"/>
                  <a:pt x="2183" y="1169"/>
                </a:cubicBezTo>
                <a:cubicBezTo>
                  <a:pt x="2185" y="1171"/>
                  <a:pt x="2182" y="1173"/>
                  <a:pt x="2180" y="1175"/>
                </a:cubicBezTo>
                <a:cubicBezTo>
                  <a:pt x="2178" y="1177"/>
                  <a:pt x="2181" y="1178"/>
                  <a:pt x="2176" y="1179"/>
                </a:cubicBezTo>
                <a:cubicBezTo>
                  <a:pt x="2171" y="1179"/>
                  <a:pt x="2176" y="1175"/>
                  <a:pt x="2174" y="1173"/>
                </a:cubicBezTo>
                <a:cubicBezTo>
                  <a:pt x="2172" y="1170"/>
                  <a:pt x="2174" y="1168"/>
                  <a:pt x="2171" y="1169"/>
                </a:cubicBezTo>
                <a:cubicBezTo>
                  <a:pt x="2168" y="1170"/>
                  <a:pt x="2169" y="1173"/>
                  <a:pt x="2165" y="1174"/>
                </a:cubicBezTo>
                <a:cubicBezTo>
                  <a:pt x="2162" y="1175"/>
                  <a:pt x="2164" y="1171"/>
                  <a:pt x="2164" y="1169"/>
                </a:cubicBezTo>
                <a:cubicBezTo>
                  <a:pt x="2163" y="1168"/>
                  <a:pt x="2163" y="1166"/>
                  <a:pt x="2165" y="1165"/>
                </a:cubicBezTo>
                <a:cubicBezTo>
                  <a:pt x="2166" y="1163"/>
                  <a:pt x="2166" y="1160"/>
                  <a:pt x="2163" y="1160"/>
                </a:cubicBezTo>
                <a:cubicBezTo>
                  <a:pt x="2164" y="1159"/>
                  <a:pt x="2163" y="1157"/>
                  <a:pt x="2163" y="1156"/>
                </a:cubicBezTo>
                <a:cubicBezTo>
                  <a:pt x="2163" y="1153"/>
                  <a:pt x="2165" y="1152"/>
                  <a:pt x="2164" y="1150"/>
                </a:cubicBezTo>
                <a:cubicBezTo>
                  <a:pt x="2163" y="1148"/>
                  <a:pt x="2162" y="1151"/>
                  <a:pt x="2160" y="1146"/>
                </a:cubicBezTo>
                <a:cubicBezTo>
                  <a:pt x="2159" y="1142"/>
                  <a:pt x="2162" y="1144"/>
                  <a:pt x="2163" y="1142"/>
                </a:cubicBezTo>
                <a:cubicBezTo>
                  <a:pt x="2165" y="1140"/>
                  <a:pt x="2162" y="1139"/>
                  <a:pt x="2160" y="1137"/>
                </a:cubicBezTo>
                <a:cubicBezTo>
                  <a:pt x="2159" y="1134"/>
                  <a:pt x="2158" y="1140"/>
                  <a:pt x="2156" y="1139"/>
                </a:cubicBezTo>
                <a:cubicBezTo>
                  <a:pt x="2155" y="1139"/>
                  <a:pt x="2155" y="1138"/>
                  <a:pt x="2155" y="1138"/>
                </a:cubicBezTo>
                <a:cubicBezTo>
                  <a:pt x="2155" y="1137"/>
                  <a:pt x="2155" y="1137"/>
                  <a:pt x="2155" y="1137"/>
                </a:cubicBezTo>
                <a:cubicBezTo>
                  <a:pt x="2156" y="1136"/>
                  <a:pt x="2156" y="1135"/>
                  <a:pt x="2157" y="1134"/>
                </a:cubicBezTo>
                <a:cubicBezTo>
                  <a:pt x="2158" y="1134"/>
                  <a:pt x="2159" y="1134"/>
                  <a:pt x="2160" y="1133"/>
                </a:cubicBezTo>
                <a:cubicBezTo>
                  <a:pt x="2160" y="1133"/>
                  <a:pt x="2159" y="1132"/>
                  <a:pt x="2159" y="1131"/>
                </a:cubicBezTo>
                <a:cubicBezTo>
                  <a:pt x="2160" y="1129"/>
                  <a:pt x="2160" y="1129"/>
                  <a:pt x="2160" y="1129"/>
                </a:cubicBezTo>
                <a:cubicBezTo>
                  <a:pt x="2160" y="1129"/>
                  <a:pt x="2160" y="1129"/>
                  <a:pt x="2160" y="1128"/>
                </a:cubicBezTo>
                <a:cubicBezTo>
                  <a:pt x="2160" y="1128"/>
                  <a:pt x="2160" y="1128"/>
                  <a:pt x="2160" y="1127"/>
                </a:cubicBezTo>
                <a:cubicBezTo>
                  <a:pt x="2161" y="1128"/>
                  <a:pt x="2162" y="1128"/>
                  <a:pt x="2163" y="1129"/>
                </a:cubicBezTo>
                <a:cubicBezTo>
                  <a:pt x="2163" y="1129"/>
                  <a:pt x="2163" y="1129"/>
                  <a:pt x="2164" y="1129"/>
                </a:cubicBezTo>
                <a:cubicBezTo>
                  <a:pt x="2165" y="1129"/>
                  <a:pt x="2165" y="1130"/>
                  <a:pt x="2166" y="1131"/>
                </a:cubicBezTo>
                <a:cubicBezTo>
                  <a:pt x="2167" y="1131"/>
                  <a:pt x="2167" y="1131"/>
                  <a:pt x="2167" y="1131"/>
                </a:cubicBezTo>
                <a:cubicBezTo>
                  <a:pt x="2166" y="1129"/>
                  <a:pt x="2166" y="1129"/>
                  <a:pt x="2166" y="1129"/>
                </a:cubicBezTo>
                <a:cubicBezTo>
                  <a:pt x="2166" y="1128"/>
                  <a:pt x="2165" y="1128"/>
                  <a:pt x="2165" y="1127"/>
                </a:cubicBezTo>
                <a:cubicBezTo>
                  <a:pt x="2165" y="1126"/>
                  <a:pt x="2166" y="1125"/>
                  <a:pt x="2166" y="1124"/>
                </a:cubicBezTo>
                <a:cubicBezTo>
                  <a:pt x="2166" y="1123"/>
                  <a:pt x="2166" y="1122"/>
                  <a:pt x="2166" y="1121"/>
                </a:cubicBezTo>
                <a:cubicBezTo>
                  <a:pt x="2166" y="1120"/>
                  <a:pt x="2166" y="1119"/>
                  <a:pt x="2166" y="1118"/>
                </a:cubicBezTo>
                <a:cubicBezTo>
                  <a:pt x="2166" y="1117"/>
                  <a:pt x="2166" y="1117"/>
                  <a:pt x="2166" y="1116"/>
                </a:cubicBezTo>
                <a:cubicBezTo>
                  <a:pt x="2165" y="1119"/>
                  <a:pt x="2164" y="1116"/>
                  <a:pt x="2164" y="1117"/>
                </a:cubicBezTo>
                <a:cubicBezTo>
                  <a:pt x="2164" y="1115"/>
                  <a:pt x="2163" y="1113"/>
                  <a:pt x="2162" y="1112"/>
                </a:cubicBezTo>
                <a:cubicBezTo>
                  <a:pt x="2157" y="1114"/>
                  <a:pt x="2161" y="1109"/>
                  <a:pt x="2160" y="1108"/>
                </a:cubicBezTo>
                <a:cubicBezTo>
                  <a:pt x="2159" y="1109"/>
                  <a:pt x="2158" y="1110"/>
                  <a:pt x="2157" y="1110"/>
                </a:cubicBezTo>
                <a:cubicBezTo>
                  <a:pt x="2156" y="1110"/>
                  <a:pt x="2156" y="1110"/>
                  <a:pt x="2156" y="1110"/>
                </a:cubicBezTo>
                <a:cubicBezTo>
                  <a:pt x="2156" y="1109"/>
                  <a:pt x="2157" y="1108"/>
                  <a:pt x="2157" y="1107"/>
                </a:cubicBezTo>
                <a:cubicBezTo>
                  <a:pt x="2157" y="1106"/>
                  <a:pt x="2155" y="1105"/>
                  <a:pt x="2155" y="1105"/>
                </a:cubicBezTo>
                <a:cubicBezTo>
                  <a:pt x="2153" y="1103"/>
                  <a:pt x="2153" y="1101"/>
                  <a:pt x="2151" y="1100"/>
                </a:cubicBezTo>
                <a:cubicBezTo>
                  <a:pt x="2151" y="1099"/>
                  <a:pt x="2149" y="1099"/>
                  <a:pt x="2149" y="1098"/>
                </a:cubicBezTo>
                <a:cubicBezTo>
                  <a:pt x="2149" y="1097"/>
                  <a:pt x="2153" y="1096"/>
                  <a:pt x="2149" y="1094"/>
                </a:cubicBezTo>
                <a:cubicBezTo>
                  <a:pt x="2148" y="1094"/>
                  <a:pt x="2148" y="1094"/>
                  <a:pt x="2147" y="1094"/>
                </a:cubicBezTo>
                <a:cubicBezTo>
                  <a:pt x="2146" y="1094"/>
                  <a:pt x="2145" y="1094"/>
                  <a:pt x="2145" y="1094"/>
                </a:cubicBezTo>
                <a:cubicBezTo>
                  <a:pt x="2143" y="1093"/>
                  <a:pt x="2143" y="1092"/>
                  <a:pt x="2142" y="1092"/>
                </a:cubicBezTo>
                <a:cubicBezTo>
                  <a:pt x="2140" y="1091"/>
                  <a:pt x="2139" y="1091"/>
                  <a:pt x="2137" y="1091"/>
                </a:cubicBezTo>
                <a:cubicBezTo>
                  <a:pt x="2137" y="1090"/>
                  <a:pt x="2137" y="1090"/>
                  <a:pt x="2137" y="1090"/>
                </a:cubicBezTo>
                <a:cubicBezTo>
                  <a:pt x="2139" y="1089"/>
                  <a:pt x="2140" y="1089"/>
                  <a:pt x="2141" y="1087"/>
                </a:cubicBezTo>
                <a:cubicBezTo>
                  <a:pt x="2141" y="1087"/>
                  <a:pt x="2140" y="1086"/>
                  <a:pt x="2140" y="1085"/>
                </a:cubicBezTo>
                <a:cubicBezTo>
                  <a:pt x="2141" y="1085"/>
                  <a:pt x="2142" y="1086"/>
                  <a:pt x="2143" y="1085"/>
                </a:cubicBezTo>
                <a:cubicBezTo>
                  <a:pt x="2146" y="1083"/>
                  <a:pt x="2148" y="1081"/>
                  <a:pt x="2149" y="1081"/>
                </a:cubicBezTo>
                <a:cubicBezTo>
                  <a:pt x="2149" y="1081"/>
                  <a:pt x="2150" y="1080"/>
                  <a:pt x="2149" y="1079"/>
                </a:cubicBezTo>
                <a:cubicBezTo>
                  <a:pt x="2148" y="1079"/>
                  <a:pt x="2146" y="1082"/>
                  <a:pt x="2144" y="1082"/>
                </a:cubicBezTo>
                <a:cubicBezTo>
                  <a:pt x="2143" y="1082"/>
                  <a:pt x="2143" y="1079"/>
                  <a:pt x="2140" y="1080"/>
                </a:cubicBezTo>
                <a:cubicBezTo>
                  <a:pt x="2139" y="1079"/>
                  <a:pt x="2138" y="1078"/>
                  <a:pt x="2138" y="1078"/>
                </a:cubicBezTo>
                <a:cubicBezTo>
                  <a:pt x="2139" y="1075"/>
                  <a:pt x="2139" y="1075"/>
                  <a:pt x="2139" y="1075"/>
                </a:cubicBezTo>
                <a:cubicBezTo>
                  <a:pt x="2138" y="1074"/>
                  <a:pt x="2138" y="1073"/>
                  <a:pt x="2136" y="1073"/>
                </a:cubicBezTo>
                <a:cubicBezTo>
                  <a:pt x="2135" y="1073"/>
                  <a:pt x="2133" y="1073"/>
                  <a:pt x="2133" y="1072"/>
                </a:cubicBezTo>
                <a:cubicBezTo>
                  <a:pt x="2133" y="1071"/>
                  <a:pt x="2134" y="1071"/>
                  <a:pt x="2135" y="1070"/>
                </a:cubicBezTo>
                <a:cubicBezTo>
                  <a:pt x="2135" y="1069"/>
                  <a:pt x="2134" y="1069"/>
                  <a:pt x="2135" y="1068"/>
                </a:cubicBezTo>
                <a:cubicBezTo>
                  <a:pt x="2135" y="1067"/>
                  <a:pt x="2136" y="1067"/>
                  <a:pt x="2136" y="1067"/>
                </a:cubicBezTo>
                <a:cubicBezTo>
                  <a:pt x="2136" y="1066"/>
                  <a:pt x="2135" y="1066"/>
                  <a:pt x="2135" y="1065"/>
                </a:cubicBezTo>
                <a:cubicBezTo>
                  <a:pt x="2135" y="1064"/>
                  <a:pt x="2136" y="1064"/>
                  <a:pt x="2136" y="1063"/>
                </a:cubicBezTo>
                <a:cubicBezTo>
                  <a:pt x="2136" y="1062"/>
                  <a:pt x="2135" y="1061"/>
                  <a:pt x="2135" y="1060"/>
                </a:cubicBezTo>
                <a:cubicBezTo>
                  <a:pt x="2135" y="1059"/>
                  <a:pt x="2135" y="1059"/>
                  <a:pt x="2135" y="1059"/>
                </a:cubicBezTo>
                <a:cubicBezTo>
                  <a:pt x="2136" y="1059"/>
                  <a:pt x="2137" y="1060"/>
                  <a:pt x="2138" y="1061"/>
                </a:cubicBezTo>
                <a:cubicBezTo>
                  <a:pt x="2138" y="1059"/>
                  <a:pt x="2138" y="1059"/>
                  <a:pt x="2138" y="1059"/>
                </a:cubicBezTo>
                <a:cubicBezTo>
                  <a:pt x="2138" y="1057"/>
                  <a:pt x="2136" y="1056"/>
                  <a:pt x="2136" y="1055"/>
                </a:cubicBezTo>
                <a:cubicBezTo>
                  <a:pt x="2136" y="1053"/>
                  <a:pt x="2138" y="1053"/>
                  <a:pt x="2138" y="1051"/>
                </a:cubicBezTo>
                <a:cubicBezTo>
                  <a:pt x="2138" y="1049"/>
                  <a:pt x="2135" y="1049"/>
                  <a:pt x="2135" y="1048"/>
                </a:cubicBezTo>
                <a:cubicBezTo>
                  <a:pt x="2135" y="1046"/>
                  <a:pt x="2136" y="1045"/>
                  <a:pt x="2135" y="1044"/>
                </a:cubicBezTo>
                <a:cubicBezTo>
                  <a:pt x="2134" y="1044"/>
                  <a:pt x="2134" y="1046"/>
                  <a:pt x="2133" y="1046"/>
                </a:cubicBezTo>
                <a:cubicBezTo>
                  <a:pt x="2133" y="1046"/>
                  <a:pt x="2132" y="1045"/>
                  <a:pt x="2131" y="1045"/>
                </a:cubicBezTo>
                <a:cubicBezTo>
                  <a:pt x="2132" y="1046"/>
                  <a:pt x="2132" y="1046"/>
                  <a:pt x="2132" y="1046"/>
                </a:cubicBezTo>
                <a:cubicBezTo>
                  <a:pt x="2132" y="1046"/>
                  <a:pt x="2133" y="1046"/>
                  <a:pt x="2133" y="1047"/>
                </a:cubicBezTo>
                <a:cubicBezTo>
                  <a:pt x="2133" y="1047"/>
                  <a:pt x="2132" y="1048"/>
                  <a:pt x="2132" y="1048"/>
                </a:cubicBezTo>
                <a:cubicBezTo>
                  <a:pt x="2131" y="1048"/>
                  <a:pt x="2131" y="1048"/>
                  <a:pt x="2131" y="1048"/>
                </a:cubicBezTo>
                <a:cubicBezTo>
                  <a:pt x="2131" y="1048"/>
                  <a:pt x="2131" y="1047"/>
                  <a:pt x="2130" y="1046"/>
                </a:cubicBezTo>
                <a:cubicBezTo>
                  <a:pt x="2130" y="1046"/>
                  <a:pt x="2129" y="1047"/>
                  <a:pt x="2129" y="1047"/>
                </a:cubicBezTo>
                <a:cubicBezTo>
                  <a:pt x="2129" y="1050"/>
                  <a:pt x="2129" y="1050"/>
                  <a:pt x="2129" y="1050"/>
                </a:cubicBezTo>
                <a:cubicBezTo>
                  <a:pt x="2127" y="1050"/>
                  <a:pt x="2127" y="1050"/>
                  <a:pt x="2127" y="1050"/>
                </a:cubicBezTo>
                <a:cubicBezTo>
                  <a:pt x="2126" y="1049"/>
                  <a:pt x="2125" y="1049"/>
                  <a:pt x="2125" y="1048"/>
                </a:cubicBezTo>
                <a:cubicBezTo>
                  <a:pt x="2125" y="1046"/>
                  <a:pt x="2126" y="1045"/>
                  <a:pt x="2126" y="1044"/>
                </a:cubicBezTo>
                <a:cubicBezTo>
                  <a:pt x="2126" y="1042"/>
                  <a:pt x="2124" y="1042"/>
                  <a:pt x="2123" y="1041"/>
                </a:cubicBezTo>
                <a:cubicBezTo>
                  <a:pt x="2120" y="1041"/>
                  <a:pt x="2121" y="1037"/>
                  <a:pt x="2118" y="1037"/>
                </a:cubicBezTo>
                <a:cubicBezTo>
                  <a:pt x="2118" y="1037"/>
                  <a:pt x="2118" y="1037"/>
                  <a:pt x="2117" y="1037"/>
                </a:cubicBezTo>
                <a:cubicBezTo>
                  <a:pt x="2115" y="1037"/>
                  <a:pt x="2114" y="1035"/>
                  <a:pt x="2113" y="1033"/>
                </a:cubicBezTo>
                <a:cubicBezTo>
                  <a:pt x="2111" y="1033"/>
                  <a:pt x="2111" y="1033"/>
                  <a:pt x="2111" y="1033"/>
                </a:cubicBezTo>
                <a:cubicBezTo>
                  <a:pt x="2110" y="1033"/>
                  <a:pt x="2110" y="1033"/>
                  <a:pt x="2110" y="1033"/>
                </a:cubicBezTo>
                <a:cubicBezTo>
                  <a:pt x="2108" y="1032"/>
                  <a:pt x="2109" y="1029"/>
                  <a:pt x="2108" y="1027"/>
                </a:cubicBezTo>
                <a:cubicBezTo>
                  <a:pt x="2107" y="1026"/>
                  <a:pt x="2106" y="1028"/>
                  <a:pt x="2104" y="1027"/>
                </a:cubicBezTo>
                <a:cubicBezTo>
                  <a:pt x="2102" y="1027"/>
                  <a:pt x="2104" y="1024"/>
                  <a:pt x="2103" y="1022"/>
                </a:cubicBezTo>
                <a:cubicBezTo>
                  <a:pt x="2102" y="1020"/>
                  <a:pt x="2102" y="1024"/>
                  <a:pt x="2098" y="1021"/>
                </a:cubicBezTo>
                <a:cubicBezTo>
                  <a:pt x="2095" y="1018"/>
                  <a:pt x="2100" y="1013"/>
                  <a:pt x="2098" y="1011"/>
                </a:cubicBezTo>
                <a:cubicBezTo>
                  <a:pt x="2097" y="1008"/>
                  <a:pt x="2096" y="1012"/>
                  <a:pt x="2094" y="1010"/>
                </a:cubicBezTo>
                <a:cubicBezTo>
                  <a:pt x="2092" y="1008"/>
                  <a:pt x="2098" y="1007"/>
                  <a:pt x="2098" y="1005"/>
                </a:cubicBezTo>
                <a:cubicBezTo>
                  <a:pt x="2098" y="1003"/>
                  <a:pt x="2095" y="1003"/>
                  <a:pt x="2093" y="1003"/>
                </a:cubicBezTo>
                <a:cubicBezTo>
                  <a:pt x="2091" y="1004"/>
                  <a:pt x="2090" y="1004"/>
                  <a:pt x="2091" y="1001"/>
                </a:cubicBezTo>
                <a:cubicBezTo>
                  <a:pt x="2091" y="998"/>
                  <a:pt x="2096" y="1003"/>
                  <a:pt x="2098" y="1003"/>
                </a:cubicBezTo>
                <a:cubicBezTo>
                  <a:pt x="2100" y="1002"/>
                  <a:pt x="2099" y="1000"/>
                  <a:pt x="2097" y="1000"/>
                </a:cubicBezTo>
                <a:cubicBezTo>
                  <a:pt x="2095" y="1000"/>
                  <a:pt x="2092" y="994"/>
                  <a:pt x="2095" y="996"/>
                </a:cubicBezTo>
                <a:cubicBezTo>
                  <a:pt x="2096" y="997"/>
                  <a:pt x="2096" y="995"/>
                  <a:pt x="2096" y="995"/>
                </a:cubicBezTo>
                <a:cubicBezTo>
                  <a:pt x="2096" y="995"/>
                  <a:pt x="2096" y="994"/>
                  <a:pt x="2095" y="991"/>
                </a:cubicBezTo>
                <a:cubicBezTo>
                  <a:pt x="2095" y="988"/>
                  <a:pt x="2094" y="995"/>
                  <a:pt x="2093" y="994"/>
                </a:cubicBezTo>
                <a:cubicBezTo>
                  <a:pt x="2092" y="993"/>
                  <a:pt x="2091" y="993"/>
                  <a:pt x="2091" y="993"/>
                </a:cubicBezTo>
                <a:cubicBezTo>
                  <a:pt x="2091" y="993"/>
                  <a:pt x="2092" y="987"/>
                  <a:pt x="2094" y="986"/>
                </a:cubicBezTo>
                <a:cubicBezTo>
                  <a:pt x="2095" y="986"/>
                  <a:pt x="2094" y="980"/>
                  <a:pt x="2096" y="979"/>
                </a:cubicBezTo>
                <a:cubicBezTo>
                  <a:pt x="2097" y="978"/>
                  <a:pt x="2101" y="984"/>
                  <a:pt x="2101" y="987"/>
                </a:cubicBezTo>
                <a:cubicBezTo>
                  <a:pt x="2101" y="991"/>
                  <a:pt x="2098" y="992"/>
                  <a:pt x="2098" y="996"/>
                </a:cubicBezTo>
                <a:cubicBezTo>
                  <a:pt x="2098" y="1000"/>
                  <a:pt x="2103" y="998"/>
                  <a:pt x="2103" y="1002"/>
                </a:cubicBezTo>
                <a:cubicBezTo>
                  <a:pt x="2103" y="1005"/>
                  <a:pt x="2105" y="1005"/>
                  <a:pt x="2107" y="1006"/>
                </a:cubicBezTo>
                <a:cubicBezTo>
                  <a:pt x="2110" y="1006"/>
                  <a:pt x="2109" y="1010"/>
                  <a:pt x="2110" y="1010"/>
                </a:cubicBezTo>
                <a:cubicBezTo>
                  <a:pt x="2112" y="1010"/>
                  <a:pt x="2109" y="1006"/>
                  <a:pt x="2111" y="1005"/>
                </a:cubicBezTo>
                <a:cubicBezTo>
                  <a:pt x="2113" y="1004"/>
                  <a:pt x="2112" y="1002"/>
                  <a:pt x="2113" y="1000"/>
                </a:cubicBezTo>
                <a:cubicBezTo>
                  <a:pt x="2115" y="998"/>
                  <a:pt x="2118" y="999"/>
                  <a:pt x="2120" y="1000"/>
                </a:cubicBezTo>
                <a:cubicBezTo>
                  <a:pt x="2123" y="1001"/>
                  <a:pt x="2122" y="1003"/>
                  <a:pt x="2120" y="1005"/>
                </a:cubicBezTo>
                <a:cubicBezTo>
                  <a:pt x="2118" y="1007"/>
                  <a:pt x="2116" y="1009"/>
                  <a:pt x="2116" y="1011"/>
                </a:cubicBezTo>
                <a:cubicBezTo>
                  <a:pt x="2116" y="1013"/>
                  <a:pt x="2116" y="1015"/>
                  <a:pt x="2117" y="1015"/>
                </a:cubicBezTo>
                <a:cubicBezTo>
                  <a:pt x="2118" y="1015"/>
                  <a:pt x="2118" y="1013"/>
                  <a:pt x="2119" y="1011"/>
                </a:cubicBezTo>
                <a:cubicBezTo>
                  <a:pt x="2121" y="1009"/>
                  <a:pt x="2124" y="1009"/>
                  <a:pt x="2124" y="1009"/>
                </a:cubicBezTo>
                <a:cubicBezTo>
                  <a:pt x="2124" y="1009"/>
                  <a:pt x="2124" y="1011"/>
                  <a:pt x="2123" y="1016"/>
                </a:cubicBezTo>
                <a:cubicBezTo>
                  <a:pt x="2123" y="1021"/>
                  <a:pt x="2125" y="1020"/>
                  <a:pt x="2129" y="1023"/>
                </a:cubicBezTo>
                <a:cubicBezTo>
                  <a:pt x="2133" y="1027"/>
                  <a:pt x="2133" y="1025"/>
                  <a:pt x="2132" y="1023"/>
                </a:cubicBezTo>
                <a:cubicBezTo>
                  <a:pt x="2131" y="1022"/>
                  <a:pt x="2130" y="1019"/>
                  <a:pt x="2133" y="1018"/>
                </a:cubicBezTo>
                <a:cubicBezTo>
                  <a:pt x="2135" y="1016"/>
                  <a:pt x="2132" y="1020"/>
                  <a:pt x="2136" y="1019"/>
                </a:cubicBezTo>
                <a:cubicBezTo>
                  <a:pt x="2139" y="1018"/>
                  <a:pt x="2138" y="1025"/>
                  <a:pt x="2141" y="1025"/>
                </a:cubicBezTo>
                <a:cubicBezTo>
                  <a:pt x="2143" y="1025"/>
                  <a:pt x="2144" y="1017"/>
                  <a:pt x="2144" y="1014"/>
                </a:cubicBezTo>
                <a:cubicBezTo>
                  <a:pt x="2144" y="1011"/>
                  <a:pt x="2144" y="1010"/>
                  <a:pt x="2139" y="1010"/>
                </a:cubicBezTo>
                <a:cubicBezTo>
                  <a:pt x="2135" y="1010"/>
                  <a:pt x="2137" y="1005"/>
                  <a:pt x="2137" y="1005"/>
                </a:cubicBezTo>
                <a:cubicBezTo>
                  <a:pt x="2137" y="1005"/>
                  <a:pt x="2138" y="1005"/>
                  <a:pt x="2140" y="1003"/>
                </a:cubicBezTo>
                <a:cubicBezTo>
                  <a:pt x="2142" y="1001"/>
                  <a:pt x="2140" y="998"/>
                  <a:pt x="2139" y="997"/>
                </a:cubicBezTo>
                <a:cubicBezTo>
                  <a:pt x="2139" y="998"/>
                  <a:pt x="2140" y="998"/>
                  <a:pt x="2143" y="998"/>
                </a:cubicBezTo>
                <a:cubicBezTo>
                  <a:pt x="2146" y="997"/>
                  <a:pt x="2144" y="1001"/>
                  <a:pt x="2145" y="1002"/>
                </a:cubicBezTo>
                <a:cubicBezTo>
                  <a:pt x="2147" y="1003"/>
                  <a:pt x="2146" y="1000"/>
                  <a:pt x="2147" y="998"/>
                </a:cubicBezTo>
                <a:cubicBezTo>
                  <a:pt x="2148" y="997"/>
                  <a:pt x="2147" y="995"/>
                  <a:pt x="2145" y="993"/>
                </a:cubicBezTo>
                <a:cubicBezTo>
                  <a:pt x="2142" y="992"/>
                  <a:pt x="2146" y="991"/>
                  <a:pt x="2144" y="988"/>
                </a:cubicBezTo>
                <a:cubicBezTo>
                  <a:pt x="2143" y="985"/>
                  <a:pt x="2139" y="988"/>
                  <a:pt x="2139" y="988"/>
                </a:cubicBezTo>
                <a:cubicBezTo>
                  <a:pt x="2138" y="982"/>
                  <a:pt x="2138" y="982"/>
                  <a:pt x="2138" y="982"/>
                </a:cubicBezTo>
                <a:cubicBezTo>
                  <a:pt x="2138" y="980"/>
                  <a:pt x="2137" y="983"/>
                  <a:pt x="2134" y="983"/>
                </a:cubicBezTo>
                <a:cubicBezTo>
                  <a:pt x="2131" y="983"/>
                  <a:pt x="2134" y="976"/>
                  <a:pt x="2134" y="976"/>
                </a:cubicBezTo>
                <a:cubicBezTo>
                  <a:pt x="2134" y="976"/>
                  <a:pt x="2136" y="976"/>
                  <a:pt x="2136" y="974"/>
                </a:cubicBezTo>
                <a:cubicBezTo>
                  <a:pt x="2137" y="972"/>
                  <a:pt x="2134" y="970"/>
                  <a:pt x="2132" y="969"/>
                </a:cubicBezTo>
                <a:cubicBezTo>
                  <a:pt x="2129" y="968"/>
                  <a:pt x="2130" y="965"/>
                  <a:pt x="2131" y="965"/>
                </a:cubicBezTo>
                <a:cubicBezTo>
                  <a:pt x="2133" y="964"/>
                  <a:pt x="2136" y="966"/>
                  <a:pt x="2138" y="969"/>
                </a:cubicBezTo>
                <a:cubicBezTo>
                  <a:pt x="2140" y="973"/>
                  <a:pt x="2142" y="970"/>
                  <a:pt x="2145" y="971"/>
                </a:cubicBezTo>
                <a:cubicBezTo>
                  <a:pt x="2148" y="972"/>
                  <a:pt x="2148" y="976"/>
                  <a:pt x="2146" y="977"/>
                </a:cubicBezTo>
                <a:cubicBezTo>
                  <a:pt x="2144" y="978"/>
                  <a:pt x="2144" y="979"/>
                  <a:pt x="2144" y="983"/>
                </a:cubicBezTo>
                <a:cubicBezTo>
                  <a:pt x="2144" y="986"/>
                  <a:pt x="2142" y="987"/>
                  <a:pt x="2142" y="987"/>
                </a:cubicBezTo>
                <a:cubicBezTo>
                  <a:pt x="2142" y="987"/>
                  <a:pt x="2145" y="987"/>
                  <a:pt x="2146" y="984"/>
                </a:cubicBezTo>
                <a:cubicBezTo>
                  <a:pt x="2148" y="982"/>
                  <a:pt x="2150" y="983"/>
                  <a:pt x="2150" y="983"/>
                </a:cubicBezTo>
                <a:cubicBezTo>
                  <a:pt x="2150" y="983"/>
                  <a:pt x="2150" y="984"/>
                  <a:pt x="2149" y="987"/>
                </a:cubicBezTo>
                <a:cubicBezTo>
                  <a:pt x="2148" y="991"/>
                  <a:pt x="2152" y="989"/>
                  <a:pt x="2152" y="995"/>
                </a:cubicBezTo>
                <a:cubicBezTo>
                  <a:pt x="2153" y="1001"/>
                  <a:pt x="2155" y="999"/>
                  <a:pt x="2155" y="997"/>
                </a:cubicBezTo>
                <a:cubicBezTo>
                  <a:pt x="2154" y="995"/>
                  <a:pt x="2155" y="992"/>
                  <a:pt x="2158" y="992"/>
                </a:cubicBezTo>
                <a:cubicBezTo>
                  <a:pt x="2160" y="991"/>
                  <a:pt x="2162" y="988"/>
                  <a:pt x="2161" y="985"/>
                </a:cubicBezTo>
                <a:cubicBezTo>
                  <a:pt x="2160" y="982"/>
                  <a:pt x="2162" y="982"/>
                  <a:pt x="2164" y="982"/>
                </a:cubicBezTo>
                <a:cubicBezTo>
                  <a:pt x="2166" y="983"/>
                  <a:pt x="2166" y="984"/>
                  <a:pt x="2167" y="989"/>
                </a:cubicBezTo>
                <a:cubicBezTo>
                  <a:pt x="2168" y="993"/>
                  <a:pt x="2171" y="990"/>
                  <a:pt x="2170" y="992"/>
                </a:cubicBezTo>
                <a:cubicBezTo>
                  <a:pt x="2170" y="994"/>
                  <a:pt x="2170" y="997"/>
                  <a:pt x="2171" y="998"/>
                </a:cubicBezTo>
                <a:cubicBezTo>
                  <a:pt x="2173" y="998"/>
                  <a:pt x="2171" y="995"/>
                  <a:pt x="2173" y="993"/>
                </a:cubicBezTo>
                <a:cubicBezTo>
                  <a:pt x="2175" y="991"/>
                  <a:pt x="2176" y="988"/>
                  <a:pt x="2174" y="986"/>
                </a:cubicBezTo>
                <a:cubicBezTo>
                  <a:pt x="2171" y="983"/>
                  <a:pt x="2175" y="982"/>
                  <a:pt x="2175" y="982"/>
                </a:cubicBezTo>
                <a:cubicBezTo>
                  <a:pt x="2175" y="982"/>
                  <a:pt x="2174" y="985"/>
                  <a:pt x="2178" y="985"/>
                </a:cubicBezTo>
                <a:cubicBezTo>
                  <a:pt x="2183" y="985"/>
                  <a:pt x="2180" y="990"/>
                  <a:pt x="2182" y="989"/>
                </a:cubicBezTo>
                <a:cubicBezTo>
                  <a:pt x="2184" y="989"/>
                  <a:pt x="2180" y="983"/>
                  <a:pt x="2180" y="983"/>
                </a:cubicBezTo>
                <a:cubicBezTo>
                  <a:pt x="2180" y="983"/>
                  <a:pt x="2184" y="976"/>
                  <a:pt x="2180" y="977"/>
                </a:cubicBezTo>
                <a:cubicBezTo>
                  <a:pt x="2177" y="977"/>
                  <a:pt x="2179" y="974"/>
                  <a:pt x="2181" y="970"/>
                </a:cubicBezTo>
                <a:cubicBezTo>
                  <a:pt x="2183" y="966"/>
                  <a:pt x="2178" y="967"/>
                  <a:pt x="2178" y="967"/>
                </a:cubicBezTo>
                <a:cubicBezTo>
                  <a:pt x="2178" y="967"/>
                  <a:pt x="2176" y="970"/>
                  <a:pt x="2173" y="970"/>
                </a:cubicBezTo>
                <a:cubicBezTo>
                  <a:pt x="2170" y="969"/>
                  <a:pt x="2171" y="968"/>
                  <a:pt x="2171" y="964"/>
                </a:cubicBezTo>
                <a:cubicBezTo>
                  <a:pt x="2170" y="960"/>
                  <a:pt x="2168" y="961"/>
                  <a:pt x="2168" y="961"/>
                </a:cubicBezTo>
                <a:cubicBezTo>
                  <a:pt x="2168" y="961"/>
                  <a:pt x="2168" y="958"/>
                  <a:pt x="2171" y="958"/>
                </a:cubicBezTo>
                <a:cubicBezTo>
                  <a:pt x="2174" y="958"/>
                  <a:pt x="2175" y="963"/>
                  <a:pt x="2178" y="963"/>
                </a:cubicBezTo>
                <a:cubicBezTo>
                  <a:pt x="2181" y="963"/>
                  <a:pt x="2179" y="960"/>
                  <a:pt x="2177" y="958"/>
                </a:cubicBezTo>
                <a:cubicBezTo>
                  <a:pt x="2175" y="956"/>
                  <a:pt x="2176" y="953"/>
                  <a:pt x="2176" y="953"/>
                </a:cubicBezTo>
                <a:cubicBezTo>
                  <a:pt x="2176" y="953"/>
                  <a:pt x="2178" y="951"/>
                  <a:pt x="2181" y="951"/>
                </a:cubicBezTo>
                <a:cubicBezTo>
                  <a:pt x="2183" y="950"/>
                  <a:pt x="2182" y="947"/>
                  <a:pt x="2184" y="946"/>
                </a:cubicBezTo>
                <a:cubicBezTo>
                  <a:pt x="2186" y="944"/>
                  <a:pt x="2185" y="943"/>
                  <a:pt x="2187" y="941"/>
                </a:cubicBezTo>
                <a:cubicBezTo>
                  <a:pt x="2189" y="939"/>
                  <a:pt x="2188" y="940"/>
                  <a:pt x="2190" y="944"/>
                </a:cubicBezTo>
                <a:cubicBezTo>
                  <a:pt x="2192" y="949"/>
                  <a:pt x="2190" y="946"/>
                  <a:pt x="2187" y="948"/>
                </a:cubicBezTo>
                <a:cubicBezTo>
                  <a:pt x="2184" y="950"/>
                  <a:pt x="2187" y="952"/>
                  <a:pt x="2187" y="955"/>
                </a:cubicBezTo>
                <a:cubicBezTo>
                  <a:pt x="2188" y="958"/>
                  <a:pt x="2191" y="953"/>
                  <a:pt x="2190" y="950"/>
                </a:cubicBezTo>
                <a:cubicBezTo>
                  <a:pt x="2189" y="947"/>
                  <a:pt x="2192" y="947"/>
                  <a:pt x="2194" y="949"/>
                </a:cubicBezTo>
                <a:cubicBezTo>
                  <a:pt x="2196" y="950"/>
                  <a:pt x="2195" y="947"/>
                  <a:pt x="2198" y="947"/>
                </a:cubicBezTo>
                <a:cubicBezTo>
                  <a:pt x="2201" y="948"/>
                  <a:pt x="2202" y="952"/>
                  <a:pt x="2205" y="952"/>
                </a:cubicBezTo>
                <a:cubicBezTo>
                  <a:pt x="2208" y="953"/>
                  <a:pt x="2207" y="950"/>
                  <a:pt x="2204" y="950"/>
                </a:cubicBezTo>
                <a:cubicBezTo>
                  <a:pt x="2202" y="949"/>
                  <a:pt x="2202" y="945"/>
                  <a:pt x="2204" y="943"/>
                </a:cubicBezTo>
                <a:cubicBezTo>
                  <a:pt x="2205" y="940"/>
                  <a:pt x="2207" y="946"/>
                  <a:pt x="2210" y="945"/>
                </a:cubicBezTo>
                <a:cubicBezTo>
                  <a:pt x="2214" y="945"/>
                  <a:pt x="2205" y="938"/>
                  <a:pt x="2209" y="936"/>
                </a:cubicBezTo>
                <a:cubicBezTo>
                  <a:pt x="2212" y="933"/>
                  <a:pt x="2211" y="939"/>
                  <a:pt x="2213" y="938"/>
                </a:cubicBezTo>
                <a:cubicBezTo>
                  <a:pt x="2215" y="938"/>
                  <a:pt x="2212" y="936"/>
                  <a:pt x="2212" y="935"/>
                </a:cubicBezTo>
                <a:cubicBezTo>
                  <a:pt x="2212" y="933"/>
                  <a:pt x="2210" y="931"/>
                  <a:pt x="2207" y="931"/>
                </a:cubicBezTo>
                <a:cubicBezTo>
                  <a:pt x="2205" y="931"/>
                  <a:pt x="2206" y="929"/>
                  <a:pt x="2204" y="926"/>
                </a:cubicBezTo>
                <a:cubicBezTo>
                  <a:pt x="2201" y="923"/>
                  <a:pt x="2201" y="927"/>
                  <a:pt x="2198" y="926"/>
                </a:cubicBezTo>
                <a:cubicBezTo>
                  <a:pt x="2195" y="925"/>
                  <a:pt x="2194" y="924"/>
                  <a:pt x="2195" y="918"/>
                </a:cubicBezTo>
                <a:cubicBezTo>
                  <a:pt x="2195" y="913"/>
                  <a:pt x="2192" y="915"/>
                  <a:pt x="2190" y="915"/>
                </a:cubicBezTo>
                <a:cubicBezTo>
                  <a:pt x="2188" y="915"/>
                  <a:pt x="2187" y="917"/>
                  <a:pt x="2185" y="918"/>
                </a:cubicBezTo>
                <a:cubicBezTo>
                  <a:pt x="2183" y="919"/>
                  <a:pt x="2182" y="913"/>
                  <a:pt x="2180" y="912"/>
                </a:cubicBezTo>
                <a:cubicBezTo>
                  <a:pt x="2177" y="912"/>
                  <a:pt x="2176" y="913"/>
                  <a:pt x="2174" y="911"/>
                </a:cubicBezTo>
                <a:cubicBezTo>
                  <a:pt x="2171" y="909"/>
                  <a:pt x="2176" y="909"/>
                  <a:pt x="2178" y="909"/>
                </a:cubicBezTo>
                <a:cubicBezTo>
                  <a:pt x="2179" y="908"/>
                  <a:pt x="2176" y="906"/>
                  <a:pt x="2179" y="905"/>
                </a:cubicBezTo>
                <a:cubicBezTo>
                  <a:pt x="2182" y="904"/>
                  <a:pt x="2182" y="909"/>
                  <a:pt x="2184" y="909"/>
                </a:cubicBezTo>
                <a:cubicBezTo>
                  <a:pt x="2186" y="910"/>
                  <a:pt x="2184" y="907"/>
                  <a:pt x="2186" y="906"/>
                </a:cubicBezTo>
                <a:cubicBezTo>
                  <a:pt x="2188" y="906"/>
                  <a:pt x="2187" y="903"/>
                  <a:pt x="2181" y="901"/>
                </a:cubicBezTo>
                <a:cubicBezTo>
                  <a:pt x="2176" y="899"/>
                  <a:pt x="2183" y="900"/>
                  <a:pt x="2182" y="898"/>
                </a:cubicBezTo>
                <a:cubicBezTo>
                  <a:pt x="2181" y="896"/>
                  <a:pt x="2184" y="896"/>
                  <a:pt x="2187" y="895"/>
                </a:cubicBezTo>
                <a:cubicBezTo>
                  <a:pt x="2189" y="893"/>
                  <a:pt x="2188" y="892"/>
                  <a:pt x="2185" y="892"/>
                </a:cubicBezTo>
                <a:cubicBezTo>
                  <a:pt x="2182" y="893"/>
                  <a:pt x="2183" y="890"/>
                  <a:pt x="2185" y="889"/>
                </a:cubicBezTo>
                <a:cubicBezTo>
                  <a:pt x="2187" y="888"/>
                  <a:pt x="2186" y="885"/>
                  <a:pt x="2184" y="884"/>
                </a:cubicBezTo>
                <a:cubicBezTo>
                  <a:pt x="2183" y="884"/>
                  <a:pt x="2184" y="879"/>
                  <a:pt x="2181" y="880"/>
                </a:cubicBezTo>
                <a:cubicBezTo>
                  <a:pt x="2179" y="880"/>
                  <a:pt x="2183" y="883"/>
                  <a:pt x="2183" y="886"/>
                </a:cubicBezTo>
                <a:cubicBezTo>
                  <a:pt x="2183" y="888"/>
                  <a:pt x="2179" y="886"/>
                  <a:pt x="2179" y="887"/>
                </a:cubicBezTo>
                <a:cubicBezTo>
                  <a:pt x="2180" y="888"/>
                  <a:pt x="2180" y="888"/>
                  <a:pt x="2179" y="891"/>
                </a:cubicBezTo>
                <a:cubicBezTo>
                  <a:pt x="2177" y="893"/>
                  <a:pt x="2182" y="893"/>
                  <a:pt x="2180" y="894"/>
                </a:cubicBezTo>
                <a:cubicBezTo>
                  <a:pt x="2179" y="895"/>
                  <a:pt x="2177" y="896"/>
                  <a:pt x="2177" y="898"/>
                </a:cubicBezTo>
                <a:cubicBezTo>
                  <a:pt x="2176" y="900"/>
                  <a:pt x="2169" y="899"/>
                  <a:pt x="2167" y="899"/>
                </a:cubicBezTo>
                <a:cubicBezTo>
                  <a:pt x="2164" y="899"/>
                  <a:pt x="2166" y="904"/>
                  <a:pt x="2164" y="906"/>
                </a:cubicBezTo>
                <a:cubicBezTo>
                  <a:pt x="2161" y="908"/>
                  <a:pt x="2163" y="900"/>
                  <a:pt x="2161" y="902"/>
                </a:cubicBezTo>
                <a:cubicBezTo>
                  <a:pt x="2160" y="904"/>
                  <a:pt x="2159" y="901"/>
                  <a:pt x="2156" y="896"/>
                </a:cubicBezTo>
                <a:cubicBezTo>
                  <a:pt x="2153" y="892"/>
                  <a:pt x="2149" y="897"/>
                  <a:pt x="2149" y="897"/>
                </a:cubicBezTo>
                <a:cubicBezTo>
                  <a:pt x="2149" y="897"/>
                  <a:pt x="2148" y="896"/>
                  <a:pt x="2143" y="893"/>
                </a:cubicBezTo>
                <a:cubicBezTo>
                  <a:pt x="2138" y="890"/>
                  <a:pt x="2137" y="894"/>
                  <a:pt x="2137" y="894"/>
                </a:cubicBezTo>
                <a:cubicBezTo>
                  <a:pt x="2137" y="894"/>
                  <a:pt x="2134" y="895"/>
                  <a:pt x="2135" y="892"/>
                </a:cubicBezTo>
                <a:cubicBezTo>
                  <a:pt x="2136" y="888"/>
                  <a:pt x="2130" y="889"/>
                  <a:pt x="2128" y="886"/>
                </a:cubicBezTo>
                <a:cubicBezTo>
                  <a:pt x="2127" y="883"/>
                  <a:pt x="2131" y="883"/>
                  <a:pt x="2135" y="881"/>
                </a:cubicBezTo>
                <a:cubicBezTo>
                  <a:pt x="2138" y="880"/>
                  <a:pt x="2133" y="880"/>
                  <a:pt x="2134" y="877"/>
                </a:cubicBezTo>
                <a:cubicBezTo>
                  <a:pt x="2136" y="875"/>
                  <a:pt x="2137" y="876"/>
                  <a:pt x="2139" y="874"/>
                </a:cubicBezTo>
                <a:cubicBezTo>
                  <a:pt x="2140" y="871"/>
                  <a:pt x="2139" y="872"/>
                  <a:pt x="2136" y="869"/>
                </a:cubicBezTo>
                <a:cubicBezTo>
                  <a:pt x="2133" y="867"/>
                  <a:pt x="2133" y="867"/>
                  <a:pt x="2134" y="866"/>
                </a:cubicBezTo>
                <a:cubicBezTo>
                  <a:pt x="2136" y="864"/>
                  <a:pt x="2137" y="864"/>
                  <a:pt x="2138" y="865"/>
                </a:cubicBezTo>
                <a:cubicBezTo>
                  <a:pt x="2139" y="866"/>
                  <a:pt x="2137" y="867"/>
                  <a:pt x="2141" y="868"/>
                </a:cubicBezTo>
                <a:cubicBezTo>
                  <a:pt x="2145" y="870"/>
                  <a:pt x="2140" y="874"/>
                  <a:pt x="2142" y="877"/>
                </a:cubicBezTo>
                <a:cubicBezTo>
                  <a:pt x="2143" y="879"/>
                  <a:pt x="2145" y="876"/>
                  <a:pt x="2144" y="874"/>
                </a:cubicBezTo>
                <a:cubicBezTo>
                  <a:pt x="2143" y="872"/>
                  <a:pt x="2144" y="869"/>
                  <a:pt x="2146" y="869"/>
                </a:cubicBezTo>
                <a:cubicBezTo>
                  <a:pt x="2148" y="869"/>
                  <a:pt x="2146" y="867"/>
                  <a:pt x="2149" y="865"/>
                </a:cubicBezTo>
                <a:cubicBezTo>
                  <a:pt x="2152" y="863"/>
                  <a:pt x="2143" y="860"/>
                  <a:pt x="2144" y="858"/>
                </a:cubicBezTo>
                <a:cubicBezTo>
                  <a:pt x="2146" y="855"/>
                  <a:pt x="2148" y="859"/>
                  <a:pt x="2151" y="859"/>
                </a:cubicBezTo>
                <a:cubicBezTo>
                  <a:pt x="2154" y="860"/>
                  <a:pt x="2151" y="851"/>
                  <a:pt x="2152" y="849"/>
                </a:cubicBezTo>
                <a:cubicBezTo>
                  <a:pt x="2154" y="847"/>
                  <a:pt x="2153" y="849"/>
                  <a:pt x="2155" y="849"/>
                </a:cubicBezTo>
                <a:cubicBezTo>
                  <a:pt x="2157" y="849"/>
                  <a:pt x="2157" y="844"/>
                  <a:pt x="2157" y="844"/>
                </a:cubicBezTo>
                <a:cubicBezTo>
                  <a:pt x="2157" y="844"/>
                  <a:pt x="2160" y="845"/>
                  <a:pt x="2161" y="842"/>
                </a:cubicBezTo>
                <a:cubicBezTo>
                  <a:pt x="2161" y="839"/>
                  <a:pt x="2159" y="842"/>
                  <a:pt x="2157" y="841"/>
                </a:cubicBezTo>
                <a:cubicBezTo>
                  <a:pt x="2156" y="840"/>
                  <a:pt x="2158" y="839"/>
                  <a:pt x="2159" y="837"/>
                </a:cubicBezTo>
                <a:cubicBezTo>
                  <a:pt x="2159" y="834"/>
                  <a:pt x="2157" y="835"/>
                  <a:pt x="2156" y="836"/>
                </a:cubicBezTo>
                <a:cubicBezTo>
                  <a:pt x="2154" y="838"/>
                  <a:pt x="2152" y="836"/>
                  <a:pt x="2152" y="836"/>
                </a:cubicBezTo>
                <a:cubicBezTo>
                  <a:pt x="2152" y="836"/>
                  <a:pt x="2152" y="834"/>
                  <a:pt x="2151" y="833"/>
                </a:cubicBezTo>
                <a:cubicBezTo>
                  <a:pt x="2149" y="831"/>
                  <a:pt x="2147" y="832"/>
                  <a:pt x="2145" y="831"/>
                </a:cubicBezTo>
                <a:cubicBezTo>
                  <a:pt x="2142" y="829"/>
                  <a:pt x="2144" y="829"/>
                  <a:pt x="2144" y="826"/>
                </a:cubicBezTo>
                <a:cubicBezTo>
                  <a:pt x="2143" y="823"/>
                  <a:pt x="2139" y="826"/>
                  <a:pt x="2139" y="824"/>
                </a:cubicBezTo>
                <a:cubicBezTo>
                  <a:pt x="2139" y="822"/>
                  <a:pt x="2142" y="823"/>
                  <a:pt x="2144" y="823"/>
                </a:cubicBezTo>
                <a:cubicBezTo>
                  <a:pt x="2146" y="822"/>
                  <a:pt x="2147" y="823"/>
                  <a:pt x="2147" y="827"/>
                </a:cubicBezTo>
                <a:cubicBezTo>
                  <a:pt x="2147" y="831"/>
                  <a:pt x="2148" y="830"/>
                  <a:pt x="2150" y="829"/>
                </a:cubicBezTo>
                <a:cubicBezTo>
                  <a:pt x="2151" y="829"/>
                  <a:pt x="2150" y="825"/>
                  <a:pt x="2150" y="825"/>
                </a:cubicBezTo>
                <a:cubicBezTo>
                  <a:pt x="2150" y="825"/>
                  <a:pt x="2149" y="821"/>
                  <a:pt x="2148" y="819"/>
                </a:cubicBezTo>
                <a:cubicBezTo>
                  <a:pt x="2147" y="818"/>
                  <a:pt x="2145" y="819"/>
                  <a:pt x="2142" y="818"/>
                </a:cubicBezTo>
                <a:cubicBezTo>
                  <a:pt x="2140" y="817"/>
                  <a:pt x="2140" y="815"/>
                  <a:pt x="2138" y="814"/>
                </a:cubicBezTo>
                <a:cubicBezTo>
                  <a:pt x="2136" y="814"/>
                  <a:pt x="2135" y="816"/>
                  <a:pt x="2133" y="816"/>
                </a:cubicBezTo>
                <a:cubicBezTo>
                  <a:pt x="2131" y="816"/>
                  <a:pt x="2132" y="813"/>
                  <a:pt x="2135" y="813"/>
                </a:cubicBezTo>
                <a:cubicBezTo>
                  <a:pt x="2137" y="813"/>
                  <a:pt x="2139" y="810"/>
                  <a:pt x="2139" y="808"/>
                </a:cubicBezTo>
                <a:cubicBezTo>
                  <a:pt x="2139" y="806"/>
                  <a:pt x="2137" y="809"/>
                  <a:pt x="2136" y="810"/>
                </a:cubicBezTo>
                <a:cubicBezTo>
                  <a:pt x="2135" y="811"/>
                  <a:pt x="2131" y="808"/>
                  <a:pt x="2131" y="808"/>
                </a:cubicBezTo>
                <a:cubicBezTo>
                  <a:pt x="2131" y="808"/>
                  <a:pt x="2131" y="804"/>
                  <a:pt x="2132" y="803"/>
                </a:cubicBezTo>
                <a:cubicBezTo>
                  <a:pt x="2133" y="801"/>
                  <a:pt x="2131" y="799"/>
                  <a:pt x="2130" y="798"/>
                </a:cubicBezTo>
                <a:cubicBezTo>
                  <a:pt x="2128" y="796"/>
                  <a:pt x="2123" y="794"/>
                  <a:pt x="2130" y="794"/>
                </a:cubicBezTo>
                <a:cubicBezTo>
                  <a:pt x="2137" y="795"/>
                  <a:pt x="2132" y="791"/>
                  <a:pt x="2132" y="791"/>
                </a:cubicBezTo>
                <a:cubicBezTo>
                  <a:pt x="2132" y="791"/>
                  <a:pt x="2132" y="785"/>
                  <a:pt x="2130" y="783"/>
                </a:cubicBezTo>
                <a:cubicBezTo>
                  <a:pt x="2128" y="781"/>
                  <a:pt x="2129" y="790"/>
                  <a:pt x="2127" y="786"/>
                </a:cubicBezTo>
                <a:cubicBezTo>
                  <a:pt x="2125" y="783"/>
                  <a:pt x="2122" y="789"/>
                  <a:pt x="2121" y="790"/>
                </a:cubicBezTo>
                <a:cubicBezTo>
                  <a:pt x="2119" y="792"/>
                  <a:pt x="2118" y="794"/>
                  <a:pt x="2118" y="798"/>
                </a:cubicBezTo>
                <a:cubicBezTo>
                  <a:pt x="2119" y="803"/>
                  <a:pt x="2117" y="804"/>
                  <a:pt x="2115" y="804"/>
                </a:cubicBezTo>
                <a:cubicBezTo>
                  <a:pt x="2114" y="804"/>
                  <a:pt x="2114" y="803"/>
                  <a:pt x="2116" y="802"/>
                </a:cubicBezTo>
                <a:cubicBezTo>
                  <a:pt x="2118" y="801"/>
                  <a:pt x="2116" y="795"/>
                  <a:pt x="2116" y="792"/>
                </a:cubicBezTo>
                <a:cubicBezTo>
                  <a:pt x="2116" y="790"/>
                  <a:pt x="2119" y="790"/>
                  <a:pt x="2120" y="788"/>
                </a:cubicBezTo>
                <a:cubicBezTo>
                  <a:pt x="2121" y="787"/>
                  <a:pt x="2119" y="786"/>
                  <a:pt x="2115" y="786"/>
                </a:cubicBezTo>
                <a:cubicBezTo>
                  <a:pt x="2112" y="786"/>
                  <a:pt x="2113" y="784"/>
                  <a:pt x="2111" y="781"/>
                </a:cubicBezTo>
                <a:cubicBezTo>
                  <a:pt x="2109" y="777"/>
                  <a:pt x="2105" y="779"/>
                  <a:pt x="2105" y="779"/>
                </a:cubicBezTo>
                <a:cubicBezTo>
                  <a:pt x="2108" y="777"/>
                  <a:pt x="2098" y="776"/>
                  <a:pt x="2101" y="771"/>
                </a:cubicBezTo>
                <a:cubicBezTo>
                  <a:pt x="2101" y="771"/>
                  <a:pt x="2098" y="772"/>
                  <a:pt x="2094" y="773"/>
                </a:cubicBezTo>
                <a:cubicBezTo>
                  <a:pt x="2090" y="773"/>
                  <a:pt x="2089" y="769"/>
                  <a:pt x="2089" y="766"/>
                </a:cubicBezTo>
                <a:cubicBezTo>
                  <a:pt x="2090" y="763"/>
                  <a:pt x="2096" y="768"/>
                  <a:pt x="2099" y="769"/>
                </a:cubicBezTo>
                <a:cubicBezTo>
                  <a:pt x="2102" y="770"/>
                  <a:pt x="2105" y="766"/>
                  <a:pt x="2105" y="763"/>
                </a:cubicBezTo>
                <a:cubicBezTo>
                  <a:pt x="2104" y="760"/>
                  <a:pt x="2101" y="764"/>
                  <a:pt x="2096" y="763"/>
                </a:cubicBezTo>
                <a:cubicBezTo>
                  <a:pt x="2092" y="762"/>
                  <a:pt x="2093" y="757"/>
                  <a:pt x="2090" y="756"/>
                </a:cubicBezTo>
                <a:cubicBezTo>
                  <a:pt x="2087" y="754"/>
                  <a:pt x="2085" y="759"/>
                  <a:pt x="2085" y="759"/>
                </a:cubicBezTo>
                <a:cubicBezTo>
                  <a:pt x="2085" y="759"/>
                  <a:pt x="2082" y="759"/>
                  <a:pt x="2079" y="758"/>
                </a:cubicBezTo>
                <a:cubicBezTo>
                  <a:pt x="2076" y="756"/>
                  <a:pt x="2074" y="760"/>
                  <a:pt x="2070" y="760"/>
                </a:cubicBezTo>
                <a:cubicBezTo>
                  <a:pt x="2066" y="760"/>
                  <a:pt x="2068" y="755"/>
                  <a:pt x="2065" y="752"/>
                </a:cubicBezTo>
                <a:cubicBezTo>
                  <a:pt x="2062" y="749"/>
                  <a:pt x="2067" y="744"/>
                  <a:pt x="2066" y="741"/>
                </a:cubicBezTo>
                <a:cubicBezTo>
                  <a:pt x="2066" y="739"/>
                  <a:pt x="2064" y="741"/>
                  <a:pt x="2060" y="740"/>
                </a:cubicBezTo>
                <a:cubicBezTo>
                  <a:pt x="2057" y="739"/>
                  <a:pt x="2060" y="739"/>
                  <a:pt x="2061" y="736"/>
                </a:cubicBezTo>
                <a:cubicBezTo>
                  <a:pt x="2061" y="733"/>
                  <a:pt x="2059" y="736"/>
                  <a:pt x="2056" y="737"/>
                </a:cubicBezTo>
                <a:cubicBezTo>
                  <a:pt x="2054" y="737"/>
                  <a:pt x="2050" y="734"/>
                  <a:pt x="2050" y="732"/>
                </a:cubicBezTo>
                <a:cubicBezTo>
                  <a:pt x="2051" y="729"/>
                  <a:pt x="2055" y="731"/>
                  <a:pt x="2056" y="731"/>
                </a:cubicBezTo>
                <a:cubicBezTo>
                  <a:pt x="2057" y="731"/>
                  <a:pt x="2056" y="729"/>
                  <a:pt x="2054" y="727"/>
                </a:cubicBezTo>
                <a:cubicBezTo>
                  <a:pt x="2053" y="726"/>
                  <a:pt x="2056" y="725"/>
                  <a:pt x="2057" y="722"/>
                </a:cubicBezTo>
                <a:cubicBezTo>
                  <a:pt x="2057" y="720"/>
                  <a:pt x="2054" y="723"/>
                  <a:pt x="2052" y="724"/>
                </a:cubicBezTo>
                <a:cubicBezTo>
                  <a:pt x="2050" y="725"/>
                  <a:pt x="2050" y="721"/>
                  <a:pt x="2049" y="720"/>
                </a:cubicBezTo>
                <a:cubicBezTo>
                  <a:pt x="2049" y="718"/>
                  <a:pt x="2042" y="718"/>
                  <a:pt x="2042" y="718"/>
                </a:cubicBezTo>
                <a:cubicBezTo>
                  <a:pt x="2042" y="718"/>
                  <a:pt x="2042" y="714"/>
                  <a:pt x="2044" y="712"/>
                </a:cubicBezTo>
                <a:cubicBezTo>
                  <a:pt x="2046" y="710"/>
                  <a:pt x="2051" y="716"/>
                  <a:pt x="2053" y="715"/>
                </a:cubicBezTo>
                <a:cubicBezTo>
                  <a:pt x="2054" y="715"/>
                  <a:pt x="2054" y="712"/>
                  <a:pt x="2053" y="710"/>
                </a:cubicBezTo>
                <a:cubicBezTo>
                  <a:pt x="2052" y="708"/>
                  <a:pt x="2053" y="706"/>
                  <a:pt x="2056" y="706"/>
                </a:cubicBezTo>
                <a:cubicBezTo>
                  <a:pt x="2059" y="706"/>
                  <a:pt x="2060" y="703"/>
                  <a:pt x="2058" y="712"/>
                </a:cubicBezTo>
                <a:cubicBezTo>
                  <a:pt x="2056" y="720"/>
                  <a:pt x="2057" y="719"/>
                  <a:pt x="2060" y="719"/>
                </a:cubicBezTo>
                <a:cubicBezTo>
                  <a:pt x="2063" y="720"/>
                  <a:pt x="2063" y="724"/>
                  <a:pt x="2064" y="723"/>
                </a:cubicBezTo>
                <a:cubicBezTo>
                  <a:pt x="2066" y="723"/>
                  <a:pt x="2065" y="719"/>
                  <a:pt x="2064" y="716"/>
                </a:cubicBezTo>
                <a:cubicBezTo>
                  <a:pt x="2063" y="713"/>
                  <a:pt x="2065" y="713"/>
                  <a:pt x="2067" y="712"/>
                </a:cubicBezTo>
                <a:cubicBezTo>
                  <a:pt x="2069" y="712"/>
                  <a:pt x="2070" y="712"/>
                  <a:pt x="2069" y="715"/>
                </a:cubicBezTo>
                <a:cubicBezTo>
                  <a:pt x="2069" y="719"/>
                  <a:pt x="2070" y="721"/>
                  <a:pt x="2072" y="721"/>
                </a:cubicBezTo>
                <a:cubicBezTo>
                  <a:pt x="2074" y="721"/>
                  <a:pt x="2070" y="718"/>
                  <a:pt x="2072" y="717"/>
                </a:cubicBezTo>
                <a:cubicBezTo>
                  <a:pt x="2075" y="716"/>
                  <a:pt x="2075" y="719"/>
                  <a:pt x="2075" y="721"/>
                </a:cubicBezTo>
                <a:cubicBezTo>
                  <a:pt x="2075" y="723"/>
                  <a:pt x="2076" y="726"/>
                  <a:pt x="2078" y="726"/>
                </a:cubicBezTo>
                <a:cubicBezTo>
                  <a:pt x="2079" y="727"/>
                  <a:pt x="2080" y="724"/>
                  <a:pt x="2078" y="724"/>
                </a:cubicBezTo>
                <a:cubicBezTo>
                  <a:pt x="2076" y="724"/>
                  <a:pt x="2076" y="722"/>
                  <a:pt x="2078" y="720"/>
                </a:cubicBezTo>
                <a:cubicBezTo>
                  <a:pt x="2079" y="718"/>
                  <a:pt x="2076" y="715"/>
                  <a:pt x="2076" y="715"/>
                </a:cubicBezTo>
                <a:cubicBezTo>
                  <a:pt x="2076" y="715"/>
                  <a:pt x="2078" y="715"/>
                  <a:pt x="2079" y="712"/>
                </a:cubicBezTo>
                <a:cubicBezTo>
                  <a:pt x="2079" y="710"/>
                  <a:pt x="2076" y="709"/>
                  <a:pt x="2074" y="708"/>
                </a:cubicBezTo>
                <a:cubicBezTo>
                  <a:pt x="2073" y="706"/>
                  <a:pt x="2074" y="705"/>
                  <a:pt x="2076" y="703"/>
                </a:cubicBezTo>
                <a:cubicBezTo>
                  <a:pt x="2077" y="702"/>
                  <a:pt x="2076" y="699"/>
                  <a:pt x="2074" y="698"/>
                </a:cubicBezTo>
                <a:cubicBezTo>
                  <a:pt x="2072" y="698"/>
                  <a:pt x="2071" y="694"/>
                  <a:pt x="2072" y="693"/>
                </a:cubicBezTo>
                <a:cubicBezTo>
                  <a:pt x="2073" y="691"/>
                  <a:pt x="2073" y="697"/>
                  <a:pt x="2074" y="696"/>
                </a:cubicBezTo>
                <a:cubicBezTo>
                  <a:pt x="2076" y="696"/>
                  <a:pt x="2077" y="699"/>
                  <a:pt x="2077" y="700"/>
                </a:cubicBezTo>
                <a:cubicBezTo>
                  <a:pt x="2078" y="702"/>
                  <a:pt x="2081" y="699"/>
                  <a:pt x="2082" y="697"/>
                </a:cubicBezTo>
                <a:cubicBezTo>
                  <a:pt x="2084" y="695"/>
                  <a:pt x="2081" y="695"/>
                  <a:pt x="2079" y="694"/>
                </a:cubicBezTo>
                <a:cubicBezTo>
                  <a:pt x="2076" y="693"/>
                  <a:pt x="2080" y="693"/>
                  <a:pt x="2082" y="692"/>
                </a:cubicBezTo>
                <a:cubicBezTo>
                  <a:pt x="2084" y="692"/>
                  <a:pt x="2085" y="689"/>
                  <a:pt x="2083" y="686"/>
                </a:cubicBezTo>
                <a:cubicBezTo>
                  <a:pt x="2082" y="683"/>
                  <a:pt x="2080" y="690"/>
                  <a:pt x="2079" y="687"/>
                </a:cubicBezTo>
                <a:cubicBezTo>
                  <a:pt x="2079" y="684"/>
                  <a:pt x="2083" y="684"/>
                  <a:pt x="2084" y="681"/>
                </a:cubicBezTo>
                <a:cubicBezTo>
                  <a:pt x="2085" y="678"/>
                  <a:pt x="2082" y="679"/>
                  <a:pt x="2081" y="678"/>
                </a:cubicBezTo>
                <a:cubicBezTo>
                  <a:pt x="2079" y="678"/>
                  <a:pt x="2081" y="675"/>
                  <a:pt x="2081" y="671"/>
                </a:cubicBezTo>
                <a:cubicBezTo>
                  <a:pt x="2080" y="667"/>
                  <a:pt x="2076" y="670"/>
                  <a:pt x="2076" y="670"/>
                </a:cubicBezTo>
                <a:cubicBezTo>
                  <a:pt x="2076" y="670"/>
                  <a:pt x="2075" y="668"/>
                  <a:pt x="2076" y="666"/>
                </a:cubicBezTo>
                <a:cubicBezTo>
                  <a:pt x="2076" y="664"/>
                  <a:pt x="2074" y="663"/>
                  <a:pt x="2072" y="665"/>
                </a:cubicBezTo>
                <a:cubicBezTo>
                  <a:pt x="2071" y="667"/>
                  <a:pt x="2070" y="662"/>
                  <a:pt x="2069" y="661"/>
                </a:cubicBezTo>
                <a:cubicBezTo>
                  <a:pt x="2068" y="659"/>
                  <a:pt x="2064" y="655"/>
                  <a:pt x="2065" y="661"/>
                </a:cubicBezTo>
                <a:cubicBezTo>
                  <a:pt x="2067" y="667"/>
                  <a:pt x="2062" y="664"/>
                  <a:pt x="2062" y="664"/>
                </a:cubicBezTo>
                <a:cubicBezTo>
                  <a:pt x="2062" y="664"/>
                  <a:pt x="2063" y="659"/>
                  <a:pt x="2062" y="656"/>
                </a:cubicBezTo>
                <a:cubicBezTo>
                  <a:pt x="2060" y="653"/>
                  <a:pt x="2058" y="656"/>
                  <a:pt x="2054" y="655"/>
                </a:cubicBezTo>
                <a:cubicBezTo>
                  <a:pt x="2050" y="655"/>
                  <a:pt x="2052" y="653"/>
                  <a:pt x="2049" y="651"/>
                </a:cubicBezTo>
                <a:cubicBezTo>
                  <a:pt x="2047" y="648"/>
                  <a:pt x="2044" y="651"/>
                  <a:pt x="2041" y="653"/>
                </a:cubicBezTo>
                <a:cubicBezTo>
                  <a:pt x="2037" y="654"/>
                  <a:pt x="2038" y="659"/>
                  <a:pt x="2033" y="661"/>
                </a:cubicBezTo>
                <a:cubicBezTo>
                  <a:pt x="2029" y="664"/>
                  <a:pt x="2029" y="660"/>
                  <a:pt x="2025" y="665"/>
                </a:cubicBezTo>
                <a:cubicBezTo>
                  <a:pt x="2021" y="671"/>
                  <a:pt x="2023" y="670"/>
                  <a:pt x="2021" y="673"/>
                </a:cubicBezTo>
                <a:cubicBezTo>
                  <a:pt x="2019" y="677"/>
                  <a:pt x="2013" y="671"/>
                  <a:pt x="2010" y="670"/>
                </a:cubicBezTo>
                <a:cubicBezTo>
                  <a:pt x="2007" y="670"/>
                  <a:pt x="2010" y="666"/>
                  <a:pt x="2005" y="667"/>
                </a:cubicBezTo>
                <a:cubicBezTo>
                  <a:pt x="1999" y="668"/>
                  <a:pt x="2003" y="674"/>
                  <a:pt x="1999" y="677"/>
                </a:cubicBezTo>
                <a:cubicBezTo>
                  <a:pt x="1996" y="681"/>
                  <a:pt x="1996" y="673"/>
                  <a:pt x="1992" y="672"/>
                </a:cubicBezTo>
                <a:cubicBezTo>
                  <a:pt x="1989" y="671"/>
                  <a:pt x="1989" y="670"/>
                  <a:pt x="1988" y="670"/>
                </a:cubicBezTo>
                <a:cubicBezTo>
                  <a:pt x="1987" y="671"/>
                  <a:pt x="1988" y="668"/>
                  <a:pt x="1986" y="667"/>
                </a:cubicBezTo>
                <a:cubicBezTo>
                  <a:pt x="1985" y="666"/>
                  <a:pt x="1989" y="663"/>
                  <a:pt x="1987" y="662"/>
                </a:cubicBezTo>
                <a:cubicBezTo>
                  <a:pt x="1985" y="660"/>
                  <a:pt x="1986" y="664"/>
                  <a:pt x="1985" y="666"/>
                </a:cubicBezTo>
                <a:cubicBezTo>
                  <a:pt x="1984" y="668"/>
                  <a:pt x="1985" y="669"/>
                  <a:pt x="1984" y="670"/>
                </a:cubicBezTo>
                <a:cubicBezTo>
                  <a:pt x="1983" y="671"/>
                  <a:pt x="1976" y="669"/>
                  <a:pt x="1978" y="669"/>
                </a:cubicBezTo>
                <a:cubicBezTo>
                  <a:pt x="1980" y="669"/>
                  <a:pt x="1980" y="668"/>
                  <a:pt x="1978" y="666"/>
                </a:cubicBezTo>
                <a:cubicBezTo>
                  <a:pt x="1977" y="665"/>
                  <a:pt x="1977" y="664"/>
                  <a:pt x="1978" y="662"/>
                </a:cubicBezTo>
                <a:cubicBezTo>
                  <a:pt x="1979" y="660"/>
                  <a:pt x="1981" y="662"/>
                  <a:pt x="1984" y="662"/>
                </a:cubicBezTo>
                <a:cubicBezTo>
                  <a:pt x="1987" y="661"/>
                  <a:pt x="1984" y="658"/>
                  <a:pt x="1986" y="656"/>
                </a:cubicBezTo>
                <a:cubicBezTo>
                  <a:pt x="1987" y="655"/>
                  <a:pt x="1988" y="660"/>
                  <a:pt x="1990" y="660"/>
                </a:cubicBezTo>
                <a:cubicBezTo>
                  <a:pt x="1992" y="660"/>
                  <a:pt x="1993" y="657"/>
                  <a:pt x="1992" y="654"/>
                </a:cubicBezTo>
                <a:cubicBezTo>
                  <a:pt x="1990" y="651"/>
                  <a:pt x="1993" y="651"/>
                  <a:pt x="1995" y="650"/>
                </a:cubicBezTo>
                <a:cubicBezTo>
                  <a:pt x="1997" y="648"/>
                  <a:pt x="1996" y="646"/>
                  <a:pt x="1992" y="643"/>
                </a:cubicBezTo>
                <a:cubicBezTo>
                  <a:pt x="1988" y="641"/>
                  <a:pt x="1986" y="639"/>
                  <a:pt x="1985" y="637"/>
                </a:cubicBezTo>
                <a:cubicBezTo>
                  <a:pt x="1983" y="635"/>
                  <a:pt x="1980" y="635"/>
                  <a:pt x="1977" y="632"/>
                </a:cubicBezTo>
                <a:cubicBezTo>
                  <a:pt x="1974" y="628"/>
                  <a:pt x="1979" y="627"/>
                  <a:pt x="1976" y="623"/>
                </a:cubicBezTo>
                <a:cubicBezTo>
                  <a:pt x="1974" y="619"/>
                  <a:pt x="1977" y="619"/>
                  <a:pt x="1976" y="616"/>
                </a:cubicBezTo>
                <a:cubicBezTo>
                  <a:pt x="1974" y="613"/>
                  <a:pt x="1975" y="608"/>
                  <a:pt x="1978" y="609"/>
                </a:cubicBezTo>
                <a:cubicBezTo>
                  <a:pt x="1980" y="610"/>
                  <a:pt x="1980" y="613"/>
                  <a:pt x="1980" y="616"/>
                </a:cubicBezTo>
                <a:cubicBezTo>
                  <a:pt x="1980" y="619"/>
                  <a:pt x="1979" y="620"/>
                  <a:pt x="1980" y="623"/>
                </a:cubicBezTo>
                <a:cubicBezTo>
                  <a:pt x="1981" y="626"/>
                  <a:pt x="1982" y="622"/>
                  <a:pt x="1984" y="625"/>
                </a:cubicBezTo>
                <a:cubicBezTo>
                  <a:pt x="1986" y="627"/>
                  <a:pt x="1986" y="628"/>
                  <a:pt x="1987" y="627"/>
                </a:cubicBezTo>
                <a:cubicBezTo>
                  <a:pt x="1989" y="626"/>
                  <a:pt x="1988" y="623"/>
                  <a:pt x="1987" y="621"/>
                </a:cubicBezTo>
                <a:cubicBezTo>
                  <a:pt x="1987" y="618"/>
                  <a:pt x="1985" y="618"/>
                  <a:pt x="1987" y="617"/>
                </a:cubicBezTo>
                <a:cubicBezTo>
                  <a:pt x="1989" y="616"/>
                  <a:pt x="1990" y="616"/>
                  <a:pt x="1990" y="616"/>
                </a:cubicBezTo>
                <a:cubicBezTo>
                  <a:pt x="1990" y="616"/>
                  <a:pt x="1990" y="614"/>
                  <a:pt x="1996" y="614"/>
                </a:cubicBezTo>
                <a:cubicBezTo>
                  <a:pt x="2001" y="613"/>
                  <a:pt x="1998" y="616"/>
                  <a:pt x="1999" y="617"/>
                </a:cubicBezTo>
                <a:cubicBezTo>
                  <a:pt x="2000" y="618"/>
                  <a:pt x="2001" y="617"/>
                  <a:pt x="2003" y="616"/>
                </a:cubicBezTo>
                <a:cubicBezTo>
                  <a:pt x="2004" y="615"/>
                  <a:pt x="2000" y="608"/>
                  <a:pt x="2001" y="607"/>
                </a:cubicBezTo>
                <a:cubicBezTo>
                  <a:pt x="2002" y="606"/>
                  <a:pt x="2005" y="608"/>
                  <a:pt x="2006" y="607"/>
                </a:cubicBezTo>
                <a:cubicBezTo>
                  <a:pt x="2008" y="606"/>
                  <a:pt x="2007" y="603"/>
                  <a:pt x="2004" y="602"/>
                </a:cubicBezTo>
                <a:cubicBezTo>
                  <a:pt x="2002" y="601"/>
                  <a:pt x="2002" y="599"/>
                  <a:pt x="2000" y="596"/>
                </a:cubicBezTo>
                <a:cubicBezTo>
                  <a:pt x="1998" y="593"/>
                  <a:pt x="2000" y="593"/>
                  <a:pt x="2002" y="594"/>
                </a:cubicBezTo>
                <a:cubicBezTo>
                  <a:pt x="2004" y="594"/>
                  <a:pt x="2004" y="593"/>
                  <a:pt x="2003" y="591"/>
                </a:cubicBezTo>
                <a:cubicBezTo>
                  <a:pt x="2002" y="588"/>
                  <a:pt x="2003" y="585"/>
                  <a:pt x="2004" y="584"/>
                </a:cubicBezTo>
                <a:cubicBezTo>
                  <a:pt x="2006" y="583"/>
                  <a:pt x="2005" y="587"/>
                  <a:pt x="2007" y="588"/>
                </a:cubicBezTo>
                <a:cubicBezTo>
                  <a:pt x="2009" y="588"/>
                  <a:pt x="2009" y="590"/>
                  <a:pt x="2009" y="591"/>
                </a:cubicBezTo>
                <a:cubicBezTo>
                  <a:pt x="2009" y="593"/>
                  <a:pt x="2009" y="595"/>
                  <a:pt x="2011" y="596"/>
                </a:cubicBezTo>
                <a:cubicBezTo>
                  <a:pt x="2013" y="596"/>
                  <a:pt x="2011" y="599"/>
                  <a:pt x="2013" y="599"/>
                </a:cubicBezTo>
                <a:cubicBezTo>
                  <a:pt x="2014" y="599"/>
                  <a:pt x="2014" y="597"/>
                  <a:pt x="2015" y="596"/>
                </a:cubicBezTo>
                <a:cubicBezTo>
                  <a:pt x="2016" y="595"/>
                  <a:pt x="2018" y="596"/>
                  <a:pt x="2018" y="595"/>
                </a:cubicBezTo>
                <a:cubicBezTo>
                  <a:pt x="2018" y="594"/>
                  <a:pt x="2017" y="595"/>
                  <a:pt x="2014" y="592"/>
                </a:cubicBezTo>
                <a:cubicBezTo>
                  <a:pt x="2012" y="589"/>
                  <a:pt x="2014" y="587"/>
                  <a:pt x="2018" y="587"/>
                </a:cubicBezTo>
                <a:cubicBezTo>
                  <a:pt x="2022" y="587"/>
                  <a:pt x="2020" y="592"/>
                  <a:pt x="2023" y="592"/>
                </a:cubicBezTo>
                <a:cubicBezTo>
                  <a:pt x="2026" y="593"/>
                  <a:pt x="2026" y="597"/>
                  <a:pt x="2027" y="596"/>
                </a:cubicBezTo>
                <a:cubicBezTo>
                  <a:pt x="2028" y="595"/>
                  <a:pt x="2028" y="593"/>
                  <a:pt x="2027" y="592"/>
                </a:cubicBezTo>
                <a:cubicBezTo>
                  <a:pt x="2025" y="591"/>
                  <a:pt x="2023" y="589"/>
                  <a:pt x="2024" y="587"/>
                </a:cubicBezTo>
                <a:cubicBezTo>
                  <a:pt x="2025" y="585"/>
                  <a:pt x="2027" y="591"/>
                  <a:pt x="2027" y="591"/>
                </a:cubicBezTo>
                <a:cubicBezTo>
                  <a:pt x="2027" y="591"/>
                  <a:pt x="2033" y="593"/>
                  <a:pt x="2035" y="593"/>
                </a:cubicBezTo>
                <a:cubicBezTo>
                  <a:pt x="2037" y="592"/>
                  <a:pt x="2035" y="589"/>
                  <a:pt x="2036" y="587"/>
                </a:cubicBezTo>
                <a:cubicBezTo>
                  <a:pt x="2036" y="585"/>
                  <a:pt x="2037" y="586"/>
                  <a:pt x="2038" y="588"/>
                </a:cubicBezTo>
                <a:cubicBezTo>
                  <a:pt x="2039" y="590"/>
                  <a:pt x="2041" y="591"/>
                  <a:pt x="2041" y="590"/>
                </a:cubicBezTo>
                <a:cubicBezTo>
                  <a:pt x="2041" y="588"/>
                  <a:pt x="2043" y="587"/>
                  <a:pt x="2043" y="585"/>
                </a:cubicBezTo>
                <a:cubicBezTo>
                  <a:pt x="2043" y="584"/>
                  <a:pt x="2044" y="579"/>
                  <a:pt x="2041" y="579"/>
                </a:cubicBezTo>
                <a:cubicBezTo>
                  <a:pt x="2037" y="580"/>
                  <a:pt x="2035" y="576"/>
                  <a:pt x="2033" y="574"/>
                </a:cubicBezTo>
                <a:cubicBezTo>
                  <a:pt x="2031" y="572"/>
                  <a:pt x="2029" y="571"/>
                  <a:pt x="2026" y="571"/>
                </a:cubicBezTo>
                <a:cubicBezTo>
                  <a:pt x="2022" y="571"/>
                  <a:pt x="2022" y="569"/>
                  <a:pt x="2024" y="567"/>
                </a:cubicBezTo>
                <a:cubicBezTo>
                  <a:pt x="2026" y="565"/>
                  <a:pt x="2027" y="565"/>
                  <a:pt x="2029" y="569"/>
                </a:cubicBezTo>
                <a:cubicBezTo>
                  <a:pt x="2031" y="572"/>
                  <a:pt x="2032" y="570"/>
                  <a:pt x="2032" y="570"/>
                </a:cubicBezTo>
                <a:cubicBezTo>
                  <a:pt x="2032" y="570"/>
                  <a:pt x="2032" y="565"/>
                  <a:pt x="2031" y="563"/>
                </a:cubicBezTo>
                <a:cubicBezTo>
                  <a:pt x="2029" y="561"/>
                  <a:pt x="2032" y="561"/>
                  <a:pt x="2035" y="560"/>
                </a:cubicBezTo>
                <a:cubicBezTo>
                  <a:pt x="2038" y="558"/>
                  <a:pt x="2036" y="556"/>
                  <a:pt x="2030" y="553"/>
                </a:cubicBezTo>
                <a:cubicBezTo>
                  <a:pt x="2023" y="551"/>
                  <a:pt x="2027" y="547"/>
                  <a:pt x="2021" y="546"/>
                </a:cubicBezTo>
                <a:cubicBezTo>
                  <a:pt x="2016" y="544"/>
                  <a:pt x="2015" y="540"/>
                  <a:pt x="2013" y="538"/>
                </a:cubicBezTo>
                <a:cubicBezTo>
                  <a:pt x="2011" y="537"/>
                  <a:pt x="2012" y="535"/>
                  <a:pt x="2014" y="534"/>
                </a:cubicBezTo>
                <a:cubicBezTo>
                  <a:pt x="2016" y="533"/>
                  <a:pt x="2021" y="536"/>
                  <a:pt x="2024" y="535"/>
                </a:cubicBezTo>
                <a:cubicBezTo>
                  <a:pt x="2026" y="535"/>
                  <a:pt x="2023" y="533"/>
                  <a:pt x="2025" y="531"/>
                </a:cubicBezTo>
                <a:cubicBezTo>
                  <a:pt x="2027" y="528"/>
                  <a:pt x="2027" y="532"/>
                  <a:pt x="2030" y="532"/>
                </a:cubicBezTo>
                <a:cubicBezTo>
                  <a:pt x="2033" y="531"/>
                  <a:pt x="2030" y="537"/>
                  <a:pt x="2031" y="538"/>
                </a:cubicBezTo>
                <a:cubicBezTo>
                  <a:pt x="2033" y="539"/>
                  <a:pt x="2033" y="535"/>
                  <a:pt x="2034" y="533"/>
                </a:cubicBezTo>
                <a:cubicBezTo>
                  <a:pt x="2035" y="531"/>
                  <a:pt x="2037" y="532"/>
                  <a:pt x="2039" y="533"/>
                </a:cubicBezTo>
                <a:cubicBezTo>
                  <a:pt x="2041" y="534"/>
                  <a:pt x="2040" y="533"/>
                  <a:pt x="2039" y="537"/>
                </a:cubicBezTo>
                <a:cubicBezTo>
                  <a:pt x="2038" y="541"/>
                  <a:pt x="2040" y="538"/>
                  <a:pt x="2041" y="544"/>
                </a:cubicBezTo>
                <a:cubicBezTo>
                  <a:pt x="2041" y="551"/>
                  <a:pt x="2040" y="542"/>
                  <a:pt x="2037" y="545"/>
                </a:cubicBezTo>
                <a:cubicBezTo>
                  <a:pt x="2035" y="549"/>
                  <a:pt x="2038" y="550"/>
                  <a:pt x="2039" y="550"/>
                </a:cubicBezTo>
                <a:cubicBezTo>
                  <a:pt x="2041" y="550"/>
                  <a:pt x="2043" y="546"/>
                  <a:pt x="2042" y="543"/>
                </a:cubicBezTo>
                <a:cubicBezTo>
                  <a:pt x="2041" y="540"/>
                  <a:pt x="2042" y="538"/>
                  <a:pt x="2044" y="538"/>
                </a:cubicBezTo>
                <a:cubicBezTo>
                  <a:pt x="2047" y="537"/>
                  <a:pt x="2045" y="541"/>
                  <a:pt x="2047" y="543"/>
                </a:cubicBezTo>
                <a:cubicBezTo>
                  <a:pt x="2049" y="546"/>
                  <a:pt x="2045" y="547"/>
                  <a:pt x="2046" y="551"/>
                </a:cubicBezTo>
                <a:cubicBezTo>
                  <a:pt x="2046" y="555"/>
                  <a:pt x="2047" y="557"/>
                  <a:pt x="2049" y="554"/>
                </a:cubicBezTo>
                <a:cubicBezTo>
                  <a:pt x="2051" y="551"/>
                  <a:pt x="2051" y="552"/>
                  <a:pt x="2053" y="550"/>
                </a:cubicBezTo>
                <a:cubicBezTo>
                  <a:pt x="2054" y="548"/>
                  <a:pt x="2053" y="545"/>
                  <a:pt x="2052" y="544"/>
                </a:cubicBezTo>
                <a:cubicBezTo>
                  <a:pt x="2050" y="544"/>
                  <a:pt x="2049" y="541"/>
                  <a:pt x="2051" y="541"/>
                </a:cubicBezTo>
                <a:cubicBezTo>
                  <a:pt x="2052" y="542"/>
                  <a:pt x="2051" y="538"/>
                  <a:pt x="2051" y="538"/>
                </a:cubicBezTo>
                <a:cubicBezTo>
                  <a:pt x="2051" y="538"/>
                  <a:pt x="2052" y="531"/>
                  <a:pt x="2053" y="536"/>
                </a:cubicBezTo>
                <a:cubicBezTo>
                  <a:pt x="2055" y="540"/>
                  <a:pt x="2058" y="536"/>
                  <a:pt x="2058" y="536"/>
                </a:cubicBezTo>
                <a:cubicBezTo>
                  <a:pt x="2058" y="536"/>
                  <a:pt x="2058" y="540"/>
                  <a:pt x="2061" y="540"/>
                </a:cubicBezTo>
                <a:cubicBezTo>
                  <a:pt x="2064" y="541"/>
                  <a:pt x="2060" y="545"/>
                  <a:pt x="2062" y="545"/>
                </a:cubicBezTo>
                <a:cubicBezTo>
                  <a:pt x="2063" y="546"/>
                  <a:pt x="2066" y="540"/>
                  <a:pt x="2064" y="537"/>
                </a:cubicBezTo>
                <a:cubicBezTo>
                  <a:pt x="2062" y="534"/>
                  <a:pt x="2064" y="533"/>
                  <a:pt x="2064" y="531"/>
                </a:cubicBezTo>
                <a:cubicBezTo>
                  <a:pt x="2065" y="530"/>
                  <a:pt x="2067" y="532"/>
                  <a:pt x="2069" y="531"/>
                </a:cubicBezTo>
                <a:cubicBezTo>
                  <a:pt x="2072" y="531"/>
                  <a:pt x="2069" y="535"/>
                  <a:pt x="2071" y="535"/>
                </a:cubicBezTo>
                <a:cubicBezTo>
                  <a:pt x="2072" y="535"/>
                  <a:pt x="2072" y="531"/>
                  <a:pt x="2073" y="530"/>
                </a:cubicBezTo>
                <a:cubicBezTo>
                  <a:pt x="2074" y="529"/>
                  <a:pt x="2072" y="528"/>
                  <a:pt x="2069" y="528"/>
                </a:cubicBezTo>
                <a:cubicBezTo>
                  <a:pt x="2066" y="529"/>
                  <a:pt x="2066" y="525"/>
                  <a:pt x="2066" y="525"/>
                </a:cubicBezTo>
                <a:cubicBezTo>
                  <a:pt x="2066" y="525"/>
                  <a:pt x="2067" y="522"/>
                  <a:pt x="2068" y="522"/>
                </a:cubicBezTo>
                <a:cubicBezTo>
                  <a:pt x="2070" y="521"/>
                  <a:pt x="2068" y="518"/>
                  <a:pt x="2070" y="514"/>
                </a:cubicBezTo>
                <a:cubicBezTo>
                  <a:pt x="2071" y="511"/>
                  <a:pt x="2069" y="510"/>
                  <a:pt x="2065" y="507"/>
                </a:cubicBezTo>
                <a:cubicBezTo>
                  <a:pt x="2061" y="505"/>
                  <a:pt x="2063" y="502"/>
                  <a:pt x="2065" y="502"/>
                </a:cubicBezTo>
                <a:cubicBezTo>
                  <a:pt x="2067" y="503"/>
                  <a:pt x="2068" y="505"/>
                  <a:pt x="2070" y="507"/>
                </a:cubicBezTo>
                <a:cubicBezTo>
                  <a:pt x="2073" y="510"/>
                  <a:pt x="2075" y="510"/>
                  <a:pt x="2075" y="514"/>
                </a:cubicBezTo>
                <a:cubicBezTo>
                  <a:pt x="2075" y="518"/>
                  <a:pt x="2078" y="520"/>
                  <a:pt x="2080" y="520"/>
                </a:cubicBezTo>
                <a:cubicBezTo>
                  <a:pt x="2082" y="520"/>
                  <a:pt x="2082" y="518"/>
                  <a:pt x="2079" y="514"/>
                </a:cubicBezTo>
                <a:cubicBezTo>
                  <a:pt x="2077" y="510"/>
                  <a:pt x="2079" y="506"/>
                  <a:pt x="2079" y="506"/>
                </a:cubicBezTo>
                <a:cubicBezTo>
                  <a:pt x="2079" y="506"/>
                  <a:pt x="2084" y="512"/>
                  <a:pt x="2082" y="504"/>
                </a:cubicBezTo>
                <a:cubicBezTo>
                  <a:pt x="2082" y="501"/>
                  <a:pt x="2081" y="501"/>
                  <a:pt x="2083" y="499"/>
                </a:cubicBezTo>
                <a:cubicBezTo>
                  <a:pt x="2084" y="496"/>
                  <a:pt x="2084" y="499"/>
                  <a:pt x="2087" y="500"/>
                </a:cubicBezTo>
                <a:cubicBezTo>
                  <a:pt x="2090" y="500"/>
                  <a:pt x="2088" y="502"/>
                  <a:pt x="2090" y="503"/>
                </a:cubicBezTo>
                <a:cubicBezTo>
                  <a:pt x="2092" y="504"/>
                  <a:pt x="2090" y="501"/>
                  <a:pt x="2091" y="500"/>
                </a:cubicBezTo>
                <a:cubicBezTo>
                  <a:pt x="2092" y="498"/>
                  <a:pt x="2094" y="500"/>
                  <a:pt x="2095" y="499"/>
                </a:cubicBezTo>
                <a:cubicBezTo>
                  <a:pt x="2097" y="499"/>
                  <a:pt x="2092" y="498"/>
                  <a:pt x="2090" y="496"/>
                </a:cubicBezTo>
                <a:cubicBezTo>
                  <a:pt x="2088" y="494"/>
                  <a:pt x="2093" y="496"/>
                  <a:pt x="2094" y="494"/>
                </a:cubicBezTo>
                <a:cubicBezTo>
                  <a:pt x="2096" y="492"/>
                  <a:pt x="2088" y="494"/>
                  <a:pt x="2088" y="494"/>
                </a:cubicBezTo>
                <a:cubicBezTo>
                  <a:pt x="2088" y="494"/>
                  <a:pt x="2084" y="491"/>
                  <a:pt x="2081" y="488"/>
                </a:cubicBezTo>
                <a:cubicBezTo>
                  <a:pt x="2078" y="486"/>
                  <a:pt x="2076" y="483"/>
                  <a:pt x="2074" y="482"/>
                </a:cubicBezTo>
                <a:cubicBezTo>
                  <a:pt x="2073" y="481"/>
                  <a:pt x="2070" y="484"/>
                  <a:pt x="2069" y="485"/>
                </a:cubicBezTo>
                <a:cubicBezTo>
                  <a:pt x="2069" y="486"/>
                  <a:pt x="2067" y="484"/>
                  <a:pt x="2066" y="485"/>
                </a:cubicBezTo>
                <a:cubicBezTo>
                  <a:pt x="2065" y="485"/>
                  <a:pt x="2066" y="487"/>
                  <a:pt x="2065" y="488"/>
                </a:cubicBezTo>
                <a:cubicBezTo>
                  <a:pt x="2063" y="489"/>
                  <a:pt x="2064" y="486"/>
                  <a:pt x="2063" y="484"/>
                </a:cubicBezTo>
                <a:cubicBezTo>
                  <a:pt x="2062" y="482"/>
                  <a:pt x="2065" y="480"/>
                  <a:pt x="2064" y="479"/>
                </a:cubicBezTo>
                <a:cubicBezTo>
                  <a:pt x="2064" y="478"/>
                  <a:pt x="2063" y="482"/>
                  <a:pt x="2060" y="480"/>
                </a:cubicBezTo>
                <a:cubicBezTo>
                  <a:pt x="2057" y="478"/>
                  <a:pt x="2059" y="475"/>
                  <a:pt x="2057" y="476"/>
                </a:cubicBezTo>
                <a:cubicBezTo>
                  <a:pt x="2055" y="477"/>
                  <a:pt x="2058" y="480"/>
                  <a:pt x="2055" y="480"/>
                </a:cubicBezTo>
                <a:cubicBezTo>
                  <a:pt x="2053" y="479"/>
                  <a:pt x="2052" y="476"/>
                  <a:pt x="2051" y="476"/>
                </a:cubicBezTo>
                <a:cubicBezTo>
                  <a:pt x="2049" y="476"/>
                  <a:pt x="2049" y="480"/>
                  <a:pt x="2047" y="480"/>
                </a:cubicBezTo>
                <a:cubicBezTo>
                  <a:pt x="2045" y="479"/>
                  <a:pt x="2044" y="481"/>
                  <a:pt x="2042" y="483"/>
                </a:cubicBezTo>
                <a:cubicBezTo>
                  <a:pt x="2039" y="484"/>
                  <a:pt x="2037" y="483"/>
                  <a:pt x="2035" y="482"/>
                </a:cubicBezTo>
                <a:cubicBezTo>
                  <a:pt x="2034" y="480"/>
                  <a:pt x="2031" y="482"/>
                  <a:pt x="2031" y="484"/>
                </a:cubicBezTo>
                <a:cubicBezTo>
                  <a:pt x="2031" y="487"/>
                  <a:pt x="2031" y="489"/>
                  <a:pt x="2029" y="490"/>
                </a:cubicBezTo>
                <a:cubicBezTo>
                  <a:pt x="2026" y="492"/>
                  <a:pt x="2029" y="493"/>
                  <a:pt x="2028" y="496"/>
                </a:cubicBezTo>
                <a:cubicBezTo>
                  <a:pt x="2027" y="499"/>
                  <a:pt x="2024" y="499"/>
                  <a:pt x="2024" y="499"/>
                </a:cubicBezTo>
                <a:cubicBezTo>
                  <a:pt x="2022" y="498"/>
                  <a:pt x="2022" y="497"/>
                  <a:pt x="2023" y="495"/>
                </a:cubicBezTo>
                <a:cubicBezTo>
                  <a:pt x="2020" y="496"/>
                  <a:pt x="2018" y="495"/>
                  <a:pt x="2019" y="492"/>
                </a:cubicBezTo>
                <a:cubicBezTo>
                  <a:pt x="2019" y="492"/>
                  <a:pt x="2019" y="487"/>
                  <a:pt x="2015" y="485"/>
                </a:cubicBezTo>
                <a:cubicBezTo>
                  <a:pt x="2012" y="483"/>
                  <a:pt x="2012" y="481"/>
                  <a:pt x="2007" y="481"/>
                </a:cubicBezTo>
                <a:cubicBezTo>
                  <a:pt x="2002" y="480"/>
                  <a:pt x="2002" y="477"/>
                  <a:pt x="1999" y="474"/>
                </a:cubicBezTo>
                <a:cubicBezTo>
                  <a:pt x="1997" y="471"/>
                  <a:pt x="1995" y="471"/>
                  <a:pt x="1993" y="470"/>
                </a:cubicBezTo>
                <a:cubicBezTo>
                  <a:pt x="1991" y="469"/>
                  <a:pt x="1985" y="473"/>
                  <a:pt x="1985" y="473"/>
                </a:cubicBezTo>
                <a:cubicBezTo>
                  <a:pt x="1980" y="471"/>
                  <a:pt x="1980" y="471"/>
                  <a:pt x="1980" y="471"/>
                </a:cubicBezTo>
                <a:cubicBezTo>
                  <a:pt x="1980" y="471"/>
                  <a:pt x="1977" y="474"/>
                  <a:pt x="1975" y="475"/>
                </a:cubicBezTo>
                <a:cubicBezTo>
                  <a:pt x="1973" y="475"/>
                  <a:pt x="1970" y="473"/>
                  <a:pt x="1967" y="470"/>
                </a:cubicBezTo>
                <a:cubicBezTo>
                  <a:pt x="1964" y="467"/>
                  <a:pt x="1962" y="467"/>
                  <a:pt x="1964" y="465"/>
                </a:cubicBezTo>
                <a:cubicBezTo>
                  <a:pt x="1966" y="463"/>
                  <a:pt x="1970" y="466"/>
                  <a:pt x="1973" y="467"/>
                </a:cubicBezTo>
                <a:cubicBezTo>
                  <a:pt x="1977" y="468"/>
                  <a:pt x="1973" y="465"/>
                  <a:pt x="1976" y="464"/>
                </a:cubicBezTo>
                <a:cubicBezTo>
                  <a:pt x="1978" y="464"/>
                  <a:pt x="1977" y="462"/>
                  <a:pt x="1979" y="460"/>
                </a:cubicBezTo>
                <a:cubicBezTo>
                  <a:pt x="1981" y="458"/>
                  <a:pt x="1980" y="462"/>
                  <a:pt x="1982" y="462"/>
                </a:cubicBezTo>
                <a:cubicBezTo>
                  <a:pt x="1984" y="461"/>
                  <a:pt x="1984" y="464"/>
                  <a:pt x="1986" y="464"/>
                </a:cubicBezTo>
                <a:cubicBezTo>
                  <a:pt x="1989" y="464"/>
                  <a:pt x="1987" y="461"/>
                  <a:pt x="1985" y="460"/>
                </a:cubicBezTo>
                <a:cubicBezTo>
                  <a:pt x="1983" y="459"/>
                  <a:pt x="1982" y="459"/>
                  <a:pt x="1984" y="456"/>
                </a:cubicBezTo>
                <a:cubicBezTo>
                  <a:pt x="1986" y="453"/>
                  <a:pt x="1985" y="452"/>
                  <a:pt x="1987" y="450"/>
                </a:cubicBezTo>
                <a:cubicBezTo>
                  <a:pt x="1989" y="449"/>
                  <a:pt x="1990" y="451"/>
                  <a:pt x="1990" y="454"/>
                </a:cubicBezTo>
                <a:cubicBezTo>
                  <a:pt x="1989" y="456"/>
                  <a:pt x="1992" y="455"/>
                  <a:pt x="1993" y="457"/>
                </a:cubicBezTo>
                <a:cubicBezTo>
                  <a:pt x="1994" y="459"/>
                  <a:pt x="1995" y="460"/>
                  <a:pt x="1997" y="460"/>
                </a:cubicBezTo>
                <a:cubicBezTo>
                  <a:pt x="2000" y="460"/>
                  <a:pt x="1998" y="459"/>
                  <a:pt x="1999" y="455"/>
                </a:cubicBezTo>
                <a:cubicBezTo>
                  <a:pt x="1999" y="451"/>
                  <a:pt x="2001" y="453"/>
                  <a:pt x="2004" y="454"/>
                </a:cubicBezTo>
                <a:cubicBezTo>
                  <a:pt x="2006" y="455"/>
                  <a:pt x="2006" y="457"/>
                  <a:pt x="2005" y="460"/>
                </a:cubicBezTo>
                <a:cubicBezTo>
                  <a:pt x="2004" y="462"/>
                  <a:pt x="2003" y="464"/>
                  <a:pt x="2003" y="467"/>
                </a:cubicBezTo>
                <a:cubicBezTo>
                  <a:pt x="2004" y="470"/>
                  <a:pt x="2002" y="472"/>
                  <a:pt x="2004" y="472"/>
                </a:cubicBezTo>
                <a:cubicBezTo>
                  <a:pt x="2006" y="472"/>
                  <a:pt x="2006" y="469"/>
                  <a:pt x="2006" y="467"/>
                </a:cubicBezTo>
                <a:cubicBezTo>
                  <a:pt x="2006" y="466"/>
                  <a:pt x="2009" y="466"/>
                  <a:pt x="2008" y="463"/>
                </a:cubicBezTo>
                <a:cubicBezTo>
                  <a:pt x="2008" y="460"/>
                  <a:pt x="2011" y="459"/>
                  <a:pt x="2011" y="462"/>
                </a:cubicBezTo>
                <a:cubicBezTo>
                  <a:pt x="2012" y="464"/>
                  <a:pt x="2010" y="466"/>
                  <a:pt x="2012" y="467"/>
                </a:cubicBezTo>
                <a:cubicBezTo>
                  <a:pt x="2013" y="469"/>
                  <a:pt x="2016" y="469"/>
                  <a:pt x="2015" y="471"/>
                </a:cubicBezTo>
                <a:cubicBezTo>
                  <a:pt x="2014" y="473"/>
                  <a:pt x="2015" y="475"/>
                  <a:pt x="2017" y="476"/>
                </a:cubicBezTo>
                <a:cubicBezTo>
                  <a:pt x="2018" y="477"/>
                  <a:pt x="2018" y="473"/>
                  <a:pt x="2020" y="472"/>
                </a:cubicBezTo>
                <a:cubicBezTo>
                  <a:pt x="2022" y="470"/>
                  <a:pt x="2019" y="469"/>
                  <a:pt x="2020" y="467"/>
                </a:cubicBezTo>
                <a:cubicBezTo>
                  <a:pt x="2021" y="464"/>
                  <a:pt x="2022" y="468"/>
                  <a:pt x="2023" y="468"/>
                </a:cubicBezTo>
                <a:cubicBezTo>
                  <a:pt x="2025" y="468"/>
                  <a:pt x="2022" y="465"/>
                  <a:pt x="2026" y="465"/>
                </a:cubicBezTo>
                <a:cubicBezTo>
                  <a:pt x="2029" y="465"/>
                  <a:pt x="2028" y="468"/>
                  <a:pt x="2028" y="470"/>
                </a:cubicBezTo>
                <a:cubicBezTo>
                  <a:pt x="2028" y="472"/>
                  <a:pt x="2029" y="474"/>
                  <a:pt x="2031" y="473"/>
                </a:cubicBezTo>
                <a:cubicBezTo>
                  <a:pt x="2034" y="472"/>
                  <a:pt x="2033" y="470"/>
                  <a:pt x="2030" y="469"/>
                </a:cubicBezTo>
                <a:cubicBezTo>
                  <a:pt x="2027" y="468"/>
                  <a:pt x="2033" y="465"/>
                  <a:pt x="2031" y="463"/>
                </a:cubicBezTo>
                <a:cubicBezTo>
                  <a:pt x="2029" y="461"/>
                  <a:pt x="2030" y="460"/>
                  <a:pt x="2026" y="460"/>
                </a:cubicBezTo>
                <a:cubicBezTo>
                  <a:pt x="2022" y="461"/>
                  <a:pt x="2022" y="459"/>
                  <a:pt x="2018" y="453"/>
                </a:cubicBezTo>
                <a:cubicBezTo>
                  <a:pt x="2014" y="447"/>
                  <a:pt x="2012" y="445"/>
                  <a:pt x="2011" y="444"/>
                </a:cubicBezTo>
                <a:cubicBezTo>
                  <a:pt x="2009" y="443"/>
                  <a:pt x="2008" y="441"/>
                  <a:pt x="2010" y="439"/>
                </a:cubicBezTo>
                <a:cubicBezTo>
                  <a:pt x="2012" y="438"/>
                  <a:pt x="2016" y="440"/>
                  <a:pt x="2017" y="442"/>
                </a:cubicBezTo>
                <a:cubicBezTo>
                  <a:pt x="2019" y="444"/>
                  <a:pt x="2020" y="446"/>
                  <a:pt x="2021" y="448"/>
                </a:cubicBezTo>
                <a:cubicBezTo>
                  <a:pt x="2022" y="451"/>
                  <a:pt x="2024" y="448"/>
                  <a:pt x="2025" y="446"/>
                </a:cubicBezTo>
                <a:cubicBezTo>
                  <a:pt x="2026" y="443"/>
                  <a:pt x="2022" y="443"/>
                  <a:pt x="2019" y="440"/>
                </a:cubicBezTo>
                <a:cubicBezTo>
                  <a:pt x="2016" y="437"/>
                  <a:pt x="2011" y="435"/>
                  <a:pt x="2008" y="435"/>
                </a:cubicBezTo>
                <a:cubicBezTo>
                  <a:pt x="2004" y="434"/>
                  <a:pt x="2004" y="433"/>
                  <a:pt x="2004" y="430"/>
                </a:cubicBezTo>
                <a:cubicBezTo>
                  <a:pt x="2003" y="427"/>
                  <a:pt x="2009" y="430"/>
                  <a:pt x="2011" y="430"/>
                </a:cubicBezTo>
                <a:cubicBezTo>
                  <a:pt x="2013" y="429"/>
                  <a:pt x="2015" y="428"/>
                  <a:pt x="2015" y="426"/>
                </a:cubicBezTo>
                <a:cubicBezTo>
                  <a:pt x="2015" y="424"/>
                  <a:pt x="2015" y="423"/>
                  <a:pt x="2019" y="422"/>
                </a:cubicBezTo>
                <a:cubicBezTo>
                  <a:pt x="2024" y="422"/>
                  <a:pt x="2019" y="424"/>
                  <a:pt x="2019" y="427"/>
                </a:cubicBezTo>
                <a:cubicBezTo>
                  <a:pt x="2018" y="431"/>
                  <a:pt x="2021" y="428"/>
                  <a:pt x="2022" y="426"/>
                </a:cubicBezTo>
                <a:cubicBezTo>
                  <a:pt x="2024" y="424"/>
                  <a:pt x="2023" y="421"/>
                  <a:pt x="2022" y="418"/>
                </a:cubicBezTo>
                <a:cubicBezTo>
                  <a:pt x="2021" y="416"/>
                  <a:pt x="2017" y="416"/>
                  <a:pt x="2013" y="414"/>
                </a:cubicBezTo>
                <a:cubicBezTo>
                  <a:pt x="2009" y="413"/>
                  <a:pt x="2008" y="406"/>
                  <a:pt x="2005" y="404"/>
                </a:cubicBezTo>
                <a:cubicBezTo>
                  <a:pt x="2001" y="401"/>
                  <a:pt x="2003" y="398"/>
                  <a:pt x="2002" y="396"/>
                </a:cubicBezTo>
                <a:cubicBezTo>
                  <a:pt x="2001" y="394"/>
                  <a:pt x="1996" y="396"/>
                  <a:pt x="1992" y="395"/>
                </a:cubicBezTo>
                <a:cubicBezTo>
                  <a:pt x="1988" y="394"/>
                  <a:pt x="1993" y="391"/>
                  <a:pt x="1991" y="390"/>
                </a:cubicBezTo>
                <a:cubicBezTo>
                  <a:pt x="1988" y="389"/>
                  <a:pt x="1988" y="388"/>
                  <a:pt x="1986" y="388"/>
                </a:cubicBezTo>
                <a:cubicBezTo>
                  <a:pt x="1984" y="389"/>
                  <a:pt x="1982" y="391"/>
                  <a:pt x="1980" y="391"/>
                </a:cubicBezTo>
                <a:cubicBezTo>
                  <a:pt x="1977" y="390"/>
                  <a:pt x="1978" y="387"/>
                  <a:pt x="1976" y="385"/>
                </a:cubicBezTo>
                <a:cubicBezTo>
                  <a:pt x="1975" y="384"/>
                  <a:pt x="1972" y="386"/>
                  <a:pt x="1969" y="384"/>
                </a:cubicBezTo>
                <a:cubicBezTo>
                  <a:pt x="1967" y="382"/>
                  <a:pt x="1969" y="381"/>
                  <a:pt x="1964" y="381"/>
                </a:cubicBezTo>
                <a:cubicBezTo>
                  <a:pt x="1958" y="381"/>
                  <a:pt x="1959" y="379"/>
                  <a:pt x="1956" y="374"/>
                </a:cubicBezTo>
                <a:cubicBezTo>
                  <a:pt x="1953" y="369"/>
                  <a:pt x="1948" y="369"/>
                  <a:pt x="1946" y="368"/>
                </a:cubicBezTo>
                <a:cubicBezTo>
                  <a:pt x="1945" y="366"/>
                  <a:pt x="1946" y="365"/>
                  <a:pt x="1944" y="363"/>
                </a:cubicBezTo>
                <a:cubicBezTo>
                  <a:pt x="1942" y="362"/>
                  <a:pt x="1942" y="368"/>
                  <a:pt x="1941" y="369"/>
                </a:cubicBezTo>
                <a:cubicBezTo>
                  <a:pt x="1939" y="370"/>
                  <a:pt x="1937" y="368"/>
                  <a:pt x="1935" y="366"/>
                </a:cubicBezTo>
                <a:cubicBezTo>
                  <a:pt x="1934" y="364"/>
                  <a:pt x="1932" y="366"/>
                  <a:pt x="1930" y="368"/>
                </a:cubicBezTo>
                <a:cubicBezTo>
                  <a:pt x="1928" y="371"/>
                  <a:pt x="1924" y="372"/>
                  <a:pt x="1919" y="373"/>
                </a:cubicBezTo>
                <a:cubicBezTo>
                  <a:pt x="1915" y="373"/>
                  <a:pt x="1910" y="378"/>
                  <a:pt x="1909" y="381"/>
                </a:cubicBezTo>
                <a:cubicBezTo>
                  <a:pt x="1906" y="386"/>
                  <a:pt x="1898" y="385"/>
                  <a:pt x="1894" y="388"/>
                </a:cubicBezTo>
                <a:cubicBezTo>
                  <a:pt x="1890" y="390"/>
                  <a:pt x="1889" y="383"/>
                  <a:pt x="1885" y="384"/>
                </a:cubicBezTo>
                <a:cubicBezTo>
                  <a:pt x="1881" y="384"/>
                  <a:pt x="1882" y="387"/>
                  <a:pt x="1883" y="391"/>
                </a:cubicBezTo>
                <a:cubicBezTo>
                  <a:pt x="1884" y="394"/>
                  <a:pt x="1882" y="396"/>
                  <a:pt x="1879" y="397"/>
                </a:cubicBezTo>
                <a:cubicBezTo>
                  <a:pt x="1877" y="399"/>
                  <a:pt x="1876" y="400"/>
                  <a:pt x="1876" y="403"/>
                </a:cubicBezTo>
                <a:cubicBezTo>
                  <a:pt x="1876" y="405"/>
                  <a:pt x="1873" y="408"/>
                  <a:pt x="1873" y="408"/>
                </a:cubicBezTo>
                <a:cubicBezTo>
                  <a:pt x="1873" y="408"/>
                  <a:pt x="1872" y="412"/>
                  <a:pt x="1870" y="412"/>
                </a:cubicBezTo>
                <a:cubicBezTo>
                  <a:pt x="1867" y="411"/>
                  <a:pt x="1869" y="404"/>
                  <a:pt x="1869" y="403"/>
                </a:cubicBezTo>
                <a:cubicBezTo>
                  <a:pt x="1869" y="401"/>
                  <a:pt x="1867" y="406"/>
                  <a:pt x="1867" y="408"/>
                </a:cubicBezTo>
                <a:cubicBezTo>
                  <a:pt x="1867" y="410"/>
                  <a:pt x="1869" y="413"/>
                  <a:pt x="1867" y="415"/>
                </a:cubicBezTo>
                <a:cubicBezTo>
                  <a:pt x="1865" y="417"/>
                  <a:pt x="1868" y="420"/>
                  <a:pt x="1867" y="422"/>
                </a:cubicBezTo>
                <a:cubicBezTo>
                  <a:pt x="1865" y="423"/>
                  <a:pt x="1867" y="430"/>
                  <a:pt x="1864" y="430"/>
                </a:cubicBezTo>
                <a:cubicBezTo>
                  <a:pt x="1861" y="431"/>
                  <a:pt x="1859" y="427"/>
                  <a:pt x="1857" y="426"/>
                </a:cubicBezTo>
                <a:cubicBezTo>
                  <a:pt x="1854" y="425"/>
                  <a:pt x="1854" y="427"/>
                  <a:pt x="1854" y="429"/>
                </a:cubicBezTo>
                <a:cubicBezTo>
                  <a:pt x="1854" y="432"/>
                  <a:pt x="1851" y="434"/>
                  <a:pt x="1849" y="432"/>
                </a:cubicBezTo>
                <a:cubicBezTo>
                  <a:pt x="1847" y="431"/>
                  <a:pt x="1851" y="426"/>
                  <a:pt x="1850" y="425"/>
                </a:cubicBezTo>
                <a:cubicBezTo>
                  <a:pt x="1848" y="425"/>
                  <a:pt x="1852" y="423"/>
                  <a:pt x="1850" y="422"/>
                </a:cubicBezTo>
                <a:cubicBezTo>
                  <a:pt x="1849" y="420"/>
                  <a:pt x="1852" y="420"/>
                  <a:pt x="1851" y="418"/>
                </a:cubicBezTo>
                <a:cubicBezTo>
                  <a:pt x="1850" y="415"/>
                  <a:pt x="1849" y="416"/>
                  <a:pt x="1848" y="415"/>
                </a:cubicBezTo>
                <a:cubicBezTo>
                  <a:pt x="1846" y="415"/>
                  <a:pt x="1847" y="411"/>
                  <a:pt x="1846" y="409"/>
                </a:cubicBezTo>
                <a:cubicBezTo>
                  <a:pt x="1845" y="408"/>
                  <a:pt x="1846" y="412"/>
                  <a:pt x="1846" y="414"/>
                </a:cubicBezTo>
                <a:cubicBezTo>
                  <a:pt x="1845" y="415"/>
                  <a:pt x="1846" y="417"/>
                  <a:pt x="1848" y="419"/>
                </a:cubicBezTo>
                <a:cubicBezTo>
                  <a:pt x="1849" y="421"/>
                  <a:pt x="1846" y="423"/>
                  <a:pt x="1843" y="424"/>
                </a:cubicBezTo>
                <a:cubicBezTo>
                  <a:pt x="1841" y="425"/>
                  <a:pt x="1840" y="421"/>
                  <a:pt x="1837" y="420"/>
                </a:cubicBezTo>
                <a:cubicBezTo>
                  <a:pt x="1835" y="420"/>
                  <a:pt x="1834" y="416"/>
                  <a:pt x="1832" y="414"/>
                </a:cubicBezTo>
                <a:cubicBezTo>
                  <a:pt x="1830" y="412"/>
                  <a:pt x="1830" y="414"/>
                  <a:pt x="1826" y="414"/>
                </a:cubicBezTo>
                <a:cubicBezTo>
                  <a:pt x="1823" y="413"/>
                  <a:pt x="1825" y="410"/>
                  <a:pt x="1825" y="409"/>
                </a:cubicBezTo>
                <a:cubicBezTo>
                  <a:pt x="1826" y="407"/>
                  <a:pt x="1830" y="409"/>
                  <a:pt x="1831" y="409"/>
                </a:cubicBezTo>
                <a:cubicBezTo>
                  <a:pt x="1833" y="410"/>
                  <a:pt x="1832" y="407"/>
                  <a:pt x="1833" y="406"/>
                </a:cubicBezTo>
                <a:cubicBezTo>
                  <a:pt x="1834" y="404"/>
                  <a:pt x="1837" y="408"/>
                  <a:pt x="1839" y="408"/>
                </a:cubicBezTo>
                <a:cubicBezTo>
                  <a:pt x="1841" y="408"/>
                  <a:pt x="1841" y="413"/>
                  <a:pt x="1843" y="413"/>
                </a:cubicBezTo>
                <a:cubicBezTo>
                  <a:pt x="1844" y="412"/>
                  <a:pt x="1842" y="407"/>
                  <a:pt x="1847" y="407"/>
                </a:cubicBezTo>
                <a:cubicBezTo>
                  <a:pt x="1851" y="407"/>
                  <a:pt x="1850" y="410"/>
                  <a:pt x="1852" y="409"/>
                </a:cubicBezTo>
                <a:cubicBezTo>
                  <a:pt x="1854" y="408"/>
                  <a:pt x="1851" y="406"/>
                  <a:pt x="1850" y="404"/>
                </a:cubicBezTo>
                <a:cubicBezTo>
                  <a:pt x="1849" y="403"/>
                  <a:pt x="1848" y="403"/>
                  <a:pt x="1848" y="399"/>
                </a:cubicBezTo>
                <a:cubicBezTo>
                  <a:pt x="1848" y="396"/>
                  <a:pt x="1851" y="394"/>
                  <a:pt x="1849" y="391"/>
                </a:cubicBezTo>
                <a:cubicBezTo>
                  <a:pt x="1847" y="388"/>
                  <a:pt x="1846" y="387"/>
                  <a:pt x="1849" y="386"/>
                </a:cubicBezTo>
                <a:cubicBezTo>
                  <a:pt x="1851" y="385"/>
                  <a:pt x="1851" y="389"/>
                  <a:pt x="1854" y="391"/>
                </a:cubicBezTo>
                <a:cubicBezTo>
                  <a:pt x="1856" y="393"/>
                  <a:pt x="1856" y="395"/>
                  <a:pt x="1858" y="397"/>
                </a:cubicBezTo>
                <a:cubicBezTo>
                  <a:pt x="1859" y="398"/>
                  <a:pt x="1860" y="396"/>
                  <a:pt x="1858" y="394"/>
                </a:cubicBezTo>
                <a:cubicBezTo>
                  <a:pt x="1857" y="392"/>
                  <a:pt x="1858" y="389"/>
                  <a:pt x="1858" y="386"/>
                </a:cubicBezTo>
                <a:cubicBezTo>
                  <a:pt x="1859" y="384"/>
                  <a:pt x="1862" y="385"/>
                  <a:pt x="1864" y="383"/>
                </a:cubicBezTo>
                <a:cubicBezTo>
                  <a:pt x="1865" y="380"/>
                  <a:pt x="1864" y="377"/>
                  <a:pt x="1866" y="376"/>
                </a:cubicBezTo>
                <a:cubicBezTo>
                  <a:pt x="1868" y="375"/>
                  <a:pt x="1867" y="379"/>
                  <a:pt x="1869" y="379"/>
                </a:cubicBezTo>
                <a:cubicBezTo>
                  <a:pt x="1871" y="380"/>
                  <a:pt x="1870" y="383"/>
                  <a:pt x="1872" y="383"/>
                </a:cubicBezTo>
                <a:cubicBezTo>
                  <a:pt x="1874" y="383"/>
                  <a:pt x="1875" y="380"/>
                  <a:pt x="1876" y="378"/>
                </a:cubicBezTo>
                <a:cubicBezTo>
                  <a:pt x="1877" y="377"/>
                  <a:pt x="1875" y="373"/>
                  <a:pt x="1875" y="371"/>
                </a:cubicBezTo>
                <a:cubicBezTo>
                  <a:pt x="1874" y="369"/>
                  <a:pt x="1872" y="366"/>
                  <a:pt x="1868" y="367"/>
                </a:cubicBezTo>
                <a:cubicBezTo>
                  <a:pt x="1864" y="368"/>
                  <a:pt x="1864" y="362"/>
                  <a:pt x="1864" y="362"/>
                </a:cubicBezTo>
                <a:cubicBezTo>
                  <a:pt x="1864" y="362"/>
                  <a:pt x="1864" y="358"/>
                  <a:pt x="1860" y="360"/>
                </a:cubicBezTo>
                <a:cubicBezTo>
                  <a:pt x="1856" y="362"/>
                  <a:pt x="1857" y="357"/>
                  <a:pt x="1857" y="357"/>
                </a:cubicBezTo>
                <a:cubicBezTo>
                  <a:pt x="1857" y="357"/>
                  <a:pt x="1855" y="360"/>
                  <a:pt x="1852" y="360"/>
                </a:cubicBezTo>
                <a:cubicBezTo>
                  <a:pt x="1849" y="361"/>
                  <a:pt x="1851" y="357"/>
                  <a:pt x="1850" y="355"/>
                </a:cubicBezTo>
                <a:cubicBezTo>
                  <a:pt x="1848" y="353"/>
                  <a:pt x="1848" y="351"/>
                  <a:pt x="1850" y="350"/>
                </a:cubicBezTo>
                <a:cubicBezTo>
                  <a:pt x="1851" y="350"/>
                  <a:pt x="1853" y="350"/>
                  <a:pt x="1854" y="354"/>
                </a:cubicBezTo>
                <a:cubicBezTo>
                  <a:pt x="1855" y="358"/>
                  <a:pt x="1859" y="356"/>
                  <a:pt x="1861" y="356"/>
                </a:cubicBezTo>
                <a:cubicBezTo>
                  <a:pt x="1862" y="356"/>
                  <a:pt x="1864" y="348"/>
                  <a:pt x="1863" y="344"/>
                </a:cubicBezTo>
                <a:cubicBezTo>
                  <a:pt x="1862" y="341"/>
                  <a:pt x="1858" y="341"/>
                  <a:pt x="1854" y="340"/>
                </a:cubicBezTo>
                <a:cubicBezTo>
                  <a:pt x="1849" y="340"/>
                  <a:pt x="1847" y="337"/>
                  <a:pt x="1846" y="335"/>
                </a:cubicBezTo>
                <a:cubicBezTo>
                  <a:pt x="1845" y="334"/>
                  <a:pt x="1842" y="336"/>
                  <a:pt x="1840" y="335"/>
                </a:cubicBezTo>
                <a:cubicBezTo>
                  <a:pt x="1839" y="335"/>
                  <a:pt x="1841" y="333"/>
                  <a:pt x="1842" y="331"/>
                </a:cubicBezTo>
                <a:cubicBezTo>
                  <a:pt x="1843" y="329"/>
                  <a:pt x="1846" y="331"/>
                  <a:pt x="1847" y="333"/>
                </a:cubicBezTo>
                <a:cubicBezTo>
                  <a:pt x="1848" y="335"/>
                  <a:pt x="1852" y="335"/>
                  <a:pt x="1854" y="334"/>
                </a:cubicBezTo>
                <a:cubicBezTo>
                  <a:pt x="1857" y="333"/>
                  <a:pt x="1854" y="332"/>
                  <a:pt x="1855" y="328"/>
                </a:cubicBezTo>
                <a:cubicBezTo>
                  <a:pt x="1855" y="324"/>
                  <a:pt x="1859" y="328"/>
                  <a:pt x="1859" y="328"/>
                </a:cubicBezTo>
                <a:cubicBezTo>
                  <a:pt x="1859" y="328"/>
                  <a:pt x="1860" y="330"/>
                  <a:pt x="1864" y="331"/>
                </a:cubicBezTo>
                <a:cubicBezTo>
                  <a:pt x="1867" y="331"/>
                  <a:pt x="1866" y="327"/>
                  <a:pt x="1866" y="327"/>
                </a:cubicBezTo>
                <a:cubicBezTo>
                  <a:pt x="1871" y="327"/>
                  <a:pt x="1871" y="327"/>
                  <a:pt x="1871" y="327"/>
                </a:cubicBezTo>
                <a:cubicBezTo>
                  <a:pt x="1873" y="327"/>
                  <a:pt x="1875" y="323"/>
                  <a:pt x="1878" y="325"/>
                </a:cubicBezTo>
                <a:cubicBezTo>
                  <a:pt x="1881" y="326"/>
                  <a:pt x="1879" y="329"/>
                  <a:pt x="1880" y="331"/>
                </a:cubicBezTo>
                <a:cubicBezTo>
                  <a:pt x="1881" y="332"/>
                  <a:pt x="1882" y="329"/>
                  <a:pt x="1883" y="328"/>
                </a:cubicBezTo>
                <a:cubicBezTo>
                  <a:pt x="1885" y="326"/>
                  <a:pt x="1886" y="322"/>
                  <a:pt x="1883" y="321"/>
                </a:cubicBezTo>
                <a:cubicBezTo>
                  <a:pt x="1881" y="320"/>
                  <a:pt x="1881" y="316"/>
                  <a:pt x="1883" y="315"/>
                </a:cubicBezTo>
                <a:cubicBezTo>
                  <a:pt x="1886" y="314"/>
                  <a:pt x="1885" y="319"/>
                  <a:pt x="1887" y="322"/>
                </a:cubicBezTo>
                <a:cubicBezTo>
                  <a:pt x="1888" y="324"/>
                  <a:pt x="1894" y="320"/>
                  <a:pt x="1894" y="321"/>
                </a:cubicBezTo>
                <a:cubicBezTo>
                  <a:pt x="1893" y="323"/>
                  <a:pt x="1895" y="326"/>
                  <a:pt x="1897" y="327"/>
                </a:cubicBezTo>
                <a:cubicBezTo>
                  <a:pt x="1899" y="328"/>
                  <a:pt x="1902" y="324"/>
                  <a:pt x="1902" y="324"/>
                </a:cubicBezTo>
                <a:cubicBezTo>
                  <a:pt x="1902" y="324"/>
                  <a:pt x="1902" y="327"/>
                  <a:pt x="1903" y="330"/>
                </a:cubicBezTo>
                <a:cubicBezTo>
                  <a:pt x="1904" y="333"/>
                  <a:pt x="1903" y="334"/>
                  <a:pt x="1905" y="335"/>
                </a:cubicBezTo>
                <a:cubicBezTo>
                  <a:pt x="1908" y="335"/>
                  <a:pt x="1908" y="332"/>
                  <a:pt x="1909" y="331"/>
                </a:cubicBezTo>
                <a:cubicBezTo>
                  <a:pt x="1910" y="329"/>
                  <a:pt x="1911" y="332"/>
                  <a:pt x="1912" y="329"/>
                </a:cubicBezTo>
                <a:cubicBezTo>
                  <a:pt x="1913" y="326"/>
                  <a:pt x="1913" y="326"/>
                  <a:pt x="1909" y="322"/>
                </a:cubicBezTo>
                <a:cubicBezTo>
                  <a:pt x="1906" y="319"/>
                  <a:pt x="1911" y="320"/>
                  <a:pt x="1909" y="315"/>
                </a:cubicBezTo>
                <a:cubicBezTo>
                  <a:pt x="1907" y="310"/>
                  <a:pt x="1911" y="309"/>
                  <a:pt x="1911" y="309"/>
                </a:cubicBezTo>
                <a:cubicBezTo>
                  <a:pt x="1911" y="309"/>
                  <a:pt x="1911" y="311"/>
                  <a:pt x="1912" y="314"/>
                </a:cubicBezTo>
                <a:cubicBezTo>
                  <a:pt x="1913" y="317"/>
                  <a:pt x="1914" y="321"/>
                  <a:pt x="1916" y="324"/>
                </a:cubicBezTo>
                <a:cubicBezTo>
                  <a:pt x="1918" y="327"/>
                  <a:pt x="1919" y="322"/>
                  <a:pt x="1921" y="325"/>
                </a:cubicBezTo>
                <a:cubicBezTo>
                  <a:pt x="1922" y="328"/>
                  <a:pt x="1919" y="329"/>
                  <a:pt x="1921" y="329"/>
                </a:cubicBezTo>
                <a:cubicBezTo>
                  <a:pt x="1922" y="330"/>
                  <a:pt x="1924" y="333"/>
                  <a:pt x="1925" y="330"/>
                </a:cubicBezTo>
                <a:cubicBezTo>
                  <a:pt x="1926" y="328"/>
                  <a:pt x="1928" y="327"/>
                  <a:pt x="1929" y="325"/>
                </a:cubicBezTo>
                <a:cubicBezTo>
                  <a:pt x="1930" y="323"/>
                  <a:pt x="1928" y="325"/>
                  <a:pt x="1926" y="322"/>
                </a:cubicBezTo>
                <a:cubicBezTo>
                  <a:pt x="1924" y="319"/>
                  <a:pt x="1922" y="316"/>
                  <a:pt x="1918" y="314"/>
                </a:cubicBezTo>
                <a:cubicBezTo>
                  <a:pt x="1914" y="311"/>
                  <a:pt x="1914" y="307"/>
                  <a:pt x="1916" y="305"/>
                </a:cubicBezTo>
                <a:cubicBezTo>
                  <a:pt x="1918" y="304"/>
                  <a:pt x="1920" y="305"/>
                  <a:pt x="1922" y="307"/>
                </a:cubicBezTo>
                <a:cubicBezTo>
                  <a:pt x="1925" y="309"/>
                  <a:pt x="1926" y="311"/>
                  <a:pt x="1928" y="310"/>
                </a:cubicBezTo>
                <a:cubicBezTo>
                  <a:pt x="1930" y="309"/>
                  <a:pt x="1928" y="308"/>
                  <a:pt x="1925" y="307"/>
                </a:cubicBezTo>
                <a:cubicBezTo>
                  <a:pt x="1922" y="305"/>
                  <a:pt x="1923" y="303"/>
                  <a:pt x="1920" y="300"/>
                </a:cubicBezTo>
                <a:cubicBezTo>
                  <a:pt x="1917" y="297"/>
                  <a:pt x="1918" y="297"/>
                  <a:pt x="1920" y="296"/>
                </a:cubicBezTo>
                <a:cubicBezTo>
                  <a:pt x="1921" y="294"/>
                  <a:pt x="1919" y="292"/>
                  <a:pt x="1919" y="289"/>
                </a:cubicBezTo>
                <a:cubicBezTo>
                  <a:pt x="1920" y="286"/>
                  <a:pt x="1922" y="285"/>
                  <a:pt x="1924" y="285"/>
                </a:cubicBezTo>
                <a:cubicBezTo>
                  <a:pt x="1926" y="286"/>
                  <a:pt x="1925" y="289"/>
                  <a:pt x="1927" y="290"/>
                </a:cubicBezTo>
                <a:cubicBezTo>
                  <a:pt x="1929" y="291"/>
                  <a:pt x="1930" y="291"/>
                  <a:pt x="1930" y="295"/>
                </a:cubicBezTo>
                <a:cubicBezTo>
                  <a:pt x="1930" y="299"/>
                  <a:pt x="1931" y="299"/>
                  <a:pt x="1933" y="299"/>
                </a:cubicBezTo>
                <a:cubicBezTo>
                  <a:pt x="1935" y="300"/>
                  <a:pt x="1932" y="298"/>
                  <a:pt x="1934" y="296"/>
                </a:cubicBezTo>
                <a:cubicBezTo>
                  <a:pt x="1936" y="295"/>
                  <a:pt x="1936" y="298"/>
                  <a:pt x="1938" y="298"/>
                </a:cubicBezTo>
                <a:cubicBezTo>
                  <a:pt x="1939" y="298"/>
                  <a:pt x="1939" y="296"/>
                  <a:pt x="1939" y="294"/>
                </a:cubicBezTo>
                <a:cubicBezTo>
                  <a:pt x="1938" y="292"/>
                  <a:pt x="1937" y="295"/>
                  <a:pt x="1936" y="293"/>
                </a:cubicBezTo>
                <a:cubicBezTo>
                  <a:pt x="1935" y="292"/>
                  <a:pt x="1935" y="290"/>
                  <a:pt x="1940" y="292"/>
                </a:cubicBezTo>
                <a:cubicBezTo>
                  <a:pt x="1944" y="293"/>
                  <a:pt x="1940" y="296"/>
                  <a:pt x="1940" y="296"/>
                </a:cubicBezTo>
                <a:cubicBezTo>
                  <a:pt x="1940" y="296"/>
                  <a:pt x="1944" y="294"/>
                  <a:pt x="1945" y="292"/>
                </a:cubicBezTo>
                <a:cubicBezTo>
                  <a:pt x="1946" y="290"/>
                  <a:pt x="1944" y="290"/>
                  <a:pt x="1943" y="289"/>
                </a:cubicBezTo>
                <a:cubicBezTo>
                  <a:pt x="1942" y="287"/>
                  <a:pt x="1942" y="287"/>
                  <a:pt x="1940" y="287"/>
                </a:cubicBezTo>
                <a:cubicBezTo>
                  <a:pt x="1940" y="287"/>
                  <a:pt x="1939" y="287"/>
                  <a:pt x="1938" y="286"/>
                </a:cubicBezTo>
                <a:cubicBezTo>
                  <a:pt x="1939" y="286"/>
                  <a:pt x="1939" y="286"/>
                  <a:pt x="1939" y="286"/>
                </a:cubicBezTo>
                <a:cubicBezTo>
                  <a:pt x="1943" y="283"/>
                  <a:pt x="1943" y="287"/>
                  <a:pt x="1943" y="287"/>
                </a:cubicBezTo>
                <a:cubicBezTo>
                  <a:pt x="1943" y="287"/>
                  <a:pt x="1944" y="286"/>
                  <a:pt x="1943" y="284"/>
                </a:cubicBezTo>
                <a:cubicBezTo>
                  <a:pt x="1942" y="282"/>
                  <a:pt x="1938" y="283"/>
                  <a:pt x="1936" y="281"/>
                </a:cubicBezTo>
                <a:cubicBezTo>
                  <a:pt x="1933" y="278"/>
                  <a:pt x="1932" y="277"/>
                  <a:pt x="1930" y="277"/>
                </a:cubicBezTo>
                <a:cubicBezTo>
                  <a:pt x="1927" y="277"/>
                  <a:pt x="1925" y="274"/>
                  <a:pt x="1925" y="272"/>
                </a:cubicBezTo>
                <a:cubicBezTo>
                  <a:pt x="1926" y="269"/>
                  <a:pt x="1925" y="267"/>
                  <a:pt x="1924" y="265"/>
                </a:cubicBezTo>
                <a:cubicBezTo>
                  <a:pt x="1923" y="264"/>
                  <a:pt x="1925" y="265"/>
                  <a:pt x="1924" y="261"/>
                </a:cubicBezTo>
                <a:cubicBezTo>
                  <a:pt x="1924" y="258"/>
                  <a:pt x="1922" y="258"/>
                  <a:pt x="1918" y="257"/>
                </a:cubicBezTo>
                <a:cubicBezTo>
                  <a:pt x="1913" y="257"/>
                  <a:pt x="1911" y="251"/>
                  <a:pt x="1909" y="250"/>
                </a:cubicBezTo>
                <a:cubicBezTo>
                  <a:pt x="1907" y="248"/>
                  <a:pt x="1906" y="251"/>
                  <a:pt x="1905" y="253"/>
                </a:cubicBezTo>
                <a:cubicBezTo>
                  <a:pt x="1904" y="255"/>
                  <a:pt x="1903" y="254"/>
                  <a:pt x="1899" y="252"/>
                </a:cubicBezTo>
                <a:cubicBezTo>
                  <a:pt x="1896" y="251"/>
                  <a:pt x="1900" y="249"/>
                  <a:pt x="1901" y="246"/>
                </a:cubicBezTo>
                <a:cubicBezTo>
                  <a:pt x="1903" y="244"/>
                  <a:pt x="1900" y="242"/>
                  <a:pt x="1898" y="241"/>
                </a:cubicBezTo>
                <a:cubicBezTo>
                  <a:pt x="1897" y="240"/>
                  <a:pt x="1891" y="240"/>
                  <a:pt x="1891" y="240"/>
                </a:cubicBezTo>
                <a:cubicBezTo>
                  <a:pt x="1887" y="238"/>
                  <a:pt x="1891" y="238"/>
                  <a:pt x="1889" y="235"/>
                </a:cubicBezTo>
                <a:cubicBezTo>
                  <a:pt x="1889" y="234"/>
                  <a:pt x="1883" y="234"/>
                  <a:pt x="1881" y="233"/>
                </a:cubicBezTo>
                <a:cubicBezTo>
                  <a:pt x="1880" y="232"/>
                  <a:pt x="1881" y="230"/>
                  <a:pt x="1882" y="229"/>
                </a:cubicBezTo>
                <a:cubicBezTo>
                  <a:pt x="1883" y="228"/>
                  <a:pt x="1884" y="226"/>
                  <a:pt x="1883" y="225"/>
                </a:cubicBezTo>
                <a:cubicBezTo>
                  <a:pt x="1881" y="224"/>
                  <a:pt x="1878" y="224"/>
                  <a:pt x="1879" y="222"/>
                </a:cubicBezTo>
                <a:cubicBezTo>
                  <a:pt x="1879" y="221"/>
                  <a:pt x="1880" y="218"/>
                  <a:pt x="1877" y="217"/>
                </a:cubicBezTo>
                <a:cubicBezTo>
                  <a:pt x="1874" y="217"/>
                  <a:pt x="1877" y="220"/>
                  <a:pt x="1876" y="221"/>
                </a:cubicBezTo>
                <a:cubicBezTo>
                  <a:pt x="1874" y="221"/>
                  <a:pt x="1875" y="217"/>
                  <a:pt x="1875" y="217"/>
                </a:cubicBezTo>
                <a:cubicBezTo>
                  <a:pt x="1875" y="217"/>
                  <a:pt x="1878" y="212"/>
                  <a:pt x="1874" y="211"/>
                </a:cubicBezTo>
                <a:cubicBezTo>
                  <a:pt x="1871" y="210"/>
                  <a:pt x="1875" y="215"/>
                  <a:pt x="1872" y="213"/>
                </a:cubicBezTo>
                <a:cubicBezTo>
                  <a:pt x="1870" y="212"/>
                  <a:pt x="1873" y="209"/>
                  <a:pt x="1872" y="208"/>
                </a:cubicBezTo>
                <a:cubicBezTo>
                  <a:pt x="1871" y="208"/>
                  <a:pt x="1870" y="211"/>
                  <a:pt x="1870" y="214"/>
                </a:cubicBezTo>
                <a:cubicBezTo>
                  <a:pt x="1871" y="217"/>
                  <a:pt x="1872" y="215"/>
                  <a:pt x="1873" y="217"/>
                </a:cubicBezTo>
                <a:cubicBezTo>
                  <a:pt x="1873" y="220"/>
                  <a:pt x="1871" y="221"/>
                  <a:pt x="1870" y="220"/>
                </a:cubicBezTo>
                <a:cubicBezTo>
                  <a:pt x="1869" y="219"/>
                  <a:pt x="1868" y="219"/>
                  <a:pt x="1867" y="220"/>
                </a:cubicBezTo>
                <a:cubicBezTo>
                  <a:pt x="1866" y="221"/>
                  <a:pt x="1868" y="224"/>
                  <a:pt x="1868" y="224"/>
                </a:cubicBezTo>
                <a:cubicBezTo>
                  <a:pt x="1868" y="224"/>
                  <a:pt x="1866" y="223"/>
                  <a:pt x="1866" y="226"/>
                </a:cubicBezTo>
                <a:cubicBezTo>
                  <a:pt x="1866" y="229"/>
                  <a:pt x="1870" y="227"/>
                  <a:pt x="1871" y="228"/>
                </a:cubicBezTo>
                <a:cubicBezTo>
                  <a:pt x="1871" y="230"/>
                  <a:pt x="1867" y="231"/>
                  <a:pt x="1864" y="231"/>
                </a:cubicBezTo>
                <a:cubicBezTo>
                  <a:pt x="1860" y="231"/>
                  <a:pt x="1858" y="228"/>
                  <a:pt x="1856" y="228"/>
                </a:cubicBezTo>
                <a:cubicBezTo>
                  <a:pt x="1854" y="228"/>
                  <a:pt x="1853" y="233"/>
                  <a:pt x="1850" y="234"/>
                </a:cubicBezTo>
                <a:cubicBezTo>
                  <a:pt x="1846" y="235"/>
                  <a:pt x="1849" y="230"/>
                  <a:pt x="1848" y="228"/>
                </a:cubicBezTo>
                <a:cubicBezTo>
                  <a:pt x="1846" y="227"/>
                  <a:pt x="1844" y="229"/>
                  <a:pt x="1843" y="226"/>
                </a:cubicBezTo>
                <a:cubicBezTo>
                  <a:pt x="1841" y="224"/>
                  <a:pt x="1845" y="225"/>
                  <a:pt x="1848" y="219"/>
                </a:cubicBezTo>
                <a:cubicBezTo>
                  <a:pt x="1850" y="213"/>
                  <a:pt x="1852" y="217"/>
                  <a:pt x="1851" y="211"/>
                </a:cubicBezTo>
                <a:cubicBezTo>
                  <a:pt x="1850" y="205"/>
                  <a:pt x="1842" y="211"/>
                  <a:pt x="1842" y="211"/>
                </a:cubicBezTo>
                <a:cubicBezTo>
                  <a:pt x="1842" y="211"/>
                  <a:pt x="1840" y="207"/>
                  <a:pt x="1839" y="206"/>
                </a:cubicBezTo>
                <a:cubicBezTo>
                  <a:pt x="1838" y="204"/>
                  <a:pt x="1834" y="205"/>
                  <a:pt x="1834" y="205"/>
                </a:cubicBezTo>
                <a:cubicBezTo>
                  <a:pt x="1834" y="205"/>
                  <a:pt x="1835" y="202"/>
                  <a:pt x="1833" y="201"/>
                </a:cubicBezTo>
                <a:cubicBezTo>
                  <a:pt x="1832" y="200"/>
                  <a:pt x="1830" y="202"/>
                  <a:pt x="1830" y="202"/>
                </a:cubicBezTo>
                <a:cubicBezTo>
                  <a:pt x="1830" y="202"/>
                  <a:pt x="1829" y="199"/>
                  <a:pt x="1827" y="198"/>
                </a:cubicBezTo>
                <a:cubicBezTo>
                  <a:pt x="1826" y="198"/>
                  <a:pt x="1822" y="200"/>
                  <a:pt x="1819" y="200"/>
                </a:cubicBezTo>
                <a:cubicBezTo>
                  <a:pt x="1815" y="200"/>
                  <a:pt x="1816" y="196"/>
                  <a:pt x="1813" y="196"/>
                </a:cubicBezTo>
                <a:cubicBezTo>
                  <a:pt x="1810" y="196"/>
                  <a:pt x="1812" y="197"/>
                  <a:pt x="1809" y="199"/>
                </a:cubicBezTo>
                <a:cubicBezTo>
                  <a:pt x="1807" y="201"/>
                  <a:pt x="1808" y="203"/>
                  <a:pt x="1806" y="206"/>
                </a:cubicBezTo>
                <a:cubicBezTo>
                  <a:pt x="1804" y="210"/>
                  <a:pt x="1804" y="206"/>
                  <a:pt x="1798" y="206"/>
                </a:cubicBezTo>
                <a:cubicBezTo>
                  <a:pt x="1791" y="206"/>
                  <a:pt x="1783" y="217"/>
                  <a:pt x="1779" y="222"/>
                </a:cubicBezTo>
                <a:cubicBezTo>
                  <a:pt x="1775" y="227"/>
                  <a:pt x="1776" y="229"/>
                  <a:pt x="1778" y="231"/>
                </a:cubicBezTo>
                <a:cubicBezTo>
                  <a:pt x="1780" y="232"/>
                  <a:pt x="1778" y="232"/>
                  <a:pt x="1777" y="236"/>
                </a:cubicBezTo>
                <a:cubicBezTo>
                  <a:pt x="1776" y="240"/>
                  <a:pt x="1782" y="237"/>
                  <a:pt x="1784" y="237"/>
                </a:cubicBezTo>
                <a:cubicBezTo>
                  <a:pt x="1787" y="236"/>
                  <a:pt x="1785" y="234"/>
                  <a:pt x="1790" y="231"/>
                </a:cubicBezTo>
                <a:cubicBezTo>
                  <a:pt x="1795" y="229"/>
                  <a:pt x="1790" y="234"/>
                  <a:pt x="1794" y="235"/>
                </a:cubicBezTo>
                <a:cubicBezTo>
                  <a:pt x="1798" y="236"/>
                  <a:pt x="1798" y="232"/>
                  <a:pt x="1797" y="230"/>
                </a:cubicBezTo>
                <a:cubicBezTo>
                  <a:pt x="1798" y="230"/>
                  <a:pt x="1798" y="231"/>
                  <a:pt x="1799" y="232"/>
                </a:cubicBezTo>
                <a:cubicBezTo>
                  <a:pt x="1802" y="235"/>
                  <a:pt x="1803" y="233"/>
                  <a:pt x="1802" y="236"/>
                </a:cubicBezTo>
                <a:cubicBezTo>
                  <a:pt x="1801" y="238"/>
                  <a:pt x="1801" y="240"/>
                  <a:pt x="1798" y="242"/>
                </a:cubicBezTo>
                <a:cubicBezTo>
                  <a:pt x="1795" y="245"/>
                  <a:pt x="1796" y="240"/>
                  <a:pt x="1793" y="243"/>
                </a:cubicBezTo>
                <a:cubicBezTo>
                  <a:pt x="1791" y="245"/>
                  <a:pt x="1792" y="247"/>
                  <a:pt x="1789" y="248"/>
                </a:cubicBezTo>
                <a:cubicBezTo>
                  <a:pt x="1785" y="248"/>
                  <a:pt x="1786" y="245"/>
                  <a:pt x="1783" y="242"/>
                </a:cubicBezTo>
                <a:cubicBezTo>
                  <a:pt x="1781" y="239"/>
                  <a:pt x="1779" y="242"/>
                  <a:pt x="1777" y="243"/>
                </a:cubicBezTo>
                <a:cubicBezTo>
                  <a:pt x="1774" y="244"/>
                  <a:pt x="1776" y="240"/>
                  <a:pt x="1774" y="240"/>
                </a:cubicBezTo>
                <a:cubicBezTo>
                  <a:pt x="1772" y="239"/>
                  <a:pt x="1770" y="241"/>
                  <a:pt x="1768" y="243"/>
                </a:cubicBezTo>
                <a:cubicBezTo>
                  <a:pt x="1767" y="245"/>
                  <a:pt x="1764" y="241"/>
                  <a:pt x="1763" y="247"/>
                </a:cubicBezTo>
                <a:cubicBezTo>
                  <a:pt x="1763" y="254"/>
                  <a:pt x="1758" y="251"/>
                  <a:pt x="1758" y="251"/>
                </a:cubicBezTo>
                <a:cubicBezTo>
                  <a:pt x="1758" y="251"/>
                  <a:pt x="1755" y="248"/>
                  <a:pt x="1753" y="246"/>
                </a:cubicBezTo>
                <a:cubicBezTo>
                  <a:pt x="1752" y="245"/>
                  <a:pt x="1751" y="249"/>
                  <a:pt x="1751" y="249"/>
                </a:cubicBezTo>
                <a:cubicBezTo>
                  <a:pt x="1751" y="249"/>
                  <a:pt x="1749" y="247"/>
                  <a:pt x="1747" y="247"/>
                </a:cubicBezTo>
                <a:cubicBezTo>
                  <a:pt x="1744" y="246"/>
                  <a:pt x="1742" y="250"/>
                  <a:pt x="1739" y="249"/>
                </a:cubicBezTo>
                <a:cubicBezTo>
                  <a:pt x="1736" y="249"/>
                  <a:pt x="1737" y="247"/>
                  <a:pt x="1740" y="244"/>
                </a:cubicBezTo>
                <a:cubicBezTo>
                  <a:pt x="1743" y="241"/>
                  <a:pt x="1737" y="244"/>
                  <a:pt x="1739" y="241"/>
                </a:cubicBezTo>
                <a:cubicBezTo>
                  <a:pt x="1742" y="239"/>
                  <a:pt x="1736" y="240"/>
                  <a:pt x="1737" y="239"/>
                </a:cubicBezTo>
                <a:cubicBezTo>
                  <a:pt x="1738" y="238"/>
                  <a:pt x="1734" y="232"/>
                  <a:pt x="1734" y="232"/>
                </a:cubicBezTo>
                <a:cubicBezTo>
                  <a:pt x="1734" y="232"/>
                  <a:pt x="1732" y="236"/>
                  <a:pt x="1732" y="238"/>
                </a:cubicBezTo>
                <a:cubicBezTo>
                  <a:pt x="1731" y="239"/>
                  <a:pt x="1733" y="240"/>
                  <a:pt x="1733" y="243"/>
                </a:cubicBezTo>
                <a:cubicBezTo>
                  <a:pt x="1733" y="245"/>
                  <a:pt x="1731" y="247"/>
                  <a:pt x="1731" y="247"/>
                </a:cubicBezTo>
                <a:cubicBezTo>
                  <a:pt x="1731" y="247"/>
                  <a:pt x="1728" y="245"/>
                  <a:pt x="1724" y="247"/>
                </a:cubicBezTo>
                <a:cubicBezTo>
                  <a:pt x="1720" y="249"/>
                  <a:pt x="1719" y="250"/>
                  <a:pt x="1713" y="250"/>
                </a:cubicBezTo>
                <a:cubicBezTo>
                  <a:pt x="1706" y="250"/>
                  <a:pt x="1714" y="245"/>
                  <a:pt x="1712" y="244"/>
                </a:cubicBezTo>
                <a:cubicBezTo>
                  <a:pt x="1711" y="242"/>
                  <a:pt x="1708" y="245"/>
                  <a:pt x="1707" y="244"/>
                </a:cubicBezTo>
                <a:cubicBezTo>
                  <a:pt x="1705" y="243"/>
                  <a:pt x="1706" y="241"/>
                  <a:pt x="1707" y="240"/>
                </a:cubicBezTo>
                <a:cubicBezTo>
                  <a:pt x="1708" y="239"/>
                  <a:pt x="1707" y="237"/>
                  <a:pt x="1706" y="236"/>
                </a:cubicBezTo>
                <a:cubicBezTo>
                  <a:pt x="1704" y="236"/>
                  <a:pt x="1705" y="231"/>
                  <a:pt x="1704" y="231"/>
                </a:cubicBezTo>
                <a:cubicBezTo>
                  <a:pt x="1702" y="230"/>
                  <a:pt x="1703" y="234"/>
                  <a:pt x="1702" y="237"/>
                </a:cubicBezTo>
                <a:cubicBezTo>
                  <a:pt x="1701" y="240"/>
                  <a:pt x="1704" y="239"/>
                  <a:pt x="1705" y="243"/>
                </a:cubicBezTo>
                <a:cubicBezTo>
                  <a:pt x="1705" y="246"/>
                  <a:pt x="1703" y="243"/>
                  <a:pt x="1702" y="245"/>
                </a:cubicBezTo>
                <a:cubicBezTo>
                  <a:pt x="1701" y="247"/>
                  <a:pt x="1699" y="249"/>
                  <a:pt x="1695" y="249"/>
                </a:cubicBezTo>
                <a:cubicBezTo>
                  <a:pt x="1692" y="249"/>
                  <a:pt x="1687" y="248"/>
                  <a:pt x="1684" y="251"/>
                </a:cubicBezTo>
                <a:cubicBezTo>
                  <a:pt x="1681" y="253"/>
                  <a:pt x="1681" y="255"/>
                  <a:pt x="1680" y="258"/>
                </a:cubicBezTo>
                <a:cubicBezTo>
                  <a:pt x="1678" y="262"/>
                  <a:pt x="1678" y="257"/>
                  <a:pt x="1674" y="260"/>
                </a:cubicBezTo>
                <a:cubicBezTo>
                  <a:pt x="1671" y="263"/>
                  <a:pt x="1676" y="264"/>
                  <a:pt x="1675" y="267"/>
                </a:cubicBezTo>
                <a:cubicBezTo>
                  <a:pt x="1675" y="270"/>
                  <a:pt x="1676" y="271"/>
                  <a:pt x="1678" y="266"/>
                </a:cubicBezTo>
                <a:cubicBezTo>
                  <a:pt x="1679" y="261"/>
                  <a:pt x="1685" y="262"/>
                  <a:pt x="1685" y="262"/>
                </a:cubicBezTo>
                <a:cubicBezTo>
                  <a:pt x="1685" y="262"/>
                  <a:pt x="1681" y="266"/>
                  <a:pt x="1681" y="271"/>
                </a:cubicBezTo>
                <a:cubicBezTo>
                  <a:pt x="1681" y="275"/>
                  <a:pt x="1685" y="273"/>
                  <a:pt x="1685" y="278"/>
                </a:cubicBezTo>
                <a:cubicBezTo>
                  <a:pt x="1685" y="283"/>
                  <a:pt x="1687" y="283"/>
                  <a:pt x="1687" y="278"/>
                </a:cubicBezTo>
                <a:cubicBezTo>
                  <a:pt x="1686" y="274"/>
                  <a:pt x="1690" y="273"/>
                  <a:pt x="1691" y="273"/>
                </a:cubicBezTo>
                <a:cubicBezTo>
                  <a:pt x="1693" y="272"/>
                  <a:pt x="1689" y="271"/>
                  <a:pt x="1694" y="269"/>
                </a:cubicBezTo>
                <a:cubicBezTo>
                  <a:pt x="1698" y="266"/>
                  <a:pt x="1700" y="270"/>
                  <a:pt x="1700" y="270"/>
                </a:cubicBezTo>
                <a:cubicBezTo>
                  <a:pt x="1700" y="270"/>
                  <a:pt x="1699" y="269"/>
                  <a:pt x="1695" y="271"/>
                </a:cubicBezTo>
                <a:cubicBezTo>
                  <a:pt x="1692" y="273"/>
                  <a:pt x="1697" y="278"/>
                  <a:pt x="1694" y="278"/>
                </a:cubicBezTo>
                <a:cubicBezTo>
                  <a:pt x="1690" y="278"/>
                  <a:pt x="1692" y="275"/>
                  <a:pt x="1690" y="277"/>
                </a:cubicBezTo>
                <a:cubicBezTo>
                  <a:pt x="1690" y="277"/>
                  <a:pt x="1690" y="280"/>
                  <a:pt x="1691" y="282"/>
                </a:cubicBezTo>
                <a:cubicBezTo>
                  <a:pt x="1692" y="284"/>
                  <a:pt x="1689" y="285"/>
                  <a:pt x="1689" y="288"/>
                </a:cubicBezTo>
                <a:cubicBezTo>
                  <a:pt x="1690" y="291"/>
                  <a:pt x="1692" y="287"/>
                  <a:pt x="1692" y="290"/>
                </a:cubicBezTo>
                <a:cubicBezTo>
                  <a:pt x="1692" y="293"/>
                  <a:pt x="1691" y="291"/>
                  <a:pt x="1691" y="295"/>
                </a:cubicBezTo>
                <a:cubicBezTo>
                  <a:pt x="1691" y="300"/>
                  <a:pt x="1697" y="298"/>
                  <a:pt x="1697" y="298"/>
                </a:cubicBezTo>
                <a:cubicBezTo>
                  <a:pt x="1697" y="298"/>
                  <a:pt x="1696" y="302"/>
                  <a:pt x="1693" y="306"/>
                </a:cubicBezTo>
                <a:cubicBezTo>
                  <a:pt x="1690" y="310"/>
                  <a:pt x="1690" y="300"/>
                  <a:pt x="1686" y="298"/>
                </a:cubicBezTo>
                <a:cubicBezTo>
                  <a:pt x="1683" y="296"/>
                  <a:pt x="1687" y="293"/>
                  <a:pt x="1688" y="291"/>
                </a:cubicBezTo>
                <a:cubicBezTo>
                  <a:pt x="1688" y="288"/>
                  <a:pt x="1688" y="288"/>
                  <a:pt x="1686" y="286"/>
                </a:cubicBezTo>
                <a:cubicBezTo>
                  <a:pt x="1684" y="285"/>
                  <a:pt x="1682" y="288"/>
                  <a:pt x="1682" y="288"/>
                </a:cubicBezTo>
                <a:cubicBezTo>
                  <a:pt x="1676" y="287"/>
                  <a:pt x="1675" y="289"/>
                  <a:pt x="1680" y="293"/>
                </a:cubicBezTo>
                <a:cubicBezTo>
                  <a:pt x="1675" y="291"/>
                  <a:pt x="1674" y="289"/>
                  <a:pt x="1677" y="286"/>
                </a:cubicBezTo>
                <a:cubicBezTo>
                  <a:pt x="1675" y="284"/>
                  <a:pt x="1674" y="285"/>
                  <a:pt x="1672" y="289"/>
                </a:cubicBezTo>
                <a:cubicBezTo>
                  <a:pt x="1672" y="286"/>
                  <a:pt x="1672" y="286"/>
                  <a:pt x="1672" y="286"/>
                </a:cubicBezTo>
                <a:cubicBezTo>
                  <a:pt x="1671" y="282"/>
                  <a:pt x="1669" y="282"/>
                  <a:pt x="1668" y="286"/>
                </a:cubicBezTo>
                <a:cubicBezTo>
                  <a:pt x="1668" y="286"/>
                  <a:pt x="1668" y="281"/>
                  <a:pt x="1667" y="280"/>
                </a:cubicBezTo>
                <a:cubicBezTo>
                  <a:pt x="1665" y="278"/>
                  <a:pt x="1664" y="282"/>
                  <a:pt x="1661" y="281"/>
                </a:cubicBezTo>
                <a:cubicBezTo>
                  <a:pt x="1658" y="281"/>
                  <a:pt x="1659" y="287"/>
                  <a:pt x="1657" y="286"/>
                </a:cubicBezTo>
                <a:cubicBezTo>
                  <a:pt x="1655" y="285"/>
                  <a:pt x="1660" y="283"/>
                  <a:pt x="1657" y="281"/>
                </a:cubicBezTo>
                <a:cubicBezTo>
                  <a:pt x="1655" y="279"/>
                  <a:pt x="1653" y="278"/>
                  <a:pt x="1653" y="278"/>
                </a:cubicBezTo>
                <a:cubicBezTo>
                  <a:pt x="1653" y="278"/>
                  <a:pt x="1651" y="279"/>
                  <a:pt x="1650" y="282"/>
                </a:cubicBezTo>
                <a:cubicBezTo>
                  <a:pt x="1649" y="284"/>
                  <a:pt x="1645" y="286"/>
                  <a:pt x="1645" y="286"/>
                </a:cubicBezTo>
                <a:cubicBezTo>
                  <a:pt x="1645" y="290"/>
                  <a:pt x="1645" y="290"/>
                  <a:pt x="1645" y="290"/>
                </a:cubicBezTo>
                <a:cubicBezTo>
                  <a:pt x="1645" y="290"/>
                  <a:pt x="1646" y="293"/>
                  <a:pt x="1645" y="295"/>
                </a:cubicBezTo>
                <a:cubicBezTo>
                  <a:pt x="1644" y="298"/>
                  <a:pt x="1643" y="295"/>
                  <a:pt x="1640" y="296"/>
                </a:cubicBezTo>
                <a:cubicBezTo>
                  <a:pt x="1636" y="297"/>
                  <a:pt x="1638" y="298"/>
                  <a:pt x="1638" y="301"/>
                </a:cubicBezTo>
                <a:cubicBezTo>
                  <a:pt x="1639" y="305"/>
                  <a:pt x="1639" y="305"/>
                  <a:pt x="1636" y="308"/>
                </a:cubicBezTo>
                <a:cubicBezTo>
                  <a:pt x="1632" y="311"/>
                  <a:pt x="1636" y="301"/>
                  <a:pt x="1636" y="301"/>
                </a:cubicBezTo>
                <a:cubicBezTo>
                  <a:pt x="1636" y="301"/>
                  <a:pt x="1633" y="304"/>
                  <a:pt x="1632" y="307"/>
                </a:cubicBezTo>
                <a:cubicBezTo>
                  <a:pt x="1630" y="310"/>
                  <a:pt x="1632" y="312"/>
                  <a:pt x="1631" y="315"/>
                </a:cubicBezTo>
                <a:cubicBezTo>
                  <a:pt x="1630" y="318"/>
                  <a:pt x="1624" y="316"/>
                  <a:pt x="1622" y="315"/>
                </a:cubicBezTo>
                <a:cubicBezTo>
                  <a:pt x="1621" y="314"/>
                  <a:pt x="1620" y="312"/>
                  <a:pt x="1618" y="311"/>
                </a:cubicBezTo>
                <a:cubicBezTo>
                  <a:pt x="1615" y="310"/>
                  <a:pt x="1617" y="308"/>
                  <a:pt x="1619" y="307"/>
                </a:cubicBezTo>
                <a:cubicBezTo>
                  <a:pt x="1624" y="304"/>
                  <a:pt x="1623" y="305"/>
                  <a:pt x="1621" y="303"/>
                </a:cubicBezTo>
                <a:cubicBezTo>
                  <a:pt x="1621" y="303"/>
                  <a:pt x="1619" y="304"/>
                  <a:pt x="1617" y="301"/>
                </a:cubicBezTo>
                <a:cubicBezTo>
                  <a:pt x="1615" y="297"/>
                  <a:pt x="1620" y="302"/>
                  <a:pt x="1621" y="298"/>
                </a:cubicBezTo>
                <a:cubicBezTo>
                  <a:pt x="1622" y="293"/>
                  <a:pt x="1614" y="298"/>
                  <a:pt x="1614" y="298"/>
                </a:cubicBezTo>
                <a:cubicBezTo>
                  <a:pt x="1611" y="293"/>
                  <a:pt x="1611" y="293"/>
                  <a:pt x="1611" y="293"/>
                </a:cubicBezTo>
                <a:cubicBezTo>
                  <a:pt x="1608" y="294"/>
                  <a:pt x="1607" y="294"/>
                  <a:pt x="1607" y="294"/>
                </a:cubicBezTo>
                <a:cubicBezTo>
                  <a:pt x="1607" y="294"/>
                  <a:pt x="1610" y="294"/>
                  <a:pt x="1607" y="298"/>
                </a:cubicBezTo>
                <a:cubicBezTo>
                  <a:pt x="1606" y="297"/>
                  <a:pt x="1605" y="296"/>
                  <a:pt x="1604" y="296"/>
                </a:cubicBezTo>
                <a:cubicBezTo>
                  <a:pt x="1603" y="294"/>
                  <a:pt x="1600" y="293"/>
                  <a:pt x="1599" y="294"/>
                </a:cubicBezTo>
                <a:cubicBezTo>
                  <a:pt x="1597" y="295"/>
                  <a:pt x="1594" y="296"/>
                  <a:pt x="1594" y="296"/>
                </a:cubicBezTo>
                <a:cubicBezTo>
                  <a:pt x="1594" y="296"/>
                  <a:pt x="1595" y="299"/>
                  <a:pt x="1597" y="298"/>
                </a:cubicBezTo>
                <a:cubicBezTo>
                  <a:pt x="1599" y="296"/>
                  <a:pt x="1599" y="294"/>
                  <a:pt x="1601" y="296"/>
                </a:cubicBezTo>
                <a:cubicBezTo>
                  <a:pt x="1603" y="297"/>
                  <a:pt x="1598" y="297"/>
                  <a:pt x="1599" y="298"/>
                </a:cubicBezTo>
                <a:cubicBezTo>
                  <a:pt x="1600" y="299"/>
                  <a:pt x="1603" y="298"/>
                  <a:pt x="1604" y="299"/>
                </a:cubicBezTo>
                <a:cubicBezTo>
                  <a:pt x="1604" y="299"/>
                  <a:pt x="1604" y="299"/>
                  <a:pt x="1605" y="300"/>
                </a:cubicBezTo>
                <a:cubicBezTo>
                  <a:pt x="1602" y="301"/>
                  <a:pt x="1598" y="300"/>
                  <a:pt x="1595" y="301"/>
                </a:cubicBezTo>
                <a:cubicBezTo>
                  <a:pt x="1592" y="301"/>
                  <a:pt x="1595" y="304"/>
                  <a:pt x="1593" y="307"/>
                </a:cubicBezTo>
                <a:cubicBezTo>
                  <a:pt x="1591" y="309"/>
                  <a:pt x="1590" y="309"/>
                  <a:pt x="1592" y="312"/>
                </a:cubicBezTo>
                <a:cubicBezTo>
                  <a:pt x="1593" y="314"/>
                  <a:pt x="1592" y="317"/>
                  <a:pt x="1590" y="319"/>
                </a:cubicBezTo>
                <a:cubicBezTo>
                  <a:pt x="1589" y="322"/>
                  <a:pt x="1584" y="318"/>
                  <a:pt x="1581" y="321"/>
                </a:cubicBezTo>
                <a:cubicBezTo>
                  <a:pt x="1579" y="323"/>
                  <a:pt x="1580" y="324"/>
                  <a:pt x="1575" y="328"/>
                </a:cubicBezTo>
                <a:cubicBezTo>
                  <a:pt x="1570" y="332"/>
                  <a:pt x="1569" y="330"/>
                  <a:pt x="1568" y="332"/>
                </a:cubicBezTo>
                <a:cubicBezTo>
                  <a:pt x="1567" y="333"/>
                  <a:pt x="1567" y="336"/>
                  <a:pt x="1569" y="337"/>
                </a:cubicBezTo>
                <a:cubicBezTo>
                  <a:pt x="1570" y="338"/>
                  <a:pt x="1575" y="336"/>
                  <a:pt x="1575" y="336"/>
                </a:cubicBezTo>
                <a:cubicBezTo>
                  <a:pt x="1575" y="340"/>
                  <a:pt x="1575" y="340"/>
                  <a:pt x="1575" y="340"/>
                </a:cubicBezTo>
                <a:cubicBezTo>
                  <a:pt x="1575" y="343"/>
                  <a:pt x="1580" y="345"/>
                  <a:pt x="1581" y="344"/>
                </a:cubicBezTo>
                <a:cubicBezTo>
                  <a:pt x="1583" y="343"/>
                  <a:pt x="1580" y="342"/>
                  <a:pt x="1581" y="339"/>
                </a:cubicBezTo>
                <a:cubicBezTo>
                  <a:pt x="1582" y="337"/>
                  <a:pt x="1586" y="339"/>
                  <a:pt x="1586" y="339"/>
                </a:cubicBezTo>
                <a:cubicBezTo>
                  <a:pt x="1584" y="342"/>
                  <a:pt x="1590" y="340"/>
                  <a:pt x="1590" y="340"/>
                </a:cubicBezTo>
                <a:cubicBezTo>
                  <a:pt x="1590" y="340"/>
                  <a:pt x="1592" y="342"/>
                  <a:pt x="1594" y="344"/>
                </a:cubicBezTo>
                <a:cubicBezTo>
                  <a:pt x="1596" y="345"/>
                  <a:pt x="1598" y="344"/>
                  <a:pt x="1599" y="344"/>
                </a:cubicBezTo>
                <a:cubicBezTo>
                  <a:pt x="1598" y="344"/>
                  <a:pt x="1597" y="345"/>
                  <a:pt x="1596" y="346"/>
                </a:cubicBezTo>
                <a:cubicBezTo>
                  <a:pt x="1595" y="348"/>
                  <a:pt x="1589" y="345"/>
                  <a:pt x="1589" y="345"/>
                </a:cubicBezTo>
                <a:cubicBezTo>
                  <a:pt x="1589" y="345"/>
                  <a:pt x="1588" y="350"/>
                  <a:pt x="1588" y="352"/>
                </a:cubicBezTo>
                <a:cubicBezTo>
                  <a:pt x="1587" y="353"/>
                  <a:pt x="1590" y="356"/>
                  <a:pt x="1589" y="359"/>
                </a:cubicBezTo>
                <a:cubicBezTo>
                  <a:pt x="1588" y="362"/>
                  <a:pt x="1587" y="356"/>
                  <a:pt x="1587" y="356"/>
                </a:cubicBezTo>
                <a:cubicBezTo>
                  <a:pt x="1587" y="356"/>
                  <a:pt x="1586" y="354"/>
                  <a:pt x="1584" y="354"/>
                </a:cubicBezTo>
                <a:cubicBezTo>
                  <a:pt x="1583" y="354"/>
                  <a:pt x="1584" y="350"/>
                  <a:pt x="1583" y="350"/>
                </a:cubicBezTo>
                <a:cubicBezTo>
                  <a:pt x="1582" y="350"/>
                  <a:pt x="1583" y="352"/>
                  <a:pt x="1581" y="352"/>
                </a:cubicBezTo>
                <a:cubicBezTo>
                  <a:pt x="1579" y="352"/>
                  <a:pt x="1576" y="349"/>
                  <a:pt x="1576" y="349"/>
                </a:cubicBezTo>
                <a:cubicBezTo>
                  <a:pt x="1576" y="349"/>
                  <a:pt x="1577" y="353"/>
                  <a:pt x="1579" y="355"/>
                </a:cubicBezTo>
                <a:cubicBezTo>
                  <a:pt x="1580" y="356"/>
                  <a:pt x="1580" y="357"/>
                  <a:pt x="1579" y="360"/>
                </a:cubicBezTo>
                <a:cubicBezTo>
                  <a:pt x="1578" y="363"/>
                  <a:pt x="1575" y="356"/>
                  <a:pt x="1574" y="356"/>
                </a:cubicBezTo>
                <a:cubicBezTo>
                  <a:pt x="1572" y="356"/>
                  <a:pt x="1572" y="357"/>
                  <a:pt x="1575" y="360"/>
                </a:cubicBezTo>
                <a:cubicBezTo>
                  <a:pt x="1577" y="363"/>
                  <a:pt x="1572" y="365"/>
                  <a:pt x="1570" y="365"/>
                </a:cubicBezTo>
                <a:cubicBezTo>
                  <a:pt x="1568" y="365"/>
                  <a:pt x="1568" y="360"/>
                  <a:pt x="1565" y="357"/>
                </a:cubicBezTo>
                <a:cubicBezTo>
                  <a:pt x="1562" y="355"/>
                  <a:pt x="1565" y="354"/>
                  <a:pt x="1563" y="353"/>
                </a:cubicBezTo>
                <a:cubicBezTo>
                  <a:pt x="1561" y="352"/>
                  <a:pt x="1557" y="356"/>
                  <a:pt x="1555" y="356"/>
                </a:cubicBezTo>
                <a:cubicBezTo>
                  <a:pt x="1552" y="355"/>
                  <a:pt x="1553" y="350"/>
                  <a:pt x="1550" y="350"/>
                </a:cubicBezTo>
                <a:cubicBezTo>
                  <a:pt x="1548" y="351"/>
                  <a:pt x="1548" y="349"/>
                  <a:pt x="1550" y="347"/>
                </a:cubicBezTo>
                <a:cubicBezTo>
                  <a:pt x="1553" y="344"/>
                  <a:pt x="1549" y="342"/>
                  <a:pt x="1549" y="342"/>
                </a:cubicBezTo>
                <a:cubicBezTo>
                  <a:pt x="1549" y="342"/>
                  <a:pt x="1541" y="343"/>
                  <a:pt x="1540" y="341"/>
                </a:cubicBezTo>
                <a:cubicBezTo>
                  <a:pt x="1539" y="339"/>
                  <a:pt x="1539" y="336"/>
                  <a:pt x="1538" y="334"/>
                </a:cubicBezTo>
                <a:cubicBezTo>
                  <a:pt x="1536" y="332"/>
                  <a:pt x="1540" y="331"/>
                  <a:pt x="1537" y="329"/>
                </a:cubicBezTo>
                <a:cubicBezTo>
                  <a:pt x="1534" y="327"/>
                  <a:pt x="1535" y="321"/>
                  <a:pt x="1535" y="321"/>
                </a:cubicBezTo>
                <a:cubicBezTo>
                  <a:pt x="1535" y="321"/>
                  <a:pt x="1537" y="324"/>
                  <a:pt x="1538" y="324"/>
                </a:cubicBezTo>
                <a:cubicBezTo>
                  <a:pt x="1540" y="324"/>
                  <a:pt x="1542" y="324"/>
                  <a:pt x="1542" y="326"/>
                </a:cubicBezTo>
                <a:cubicBezTo>
                  <a:pt x="1542" y="328"/>
                  <a:pt x="1544" y="331"/>
                  <a:pt x="1545" y="332"/>
                </a:cubicBezTo>
                <a:cubicBezTo>
                  <a:pt x="1547" y="333"/>
                  <a:pt x="1548" y="329"/>
                  <a:pt x="1546" y="329"/>
                </a:cubicBezTo>
                <a:cubicBezTo>
                  <a:pt x="1544" y="328"/>
                  <a:pt x="1547" y="325"/>
                  <a:pt x="1543" y="323"/>
                </a:cubicBezTo>
                <a:cubicBezTo>
                  <a:pt x="1540" y="321"/>
                  <a:pt x="1541" y="321"/>
                  <a:pt x="1543" y="318"/>
                </a:cubicBezTo>
                <a:cubicBezTo>
                  <a:pt x="1545" y="316"/>
                  <a:pt x="1549" y="316"/>
                  <a:pt x="1551" y="318"/>
                </a:cubicBezTo>
                <a:cubicBezTo>
                  <a:pt x="1552" y="320"/>
                  <a:pt x="1553" y="317"/>
                  <a:pt x="1555" y="317"/>
                </a:cubicBezTo>
                <a:cubicBezTo>
                  <a:pt x="1558" y="316"/>
                  <a:pt x="1558" y="320"/>
                  <a:pt x="1558" y="320"/>
                </a:cubicBezTo>
                <a:cubicBezTo>
                  <a:pt x="1558" y="320"/>
                  <a:pt x="1559" y="315"/>
                  <a:pt x="1557" y="313"/>
                </a:cubicBezTo>
                <a:cubicBezTo>
                  <a:pt x="1554" y="311"/>
                  <a:pt x="1557" y="310"/>
                  <a:pt x="1557" y="310"/>
                </a:cubicBezTo>
                <a:cubicBezTo>
                  <a:pt x="1557" y="310"/>
                  <a:pt x="1559" y="312"/>
                  <a:pt x="1562" y="314"/>
                </a:cubicBezTo>
                <a:cubicBezTo>
                  <a:pt x="1566" y="315"/>
                  <a:pt x="1562" y="322"/>
                  <a:pt x="1563" y="321"/>
                </a:cubicBezTo>
                <a:cubicBezTo>
                  <a:pt x="1564" y="321"/>
                  <a:pt x="1565" y="320"/>
                  <a:pt x="1565" y="317"/>
                </a:cubicBezTo>
                <a:cubicBezTo>
                  <a:pt x="1565" y="315"/>
                  <a:pt x="1565" y="311"/>
                  <a:pt x="1563" y="308"/>
                </a:cubicBezTo>
                <a:cubicBezTo>
                  <a:pt x="1561" y="306"/>
                  <a:pt x="1559" y="306"/>
                  <a:pt x="1557" y="305"/>
                </a:cubicBezTo>
                <a:cubicBezTo>
                  <a:pt x="1554" y="304"/>
                  <a:pt x="1554" y="302"/>
                  <a:pt x="1550" y="299"/>
                </a:cubicBezTo>
                <a:cubicBezTo>
                  <a:pt x="1547" y="297"/>
                  <a:pt x="1553" y="298"/>
                  <a:pt x="1553" y="294"/>
                </a:cubicBezTo>
                <a:cubicBezTo>
                  <a:pt x="1552" y="291"/>
                  <a:pt x="1556" y="294"/>
                  <a:pt x="1557" y="293"/>
                </a:cubicBezTo>
                <a:cubicBezTo>
                  <a:pt x="1558" y="292"/>
                  <a:pt x="1557" y="289"/>
                  <a:pt x="1554" y="288"/>
                </a:cubicBezTo>
                <a:cubicBezTo>
                  <a:pt x="1552" y="287"/>
                  <a:pt x="1551" y="285"/>
                  <a:pt x="1552" y="284"/>
                </a:cubicBezTo>
                <a:cubicBezTo>
                  <a:pt x="1554" y="283"/>
                  <a:pt x="1556" y="283"/>
                  <a:pt x="1555" y="282"/>
                </a:cubicBezTo>
                <a:cubicBezTo>
                  <a:pt x="1555" y="281"/>
                  <a:pt x="1554" y="277"/>
                  <a:pt x="1552" y="276"/>
                </a:cubicBezTo>
                <a:cubicBezTo>
                  <a:pt x="1549" y="275"/>
                  <a:pt x="1553" y="272"/>
                  <a:pt x="1551" y="270"/>
                </a:cubicBezTo>
                <a:cubicBezTo>
                  <a:pt x="1548" y="267"/>
                  <a:pt x="1545" y="271"/>
                  <a:pt x="1545" y="271"/>
                </a:cubicBezTo>
                <a:cubicBezTo>
                  <a:pt x="1545" y="271"/>
                  <a:pt x="1543" y="274"/>
                  <a:pt x="1544" y="276"/>
                </a:cubicBezTo>
                <a:cubicBezTo>
                  <a:pt x="1545" y="278"/>
                  <a:pt x="1543" y="278"/>
                  <a:pt x="1540" y="278"/>
                </a:cubicBezTo>
                <a:cubicBezTo>
                  <a:pt x="1537" y="279"/>
                  <a:pt x="1536" y="277"/>
                  <a:pt x="1537" y="276"/>
                </a:cubicBezTo>
                <a:cubicBezTo>
                  <a:pt x="1539" y="274"/>
                  <a:pt x="1538" y="271"/>
                  <a:pt x="1538" y="271"/>
                </a:cubicBezTo>
                <a:cubicBezTo>
                  <a:pt x="1538" y="271"/>
                  <a:pt x="1536" y="274"/>
                  <a:pt x="1532" y="277"/>
                </a:cubicBezTo>
                <a:cubicBezTo>
                  <a:pt x="1529" y="280"/>
                  <a:pt x="1533" y="283"/>
                  <a:pt x="1529" y="283"/>
                </a:cubicBezTo>
                <a:cubicBezTo>
                  <a:pt x="1526" y="282"/>
                  <a:pt x="1531" y="277"/>
                  <a:pt x="1530" y="277"/>
                </a:cubicBezTo>
                <a:cubicBezTo>
                  <a:pt x="1529" y="277"/>
                  <a:pt x="1531" y="274"/>
                  <a:pt x="1530" y="271"/>
                </a:cubicBezTo>
                <a:cubicBezTo>
                  <a:pt x="1530" y="269"/>
                  <a:pt x="1532" y="269"/>
                  <a:pt x="1535" y="267"/>
                </a:cubicBezTo>
                <a:cubicBezTo>
                  <a:pt x="1539" y="266"/>
                  <a:pt x="1535" y="265"/>
                  <a:pt x="1537" y="262"/>
                </a:cubicBezTo>
                <a:cubicBezTo>
                  <a:pt x="1538" y="260"/>
                  <a:pt x="1536" y="258"/>
                  <a:pt x="1536" y="258"/>
                </a:cubicBezTo>
                <a:cubicBezTo>
                  <a:pt x="1536" y="258"/>
                  <a:pt x="1537" y="260"/>
                  <a:pt x="1535" y="262"/>
                </a:cubicBezTo>
                <a:cubicBezTo>
                  <a:pt x="1534" y="264"/>
                  <a:pt x="1532" y="263"/>
                  <a:pt x="1532" y="263"/>
                </a:cubicBezTo>
                <a:cubicBezTo>
                  <a:pt x="1532" y="263"/>
                  <a:pt x="1531" y="259"/>
                  <a:pt x="1530" y="258"/>
                </a:cubicBezTo>
                <a:cubicBezTo>
                  <a:pt x="1528" y="257"/>
                  <a:pt x="1530" y="255"/>
                  <a:pt x="1527" y="255"/>
                </a:cubicBezTo>
                <a:cubicBezTo>
                  <a:pt x="1525" y="256"/>
                  <a:pt x="1526" y="258"/>
                  <a:pt x="1528" y="259"/>
                </a:cubicBezTo>
                <a:cubicBezTo>
                  <a:pt x="1529" y="259"/>
                  <a:pt x="1530" y="260"/>
                  <a:pt x="1530" y="261"/>
                </a:cubicBezTo>
                <a:cubicBezTo>
                  <a:pt x="1531" y="263"/>
                  <a:pt x="1528" y="265"/>
                  <a:pt x="1527" y="265"/>
                </a:cubicBezTo>
                <a:cubicBezTo>
                  <a:pt x="1525" y="266"/>
                  <a:pt x="1524" y="268"/>
                  <a:pt x="1523" y="269"/>
                </a:cubicBezTo>
                <a:cubicBezTo>
                  <a:pt x="1523" y="271"/>
                  <a:pt x="1517" y="271"/>
                  <a:pt x="1514" y="273"/>
                </a:cubicBezTo>
                <a:cubicBezTo>
                  <a:pt x="1511" y="275"/>
                  <a:pt x="1514" y="276"/>
                  <a:pt x="1511" y="279"/>
                </a:cubicBezTo>
                <a:cubicBezTo>
                  <a:pt x="1508" y="281"/>
                  <a:pt x="1506" y="278"/>
                  <a:pt x="1504" y="280"/>
                </a:cubicBezTo>
                <a:cubicBezTo>
                  <a:pt x="1502" y="281"/>
                  <a:pt x="1507" y="282"/>
                  <a:pt x="1509" y="282"/>
                </a:cubicBezTo>
                <a:cubicBezTo>
                  <a:pt x="1511" y="283"/>
                  <a:pt x="1512" y="281"/>
                  <a:pt x="1512" y="283"/>
                </a:cubicBezTo>
                <a:cubicBezTo>
                  <a:pt x="1513" y="286"/>
                  <a:pt x="1510" y="285"/>
                  <a:pt x="1507" y="285"/>
                </a:cubicBezTo>
                <a:cubicBezTo>
                  <a:pt x="1504" y="285"/>
                  <a:pt x="1501" y="285"/>
                  <a:pt x="1501" y="288"/>
                </a:cubicBezTo>
                <a:cubicBezTo>
                  <a:pt x="1500" y="291"/>
                  <a:pt x="1499" y="294"/>
                  <a:pt x="1498" y="295"/>
                </a:cubicBezTo>
                <a:cubicBezTo>
                  <a:pt x="1496" y="296"/>
                  <a:pt x="1493" y="295"/>
                  <a:pt x="1492" y="295"/>
                </a:cubicBezTo>
                <a:cubicBezTo>
                  <a:pt x="1491" y="296"/>
                  <a:pt x="1491" y="300"/>
                  <a:pt x="1488" y="301"/>
                </a:cubicBezTo>
                <a:cubicBezTo>
                  <a:pt x="1485" y="302"/>
                  <a:pt x="1485" y="296"/>
                  <a:pt x="1483" y="297"/>
                </a:cubicBezTo>
                <a:cubicBezTo>
                  <a:pt x="1480" y="297"/>
                  <a:pt x="1486" y="292"/>
                  <a:pt x="1484" y="292"/>
                </a:cubicBezTo>
                <a:cubicBezTo>
                  <a:pt x="1483" y="291"/>
                  <a:pt x="1482" y="293"/>
                  <a:pt x="1478" y="294"/>
                </a:cubicBezTo>
                <a:cubicBezTo>
                  <a:pt x="1475" y="295"/>
                  <a:pt x="1475" y="292"/>
                  <a:pt x="1474" y="291"/>
                </a:cubicBezTo>
                <a:cubicBezTo>
                  <a:pt x="1472" y="290"/>
                  <a:pt x="1472" y="290"/>
                  <a:pt x="1469" y="291"/>
                </a:cubicBezTo>
                <a:cubicBezTo>
                  <a:pt x="1467" y="293"/>
                  <a:pt x="1465" y="291"/>
                  <a:pt x="1464" y="289"/>
                </a:cubicBezTo>
                <a:cubicBezTo>
                  <a:pt x="1458" y="282"/>
                  <a:pt x="1462" y="286"/>
                  <a:pt x="1462" y="282"/>
                </a:cubicBezTo>
                <a:cubicBezTo>
                  <a:pt x="1462" y="278"/>
                  <a:pt x="1464" y="281"/>
                  <a:pt x="1468" y="281"/>
                </a:cubicBezTo>
                <a:cubicBezTo>
                  <a:pt x="1471" y="280"/>
                  <a:pt x="1469" y="283"/>
                  <a:pt x="1472" y="286"/>
                </a:cubicBezTo>
                <a:cubicBezTo>
                  <a:pt x="1474" y="288"/>
                  <a:pt x="1475" y="286"/>
                  <a:pt x="1475" y="286"/>
                </a:cubicBezTo>
                <a:cubicBezTo>
                  <a:pt x="1475" y="286"/>
                  <a:pt x="1477" y="281"/>
                  <a:pt x="1478" y="279"/>
                </a:cubicBezTo>
                <a:cubicBezTo>
                  <a:pt x="1480" y="277"/>
                  <a:pt x="1478" y="275"/>
                  <a:pt x="1476" y="274"/>
                </a:cubicBezTo>
                <a:cubicBezTo>
                  <a:pt x="1473" y="273"/>
                  <a:pt x="1471" y="271"/>
                  <a:pt x="1469" y="269"/>
                </a:cubicBezTo>
                <a:cubicBezTo>
                  <a:pt x="1468" y="266"/>
                  <a:pt x="1474" y="264"/>
                  <a:pt x="1473" y="263"/>
                </a:cubicBezTo>
                <a:cubicBezTo>
                  <a:pt x="1472" y="261"/>
                  <a:pt x="1473" y="259"/>
                  <a:pt x="1476" y="259"/>
                </a:cubicBezTo>
                <a:cubicBezTo>
                  <a:pt x="1478" y="260"/>
                  <a:pt x="1474" y="263"/>
                  <a:pt x="1478" y="265"/>
                </a:cubicBezTo>
                <a:cubicBezTo>
                  <a:pt x="1481" y="268"/>
                  <a:pt x="1480" y="260"/>
                  <a:pt x="1482" y="262"/>
                </a:cubicBezTo>
                <a:cubicBezTo>
                  <a:pt x="1484" y="264"/>
                  <a:pt x="1486" y="263"/>
                  <a:pt x="1486" y="263"/>
                </a:cubicBezTo>
                <a:cubicBezTo>
                  <a:pt x="1486" y="263"/>
                  <a:pt x="1484" y="261"/>
                  <a:pt x="1484" y="259"/>
                </a:cubicBezTo>
                <a:cubicBezTo>
                  <a:pt x="1483" y="257"/>
                  <a:pt x="1479" y="257"/>
                  <a:pt x="1479" y="257"/>
                </a:cubicBezTo>
                <a:cubicBezTo>
                  <a:pt x="1479" y="257"/>
                  <a:pt x="1480" y="256"/>
                  <a:pt x="1482" y="256"/>
                </a:cubicBezTo>
                <a:cubicBezTo>
                  <a:pt x="1484" y="256"/>
                  <a:pt x="1483" y="252"/>
                  <a:pt x="1485" y="252"/>
                </a:cubicBezTo>
                <a:cubicBezTo>
                  <a:pt x="1486" y="251"/>
                  <a:pt x="1486" y="253"/>
                  <a:pt x="1486" y="255"/>
                </a:cubicBezTo>
                <a:cubicBezTo>
                  <a:pt x="1485" y="258"/>
                  <a:pt x="1488" y="258"/>
                  <a:pt x="1488" y="261"/>
                </a:cubicBezTo>
                <a:cubicBezTo>
                  <a:pt x="1487" y="264"/>
                  <a:pt x="1490" y="265"/>
                  <a:pt x="1492" y="267"/>
                </a:cubicBezTo>
                <a:cubicBezTo>
                  <a:pt x="1493" y="269"/>
                  <a:pt x="1494" y="269"/>
                  <a:pt x="1494" y="267"/>
                </a:cubicBezTo>
                <a:cubicBezTo>
                  <a:pt x="1494" y="265"/>
                  <a:pt x="1496" y="264"/>
                  <a:pt x="1495" y="262"/>
                </a:cubicBezTo>
                <a:cubicBezTo>
                  <a:pt x="1493" y="259"/>
                  <a:pt x="1495" y="259"/>
                  <a:pt x="1497" y="258"/>
                </a:cubicBezTo>
                <a:cubicBezTo>
                  <a:pt x="1498" y="257"/>
                  <a:pt x="1499" y="258"/>
                  <a:pt x="1500" y="260"/>
                </a:cubicBezTo>
                <a:cubicBezTo>
                  <a:pt x="1501" y="262"/>
                  <a:pt x="1500" y="263"/>
                  <a:pt x="1503" y="264"/>
                </a:cubicBezTo>
                <a:cubicBezTo>
                  <a:pt x="1506" y="264"/>
                  <a:pt x="1502" y="269"/>
                  <a:pt x="1503" y="269"/>
                </a:cubicBezTo>
                <a:cubicBezTo>
                  <a:pt x="1504" y="269"/>
                  <a:pt x="1505" y="267"/>
                  <a:pt x="1505" y="263"/>
                </a:cubicBezTo>
                <a:cubicBezTo>
                  <a:pt x="1505" y="259"/>
                  <a:pt x="1507" y="262"/>
                  <a:pt x="1509" y="261"/>
                </a:cubicBezTo>
                <a:cubicBezTo>
                  <a:pt x="1510" y="260"/>
                  <a:pt x="1509" y="257"/>
                  <a:pt x="1508" y="256"/>
                </a:cubicBezTo>
                <a:cubicBezTo>
                  <a:pt x="1507" y="255"/>
                  <a:pt x="1508" y="253"/>
                  <a:pt x="1507" y="251"/>
                </a:cubicBezTo>
                <a:cubicBezTo>
                  <a:pt x="1505" y="249"/>
                  <a:pt x="1504" y="251"/>
                  <a:pt x="1502" y="250"/>
                </a:cubicBezTo>
                <a:cubicBezTo>
                  <a:pt x="1500" y="249"/>
                  <a:pt x="1501" y="247"/>
                  <a:pt x="1501" y="244"/>
                </a:cubicBezTo>
                <a:cubicBezTo>
                  <a:pt x="1501" y="242"/>
                  <a:pt x="1499" y="243"/>
                  <a:pt x="1497" y="242"/>
                </a:cubicBezTo>
                <a:cubicBezTo>
                  <a:pt x="1494" y="241"/>
                  <a:pt x="1494" y="239"/>
                  <a:pt x="1499" y="238"/>
                </a:cubicBezTo>
                <a:cubicBezTo>
                  <a:pt x="1503" y="237"/>
                  <a:pt x="1501" y="241"/>
                  <a:pt x="1502" y="244"/>
                </a:cubicBezTo>
                <a:cubicBezTo>
                  <a:pt x="1504" y="246"/>
                  <a:pt x="1504" y="247"/>
                  <a:pt x="1505" y="245"/>
                </a:cubicBezTo>
                <a:cubicBezTo>
                  <a:pt x="1505" y="244"/>
                  <a:pt x="1508" y="240"/>
                  <a:pt x="1506" y="238"/>
                </a:cubicBezTo>
                <a:cubicBezTo>
                  <a:pt x="1505" y="236"/>
                  <a:pt x="1503" y="234"/>
                  <a:pt x="1499" y="234"/>
                </a:cubicBezTo>
                <a:cubicBezTo>
                  <a:pt x="1495" y="233"/>
                  <a:pt x="1495" y="232"/>
                  <a:pt x="1493" y="231"/>
                </a:cubicBezTo>
                <a:cubicBezTo>
                  <a:pt x="1491" y="230"/>
                  <a:pt x="1489" y="229"/>
                  <a:pt x="1492" y="226"/>
                </a:cubicBezTo>
                <a:cubicBezTo>
                  <a:pt x="1494" y="224"/>
                  <a:pt x="1492" y="228"/>
                  <a:pt x="1496" y="228"/>
                </a:cubicBezTo>
                <a:cubicBezTo>
                  <a:pt x="1499" y="227"/>
                  <a:pt x="1499" y="232"/>
                  <a:pt x="1499" y="232"/>
                </a:cubicBezTo>
                <a:cubicBezTo>
                  <a:pt x="1499" y="232"/>
                  <a:pt x="1500" y="229"/>
                  <a:pt x="1500" y="228"/>
                </a:cubicBezTo>
                <a:cubicBezTo>
                  <a:pt x="1500" y="227"/>
                  <a:pt x="1499" y="225"/>
                  <a:pt x="1497" y="225"/>
                </a:cubicBezTo>
                <a:cubicBezTo>
                  <a:pt x="1495" y="224"/>
                  <a:pt x="1494" y="223"/>
                  <a:pt x="1498" y="221"/>
                </a:cubicBezTo>
                <a:cubicBezTo>
                  <a:pt x="1502" y="219"/>
                  <a:pt x="1500" y="223"/>
                  <a:pt x="1502" y="224"/>
                </a:cubicBezTo>
                <a:cubicBezTo>
                  <a:pt x="1503" y="224"/>
                  <a:pt x="1504" y="224"/>
                  <a:pt x="1504" y="222"/>
                </a:cubicBezTo>
                <a:cubicBezTo>
                  <a:pt x="1504" y="220"/>
                  <a:pt x="1501" y="218"/>
                  <a:pt x="1498" y="218"/>
                </a:cubicBezTo>
                <a:cubicBezTo>
                  <a:pt x="1495" y="218"/>
                  <a:pt x="1496" y="216"/>
                  <a:pt x="1491" y="214"/>
                </a:cubicBezTo>
                <a:cubicBezTo>
                  <a:pt x="1485" y="213"/>
                  <a:pt x="1490" y="212"/>
                  <a:pt x="1490" y="212"/>
                </a:cubicBezTo>
                <a:cubicBezTo>
                  <a:pt x="1490" y="205"/>
                  <a:pt x="1488" y="203"/>
                  <a:pt x="1484" y="200"/>
                </a:cubicBezTo>
                <a:cubicBezTo>
                  <a:pt x="1481" y="197"/>
                  <a:pt x="1478" y="199"/>
                  <a:pt x="1478" y="199"/>
                </a:cubicBezTo>
                <a:cubicBezTo>
                  <a:pt x="1478" y="199"/>
                  <a:pt x="1479" y="195"/>
                  <a:pt x="1477" y="194"/>
                </a:cubicBezTo>
                <a:cubicBezTo>
                  <a:pt x="1476" y="193"/>
                  <a:pt x="1474" y="195"/>
                  <a:pt x="1473" y="193"/>
                </a:cubicBezTo>
                <a:cubicBezTo>
                  <a:pt x="1471" y="190"/>
                  <a:pt x="1475" y="192"/>
                  <a:pt x="1477" y="189"/>
                </a:cubicBezTo>
                <a:cubicBezTo>
                  <a:pt x="1480" y="186"/>
                  <a:pt x="1477" y="183"/>
                  <a:pt x="1478" y="183"/>
                </a:cubicBezTo>
                <a:cubicBezTo>
                  <a:pt x="1479" y="183"/>
                  <a:pt x="1480" y="194"/>
                  <a:pt x="1483" y="194"/>
                </a:cubicBezTo>
                <a:cubicBezTo>
                  <a:pt x="1486" y="194"/>
                  <a:pt x="1484" y="190"/>
                  <a:pt x="1485" y="189"/>
                </a:cubicBezTo>
                <a:cubicBezTo>
                  <a:pt x="1487" y="189"/>
                  <a:pt x="1486" y="191"/>
                  <a:pt x="1488" y="192"/>
                </a:cubicBezTo>
                <a:cubicBezTo>
                  <a:pt x="1491" y="193"/>
                  <a:pt x="1492" y="191"/>
                  <a:pt x="1494" y="190"/>
                </a:cubicBezTo>
                <a:cubicBezTo>
                  <a:pt x="1495" y="190"/>
                  <a:pt x="1496" y="188"/>
                  <a:pt x="1494" y="187"/>
                </a:cubicBezTo>
                <a:cubicBezTo>
                  <a:pt x="1491" y="186"/>
                  <a:pt x="1496" y="185"/>
                  <a:pt x="1496" y="184"/>
                </a:cubicBezTo>
                <a:cubicBezTo>
                  <a:pt x="1497" y="182"/>
                  <a:pt x="1497" y="181"/>
                  <a:pt x="1495" y="180"/>
                </a:cubicBezTo>
                <a:cubicBezTo>
                  <a:pt x="1492" y="179"/>
                  <a:pt x="1495" y="177"/>
                  <a:pt x="1493" y="176"/>
                </a:cubicBezTo>
                <a:cubicBezTo>
                  <a:pt x="1491" y="176"/>
                  <a:pt x="1495" y="176"/>
                  <a:pt x="1497" y="176"/>
                </a:cubicBezTo>
                <a:cubicBezTo>
                  <a:pt x="1498" y="176"/>
                  <a:pt x="1500" y="174"/>
                  <a:pt x="1497" y="172"/>
                </a:cubicBezTo>
                <a:cubicBezTo>
                  <a:pt x="1494" y="171"/>
                  <a:pt x="1496" y="169"/>
                  <a:pt x="1498" y="169"/>
                </a:cubicBezTo>
                <a:cubicBezTo>
                  <a:pt x="1499" y="169"/>
                  <a:pt x="1498" y="171"/>
                  <a:pt x="1501" y="171"/>
                </a:cubicBezTo>
                <a:cubicBezTo>
                  <a:pt x="1505" y="172"/>
                  <a:pt x="1504" y="176"/>
                  <a:pt x="1506" y="174"/>
                </a:cubicBezTo>
                <a:cubicBezTo>
                  <a:pt x="1508" y="173"/>
                  <a:pt x="1505" y="171"/>
                  <a:pt x="1506" y="170"/>
                </a:cubicBezTo>
                <a:cubicBezTo>
                  <a:pt x="1508" y="170"/>
                  <a:pt x="1510" y="170"/>
                  <a:pt x="1512" y="169"/>
                </a:cubicBezTo>
                <a:cubicBezTo>
                  <a:pt x="1514" y="168"/>
                  <a:pt x="1514" y="167"/>
                  <a:pt x="1514" y="166"/>
                </a:cubicBezTo>
                <a:cubicBezTo>
                  <a:pt x="1513" y="165"/>
                  <a:pt x="1513" y="167"/>
                  <a:pt x="1509" y="166"/>
                </a:cubicBezTo>
                <a:cubicBezTo>
                  <a:pt x="1506" y="165"/>
                  <a:pt x="1510" y="163"/>
                  <a:pt x="1510" y="161"/>
                </a:cubicBezTo>
                <a:cubicBezTo>
                  <a:pt x="1510" y="159"/>
                  <a:pt x="1508" y="163"/>
                  <a:pt x="1506" y="163"/>
                </a:cubicBezTo>
                <a:cubicBezTo>
                  <a:pt x="1503" y="163"/>
                  <a:pt x="1503" y="159"/>
                  <a:pt x="1502" y="158"/>
                </a:cubicBezTo>
                <a:cubicBezTo>
                  <a:pt x="1501" y="157"/>
                  <a:pt x="1501" y="160"/>
                  <a:pt x="1499" y="159"/>
                </a:cubicBezTo>
                <a:cubicBezTo>
                  <a:pt x="1497" y="159"/>
                  <a:pt x="1499" y="157"/>
                  <a:pt x="1496" y="156"/>
                </a:cubicBezTo>
                <a:cubicBezTo>
                  <a:pt x="1494" y="154"/>
                  <a:pt x="1495" y="158"/>
                  <a:pt x="1494" y="160"/>
                </a:cubicBezTo>
                <a:cubicBezTo>
                  <a:pt x="1492" y="162"/>
                  <a:pt x="1492" y="164"/>
                  <a:pt x="1490" y="164"/>
                </a:cubicBezTo>
                <a:cubicBezTo>
                  <a:pt x="1488" y="165"/>
                  <a:pt x="1487" y="162"/>
                  <a:pt x="1486" y="160"/>
                </a:cubicBezTo>
                <a:cubicBezTo>
                  <a:pt x="1485" y="157"/>
                  <a:pt x="1482" y="159"/>
                  <a:pt x="1481" y="158"/>
                </a:cubicBezTo>
                <a:cubicBezTo>
                  <a:pt x="1479" y="156"/>
                  <a:pt x="1481" y="155"/>
                  <a:pt x="1482" y="154"/>
                </a:cubicBezTo>
                <a:cubicBezTo>
                  <a:pt x="1483" y="152"/>
                  <a:pt x="1484" y="153"/>
                  <a:pt x="1486" y="152"/>
                </a:cubicBezTo>
                <a:cubicBezTo>
                  <a:pt x="1488" y="151"/>
                  <a:pt x="1485" y="148"/>
                  <a:pt x="1488" y="149"/>
                </a:cubicBezTo>
                <a:cubicBezTo>
                  <a:pt x="1490" y="149"/>
                  <a:pt x="1489" y="149"/>
                  <a:pt x="1491" y="150"/>
                </a:cubicBezTo>
                <a:cubicBezTo>
                  <a:pt x="1492" y="152"/>
                  <a:pt x="1492" y="149"/>
                  <a:pt x="1495" y="151"/>
                </a:cubicBezTo>
                <a:cubicBezTo>
                  <a:pt x="1497" y="152"/>
                  <a:pt x="1496" y="154"/>
                  <a:pt x="1496" y="154"/>
                </a:cubicBezTo>
                <a:cubicBezTo>
                  <a:pt x="1496" y="154"/>
                  <a:pt x="1500" y="151"/>
                  <a:pt x="1497" y="150"/>
                </a:cubicBezTo>
                <a:cubicBezTo>
                  <a:pt x="1494" y="149"/>
                  <a:pt x="1496" y="147"/>
                  <a:pt x="1494" y="146"/>
                </a:cubicBezTo>
                <a:cubicBezTo>
                  <a:pt x="1493" y="145"/>
                  <a:pt x="1493" y="145"/>
                  <a:pt x="1491" y="144"/>
                </a:cubicBezTo>
                <a:cubicBezTo>
                  <a:pt x="1489" y="143"/>
                  <a:pt x="1492" y="140"/>
                  <a:pt x="1491" y="141"/>
                </a:cubicBezTo>
                <a:cubicBezTo>
                  <a:pt x="1489" y="141"/>
                  <a:pt x="1486" y="143"/>
                  <a:pt x="1483" y="144"/>
                </a:cubicBezTo>
                <a:cubicBezTo>
                  <a:pt x="1480" y="145"/>
                  <a:pt x="1481" y="146"/>
                  <a:pt x="1480" y="148"/>
                </a:cubicBezTo>
                <a:cubicBezTo>
                  <a:pt x="1478" y="151"/>
                  <a:pt x="1475" y="148"/>
                  <a:pt x="1473" y="151"/>
                </a:cubicBezTo>
                <a:cubicBezTo>
                  <a:pt x="1472" y="155"/>
                  <a:pt x="1470" y="152"/>
                  <a:pt x="1467" y="153"/>
                </a:cubicBezTo>
                <a:cubicBezTo>
                  <a:pt x="1465" y="153"/>
                  <a:pt x="1464" y="154"/>
                  <a:pt x="1462" y="156"/>
                </a:cubicBezTo>
                <a:cubicBezTo>
                  <a:pt x="1461" y="158"/>
                  <a:pt x="1461" y="158"/>
                  <a:pt x="1458" y="160"/>
                </a:cubicBezTo>
                <a:cubicBezTo>
                  <a:pt x="1454" y="161"/>
                  <a:pt x="1455" y="156"/>
                  <a:pt x="1455" y="156"/>
                </a:cubicBezTo>
                <a:cubicBezTo>
                  <a:pt x="1455" y="156"/>
                  <a:pt x="1453" y="157"/>
                  <a:pt x="1452" y="158"/>
                </a:cubicBezTo>
                <a:cubicBezTo>
                  <a:pt x="1450" y="158"/>
                  <a:pt x="1449" y="156"/>
                  <a:pt x="1447" y="154"/>
                </a:cubicBezTo>
                <a:cubicBezTo>
                  <a:pt x="1444" y="151"/>
                  <a:pt x="1445" y="152"/>
                  <a:pt x="1442" y="149"/>
                </a:cubicBezTo>
                <a:cubicBezTo>
                  <a:pt x="1438" y="147"/>
                  <a:pt x="1438" y="151"/>
                  <a:pt x="1434" y="149"/>
                </a:cubicBezTo>
                <a:cubicBezTo>
                  <a:pt x="1431" y="147"/>
                  <a:pt x="1438" y="147"/>
                  <a:pt x="1438" y="146"/>
                </a:cubicBezTo>
                <a:cubicBezTo>
                  <a:pt x="1438" y="145"/>
                  <a:pt x="1441" y="145"/>
                  <a:pt x="1443" y="145"/>
                </a:cubicBezTo>
                <a:cubicBezTo>
                  <a:pt x="1445" y="145"/>
                  <a:pt x="1446" y="147"/>
                  <a:pt x="1447" y="148"/>
                </a:cubicBezTo>
                <a:cubicBezTo>
                  <a:pt x="1449" y="148"/>
                  <a:pt x="1451" y="150"/>
                  <a:pt x="1453" y="150"/>
                </a:cubicBezTo>
                <a:cubicBezTo>
                  <a:pt x="1454" y="149"/>
                  <a:pt x="1455" y="150"/>
                  <a:pt x="1455" y="148"/>
                </a:cubicBezTo>
                <a:cubicBezTo>
                  <a:pt x="1455" y="146"/>
                  <a:pt x="1452" y="148"/>
                  <a:pt x="1452" y="148"/>
                </a:cubicBezTo>
                <a:cubicBezTo>
                  <a:pt x="1452" y="148"/>
                  <a:pt x="1450" y="148"/>
                  <a:pt x="1448" y="147"/>
                </a:cubicBezTo>
                <a:cubicBezTo>
                  <a:pt x="1446" y="145"/>
                  <a:pt x="1447" y="144"/>
                  <a:pt x="1444" y="143"/>
                </a:cubicBezTo>
                <a:cubicBezTo>
                  <a:pt x="1440" y="141"/>
                  <a:pt x="1439" y="141"/>
                  <a:pt x="1438" y="140"/>
                </a:cubicBezTo>
                <a:cubicBezTo>
                  <a:pt x="1436" y="138"/>
                  <a:pt x="1440" y="139"/>
                  <a:pt x="1442" y="137"/>
                </a:cubicBezTo>
                <a:cubicBezTo>
                  <a:pt x="1444" y="136"/>
                  <a:pt x="1444" y="140"/>
                  <a:pt x="1447" y="141"/>
                </a:cubicBezTo>
                <a:cubicBezTo>
                  <a:pt x="1449" y="141"/>
                  <a:pt x="1449" y="143"/>
                  <a:pt x="1450" y="142"/>
                </a:cubicBezTo>
                <a:cubicBezTo>
                  <a:pt x="1451" y="142"/>
                  <a:pt x="1450" y="140"/>
                  <a:pt x="1448" y="138"/>
                </a:cubicBezTo>
                <a:cubicBezTo>
                  <a:pt x="1447" y="135"/>
                  <a:pt x="1448" y="134"/>
                  <a:pt x="1451" y="134"/>
                </a:cubicBezTo>
                <a:cubicBezTo>
                  <a:pt x="1455" y="134"/>
                  <a:pt x="1451" y="136"/>
                  <a:pt x="1453" y="139"/>
                </a:cubicBezTo>
                <a:cubicBezTo>
                  <a:pt x="1455" y="141"/>
                  <a:pt x="1455" y="138"/>
                  <a:pt x="1458" y="139"/>
                </a:cubicBezTo>
                <a:cubicBezTo>
                  <a:pt x="1461" y="140"/>
                  <a:pt x="1458" y="144"/>
                  <a:pt x="1460" y="143"/>
                </a:cubicBezTo>
                <a:cubicBezTo>
                  <a:pt x="1462" y="142"/>
                  <a:pt x="1462" y="138"/>
                  <a:pt x="1461" y="136"/>
                </a:cubicBezTo>
                <a:cubicBezTo>
                  <a:pt x="1461" y="133"/>
                  <a:pt x="1462" y="130"/>
                  <a:pt x="1459" y="129"/>
                </a:cubicBezTo>
                <a:cubicBezTo>
                  <a:pt x="1457" y="128"/>
                  <a:pt x="1454" y="128"/>
                  <a:pt x="1451" y="124"/>
                </a:cubicBezTo>
                <a:cubicBezTo>
                  <a:pt x="1448" y="121"/>
                  <a:pt x="1442" y="120"/>
                  <a:pt x="1438" y="119"/>
                </a:cubicBezTo>
                <a:cubicBezTo>
                  <a:pt x="1435" y="119"/>
                  <a:pt x="1436" y="116"/>
                  <a:pt x="1433" y="115"/>
                </a:cubicBezTo>
                <a:cubicBezTo>
                  <a:pt x="1430" y="113"/>
                  <a:pt x="1430" y="113"/>
                  <a:pt x="1431" y="112"/>
                </a:cubicBezTo>
                <a:cubicBezTo>
                  <a:pt x="1432" y="112"/>
                  <a:pt x="1431" y="110"/>
                  <a:pt x="1434" y="109"/>
                </a:cubicBezTo>
                <a:cubicBezTo>
                  <a:pt x="1437" y="109"/>
                  <a:pt x="1436" y="110"/>
                  <a:pt x="1438" y="111"/>
                </a:cubicBezTo>
                <a:cubicBezTo>
                  <a:pt x="1440" y="112"/>
                  <a:pt x="1439" y="113"/>
                  <a:pt x="1442" y="113"/>
                </a:cubicBezTo>
                <a:cubicBezTo>
                  <a:pt x="1446" y="113"/>
                  <a:pt x="1443" y="111"/>
                  <a:pt x="1445" y="109"/>
                </a:cubicBezTo>
                <a:cubicBezTo>
                  <a:pt x="1446" y="106"/>
                  <a:pt x="1446" y="110"/>
                  <a:pt x="1448" y="109"/>
                </a:cubicBezTo>
                <a:cubicBezTo>
                  <a:pt x="1450" y="107"/>
                  <a:pt x="1451" y="110"/>
                  <a:pt x="1452" y="110"/>
                </a:cubicBezTo>
                <a:cubicBezTo>
                  <a:pt x="1453" y="109"/>
                  <a:pt x="1455" y="107"/>
                  <a:pt x="1453" y="106"/>
                </a:cubicBezTo>
                <a:cubicBezTo>
                  <a:pt x="1452" y="105"/>
                  <a:pt x="1455" y="103"/>
                  <a:pt x="1455" y="102"/>
                </a:cubicBezTo>
                <a:cubicBezTo>
                  <a:pt x="1454" y="101"/>
                  <a:pt x="1453" y="103"/>
                  <a:pt x="1451" y="102"/>
                </a:cubicBezTo>
                <a:cubicBezTo>
                  <a:pt x="1449" y="101"/>
                  <a:pt x="1450" y="99"/>
                  <a:pt x="1449" y="97"/>
                </a:cubicBezTo>
                <a:cubicBezTo>
                  <a:pt x="1448" y="96"/>
                  <a:pt x="1448" y="99"/>
                  <a:pt x="1446" y="99"/>
                </a:cubicBezTo>
                <a:cubicBezTo>
                  <a:pt x="1443" y="98"/>
                  <a:pt x="1443" y="97"/>
                  <a:pt x="1440" y="95"/>
                </a:cubicBezTo>
                <a:cubicBezTo>
                  <a:pt x="1436" y="94"/>
                  <a:pt x="1442" y="94"/>
                  <a:pt x="1441" y="92"/>
                </a:cubicBezTo>
                <a:cubicBezTo>
                  <a:pt x="1440" y="90"/>
                  <a:pt x="1439" y="92"/>
                  <a:pt x="1437" y="92"/>
                </a:cubicBezTo>
                <a:cubicBezTo>
                  <a:pt x="1435" y="92"/>
                  <a:pt x="1436" y="90"/>
                  <a:pt x="1434" y="88"/>
                </a:cubicBezTo>
                <a:cubicBezTo>
                  <a:pt x="1432" y="86"/>
                  <a:pt x="1432" y="86"/>
                  <a:pt x="1433" y="84"/>
                </a:cubicBezTo>
                <a:cubicBezTo>
                  <a:pt x="1434" y="82"/>
                  <a:pt x="1437" y="86"/>
                  <a:pt x="1437" y="86"/>
                </a:cubicBezTo>
                <a:cubicBezTo>
                  <a:pt x="1437" y="86"/>
                  <a:pt x="1439" y="88"/>
                  <a:pt x="1440" y="86"/>
                </a:cubicBezTo>
                <a:cubicBezTo>
                  <a:pt x="1442" y="85"/>
                  <a:pt x="1438" y="84"/>
                  <a:pt x="1437" y="83"/>
                </a:cubicBezTo>
                <a:cubicBezTo>
                  <a:pt x="1436" y="82"/>
                  <a:pt x="1435" y="82"/>
                  <a:pt x="1433" y="78"/>
                </a:cubicBezTo>
                <a:cubicBezTo>
                  <a:pt x="1432" y="74"/>
                  <a:pt x="1431" y="77"/>
                  <a:pt x="1426" y="76"/>
                </a:cubicBezTo>
                <a:cubicBezTo>
                  <a:pt x="1422" y="74"/>
                  <a:pt x="1426" y="74"/>
                  <a:pt x="1425" y="72"/>
                </a:cubicBezTo>
                <a:cubicBezTo>
                  <a:pt x="1423" y="69"/>
                  <a:pt x="1427" y="70"/>
                  <a:pt x="1428" y="70"/>
                </a:cubicBezTo>
                <a:cubicBezTo>
                  <a:pt x="1429" y="70"/>
                  <a:pt x="1430" y="68"/>
                  <a:pt x="1432" y="69"/>
                </a:cubicBezTo>
                <a:cubicBezTo>
                  <a:pt x="1433" y="70"/>
                  <a:pt x="1432" y="75"/>
                  <a:pt x="1433" y="75"/>
                </a:cubicBezTo>
                <a:cubicBezTo>
                  <a:pt x="1434" y="75"/>
                  <a:pt x="1435" y="73"/>
                  <a:pt x="1434" y="71"/>
                </a:cubicBezTo>
                <a:cubicBezTo>
                  <a:pt x="1433" y="69"/>
                  <a:pt x="1436" y="68"/>
                  <a:pt x="1437" y="66"/>
                </a:cubicBezTo>
                <a:cubicBezTo>
                  <a:pt x="1439" y="64"/>
                  <a:pt x="1438" y="62"/>
                  <a:pt x="1436" y="60"/>
                </a:cubicBezTo>
                <a:cubicBezTo>
                  <a:pt x="1434" y="59"/>
                  <a:pt x="1433" y="61"/>
                  <a:pt x="1429" y="60"/>
                </a:cubicBezTo>
                <a:cubicBezTo>
                  <a:pt x="1426" y="60"/>
                  <a:pt x="1432" y="60"/>
                  <a:pt x="1429" y="57"/>
                </a:cubicBezTo>
                <a:cubicBezTo>
                  <a:pt x="1426" y="53"/>
                  <a:pt x="1429" y="52"/>
                  <a:pt x="1429" y="52"/>
                </a:cubicBezTo>
                <a:cubicBezTo>
                  <a:pt x="1429" y="52"/>
                  <a:pt x="1431" y="50"/>
                  <a:pt x="1432" y="49"/>
                </a:cubicBezTo>
                <a:cubicBezTo>
                  <a:pt x="1434" y="49"/>
                  <a:pt x="1433" y="45"/>
                  <a:pt x="1436" y="45"/>
                </a:cubicBezTo>
                <a:cubicBezTo>
                  <a:pt x="1440" y="45"/>
                  <a:pt x="1434" y="47"/>
                  <a:pt x="1436" y="49"/>
                </a:cubicBezTo>
                <a:cubicBezTo>
                  <a:pt x="1437" y="50"/>
                  <a:pt x="1439" y="47"/>
                  <a:pt x="1442" y="47"/>
                </a:cubicBezTo>
                <a:cubicBezTo>
                  <a:pt x="1444" y="47"/>
                  <a:pt x="1443" y="45"/>
                  <a:pt x="1445" y="45"/>
                </a:cubicBezTo>
                <a:cubicBezTo>
                  <a:pt x="1447" y="45"/>
                  <a:pt x="1446" y="48"/>
                  <a:pt x="1448" y="50"/>
                </a:cubicBezTo>
                <a:cubicBezTo>
                  <a:pt x="1449" y="52"/>
                  <a:pt x="1445" y="52"/>
                  <a:pt x="1443" y="54"/>
                </a:cubicBezTo>
                <a:cubicBezTo>
                  <a:pt x="1441" y="55"/>
                  <a:pt x="1441" y="58"/>
                  <a:pt x="1441" y="60"/>
                </a:cubicBezTo>
                <a:cubicBezTo>
                  <a:pt x="1442" y="62"/>
                  <a:pt x="1440" y="65"/>
                  <a:pt x="1441" y="66"/>
                </a:cubicBezTo>
                <a:cubicBezTo>
                  <a:pt x="1442" y="66"/>
                  <a:pt x="1442" y="63"/>
                  <a:pt x="1443" y="63"/>
                </a:cubicBezTo>
                <a:cubicBezTo>
                  <a:pt x="1444" y="63"/>
                  <a:pt x="1444" y="60"/>
                  <a:pt x="1445" y="60"/>
                </a:cubicBezTo>
                <a:cubicBezTo>
                  <a:pt x="1446" y="60"/>
                  <a:pt x="1447" y="59"/>
                  <a:pt x="1447" y="57"/>
                </a:cubicBezTo>
                <a:cubicBezTo>
                  <a:pt x="1447" y="54"/>
                  <a:pt x="1449" y="53"/>
                  <a:pt x="1449" y="53"/>
                </a:cubicBezTo>
                <a:cubicBezTo>
                  <a:pt x="1449" y="53"/>
                  <a:pt x="1450" y="53"/>
                  <a:pt x="1449" y="55"/>
                </a:cubicBezTo>
                <a:cubicBezTo>
                  <a:pt x="1448" y="58"/>
                  <a:pt x="1450" y="58"/>
                  <a:pt x="1450" y="61"/>
                </a:cubicBezTo>
                <a:cubicBezTo>
                  <a:pt x="1450" y="64"/>
                  <a:pt x="1449" y="64"/>
                  <a:pt x="1450" y="64"/>
                </a:cubicBezTo>
                <a:cubicBezTo>
                  <a:pt x="1452" y="65"/>
                  <a:pt x="1452" y="65"/>
                  <a:pt x="1453" y="67"/>
                </a:cubicBezTo>
                <a:cubicBezTo>
                  <a:pt x="1454" y="69"/>
                  <a:pt x="1452" y="70"/>
                  <a:pt x="1453" y="71"/>
                </a:cubicBezTo>
                <a:cubicBezTo>
                  <a:pt x="1454" y="71"/>
                  <a:pt x="1456" y="68"/>
                  <a:pt x="1456" y="68"/>
                </a:cubicBezTo>
                <a:cubicBezTo>
                  <a:pt x="1456" y="68"/>
                  <a:pt x="1458" y="66"/>
                  <a:pt x="1458" y="64"/>
                </a:cubicBezTo>
                <a:cubicBezTo>
                  <a:pt x="1458" y="63"/>
                  <a:pt x="1458" y="63"/>
                  <a:pt x="1459" y="61"/>
                </a:cubicBezTo>
                <a:cubicBezTo>
                  <a:pt x="1459" y="60"/>
                  <a:pt x="1458" y="60"/>
                  <a:pt x="1456" y="58"/>
                </a:cubicBezTo>
                <a:cubicBezTo>
                  <a:pt x="1455" y="56"/>
                  <a:pt x="1457" y="53"/>
                  <a:pt x="1457" y="54"/>
                </a:cubicBezTo>
                <a:cubicBezTo>
                  <a:pt x="1457" y="55"/>
                  <a:pt x="1458" y="55"/>
                  <a:pt x="1459" y="57"/>
                </a:cubicBezTo>
                <a:cubicBezTo>
                  <a:pt x="1460" y="58"/>
                  <a:pt x="1458" y="60"/>
                  <a:pt x="1461" y="60"/>
                </a:cubicBezTo>
                <a:cubicBezTo>
                  <a:pt x="1463" y="61"/>
                  <a:pt x="1462" y="61"/>
                  <a:pt x="1464" y="63"/>
                </a:cubicBezTo>
                <a:cubicBezTo>
                  <a:pt x="1466" y="65"/>
                  <a:pt x="1464" y="67"/>
                  <a:pt x="1465" y="66"/>
                </a:cubicBezTo>
                <a:cubicBezTo>
                  <a:pt x="1466" y="66"/>
                  <a:pt x="1466" y="65"/>
                  <a:pt x="1466" y="63"/>
                </a:cubicBezTo>
                <a:cubicBezTo>
                  <a:pt x="1466" y="61"/>
                  <a:pt x="1467" y="61"/>
                  <a:pt x="1467" y="59"/>
                </a:cubicBezTo>
                <a:cubicBezTo>
                  <a:pt x="1467" y="57"/>
                  <a:pt x="1466" y="57"/>
                  <a:pt x="1464" y="55"/>
                </a:cubicBezTo>
                <a:cubicBezTo>
                  <a:pt x="1462" y="54"/>
                  <a:pt x="1463" y="51"/>
                  <a:pt x="1463" y="51"/>
                </a:cubicBezTo>
                <a:cubicBezTo>
                  <a:pt x="1463" y="51"/>
                  <a:pt x="1464" y="51"/>
                  <a:pt x="1464" y="52"/>
                </a:cubicBezTo>
                <a:cubicBezTo>
                  <a:pt x="1465" y="53"/>
                  <a:pt x="1467" y="54"/>
                  <a:pt x="1469" y="54"/>
                </a:cubicBezTo>
                <a:cubicBezTo>
                  <a:pt x="1470" y="54"/>
                  <a:pt x="1470" y="56"/>
                  <a:pt x="1472" y="57"/>
                </a:cubicBezTo>
                <a:cubicBezTo>
                  <a:pt x="1473" y="59"/>
                  <a:pt x="1472" y="61"/>
                  <a:pt x="1473" y="60"/>
                </a:cubicBezTo>
                <a:cubicBezTo>
                  <a:pt x="1474" y="59"/>
                  <a:pt x="1474" y="57"/>
                  <a:pt x="1474" y="55"/>
                </a:cubicBezTo>
                <a:cubicBezTo>
                  <a:pt x="1473" y="54"/>
                  <a:pt x="1474" y="52"/>
                  <a:pt x="1473" y="49"/>
                </a:cubicBezTo>
                <a:cubicBezTo>
                  <a:pt x="1472" y="46"/>
                  <a:pt x="1470" y="48"/>
                  <a:pt x="1469" y="48"/>
                </a:cubicBezTo>
                <a:cubicBezTo>
                  <a:pt x="1468" y="48"/>
                  <a:pt x="1468" y="47"/>
                  <a:pt x="1466" y="46"/>
                </a:cubicBezTo>
                <a:cubicBezTo>
                  <a:pt x="1464" y="46"/>
                  <a:pt x="1463" y="47"/>
                  <a:pt x="1461" y="46"/>
                </a:cubicBezTo>
                <a:cubicBezTo>
                  <a:pt x="1459" y="45"/>
                  <a:pt x="1460" y="44"/>
                  <a:pt x="1459" y="43"/>
                </a:cubicBezTo>
                <a:cubicBezTo>
                  <a:pt x="1459" y="41"/>
                  <a:pt x="1458" y="44"/>
                  <a:pt x="1456" y="44"/>
                </a:cubicBezTo>
                <a:cubicBezTo>
                  <a:pt x="1455" y="44"/>
                  <a:pt x="1457" y="41"/>
                  <a:pt x="1455" y="39"/>
                </a:cubicBezTo>
                <a:cubicBezTo>
                  <a:pt x="1453" y="38"/>
                  <a:pt x="1456" y="37"/>
                  <a:pt x="1457" y="36"/>
                </a:cubicBezTo>
                <a:cubicBezTo>
                  <a:pt x="1458" y="35"/>
                  <a:pt x="1458" y="35"/>
                  <a:pt x="1459" y="35"/>
                </a:cubicBezTo>
                <a:cubicBezTo>
                  <a:pt x="1460" y="35"/>
                  <a:pt x="1460" y="38"/>
                  <a:pt x="1461" y="38"/>
                </a:cubicBezTo>
                <a:cubicBezTo>
                  <a:pt x="1462" y="39"/>
                  <a:pt x="1461" y="41"/>
                  <a:pt x="1463" y="41"/>
                </a:cubicBezTo>
                <a:cubicBezTo>
                  <a:pt x="1465" y="42"/>
                  <a:pt x="1466" y="40"/>
                  <a:pt x="1468" y="40"/>
                </a:cubicBezTo>
                <a:cubicBezTo>
                  <a:pt x="1470" y="39"/>
                  <a:pt x="1467" y="38"/>
                  <a:pt x="1467" y="37"/>
                </a:cubicBezTo>
                <a:cubicBezTo>
                  <a:pt x="1467" y="36"/>
                  <a:pt x="1470" y="37"/>
                  <a:pt x="1470" y="37"/>
                </a:cubicBezTo>
                <a:cubicBezTo>
                  <a:pt x="1470" y="37"/>
                  <a:pt x="1472" y="37"/>
                  <a:pt x="1473" y="36"/>
                </a:cubicBezTo>
                <a:cubicBezTo>
                  <a:pt x="1474" y="35"/>
                  <a:pt x="1472" y="34"/>
                  <a:pt x="1473" y="33"/>
                </a:cubicBezTo>
                <a:cubicBezTo>
                  <a:pt x="1473" y="31"/>
                  <a:pt x="1474" y="32"/>
                  <a:pt x="1476" y="32"/>
                </a:cubicBezTo>
                <a:cubicBezTo>
                  <a:pt x="1477" y="31"/>
                  <a:pt x="1478" y="30"/>
                  <a:pt x="1477" y="28"/>
                </a:cubicBezTo>
                <a:cubicBezTo>
                  <a:pt x="1477" y="26"/>
                  <a:pt x="1473" y="27"/>
                  <a:pt x="1471" y="25"/>
                </a:cubicBezTo>
                <a:cubicBezTo>
                  <a:pt x="1469" y="24"/>
                  <a:pt x="1470" y="21"/>
                  <a:pt x="1465" y="19"/>
                </a:cubicBezTo>
                <a:cubicBezTo>
                  <a:pt x="1460" y="17"/>
                  <a:pt x="1462" y="18"/>
                  <a:pt x="1461" y="17"/>
                </a:cubicBezTo>
                <a:cubicBezTo>
                  <a:pt x="1460" y="15"/>
                  <a:pt x="1461" y="15"/>
                  <a:pt x="1462" y="15"/>
                </a:cubicBezTo>
                <a:cubicBezTo>
                  <a:pt x="1464" y="15"/>
                  <a:pt x="1464" y="16"/>
                  <a:pt x="1464" y="16"/>
                </a:cubicBezTo>
                <a:cubicBezTo>
                  <a:pt x="1465" y="12"/>
                  <a:pt x="1465" y="12"/>
                  <a:pt x="1465" y="12"/>
                </a:cubicBezTo>
                <a:cubicBezTo>
                  <a:pt x="1465" y="12"/>
                  <a:pt x="1462" y="10"/>
                  <a:pt x="1460" y="9"/>
                </a:cubicBezTo>
                <a:cubicBezTo>
                  <a:pt x="1458" y="9"/>
                  <a:pt x="1457" y="13"/>
                  <a:pt x="1456" y="14"/>
                </a:cubicBezTo>
                <a:cubicBezTo>
                  <a:pt x="1455" y="15"/>
                  <a:pt x="1453" y="13"/>
                  <a:pt x="1452" y="14"/>
                </a:cubicBezTo>
                <a:cubicBezTo>
                  <a:pt x="1450" y="14"/>
                  <a:pt x="1451" y="16"/>
                  <a:pt x="1448" y="16"/>
                </a:cubicBezTo>
                <a:cubicBezTo>
                  <a:pt x="1445" y="17"/>
                  <a:pt x="1445" y="13"/>
                  <a:pt x="1443" y="12"/>
                </a:cubicBezTo>
                <a:cubicBezTo>
                  <a:pt x="1441" y="12"/>
                  <a:pt x="1443" y="15"/>
                  <a:pt x="1442" y="16"/>
                </a:cubicBezTo>
                <a:cubicBezTo>
                  <a:pt x="1441" y="16"/>
                  <a:pt x="1438" y="12"/>
                  <a:pt x="1438" y="12"/>
                </a:cubicBezTo>
                <a:cubicBezTo>
                  <a:pt x="1438" y="12"/>
                  <a:pt x="1434" y="10"/>
                  <a:pt x="1431" y="11"/>
                </a:cubicBezTo>
                <a:cubicBezTo>
                  <a:pt x="1428" y="12"/>
                  <a:pt x="1430" y="14"/>
                  <a:pt x="1430" y="14"/>
                </a:cubicBezTo>
                <a:cubicBezTo>
                  <a:pt x="1430" y="14"/>
                  <a:pt x="1428" y="14"/>
                  <a:pt x="1426" y="14"/>
                </a:cubicBezTo>
                <a:cubicBezTo>
                  <a:pt x="1423" y="14"/>
                  <a:pt x="1421" y="15"/>
                  <a:pt x="1419" y="17"/>
                </a:cubicBezTo>
                <a:cubicBezTo>
                  <a:pt x="1418" y="18"/>
                  <a:pt x="1417" y="19"/>
                  <a:pt x="1417" y="19"/>
                </a:cubicBezTo>
                <a:cubicBezTo>
                  <a:pt x="1417" y="19"/>
                  <a:pt x="1417" y="20"/>
                  <a:pt x="1419" y="19"/>
                </a:cubicBezTo>
                <a:cubicBezTo>
                  <a:pt x="1421" y="17"/>
                  <a:pt x="1422" y="18"/>
                  <a:pt x="1424" y="17"/>
                </a:cubicBezTo>
                <a:cubicBezTo>
                  <a:pt x="1426" y="17"/>
                  <a:pt x="1427" y="18"/>
                  <a:pt x="1427" y="20"/>
                </a:cubicBezTo>
                <a:cubicBezTo>
                  <a:pt x="1426" y="21"/>
                  <a:pt x="1426" y="23"/>
                  <a:pt x="1424" y="24"/>
                </a:cubicBezTo>
                <a:cubicBezTo>
                  <a:pt x="1422" y="24"/>
                  <a:pt x="1423" y="29"/>
                  <a:pt x="1423" y="29"/>
                </a:cubicBezTo>
                <a:cubicBezTo>
                  <a:pt x="1423" y="29"/>
                  <a:pt x="1421" y="27"/>
                  <a:pt x="1419" y="28"/>
                </a:cubicBezTo>
                <a:cubicBezTo>
                  <a:pt x="1416" y="29"/>
                  <a:pt x="1420" y="29"/>
                  <a:pt x="1417" y="33"/>
                </a:cubicBezTo>
                <a:cubicBezTo>
                  <a:pt x="1414" y="37"/>
                  <a:pt x="1413" y="35"/>
                  <a:pt x="1410" y="37"/>
                </a:cubicBezTo>
                <a:cubicBezTo>
                  <a:pt x="1408" y="38"/>
                  <a:pt x="1409" y="40"/>
                  <a:pt x="1411" y="40"/>
                </a:cubicBezTo>
                <a:cubicBezTo>
                  <a:pt x="1412" y="40"/>
                  <a:pt x="1414" y="40"/>
                  <a:pt x="1416" y="41"/>
                </a:cubicBezTo>
                <a:cubicBezTo>
                  <a:pt x="1417" y="42"/>
                  <a:pt x="1416" y="42"/>
                  <a:pt x="1418" y="45"/>
                </a:cubicBezTo>
                <a:cubicBezTo>
                  <a:pt x="1419" y="47"/>
                  <a:pt x="1416" y="47"/>
                  <a:pt x="1414" y="49"/>
                </a:cubicBezTo>
                <a:cubicBezTo>
                  <a:pt x="1412" y="50"/>
                  <a:pt x="1411" y="49"/>
                  <a:pt x="1410" y="46"/>
                </a:cubicBezTo>
                <a:cubicBezTo>
                  <a:pt x="1410" y="44"/>
                  <a:pt x="1408" y="45"/>
                  <a:pt x="1405" y="44"/>
                </a:cubicBezTo>
                <a:cubicBezTo>
                  <a:pt x="1402" y="43"/>
                  <a:pt x="1401" y="40"/>
                  <a:pt x="1399" y="41"/>
                </a:cubicBezTo>
                <a:cubicBezTo>
                  <a:pt x="1398" y="42"/>
                  <a:pt x="1399" y="42"/>
                  <a:pt x="1401" y="44"/>
                </a:cubicBezTo>
                <a:cubicBezTo>
                  <a:pt x="1402" y="46"/>
                  <a:pt x="1400" y="50"/>
                  <a:pt x="1400" y="50"/>
                </a:cubicBezTo>
                <a:cubicBezTo>
                  <a:pt x="1400" y="50"/>
                  <a:pt x="1396" y="49"/>
                  <a:pt x="1396" y="50"/>
                </a:cubicBezTo>
                <a:cubicBezTo>
                  <a:pt x="1395" y="52"/>
                  <a:pt x="1396" y="54"/>
                  <a:pt x="1395" y="55"/>
                </a:cubicBezTo>
                <a:cubicBezTo>
                  <a:pt x="1393" y="56"/>
                  <a:pt x="1390" y="51"/>
                  <a:pt x="1390" y="51"/>
                </a:cubicBezTo>
                <a:cubicBezTo>
                  <a:pt x="1390" y="51"/>
                  <a:pt x="1390" y="48"/>
                  <a:pt x="1387" y="47"/>
                </a:cubicBezTo>
                <a:cubicBezTo>
                  <a:pt x="1385" y="46"/>
                  <a:pt x="1383" y="48"/>
                  <a:pt x="1381" y="47"/>
                </a:cubicBezTo>
                <a:cubicBezTo>
                  <a:pt x="1380" y="46"/>
                  <a:pt x="1379" y="44"/>
                  <a:pt x="1376" y="44"/>
                </a:cubicBezTo>
                <a:cubicBezTo>
                  <a:pt x="1373" y="44"/>
                  <a:pt x="1377" y="48"/>
                  <a:pt x="1376" y="48"/>
                </a:cubicBezTo>
                <a:cubicBezTo>
                  <a:pt x="1375" y="48"/>
                  <a:pt x="1373" y="47"/>
                  <a:pt x="1372" y="48"/>
                </a:cubicBezTo>
                <a:cubicBezTo>
                  <a:pt x="1370" y="49"/>
                  <a:pt x="1371" y="50"/>
                  <a:pt x="1368" y="51"/>
                </a:cubicBezTo>
                <a:cubicBezTo>
                  <a:pt x="1366" y="53"/>
                  <a:pt x="1365" y="49"/>
                  <a:pt x="1365" y="49"/>
                </a:cubicBezTo>
                <a:cubicBezTo>
                  <a:pt x="1365" y="49"/>
                  <a:pt x="1366" y="45"/>
                  <a:pt x="1364" y="44"/>
                </a:cubicBezTo>
                <a:cubicBezTo>
                  <a:pt x="1362" y="43"/>
                  <a:pt x="1363" y="43"/>
                  <a:pt x="1365" y="42"/>
                </a:cubicBezTo>
                <a:cubicBezTo>
                  <a:pt x="1365" y="42"/>
                  <a:pt x="1365" y="43"/>
                  <a:pt x="1366" y="43"/>
                </a:cubicBezTo>
                <a:cubicBezTo>
                  <a:pt x="1369" y="43"/>
                  <a:pt x="1368" y="45"/>
                  <a:pt x="1369" y="45"/>
                </a:cubicBezTo>
                <a:cubicBezTo>
                  <a:pt x="1371" y="46"/>
                  <a:pt x="1370" y="45"/>
                  <a:pt x="1371" y="43"/>
                </a:cubicBezTo>
                <a:cubicBezTo>
                  <a:pt x="1371" y="42"/>
                  <a:pt x="1370" y="41"/>
                  <a:pt x="1370" y="40"/>
                </a:cubicBezTo>
                <a:cubicBezTo>
                  <a:pt x="1371" y="40"/>
                  <a:pt x="1371" y="40"/>
                  <a:pt x="1372" y="40"/>
                </a:cubicBezTo>
                <a:cubicBezTo>
                  <a:pt x="1374" y="38"/>
                  <a:pt x="1374" y="41"/>
                  <a:pt x="1376" y="41"/>
                </a:cubicBezTo>
                <a:cubicBezTo>
                  <a:pt x="1378" y="41"/>
                  <a:pt x="1380" y="42"/>
                  <a:pt x="1380" y="42"/>
                </a:cubicBezTo>
                <a:cubicBezTo>
                  <a:pt x="1380" y="42"/>
                  <a:pt x="1380" y="40"/>
                  <a:pt x="1378" y="39"/>
                </a:cubicBezTo>
                <a:cubicBezTo>
                  <a:pt x="1377" y="39"/>
                  <a:pt x="1379" y="37"/>
                  <a:pt x="1378" y="36"/>
                </a:cubicBezTo>
                <a:cubicBezTo>
                  <a:pt x="1377" y="35"/>
                  <a:pt x="1375" y="35"/>
                  <a:pt x="1374" y="34"/>
                </a:cubicBezTo>
                <a:cubicBezTo>
                  <a:pt x="1373" y="33"/>
                  <a:pt x="1375" y="32"/>
                  <a:pt x="1377" y="32"/>
                </a:cubicBezTo>
                <a:cubicBezTo>
                  <a:pt x="1378" y="31"/>
                  <a:pt x="1379" y="32"/>
                  <a:pt x="1380" y="31"/>
                </a:cubicBezTo>
                <a:cubicBezTo>
                  <a:pt x="1381" y="31"/>
                  <a:pt x="1377" y="30"/>
                  <a:pt x="1376" y="29"/>
                </a:cubicBezTo>
                <a:cubicBezTo>
                  <a:pt x="1374" y="28"/>
                  <a:pt x="1374" y="30"/>
                  <a:pt x="1372" y="30"/>
                </a:cubicBezTo>
                <a:cubicBezTo>
                  <a:pt x="1371" y="31"/>
                  <a:pt x="1371" y="32"/>
                  <a:pt x="1368" y="32"/>
                </a:cubicBezTo>
                <a:cubicBezTo>
                  <a:pt x="1366" y="32"/>
                  <a:pt x="1367" y="29"/>
                  <a:pt x="1365" y="27"/>
                </a:cubicBezTo>
                <a:cubicBezTo>
                  <a:pt x="1364" y="26"/>
                  <a:pt x="1364" y="28"/>
                  <a:pt x="1362" y="28"/>
                </a:cubicBezTo>
                <a:cubicBezTo>
                  <a:pt x="1359" y="28"/>
                  <a:pt x="1361" y="25"/>
                  <a:pt x="1359" y="26"/>
                </a:cubicBezTo>
                <a:cubicBezTo>
                  <a:pt x="1357" y="26"/>
                  <a:pt x="1360" y="29"/>
                  <a:pt x="1359" y="31"/>
                </a:cubicBezTo>
                <a:cubicBezTo>
                  <a:pt x="1359" y="33"/>
                  <a:pt x="1359" y="32"/>
                  <a:pt x="1358" y="34"/>
                </a:cubicBezTo>
                <a:cubicBezTo>
                  <a:pt x="1357" y="37"/>
                  <a:pt x="1356" y="34"/>
                  <a:pt x="1354" y="36"/>
                </a:cubicBezTo>
                <a:cubicBezTo>
                  <a:pt x="1353" y="38"/>
                  <a:pt x="1356" y="38"/>
                  <a:pt x="1355" y="40"/>
                </a:cubicBezTo>
                <a:cubicBezTo>
                  <a:pt x="1355" y="42"/>
                  <a:pt x="1357" y="44"/>
                  <a:pt x="1358" y="44"/>
                </a:cubicBezTo>
                <a:cubicBezTo>
                  <a:pt x="1358" y="43"/>
                  <a:pt x="1357" y="42"/>
                  <a:pt x="1358" y="39"/>
                </a:cubicBezTo>
                <a:cubicBezTo>
                  <a:pt x="1360" y="37"/>
                  <a:pt x="1362" y="38"/>
                  <a:pt x="1362" y="38"/>
                </a:cubicBezTo>
                <a:cubicBezTo>
                  <a:pt x="1362" y="38"/>
                  <a:pt x="1361" y="39"/>
                  <a:pt x="1361" y="41"/>
                </a:cubicBezTo>
                <a:cubicBezTo>
                  <a:pt x="1360" y="43"/>
                  <a:pt x="1362" y="44"/>
                  <a:pt x="1363" y="45"/>
                </a:cubicBezTo>
                <a:cubicBezTo>
                  <a:pt x="1363" y="47"/>
                  <a:pt x="1363" y="49"/>
                  <a:pt x="1362" y="49"/>
                </a:cubicBezTo>
                <a:cubicBezTo>
                  <a:pt x="1360" y="49"/>
                  <a:pt x="1358" y="49"/>
                  <a:pt x="1356" y="51"/>
                </a:cubicBezTo>
                <a:cubicBezTo>
                  <a:pt x="1354" y="52"/>
                  <a:pt x="1352" y="51"/>
                  <a:pt x="1350" y="51"/>
                </a:cubicBezTo>
                <a:cubicBezTo>
                  <a:pt x="1348" y="50"/>
                  <a:pt x="1350" y="47"/>
                  <a:pt x="1349" y="45"/>
                </a:cubicBezTo>
                <a:cubicBezTo>
                  <a:pt x="1349" y="44"/>
                  <a:pt x="1347" y="44"/>
                  <a:pt x="1347" y="44"/>
                </a:cubicBezTo>
                <a:cubicBezTo>
                  <a:pt x="1347" y="44"/>
                  <a:pt x="1345" y="42"/>
                  <a:pt x="1343" y="40"/>
                </a:cubicBezTo>
                <a:cubicBezTo>
                  <a:pt x="1342" y="37"/>
                  <a:pt x="1340" y="40"/>
                  <a:pt x="1340" y="40"/>
                </a:cubicBezTo>
                <a:cubicBezTo>
                  <a:pt x="1340" y="40"/>
                  <a:pt x="1338" y="36"/>
                  <a:pt x="1337" y="34"/>
                </a:cubicBezTo>
                <a:cubicBezTo>
                  <a:pt x="1337" y="33"/>
                  <a:pt x="1334" y="36"/>
                  <a:pt x="1332" y="36"/>
                </a:cubicBezTo>
                <a:cubicBezTo>
                  <a:pt x="1329" y="35"/>
                  <a:pt x="1331" y="34"/>
                  <a:pt x="1331" y="31"/>
                </a:cubicBezTo>
                <a:cubicBezTo>
                  <a:pt x="1330" y="28"/>
                  <a:pt x="1333" y="28"/>
                  <a:pt x="1332" y="27"/>
                </a:cubicBezTo>
                <a:cubicBezTo>
                  <a:pt x="1330" y="26"/>
                  <a:pt x="1330" y="25"/>
                  <a:pt x="1331" y="23"/>
                </a:cubicBezTo>
                <a:cubicBezTo>
                  <a:pt x="1332" y="21"/>
                  <a:pt x="1333" y="24"/>
                  <a:pt x="1334" y="25"/>
                </a:cubicBezTo>
                <a:cubicBezTo>
                  <a:pt x="1334" y="27"/>
                  <a:pt x="1337" y="24"/>
                  <a:pt x="1338" y="28"/>
                </a:cubicBezTo>
                <a:cubicBezTo>
                  <a:pt x="1339" y="32"/>
                  <a:pt x="1340" y="33"/>
                  <a:pt x="1340" y="33"/>
                </a:cubicBezTo>
                <a:cubicBezTo>
                  <a:pt x="1340" y="33"/>
                  <a:pt x="1340" y="31"/>
                  <a:pt x="1341" y="29"/>
                </a:cubicBezTo>
                <a:cubicBezTo>
                  <a:pt x="1341" y="27"/>
                  <a:pt x="1339" y="22"/>
                  <a:pt x="1337" y="22"/>
                </a:cubicBezTo>
                <a:cubicBezTo>
                  <a:pt x="1335" y="21"/>
                  <a:pt x="1336" y="19"/>
                  <a:pt x="1333" y="19"/>
                </a:cubicBezTo>
                <a:cubicBezTo>
                  <a:pt x="1330" y="18"/>
                  <a:pt x="1328" y="21"/>
                  <a:pt x="1328" y="21"/>
                </a:cubicBezTo>
                <a:cubicBezTo>
                  <a:pt x="1328" y="21"/>
                  <a:pt x="1328" y="19"/>
                  <a:pt x="1328" y="17"/>
                </a:cubicBezTo>
                <a:cubicBezTo>
                  <a:pt x="1327" y="16"/>
                  <a:pt x="1326" y="16"/>
                  <a:pt x="1323" y="15"/>
                </a:cubicBezTo>
                <a:cubicBezTo>
                  <a:pt x="1320" y="15"/>
                  <a:pt x="1322" y="13"/>
                  <a:pt x="1321" y="10"/>
                </a:cubicBezTo>
                <a:cubicBezTo>
                  <a:pt x="1321" y="7"/>
                  <a:pt x="1322" y="4"/>
                  <a:pt x="1321" y="5"/>
                </a:cubicBezTo>
                <a:cubicBezTo>
                  <a:pt x="1320" y="6"/>
                  <a:pt x="1319" y="10"/>
                  <a:pt x="1320" y="13"/>
                </a:cubicBezTo>
                <a:cubicBezTo>
                  <a:pt x="1321" y="15"/>
                  <a:pt x="1322" y="16"/>
                  <a:pt x="1321" y="17"/>
                </a:cubicBezTo>
                <a:cubicBezTo>
                  <a:pt x="1321" y="19"/>
                  <a:pt x="1320" y="19"/>
                  <a:pt x="1320" y="19"/>
                </a:cubicBezTo>
                <a:cubicBezTo>
                  <a:pt x="1320" y="19"/>
                  <a:pt x="1317" y="19"/>
                  <a:pt x="1314" y="19"/>
                </a:cubicBezTo>
                <a:cubicBezTo>
                  <a:pt x="1311" y="19"/>
                  <a:pt x="1312" y="22"/>
                  <a:pt x="1314" y="23"/>
                </a:cubicBezTo>
                <a:cubicBezTo>
                  <a:pt x="1316" y="24"/>
                  <a:pt x="1318" y="22"/>
                  <a:pt x="1318" y="24"/>
                </a:cubicBezTo>
                <a:cubicBezTo>
                  <a:pt x="1319" y="26"/>
                  <a:pt x="1322" y="24"/>
                  <a:pt x="1324" y="24"/>
                </a:cubicBezTo>
                <a:cubicBezTo>
                  <a:pt x="1326" y="25"/>
                  <a:pt x="1326" y="26"/>
                  <a:pt x="1325" y="28"/>
                </a:cubicBezTo>
                <a:cubicBezTo>
                  <a:pt x="1324" y="29"/>
                  <a:pt x="1322" y="30"/>
                  <a:pt x="1319" y="30"/>
                </a:cubicBezTo>
                <a:cubicBezTo>
                  <a:pt x="1317" y="30"/>
                  <a:pt x="1315" y="27"/>
                  <a:pt x="1312" y="28"/>
                </a:cubicBezTo>
                <a:cubicBezTo>
                  <a:pt x="1308" y="28"/>
                  <a:pt x="1312" y="31"/>
                  <a:pt x="1311" y="32"/>
                </a:cubicBezTo>
                <a:cubicBezTo>
                  <a:pt x="1309" y="34"/>
                  <a:pt x="1309" y="31"/>
                  <a:pt x="1307" y="32"/>
                </a:cubicBezTo>
                <a:cubicBezTo>
                  <a:pt x="1304" y="33"/>
                  <a:pt x="1307" y="35"/>
                  <a:pt x="1305" y="36"/>
                </a:cubicBezTo>
                <a:cubicBezTo>
                  <a:pt x="1302" y="37"/>
                  <a:pt x="1300" y="36"/>
                  <a:pt x="1300" y="36"/>
                </a:cubicBezTo>
                <a:cubicBezTo>
                  <a:pt x="1300" y="39"/>
                  <a:pt x="1300" y="39"/>
                  <a:pt x="1300" y="39"/>
                </a:cubicBezTo>
                <a:cubicBezTo>
                  <a:pt x="1300" y="39"/>
                  <a:pt x="1303" y="40"/>
                  <a:pt x="1305" y="40"/>
                </a:cubicBezTo>
                <a:cubicBezTo>
                  <a:pt x="1307" y="40"/>
                  <a:pt x="1308" y="42"/>
                  <a:pt x="1308" y="44"/>
                </a:cubicBezTo>
                <a:cubicBezTo>
                  <a:pt x="1308" y="46"/>
                  <a:pt x="1306" y="46"/>
                  <a:pt x="1306" y="46"/>
                </a:cubicBezTo>
                <a:cubicBezTo>
                  <a:pt x="1306" y="46"/>
                  <a:pt x="1303" y="46"/>
                  <a:pt x="1302" y="46"/>
                </a:cubicBezTo>
                <a:cubicBezTo>
                  <a:pt x="1301" y="46"/>
                  <a:pt x="1300" y="45"/>
                  <a:pt x="1298" y="48"/>
                </a:cubicBezTo>
                <a:cubicBezTo>
                  <a:pt x="1297" y="50"/>
                  <a:pt x="1298" y="51"/>
                  <a:pt x="1298" y="52"/>
                </a:cubicBezTo>
                <a:cubicBezTo>
                  <a:pt x="1298" y="52"/>
                  <a:pt x="1297" y="52"/>
                  <a:pt x="1293" y="52"/>
                </a:cubicBezTo>
                <a:cubicBezTo>
                  <a:pt x="1293" y="52"/>
                  <a:pt x="1293" y="51"/>
                  <a:pt x="1294" y="50"/>
                </a:cubicBezTo>
                <a:cubicBezTo>
                  <a:pt x="1296" y="45"/>
                  <a:pt x="1296" y="45"/>
                  <a:pt x="1295" y="44"/>
                </a:cubicBezTo>
                <a:cubicBezTo>
                  <a:pt x="1293" y="43"/>
                  <a:pt x="1287" y="31"/>
                  <a:pt x="1289" y="39"/>
                </a:cubicBezTo>
                <a:cubicBezTo>
                  <a:pt x="1292" y="47"/>
                  <a:pt x="1289" y="44"/>
                  <a:pt x="1289" y="45"/>
                </a:cubicBezTo>
                <a:cubicBezTo>
                  <a:pt x="1290" y="47"/>
                  <a:pt x="1288" y="49"/>
                  <a:pt x="1289" y="50"/>
                </a:cubicBezTo>
                <a:cubicBezTo>
                  <a:pt x="1290" y="51"/>
                  <a:pt x="1291" y="52"/>
                  <a:pt x="1291" y="53"/>
                </a:cubicBezTo>
                <a:cubicBezTo>
                  <a:pt x="1290" y="54"/>
                  <a:pt x="1291" y="56"/>
                  <a:pt x="1291" y="56"/>
                </a:cubicBezTo>
                <a:cubicBezTo>
                  <a:pt x="1284" y="57"/>
                  <a:pt x="1284" y="57"/>
                  <a:pt x="1284" y="57"/>
                </a:cubicBezTo>
                <a:cubicBezTo>
                  <a:pt x="1280" y="57"/>
                  <a:pt x="1283" y="61"/>
                  <a:pt x="1279" y="62"/>
                </a:cubicBezTo>
                <a:cubicBezTo>
                  <a:pt x="1276" y="63"/>
                  <a:pt x="1276" y="63"/>
                  <a:pt x="1273" y="65"/>
                </a:cubicBezTo>
                <a:cubicBezTo>
                  <a:pt x="1270" y="68"/>
                  <a:pt x="1274" y="68"/>
                  <a:pt x="1272" y="71"/>
                </a:cubicBezTo>
                <a:cubicBezTo>
                  <a:pt x="1269" y="75"/>
                  <a:pt x="1269" y="73"/>
                  <a:pt x="1266" y="74"/>
                </a:cubicBezTo>
                <a:cubicBezTo>
                  <a:pt x="1262" y="76"/>
                  <a:pt x="1267" y="77"/>
                  <a:pt x="1263" y="80"/>
                </a:cubicBezTo>
                <a:cubicBezTo>
                  <a:pt x="1260" y="84"/>
                  <a:pt x="1262" y="77"/>
                  <a:pt x="1259" y="82"/>
                </a:cubicBezTo>
                <a:cubicBezTo>
                  <a:pt x="1257" y="87"/>
                  <a:pt x="1259" y="86"/>
                  <a:pt x="1256" y="88"/>
                </a:cubicBezTo>
                <a:cubicBezTo>
                  <a:pt x="1253" y="89"/>
                  <a:pt x="1259" y="83"/>
                  <a:pt x="1253" y="86"/>
                </a:cubicBezTo>
                <a:cubicBezTo>
                  <a:pt x="1248" y="90"/>
                  <a:pt x="1253" y="90"/>
                  <a:pt x="1254" y="93"/>
                </a:cubicBezTo>
                <a:cubicBezTo>
                  <a:pt x="1254" y="96"/>
                  <a:pt x="1252" y="95"/>
                  <a:pt x="1249" y="95"/>
                </a:cubicBezTo>
                <a:cubicBezTo>
                  <a:pt x="1246" y="95"/>
                  <a:pt x="1248" y="92"/>
                  <a:pt x="1246" y="91"/>
                </a:cubicBezTo>
                <a:cubicBezTo>
                  <a:pt x="1244" y="90"/>
                  <a:pt x="1245" y="92"/>
                  <a:pt x="1242" y="91"/>
                </a:cubicBezTo>
                <a:cubicBezTo>
                  <a:pt x="1239" y="90"/>
                  <a:pt x="1243" y="87"/>
                  <a:pt x="1241" y="86"/>
                </a:cubicBezTo>
                <a:cubicBezTo>
                  <a:pt x="1240" y="84"/>
                  <a:pt x="1237" y="88"/>
                  <a:pt x="1235" y="87"/>
                </a:cubicBezTo>
                <a:cubicBezTo>
                  <a:pt x="1233" y="87"/>
                  <a:pt x="1235" y="85"/>
                  <a:pt x="1234" y="83"/>
                </a:cubicBezTo>
                <a:cubicBezTo>
                  <a:pt x="1233" y="82"/>
                  <a:pt x="1232" y="85"/>
                  <a:pt x="1230" y="83"/>
                </a:cubicBezTo>
                <a:cubicBezTo>
                  <a:pt x="1229" y="81"/>
                  <a:pt x="1232" y="81"/>
                  <a:pt x="1233" y="80"/>
                </a:cubicBezTo>
                <a:cubicBezTo>
                  <a:pt x="1234" y="79"/>
                  <a:pt x="1233" y="78"/>
                  <a:pt x="1234" y="76"/>
                </a:cubicBezTo>
                <a:cubicBezTo>
                  <a:pt x="1235" y="74"/>
                  <a:pt x="1236" y="77"/>
                  <a:pt x="1238" y="76"/>
                </a:cubicBezTo>
                <a:cubicBezTo>
                  <a:pt x="1240" y="76"/>
                  <a:pt x="1238" y="80"/>
                  <a:pt x="1240" y="80"/>
                </a:cubicBezTo>
                <a:cubicBezTo>
                  <a:pt x="1242" y="81"/>
                  <a:pt x="1242" y="78"/>
                  <a:pt x="1239" y="75"/>
                </a:cubicBezTo>
                <a:cubicBezTo>
                  <a:pt x="1237" y="71"/>
                  <a:pt x="1242" y="73"/>
                  <a:pt x="1240" y="70"/>
                </a:cubicBezTo>
                <a:cubicBezTo>
                  <a:pt x="1239" y="66"/>
                  <a:pt x="1237" y="69"/>
                  <a:pt x="1235" y="67"/>
                </a:cubicBezTo>
                <a:cubicBezTo>
                  <a:pt x="1234" y="64"/>
                  <a:pt x="1233" y="63"/>
                  <a:pt x="1230" y="64"/>
                </a:cubicBezTo>
                <a:cubicBezTo>
                  <a:pt x="1230" y="64"/>
                  <a:pt x="1229" y="67"/>
                  <a:pt x="1226" y="69"/>
                </a:cubicBezTo>
                <a:cubicBezTo>
                  <a:pt x="1223" y="71"/>
                  <a:pt x="1223" y="68"/>
                  <a:pt x="1220" y="69"/>
                </a:cubicBezTo>
                <a:cubicBezTo>
                  <a:pt x="1220" y="68"/>
                  <a:pt x="1220" y="67"/>
                  <a:pt x="1220" y="67"/>
                </a:cubicBezTo>
                <a:cubicBezTo>
                  <a:pt x="1221" y="65"/>
                  <a:pt x="1223" y="64"/>
                  <a:pt x="1222" y="62"/>
                </a:cubicBezTo>
                <a:cubicBezTo>
                  <a:pt x="1221" y="60"/>
                  <a:pt x="1220" y="65"/>
                  <a:pt x="1220" y="60"/>
                </a:cubicBezTo>
                <a:cubicBezTo>
                  <a:pt x="1220" y="55"/>
                  <a:pt x="1219" y="54"/>
                  <a:pt x="1219" y="52"/>
                </a:cubicBezTo>
                <a:cubicBezTo>
                  <a:pt x="1218" y="50"/>
                  <a:pt x="1218" y="47"/>
                  <a:pt x="1218" y="47"/>
                </a:cubicBezTo>
                <a:cubicBezTo>
                  <a:pt x="1217" y="48"/>
                  <a:pt x="1219" y="52"/>
                  <a:pt x="1217" y="56"/>
                </a:cubicBezTo>
                <a:cubicBezTo>
                  <a:pt x="1216" y="59"/>
                  <a:pt x="1215" y="59"/>
                  <a:pt x="1215" y="62"/>
                </a:cubicBezTo>
                <a:cubicBezTo>
                  <a:pt x="1216" y="64"/>
                  <a:pt x="1216" y="67"/>
                  <a:pt x="1218" y="67"/>
                </a:cubicBezTo>
                <a:cubicBezTo>
                  <a:pt x="1218" y="67"/>
                  <a:pt x="1219" y="68"/>
                  <a:pt x="1219" y="69"/>
                </a:cubicBezTo>
                <a:cubicBezTo>
                  <a:pt x="1216" y="70"/>
                  <a:pt x="1220" y="73"/>
                  <a:pt x="1216" y="74"/>
                </a:cubicBezTo>
                <a:cubicBezTo>
                  <a:pt x="1213" y="75"/>
                  <a:pt x="1217" y="67"/>
                  <a:pt x="1215" y="67"/>
                </a:cubicBezTo>
                <a:cubicBezTo>
                  <a:pt x="1213" y="67"/>
                  <a:pt x="1214" y="64"/>
                  <a:pt x="1212" y="63"/>
                </a:cubicBezTo>
                <a:cubicBezTo>
                  <a:pt x="1212" y="63"/>
                  <a:pt x="1211" y="63"/>
                  <a:pt x="1211" y="62"/>
                </a:cubicBezTo>
                <a:cubicBezTo>
                  <a:pt x="1212" y="60"/>
                  <a:pt x="1212" y="56"/>
                  <a:pt x="1211" y="55"/>
                </a:cubicBezTo>
                <a:cubicBezTo>
                  <a:pt x="1209" y="52"/>
                  <a:pt x="1211" y="49"/>
                  <a:pt x="1210" y="48"/>
                </a:cubicBezTo>
                <a:cubicBezTo>
                  <a:pt x="1209" y="46"/>
                  <a:pt x="1207" y="52"/>
                  <a:pt x="1207" y="54"/>
                </a:cubicBezTo>
                <a:cubicBezTo>
                  <a:pt x="1207" y="55"/>
                  <a:pt x="1207" y="57"/>
                  <a:pt x="1206" y="59"/>
                </a:cubicBezTo>
                <a:cubicBezTo>
                  <a:pt x="1204" y="58"/>
                  <a:pt x="1206" y="63"/>
                  <a:pt x="1204" y="64"/>
                </a:cubicBezTo>
                <a:cubicBezTo>
                  <a:pt x="1202" y="66"/>
                  <a:pt x="1202" y="60"/>
                  <a:pt x="1199" y="61"/>
                </a:cubicBezTo>
                <a:cubicBezTo>
                  <a:pt x="1196" y="62"/>
                  <a:pt x="1199" y="63"/>
                  <a:pt x="1198" y="66"/>
                </a:cubicBezTo>
                <a:cubicBezTo>
                  <a:pt x="1197" y="70"/>
                  <a:pt x="1195" y="67"/>
                  <a:pt x="1192" y="69"/>
                </a:cubicBezTo>
                <a:cubicBezTo>
                  <a:pt x="1188" y="70"/>
                  <a:pt x="1190" y="72"/>
                  <a:pt x="1190" y="75"/>
                </a:cubicBezTo>
                <a:cubicBezTo>
                  <a:pt x="1190" y="78"/>
                  <a:pt x="1192" y="77"/>
                  <a:pt x="1192" y="80"/>
                </a:cubicBezTo>
                <a:cubicBezTo>
                  <a:pt x="1193" y="82"/>
                  <a:pt x="1191" y="81"/>
                  <a:pt x="1189" y="83"/>
                </a:cubicBezTo>
                <a:cubicBezTo>
                  <a:pt x="1188" y="85"/>
                  <a:pt x="1190" y="86"/>
                  <a:pt x="1191" y="87"/>
                </a:cubicBezTo>
                <a:cubicBezTo>
                  <a:pt x="1192" y="88"/>
                  <a:pt x="1192" y="88"/>
                  <a:pt x="1190" y="91"/>
                </a:cubicBezTo>
                <a:cubicBezTo>
                  <a:pt x="1187" y="94"/>
                  <a:pt x="1191" y="94"/>
                  <a:pt x="1192" y="96"/>
                </a:cubicBezTo>
                <a:cubicBezTo>
                  <a:pt x="1193" y="98"/>
                  <a:pt x="1192" y="98"/>
                  <a:pt x="1190" y="100"/>
                </a:cubicBezTo>
                <a:cubicBezTo>
                  <a:pt x="1187" y="102"/>
                  <a:pt x="1187" y="100"/>
                  <a:pt x="1183" y="102"/>
                </a:cubicBezTo>
                <a:cubicBezTo>
                  <a:pt x="1180" y="104"/>
                  <a:pt x="1183" y="105"/>
                  <a:pt x="1179" y="107"/>
                </a:cubicBezTo>
                <a:cubicBezTo>
                  <a:pt x="1176" y="108"/>
                  <a:pt x="1179" y="104"/>
                  <a:pt x="1178" y="103"/>
                </a:cubicBezTo>
                <a:cubicBezTo>
                  <a:pt x="1177" y="103"/>
                  <a:pt x="1180" y="101"/>
                  <a:pt x="1179" y="100"/>
                </a:cubicBezTo>
                <a:cubicBezTo>
                  <a:pt x="1177" y="98"/>
                  <a:pt x="1177" y="100"/>
                  <a:pt x="1175" y="99"/>
                </a:cubicBezTo>
                <a:cubicBezTo>
                  <a:pt x="1173" y="98"/>
                  <a:pt x="1175" y="96"/>
                  <a:pt x="1172" y="95"/>
                </a:cubicBezTo>
                <a:cubicBezTo>
                  <a:pt x="1168" y="95"/>
                  <a:pt x="1173" y="99"/>
                  <a:pt x="1171" y="100"/>
                </a:cubicBezTo>
                <a:cubicBezTo>
                  <a:pt x="1169" y="101"/>
                  <a:pt x="1169" y="98"/>
                  <a:pt x="1165" y="96"/>
                </a:cubicBezTo>
                <a:cubicBezTo>
                  <a:pt x="1162" y="94"/>
                  <a:pt x="1165" y="93"/>
                  <a:pt x="1163" y="91"/>
                </a:cubicBezTo>
                <a:cubicBezTo>
                  <a:pt x="1161" y="89"/>
                  <a:pt x="1161" y="93"/>
                  <a:pt x="1157" y="92"/>
                </a:cubicBezTo>
                <a:cubicBezTo>
                  <a:pt x="1153" y="91"/>
                  <a:pt x="1156" y="90"/>
                  <a:pt x="1151" y="89"/>
                </a:cubicBezTo>
                <a:cubicBezTo>
                  <a:pt x="1147" y="89"/>
                  <a:pt x="1149" y="90"/>
                  <a:pt x="1147" y="92"/>
                </a:cubicBezTo>
                <a:cubicBezTo>
                  <a:pt x="1144" y="93"/>
                  <a:pt x="1147" y="95"/>
                  <a:pt x="1143" y="96"/>
                </a:cubicBezTo>
                <a:cubicBezTo>
                  <a:pt x="1138" y="97"/>
                  <a:pt x="1140" y="95"/>
                  <a:pt x="1138" y="93"/>
                </a:cubicBezTo>
                <a:cubicBezTo>
                  <a:pt x="1137" y="91"/>
                  <a:pt x="1136" y="94"/>
                  <a:pt x="1135" y="92"/>
                </a:cubicBezTo>
                <a:cubicBezTo>
                  <a:pt x="1134" y="91"/>
                  <a:pt x="1136" y="89"/>
                  <a:pt x="1135" y="86"/>
                </a:cubicBezTo>
                <a:cubicBezTo>
                  <a:pt x="1135" y="83"/>
                  <a:pt x="1136" y="82"/>
                  <a:pt x="1134" y="83"/>
                </a:cubicBezTo>
                <a:cubicBezTo>
                  <a:pt x="1132" y="84"/>
                  <a:pt x="1135" y="87"/>
                  <a:pt x="1133" y="90"/>
                </a:cubicBezTo>
                <a:cubicBezTo>
                  <a:pt x="1131" y="93"/>
                  <a:pt x="1133" y="92"/>
                  <a:pt x="1133" y="95"/>
                </a:cubicBezTo>
                <a:cubicBezTo>
                  <a:pt x="1134" y="98"/>
                  <a:pt x="1132" y="98"/>
                  <a:pt x="1130" y="96"/>
                </a:cubicBezTo>
                <a:cubicBezTo>
                  <a:pt x="1128" y="94"/>
                  <a:pt x="1132" y="89"/>
                  <a:pt x="1130" y="90"/>
                </a:cubicBezTo>
                <a:cubicBezTo>
                  <a:pt x="1128" y="92"/>
                  <a:pt x="1126" y="91"/>
                  <a:pt x="1123" y="85"/>
                </a:cubicBezTo>
                <a:cubicBezTo>
                  <a:pt x="1120" y="80"/>
                  <a:pt x="1127" y="81"/>
                  <a:pt x="1126" y="79"/>
                </a:cubicBezTo>
                <a:cubicBezTo>
                  <a:pt x="1125" y="77"/>
                  <a:pt x="1127" y="77"/>
                  <a:pt x="1125" y="77"/>
                </a:cubicBezTo>
                <a:cubicBezTo>
                  <a:pt x="1123" y="77"/>
                  <a:pt x="1122" y="80"/>
                  <a:pt x="1120" y="80"/>
                </a:cubicBezTo>
                <a:cubicBezTo>
                  <a:pt x="1118" y="80"/>
                  <a:pt x="1120" y="77"/>
                  <a:pt x="1119" y="76"/>
                </a:cubicBezTo>
                <a:cubicBezTo>
                  <a:pt x="1118" y="75"/>
                  <a:pt x="1118" y="77"/>
                  <a:pt x="1114" y="75"/>
                </a:cubicBezTo>
                <a:cubicBezTo>
                  <a:pt x="1110" y="74"/>
                  <a:pt x="1116" y="72"/>
                  <a:pt x="1116" y="71"/>
                </a:cubicBezTo>
                <a:cubicBezTo>
                  <a:pt x="1115" y="69"/>
                  <a:pt x="1118" y="70"/>
                  <a:pt x="1120" y="70"/>
                </a:cubicBezTo>
                <a:cubicBezTo>
                  <a:pt x="1122" y="70"/>
                  <a:pt x="1120" y="67"/>
                  <a:pt x="1120" y="65"/>
                </a:cubicBezTo>
                <a:cubicBezTo>
                  <a:pt x="1120" y="63"/>
                  <a:pt x="1121" y="64"/>
                  <a:pt x="1123" y="64"/>
                </a:cubicBezTo>
                <a:cubicBezTo>
                  <a:pt x="1124" y="65"/>
                  <a:pt x="1123" y="69"/>
                  <a:pt x="1124" y="69"/>
                </a:cubicBezTo>
                <a:cubicBezTo>
                  <a:pt x="1125" y="70"/>
                  <a:pt x="1126" y="67"/>
                  <a:pt x="1127" y="66"/>
                </a:cubicBezTo>
                <a:cubicBezTo>
                  <a:pt x="1129" y="64"/>
                  <a:pt x="1129" y="61"/>
                  <a:pt x="1129" y="60"/>
                </a:cubicBezTo>
                <a:cubicBezTo>
                  <a:pt x="1129" y="58"/>
                  <a:pt x="1131" y="59"/>
                  <a:pt x="1133" y="59"/>
                </a:cubicBezTo>
                <a:cubicBezTo>
                  <a:pt x="1136" y="58"/>
                  <a:pt x="1135" y="63"/>
                  <a:pt x="1137" y="62"/>
                </a:cubicBezTo>
                <a:cubicBezTo>
                  <a:pt x="1138" y="61"/>
                  <a:pt x="1138" y="59"/>
                  <a:pt x="1137" y="57"/>
                </a:cubicBezTo>
                <a:cubicBezTo>
                  <a:pt x="1135" y="55"/>
                  <a:pt x="1138" y="54"/>
                  <a:pt x="1137" y="51"/>
                </a:cubicBezTo>
                <a:cubicBezTo>
                  <a:pt x="1135" y="47"/>
                  <a:pt x="1135" y="47"/>
                  <a:pt x="1134" y="45"/>
                </a:cubicBezTo>
                <a:cubicBezTo>
                  <a:pt x="1134" y="43"/>
                  <a:pt x="1137" y="44"/>
                  <a:pt x="1138" y="45"/>
                </a:cubicBezTo>
                <a:cubicBezTo>
                  <a:pt x="1140" y="46"/>
                  <a:pt x="1141" y="43"/>
                  <a:pt x="1142" y="40"/>
                </a:cubicBezTo>
                <a:cubicBezTo>
                  <a:pt x="1143" y="37"/>
                  <a:pt x="1142" y="36"/>
                  <a:pt x="1139" y="37"/>
                </a:cubicBezTo>
                <a:cubicBezTo>
                  <a:pt x="1137" y="37"/>
                  <a:pt x="1137" y="34"/>
                  <a:pt x="1135" y="32"/>
                </a:cubicBezTo>
                <a:cubicBezTo>
                  <a:pt x="1132" y="29"/>
                  <a:pt x="1133" y="29"/>
                  <a:pt x="1131" y="29"/>
                </a:cubicBezTo>
                <a:cubicBezTo>
                  <a:pt x="1130" y="29"/>
                  <a:pt x="1129" y="28"/>
                  <a:pt x="1126" y="24"/>
                </a:cubicBezTo>
                <a:cubicBezTo>
                  <a:pt x="1124" y="20"/>
                  <a:pt x="1128" y="20"/>
                  <a:pt x="1127" y="19"/>
                </a:cubicBezTo>
                <a:cubicBezTo>
                  <a:pt x="1126" y="18"/>
                  <a:pt x="1123" y="22"/>
                  <a:pt x="1123" y="22"/>
                </a:cubicBezTo>
                <a:cubicBezTo>
                  <a:pt x="1123" y="22"/>
                  <a:pt x="1124" y="26"/>
                  <a:pt x="1126" y="28"/>
                </a:cubicBezTo>
                <a:cubicBezTo>
                  <a:pt x="1127" y="31"/>
                  <a:pt x="1124" y="31"/>
                  <a:pt x="1124" y="31"/>
                </a:cubicBezTo>
                <a:cubicBezTo>
                  <a:pt x="1124" y="31"/>
                  <a:pt x="1126" y="33"/>
                  <a:pt x="1128" y="35"/>
                </a:cubicBezTo>
                <a:cubicBezTo>
                  <a:pt x="1132" y="37"/>
                  <a:pt x="1127" y="37"/>
                  <a:pt x="1124" y="37"/>
                </a:cubicBezTo>
                <a:cubicBezTo>
                  <a:pt x="1121" y="37"/>
                  <a:pt x="1124" y="41"/>
                  <a:pt x="1123" y="42"/>
                </a:cubicBezTo>
                <a:cubicBezTo>
                  <a:pt x="1122" y="42"/>
                  <a:pt x="1120" y="38"/>
                  <a:pt x="1120" y="38"/>
                </a:cubicBezTo>
                <a:cubicBezTo>
                  <a:pt x="1120" y="32"/>
                  <a:pt x="1120" y="32"/>
                  <a:pt x="1120" y="32"/>
                </a:cubicBezTo>
                <a:cubicBezTo>
                  <a:pt x="1120" y="32"/>
                  <a:pt x="1119" y="30"/>
                  <a:pt x="1118" y="29"/>
                </a:cubicBezTo>
                <a:cubicBezTo>
                  <a:pt x="1116" y="28"/>
                  <a:pt x="1116" y="31"/>
                  <a:pt x="1114" y="31"/>
                </a:cubicBezTo>
                <a:cubicBezTo>
                  <a:pt x="1112" y="31"/>
                  <a:pt x="1114" y="28"/>
                  <a:pt x="1113" y="27"/>
                </a:cubicBezTo>
                <a:cubicBezTo>
                  <a:pt x="1112" y="27"/>
                  <a:pt x="1112" y="25"/>
                  <a:pt x="1112" y="25"/>
                </a:cubicBezTo>
                <a:cubicBezTo>
                  <a:pt x="1112" y="25"/>
                  <a:pt x="1114" y="25"/>
                  <a:pt x="1115" y="23"/>
                </a:cubicBezTo>
                <a:cubicBezTo>
                  <a:pt x="1116" y="21"/>
                  <a:pt x="1113" y="20"/>
                  <a:pt x="1113" y="20"/>
                </a:cubicBezTo>
                <a:cubicBezTo>
                  <a:pt x="1113" y="20"/>
                  <a:pt x="1118" y="21"/>
                  <a:pt x="1118" y="18"/>
                </a:cubicBezTo>
                <a:cubicBezTo>
                  <a:pt x="1117" y="14"/>
                  <a:pt x="1115" y="16"/>
                  <a:pt x="1115" y="16"/>
                </a:cubicBezTo>
                <a:cubicBezTo>
                  <a:pt x="1115" y="16"/>
                  <a:pt x="1117" y="13"/>
                  <a:pt x="1116" y="11"/>
                </a:cubicBezTo>
                <a:cubicBezTo>
                  <a:pt x="1116" y="9"/>
                  <a:pt x="1115" y="11"/>
                  <a:pt x="1112" y="10"/>
                </a:cubicBezTo>
                <a:cubicBezTo>
                  <a:pt x="1110" y="10"/>
                  <a:pt x="1114" y="10"/>
                  <a:pt x="1114" y="8"/>
                </a:cubicBezTo>
                <a:cubicBezTo>
                  <a:pt x="1113" y="6"/>
                  <a:pt x="1115" y="5"/>
                  <a:pt x="1115" y="4"/>
                </a:cubicBezTo>
                <a:cubicBezTo>
                  <a:pt x="1114" y="2"/>
                  <a:pt x="1115" y="2"/>
                  <a:pt x="1112" y="1"/>
                </a:cubicBezTo>
                <a:cubicBezTo>
                  <a:pt x="1110" y="0"/>
                  <a:pt x="1113" y="6"/>
                  <a:pt x="1110" y="6"/>
                </a:cubicBezTo>
                <a:cubicBezTo>
                  <a:pt x="1108" y="7"/>
                  <a:pt x="1111" y="4"/>
                  <a:pt x="1110" y="4"/>
                </a:cubicBezTo>
                <a:cubicBezTo>
                  <a:pt x="1109" y="3"/>
                  <a:pt x="1107" y="3"/>
                  <a:pt x="1105" y="7"/>
                </a:cubicBezTo>
                <a:cubicBezTo>
                  <a:pt x="1102" y="12"/>
                  <a:pt x="1107" y="9"/>
                  <a:pt x="1107" y="10"/>
                </a:cubicBezTo>
                <a:cubicBezTo>
                  <a:pt x="1108" y="12"/>
                  <a:pt x="1109" y="12"/>
                  <a:pt x="1109" y="14"/>
                </a:cubicBezTo>
                <a:cubicBezTo>
                  <a:pt x="1108" y="16"/>
                  <a:pt x="1107" y="13"/>
                  <a:pt x="1106" y="16"/>
                </a:cubicBezTo>
                <a:cubicBezTo>
                  <a:pt x="1105" y="19"/>
                  <a:pt x="1108" y="17"/>
                  <a:pt x="1109" y="19"/>
                </a:cubicBezTo>
                <a:cubicBezTo>
                  <a:pt x="1110" y="21"/>
                  <a:pt x="1108" y="22"/>
                  <a:pt x="1104" y="23"/>
                </a:cubicBezTo>
                <a:cubicBezTo>
                  <a:pt x="1100" y="23"/>
                  <a:pt x="1102" y="20"/>
                  <a:pt x="1099" y="21"/>
                </a:cubicBezTo>
                <a:cubicBezTo>
                  <a:pt x="1096" y="21"/>
                  <a:pt x="1098" y="23"/>
                  <a:pt x="1097" y="25"/>
                </a:cubicBezTo>
                <a:cubicBezTo>
                  <a:pt x="1095" y="27"/>
                  <a:pt x="1098" y="28"/>
                  <a:pt x="1097" y="31"/>
                </a:cubicBezTo>
                <a:cubicBezTo>
                  <a:pt x="1096" y="34"/>
                  <a:pt x="1098" y="34"/>
                  <a:pt x="1095" y="33"/>
                </a:cubicBezTo>
                <a:cubicBezTo>
                  <a:pt x="1092" y="33"/>
                  <a:pt x="1097" y="29"/>
                  <a:pt x="1096" y="29"/>
                </a:cubicBezTo>
                <a:cubicBezTo>
                  <a:pt x="1094" y="29"/>
                  <a:pt x="1095" y="26"/>
                  <a:pt x="1093" y="28"/>
                </a:cubicBezTo>
                <a:cubicBezTo>
                  <a:pt x="1090" y="30"/>
                  <a:pt x="1092" y="31"/>
                  <a:pt x="1091" y="33"/>
                </a:cubicBezTo>
                <a:cubicBezTo>
                  <a:pt x="1089" y="34"/>
                  <a:pt x="1089" y="31"/>
                  <a:pt x="1087" y="33"/>
                </a:cubicBezTo>
                <a:cubicBezTo>
                  <a:pt x="1085" y="34"/>
                  <a:pt x="1087" y="35"/>
                  <a:pt x="1086" y="37"/>
                </a:cubicBezTo>
                <a:cubicBezTo>
                  <a:pt x="1086" y="40"/>
                  <a:pt x="1086" y="41"/>
                  <a:pt x="1084" y="40"/>
                </a:cubicBezTo>
                <a:cubicBezTo>
                  <a:pt x="1082" y="38"/>
                  <a:pt x="1081" y="39"/>
                  <a:pt x="1080" y="42"/>
                </a:cubicBezTo>
                <a:cubicBezTo>
                  <a:pt x="1080" y="45"/>
                  <a:pt x="1078" y="48"/>
                  <a:pt x="1077" y="49"/>
                </a:cubicBezTo>
                <a:cubicBezTo>
                  <a:pt x="1076" y="51"/>
                  <a:pt x="1077" y="47"/>
                  <a:pt x="1075" y="48"/>
                </a:cubicBezTo>
                <a:cubicBezTo>
                  <a:pt x="1073" y="50"/>
                  <a:pt x="1076" y="52"/>
                  <a:pt x="1074" y="54"/>
                </a:cubicBezTo>
                <a:cubicBezTo>
                  <a:pt x="1071" y="56"/>
                  <a:pt x="1071" y="54"/>
                  <a:pt x="1068" y="56"/>
                </a:cubicBezTo>
                <a:cubicBezTo>
                  <a:pt x="1065" y="58"/>
                  <a:pt x="1066" y="58"/>
                  <a:pt x="1067" y="60"/>
                </a:cubicBezTo>
                <a:cubicBezTo>
                  <a:pt x="1069" y="62"/>
                  <a:pt x="1070" y="61"/>
                  <a:pt x="1070" y="63"/>
                </a:cubicBezTo>
                <a:cubicBezTo>
                  <a:pt x="1071" y="64"/>
                  <a:pt x="1071" y="66"/>
                  <a:pt x="1069" y="67"/>
                </a:cubicBezTo>
                <a:cubicBezTo>
                  <a:pt x="1068" y="68"/>
                  <a:pt x="1063" y="66"/>
                  <a:pt x="1063" y="66"/>
                </a:cubicBezTo>
                <a:cubicBezTo>
                  <a:pt x="1063" y="66"/>
                  <a:pt x="1063" y="63"/>
                  <a:pt x="1062" y="62"/>
                </a:cubicBezTo>
                <a:cubicBezTo>
                  <a:pt x="1062" y="60"/>
                  <a:pt x="1061" y="63"/>
                  <a:pt x="1059" y="62"/>
                </a:cubicBezTo>
                <a:cubicBezTo>
                  <a:pt x="1057" y="61"/>
                  <a:pt x="1061" y="61"/>
                  <a:pt x="1060" y="58"/>
                </a:cubicBezTo>
                <a:cubicBezTo>
                  <a:pt x="1060" y="54"/>
                  <a:pt x="1063" y="54"/>
                  <a:pt x="1062" y="53"/>
                </a:cubicBezTo>
                <a:cubicBezTo>
                  <a:pt x="1060" y="51"/>
                  <a:pt x="1061" y="51"/>
                  <a:pt x="1057" y="53"/>
                </a:cubicBezTo>
                <a:cubicBezTo>
                  <a:pt x="1053" y="54"/>
                  <a:pt x="1054" y="55"/>
                  <a:pt x="1051" y="55"/>
                </a:cubicBezTo>
                <a:cubicBezTo>
                  <a:pt x="1049" y="54"/>
                  <a:pt x="1051" y="53"/>
                  <a:pt x="1053" y="53"/>
                </a:cubicBezTo>
                <a:cubicBezTo>
                  <a:pt x="1054" y="52"/>
                  <a:pt x="1056" y="51"/>
                  <a:pt x="1058" y="50"/>
                </a:cubicBezTo>
                <a:cubicBezTo>
                  <a:pt x="1059" y="48"/>
                  <a:pt x="1056" y="49"/>
                  <a:pt x="1053" y="48"/>
                </a:cubicBezTo>
                <a:cubicBezTo>
                  <a:pt x="1051" y="46"/>
                  <a:pt x="1053" y="45"/>
                  <a:pt x="1050" y="44"/>
                </a:cubicBezTo>
                <a:cubicBezTo>
                  <a:pt x="1048" y="43"/>
                  <a:pt x="1045" y="45"/>
                  <a:pt x="1044" y="45"/>
                </a:cubicBezTo>
                <a:cubicBezTo>
                  <a:pt x="1043" y="45"/>
                  <a:pt x="1041" y="43"/>
                  <a:pt x="1038" y="43"/>
                </a:cubicBezTo>
                <a:cubicBezTo>
                  <a:pt x="1036" y="44"/>
                  <a:pt x="1037" y="46"/>
                  <a:pt x="1035" y="46"/>
                </a:cubicBezTo>
                <a:cubicBezTo>
                  <a:pt x="1034" y="47"/>
                  <a:pt x="1034" y="44"/>
                  <a:pt x="1032" y="45"/>
                </a:cubicBezTo>
                <a:cubicBezTo>
                  <a:pt x="1030" y="46"/>
                  <a:pt x="1031" y="48"/>
                  <a:pt x="1032" y="50"/>
                </a:cubicBezTo>
                <a:cubicBezTo>
                  <a:pt x="1033" y="52"/>
                  <a:pt x="1032" y="53"/>
                  <a:pt x="1030" y="55"/>
                </a:cubicBezTo>
                <a:cubicBezTo>
                  <a:pt x="1028" y="56"/>
                  <a:pt x="1030" y="57"/>
                  <a:pt x="1024" y="58"/>
                </a:cubicBezTo>
                <a:cubicBezTo>
                  <a:pt x="1018" y="59"/>
                  <a:pt x="1023" y="56"/>
                  <a:pt x="1022" y="53"/>
                </a:cubicBezTo>
                <a:cubicBezTo>
                  <a:pt x="1020" y="51"/>
                  <a:pt x="1025" y="51"/>
                  <a:pt x="1024" y="48"/>
                </a:cubicBezTo>
                <a:cubicBezTo>
                  <a:pt x="1023" y="45"/>
                  <a:pt x="1022" y="46"/>
                  <a:pt x="1020" y="47"/>
                </a:cubicBezTo>
                <a:cubicBezTo>
                  <a:pt x="1018" y="48"/>
                  <a:pt x="1015" y="48"/>
                  <a:pt x="1015" y="48"/>
                </a:cubicBezTo>
                <a:cubicBezTo>
                  <a:pt x="1015" y="48"/>
                  <a:pt x="1014" y="49"/>
                  <a:pt x="1015" y="51"/>
                </a:cubicBezTo>
                <a:cubicBezTo>
                  <a:pt x="1017" y="52"/>
                  <a:pt x="1017" y="51"/>
                  <a:pt x="1017" y="53"/>
                </a:cubicBezTo>
                <a:cubicBezTo>
                  <a:pt x="1016" y="56"/>
                  <a:pt x="1013" y="56"/>
                  <a:pt x="1011" y="57"/>
                </a:cubicBezTo>
                <a:cubicBezTo>
                  <a:pt x="1009" y="57"/>
                  <a:pt x="1010" y="55"/>
                  <a:pt x="1010" y="52"/>
                </a:cubicBezTo>
                <a:cubicBezTo>
                  <a:pt x="1009" y="49"/>
                  <a:pt x="1010" y="46"/>
                  <a:pt x="1008" y="47"/>
                </a:cubicBezTo>
                <a:cubicBezTo>
                  <a:pt x="1005" y="47"/>
                  <a:pt x="1007" y="50"/>
                  <a:pt x="1006" y="51"/>
                </a:cubicBezTo>
                <a:cubicBezTo>
                  <a:pt x="1004" y="52"/>
                  <a:pt x="1003" y="48"/>
                  <a:pt x="1000" y="49"/>
                </a:cubicBezTo>
                <a:cubicBezTo>
                  <a:pt x="998" y="50"/>
                  <a:pt x="1000" y="51"/>
                  <a:pt x="999" y="52"/>
                </a:cubicBezTo>
                <a:cubicBezTo>
                  <a:pt x="997" y="53"/>
                  <a:pt x="998" y="54"/>
                  <a:pt x="995" y="55"/>
                </a:cubicBezTo>
                <a:cubicBezTo>
                  <a:pt x="992" y="56"/>
                  <a:pt x="995" y="54"/>
                  <a:pt x="994" y="52"/>
                </a:cubicBezTo>
                <a:cubicBezTo>
                  <a:pt x="992" y="50"/>
                  <a:pt x="992" y="53"/>
                  <a:pt x="991" y="54"/>
                </a:cubicBezTo>
                <a:cubicBezTo>
                  <a:pt x="989" y="55"/>
                  <a:pt x="990" y="53"/>
                  <a:pt x="990" y="51"/>
                </a:cubicBezTo>
                <a:cubicBezTo>
                  <a:pt x="990" y="49"/>
                  <a:pt x="991" y="48"/>
                  <a:pt x="989" y="47"/>
                </a:cubicBezTo>
                <a:cubicBezTo>
                  <a:pt x="988" y="46"/>
                  <a:pt x="989" y="49"/>
                  <a:pt x="988" y="49"/>
                </a:cubicBezTo>
                <a:cubicBezTo>
                  <a:pt x="986" y="50"/>
                  <a:pt x="987" y="48"/>
                  <a:pt x="986" y="46"/>
                </a:cubicBezTo>
                <a:cubicBezTo>
                  <a:pt x="985" y="44"/>
                  <a:pt x="986" y="48"/>
                  <a:pt x="985" y="49"/>
                </a:cubicBezTo>
                <a:cubicBezTo>
                  <a:pt x="984" y="51"/>
                  <a:pt x="987" y="51"/>
                  <a:pt x="986" y="53"/>
                </a:cubicBezTo>
                <a:cubicBezTo>
                  <a:pt x="985" y="54"/>
                  <a:pt x="987" y="54"/>
                  <a:pt x="989" y="55"/>
                </a:cubicBezTo>
                <a:cubicBezTo>
                  <a:pt x="990" y="56"/>
                  <a:pt x="992" y="58"/>
                  <a:pt x="990" y="60"/>
                </a:cubicBezTo>
                <a:cubicBezTo>
                  <a:pt x="989" y="61"/>
                  <a:pt x="987" y="61"/>
                  <a:pt x="986" y="63"/>
                </a:cubicBezTo>
                <a:cubicBezTo>
                  <a:pt x="984" y="65"/>
                  <a:pt x="984" y="62"/>
                  <a:pt x="982" y="63"/>
                </a:cubicBezTo>
                <a:cubicBezTo>
                  <a:pt x="980" y="64"/>
                  <a:pt x="982" y="64"/>
                  <a:pt x="980" y="67"/>
                </a:cubicBezTo>
                <a:cubicBezTo>
                  <a:pt x="978" y="69"/>
                  <a:pt x="976" y="69"/>
                  <a:pt x="973" y="70"/>
                </a:cubicBezTo>
                <a:cubicBezTo>
                  <a:pt x="970" y="71"/>
                  <a:pt x="969" y="68"/>
                  <a:pt x="967" y="68"/>
                </a:cubicBezTo>
                <a:cubicBezTo>
                  <a:pt x="964" y="69"/>
                  <a:pt x="964" y="72"/>
                  <a:pt x="962" y="74"/>
                </a:cubicBezTo>
                <a:cubicBezTo>
                  <a:pt x="960" y="77"/>
                  <a:pt x="956" y="78"/>
                  <a:pt x="954" y="82"/>
                </a:cubicBezTo>
                <a:cubicBezTo>
                  <a:pt x="952" y="85"/>
                  <a:pt x="954" y="85"/>
                  <a:pt x="956" y="87"/>
                </a:cubicBezTo>
                <a:cubicBezTo>
                  <a:pt x="957" y="89"/>
                  <a:pt x="957" y="91"/>
                  <a:pt x="958" y="93"/>
                </a:cubicBezTo>
                <a:cubicBezTo>
                  <a:pt x="958" y="96"/>
                  <a:pt x="955" y="94"/>
                  <a:pt x="953" y="95"/>
                </a:cubicBezTo>
                <a:cubicBezTo>
                  <a:pt x="950" y="96"/>
                  <a:pt x="950" y="98"/>
                  <a:pt x="947" y="100"/>
                </a:cubicBezTo>
                <a:cubicBezTo>
                  <a:pt x="944" y="102"/>
                  <a:pt x="944" y="104"/>
                  <a:pt x="942" y="106"/>
                </a:cubicBezTo>
                <a:cubicBezTo>
                  <a:pt x="941" y="109"/>
                  <a:pt x="941" y="106"/>
                  <a:pt x="938" y="109"/>
                </a:cubicBezTo>
                <a:cubicBezTo>
                  <a:pt x="936" y="111"/>
                  <a:pt x="942" y="113"/>
                  <a:pt x="941" y="116"/>
                </a:cubicBezTo>
                <a:cubicBezTo>
                  <a:pt x="941" y="119"/>
                  <a:pt x="939" y="116"/>
                  <a:pt x="938" y="118"/>
                </a:cubicBezTo>
                <a:cubicBezTo>
                  <a:pt x="936" y="119"/>
                  <a:pt x="938" y="120"/>
                  <a:pt x="936" y="122"/>
                </a:cubicBezTo>
                <a:cubicBezTo>
                  <a:pt x="934" y="125"/>
                  <a:pt x="933" y="123"/>
                  <a:pt x="931" y="122"/>
                </a:cubicBezTo>
                <a:cubicBezTo>
                  <a:pt x="929" y="121"/>
                  <a:pt x="928" y="124"/>
                  <a:pt x="926" y="126"/>
                </a:cubicBezTo>
                <a:cubicBezTo>
                  <a:pt x="924" y="127"/>
                  <a:pt x="922" y="123"/>
                  <a:pt x="920" y="122"/>
                </a:cubicBezTo>
                <a:cubicBezTo>
                  <a:pt x="918" y="121"/>
                  <a:pt x="918" y="121"/>
                  <a:pt x="916" y="121"/>
                </a:cubicBezTo>
                <a:cubicBezTo>
                  <a:pt x="915" y="121"/>
                  <a:pt x="918" y="123"/>
                  <a:pt x="919" y="124"/>
                </a:cubicBezTo>
                <a:cubicBezTo>
                  <a:pt x="919" y="126"/>
                  <a:pt x="919" y="128"/>
                  <a:pt x="917" y="128"/>
                </a:cubicBezTo>
                <a:cubicBezTo>
                  <a:pt x="915" y="128"/>
                  <a:pt x="911" y="127"/>
                  <a:pt x="908" y="128"/>
                </a:cubicBezTo>
                <a:cubicBezTo>
                  <a:pt x="905" y="129"/>
                  <a:pt x="907" y="131"/>
                  <a:pt x="902" y="132"/>
                </a:cubicBezTo>
                <a:cubicBezTo>
                  <a:pt x="898" y="133"/>
                  <a:pt x="898" y="130"/>
                  <a:pt x="896" y="128"/>
                </a:cubicBezTo>
                <a:cubicBezTo>
                  <a:pt x="895" y="126"/>
                  <a:pt x="892" y="125"/>
                  <a:pt x="890" y="124"/>
                </a:cubicBezTo>
                <a:cubicBezTo>
                  <a:pt x="889" y="123"/>
                  <a:pt x="890" y="120"/>
                  <a:pt x="889" y="118"/>
                </a:cubicBezTo>
                <a:cubicBezTo>
                  <a:pt x="889" y="115"/>
                  <a:pt x="892" y="115"/>
                  <a:pt x="894" y="115"/>
                </a:cubicBezTo>
                <a:cubicBezTo>
                  <a:pt x="896" y="115"/>
                  <a:pt x="895" y="113"/>
                  <a:pt x="897" y="113"/>
                </a:cubicBezTo>
                <a:cubicBezTo>
                  <a:pt x="900" y="113"/>
                  <a:pt x="900" y="112"/>
                  <a:pt x="899" y="110"/>
                </a:cubicBezTo>
                <a:cubicBezTo>
                  <a:pt x="898" y="107"/>
                  <a:pt x="899" y="105"/>
                  <a:pt x="901" y="105"/>
                </a:cubicBezTo>
                <a:cubicBezTo>
                  <a:pt x="904" y="105"/>
                  <a:pt x="906" y="105"/>
                  <a:pt x="906" y="107"/>
                </a:cubicBezTo>
                <a:cubicBezTo>
                  <a:pt x="906" y="109"/>
                  <a:pt x="913" y="111"/>
                  <a:pt x="913" y="113"/>
                </a:cubicBezTo>
                <a:cubicBezTo>
                  <a:pt x="913" y="115"/>
                  <a:pt x="918" y="117"/>
                  <a:pt x="920" y="118"/>
                </a:cubicBezTo>
                <a:cubicBezTo>
                  <a:pt x="923" y="118"/>
                  <a:pt x="923" y="121"/>
                  <a:pt x="924" y="120"/>
                </a:cubicBezTo>
                <a:cubicBezTo>
                  <a:pt x="924" y="118"/>
                  <a:pt x="922" y="116"/>
                  <a:pt x="920" y="113"/>
                </a:cubicBezTo>
                <a:cubicBezTo>
                  <a:pt x="918" y="110"/>
                  <a:pt x="918" y="108"/>
                  <a:pt x="917" y="105"/>
                </a:cubicBezTo>
                <a:cubicBezTo>
                  <a:pt x="915" y="101"/>
                  <a:pt x="916" y="100"/>
                  <a:pt x="913" y="99"/>
                </a:cubicBezTo>
                <a:cubicBezTo>
                  <a:pt x="911" y="98"/>
                  <a:pt x="911" y="97"/>
                  <a:pt x="910" y="94"/>
                </a:cubicBezTo>
                <a:cubicBezTo>
                  <a:pt x="909" y="92"/>
                  <a:pt x="905" y="94"/>
                  <a:pt x="902" y="93"/>
                </a:cubicBezTo>
                <a:cubicBezTo>
                  <a:pt x="900" y="93"/>
                  <a:pt x="901" y="90"/>
                  <a:pt x="901" y="90"/>
                </a:cubicBezTo>
                <a:cubicBezTo>
                  <a:pt x="901" y="90"/>
                  <a:pt x="906" y="89"/>
                  <a:pt x="905" y="86"/>
                </a:cubicBezTo>
                <a:cubicBezTo>
                  <a:pt x="905" y="84"/>
                  <a:pt x="903" y="84"/>
                  <a:pt x="902" y="84"/>
                </a:cubicBezTo>
                <a:cubicBezTo>
                  <a:pt x="901" y="83"/>
                  <a:pt x="902" y="78"/>
                  <a:pt x="900" y="78"/>
                </a:cubicBezTo>
                <a:cubicBezTo>
                  <a:pt x="899" y="78"/>
                  <a:pt x="898" y="82"/>
                  <a:pt x="898" y="84"/>
                </a:cubicBezTo>
                <a:cubicBezTo>
                  <a:pt x="897" y="86"/>
                  <a:pt x="900" y="86"/>
                  <a:pt x="899" y="88"/>
                </a:cubicBezTo>
                <a:cubicBezTo>
                  <a:pt x="897" y="89"/>
                  <a:pt x="899" y="90"/>
                  <a:pt x="896" y="91"/>
                </a:cubicBezTo>
                <a:cubicBezTo>
                  <a:pt x="893" y="92"/>
                  <a:pt x="894" y="84"/>
                  <a:pt x="893" y="83"/>
                </a:cubicBezTo>
                <a:cubicBezTo>
                  <a:pt x="892" y="81"/>
                  <a:pt x="895" y="80"/>
                  <a:pt x="896" y="79"/>
                </a:cubicBezTo>
                <a:cubicBezTo>
                  <a:pt x="898" y="79"/>
                  <a:pt x="899" y="79"/>
                  <a:pt x="897" y="77"/>
                </a:cubicBezTo>
                <a:cubicBezTo>
                  <a:pt x="895" y="73"/>
                  <a:pt x="895" y="73"/>
                  <a:pt x="895" y="73"/>
                </a:cubicBezTo>
                <a:cubicBezTo>
                  <a:pt x="895" y="73"/>
                  <a:pt x="886" y="72"/>
                  <a:pt x="885" y="72"/>
                </a:cubicBezTo>
                <a:cubicBezTo>
                  <a:pt x="884" y="72"/>
                  <a:pt x="883" y="70"/>
                  <a:pt x="882" y="69"/>
                </a:cubicBezTo>
                <a:cubicBezTo>
                  <a:pt x="881" y="68"/>
                  <a:pt x="879" y="70"/>
                  <a:pt x="877" y="70"/>
                </a:cubicBezTo>
                <a:cubicBezTo>
                  <a:pt x="876" y="70"/>
                  <a:pt x="876" y="68"/>
                  <a:pt x="875" y="66"/>
                </a:cubicBezTo>
                <a:cubicBezTo>
                  <a:pt x="875" y="65"/>
                  <a:pt x="874" y="66"/>
                  <a:pt x="872" y="66"/>
                </a:cubicBezTo>
                <a:cubicBezTo>
                  <a:pt x="870" y="65"/>
                  <a:pt x="870" y="58"/>
                  <a:pt x="869" y="58"/>
                </a:cubicBezTo>
                <a:cubicBezTo>
                  <a:pt x="867" y="58"/>
                  <a:pt x="867" y="65"/>
                  <a:pt x="866" y="66"/>
                </a:cubicBezTo>
                <a:cubicBezTo>
                  <a:pt x="865" y="67"/>
                  <a:pt x="867" y="70"/>
                  <a:pt x="865" y="71"/>
                </a:cubicBezTo>
                <a:cubicBezTo>
                  <a:pt x="864" y="71"/>
                  <a:pt x="863" y="69"/>
                  <a:pt x="861" y="70"/>
                </a:cubicBezTo>
                <a:cubicBezTo>
                  <a:pt x="858" y="72"/>
                  <a:pt x="859" y="74"/>
                  <a:pt x="858" y="75"/>
                </a:cubicBezTo>
                <a:cubicBezTo>
                  <a:pt x="857" y="77"/>
                  <a:pt x="855" y="77"/>
                  <a:pt x="853" y="79"/>
                </a:cubicBezTo>
                <a:cubicBezTo>
                  <a:pt x="852" y="81"/>
                  <a:pt x="848" y="82"/>
                  <a:pt x="845" y="83"/>
                </a:cubicBezTo>
                <a:cubicBezTo>
                  <a:pt x="842" y="84"/>
                  <a:pt x="843" y="84"/>
                  <a:pt x="843" y="86"/>
                </a:cubicBezTo>
                <a:cubicBezTo>
                  <a:pt x="843" y="89"/>
                  <a:pt x="846" y="90"/>
                  <a:pt x="845" y="91"/>
                </a:cubicBezTo>
                <a:cubicBezTo>
                  <a:pt x="844" y="93"/>
                  <a:pt x="847" y="94"/>
                  <a:pt x="848" y="96"/>
                </a:cubicBezTo>
                <a:cubicBezTo>
                  <a:pt x="850" y="97"/>
                  <a:pt x="850" y="98"/>
                  <a:pt x="849" y="98"/>
                </a:cubicBezTo>
                <a:cubicBezTo>
                  <a:pt x="847" y="99"/>
                  <a:pt x="845" y="100"/>
                  <a:pt x="847" y="101"/>
                </a:cubicBezTo>
                <a:cubicBezTo>
                  <a:pt x="850" y="102"/>
                  <a:pt x="851" y="105"/>
                  <a:pt x="851" y="105"/>
                </a:cubicBezTo>
                <a:cubicBezTo>
                  <a:pt x="851" y="105"/>
                  <a:pt x="849" y="106"/>
                  <a:pt x="848" y="107"/>
                </a:cubicBezTo>
                <a:cubicBezTo>
                  <a:pt x="846" y="109"/>
                  <a:pt x="850" y="111"/>
                  <a:pt x="849" y="113"/>
                </a:cubicBezTo>
                <a:cubicBezTo>
                  <a:pt x="849" y="116"/>
                  <a:pt x="842" y="114"/>
                  <a:pt x="840" y="112"/>
                </a:cubicBezTo>
                <a:cubicBezTo>
                  <a:pt x="838" y="110"/>
                  <a:pt x="836" y="112"/>
                  <a:pt x="836" y="112"/>
                </a:cubicBezTo>
                <a:cubicBezTo>
                  <a:pt x="836" y="112"/>
                  <a:pt x="834" y="114"/>
                  <a:pt x="834" y="116"/>
                </a:cubicBezTo>
                <a:cubicBezTo>
                  <a:pt x="834" y="117"/>
                  <a:pt x="832" y="118"/>
                  <a:pt x="830" y="118"/>
                </a:cubicBezTo>
                <a:cubicBezTo>
                  <a:pt x="828" y="119"/>
                  <a:pt x="828" y="119"/>
                  <a:pt x="827" y="122"/>
                </a:cubicBezTo>
                <a:cubicBezTo>
                  <a:pt x="825" y="124"/>
                  <a:pt x="829" y="125"/>
                  <a:pt x="827" y="127"/>
                </a:cubicBezTo>
                <a:cubicBezTo>
                  <a:pt x="825" y="129"/>
                  <a:pt x="823" y="126"/>
                  <a:pt x="821" y="127"/>
                </a:cubicBezTo>
                <a:cubicBezTo>
                  <a:pt x="820" y="127"/>
                  <a:pt x="820" y="130"/>
                  <a:pt x="817" y="130"/>
                </a:cubicBezTo>
                <a:cubicBezTo>
                  <a:pt x="814" y="130"/>
                  <a:pt x="815" y="126"/>
                  <a:pt x="815" y="125"/>
                </a:cubicBezTo>
                <a:cubicBezTo>
                  <a:pt x="816" y="124"/>
                  <a:pt x="818" y="122"/>
                  <a:pt x="820" y="122"/>
                </a:cubicBezTo>
                <a:cubicBezTo>
                  <a:pt x="822" y="123"/>
                  <a:pt x="824" y="120"/>
                  <a:pt x="826" y="119"/>
                </a:cubicBezTo>
                <a:cubicBezTo>
                  <a:pt x="828" y="119"/>
                  <a:pt x="829" y="118"/>
                  <a:pt x="829" y="117"/>
                </a:cubicBezTo>
                <a:cubicBezTo>
                  <a:pt x="829" y="116"/>
                  <a:pt x="828" y="115"/>
                  <a:pt x="827" y="113"/>
                </a:cubicBezTo>
                <a:cubicBezTo>
                  <a:pt x="825" y="110"/>
                  <a:pt x="824" y="112"/>
                  <a:pt x="819" y="110"/>
                </a:cubicBezTo>
                <a:cubicBezTo>
                  <a:pt x="814" y="109"/>
                  <a:pt x="815" y="107"/>
                  <a:pt x="813" y="104"/>
                </a:cubicBezTo>
                <a:cubicBezTo>
                  <a:pt x="812" y="101"/>
                  <a:pt x="812" y="104"/>
                  <a:pt x="808" y="101"/>
                </a:cubicBezTo>
                <a:cubicBezTo>
                  <a:pt x="804" y="98"/>
                  <a:pt x="807" y="98"/>
                  <a:pt x="806" y="95"/>
                </a:cubicBezTo>
                <a:cubicBezTo>
                  <a:pt x="805" y="93"/>
                  <a:pt x="803" y="97"/>
                  <a:pt x="801" y="96"/>
                </a:cubicBezTo>
                <a:cubicBezTo>
                  <a:pt x="798" y="95"/>
                  <a:pt x="799" y="92"/>
                  <a:pt x="797" y="91"/>
                </a:cubicBezTo>
                <a:cubicBezTo>
                  <a:pt x="796" y="90"/>
                  <a:pt x="794" y="92"/>
                  <a:pt x="793" y="91"/>
                </a:cubicBezTo>
                <a:cubicBezTo>
                  <a:pt x="793" y="90"/>
                  <a:pt x="795" y="89"/>
                  <a:pt x="794" y="87"/>
                </a:cubicBezTo>
                <a:cubicBezTo>
                  <a:pt x="792" y="84"/>
                  <a:pt x="792" y="87"/>
                  <a:pt x="790" y="88"/>
                </a:cubicBezTo>
                <a:cubicBezTo>
                  <a:pt x="788" y="90"/>
                  <a:pt x="790" y="87"/>
                  <a:pt x="788" y="83"/>
                </a:cubicBezTo>
                <a:cubicBezTo>
                  <a:pt x="786" y="80"/>
                  <a:pt x="787" y="86"/>
                  <a:pt x="785" y="89"/>
                </a:cubicBezTo>
                <a:cubicBezTo>
                  <a:pt x="783" y="92"/>
                  <a:pt x="788" y="91"/>
                  <a:pt x="787" y="93"/>
                </a:cubicBezTo>
                <a:cubicBezTo>
                  <a:pt x="786" y="95"/>
                  <a:pt x="784" y="92"/>
                  <a:pt x="783" y="93"/>
                </a:cubicBezTo>
                <a:cubicBezTo>
                  <a:pt x="782" y="93"/>
                  <a:pt x="784" y="94"/>
                  <a:pt x="784" y="96"/>
                </a:cubicBezTo>
                <a:cubicBezTo>
                  <a:pt x="784" y="98"/>
                  <a:pt x="787" y="98"/>
                  <a:pt x="786" y="99"/>
                </a:cubicBezTo>
                <a:cubicBezTo>
                  <a:pt x="786" y="101"/>
                  <a:pt x="785" y="104"/>
                  <a:pt x="783" y="106"/>
                </a:cubicBezTo>
                <a:cubicBezTo>
                  <a:pt x="781" y="108"/>
                  <a:pt x="780" y="108"/>
                  <a:pt x="776" y="110"/>
                </a:cubicBezTo>
                <a:cubicBezTo>
                  <a:pt x="771" y="111"/>
                  <a:pt x="769" y="115"/>
                  <a:pt x="767" y="118"/>
                </a:cubicBezTo>
                <a:cubicBezTo>
                  <a:pt x="764" y="120"/>
                  <a:pt x="764" y="122"/>
                  <a:pt x="763" y="124"/>
                </a:cubicBezTo>
                <a:cubicBezTo>
                  <a:pt x="763" y="126"/>
                  <a:pt x="767" y="127"/>
                  <a:pt x="766" y="130"/>
                </a:cubicBezTo>
                <a:cubicBezTo>
                  <a:pt x="766" y="133"/>
                  <a:pt x="763" y="134"/>
                  <a:pt x="762" y="134"/>
                </a:cubicBezTo>
                <a:cubicBezTo>
                  <a:pt x="760" y="135"/>
                  <a:pt x="759" y="132"/>
                  <a:pt x="758" y="131"/>
                </a:cubicBezTo>
                <a:cubicBezTo>
                  <a:pt x="757" y="131"/>
                  <a:pt x="754" y="131"/>
                  <a:pt x="752" y="131"/>
                </a:cubicBezTo>
                <a:cubicBezTo>
                  <a:pt x="750" y="131"/>
                  <a:pt x="749" y="129"/>
                  <a:pt x="746" y="126"/>
                </a:cubicBezTo>
                <a:cubicBezTo>
                  <a:pt x="744" y="124"/>
                  <a:pt x="742" y="128"/>
                  <a:pt x="741" y="127"/>
                </a:cubicBezTo>
                <a:cubicBezTo>
                  <a:pt x="740" y="126"/>
                  <a:pt x="740" y="125"/>
                  <a:pt x="739" y="123"/>
                </a:cubicBezTo>
                <a:cubicBezTo>
                  <a:pt x="737" y="121"/>
                  <a:pt x="736" y="125"/>
                  <a:pt x="734" y="123"/>
                </a:cubicBezTo>
                <a:cubicBezTo>
                  <a:pt x="733" y="122"/>
                  <a:pt x="736" y="122"/>
                  <a:pt x="738" y="121"/>
                </a:cubicBezTo>
                <a:cubicBezTo>
                  <a:pt x="739" y="120"/>
                  <a:pt x="740" y="119"/>
                  <a:pt x="738" y="117"/>
                </a:cubicBezTo>
                <a:cubicBezTo>
                  <a:pt x="736" y="116"/>
                  <a:pt x="736" y="118"/>
                  <a:pt x="734" y="117"/>
                </a:cubicBezTo>
                <a:cubicBezTo>
                  <a:pt x="733" y="117"/>
                  <a:pt x="736" y="115"/>
                  <a:pt x="735" y="114"/>
                </a:cubicBezTo>
                <a:cubicBezTo>
                  <a:pt x="734" y="113"/>
                  <a:pt x="734" y="112"/>
                  <a:pt x="732" y="112"/>
                </a:cubicBezTo>
                <a:cubicBezTo>
                  <a:pt x="729" y="112"/>
                  <a:pt x="731" y="117"/>
                  <a:pt x="731" y="118"/>
                </a:cubicBezTo>
                <a:cubicBezTo>
                  <a:pt x="730" y="118"/>
                  <a:pt x="728" y="117"/>
                  <a:pt x="727" y="118"/>
                </a:cubicBezTo>
                <a:cubicBezTo>
                  <a:pt x="725" y="119"/>
                  <a:pt x="727" y="120"/>
                  <a:pt x="728" y="121"/>
                </a:cubicBezTo>
                <a:cubicBezTo>
                  <a:pt x="729" y="121"/>
                  <a:pt x="729" y="123"/>
                  <a:pt x="728" y="124"/>
                </a:cubicBezTo>
                <a:cubicBezTo>
                  <a:pt x="727" y="126"/>
                  <a:pt x="725" y="123"/>
                  <a:pt x="723" y="122"/>
                </a:cubicBezTo>
                <a:cubicBezTo>
                  <a:pt x="722" y="121"/>
                  <a:pt x="720" y="121"/>
                  <a:pt x="718" y="124"/>
                </a:cubicBezTo>
                <a:cubicBezTo>
                  <a:pt x="716" y="126"/>
                  <a:pt x="716" y="122"/>
                  <a:pt x="715" y="119"/>
                </a:cubicBezTo>
                <a:cubicBezTo>
                  <a:pt x="714" y="116"/>
                  <a:pt x="713" y="114"/>
                  <a:pt x="716" y="111"/>
                </a:cubicBezTo>
                <a:cubicBezTo>
                  <a:pt x="718" y="107"/>
                  <a:pt x="718" y="105"/>
                  <a:pt x="715" y="105"/>
                </a:cubicBezTo>
                <a:cubicBezTo>
                  <a:pt x="712" y="105"/>
                  <a:pt x="709" y="104"/>
                  <a:pt x="710" y="102"/>
                </a:cubicBezTo>
                <a:cubicBezTo>
                  <a:pt x="711" y="100"/>
                  <a:pt x="703" y="100"/>
                  <a:pt x="707" y="98"/>
                </a:cubicBezTo>
                <a:cubicBezTo>
                  <a:pt x="711" y="96"/>
                  <a:pt x="710" y="102"/>
                  <a:pt x="714" y="101"/>
                </a:cubicBezTo>
                <a:cubicBezTo>
                  <a:pt x="718" y="101"/>
                  <a:pt x="718" y="99"/>
                  <a:pt x="715" y="97"/>
                </a:cubicBezTo>
                <a:cubicBezTo>
                  <a:pt x="712" y="95"/>
                  <a:pt x="719" y="92"/>
                  <a:pt x="714" y="92"/>
                </a:cubicBezTo>
                <a:cubicBezTo>
                  <a:pt x="708" y="92"/>
                  <a:pt x="715" y="87"/>
                  <a:pt x="710" y="87"/>
                </a:cubicBezTo>
                <a:cubicBezTo>
                  <a:pt x="704" y="87"/>
                  <a:pt x="710" y="84"/>
                  <a:pt x="704" y="85"/>
                </a:cubicBezTo>
                <a:cubicBezTo>
                  <a:pt x="698" y="86"/>
                  <a:pt x="704" y="84"/>
                  <a:pt x="699" y="82"/>
                </a:cubicBezTo>
                <a:cubicBezTo>
                  <a:pt x="694" y="81"/>
                  <a:pt x="696" y="80"/>
                  <a:pt x="694" y="78"/>
                </a:cubicBezTo>
                <a:cubicBezTo>
                  <a:pt x="692" y="75"/>
                  <a:pt x="687" y="73"/>
                  <a:pt x="689" y="76"/>
                </a:cubicBezTo>
                <a:cubicBezTo>
                  <a:pt x="691" y="79"/>
                  <a:pt x="688" y="78"/>
                  <a:pt x="686" y="80"/>
                </a:cubicBezTo>
                <a:cubicBezTo>
                  <a:pt x="683" y="81"/>
                  <a:pt x="681" y="81"/>
                  <a:pt x="683" y="83"/>
                </a:cubicBezTo>
                <a:cubicBezTo>
                  <a:pt x="685" y="85"/>
                  <a:pt x="679" y="84"/>
                  <a:pt x="681" y="86"/>
                </a:cubicBezTo>
                <a:cubicBezTo>
                  <a:pt x="682" y="88"/>
                  <a:pt x="678" y="89"/>
                  <a:pt x="675" y="90"/>
                </a:cubicBezTo>
                <a:cubicBezTo>
                  <a:pt x="669" y="94"/>
                  <a:pt x="669" y="94"/>
                  <a:pt x="669" y="94"/>
                </a:cubicBezTo>
                <a:cubicBezTo>
                  <a:pt x="669" y="94"/>
                  <a:pt x="665" y="94"/>
                  <a:pt x="667" y="98"/>
                </a:cubicBezTo>
                <a:cubicBezTo>
                  <a:pt x="668" y="102"/>
                  <a:pt x="661" y="103"/>
                  <a:pt x="665" y="104"/>
                </a:cubicBezTo>
                <a:cubicBezTo>
                  <a:pt x="669" y="106"/>
                  <a:pt x="669" y="112"/>
                  <a:pt x="672" y="111"/>
                </a:cubicBezTo>
                <a:cubicBezTo>
                  <a:pt x="675" y="111"/>
                  <a:pt x="677" y="113"/>
                  <a:pt x="674" y="114"/>
                </a:cubicBezTo>
                <a:cubicBezTo>
                  <a:pt x="671" y="115"/>
                  <a:pt x="668" y="110"/>
                  <a:pt x="666" y="112"/>
                </a:cubicBezTo>
                <a:cubicBezTo>
                  <a:pt x="665" y="114"/>
                  <a:pt x="666" y="117"/>
                  <a:pt x="666" y="117"/>
                </a:cubicBezTo>
                <a:cubicBezTo>
                  <a:pt x="666" y="117"/>
                  <a:pt x="664" y="120"/>
                  <a:pt x="666" y="121"/>
                </a:cubicBezTo>
                <a:cubicBezTo>
                  <a:pt x="669" y="122"/>
                  <a:pt x="669" y="125"/>
                  <a:pt x="665" y="125"/>
                </a:cubicBezTo>
                <a:cubicBezTo>
                  <a:pt x="662" y="125"/>
                  <a:pt x="665" y="121"/>
                  <a:pt x="661" y="122"/>
                </a:cubicBezTo>
                <a:cubicBezTo>
                  <a:pt x="658" y="123"/>
                  <a:pt x="660" y="119"/>
                  <a:pt x="657" y="120"/>
                </a:cubicBezTo>
                <a:cubicBezTo>
                  <a:pt x="653" y="121"/>
                  <a:pt x="650" y="122"/>
                  <a:pt x="653" y="124"/>
                </a:cubicBezTo>
                <a:cubicBezTo>
                  <a:pt x="656" y="127"/>
                  <a:pt x="654" y="128"/>
                  <a:pt x="654" y="128"/>
                </a:cubicBezTo>
                <a:cubicBezTo>
                  <a:pt x="654" y="128"/>
                  <a:pt x="653" y="125"/>
                  <a:pt x="650" y="127"/>
                </a:cubicBezTo>
                <a:cubicBezTo>
                  <a:pt x="646" y="130"/>
                  <a:pt x="644" y="130"/>
                  <a:pt x="644" y="133"/>
                </a:cubicBezTo>
                <a:cubicBezTo>
                  <a:pt x="645" y="135"/>
                  <a:pt x="640" y="133"/>
                  <a:pt x="641" y="137"/>
                </a:cubicBezTo>
                <a:cubicBezTo>
                  <a:pt x="642" y="141"/>
                  <a:pt x="639" y="145"/>
                  <a:pt x="641" y="143"/>
                </a:cubicBezTo>
                <a:cubicBezTo>
                  <a:pt x="644" y="140"/>
                  <a:pt x="643" y="137"/>
                  <a:pt x="646" y="137"/>
                </a:cubicBezTo>
                <a:cubicBezTo>
                  <a:pt x="649" y="137"/>
                  <a:pt x="648" y="133"/>
                  <a:pt x="649" y="135"/>
                </a:cubicBezTo>
                <a:cubicBezTo>
                  <a:pt x="651" y="137"/>
                  <a:pt x="647" y="140"/>
                  <a:pt x="648" y="141"/>
                </a:cubicBezTo>
                <a:cubicBezTo>
                  <a:pt x="650" y="142"/>
                  <a:pt x="647" y="145"/>
                  <a:pt x="650" y="146"/>
                </a:cubicBezTo>
                <a:cubicBezTo>
                  <a:pt x="653" y="147"/>
                  <a:pt x="650" y="143"/>
                  <a:pt x="654" y="145"/>
                </a:cubicBezTo>
                <a:cubicBezTo>
                  <a:pt x="659" y="148"/>
                  <a:pt x="654" y="149"/>
                  <a:pt x="658" y="150"/>
                </a:cubicBezTo>
                <a:cubicBezTo>
                  <a:pt x="663" y="150"/>
                  <a:pt x="663" y="149"/>
                  <a:pt x="663" y="146"/>
                </a:cubicBezTo>
                <a:cubicBezTo>
                  <a:pt x="664" y="143"/>
                  <a:pt x="666" y="139"/>
                  <a:pt x="667" y="139"/>
                </a:cubicBezTo>
                <a:cubicBezTo>
                  <a:pt x="668" y="139"/>
                  <a:pt x="668" y="133"/>
                  <a:pt x="669" y="136"/>
                </a:cubicBezTo>
                <a:cubicBezTo>
                  <a:pt x="671" y="138"/>
                  <a:pt x="671" y="141"/>
                  <a:pt x="669" y="143"/>
                </a:cubicBezTo>
                <a:cubicBezTo>
                  <a:pt x="668" y="144"/>
                  <a:pt x="666" y="147"/>
                  <a:pt x="667" y="149"/>
                </a:cubicBezTo>
                <a:cubicBezTo>
                  <a:pt x="669" y="150"/>
                  <a:pt x="663" y="152"/>
                  <a:pt x="664" y="154"/>
                </a:cubicBezTo>
                <a:cubicBezTo>
                  <a:pt x="666" y="155"/>
                  <a:pt x="661" y="154"/>
                  <a:pt x="661" y="157"/>
                </a:cubicBezTo>
                <a:cubicBezTo>
                  <a:pt x="662" y="160"/>
                  <a:pt x="655" y="161"/>
                  <a:pt x="657" y="161"/>
                </a:cubicBezTo>
                <a:cubicBezTo>
                  <a:pt x="660" y="162"/>
                  <a:pt x="654" y="162"/>
                  <a:pt x="655" y="165"/>
                </a:cubicBezTo>
                <a:cubicBezTo>
                  <a:pt x="655" y="167"/>
                  <a:pt x="657" y="168"/>
                  <a:pt x="659" y="167"/>
                </a:cubicBezTo>
                <a:cubicBezTo>
                  <a:pt x="660" y="165"/>
                  <a:pt x="658" y="160"/>
                  <a:pt x="661" y="162"/>
                </a:cubicBezTo>
                <a:cubicBezTo>
                  <a:pt x="665" y="163"/>
                  <a:pt x="663" y="165"/>
                  <a:pt x="662" y="167"/>
                </a:cubicBezTo>
                <a:cubicBezTo>
                  <a:pt x="662" y="168"/>
                  <a:pt x="658" y="171"/>
                  <a:pt x="660" y="172"/>
                </a:cubicBezTo>
                <a:cubicBezTo>
                  <a:pt x="661" y="172"/>
                  <a:pt x="664" y="172"/>
                  <a:pt x="662" y="174"/>
                </a:cubicBezTo>
                <a:cubicBezTo>
                  <a:pt x="661" y="176"/>
                  <a:pt x="657" y="175"/>
                  <a:pt x="657" y="177"/>
                </a:cubicBezTo>
                <a:cubicBezTo>
                  <a:pt x="657" y="179"/>
                  <a:pt x="652" y="180"/>
                  <a:pt x="654" y="182"/>
                </a:cubicBezTo>
                <a:cubicBezTo>
                  <a:pt x="655" y="184"/>
                  <a:pt x="646" y="183"/>
                  <a:pt x="649" y="185"/>
                </a:cubicBezTo>
                <a:cubicBezTo>
                  <a:pt x="652" y="187"/>
                  <a:pt x="645" y="190"/>
                  <a:pt x="646" y="192"/>
                </a:cubicBezTo>
                <a:cubicBezTo>
                  <a:pt x="648" y="195"/>
                  <a:pt x="643" y="196"/>
                  <a:pt x="645" y="197"/>
                </a:cubicBezTo>
                <a:cubicBezTo>
                  <a:pt x="646" y="199"/>
                  <a:pt x="645" y="203"/>
                  <a:pt x="647" y="203"/>
                </a:cubicBezTo>
                <a:cubicBezTo>
                  <a:pt x="650" y="203"/>
                  <a:pt x="647" y="199"/>
                  <a:pt x="650" y="198"/>
                </a:cubicBezTo>
                <a:cubicBezTo>
                  <a:pt x="652" y="197"/>
                  <a:pt x="652" y="192"/>
                  <a:pt x="654" y="194"/>
                </a:cubicBezTo>
                <a:cubicBezTo>
                  <a:pt x="656" y="196"/>
                  <a:pt x="652" y="198"/>
                  <a:pt x="653" y="199"/>
                </a:cubicBezTo>
                <a:cubicBezTo>
                  <a:pt x="653" y="200"/>
                  <a:pt x="654" y="204"/>
                  <a:pt x="656" y="204"/>
                </a:cubicBezTo>
                <a:cubicBezTo>
                  <a:pt x="658" y="204"/>
                  <a:pt x="658" y="201"/>
                  <a:pt x="660" y="201"/>
                </a:cubicBezTo>
                <a:cubicBezTo>
                  <a:pt x="662" y="201"/>
                  <a:pt x="660" y="205"/>
                  <a:pt x="662" y="205"/>
                </a:cubicBezTo>
                <a:cubicBezTo>
                  <a:pt x="665" y="205"/>
                  <a:pt x="664" y="209"/>
                  <a:pt x="661" y="209"/>
                </a:cubicBezTo>
                <a:cubicBezTo>
                  <a:pt x="657" y="209"/>
                  <a:pt x="659" y="211"/>
                  <a:pt x="660" y="213"/>
                </a:cubicBezTo>
                <a:cubicBezTo>
                  <a:pt x="661" y="215"/>
                  <a:pt x="662" y="218"/>
                  <a:pt x="659" y="218"/>
                </a:cubicBezTo>
                <a:cubicBezTo>
                  <a:pt x="656" y="218"/>
                  <a:pt x="657" y="212"/>
                  <a:pt x="654" y="213"/>
                </a:cubicBezTo>
                <a:cubicBezTo>
                  <a:pt x="651" y="214"/>
                  <a:pt x="648" y="216"/>
                  <a:pt x="649" y="217"/>
                </a:cubicBezTo>
                <a:cubicBezTo>
                  <a:pt x="651" y="219"/>
                  <a:pt x="646" y="219"/>
                  <a:pt x="647" y="221"/>
                </a:cubicBezTo>
                <a:cubicBezTo>
                  <a:pt x="648" y="222"/>
                  <a:pt x="646" y="226"/>
                  <a:pt x="645" y="223"/>
                </a:cubicBezTo>
                <a:cubicBezTo>
                  <a:pt x="643" y="220"/>
                  <a:pt x="645" y="217"/>
                  <a:pt x="643" y="216"/>
                </a:cubicBezTo>
                <a:cubicBezTo>
                  <a:pt x="641" y="215"/>
                  <a:pt x="640" y="220"/>
                  <a:pt x="638" y="218"/>
                </a:cubicBezTo>
                <a:cubicBezTo>
                  <a:pt x="636" y="215"/>
                  <a:pt x="640" y="213"/>
                  <a:pt x="639" y="212"/>
                </a:cubicBezTo>
                <a:cubicBezTo>
                  <a:pt x="637" y="210"/>
                  <a:pt x="634" y="209"/>
                  <a:pt x="637" y="207"/>
                </a:cubicBezTo>
                <a:cubicBezTo>
                  <a:pt x="640" y="205"/>
                  <a:pt x="637" y="202"/>
                  <a:pt x="637" y="202"/>
                </a:cubicBezTo>
                <a:cubicBezTo>
                  <a:pt x="637" y="202"/>
                  <a:pt x="637" y="195"/>
                  <a:pt x="636" y="199"/>
                </a:cubicBezTo>
                <a:cubicBezTo>
                  <a:pt x="634" y="202"/>
                  <a:pt x="634" y="205"/>
                  <a:pt x="634" y="205"/>
                </a:cubicBezTo>
                <a:cubicBezTo>
                  <a:pt x="634" y="205"/>
                  <a:pt x="632" y="206"/>
                  <a:pt x="633" y="209"/>
                </a:cubicBezTo>
                <a:cubicBezTo>
                  <a:pt x="635" y="213"/>
                  <a:pt x="636" y="214"/>
                  <a:pt x="634" y="215"/>
                </a:cubicBezTo>
                <a:cubicBezTo>
                  <a:pt x="631" y="217"/>
                  <a:pt x="627" y="218"/>
                  <a:pt x="630" y="220"/>
                </a:cubicBezTo>
                <a:cubicBezTo>
                  <a:pt x="632" y="222"/>
                  <a:pt x="634" y="224"/>
                  <a:pt x="631" y="226"/>
                </a:cubicBezTo>
                <a:cubicBezTo>
                  <a:pt x="628" y="227"/>
                  <a:pt x="625" y="226"/>
                  <a:pt x="627" y="229"/>
                </a:cubicBezTo>
                <a:cubicBezTo>
                  <a:pt x="628" y="231"/>
                  <a:pt x="629" y="232"/>
                  <a:pt x="630" y="233"/>
                </a:cubicBezTo>
                <a:cubicBezTo>
                  <a:pt x="629" y="233"/>
                  <a:pt x="628" y="232"/>
                  <a:pt x="626" y="233"/>
                </a:cubicBezTo>
                <a:cubicBezTo>
                  <a:pt x="622" y="235"/>
                  <a:pt x="619" y="234"/>
                  <a:pt x="622" y="237"/>
                </a:cubicBezTo>
                <a:cubicBezTo>
                  <a:pt x="625" y="241"/>
                  <a:pt x="625" y="243"/>
                  <a:pt x="622" y="244"/>
                </a:cubicBezTo>
                <a:cubicBezTo>
                  <a:pt x="620" y="245"/>
                  <a:pt x="620" y="239"/>
                  <a:pt x="617" y="242"/>
                </a:cubicBezTo>
                <a:cubicBezTo>
                  <a:pt x="613" y="244"/>
                  <a:pt x="609" y="246"/>
                  <a:pt x="611" y="248"/>
                </a:cubicBezTo>
                <a:cubicBezTo>
                  <a:pt x="613" y="250"/>
                  <a:pt x="608" y="252"/>
                  <a:pt x="611" y="255"/>
                </a:cubicBezTo>
                <a:cubicBezTo>
                  <a:pt x="614" y="258"/>
                  <a:pt x="615" y="263"/>
                  <a:pt x="617" y="260"/>
                </a:cubicBezTo>
                <a:cubicBezTo>
                  <a:pt x="620" y="256"/>
                  <a:pt x="616" y="253"/>
                  <a:pt x="618" y="252"/>
                </a:cubicBezTo>
                <a:cubicBezTo>
                  <a:pt x="621" y="251"/>
                  <a:pt x="620" y="260"/>
                  <a:pt x="623" y="258"/>
                </a:cubicBezTo>
                <a:cubicBezTo>
                  <a:pt x="626" y="255"/>
                  <a:pt x="629" y="256"/>
                  <a:pt x="627" y="252"/>
                </a:cubicBezTo>
                <a:cubicBezTo>
                  <a:pt x="626" y="248"/>
                  <a:pt x="629" y="254"/>
                  <a:pt x="629" y="249"/>
                </a:cubicBezTo>
                <a:cubicBezTo>
                  <a:pt x="630" y="245"/>
                  <a:pt x="632" y="249"/>
                  <a:pt x="633" y="246"/>
                </a:cubicBezTo>
                <a:cubicBezTo>
                  <a:pt x="633" y="243"/>
                  <a:pt x="635" y="243"/>
                  <a:pt x="636" y="244"/>
                </a:cubicBezTo>
                <a:cubicBezTo>
                  <a:pt x="637" y="246"/>
                  <a:pt x="640" y="249"/>
                  <a:pt x="636" y="251"/>
                </a:cubicBezTo>
                <a:cubicBezTo>
                  <a:pt x="633" y="252"/>
                  <a:pt x="630" y="252"/>
                  <a:pt x="632" y="254"/>
                </a:cubicBezTo>
                <a:cubicBezTo>
                  <a:pt x="634" y="256"/>
                  <a:pt x="628" y="254"/>
                  <a:pt x="629" y="258"/>
                </a:cubicBezTo>
                <a:cubicBezTo>
                  <a:pt x="631" y="262"/>
                  <a:pt x="627" y="264"/>
                  <a:pt x="629" y="265"/>
                </a:cubicBezTo>
                <a:cubicBezTo>
                  <a:pt x="632" y="266"/>
                  <a:pt x="632" y="269"/>
                  <a:pt x="632" y="269"/>
                </a:cubicBezTo>
                <a:cubicBezTo>
                  <a:pt x="632" y="269"/>
                  <a:pt x="628" y="269"/>
                  <a:pt x="629" y="271"/>
                </a:cubicBezTo>
                <a:cubicBezTo>
                  <a:pt x="631" y="273"/>
                  <a:pt x="634" y="270"/>
                  <a:pt x="634" y="270"/>
                </a:cubicBezTo>
                <a:cubicBezTo>
                  <a:pt x="634" y="270"/>
                  <a:pt x="638" y="272"/>
                  <a:pt x="639" y="269"/>
                </a:cubicBezTo>
                <a:cubicBezTo>
                  <a:pt x="641" y="266"/>
                  <a:pt x="640" y="262"/>
                  <a:pt x="642" y="264"/>
                </a:cubicBezTo>
                <a:cubicBezTo>
                  <a:pt x="644" y="265"/>
                  <a:pt x="647" y="274"/>
                  <a:pt x="649" y="269"/>
                </a:cubicBezTo>
                <a:cubicBezTo>
                  <a:pt x="650" y="264"/>
                  <a:pt x="652" y="264"/>
                  <a:pt x="649" y="262"/>
                </a:cubicBezTo>
                <a:cubicBezTo>
                  <a:pt x="646" y="260"/>
                  <a:pt x="652" y="259"/>
                  <a:pt x="649" y="256"/>
                </a:cubicBezTo>
                <a:cubicBezTo>
                  <a:pt x="647" y="254"/>
                  <a:pt x="651" y="252"/>
                  <a:pt x="652" y="255"/>
                </a:cubicBezTo>
                <a:cubicBezTo>
                  <a:pt x="653" y="258"/>
                  <a:pt x="650" y="259"/>
                  <a:pt x="652" y="261"/>
                </a:cubicBezTo>
                <a:cubicBezTo>
                  <a:pt x="653" y="263"/>
                  <a:pt x="654" y="267"/>
                  <a:pt x="656" y="263"/>
                </a:cubicBezTo>
                <a:cubicBezTo>
                  <a:pt x="658" y="258"/>
                  <a:pt x="659" y="255"/>
                  <a:pt x="660" y="257"/>
                </a:cubicBezTo>
                <a:cubicBezTo>
                  <a:pt x="661" y="259"/>
                  <a:pt x="657" y="262"/>
                  <a:pt x="660" y="263"/>
                </a:cubicBezTo>
                <a:cubicBezTo>
                  <a:pt x="662" y="263"/>
                  <a:pt x="663" y="258"/>
                  <a:pt x="665" y="260"/>
                </a:cubicBezTo>
                <a:cubicBezTo>
                  <a:pt x="666" y="262"/>
                  <a:pt x="669" y="254"/>
                  <a:pt x="669" y="258"/>
                </a:cubicBezTo>
                <a:cubicBezTo>
                  <a:pt x="669" y="263"/>
                  <a:pt x="666" y="263"/>
                  <a:pt x="668" y="265"/>
                </a:cubicBezTo>
                <a:cubicBezTo>
                  <a:pt x="671" y="266"/>
                  <a:pt x="665" y="270"/>
                  <a:pt x="669" y="270"/>
                </a:cubicBezTo>
                <a:cubicBezTo>
                  <a:pt x="672" y="271"/>
                  <a:pt x="667" y="274"/>
                  <a:pt x="671" y="274"/>
                </a:cubicBezTo>
                <a:cubicBezTo>
                  <a:pt x="674" y="274"/>
                  <a:pt x="675" y="270"/>
                  <a:pt x="677" y="271"/>
                </a:cubicBezTo>
                <a:cubicBezTo>
                  <a:pt x="679" y="273"/>
                  <a:pt x="683" y="264"/>
                  <a:pt x="682" y="270"/>
                </a:cubicBezTo>
                <a:cubicBezTo>
                  <a:pt x="680" y="275"/>
                  <a:pt x="680" y="276"/>
                  <a:pt x="678" y="275"/>
                </a:cubicBezTo>
                <a:cubicBezTo>
                  <a:pt x="676" y="275"/>
                  <a:pt x="674" y="275"/>
                  <a:pt x="675" y="278"/>
                </a:cubicBezTo>
                <a:cubicBezTo>
                  <a:pt x="675" y="281"/>
                  <a:pt x="670" y="277"/>
                  <a:pt x="671" y="281"/>
                </a:cubicBezTo>
                <a:cubicBezTo>
                  <a:pt x="671" y="284"/>
                  <a:pt x="662" y="281"/>
                  <a:pt x="663" y="283"/>
                </a:cubicBezTo>
                <a:cubicBezTo>
                  <a:pt x="663" y="286"/>
                  <a:pt x="669" y="290"/>
                  <a:pt x="665" y="289"/>
                </a:cubicBezTo>
                <a:cubicBezTo>
                  <a:pt x="660" y="289"/>
                  <a:pt x="660" y="285"/>
                  <a:pt x="657" y="288"/>
                </a:cubicBezTo>
                <a:cubicBezTo>
                  <a:pt x="655" y="290"/>
                  <a:pt x="651" y="288"/>
                  <a:pt x="652" y="290"/>
                </a:cubicBezTo>
                <a:cubicBezTo>
                  <a:pt x="652" y="292"/>
                  <a:pt x="649" y="290"/>
                  <a:pt x="647" y="292"/>
                </a:cubicBezTo>
                <a:cubicBezTo>
                  <a:pt x="645" y="294"/>
                  <a:pt x="648" y="290"/>
                  <a:pt x="646" y="288"/>
                </a:cubicBezTo>
                <a:cubicBezTo>
                  <a:pt x="643" y="286"/>
                  <a:pt x="639" y="287"/>
                  <a:pt x="641" y="283"/>
                </a:cubicBezTo>
                <a:cubicBezTo>
                  <a:pt x="642" y="279"/>
                  <a:pt x="642" y="279"/>
                  <a:pt x="640" y="278"/>
                </a:cubicBezTo>
                <a:cubicBezTo>
                  <a:pt x="638" y="278"/>
                  <a:pt x="640" y="274"/>
                  <a:pt x="638" y="275"/>
                </a:cubicBezTo>
                <a:cubicBezTo>
                  <a:pt x="636" y="276"/>
                  <a:pt x="634" y="275"/>
                  <a:pt x="636" y="278"/>
                </a:cubicBezTo>
                <a:cubicBezTo>
                  <a:pt x="638" y="280"/>
                  <a:pt x="633" y="278"/>
                  <a:pt x="634" y="282"/>
                </a:cubicBezTo>
                <a:cubicBezTo>
                  <a:pt x="635" y="286"/>
                  <a:pt x="628" y="284"/>
                  <a:pt x="632" y="287"/>
                </a:cubicBezTo>
                <a:cubicBezTo>
                  <a:pt x="636" y="289"/>
                  <a:pt x="639" y="290"/>
                  <a:pt x="637" y="291"/>
                </a:cubicBezTo>
                <a:cubicBezTo>
                  <a:pt x="635" y="291"/>
                  <a:pt x="627" y="288"/>
                  <a:pt x="628" y="290"/>
                </a:cubicBezTo>
                <a:cubicBezTo>
                  <a:pt x="630" y="293"/>
                  <a:pt x="628" y="292"/>
                  <a:pt x="626" y="294"/>
                </a:cubicBezTo>
                <a:cubicBezTo>
                  <a:pt x="625" y="297"/>
                  <a:pt x="625" y="299"/>
                  <a:pt x="627" y="299"/>
                </a:cubicBezTo>
                <a:cubicBezTo>
                  <a:pt x="628" y="299"/>
                  <a:pt x="630" y="295"/>
                  <a:pt x="632" y="296"/>
                </a:cubicBezTo>
                <a:cubicBezTo>
                  <a:pt x="634" y="296"/>
                  <a:pt x="633" y="290"/>
                  <a:pt x="634" y="294"/>
                </a:cubicBezTo>
                <a:cubicBezTo>
                  <a:pt x="635" y="299"/>
                  <a:pt x="634" y="298"/>
                  <a:pt x="632" y="298"/>
                </a:cubicBezTo>
                <a:cubicBezTo>
                  <a:pt x="630" y="298"/>
                  <a:pt x="627" y="299"/>
                  <a:pt x="625" y="300"/>
                </a:cubicBezTo>
                <a:cubicBezTo>
                  <a:pt x="624" y="302"/>
                  <a:pt x="621" y="300"/>
                  <a:pt x="621" y="304"/>
                </a:cubicBezTo>
                <a:cubicBezTo>
                  <a:pt x="620" y="307"/>
                  <a:pt x="617" y="307"/>
                  <a:pt x="617" y="309"/>
                </a:cubicBezTo>
                <a:cubicBezTo>
                  <a:pt x="616" y="311"/>
                  <a:pt x="611" y="312"/>
                  <a:pt x="612" y="314"/>
                </a:cubicBezTo>
                <a:cubicBezTo>
                  <a:pt x="614" y="316"/>
                  <a:pt x="609" y="319"/>
                  <a:pt x="611" y="321"/>
                </a:cubicBezTo>
                <a:cubicBezTo>
                  <a:pt x="612" y="323"/>
                  <a:pt x="611" y="326"/>
                  <a:pt x="612" y="326"/>
                </a:cubicBezTo>
                <a:cubicBezTo>
                  <a:pt x="613" y="327"/>
                  <a:pt x="614" y="323"/>
                  <a:pt x="614" y="323"/>
                </a:cubicBezTo>
                <a:cubicBezTo>
                  <a:pt x="614" y="323"/>
                  <a:pt x="616" y="324"/>
                  <a:pt x="616" y="326"/>
                </a:cubicBezTo>
                <a:cubicBezTo>
                  <a:pt x="616" y="329"/>
                  <a:pt x="621" y="331"/>
                  <a:pt x="622" y="329"/>
                </a:cubicBezTo>
                <a:cubicBezTo>
                  <a:pt x="623" y="328"/>
                  <a:pt x="622" y="324"/>
                  <a:pt x="621" y="322"/>
                </a:cubicBezTo>
                <a:cubicBezTo>
                  <a:pt x="620" y="319"/>
                  <a:pt x="624" y="318"/>
                  <a:pt x="625" y="318"/>
                </a:cubicBezTo>
                <a:cubicBezTo>
                  <a:pt x="627" y="318"/>
                  <a:pt x="627" y="317"/>
                  <a:pt x="627" y="321"/>
                </a:cubicBezTo>
                <a:cubicBezTo>
                  <a:pt x="628" y="326"/>
                  <a:pt x="631" y="326"/>
                  <a:pt x="632" y="324"/>
                </a:cubicBezTo>
                <a:cubicBezTo>
                  <a:pt x="632" y="324"/>
                  <a:pt x="629" y="326"/>
                  <a:pt x="632" y="323"/>
                </a:cubicBezTo>
                <a:cubicBezTo>
                  <a:pt x="634" y="321"/>
                  <a:pt x="635" y="319"/>
                  <a:pt x="634" y="318"/>
                </a:cubicBezTo>
                <a:cubicBezTo>
                  <a:pt x="632" y="316"/>
                  <a:pt x="633" y="313"/>
                  <a:pt x="635" y="313"/>
                </a:cubicBezTo>
                <a:cubicBezTo>
                  <a:pt x="637" y="314"/>
                  <a:pt x="640" y="310"/>
                  <a:pt x="641" y="310"/>
                </a:cubicBezTo>
                <a:cubicBezTo>
                  <a:pt x="642" y="311"/>
                  <a:pt x="644" y="303"/>
                  <a:pt x="645" y="307"/>
                </a:cubicBezTo>
                <a:cubicBezTo>
                  <a:pt x="645" y="311"/>
                  <a:pt x="645" y="313"/>
                  <a:pt x="643" y="313"/>
                </a:cubicBezTo>
                <a:cubicBezTo>
                  <a:pt x="641" y="312"/>
                  <a:pt x="639" y="312"/>
                  <a:pt x="638" y="315"/>
                </a:cubicBezTo>
                <a:cubicBezTo>
                  <a:pt x="637" y="317"/>
                  <a:pt x="642" y="318"/>
                  <a:pt x="639" y="319"/>
                </a:cubicBezTo>
                <a:cubicBezTo>
                  <a:pt x="635" y="321"/>
                  <a:pt x="635" y="322"/>
                  <a:pt x="635" y="323"/>
                </a:cubicBezTo>
                <a:cubicBezTo>
                  <a:pt x="635" y="325"/>
                  <a:pt x="631" y="325"/>
                  <a:pt x="632" y="327"/>
                </a:cubicBezTo>
                <a:cubicBezTo>
                  <a:pt x="633" y="329"/>
                  <a:pt x="631" y="330"/>
                  <a:pt x="629" y="330"/>
                </a:cubicBezTo>
                <a:cubicBezTo>
                  <a:pt x="627" y="331"/>
                  <a:pt x="626" y="332"/>
                  <a:pt x="628" y="335"/>
                </a:cubicBezTo>
                <a:cubicBezTo>
                  <a:pt x="630" y="337"/>
                  <a:pt x="628" y="338"/>
                  <a:pt x="630" y="339"/>
                </a:cubicBezTo>
                <a:cubicBezTo>
                  <a:pt x="632" y="340"/>
                  <a:pt x="633" y="345"/>
                  <a:pt x="636" y="342"/>
                </a:cubicBezTo>
                <a:cubicBezTo>
                  <a:pt x="639" y="340"/>
                  <a:pt x="637" y="338"/>
                  <a:pt x="640" y="338"/>
                </a:cubicBezTo>
                <a:cubicBezTo>
                  <a:pt x="642" y="338"/>
                  <a:pt x="644" y="336"/>
                  <a:pt x="644" y="339"/>
                </a:cubicBezTo>
                <a:cubicBezTo>
                  <a:pt x="643" y="342"/>
                  <a:pt x="642" y="345"/>
                  <a:pt x="645" y="343"/>
                </a:cubicBezTo>
                <a:cubicBezTo>
                  <a:pt x="649" y="341"/>
                  <a:pt x="647" y="337"/>
                  <a:pt x="650" y="336"/>
                </a:cubicBezTo>
                <a:cubicBezTo>
                  <a:pt x="652" y="335"/>
                  <a:pt x="653" y="337"/>
                  <a:pt x="651" y="339"/>
                </a:cubicBezTo>
                <a:cubicBezTo>
                  <a:pt x="649" y="340"/>
                  <a:pt x="648" y="341"/>
                  <a:pt x="650" y="344"/>
                </a:cubicBezTo>
                <a:cubicBezTo>
                  <a:pt x="652" y="346"/>
                  <a:pt x="652" y="349"/>
                  <a:pt x="654" y="348"/>
                </a:cubicBezTo>
                <a:cubicBezTo>
                  <a:pt x="656" y="347"/>
                  <a:pt x="655" y="343"/>
                  <a:pt x="657" y="343"/>
                </a:cubicBezTo>
                <a:cubicBezTo>
                  <a:pt x="659" y="344"/>
                  <a:pt x="657" y="341"/>
                  <a:pt x="660" y="346"/>
                </a:cubicBezTo>
                <a:cubicBezTo>
                  <a:pt x="663" y="352"/>
                  <a:pt x="664" y="345"/>
                  <a:pt x="664" y="347"/>
                </a:cubicBezTo>
                <a:cubicBezTo>
                  <a:pt x="665" y="350"/>
                  <a:pt x="666" y="352"/>
                  <a:pt x="668" y="352"/>
                </a:cubicBezTo>
                <a:cubicBezTo>
                  <a:pt x="670" y="352"/>
                  <a:pt x="670" y="357"/>
                  <a:pt x="672" y="357"/>
                </a:cubicBezTo>
                <a:cubicBezTo>
                  <a:pt x="674" y="356"/>
                  <a:pt x="676" y="355"/>
                  <a:pt x="676" y="352"/>
                </a:cubicBezTo>
                <a:cubicBezTo>
                  <a:pt x="675" y="350"/>
                  <a:pt x="676" y="348"/>
                  <a:pt x="678" y="348"/>
                </a:cubicBezTo>
                <a:cubicBezTo>
                  <a:pt x="679" y="348"/>
                  <a:pt x="680" y="344"/>
                  <a:pt x="680" y="344"/>
                </a:cubicBezTo>
                <a:cubicBezTo>
                  <a:pt x="680" y="344"/>
                  <a:pt x="682" y="347"/>
                  <a:pt x="681" y="349"/>
                </a:cubicBezTo>
                <a:cubicBezTo>
                  <a:pt x="679" y="351"/>
                  <a:pt x="677" y="354"/>
                  <a:pt x="678" y="355"/>
                </a:cubicBezTo>
                <a:cubicBezTo>
                  <a:pt x="680" y="356"/>
                  <a:pt x="678" y="361"/>
                  <a:pt x="681" y="360"/>
                </a:cubicBezTo>
                <a:cubicBezTo>
                  <a:pt x="685" y="359"/>
                  <a:pt x="684" y="359"/>
                  <a:pt x="685" y="361"/>
                </a:cubicBezTo>
                <a:cubicBezTo>
                  <a:pt x="687" y="363"/>
                  <a:pt x="690" y="366"/>
                  <a:pt x="686" y="364"/>
                </a:cubicBezTo>
                <a:cubicBezTo>
                  <a:pt x="683" y="362"/>
                  <a:pt x="680" y="366"/>
                  <a:pt x="680" y="366"/>
                </a:cubicBezTo>
                <a:cubicBezTo>
                  <a:pt x="680" y="366"/>
                  <a:pt x="679" y="363"/>
                  <a:pt x="677" y="363"/>
                </a:cubicBezTo>
                <a:cubicBezTo>
                  <a:pt x="675" y="362"/>
                  <a:pt x="677" y="360"/>
                  <a:pt x="675" y="360"/>
                </a:cubicBezTo>
                <a:cubicBezTo>
                  <a:pt x="673" y="359"/>
                  <a:pt x="668" y="363"/>
                  <a:pt x="667" y="362"/>
                </a:cubicBezTo>
                <a:cubicBezTo>
                  <a:pt x="666" y="361"/>
                  <a:pt x="665" y="358"/>
                  <a:pt x="662" y="359"/>
                </a:cubicBezTo>
                <a:cubicBezTo>
                  <a:pt x="659" y="360"/>
                  <a:pt x="657" y="362"/>
                  <a:pt x="659" y="363"/>
                </a:cubicBezTo>
                <a:cubicBezTo>
                  <a:pt x="660" y="363"/>
                  <a:pt x="658" y="365"/>
                  <a:pt x="656" y="364"/>
                </a:cubicBezTo>
                <a:cubicBezTo>
                  <a:pt x="655" y="363"/>
                  <a:pt x="653" y="361"/>
                  <a:pt x="652" y="361"/>
                </a:cubicBezTo>
                <a:cubicBezTo>
                  <a:pt x="650" y="362"/>
                  <a:pt x="648" y="363"/>
                  <a:pt x="648" y="364"/>
                </a:cubicBezTo>
                <a:cubicBezTo>
                  <a:pt x="649" y="365"/>
                  <a:pt x="647" y="365"/>
                  <a:pt x="645" y="365"/>
                </a:cubicBezTo>
                <a:cubicBezTo>
                  <a:pt x="644" y="364"/>
                  <a:pt x="644" y="362"/>
                  <a:pt x="641" y="362"/>
                </a:cubicBezTo>
                <a:cubicBezTo>
                  <a:pt x="639" y="362"/>
                  <a:pt x="636" y="362"/>
                  <a:pt x="636" y="364"/>
                </a:cubicBezTo>
                <a:cubicBezTo>
                  <a:pt x="637" y="366"/>
                  <a:pt x="635" y="369"/>
                  <a:pt x="633" y="368"/>
                </a:cubicBezTo>
                <a:cubicBezTo>
                  <a:pt x="630" y="365"/>
                  <a:pt x="630" y="365"/>
                  <a:pt x="630" y="365"/>
                </a:cubicBezTo>
                <a:cubicBezTo>
                  <a:pt x="630" y="365"/>
                  <a:pt x="625" y="362"/>
                  <a:pt x="624" y="366"/>
                </a:cubicBezTo>
                <a:cubicBezTo>
                  <a:pt x="624" y="369"/>
                  <a:pt x="623" y="371"/>
                  <a:pt x="622" y="372"/>
                </a:cubicBezTo>
                <a:cubicBezTo>
                  <a:pt x="621" y="372"/>
                  <a:pt x="620" y="374"/>
                  <a:pt x="621" y="375"/>
                </a:cubicBezTo>
                <a:cubicBezTo>
                  <a:pt x="621" y="376"/>
                  <a:pt x="619" y="378"/>
                  <a:pt x="616" y="375"/>
                </a:cubicBezTo>
                <a:cubicBezTo>
                  <a:pt x="613" y="372"/>
                  <a:pt x="612" y="377"/>
                  <a:pt x="610" y="374"/>
                </a:cubicBezTo>
                <a:cubicBezTo>
                  <a:pt x="609" y="371"/>
                  <a:pt x="611" y="370"/>
                  <a:pt x="608" y="369"/>
                </a:cubicBezTo>
                <a:cubicBezTo>
                  <a:pt x="605" y="367"/>
                  <a:pt x="604" y="370"/>
                  <a:pt x="604" y="370"/>
                </a:cubicBezTo>
                <a:cubicBezTo>
                  <a:pt x="604" y="370"/>
                  <a:pt x="594" y="371"/>
                  <a:pt x="598" y="367"/>
                </a:cubicBezTo>
                <a:cubicBezTo>
                  <a:pt x="602" y="363"/>
                  <a:pt x="602" y="363"/>
                  <a:pt x="600" y="362"/>
                </a:cubicBezTo>
                <a:cubicBezTo>
                  <a:pt x="597" y="361"/>
                  <a:pt x="601" y="359"/>
                  <a:pt x="599" y="358"/>
                </a:cubicBezTo>
                <a:cubicBezTo>
                  <a:pt x="597" y="358"/>
                  <a:pt x="597" y="357"/>
                  <a:pt x="597" y="357"/>
                </a:cubicBezTo>
                <a:cubicBezTo>
                  <a:pt x="595" y="357"/>
                  <a:pt x="595" y="357"/>
                  <a:pt x="595" y="357"/>
                </a:cubicBezTo>
                <a:cubicBezTo>
                  <a:pt x="595" y="357"/>
                  <a:pt x="597" y="353"/>
                  <a:pt x="594" y="351"/>
                </a:cubicBezTo>
                <a:cubicBezTo>
                  <a:pt x="591" y="348"/>
                  <a:pt x="594" y="353"/>
                  <a:pt x="593" y="352"/>
                </a:cubicBezTo>
                <a:cubicBezTo>
                  <a:pt x="591" y="351"/>
                  <a:pt x="593" y="359"/>
                  <a:pt x="591" y="361"/>
                </a:cubicBezTo>
                <a:cubicBezTo>
                  <a:pt x="589" y="363"/>
                  <a:pt x="594" y="364"/>
                  <a:pt x="592" y="365"/>
                </a:cubicBezTo>
                <a:cubicBezTo>
                  <a:pt x="590" y="366"/>
                  <a:pt x="593" y="370"/>
                  <a:pt x="589" y="372"/>
                </a:cubicBezTo>
                <a:cubicBezTo>
                  <a:pt x="584" y="373"/>
                  <a:pt x="592" y="377"/>
                  <a:pt x="587" y="377"/>
                </a:cubicBezTo>
                <a:cubicBezTo>
                  <a:pt x="583" y="377"/>
                  <a:pt x="583" y="380"/>
                  <a:pt x="583" y="380"/>
                </a:cubicBezTo>
                <a:cubicBezTo>
                  <a:pt x="583" y="380"/>
                  <a:pt x="584" y="383"/>
                  <a:pt x="582" y="387"/>
                </a:cubicBezTo>
                <a:cubicBezTo>
                  <a:pt x="580" y="390"/>
                  <a:pt x="581" y="383"/>
                  <a:pt x="575" y="385"/>
                </a:cubicBezTo>
                <a:cubicBezTo>
                  <a:pt x="570" y="387"/>
                  <a:pt x="578" y="386"/>
                  <a:pt x="574" y="391"/>
                </a:cubicBezTo>
                <a:cubicBezTo>
                  <a:pt x="570" y="395"/>
                  <a:pt x="575" y="388"/>
                  <a:pt x="570" y="393"/>
                </a:cubicBezTo>
                <a:cubicBezTo>
                  <a:pt x="565" y="397"/>
                  <a:pt x="570" y="397"/>
                  <a:pt x="570" y="401"/>
                </a:cubicBezTo>
                <a:cubicBezTo>
                  <a:pt x="571" y="405"/>
                  <a:pt x="572" y="399"/>
                  <a:pt x="574" y="403"/>
                </a:cubicBezTo>
                <a:cubicBezTo>
                  <a:pt x="576" y="407"/>
                  <a:pt x="576" y="405"/>
                  <a:pt x="573" y="409"/>
                </a:cubicBezTo>
                <a:cubicBezTo>
                  <a:pt x="570" y="414"/>
                  <a:pt x="573" y="412"/>
                  <a:pt x="574" y="414"/>
                </a:cubicBezTo>
                <a:cubicBezTo>
                  <a:pt x="575" y="417"/>
                  <a:pt x="578" y="408"/>
                  <a:pt x="578" y="411"/>
                </a:cubicBezTo>
                <a:cubicBezTo>
                  <a:pt x="579" y="415"/>
                  <a:pt x="581" y="410"/>
                  <a:pt x="584" y="413"/>
                </a:cubicBezTo>
                <a:cubicBezTo>
                  <a:pt x="586" y="416"/>
                  <a:pt x="584" y="415"/>
                  <a:pt x="580" y="417"/>
                </a:cubicBezTo>
                <a:cubicBezTo>
                  <a:pt x="576" y="419"/>
                  <a:pt x="582" y="420"/>
                  <a:pt x="583" y="422"/>
                </a:cubicBezTo>
                <a:cubicBezTo>
                  <a:pt x="585" y="423"/>
                  <a:pt x="585" y="425"/>
                  <a:pt x="582" y="428"/>
                </a:cubicBezTo>
                <a:cubicBezTo>
                  <a:pt x="579" y="431"/>
                  <a:pt x="582" y="433"/>
                  <a:pt x="584" y="433"/>
                </a:cubicBezTo>
                <a:cubicBezTo>
                  <a:pt x="586" y="434"/>
                  <a:pt x="586" y="431"/>
                  <a:pt x="586" y="428"/>
                </a:cubicBezTo>
                <a:cubicBezTo>
                  <a:pt x="586" y="425"/>
                  <a:pt x="587" y="424"/>
                  <a:pt x="589" y="425"/>
                </a:cubicBezTo>
                <a:cubicBezTo>
                  <a:pt x="592" y="425"/>
                  <a:pt x="592" y="423"/>
                  <a:pt x="592" y="421"/>
                </a:cubicBezTo>
                <a:cubicBezTo>
                  <a:pt x="591" y="419"/>
                  <a:pt x="592" y="416"/>
                  <a:pt x="595" y="416"/>
                </a:cubicBezTo>
                <a:cubicBezTo>
                  <a:pt x="597" y="416"/>
                  <a:pt x="596" y="418"/>
                  <a:pt x="594" y="420"/>
                </a:cubicBezTo>
                <a:cubicBezTo>
                  <a:pt x="592" y="423"/>
                  <a:pt x="596" y="424"/>
                  <a:pt x="593" y="428"/>
                </a:cubicBezTo>
                <a:cubicBezTo>
                  <a:pt x="590" y="431"/>
                  <a:pt x="595" y="432"/>
                  <a:pt x="596" y="434"/>
                </a:cubicBezTo>
                <a:cubicBezTo>
                  <a:pt x="598" y="437"/>
                  <a:pt x="599" y="433"/>
                  <a:pt x="601" y="436"/>
                </a:cubicBezTo>
                <a:cubicBezTo>
                  <a:pt x="602" y="439"/>
                  <a:pt x="599" y="440"/>
                  <a:pt x="600" y="443"/>
                </a:cubicBezTo>
                <a:cubicBezTo>
                  <a:pt x="601" y="446"/>
                  <a:pt x="602" y="443"/>
                  <a:pt x="603" y="444"/>
                </a:cubicBezTo>
                <a:cubicBezTo>
                  <a:pt x="605" y="446"/>
                  <a:pt x="606" y="446"/>
                  <a:pt x="604" y="448"/>
                </a:cubicBezTo>
                <a:cubicBezTo>
                  <a:pt x="601" y="450"/>
                  <a:pt x="606" y="452"/>
                  <a:pt x="603" y="454"/>
                </a:cubicBezTo>
                <a:cubicBezTo>
                  <a:pt x="601" y="456"/>
                  <a:pt x="600" y="452"/>
                  <a:pt x="598" y="453"/>
                </a:cubicBezTo>
                <a:cubicBezTo>
                  <a:pt x="596" y="454"/>
                  <a:pt x="600" y="455"/>
                  <a:pt x="598" y="457"/>
                </a:cubicBezTo>
                <a:cubicBezTo>
                  <a:pt x="596" y="459"/>
                  <a:pt x="596" y="457"/>
                  <a:pt x="593" y="455"/>
                </a:cubicBezTo>
                <a:cubicBezTo>
                  <a:pt x="589" y="454"/>
                  <a:pt x="590" y="459"/>
                  <a:pt x="588" y="459"/>
                </a:cubicBezTo>
                <a:cubicBezTo>
                  <a:pt x="586" y="459"/>
                  <a:pt x="588" y="464"/>
                  <a:pt x="585" y="463"/>
                </a:cubicBezTo>
                <a:cubicBezTo>
                  <a:pt x="583" y="463"/>
                  <a:pt x="585" y="459"/>
                  <a:pt x="584" y="458"/>
                </a:cubicBezTo>
                <a:cubicBezTo>
                  <a:pt x="582" y="457"/>
                  <a:pt x="582" y="456"/>
                  <a:pt x="585" y="455"/>
                </a:cubicBezTo>
                <a:cubicBezTo>
                  <a:pt x="589" y="454"/>
                  <a:pt x="589" y="453"/>
                  <a:pt x="589" y="452"/>
                </a:cubicBezTo>
                <a:cubicBezTo>
                  <a:pt x="588" y="451"/>
                  <a:pt x="586" y="451"/>
                  <a:pt x="583" y="451"/>
                </a:cubicBezTo>
                <a:cubicBezTo>
                  <a:pt x="580" y="452"/>
                  <a:pt x="583" y="448"/>
                  <a:pt x="580" y="447"/>
                </a:cubicBezTo>
                <a:cubicBezTo>
                  <a:pt x="578" y="447"/>
                  <a:pt x="577" y="448"/>
                  <a:pt x="577" y="448"/>
                </a:cubicBezTo>
                <a:cubicBezTo>
                  <a:pt x="577" y="448"/>
                  <a:pt x="576" y="445"/>
                  <a:pt x="574" y="445"/>
                </a:cubicBezTo>
                <a:cubicBezTo>
                  <a:pt x="572" y="444"/>
                  <a:pt x="570" y="446"/>
                  <a:pt x="570" y="446"/>
                </a:cubicBezTo>
                <a:cubicBezTo>
                  <a:pt x="570" y="446"/>
                  <a:pt x="571" y="444"/>
                  <a:pt x="569" y="442"/>
                </a:cubicBezTo>
                <a:cubicBezTo>
                  <a:pt x="567" y="440"/>
                  <a:pt x="564" y="443"/>
                  <a:pt x="563" y="442"/>
                </a:cubicBezTo>
                <a:cubicBezTo>
                  <a:pt x="561" y="442"/>
                  <a:pt x="561" y="440"/>
                  <a:pt x="563" y="439"/>
                </a:cubicBezTo>
                <a:cubicBezTo>
                  <a:pt x="564" y="437"/>
                  <a:pt x="562" y="436"/>
                  <a:pt x="560" y="436"/>
                </a:cubicBezTo>
                <a:cubicBezTo>
                  <a:pt x="557" y="436"/>
                  <a:pt x="561" y="433"/>
                  <a:pt x="560" y="430"/>
                </a:cubicBezTo>
                <a:cubicBezTo>
                  <a:pt x="559" y="428"/>
                  <a:pt x="561" y="426"/>
                  <a:pt x="558" y="426"/>
                </a:cubicBezTo>
                <a:cubicBezTo>
                  <a:pt x="556" y="425"/>
                  <a:pt x="558" y="429"/>
                  <a:pt x="558" y="431"/>
                </a:cubicBezTo>
                <a:cubicBezTo>
                  <a:pt x="559" y="433"/>
                  <a:pt x="555" y="430"/>
                  <a:pt x="556" y="433"/>
                </a:cubicBezTo>
                <a:cubicBezTo>
                  <a:pt x="557" y="436"/>
                  <a:pt x="557" y="436"/>
                  <a:pt x="556" y="440"/>
                </a:cubicBezTo>
                <a:cubicBezTo>
                  <a:pt x="555" y="445"/>
                  <a:pt x="555" y="439"/>
                  <a:pt x="555" y="437"/>
                </a:cubicBezTo>
                <a:cubicBezTo>
                  <a:pt x="554" y="435"/>
                  <a:pt x="550" y="438"/>
                  <a:pt x="550" y="435"/>
                </a:cubicBezTo>
                <a:cubicBezTo>
                  <a:pt x="551" y="433"/>
                  <a:pt x="550" y="432"/>
                  <a:pt x="547" y="431"/>
                </a:cubicBezTo>
                <a:cubicBezTo>
                  <a:pt x="545" y="431"/>
                  <a:pt x="543" y="430"/>
                  <a:pt x="546" y="428"/>
                </a:cubicBezTo>
                <a:cubicBezTo>
                  <a:pt x="548" y="425"/>
                  <a:pt x="548" y="428"/>
                  <a:pt x="550" y="426"/>
                </a:cubicBezTo>
                <a:cubicBezTo>
                  <a:pt x="552" y="424"/>
                  <a:pt x="549" y="424"/>
                  <a:pt x="547" y="422"/>
                </a:cubicBezTo>
                <a:cubicBezTo>
                  <a:pt x="545" y="419"/>
                  <a:pt x="545" y="418"/>
                  <a:pt x="546" y="414"/>
                </a:cubicBezTo>
                <a:cubicBezTo>
                  <a:pt x="547" y="411"/>
                  <a:pt x="549" y="412"/>
                  <a:pt x="549" y="415"/>
                </a:cubicBezTo>
                <a:cubicBezTo>
                  <a:pt x="549" y="418"/>
                  <a:pt x="552" y="417"/>
                  <a:pt x="550" y="420"/>
                </a:cubicBezTo>
                <a:cubicBezTo>
                  <a:pt x="549" y="423"/>
                  <a:pt x="552" y="425"/>
                  <a:pt x="554" y="425"/>
                </a:cubicBezTo>
                <a:cubicBezTo>
                  <a:pt x="556" y="425"/>
                  <a:pt x="555" y="423"/>
                  <a:pt x="556" y="420"/>
                </a:cubicBezTo>
                <a:cubicBezTo>
                  <a:pt x="556" y="418"/>
                  <a:pt x="558" y="418"/>
                  <a:pt x="558" y="416"/>
                </a:cubicBezTo>
                <a:cubicBezTo>
                  <a:pt x="558" y="413"/>
                  <a:pt x="554" y="417"/>
                  <a:pt x="554" y="417"/>
                </a:cubicBezTo>
                <a:cubicBezTo>
                  <a:pt x="554" y="417"/>
                  <a:pt x="554" y="415"/>
                  <a:pt x="554" y="411"/>
                </a:cubicBezTo>
                <a:cubicBezTo>
                  <a:pt x="555" y="408"/>
                  <a:pt x="553" y="411"/>
                  <a:pt x="550" y="409"/>
                </a:cubicBezTo>
                <a:cubicBezTo>
                  <a:pt x="546" y="407"/>
                  <a:pt x="550" y="405"/>
                  <a:pt x="551" y="403"/>
                </a:cubicBezTo>
                <a:cubicBezTo>
                  <a:pt x="552" y="400"/>
                  <a:pt x="548" y="401"/>
                  <a:pt x="548" y="399"/>
                </a:cubicBezTo>
                <a:cubicBezTo>
                  <a:pt x="548" y="396"/>
                  <a:pt x="544" y="397"/>
                  <a:pt x="545" y="395"/>
                </a:cubicBezTo>
                <a:cubicBezTo>
                  <a:pt x="547" y="393"/>
                  <a:pt x="541" y="391"/>
                  <a:pt x="543" y="391"/>
                </a:cubicBezTo>
                <a:cubicBezTo>
                  <a:pt x="545" y="391"/>
                  <a:pt x="543" y="388"/>
                  <a:pt x="539" y="387"/>
                </a:cubicBezTo>
                <a:cubicBezTo>
                  <a:pt x="534" y="386"/>
                  <a:pt x="539" y="383"/>
                  <a:pt x="536" y="381"/>
                </a:cubicBezTo>
                <a:cubicBezTo>
                  <a:pt x="534" y="379"/>
                  <a:pt x="537" y="377"/>
                  <a:pt x="540" y="377"/>
                </a:cubicBezTo>
                <a:cubicBezTo>
                  <a:pt x="542" y="377"/>
                  <a:pt x="541" y="379"/>
                  <a:pt x="540" y="382"/>
                </a:cubicBezTo>
                <a:cubicBezTo>
                  <a:pt x="539" y="385"/>
                  <a:pt x="542" y="386"/>
                  <a:pt x="543" y="387"/>
                </a:cubicBezTo>
                <a:cubicBezTo>
                  <a:pt x="544" y="388"/>
                  <a:pt x="543" y="382"/>
                  <a:pt x="545" y="383"/>
                </a:cubicBezTo>
                <a:cubicBezTo>
                  <a:pt x="548" y="384"/>
                  <a:pt x="544" y="378"/>
                  <a:pt x="548" y="380"/>
                </a:cubicBezTo>
                <a:cubicBezTo>
                  <a:pt x="551" y="381"/>
                  <a:pt x="551" y="382"/>
                  <a:pt x="553" y="383"/>
                </a:cubicBezTo>
                <a:cubicBezTo>
                  <a:pt x="555" y="384"/>
                  <a:pt x="554" y="380"/>
                  <a:pt x="552" y="379"/>
                </a:cubicBezTo>
                <a:cubicBezTo>
                  <a:pt x="550" y="378"/>
                  <a:pt x="549" y="376"/>
                  <a:pt x="552" y="374"/>
                </a:cubicBezTo>
                <a:cubicBezTo>
                  <a:pt x="555" y="372"/>
                  <a:pt x="556" y="377"/>
                  <a:pt x="558" y="378"/>
                </a:cubicBezTo>
                <a:cubicBezTo>
                  <a:pt x="560" y="379"/>
                  <a:pt x="559" y="376"/>
                  <a:pt x="561" y="374"/>
                </a:cubicBezTo>
                <a:cubicBezTo>
                  <a:pt x="564" y="372"/>
                  <a:pt x="558" y="372"/>
                  <a:pt x="560" y="369"/>
                </a:cubicBezTo>
                <a:cubicBezTo>
                  <a:pt x="562" y="367"/>
                  <a:pt x="552" y="369"/>
                  <a:pt x="554" y="366"/>
                </a:cubicBezTo>
                <a:cubicBezTo>
                  <a:pt x="557" y="363"/>
                  <a:pt x="548" y="364"/>
                  <a:pt x="552" y="363"/>
                </a:cubicBezTo>
                <a:cubicBezTo>
                  <a:pt x="555" y="362"/>
                  <a:pt x="549" y="361"/>
                  <a:pt x="549" y="358"/>
                </a:cubicBezTo>
                <a:cubicBezTo>
                  <a:pt x="548" y="356"/>
                  <a:pt x="546" y="357"/>
                  <a:pt x="542" y="356"/>
                </a:cubicBezTo>
                <a:cubicBezTo>
                  <a:pt x="538" y="356"/>
                  <a:pt x="542" y="353"/>
                  <a:pt x="541" y="350"/>
                </a:cubicBezTo>
                <a:cubicBezTo>
                  <a:pt x="540" y="347"/>
                  <a:pt x="539" y="349"/>
                  <a:pt x="536" y="351"/>
                </a:cubicBezTo>
                <a:cubicBezTo>
                  <a:pt x="533" y="352"/>
                  <a:pt x="531" y="351"/>
                  <a:pt x="531" y="351"/>
                </a:cubicBezTo>
                <a:cubicBezTo>
                  <a:pt x="531" y="351"/>
                  <a:pt x="531" y="350"/>
                  <a:pt x="529" y="348"/>
                </a:cubicBezTo>
                <a:cubicBezTo>
                  <a:pt x="527" y="346"/>
                  <a:pt x="524" y="348"/>
                  <a:pt x="524" y="348"/>
                </a:cubicBezTo>
                <a:cubicBezTo>
                  <a:pt x="524" y="348"/>
                  <a:pt x="526" y="346"/>
                  <a:pt x="526" y="344"/>
                </a:cubicBezTo>
                <a:cubicBezTo>
                  <a:pt x="526" y="341"/>
                  <a:pt x="521" y="342"/>
                  <a:pt x="525" y="339"/>
                </a:cubicBezTo>
                <a:cubicBezTo>
                  <a:pt x="528" y="336"/>
                  <a:pt x="517" y="339"/>
                  <a:pt x="521" y="336"/>
                </a:cubicBezTo>
                <a:cubicBezTo>
                  <a:pt x="526" y="333"/>
                  <a:pt x="520" y="333"/>
                  <a:pt x="521" y="330"/>
                </a:cubicBezTo>
                <a:cubicBezTo>
                  <a:pt x="522" y="327"/>
                  <a:pt x="520" y="329"/>
                  <a:pt x="518" y="329"/>
                </a:cubicBezTo>
                <a:cubicBezTo>
                  <a:pt x="515" y="329"/>
                  <a:pt x="516" y="326"/>
                  <a:pt x="518" y="325"/>
                </a:cubicBezTo>
                <a:cubicBezTo>
                  <a:pt x="520" y="324"/>
                  <a:pt x="519" y="322"/>
                  <a:pt x="517" y="320"/>
                </a:cubicBezTo>
                <a:cubicBezTo>
                  <a:pt x="516" y="319"/>
                  <a:pt x="516" y="325"/>
                  <a:pt x="515" y="326"/>
                </a:cubicBezTo>
                <a:cubicBezTo>
                  <a:pt x="513" y="327"/>
                  <a:pt x="516" y="328"/>
                  <a:pt x="517" y="330"/>
                </a:cubicBezTo>
                <a:cubicBezTo>
                  <a:pt x="518" y="332"/>
                  <a:pt x="515" y="334"/>
                  <a:pt x="513" y="336"/>
                </a:cubicBezTo>
                <a:cubicBezTo>
                  <a:pt x="511" y="338"/>
                  <a:pt x="511" y="339"/>
                  <a:pt x="513" y="340"/>
                </a:cubicBezTo>
                <a:cubicBezTo>
                  <a:pt x="514" y="340"/>
                  <a:pt x="516" y="341"/>
                  <a:pt x="514" y="343"/>
                </a:cubicBezTo>
                <a:cubicBezTo>
                  <a:pt x="513" y="345"/>
                  <a:pt x="516" y="345"/>
                  <a:pt x="518" y="347"/>
                </a:cubicBezTo>
                <a:cubicBezTo>
                  <a:pt x="520" y="348"/>
                  <a:pt x="519" y="350"/>
                  <a:pt x="515" y="349"/>
                </a:cubicBezTo>
                <a:cubicBezTo>
                  <a:pt x="510" y="349"/>
                  <a:pt x="511" y="352"/>
                  <a:pt x="507" y="353"/>
                </a:cubicBezTo>
                <a:cubicBezTo>
                  <a:pt x="503" y="353"/>
                  <a:pt x="507" y="357"/>
                  <a:pt x="503" y="358"/>
                </a:cubicBezTo>
                <a:cubicBezTo>
                  <a:pt x="498" y="359"/>
                  <a:pt x="504" y="360"/>
                  <a:pt x="497" y="364"/>
                </a:cubicBezTo>
                <a:cubicBezTo>
                  <a:pt x="491" y="367"/>
                  <a:pt x="494" y="368"/>
                  <a:pt x="491" y="369"/>
                </a:cubicBezTo>
                <a:cubicBezTo>
                  <a:pt x="487" y="369"/>
                  <a:pt x="487" y="373"/>
                  <a:pt x="489" y="374"/>
                </a:cubicBezTo>
                <a:cubicBezTo>
                  <a:pt x="491" y="376"/>
                  <a:pt x="489" y="372"/>
                  <a:pt x="492" y="373"/>
                </a:cubicBezTo>
                <a:cubicBezTo>
                  <a:pt x="495" y="373"/>
                  <a:pt x="496" y="372"/>
                  <a:pt x="495" y="374"/>
                </a:cubicBezTo>
                <a:cubicBezTo>
                  <a:pt x="493" y="376"/>
                  <a:pt x="493" y="377"/>
                  <a:pt x="492" y="379"/>
                </a:cubicBezTo>
                <a:cubicBezTo>
                  <a:pt x="490" y="380"/>
                  <a:pt x="489" y="381"/>
                  <a:pt x="490" y="382"/>
                </a:cubicBezTo>
                <a:cubicBezTo>
                  <a:pt x="491" y="384"/>
                  <a:pt x="494" y="381"/>
                  <a:pt x="496" y="382"/>
                </a:cubicBezTo>
                <a:cubicBezTo>
                  <a:pt x="498" y="383"/>
                  <a:pt x="497" y="385"/>
                  <a:pt x="495" y="385"/>
                </a:cubicBezTo>
                <a:cubicBezTo>
                  <a:pt x="493" y="385"/>
                  <a:pt x="493" y="388"/>
                  <a:pt x="490" y="389"/>
                </a:cubicBezTo>
                <a:cubicBezTo>
                  <a:pt x="486" y="390"/>
                  <a:pt x="489" y="392"/>
                  <a:pt x="489" y="395"/>
                </a:cubicBezTo>
                <a:cubicBezTo>
                  <a:pt x="490" y="398"/>
                  <a:pt x="493" y="395"/>
                  <a:pt x="494" y="393"/>
                </a:cubicBezTo>
                <a:cubicBezTo>
                  <a:pt x="495" y="392"/>
                  <a:pt x="495" y="391"/>
                  <a:pt x="497" y="392"/>
                </a:cubicBezTo>
                <a:cubicBezTo>
                  <a:pt x="499" y="392"/>
                  <a:pt x="497" y="397"/>
                  <a:pt x="498" y="397"/>
                </a:cubicBezTo>
                <a:cubicBezTo>
                  <a:pt x="500" y="398"/>
                  <a:pt x="499" y="397"/>
                  <a:pt x="500" y="394"/>
                </a:cubicBezTo>
                <a:cubicBezTo>
                  <a:pt x="501" y="392"/>
                  <a:pt x="501" y="391"/>
                  <a:pt x="504" y="392"/>
                </a:cubicBezTo>
                <a:cubicBezTo>
                  <a:pt x="506" y="393"/>
                  <a:pt x="506" y="393"/>
                  <a:pt x="503" y="396"/>
                </a:cubicBezTo>
                <a:cubicBezTo>
                  <a:pt x="499" y="398"/>
                  <a:pt x="505" y="399"/>
                  <a:pt x="501" y="401"/>
                </a:cubicBezTo>
                <a:cubicBezTo>
                  <a:pt x="496" y="403"/>
                  <a:pt x="499" y="405"/>
                  <a:pt x="501" y="407"/>
                </a:cubicBezTo>
                <a:cubicBezTo>
                  <a:pt x="503" y="410"/>
                  <a:pt x="503" y="405"/>
                  <a:pt x="505" y="406"/>
                </a:cubicBezTo>
                <a:cubicBezTo>
                  <a:pt x="507" y="406"/>
                  <a:pt x="506" y="401"/>
                  <a:pt x="509" y="399"/>
                </a:cubicBezTo>
                <a:cubicBezTo>
                  <a:pt x="513" y="397"/>
                  <a:pt x="509" y="402"/>
                  <a:pt x="511" y="403"/>
                </a:cubicBezTo>
                <a:cubicBezTo>
                  <a:pt x="514" y="405"/>
                  <a:pt x="513" y="406"/>
                  <a:pt x="511" y="408"/>
                </a:cubicBezTo>
                <a:cubicBezTo>
                  <a:pt x="510" y="410"/>
                  <a:pt x="512" y="413"/>
                  <a:pt x="511" y="414"/>
                </a:cubicBezTo>
                <a:cubicBezTo>
                  <a:pt x="510" y="415"/>
                  <a:pt x="508" y="415"/>
                  <a:pt x="506" y="410"/>
                </a:cubicBezTo>
                <a:cubicBezTo>
                  <a:pt x="504" y="405"/>
                  <a:pt x="502" y="414"/>
                  <a:pt x="502" y="414"/>
                </a:cubicBezTo>
                <a:cubicBezTo>
                  <a:pt x="502" y="414"/>
                  <a:pt x="504" y="417"/>
                  <a:pt x="506" y="419"/>
                </a:cubicBezTo>
                <a:cubicBezTo>
                  <a:pt x="509" y="421"/>
                  <a:pt x="507" y="423"/>
                  <a:pt x="506" y="426"/>
                </a:cubicBezTo>
                <a:cubicBezTo>
                  <a:pt x="505" y="429"/>
                  <a:pt x="506" y="422"/>
                  <a:pt x="504" y="423"/>
                </a:cubicBezTo>
                <a:cubicBezTo>
                  <a:pt x="502" y="425"/>
                  <a:pt x="502" y="421"/>
                  <a:pt x="499" y="422"/>
                </a:cubicBezTo>
                <a:cubicBezTo>
                  <a:pt x="496" y="423"/>
                  <a:pt x="495" y="419"/>
                  <a:pt x="497" y="419"/>
                </a:cubicBezTo>
                <a:cubicBezTo>
                  <a:pt x="498" y="418"/>
                  <a:pt x="495" y="416"/>
                  <a:pt x="497" y="415"/>
                </a:cubicBezTo>
                <a:cubicBezTo>
                  <a:pt x="499" y="413"/>
                  <a:pt x="493" y="413"/>
                  <a:pt x="496" y="410"/>
                </a:cubicBezTo>
                <a:cubicBezTo>
                  <a:pt x="499" y="407"/>
                  <a:pt x="493" y="408"/>
                  <a:pt x="494" y="405"/>
                </a:cubicBezTo>
                <a:cubicBezTo>
                  <a:pt x="495" y="403"/>
                  <a:pt x="494" y="401"/>
                  <a:pt x="494" y="399"/>
                </a:cubicBezTo>
                <a:cubicBezTo>
                  <a:pt x="493" y="396"/>
                  <a:pt x="493" y="402"/>
                  <a:pt x="491" y="403"/>
                </a:cubicBezTo>
                <a:cubicBezTo>
                  <a:pt x="488" y="404"/>
                  <a:pt x="489" y="408"/>
                  <a:pt x="486" y="409"/>
                </a:cubicBezTo>
                <a:cubicBezTo>
                  <a:pt x="484" y="410"/>
                  <a:pt x="491" y="411"/>
                  <a:pt x="488" y="413"/>
                </a:cubicBezTo>
                <a:cubicBezTo>
                  <a:pt x="486" y="416"/>
                  <a:pt x="492" y="417"/>
                  <a:pt x="489" y="418"/>
                </a:cubicBezTo>
                <a:cubicBezTo>
                  <a:pt x="486" y="418"/>
                  <a:pt x="489" y="420"/>
                  <a:pt x="486" y="421"/>
                </a:cubicBezTo>
                <a:cubicBezTo>
                  <a:pt x="483" y="422"/>
                  <a:pt x="485" y="417"/>
                  <a:pt x="483" y="418"/>
                </a:cubicBezTo>
                <a:cubicBezTo>
                  <a:pt x="480" y="419"/>
                  <a:pt x="481" y="416"/>
                  <a:pt x="480" y="414"/>
                </a:cubicBezTo>
                <a:cubicBezTo>
                  <a:pt x="479" y="412"/>
                  <a:pt x="479" y="417"/>
                  <a:pt x="478" y="417"/>
                </a:cubicBezTo>
                <a:cubicBezTo>
                  <a:pt x="477" y="417"/>
                  <a:pt x="475" y="419"/>
                  <a:pt x="472" y="420"/>
                </a:cubicBezTo>
                <a:cubicBezTo>
                  <a:pt x="469" y="421"/>
                  <a:pt x="472" y="417"/>
                  <a:pt x="470" y="415"/>
                </a:cubicBezTo>
                <a:cubicBezTo>
                  <a:pt x="469" y="414"/>
                  <a:pt x="469" y="416"/>
                  <a:pt x="466" y="417"/>
                </a:cubicBezTo>
                <a:cubicBezTo>
                  <a:pt x="464" y="419"/>
                  <a:pt x="462" y="417"/>
                  <a:pt x="462" y="417"/>
                </a:cubicBezTo>
                <a:cubicBezTo>
                  <a:pt x="462" y="417"/>
                  <a:pt x="463" y="414"/>
                  <a:pt x="465" y="412"/>
                </a:cubicBezTo>
                <a:cubicBezTo>
                  <a:pt x="467" y="410"/>
                  <a:pt x="460" y="411"/>
                  <a:pt x="461" y="408"/>
                </a:cubicBezTo>
                <a:cubicBezTo>
                  <a:pt x="462" y="405"/>
                  <a:pt x="458" y="407"/>
                  <a:pt x="459" y="404"/>
                </a:cubicBezTo>
                <a:cubicBezTo>
                  <a:pt x="461" y="402"/>
                  <a:pt x="457" y="403"/>
                  <a:pt x="455" y="402"/>
                </a:cubicBezTo>
                <a:cubicBezTo>
                  <a:pt x="452" y="400"/>
                  <a:pt x="453" y="400"/>
                  <a:pt x="455" y="398"/>
                </a:cubicBezTo>
                <a:cubicBezTo>
                  <a:pt x="456" y="396"/>
                  <a:pt x="454" y="395"/>
                  <a:pt x="452" y="395"/>
                </a:cubicBezTo>
                <a:cubicBezTo>
                  <a:pt x="450" y="395"/>
                  <a:pt x="453" y="399"/>
                  <a:pt x="451" y="400"/>
                </a:cubicBezTo>
                <a:cubicBezTo>
                  <a:pt x="449" y="401"/>
                  <a:pt x="453" y="403"/>
                  <a:pt x="451" y="405"/>
                </a:cubicBezTo>
                <a:cubicBezTo>
                  <a:pt x="450" y="407"/>
                  <a:pt x="450" y="408"/>
                  <a:pt x="451" y="410"/>
                </a:cubicBezTo>
                <a:cubicBezTo>
                  <a:pt x="453" y="412"/>
                  <a:pt x="454" y="411"/>
                  <a:pt x="452" y="413"/>
                </a:cubicBezTo>
                <a:cubicBezTo>
                  <a:pt x="451" y="415"/>
                  <a:pt x="451" y="417"/>
                  <a:pt x="453" y="418"/>
                </a:cubicBezTo>
                <a:cubicBezTo>
                  <a:pt x="455" y="418"/>
                  <a:pt x="459" y="418"/>
                  <a:pt x="456" y="419"/>
                </a:cubicBezTo>
                <a:cubicBezTo>
                  <a:pt x="454" y="420"/>
                  <a:pt x="456" y="422"/>
                  <a:pt x="452" y="423"/>
                </a:cubicBezTo>
                <a:cubicBezTo>
                  <a:pt x="449" y="423"/>
                  <a:pt x="451" y="424"/>
                  <a:pt x="454" y="425"/>
                </a:cubicBezTo>
                <a:cubicBezTo>
                  <a:pt x="456" y="427"/>
                  <a:pt x="457" y="427"/>
                  <a:pt x="455" y="428"/>
                </a:cubicBezTo>
                <a:cubicBezTo>
                  <a:pt x="453" y="430"/>
                  <a:pt x="452" y="427"/>
                  <a:pt x="449" y="426"/>
                </a:cubicBezTo>
                <a:cubicBezTo>
                  <a:pt x="446" y="426"/>
                  <a:pt x="448" y="430"/>
                  <a:pt x="446" y="430"/>
                </a:cubicBezTo>
                <a:cubicBezTo>
                  <a:pt x="443" y="430"/>
                  <a:pt x="444" y="428"/>
                  <a:pt x="442" y="431"/>
                </a:cubicBezTo>
                <a:cubicBezTo>
                  <a:pt x="442" y="431"/>
                  <a:pt x="445" y="435"/>
                  <a:pt x="442" y="437"/>
                </a:cubicBezTo>
                <a:cubicBezTo>
                  <a:pt x="438" y="438"/>
                  <a:pt x="438" y="434"/>
                  <a:pt x="436" y="438"/>
                </a:cubicBezTo>
                <a:cubicBezTo>
                  <a:pt x="433" y="441"/>
                  <a:pt x="437" y="441"/>
                  <a:pt x="436" y="442"/>
                </a:cubicBezTo>
                <a:cubicBezTo>
                  <a:pt x="435" y="444"/>
                  <a:pt x="435" y="442"/>
                  <a:pt x="431" y="442"/>
                </a:cubicBezTo>
                <a:cubicBezTo>
                  <a:pt x="428" y="443"/>
                  <a:pt x="432" y="446"/>
                  <a:pt x="429" y="447"/>
                </a:cubicBezTo>
                <a:cubicBezTo>
                  <a:pt x="426" y="448"/>
                  <a:pt x="428" y="452"/>
                  <a:pt x="429" y="453"/>
                </a:cubicBezTo>
                <a:cubicBezTo>
                  <a:pt x="431" y="454"/>
                  <a:pt x="431" y="450"/>
                  <a:pt x="432" y="450"/>
                </a:cubicBezTo>
                <a:cubicBezTo>
                  <a:pt x="433" y="450"/>
                  <a:pt x="438" y="447"/>
                  <a:pt x="438" y="447"/>
                </a:cubicBezTo>
                <a:cubicBezTo>
                  <a:pt x="438" y="447"/>
                  <a:pt x="439" y="449"/>
                  <a:pt x="437" y="450"/>
                </a:cubicBezTo>
                <a:cubicBezTo>
                  <a:pt x="435" y="451"/>
                  <a:pt x="438" y="452"/>
                  <a:pt x="437" y="456"/>
                </a:cubicBezTo>
                <a:cubicBezTo>
                  <a:pt x="435" y="460"/>
                  <a:pt x="438" y="458"/>
                  <a:pt x="440" y="458"/>
                </a:cubicBezTo>
                <a:cubicBezTo>
                  <a:pt x="442" y="458"/>
                  <a:pt x="444" y="454"/>
                  <a:pt x="445" y="455"/>
                </a:cubicBezTo>
                <a:cubicBezTo>
                  <a:pt x="447" y="456"/>
                  <a:pt x="442" y="458"/>
                  <a:pt x="443" y="460"/>
                </a:cubicBezTo>
                <a:cubicBezTo>
                  <a:pt x="444" y="461"/>
                  <a:pt x="449" y="459"/>
                  <a:pt x="449" y="459"/>
                </a:cubicBezTo>
                <a:cubicBezTo>
                  <a:pt x="449" y="459"/>
                  <a:pt x="450" y="460"/>
                  <a:pt x="447" y="462"/>
                </a:cubicBezTo>
                <a:cubicBezTo>
                  <a:pt x="445" y="465"/>
                  <a:pt x="447" y="466"/>
                  <a:pt x="450" y="467"/>
                </a:cubicBezTo>
                <a:cubicBezTo>
                  <a:pt x="453" y="468"/>
                  <a:pt x="450" y="472"/>
                  <a:pt x="450" y="472"/>
                </a:cubicBezTo>
                <a:cubicBezTo>
                  <a:pt x="450" y="472"/>
                  <a:pt x="449" y="470"/>
                  <a:pt x="446" y="471"/>
                </a:cubicBezTo>
                <a:cubicBezTo>
                  <a:pt x="442" y="473"/>
                  <a:pt x="449" y="474"/>
                  <a:pt x="447" y="478"/>
                </a:cubicBezTo>
                <a:cubicBezTo>
                  <a:pt x="445" y="481"/>
                  <a:pt x="446" y="479"/>
                  <a:pt x="442" y="479"/>
                </a:cubicBezTo>
                <a:cubicBezTo>
                  <a:pt x="437" y="478"/>
                  <a:pt x="441" y="483"/>
                  <a:pt x="438" y="483"/>
                </a:cubicBezTo>
                <a:cubicBezTo>
                  <a:pt x="434" y="483"/>
                  <a:pt x="435" y="486"/>
                  <a:pt x="435" y="489"/>
                </a:cubicBezTo>
                <a:cubicBezTo>
                  <a:pt x="434" y="493"/>
                  <a:pt x="435" y="496"/>
                  <a:pt x="435" y="496"/>
                </a:cubicBezTo>
                <a:cubicBezTo>
                  <a:pt x="435" y="496"/>
                  <a:pt x="434" y="495"/>
                  <a:pt x="433" y="493"/>
                </a:cubicBezTo>
                <a:cubicBezTo>
                  <a:pt x="433" y="491"/>
                  <a:pt x="432" y="495"/>
                  <a:pt x="430" y="495"/>
                </a:cubicBezTo>
                <a:cubicBezTo>
                  <a:pt x="428" y="494"/>
                  <a:pt x="428" y="492"/>
                  <a:pt x="428" y="489"/>
                </a:cubicBezTo>
                <a:cubicBezTo>
                  <a:pt x="429" y="485"/>
                  <a:pt x="425" y="487"/>
                  <a:pt x="422" y="484"/>
                </a:cubicBezTo>
                <a:cubicBezTo>
                  <a:pt x="420" y="480"/>
                  <a:pt x="424" y="487"/>
                  <a:pt x="421" y="489"/>
                </a:cubicBezTo>
                <a:cubicBezTo>
                  <a:pt x="418" y="490"/>
                  <a:pt x="422" y="493"/>
                  <a:pt x="420" y="495"/>
                </a:cubicBezTo>
                <a:cubicBezTo>
                  <a:pt x="418" y="498"/>
                  <a:pt x="423" y="498"/>
                  <a:pt x="421" y="501"/>
                </a:cubicBezTo>
                <a:cubicBezTo>
                  <a:pt x="419" y="505"/>
                  <a:pt x="423" y="504"/>
                  <a:pt x="424" y="507"/>
                </a:cubicBezTo>
                <a:cubicBezTo>
                  <a:pt x="425" y="510"/>
                  <a:pt x="423" y="512"/>
                  <a:pt x="422" y="512"/>
                </a:cubicBezTo>
                <a:cubicBezTo>
                  <a:pt x="420" y="512"/>
                  <a:pt x="417" y="512"/>
                  <a:pt x="420" y="507"/>
                </a:cubicBezTo>
                <a:cubicBezTo>
                  <a:pt x="422" y="503"/>
                  <a:pt x="419" y="506"/>
                  <a:pt x="419" y="506"/>
                </a:cubicBezTo>
                <a:cubicBezTo>
                  <a:pt x="419" y="506"/>
                  <a:pt x="419" y="504"/>
                  <a:pt x="418" y="501"/>
                </a:cubicBezTo>
                <a:cubicBezTo>
                  <a:pt x="417" y="499"/>
                  <a:pt x="416" y="502"/>
                  <a:pt x="416" y="502"/>
                </a:cubicBezTo>
                <a:cubicBezTo>
                  <a:pt x="416" y="502"/>
                  <a:pt x="415" y="500"/>
                  <a:pt x="413" y="497"/>
                </a:cubicBezTo>
                <a:cubicBezTo>
                  <a:pt x="411" y="493"/>
                  <a:pt x="412" y="499"/>
                  <a:pt x="410" y="500"/>
                </a:cubicBezTo>
                <a:cubicBezTo>
                  <a:pt x="407" y="501"/>
                  <a:pt x="409" y="504"/>
                  <a:pt x="406" y="505"/>
                </a:cubicBezTo>
                <a:cubicBezTo>
                  <a:pt x="403" y="506"/>
                  <a:pt x="403" y="508"/>
                  <a:pt x="405" y="510"/>
                </a:cubicBezTo>
                <a:cubicBezTo>
                  <a:pt x="407" y="511"/>
                  <a:pt x="409" y="515"/>
                  <a:pt x="408" y="517"/>
                </a:cubicBezTo>
                <a:cubicBezTo>
                  <a:pt x="406" y="520"/>
                  <a:pt x="407" y="522"/>
                  <a:pt x="409" y="524"/>
                </a:cubicBezTo>
                <a:cubicBezTo>
                  <a:pt x="411" y="526"/>
                  <a:pt x="414" y="523"/>
                  <a:pt x="414" y="525"/>
                </a:cubicBezTo>
                <a:cubicBezTo>
                  <a:pt x="415" y="528"/>
                  <a:pt x="411" y="526"/>
                  <a:pt x="407" y="526"/>
                </a:cubicBezTo>
                <a:cubicBezTo>
                  <a:pt x="403" y="526"/>
                  <a:pt x="406" y="531"/>
                  <a:pt x="406" y="531"/>
                </a:cubicBezTo>
                <a:cubicBezTo>
                  <a:pt x="406" y="531"/>
                  <a:pt x="407" y="536"/>
                  <a:pt x="403" y="538"/>
                </a:cubicBezTo>
                <a:cubicBezTo>
                  <a:pt x="398" y="540"/>
                  <a:pt x="403" y="541"/>
                  <a:pt x="399" y="544"/>
                </a:cubicBezTo>
                <a:cubicBezTo>
                  <a:pt x="395" y="546"/>
                  <a:pt x="397" y="549"/>
                  <a:pt x="400" y="551"/>
                </a:cubicBezTo>
                <a:cubicBezTo>
                  <a:pt x="403" y="553"/>
                  <a:pt x="399" y="547"/>
                  <a:pt x="402" y="547"/>
                </a:cubicBezTo>
                <a:cubicBezTo>
                  <a:pt x="404" y="547"/>
                  <a:pt x="404" y="543"/>
                  <a:pt x="407" y="544"/>
                </a:cubicBezTo>
                <a:cubicBezTo>
                  <a:pt x="409" y="546"/>
                  <a:pt x="408" y="546"/>
                  <a:pt x="406" y="549"/>
                </a:cubicBezTo>
                <a:cubicBezTo>
                  <a:pt x="403" y="553"/>
                  <a:pt x="407" y="553"/>
                  <a:pt x="405" y="559"/>
                </a:cubicBezTo>
                <a:cubicBezTo>
                  <a:pt x="402" y="564"/>
                  <a:pt x="411" y="557"/>
                  <a:pt x="409" y="560"/>
                </a:cubicBezTo>
                <a:cubicBezTo>
                  <a:pt x="407" y="564"/>
                  <a:pt x="409" y="565"/>
                  <a:pt x="408" y="569"/>
                </a:cubicBezTo>
                <a:cubicBezTo>
                  <a:pt x="406" y="572"/>
                  <a:pt x="408" y="573"/>
                  <a:pt x="409" y="574"/>
                </a:cubicBezTo>
                <a:cubicBezTo>
                  <a:pt x="411" y="574"/>
                  <a:pt x="412" y="570"/>
                  <a:pt x="414" y="569"/>
                </a:cubicBezTo>
                <a:cubicBezTo>
                  <a:pt x="417" y="569"/>
                  <a:pt x="416" y="565"/>
                  <a:pt x="418" y="565"/>
                </a:cubicBezTo>
                <a:cubicBezTo>
                  <a:pt x="420" y="565"/>
                  <a:pt x="420" y="562"/>
                  <a:pt x="424" y="564"/>
                </a:cubicBezTo>
                <a:cubicBezTo>
                  <a:pt x="427" y="566"/>
                  <a:pt x="416" y="566"/>
                  <a:pt x="418" y="568"/>
                </a:cubicBezTo>
                <a:cubicBezTo>
                  <a:pt x="419" y="569"/>
                  <a:pt x="418" y="571"/>
                  <a:pt x="414" y="573"/>
                </a:cubicBezTo>
                <a:cubicBezTo>
                  <a:pt x="410" y="575"/>
                  <a:pt x="415" y="578"/>
                  <a:pt x="410" y="579"/>
                </a:cubicBezTo>
                <a:cubicBezTo>
                  <a:pt x="405" y="579"/>
                  <a:pt x="411" y="583"/>
                  <a:pt x="406" y="583"/>
                </a:cubicBezTo>
                <a:cubicBezTo>
                  <a:pt x="402" y="582"/>
                  <a:pt x="408" y="586"/>
                  <a:pt x="404" y="587"/>
                </a:cubicBezTo>
                <a:cubicBezTo>
                  <a:pt x="399" y="589"/>
                  <a:pt x="402" y="591"/>
                  <a:pt x="403" y="595"/>
                </a:cubicBezTo>
                <a:cubicBezTo>
                  <a:pt x="404" y="600"/>
                  <a:pt x="404" y="590"/>
                  <a:pt x="406" y="592"/>
                </a:cubicBezTo>
                <a:cubicBezTo>
                  <a:pt x="409" y="594"/>
                  <a:pt x="409" y="588"/>
                  <a:pt x="412" y="589"/>
                </a:cubicBezTo>
                <a:cubicBezTo>
                  <a:pt x="415" y="591"/>
                  <a:pt x="410" y="591"/>
                  <a:pt x="413" y="594"/>
                </a:cubicBezTo>
                <a:cubicBezTo>
                  <a:pt x="416" y="597"/>
                  <a:pt x="417" y="592"/>
                  <a:pt x="420" y="594"/>
                </a:cubicBezTo>
                <a:cubicBezTo>
                  <a:pt x="423" y="595"/>
                  <a:pt x="421" y="590"/>
                  <a:pt x="423" y="591"/>
                </a:cubicBezTo>
                <a:cubicBezTo>
                  <a:pt x="425" y="593"/>
                  <a:pt x="423" y="584"/>
                  <a:pt x="425" y="583"/>
                </a:cubicBezTo>
                <a:cubicBezTo>
                  <a:pt x="427" y="583"/>
                  <a:pt x="428" y="585"/>
                  <a:pt x="427" y="589"/>
                </a:cubicBezTo>
                <a:cubicBezTo>
                  <a:pt x="426" y="593"/>
                  <a:pt x="430" y="590"/>
                  <a:pt x="432" y="592"/>
                </a:cubicBezTo>
                <a:cubicBezTo>
                  <a:pt x="433" y="595"/>
                  <a:pt x="429" y="596"/>
                  <a:pt x="429" y="596"/>
                </a:cubicBezTo>
                <a:cubicBezTo>
                  <a:pt x="429" y="596"/>
                  <a:pt x="431" y="599"/>
                  <a:pt x="430" y="603"/>
                </a:cubicBezTo>
                <a:cubicBezTo>
                  <a:pt x="429" y="606"/>
                  <a:pt x="429" y="601"/>
                  <a:pt x="424" y="602"/>
                </a:cubicBezTo>
                <a:cubicBezTo>
                  <a:pt x="419" y="602"/>
                  <a:pt x="422" y="605"/>
                  <a:pt x="418" y="606"/>
                </a:cubicBezTo>
                <a:cubicBezTo>
                  <a:pt x="414" y="608"/>
                  <a:pt x="420" y="610"/>
                  <a:pt x="418" y="613"/>
                </a:cubicBezTo>
                <a:cubicBezTo>
                  <a:pt x="416" y="616"/>
                  <a:pt x="425" y="614"/>
                  <a:pt x="422" y="616"/>
                </a:cubicBezTo>
                <a:cubicBezTo>
                  <a:pt x="419" y="618"/>
                  <a:pt x="424" y="619"/>
                  <a:pt x="427" y="619"/>
                </a:cubicBezTo>
                <a:cubicBezTo>
                  <a:pt x="430" y="619"/>
                  <a:pt x="426" y="618"/>
                  <a:pt x="428" y="616"/>
                </a:cubicBezTo>
                <a:cubicBezTo>
                  <a:pt x="431" y="614"/>
                  <a:pt x="432" y="609"/>
                  <a:pt x="432" y="609"/>
                </a:cubicBezTo>
                <a:cubicBezTo>
                  <a:pt x="432" y="609"/>
                  <a:pt x="435" y="609"/>
                  <a:pt x="433" y="613"/>
                </a:cubicBezTo>
                <a:cubicBezTo>
                  <a:pt x="430" y="616"/>
                  <a:pt x="435" y="615"/>
                  <a:pt x="434" y="617"/>
                </a:cubicBezTo>
                <a:cubicBezTo>
                  <a:pt x="432" y="620"/>
                  <a:pt x="436" y="620"/>
                  <a:pt x="439" y="620"/>
                </a:cubicBezTo>
                <a:cubicBezTo>
                  <a:pt x="441" y="621"/>
                  <a:pt x="442" y="616"/>
                  <a:pt x="442" y="616"/>
                </a:cubicBezTo>
                <a:cubicBezTo>
                  <a:pt x="442" y="616"/>
                  <a:pt x="442" y="616"/>
                  <a:pt x="442" y="617"/>
                </a:cubicBezTo>
                <a:cubicBezTo>
                  <a:pt x="441" y="621"/>
                  <a:pt x="445" y="619"/>
                  <a:pt x="446" y="620"/>
                </a:cubicBezTo>
                <a:cubicBezTo>
                  <a:pt x="448" y="621"/>
                  <a:pt x="448" y="624"/>
                  <a:pt x="444" y="625"/>
                </a:cubicBezTo>
                <a:cubicBezTo>
                  <a:pt x="441" y="626"/>
                  <a:pt x="446" y="627"/>
                  <a:pt x="443" y="631"/>
                </a:cubicBezTo>
                <a:cubicBezTo>
                  <a:pt x="440" y="634"/>
                  <a:pt x="443" y="628"/>
                  <a:pt x="440" y="628"/>
                </a:cubicBezTo>
                <a:cubicBezTo>
                  <a:pt x="437" y="629"/>
                  <a:pt x="437" y="632"/>
                  <a:pt x="435" y="634"/>
                </a:cubicBezTo>
                <a:cubicBezTo>
                  <a:pt x="433" y="637"/>
                  <a:pt x="432" y="634"/>
                  <a:pt x="428" y="633"/>
                </a:cubicBezTo>
                <a:cubicBezTo>
                  <a:pt x="424" y="633"/>
                  <a:pt x="427" y="638"/>
                  <a:pt x="424" y="641"/>
                </a:cubicBezTo>
                <a:cubicBezTo>
                  <a:pt x="422" y="643"/>
                  <a:pt x="430" y="644"/>
                  <a:pt x="427" y="647"/>
                </a:cubicBezTo>
                <a:cubicBezTo>
                  <a:pt x="424" y="650"/>
                  <a:pt x="430" y="650"/>
                  <a:pt x="432" y="651"/>
                </a:cubicBezTo>
                <a:cubicBezTo>
                  <a:pt x="435" y="652"/>
                  <a:pt x="434" y="654"/>
                  <a:pt x="428" y="656"/>
                </a:cubicBezTo>
                <a:cubicBezTo>
                  <a:pt x="422" y="657"/>
                  <a:pt x="426" y="653"/>
                  <a:pt x="420" y="653"/>
                </a:cubicBezTo>
                <a:cubicBezTo>
                  <a:pt x="414" y="653"/>
                  <a:pt x="421" y="657"/>
                  <a:pt x="416" y="656"/>
                </a:cubicBezTo>
                <a:cubicBezTo>
                  <a:pt x="411" y="656"/>
                  <a:pt x="415" y="655"/>
                  <a:pt x="408" y="657"/>
                </a:cubicBezTo>
                <a:cubicBezTo>
                  <a:pt x="402" y="660"/>
                  <a:pt x="410" y="664"/>
                  <a:pt x="406" y="666"/>
                </a:cubicBezTo>
                <a:cubicBezTo>
                  <a:pt x="401" y="669"/>
                  <a:pt x="404" y="664"/>
                  <a:pt x="399" y="666"/>
                </a:cubicBezTo>
                <a:cubicBezTo>
                  <a:pt x="394" y="668"/>
                  <a:pt x="401" y="668"/>
                  <a:pt x="397" y="672"/>
                </a:cubicBezTo>
                <a:cubicBezTo>
                  <a:pt x="393" y="676"/>
                  <a:pt x="401" y="679"/>
                  <a:pt x="397" y="679"/>
                </a:cubicBezTo>
                <a:cubicBezTo>
                  <a:pt x="392" y="679"/>
                  <a:pt x="399" y="684"/>
                  <a:pt x="393" y="684"/>
                </a:cubicBezTo>
                <a:cubicBezTo>
                  <a:pt x="387" y="684"/>
                  <a:pt x="396" y="688"/>
                  <a:pt x="390" y="687"/>
                </a:cubicBezTo>
                <a:cubicBezTo>
                  <a:pt x="383" y="687"/>
                  <a:pt x="390" y="691"/>
                  <a:pt x="386" y="694"/>
                </a:cubicBezTo>
                <a:cubicBezTo>
                  <a:pt x="382" y="698"/>
                  <a:pt x="388" y="697"/>
                  <a:pt x="391" y="696"/>
                </a:cubicBezTo>
                <a:cubicBezTo>
                  <a:pt x="394" y="694"/>
                  <a:pt x="394" y="693"/>
                  <a:pt x="394" y="693"/>
                </a:cubicBezTo>
                <a:cubicBezTo>
                  <a:pt x="394" y="693"/>
                  <a:pt x="398" y="695"/>
                  <a:pt x="395" y="698"/>
                </a:cubicBezTo>
                <a:cubicBezTo>
                  <a:pt x="393" y="702"/>
                  <a:pt x="396" y="704"/>
                  <a:pt x="397" y="706"/>
                </a:cubicBezTo>
                <a:cubicBezTo>
                  <a:pt x="399" y="708"/>
                  <a:pt x="400" y="705"/>
                  <a:pt x="398" y="702"/>
                </a:cubicBezTo>
                <a:cubicBezTo>
                  <a:pt x="397" y="699"/>
                  <a:pt x="402" y="690"/>
                  <a:pt x="402" y="692"/>
                </a:cubicBezTo>
                <a:cubicBezTo>
                  <a:pt x="402" y="695"/>
                  <a:pt x="402" y="699"/>
                  <a:pt x="406" y="697"/>
                </a:cubicBezTo>
                <a:cubicBezTo>
                  <a:pt x="410" y="696"/>
                  <a:pt x="408" y="702"/>
                  <a:pt x="410" y="705"/>
                </a:cubicBezTo>
                <a:cubicBezTo>
                  <a:pt x="412" y="708"/>
                  <a:pt x="410" y="709"/>
                  <a:pt x="407" y="708"/>
                </a:cubicBezTo>
                <a:cubicBezTo>
                  <a:pt x="404" y="708"/>
                  <a:pt x="401" y="709"/>
                  <a:pt x="401" y="709"/>
                </a:cubicBezTo>
                <a:cubicBezTo>
                  <a:pt x="401" y="709"/>
                  <a:pt x="399" y="708"/>
                  <a:pt x="395" y="711"/>
                </a:cubicBezTo>
                <a:cubicBezTo>
                  <a:pt x="391" y="714"/>
                  <a:pt x="393" y="715"/>
                  <a:pt x="393" y="715"/>
                </a:cubicBezTo>
                <a:cubicBezTo>
                  <a:pt x="393" y="715"/>
                  <a:pt x="395" y="719"/>
                  <a:pt x="390" y="720"/>
                </a:cubicBezTo>
                <a:cubicBezTo>
                  <a:pt x="385" y="722"/>
                  <a:pt x="389" y="724"/>
                  <a:pt x="384" y="724"/>
                </a:cubicBezTo>
                <a:cubicBezTo>
                  <a:pt x="379" y="724"/>
                  <a:pt x="382" y="728"/>
                  <a:pt x="377" y="728"/>
                </a:cubicBezTo>
                <a:cubicBezTo>
                  <a:pt x="372" y="729"/>
                  <a:pt x="372" y="733"/>
                  <a:pt x="373" y="736"/>
                </a:cubicBezTo>
                <a:cubicBezTo>
                  <a:pt x="375" y="739"/>
                  <a:pt x="377" y="734"/>
                  <a:pt x="379" y="733"/>
                </a:cubicBezTo>
                <a:cubicBezTo>
                  <a:pt x="382" y="733"/>
                  <a:pt x="387" y="729"/>
                  <a:pt x="389" y="731"/>
                </a:cubicBezTo>
                <a:cubicBezTo>
                  <a:pt x="392" y="732"/>
                  <a:pt x="389" y="734"/>
                  <a:pt x="383" y="734"/>
                </a:cubicBezTo>
                <a:cubicBezTo>
                  <a:pt x="378" y="735"/>
                  <a:pt x="382" y="739"/>
                  <a:pt x="378" y="739"/>
                </a:cubicBezTo>
                <a:cubicBezTo>
                  <a:pt x="374" y="738"/>
                  <a:pt x="376" y="744"/>
                  <a:pt x="370" y="743"/>
                </a:cubicBezTo>
                <a:cubicBezTo>
                  <a:pt x="364" y="742"/>
                  <a:pt x="367" y="749"/>
                  <a:pt x="367" y="749"/>
                </a:cubicBezTo>
                <a:cubicBezTo>
                  <a:pt x="367" y="749"/>
                  <a:pt x="366" y="756"/>
                  <a:pt x="362" y="758"/>
                </a:cubicBezTo>
                <a:cubicBezTo>
                  <a:pt x="359" y="761"/>
                  <a:pt x="363" y="764"/>
                  <a:pt x="365" y="765"/>
                </a:cubicBezTo>
                <a:cubicBezTo>
                  <a:pt x="367" y="765"/>
                  <a:pt x="367" y="760"/>
                  <a:pt x="369" y="759"/>
                </a:cubicBezTo>
                <a:cubicBezTo>
                  <a:pt x="372" y="758"/>
                  <a:pt x="373" y="754"/>
                  <a:pt x="373" y="754"/>
                </a:cubicBezTo>
                <a:cubicBezTo>
                  <a:pt x="373" y="754"/>
                  <a:pt x="375" y="757"/>
                  <a:pt x="371" y="761"/>
                </a:cubicBezTo>
                <a:cubicBezTo>
                  <a:pt x="367" y="765"/>
                  <a:pt x="375" y="762"/>
                  <a:pt x="374" y="766"/>
                </a:cubicBezTo>
                <a:cubicBezTo>
                  <a:pt x="372" y="770"/>
                  <a:pt x="374" y="770"/>
                  <a:pt x="377" y="772"/>
                </a:cubicBezTo>
                <a:cubicBezTo>
                  <a:pt x="379" y="774"/>
                  <a:pt x="379" y="769"/>
                  <a:pt x="380" y="768"/>
                </a:cubicBezTo>
                <a:cubicBezTo>
                  <a:pt x="382" y="768"/>
                  <a:pt x="381" y="765"/>
                  <a:pt x="380" y="761"/>
                </a:cubicBezTo>
                <a:cubicBezTo>
                  <a:pt x="379" y="758"/>
                  <a:pt x="381" y="754"/>
                  <a:pt x="384" y="752"/>
                </a:cubicBezTo>
                <a:cubicBezTo>
                  <a:pt x="386" y="750"/>
                  <a:pt x="385" y="754"/>
                  <a:pt x="383" y="757"/>
                </a:cubicBezTo>
                <a:cubicBezTo>
                  <a:pt x="380" y="761"/>
                  <a:pt x="384" y="764"/>
                  <a:pt x="386" y="767"/>
                </a:cubicBezTo>
                <a:cubicBezTo>
                  <a:pt x="388" y="770"/>
                  <a:pt x="386" y="761"/>
                  <a:pt x="388" y="764"/>
                </a:cubicBezTo>
                <a:cubicBezTo>
                  <a:pt x="391" y="766"/>
                  <a:pt x="389" y="758"/>
                  <a:pt x="391" y="760"/>
                </a:cubicBezTo>
                <a:cubicBezTo>
                  <a:pt x="394" y="762"/>
                  <a:pt x="390" y="754"/>
                  <a:pt x="392" y="753"/>
                </a:cubicBezTo>
                <a:cubicBezTo>
                  <a:pt x="394" y="753"/>
                  <a:pt x="396" y="749"/>
                  <a:pt x="396" y="752"/>
                </a:cubicBezTo>
                <a:cubicBezTo>
                  <a:pt x="396" y="755"/>
                  <a:pt x="398" y="748"/>
                  <a:pt x="402" y="750"/>
                </a:cubicBezTo>
                <a:cubicBezTo>
                  <a:pt x="406" y="752"/>
                  <a:pt x="404" y="744"/>
                  <a:pt x="407" y="744"/>
                </a:cubicBezTo>
                <a:cubicBezTo>
                  <a:pt x="409" y="744"/>
                  <a:pt x="406" y="752"/>
                  <a:pt x="408" y="754"/>
                </a:cubicBezTo>
                <a:cubicBezTo>
                  <a:pt x="410" y="755"/>
                  <a:pt x="409" y="748"/>
                  <a:pt x="410" y="750"/>
                </a:cubicBezTo>
                <a:cubicBezTo>
                  <a:pt x="411" y="752"/>
                  <a:pt x="411" y="746"/>
                  <a:pt x="413" y="746"/>
                </a:cubicBezTo>
                <a:cubicBezTo>
                  <a:pt x="415" y="747"/>
                  <a:pt x="414" y="741"/>
                  <a:pt x="418" y="741"/>
                </a:cubicBezTo>
                <a:cubicBezTo>
                  <a:pt x="422" y="741"/>
                  <a:pt x="419" y="746"/>
                  <a:pt x="417" y="748"/>
                </a:cubicBezTo>
                <a:cubicBezTo>
                  <a:pt x="415" y="750"/>
                  <a:pt x="421" y="752"/>
                  <a:pt x="421" y="752"/>
                </a:cubicBezTo>
                <a:cubicBezTo>
                  <a:pt x="421" y="752"/>
                  <a:pt x="427" y="755"/>
                  <a:pt x="421" y="757"/>
                </a:cubicBezTo>
                <a:cubicBezTo>
                  <a:pt x="415" y="758"/>
                  <a:pt x="417" y="759"/>
                  <a:pt x="413" y="763"/>
                </a:cubicBezTo>
                <a:cubicBezTo>
                  <a:pt x="410" y="766"/>
                  <a:pt x="414" y="766"/>
                  <a:pt x="417" y="764"/>
                </a:cubicBezTo>
                <a:cubicBezTo>
                  <a:pt x="421" y="761"/>
                  <a:pt x="422" y="760"/>
                  <a:pt x="423" y="763"/>
                </a:cubicBezTo>
                <a:cubicBezTo>
                  <a:pt x="423" y="765"/>
                  <a:pt x="419" y="768"/>
                  <a:pt x="415" y="771"/>
                </a:cubicBezTo>
                <a:cubicBezTo>
                  <a:pt x="411" y="774"/>
                  <a:pt x="416" y="775"/>
                  <a:pt x="416" y="779"/>
                </a:cubicBezTo>
                <a:cubicBezTo>
                  <a:pt x="417" y="782"/>
                  <a:pt x="417" y="773"/>
                  <a:pt x="420" y="774"/>
                </a:cubicBezTo>
                <a:cubicBezTo>
                  <a:pt x="423" y="775"/>
                  <a:pt x="423" y="769"/>
                  <a:pt x="426" y="770"/>
                </a:cubicBezTo>
                <a:cubicBezTo>
                  <a:pt x="430" y="771"/>
                  <a:pt x="427" y="772"/>
                  <a:pt x="423" y="775"/>
                </a:cubicBezTo>
                <a:cubicBezTo>
                  <a:pt x="419" y="777"/>
                  <a:pt x="422" y="782"/>
                  <a:pt x="423" y="785"/>
                </a:cubicBezTo>
                <a:cubicBezTo>
                  <a:pt x="424" y="788"/>
                  <a:pt x="425" y="781"/>
                  <a:pt x="426" y="782"/>
                </a:cubicBezTo>
                <a:cubicBezTo>
                  <a:pt x="428" y="783"/>
                  <a:pt x="427" y="776"/>
                  <a:pt x="429" y="778"/>
                </a:cubicBezTo>
                <a:cubicBezTo>
                  <a:pt x="430" y="780"/>
                  <a:pt x="429" y="770"/>
                  <a:pt x="432" y="769"/>
                </a:cubicBezTo>
                <a:cubicBezTo>
                  <a:pt x="435" y="768"/>
                  <a:pt x="435" y="769"/>
                  <a:pt x="433" y="772"/>
                </a:cubicBezTo>
                <a:cubicBezTo>
                  <a:pt x="432" y="774"/>
                  <a:pt x="434" y="779"/>
                  <a:pt x="437" y="781"/>
                </a:cubicBezTo>
                <a:cubicBezTo>
                  <a:pt x="441" y="783"/>
                  <a:pt x="438" y="776"/>
                  <a:pt x="440" y="777"/>
                </a:cubicBezTo>
                <a:cubicBezTo>
                  <a:pt x="442" y="779"/>
                  <a:pt x="436" y="770"/>
                  <a:pt x="438" y="768"/>
                </a:cubicBezTo>
                <a:cubicBezTo>
                  <a:pt x="440" y="767"/>
                  <a:pt x="442" y="771"/>
                  <a:pt x="444" y="773"/>
                </a:cubicBezTo>
                <a:cubicBezTo>
                  <a:pt x="447" y="774"/>
                  <a:pt x="444" y="769"/>
                  <a:pt x="441" y="765"/>
                </a:cubicBezTo>
                <a:cubicBezTo>
                  <a:pt x="437" y="761"/>
                  <a:pt x="441" y="760"/>
                  <a:pt x="443" y="763"/>
                </a:cubicBezTo>
                <a:cubicBezTo>
                  <a:pt x="445" y="765"/>
                  <a:pt x="446" y="757"/>
                  <a:pt x="449" y="757"/>
                </a:cubicBezTo>
                <a:cubicBezTo>
                  <a:pt x="453" y="757"/>
                  <a:pt x="450" y="759"/>
                  <a:pt x="447" y="762"/>
                </a:cubicBezTo>
                <a:cubicBezTo>
                  <a:pt x="444" y="765"/>
                  <a:pt x="447" y="767"/>
                  <a:pt x="450" y="769"/>
                </a:cubicBezTo>
                <a:cubicBezTo>
                  <a:pt x="452" y="771"/>
                  <a:pt x="452" y="763"/>
                  <a:pt x="455" y="765"/>
                </a:cubicBezTo>
                <a:cubicBezTo>
                  <a:pt x="458" y="766"/>
                  <a:pt x="454" y="760"/>
                  <a:pt x="457" y="760"/>
                </a:cubicBezTo>
                <a:cubicBezTo>
                  <a:pt x="460" y="761"/>
                  <a:pt x="457" y="752"/>
                  <a:pt x="457" y="752"/>
                </a:cubicBezTo>
                <a:cubicBezTo>
                  <a:pt x="462" y="757"/>
                  <a:pt x="462" y="757"/>
                  <a:pt x="462" y="757"/>
                </a:cubicBezTo>
                <a:cubicBezTo>
                  <a:pt x="462" y="757"/>
                  <a:pt x="465" y="750"/>
                  <a:pt x="470" y="751"/>
                </a:cubicBezTo>
                <a:cubicBezTo>
                  <a:pt x="474" y="753"/>
                  <a:pt x="476" y="745"/>
                  <a:pt x="476" y="745"/>
                </a:cubicBezTo>
                <a:cubicBezTo>
                  <a:pt x="476" y="745"/>
                  <a:pt x="476" y="750"/>
                  <a:pt x="475" y="751"/>
                </a:cubicBezTo>
                <a:cubicBezTo>
                  <a:pt x="473" y="752"/>
                  <a:pt x="473" y="754"/>
                  <a:pt x="471" y="756"/>
                </a:cubicBezTo>
                <a:cubicBezTo>
                  <a:pt x="469" y="757"/>
                  <a:pt x="470" y="761"/>
                  <a:pt x="466" y="762"/>
                </a:cubicBezTo>
                <a:cubicBezTo>
                  <a:pt x="462" y="763"/>
                  <a:pt x="460" y="764"/>
                  <a:pt x="457" y="767"/>
                </a:cubicBezTo>
                <a:cubicBezTo>
                  <a:pt x="454" y="770"/>
                  <a:pt x="461" y="769"/>
                  <a:pt x="460" y="773"/>
                </a:cubicBezTo>
                <a:cubicBezTo>
                  <a:pt x="458" y="776"/>
                  <a:pt x="457" y="779"/>
                  <a:pt x="459" y="781"/>
                </a:cubicBezTo>
                <a:cubicBezTo>
                  <a:pt x="461" y="784"/>
                  <a:pt x="461" y="779"/>
                  <a:pt x="464" y="781"/>
                </a:cubicBezTo>
                <a:cubicBezTo>
                  <a:pt x="467" y="783"/>
                  <a:pt x="464" y="783"/>
                  <a:pt x="467" y="784"/>
                </a:cubicBezTo>
                <a:cubicBezTo>
                  <a:pt x="469" y="786"/>
                  <a:pt x="468" y="780"/>
                  <a:pt x="472" y="780"/>
                </a:cubicBezTo>
                <a:cubicBezTo>
                  <a:pt x="476" y="780"/>
                  <a:pt x="476" y="782"/>
                  <a:pt x="472" y="784"/>
                </a:cubicBezTo>
                <a:cubicBezTo>
                  <a:pt x="468" y="786"/>
                  <a:pt x="467" y="787"/>
                  <a:pt x="469" y="790"/>
                </a:cubicBezTo>
                <a:cubicBezTo>
                  <a:pt x="470" y="793"/>
                  <a:pt x="468" y="793"/>
                  <a:pt x="465" y="795"/>
                </a:cubicBezTo>
                <a:cubicBezTo>
                  <a:pt x="462" y="796"/>
                  <a:pt x="461" y="799"/>
                  <a:pt x="459" y="802"/>
                </a:cubicBezTo>
                <a:cubicBezTo>
                  <a:pt x="458" y="805"/>
                  <a:pt x="457" y="807"/>
                  <a:pt x="454" y="806"/>
                </a:cubicBezTo>
                <a:cubicBezTo>
                  <a:pt x="451" y="804"/>
                  <a:pt x="449" y="808"/>
                  <a:pt x="449" y="808"/>
                </a:cubicBezTo>
                <a:cubicBezTo>
                  <a:pt x="449" y="808"/>
                  <a:pt x="451" y="811"/>
                  <a:pt x="450" y="815"/>
                </a:cubicBezTo>
                <a:cubicBezTo>
                  <a:pt x="450" y="820"/>
                  <a:pt x="454" y="819"/>
                  <a:pt x="456" y="822"/>
                </a:cubicBezTo>
                <a:cubicBezTo>
                  <a:pt x="458" y="826"/>
                  <a:pt x="454" y="826"/>
                  <a:pt x="451" y="826"/>
                </a:cubicBezTo>
                <a:cubicBezTo>
                  <a:pt x="448" y="826"/>
                  <a:pt x="452" y="821"/>
                  <a:pt x="449" y="819"/>
                </a:cubicBezTo>
                <a:cubicBezTo>
                  <a:pt x="446" y="817"/>
                  <a:pt x="446" y="815"/>
                  <a:pt x="444" y="816"/>
                </a:cubicBezTo>
                <a:cubicBezTo>
                  <a:pt x="442" y="818"/>
                  <a:pt x="438" y="814"/>
                  <a:pt x="434" y="809"/>
                </a:cubicBezTo>
                <a:cubicBezTo>
                  <a:pt x="431" y="805"/>
                  <a:pt x="431" y="806"/>
                  <a:pt x="425" y="805"/>
                </a:cubicBezTo>
                <a:cubicBezTo>
                  <a:pt x="419" y="804"/>
                  <a:pt x="415" y="805"/>
                  <a:pt x="415" y="803"/>
                </a:cubicBezTo>
                <a:cubicBezTo>
                  <a:pt x="416" y="802"/>
                  <a:pt x="411" y="802"/>
                  <a:pt x="413" y="799"/>
                </a:cubicBezTo>
                <a:cubicBezTo>
                  <a:pt x="415" y="795"/>
                  <a:pt x="410" y="794"/>
                  <a:pt x="410" y="794"/>
                </a:cubicBezTo>
                <a:cubicBezTo>
                  <a:pt x="410" y="794"/>
                  <a:pt x="405" y="793"/>
                  <a:pt x="407" y="790"/>
                </a:cubicBezTo>
                <a:cubicBezTo>
                  <a:pt x="409" y="788"/>
                  <a:pt x="405" y="790"/>
                  <a:pt x="406" y="787"/>
                </a:cubicBezTo>
                <a:cubicBezTo>
                  <a:pt x="407" y="785"/>
                  <a:pt x="404" y="784"/>
                  <a:pt x="402" y="783"/>
                </a:cubicBezTo>
                <a:cubicBezTo>
                  <a:pt x="401" y="781"/>
                  <a:pt x="403" y="786"/>
                  <a:pt x="401" y="786"/>
                </a:cubicBezTo>
                <a:cubicBezTo>
                  <a:pt x="399" y="785"/>
                  <a:pt x="401" y="789"/>
                  <a:pt x="401" y="792"/>
                </a:cubicBezTo>
                <a:cubicBezTo>
                  <a:pt x="401" y="794"/>
                  <a:pt x="405" y="793"/>
                  <a:pt x="402" y="795"/>
                </a:cubicBezTo>
                <a:cubicBezTo>
                  <a:pt x="400" y="797"/>
                  <a:pt x="400" y="797"/>
                  <a:pt x="400" y="799"/>
                </a:cubicBezTo>
                <a:cubicBezTo>
                  <a:pt x="400" y="800"/>
                  <a:pt x="401" y="801"/>
                  <a:pt x="403" y="802"/>
                </a:cubicBezTo>
                <a:cubicBezTo>
                  <a:pt x="406" y="802"/>
                  <a:pt x="404" y="805"/>
                  <a:pt x="402" y="806"/>
                </a:cubicBezTo>
                <a:cubicBezTo>
                  <a:pt x="400" y="806"/>
                  <a:pt x="402" y="812"/>
                  <a:pt x="401" y="814"/>
                </a:cubicBezTo>
                <a:cubicBezTo>
                  <a:pt x="400" y="815"/>
                  <a:pt x="397" y="814"/>
                  <a:pt x="398" y="812"/>
                </a:cubicBezTo>
                <a:cubicBezTo>
                  <a:pt x="399" y="809"/>
                  <a:pt x="394" y="810"/>
                  <a:pt x="396" y="806"/>
                </a:cubicBezTo>
                <a:cubicBezTo>
                  <a:pt x="398" y="803"/>
                  <a:pt x="391" y="805"/>
                  <a:pt x="392" y="802"/>
                </a:cubicBezTo>
                <a:cubicBezTo>
                  <a:pt x="393" y="799"/>
                  <a:pt x="387" y="802"/>
                  <a:pt x="388" y="801"/>
                </a:cubicBezTo>
                <a:cubicBezTo>
                  <a:pt x="388" y="799"/>
                  <a:pt x="383" y="798"/>
                  <a:pt x="382" y="795"/>
                </a:cubicBezTo>
                <a:cubicBezTo>
                  <a:pt x="381" y="792"/>
                  <a:pt x="378" y="796"/>
                  <a:pt x="377" y="795"/>
                </a:cubicBezTo>
                <a:cubicBezTo>
                  <a:pt x="375" y="794"/>
                  <a:pt x="375" y="799"/>
                  <a:pt x="373" y="800"/>
                </a:cubicBezTo>
                <a:cubicBezTo>
                  <a:pt x="372" y="801"/>
                  <a:pt x="372" y="795"/>
                  <a:pt x="372" y="795"/>
                </a:cubicBezTo>
                <a:cubicBezTo>
                  <a:pt x="372" y="795"/>
                  <a:pt x="371" y="792"/>
                  <a:pt x="373" y="791"/>
                </a:cubicBezTo>
                <a:cubicBezTo>
                  <a:pt x="375" y="790"/>
                  <a:pt x="374" y="788"/>
                  <a:pt x="372" y="788"/>
                </a:cubicBezTo>
                <a:cubicBezTo>
                  <a:pt x="370" y="787"/>
                  <a:pt x="370" y="787"/>
                  <a:pt x="370" y="785"/>
                </a:cubicBezTo>
                <a:cubicBezTo>
                  <a:pt x="371" y="784"/>
                  <a:pt x="371" y="782"/>
                  <a:pt x="371" y="781"/>
                </a:cubicBezTo>
                <a:cubicBezTo>
                  <a:pt x="372" y="780"/>
                  <a:pt x="370" y="779"/>
                  <a:pt x="368" y="779"/>
                </a:cubicBezTo>
                <a:cubicBezTo>
                  <a:pt x="366" y="779"/>
                  <a:pt x="368" y="777"/>
                  <a:pt x="367" y="776"/>
                </a:cubicBezTo>
                <a:cubicBezTo>
                  <a:pt x="366" y="774"/>
                  <a:pt x="368" y="772"/>
                  <a:pt x="365" y="771"/>
                </a:cubicBezTo>
                <a:cubicBezTo>
                  <a:pt x="363" y="771"/>
                  <a:pt x="365" y="775"/>
                  <a:pt x="365" y="777"/>
                </a:cubicBezTo>
                <a:cubicBezTo>
                  <a:pt x="366" y="779"/>
                  <a:pt x="365" y="781"/>
                  <a:pt x="363" y="782"/>
                </a:cubicBezTo>
                <a:cubicBezTo>
                  <a:pt x="362" y="782"/>
                  <a:pt x="364" y="783"/>
                  <a:pt x="362" y="784"/>
                </a:cubicBezTo>
                <a:cubicBezTo>
                  <a:pt x="361" y="786"/>
                  <a:pt x="365" y="785"/>
                  <a:pt x="365" y="785"/>
                </a:cubicBezTo>
                <a:cubicBezTo>
                  <a:pt x="365" y="785"/>
                  <a:pt x="365" y="788"/>
                  <a:pt x="363" y="787"/>
                </a:cubicBezTo>
                <a:cubicBezTo>
                  <a:pt x="362" y="787"/>
                  <a:pt x="363" y="790"/>
                  <a:pt x="363" y="790"/>
                </a:cubicBezTo>
                <a:cubicBezTo>
                  <a:pt x="367" y="794"/>
                  <a:pt x="367" y="794"/>
                  <a:pt x="367" y="794"/>
                </a:cubicBezTo>
                <a:cubicBezTo>
                  <a:pt x="367" y="794"/>
                  <a:pt x="369" y="796"/>
                  <a:pt x="366" y="800"/>
                </a:cubicBezTo>
                <a:cubicBezTo>
                  <a:pt x="363" y="804"/>
                  <a:pt x="369" y="804"/>
                  <a:pt x="366" y="806"/>
                </a:cubicBezTo>
                <a:cubicBezTo>
                  <a:pt x="363" y="809"/>
                  <a:pt x="363" y="811"/>
                  <a:pt x="359" y="810"/>
                </a:cubicBezTo>
                <a:cubicBezTo>
                  <a:pt x="356" y="810"/>
                  <a:pt x="359" y="814"/>
                  <a:pt x="353" y="814"/>
                </a:cubicBezTo>
                <a:cubicBezTo>
                  <a:pt x="348" y="814"/>
                  <a:pt x="351" y="819"/>
                  <a:pt x="346" y="817"/>
                </a:cubicBezTo>
                <a:cubicBezTo>
                  <a:pt x="341" y="815"/>
                  <a:pt x="344" y="820"/>
                  <a:pt x="339" y="820"/>
                </a:cubicBezTo>
                <a:cubicBezTo>
                  <a:pt x="335" y="821"/>
                  <a:pt x="340" y="825"/>
                  <a:pt x="337" y="827"/>
                </a:cubicBezTo>
                <a:cubicBezTo>
                  <a:pt x="335" y="829"/>
                  <a:pt x="336" y="833"/>
                  <a:pt x="336" y="836"/>
                </a:cubicBezTo>
                <a:cubicBezTo>
                  <a:pt x="336" y="839"/>
                  <a:pt x="337" y="830"/>
                  <a:pt x="339" y="831"/>
                </a:cubicBezTo>
                <a:cubicBezTo>
                  <a:pt x="341" y="832"/>
                  <a:pt x="338" y="825"/>
                  <a:pt x="342" y="827"/>
                </a:cubicBezTo>
                <a:cubicBezTo>
                  <a:pt x="345" y="829"/>
                  <a:pt x="343" y="821"/>
                  <a:pt x="347" y="821"/>
                </a:cubicBezTo>
                <a:cubicBezTo>
                  <a:pt x="352" y="821"/>
                  <a:pt x="354" y="819"/>
                  <a:pt x="351" y="821"/>
                </a:cubicBezTo>
                <a:cubicBezTo>
                  <a:pt x="347" y="824"/>
                  <a:pt x="352" y="825"/>
                  <a:pt x="348" y="827"/>
                </a:cubicBezTo>
                <a:cubicBezTo>
                  <a:pt x="343" y="829"/>
                  <a:pt x="353" y="830"/>
                  <a:pt x="349" y="832"/>
                </a:cubicBezTo>
                <a:cubicBezTo>
                  <a:pt x="345" y="834"/>
                  <a:pt x="348" y="835"/>
                  <a:pt x="350" y="838"/>
                </a:cubicBezTo>
                <a:cubicBezTo>
                  <a:pt x="351" y="841"/>
                  <a:pt x="353" y="834"/>
                  <a:pt x="354" y="838"/>
                </a:cubicBezTo>
                <a:cubicBezTo>
                  <a:pt x="356" y="841"/>
                  <a:pt x="354" y="831"/>
                  <a:pt x="358" y="833"/>
                </a:cubicBezTo>
                <a:cubicBezTo>
                  <a:pt x="362" y="834"/>
                  <a:pt x="358" y="827"/>
                  <a:pt x="361" y="826"/>
                </a:cubicBezTo>
                <a:cubicBezTo>
                  <a:pt x="364" y="826"/>
                  <a:pt x="367" y="824"/>
                  <a:pt x="365" y="828"/>
                </a:cubicBezTo>
                <a:cubicBezTo>
                  <a:pt x="362" y="831"/>
                  <a:pt x="367" y="828"/>
                  <a:pt x="368" y="832"/>
                </a:cubicBezTo>
                <a:cubicBezTo>
                  <a:pt x="370" y="835"/>
                  <a:pt x="369" y="835"/>
                  <a:pt x="366" y="837"/>
                </a:cubicBezTo>
                <a:cubicBezTo>
                  <a:pt x="362" y="839"/>
                  <a:pt x="365" y="842"/>
                  <a:pt x="366" y="845"/>
                </a:cubicBezTo>
                <a:cubicBezTo>
                  <a:pt x="367" y="847"/>
                  <a:pt x="368" y="847"/>
                  <a:pt x="367" y="843"/>
                </a:cubicBezTo>
                <a:cubicBezTo>
                  <a:pt x="366" y="840"/>
                  <a:pt x="368" y="840"/>
                  <a:pt x="370" y="839"/>
                </a:cubicBezTo>
                <a:cubicBezTo>
                  <a:pt x="372" y="839"/>
                  <a:pt x="371" y="844"/>
                  <a:pt x="373" y="844"/>
                </a:cubicBezTo>
                <a:cubicBezTo>
                  <a:pt x="374" y="844"/>
                  <a:pt x="376" y="842"/>
                  <a:pt x="373" y="840"/>
                </a:cubicBezTo>
                <a:cubicBezTo>
                  <a:pt x="371" y="837"/>
                  <a:pt x="373" y="834"/>
                  <a:pt x="374" y="831"/>
                </a:cubicBezTo>
                <a:cubicBezTo>
                  <a:pt x="376" y="828"/>
                  <a:pt x="378" y="830"/>
                  <a:pt x="377" y="833"/>
                </a:cubicBezTo>
                <a:cubicBezTo>
                  <a:pt x="376" y="836"/>
                  <a:pt x="377" y="836"/>
                  <a:pt x="380" y="839"/>
                </a:cubicBezTo>
                <a:cubicBezTo>
                  <a:pt x="383" y="841"/>
                  <a:pt x="383" y="842"/>
                  <a:pt x="379" y="843"/>
                </a:cubicBezTo>
                <a:cubicBezTo>
                  <a:pt x="375" y="843"/>
                  <a:pt x="380" y="846"/>
                  <a:pt x="374" y="846"/>
                </a:cubicBezTo>
                <a:cubicBezTo>
                  <a:pt x="367" y="846"/>
                  <a:pt x="372" y="850"/>
                  <a:pt x="369" y="851"/>
                </a:cubicBezTo>
                <a:cubicBezTo>
                  <a:pt x="366" y="852"/>
                  <a:pt x="367" y="856"/>
                  <a:pt x="368" y="858"/>
                </a:cubicBezTo>
                <a:cubicBezTo>
                  <a:pt x="369" y="860"/>
                  <a:pt x="370" y="853"/>
                  <a:pt x="371" y="856"/>
                </a:cubicBezTo>
                <a:cubicBezTo>
                  <a:pt x="371" y="859"/>
                  <a:pt x="373" y="850"/>
                  <a:pt x="376" y="850"/>
                </a:cubicBezTo>
                <a:cubicBezTo>
                  <a:pt x="380" y="851"/>
                  <a:pt x="377" y="852"/>
                  <a:pt x="374" y="855"/>
                </a:cubicBezTo>
                <a:cubicBezTo>
                  <a:pt x="371" y="858"/>
                  <a:pt x="377" y="857"/>
                  <a:pt x="374" y="859"/>
                </a:cubicBezTo>
                <a:cubicBezTo>
                  <a:pt x="371" y="862"/>
                  <a:pt x="372" y="864"/>
                  <a:pt x="375" y="867"/>
                </a:cubicBezTo>
                <a:cubicBezTo>
                  <a:pt x="378" y="871"/>
                  <a:pt x="374" y="864"/>
                  <a:pt x="377" y="865"/>
                </a:cubicBezTo>
                <a:cubicBezTo>
                  <a:pt x="379" y="865"/>
                  <a:pt x="377" y="859"/>
                  <a:pt x="379" y="860"/>
                </a:cubicBezTo>
                <a:cubicBezTo>
                  <a:pt x="382" y="860"/>
                  <a:pt x="379" y="858"/>
                  <a:pt x="379" y="853"/>
                </a:cubicBezTo>
                <a:cubicBezTo>
                  <a:pt x="378" y="847"/>
                  <a:pt x="383" y="845"/>
                  <a:pt x="382" y="849"/>
                </a:cubicBezTo>
                <a:cubicBezTo>
                  <a:pt x="381" y="852"/>
                  <a:pt x="387" y="848"/>
                  <a:pt x="385" y="852"/>
                </a:cubicBezTo>
                <a:cubicBezTo>
                  <a:pt x="384" y="856"/>
                  <a:pt x="390" y="853"/>
                  <a:pt x="388" y="857"/>
                </a:cubicBezTo>
                <a:cubicBezTo>
                  <a:pt x="387" y="861"/>
                  <a:pt x="390" y="862"/>
                  <a:pt x="393" y="862"/>
                </a:cubicBezTo>
                <a:cubicBezTo>
                  <a:pt x="396" y="861"/>
                  <a:pt x="392" y="856"/>
                  <a:pt x="394" y="855"/>
                </a:cubicBezTo>
                <a:cubicBezTo>
                  <a:pt x="397" y="854"/>
                  <a:pt x="388" y="851"/>
                  <a:pt x="391" y="852"/>
                </a:cubicBezTo>
                <a:cubicBezTo>
                  <a:pt x="393" y="852"/>
                  <a:pt x="390" y="849"/>
                  <a:pt x="387" y="847"/>
                </a:cubicBezTo>
                <a:cubicBezTo>
                  <a:pt x="384" y="845"/>
                  <a:pt x="387" y="840"/>
                  <a:pt x="389" y="840"/>
                </a:cubicBezTo>
                <a:cubicBezTo>
                  <a:pt x="392" y="839"/>
                  <a:pt x="394" y="838"/>
                  <a:pt x="393" y="841"/>
                </a:cubicBezTo>
                <a:cubicBezTo>
                  <a:pt x="393" y="844"/>
                  <a:pt x="397" y="845"/>
                  <a:pt x="394" y="848"/>
                </a:cubicBezTo>
                <a:cubicBezTo>
                  <a:pt x="391" y="851"/>
                  <a:pt x="399" y="849"/>
                  <a:pt x="397" y="852"/>
                </a:cubicBezTo>
                <a:cubicBezTo>
                  <a:pt x="396" y="855"/>
                  <a:pt x="397" y="857"/>
                  <a:pt x="399" y="858"/>
                </a:cubicBezTo>
                <a:cubicBezTo>
                  <a:pt x="400" y="860"/>
                  <a:pt x="399" y="851"/>
                  <a:pt x="402" y="851"/>
                </a:cubicBezTo>
                <a:cubicBezTo>
                  <a:pt x="405" y="851"/>
                  <a:pt x="406" y="852"/>
                  <a:pt x="404" y="854"/>
                </a:cubicBezTo>
                <a:cubicBezTo>
                  <a:pt x="401" y="857"/>
                  <a:pt x="404" y="860"/>
                  <a:pt x="406" y="861"/>
                </a:cubicBezTo>
                <a:cubicBezTo>
                  <a:pt x="409" y="862"/>
                  <a:pt x="405" y="857"/>
                  <a:pt x="409" y="857"/>
                </a:cubicBezTo>
                <a:cubicBezTo>
                  <a:pt x="412" y="857"/>
                  <a:pt x="407" y="857"/>
                  <a:pt x="411" y="853"/>
                </a:cubicBezTo>
                <a:cubicBezTo>
                  <a:pt x="414" y="850"/>
                  <a:pt x="415" y="852"/>
                  <a:pt x="418" y="854"/>
                </a:cubicBezTo>
                <a:cubicBezTo>
                  <a:pt x="420" y="856"/>
                  <a:pt x="419" y="863"/>
                  <a:pt x="416" y="866"/>
                </a:cubicBezTo>
                <a:cubicBezTo>
                  <a:pt x="412" y="869"/>
                  <a:pt x="417" y="871"/>
                  <a:pt x="413" y="871"/>
                </a:cubicBezTo>
                <a:cubicBezTo>
                  <a:pt x="408" y="870"/>
                  <a:pt x="414" y="875"/>
                  <a:pt x="408" y="876"/>
                </a:cubicBezTo>
                <a:cubicBezTo>
                  <a:pt x="403" y="877"/>
                  <a:pt x="408" y="878"/>
                  <a:pt x="401" y="882"/>
                </a:cubicBezTo>
                <a:cubicBezTo>
                  <a:pt x="394" y="887"/>
                  <a:pt x="403" y="887"/>
                  <a:pt x="402" y="889"/>
                </a:cubicBezTo>
                <a:cubicBezTo>
                  <a:pt x="401" y="892"/>
                  <a:pt x="406" y="891"/>
                  <a:pt x="402" y="896"/>
                </a:cubicBezTo>
                <a:cubicBezTo>
                  <a:pt x="398" y="901"/>
                  <a:pt x="404" y="899"/>
                  <a:pt x="403" y="903"/>
                </a:cubicBezTo>
                <a:cubicBezTo>
                  <a:pt x="402" y="906"/>
                  <a:pt x="403" y="906"/>
                  <a:pt x="406" y="907"/>
                </a:cubicBezTo>
                <a:cubicBezTo>
                  <a:pt x="408" y="908"/>
                  <a:pt x="406" y="896"/>
                  <a:pt x="409" y="898"/>
                </a:cubicBezTo>
                <a:cubicBezTo>
                  <a:pt x="412" y="899"/>
                  <a:pt x="409" y="889"/>
                  <a:pt x="411" y="892"/>
                </a:cubicBezTo>
                <a:cubicBezTo>
                  <a:pt x="413" y="895"/>
                  <a:pt x="413" y="885"/>
                  <a:pt x="415" y="887"/>
                </a:cubicBezTo>
                <a:cubicBezTo>
                  <a:pt x="418" y="890"/>
                  <a:pt x="416" y="877"/>
                  <a:pt x="418" y="876"/>
                </a:cubicBezTo>
                <a:cubicBezTo>
                  <a:pt x="420" y="875"/>
                  <a:pt x="416" y="881"/>
                  <a:pt x="421" y="884"/>
                </a:cubicBezTo>
                <a:cubicBezTo>
                  <a:pt x="426" y="886"/>
                  <a:pt x="419" y="888"/>
                  <a:pt x="415" y="891"/>
                </a:cubicBezTo>
                <a:cubicBezTo>
                  <a:pt x="412" y="894"/>
                  <a:pt x="415" y="896"/>
                  <a:pt x="413" y="900"/>
                </a:cubicBezTo>
                <a:cubicBezTo>
                  <a:pt x="412" y="904"/>
                  <a:pt x="419" y="901"/>
                  <a:pt x="416" y="904"/>
                </a:cubicBezTo>
                <a:cubicBezTo>
                  <a:pt x="414" y="907"/>
                  <a:pt x="418" y="909"/>
                  <a:pt x="420" y="910"/>
                </a:cubicBezTo>
                <a:cubicBezTo>
                  <a:pt x="422" y="910"/>
                  <a:pt x="420" y="905"/>
                  <a:pt x="423" y="905"/>
                </a:cubicBezTo>
                <a:cubicBezTo>
                  <a:pt x="425" y="905"/>
                  <a:pt x="422" y="902"/>
                  <a:pt x="424" y="901"/>
                </a:cubicBezTo>
                <a:cubicBezTo>
                  <a:pt x="427" y="901"/>
                  <a:pt x="423" y="900"/>
                  <a:pt x="421" y="896"/>
                </a:cubicBezTo>
                <a:cubicBezTo>
                  <a:pt x="419" y="892"/>
                  <a:pt x="421" y="891"/>
                  <a:pt x="424" y="890"/>
                </a:cubicBezTo>
                <a:cubicBezTo>
                  <a:pt x="427" y="889"/>
                  <a:pt x="427" y="888"/>
                  <a:pt x="427" y="887"/>
                </a:cubicBezTo>
                <a:cubicBezTo>
                  <a:pt x="427" y="888"/>
                  <a:pt x="428" y="891"/>
                  <a:pt x="427" y="893"/>
                </a:cubicBezTo>
                <a:cubicBezTo>
                  <a:pt x="427" y="896"/>
                  <a:pt x="429" y="899"/>
                  <a:pt x="431" y="899"/>
                </a:cubicBezTo>
                <a:cubicBezTo>
                  <a:pt x="432" y="899"/>
                  <a:pt x="432" y="904"/>
                  <a:pt x="434" y="904"/>
                </a:cubicBezTo>
                <a:cubicBezTo>
                  <a:pt x="436" y="905"/>
                  <a:pt x="437" y="903"/>
                  <a:pt x="436" y="900"/>
                </a:cubicBezTo>
                <a:cubicBezTo>
                  <a:pt x="436" y="898"/>
                  <a:pt x="437" y="899"/>
                  <a:pt x="439" y="896"/>
                </a:cubicBezTo>
                <a:cubicBezTo>
                  <a:pt x="441" y="893"/>
                  <a:pt x="439" y="891"/>
                  <a:pt x="437" y="890"/>
                </a:cubicBezTo>
                <a:cubicBezTo>
                  <a:pt x="435" y="889"/>
                  <a:pt x="432" y="886"/>
                  <a:pt x="433" y="884"/>
                </a:cubicBezTo>
                <a:cubicBezTo>
                  <a:pt x="434" y="883"/>
                  <a:pt x="438" y="889"/>
                  <a:pt x="441" y="890"/>
                </a:cubicBezTo>
                <a:cubicBezTo>
                  <a:pt x="444" y="891"/>
                  <a:pt x="446" y="891"/>
                  <a:pt x="446" y="890"/>
                </a:cubicBezTo>
                <a:cubicBezTo>
                  <a:pt x="447" y="888"/>
                  <a:pt x="443" y="887"/>
                  <a:pt x="442" y="887"/>
                </a:cubicBezTo>
                <a:cubicBezTo>
                  <a:pt x="440" y="886"/>
                  <a:pt x="438" y="882"/>
                  <a:pt x="436" y="879"/>
                </a:cubicBezTo>
                <a:cubicBezTo>
                  <a:pt x="433" y="876"/>
                  <a:pt x="436" y="874"/>
                  <a:pt x="439" y="873"/>
                </a:cubicBezTo>
                <a:cubicBezTo>
                  <a:pt x="441" y="872"/>
                  <a:pt x="440" y="875"/>
                  <a:pt x="443" y="875"/>
                </a:cubicBezTo>
                <a:cubicBezTo>
                  <a:pt x="445" y="876"/>
                  <a:pt x="443" y="880"/>
                  <a:pt x="441" y="883"/>
                </a:cubicBezTo>
                <a:cubicBezTo>
                  <a:pt x="440" y="886"/>
                  <a:pt x="447" y="888"/>
                  <a:pt x="449" y="888"/>
                </a:cubicBezTo>
                <a:cubicBezTo>
                  <a:pt x="451" y="888"/>
                  <a:pt x="452" y="883"/>
                  <a:pt x="452" y="883"/>
                </a:cubicBezTo>
                <a:cubicBezTo>
                  <a:pt x="452" y="883"/>
                  <a:pt x="455" y="881"/>
                  <a:pt x="452" y="877"/>
                </a:cubicBezTo>
                <a:cubicBezTo>
                  <a:pt x="449" y="874"/>
                  <a:pt x="452" y="869"/>
                  <a:pt x="453" y="869"/>
                </a:cubicBezTo>
                <a:cubicBezTo>
                  <a:pt x="455" y="869"/>
                  <a:pt x="456" y="873"/>
                  <a:pt x="456" y="877"/>
                </a:cubicBezTo>
                <a:cubicBezTo>
                  <a:pt x="455" y="882"/>
                  <a:pt x="457" y="882"/>
                  <a:pt x="460" y="883"/>
                </a:cubicBezTo>
                <a:cubicBezTo>
                  <a:pt x="463" y="884"/>
                  <a:pt x="462" y="888"/>
                  <a:pt x="464" y="889"/>
                </a:cubicBezTo>
                <a:cubicBezTo>
                  <a:pt x="466" y="889"/>
                  <a:pt x="464" y="886"/>
                  <a:pt x="467" y="885"/>
                </a:cubicBezTo>
                <a:cubicBezTo>
                  <a:pt x="469" y="884"/>
                  <a:pt x="468" y="882"/>
                  <a:pt x="466" y="880"/>
                </a:cubicBezTo>
                <a:cubicBezTo>
                  <a:pt x="465" y="878"/>
                  <a:pt x="465" y="875"/>
                  <a:pt x="469" y="875"/>
                </a:cubicBezTo>
                <a:cubicBezTo>
                  <a:pt x="472" y="874"/>
                  <a:pt x="470" y="879"/>
                  <a:pt x="469" y="881"/>
                </a:cubicBezTo>
                <a:cubicBezTo>
                  <a:pt x="469" y="884"/>
                  <a:pt x="473" y="884"/>
                  <a:pt x="470" y="887"/>
                </a:cubicBezTo>
                <a:cubicBezTo>
                  <a:pt x="467" y="889"/>
                  <a:pt x="467" y="889"/>
                  <a:pt x="469" y="892"/>
                </a:cubicBezTo>
                <a:cubicBezTo>
                  <a:pt x="472" y="894"/>
                  <a:pt x="478" y="886"/>
                  <a:pt x="480" y="887"/>
                </a:cubicBezTo>
                <a:cubicBezTo>
                  <a:pt x="483" y="887"/>
                  <a:pt x="475" y="893"/>
                  <a:pt x="474" y="895"/>
                </a:cubicBezTo>
                <a:cubicBezTo>
                  <a:pt x="474" y="898"/>
                  <a:pt x="478" y="894"/>
                  <a:pt x="481" y="895"/>
                </a:cubicBezTo>
                <a:cubicBezTo>
                  <a:pt x="483" y="896"/>
                  <a:pt x="483" y="898"/>
                  <a:pt x="485" y="899"/>
                </a:cubicBezTo>
                <a:cubicBezTo>
                  <a:pt x="488" y="900"/>
                  <a:pt x="487" y="903"/>
                  <a:pt x="485" y="905"/>
                </a:cubicBezTo>
                <a:cubicBezTo>
                  <a:pt x="483" y="907"/>
                  <a:pt x="484" y="903"/>
                  <a:pt x="480" y="903"/>
                </a:cubicBezTo>
                <a:cubicBezTo>
                  <a:pt x="476" y="904"/>
                  <a:pt x="479" y="897"/>
                  <a:pt x="476" y="898"/>
                </a:cubicBezTo>
                <a:cubicBezTo>
                  <a:pt x="474" y="898"/>
                  <a:pt x="478" y="901"/>
                  <a:pt x="475" y="901"/>
                </a:cubicBezTo>
                <a:cubicBezTo>
                  <a:pt x="472" y="902"/>
                  <a:pt x="470" y="893"/>
                  <a:pt x="468" y="893"/>
                </a:cubicBezTo>
                <a:cubicBezTo>
                  <a:pt x="466" y="894"/>
                  <a:pt x="469" y="899"/>
                  <a:pt x="466" y="900"/>
                </a:cubicBezTo>
                <a:cubicBezTo>
                  <a:pt x="463" y="902"/>
                  <a:pt x="461" y="899"/>
                  <a:pt x="459" y="900"/>
                </a:cubicBezTo>
                <a:cubicBezTo>
                  <a:pt x="457" y="901"/>
                  <a:pt x="458" y="905"/>
                  <a:pt x="457" y="908"/>
                </a:cubicBezTo>
                <a:cubicBezTo>
                  <a:pt x="456" y="912"/>
                  <a:pt x="453" y="911"/>
                  <a:pt x="449" y="913"/>
                </a:cubicBezTo>
                <a:cubicBezTo>
                  <a:pt x="445" y="916"/>
                  <a:pt x="450" y="917"/>
                  <a:pt x="446" y="921"/>
                </a:cubicBezTo>
                <a:cubicBezTo>
                  <a:pt x="443" y="925"/>
                  <a:pt x="440" y="924"/>
                  <a:pt x="443" y="925"/>
                </a:cubicBezTo>
                <a:cubicBezTo>
                  <a:pt x="445" y="926"/>
                  <a:pt x="448" y="925"/>
                  <a:pt x="448" y="925"/>
                </a:cubicBezTo>
                <a:cubicBezTo>
                  <a:pt x="445" y="929"/>
                  <a:pt x="445" y="929"/>
                  <a:pt x="445" y="929"/>
                </a:cubicBezTo>
                <a:cubicBezTo>
                  <a:pt x="445" y="929"/>
                  <a:pt x="442" y="931"/>
                  <a:pt x="445" y="932"/>
                </a:cubicBezTo>
                <a:cubicBezTo>
                  <a:pt x="447" y="934"/>
                  <a:pt x="446" y="937"/>
                  <a:pt x="444" y="938"/>
                </a:cubicBezTo>
                <a:cubicBezTo>
                  <a:pt x="443" y="940"/>
                  <a:pt x="442" y="943"/>
                  <a:pt x="445" y="944"/>
                </a:cubicBezTo>
                <a:cubicBezTo>
                  <a:pt x="449" y="945"/>
                  <a:pt x="450" y="945"/>
                  <a:pt x="448" y="946"/>
                </a:cubicBezTo>
                <a:cubicBezTo>
                  <a:pt x="447" y="947"/>
                  <a:pt x="446" y="950"/>
                  <a:pt x="446" y="953"/>
                </a:cubicBezTo>
                <a:cubicBezTo>
                  <a:pt x="446" y="956"/>
                  <a:pt x="443" y="958"/>
                  <a:pt x="443" y="958"/>
                </a:cubicBezTo>
                <a:cubicBezTo>
                  <a:pt x="443" y="958"/>
                  <a:pt x="443" y="954"/>
                  <a:pt x="441" y="952"/>
                </a:cubicBezTo>
                <a:cubicBezTo>
                  <a:pt x="440" y="951"/>
                  <a:pt x="438" y="952"/>
                  <a:pt x="438" y="952"/>
                </a:cubicBezTo>
                <a:cubicBezTo>
                  <a:pt x="438" y="952"/>
                  <a:pt x="440" y="948"/>
                  <a:pt x="438" y="945"/>
                </a:cubicBezTo>
                <a:cubicBezTo>
                  <a:pt x="436" y="943"/>
                  <a:pt x="434" y="946"/>
                  <a:pt x="434" y="946"/>
                </a:cubicBezTo>
                <a:cubicBezTo>
                  <a:pt x="434" y="946"/>
                  <a:pt x="432" y="942"/>
                  <a:pt x="433" y="937"/>
                </a:cubicBezTo>
                <a:cubicBezTo>
                  <a:pt x="434" y="933"/>
                  <a:pt x="430" y="936"/>
                  <a:pt x="427" y="937"/>
                </a:cubicBezTo>
                <a:cubicBezTo>
                  <a:pt x="425" y="938"/>
                  <a:pt x="428" y="946"/>
                  <a:pt x="425" y="949"/>
                </a:cubicBezTo>
                <a:cubicBezTo>
                  <a:pt x="423" y="952"/>
                  <a:pt x="426" y="954"/>
                  <a:pt x="427" y="956"/>
                </a:cubicBezTo>
                <a:cubicBezTo>
                  <a:pt x="429" y="957"/>
                  <a:pt x="429" y="961"/>
                  <a:pt x="428" y="963"/>
                </a:cubicBezTo>
                <a:cubicBezTo>
                  <a:pt x="427" y="966"/>
                  <a:pt x="425" y="962"/>
                  <a:pt x="425" y="960"/>
                </a:cubicBezTo>
                <a:cubicBezTo>
                  <a:pt x="425" y="958"/>
                  <a:pt x="425" y="957"/>
                  <a:pt x="422" y="956"/>
                </a:cubicBezTo>
                <a:cubicBezTo>
                  <a:pt x="420" y="955"/>
                  <a:pt x="417" y="952"/>
                  <a:pt x="421" y="950"/>
                </a:cubicBezTo>
                <a:cubicBezTo>
                  <a:pt x="424" y="948"/>
                  <a:pt x="418" y="943"/>
                  <a:pt x="418" y="943"/>
                </a:cubicBezTo>
                <a:cubicBezTo>
                  <a:pt x="418" y="943"/>
                  <a:pt x="418" y="945"/>
                  <a:pt x="416" y="948"/>
                </a:cubicBezTo>
                <a:cubicBezTo>
                  <a:pt x="415" y="950"/>
                  <a:pt x="416" y="954"/>
                  <a:pt x="418" y="957"/>
                </a:cubicBezTo>
                <a:cubicBezTo>
                  <a:pt x="420" y="961"/>
                  <a:pt x="418" y="963"/>
                  <a:pt x="415" y="965"/>
                </a:cubicBezTo>
                <a:cubicBezTo>
                  <a:pt x="415" y="965"/>
                  <a:pt x="415" y="966"/>
                  <a:pt x="415" y="966"/>
                </a:cubicBezTo>
                <a:cubicBezTo>
                  <a:pt x="413" y="966"/>
                  <a:pt x="411" y="966"/>
                  <a:pt x="409" y="966"/>
                </a:cubicBezTo>
                <a:cubicBezTo>
                  <a:pt x="409" y="965"/>
                  <a:pt x="409" y="965"/>
                  <a:pt x="409" y="964"/>
                </a:cubicBezTo>
                <a:cubicBezTo>
                  <a:pt x="410" y="961"/>
                  <a:pt x="408" y="962"/>
                  <a:pt x="406" y="961"/>
                </a:cubicBezTo>
                <a:cubicBezTo>
                  <a:pt x="403" y="959"/>
                  <a:pt x="403" y="957"/>
                  <a:pt x="405" y="953"/>
                </a:cubicBezTo>
                <a:cubicBezTo>
                  <a:pt x="406" y="949"/>
                  <a:pt x="399" y="952"/>
                  <a:pt x="399" y="952"/>
                </a:cubicBezTo>
                <a:cubicBezTo>
                  <a:pt x="399" y="952"/>
                  <a:pt x="401" y="959"/>
                  <a:pt x="402" y="961"/>
                </a:cubicBezTo>
                <a:cubicBezTo>
                  <a:pt x="403" y="964"/>
                  <a:pt x="401" y="964"/>
                  <a:pt x="400" y="965"/>
                </a:cubicBezTo>
                <a:cubicBezTo>
                  <a:pt x="399" y="965"/>
                  <a:pt x="399" y="966"/>
                  <a:pt x="399" y="966"/>
                </a:cubicBezTo>
                <a:cubicBezTo>
                  <a:pt x="391" y="966"/>
                  <a:pt x="383" y="966"/>
                  <a:pt x="375" y="966"/>
                </a:cubicBezTo>
                <a:cubicBezTo>
                  <a:pt x="373" y="964"/>
                  <a:pt x="370" y="962"/>
                  <a:pt x="367" y="961"/>
                </a:cubicBezTo>
                <a:cubicBezTo>
                  <a:pt x="363" y="961"/>
                  <a:pt x="360" y="959"/>
                  <a:pt x="356" y="956"/>
                </a:cubicBezTo>
                <a:cubicBezTo>
                  <a:pt x="353" y="953"/>
                  <a:pt x="353" y="950"/>
                  <a:pt x="350" y="950"/>
                </a:cubicBezTo>
                <a:cubicBezTo>
                  <a:pt x="347" y="949"/>
                  <a:pt x="341" y="948"/>
                  <a:pt x="339" y="945"/>
                </a:cubicBezTo>
                <a:cubicBezTo>
                  <a:pt x="336" y="942"/>
                  <a:pt x="341" y="939"/>
                  <a:pt x="340" y="936"/>
                </a:cubicBezTo>
                <a:cubicBezTo>
                  <a:pt x="339" y="933"/>
                  <a:pt x="334" y="931"/>
                  <a:pt x="334" y="928"/>
                </a:cubicBezTo>
                <a:cubicBezTo>
                  <a:pt x="335" y="926"/>
                  <a:pt x="338" y="929"/>
                  <a:pt x="340" y="932"/>
                </a:cubicBezTo>
                <a:cubicBezTo>
                  <a:pt x="343" y="934"/>
                  <a:pt x="346" y="937"/>
                  <a:pt x="349" y="937"/>
                </a:cubicBezTo>
                <a:cubicBezTo>
                  <a:pt x="352" y="936"/>
                  <a:pt x="350" y="932"/>
                  <a:pt x="349" y="932"/>
                </a:cubicBezTo>
                <a:cubicBezTo>
                  <a:pt x="348" y="931"/>
                  <a:pt x="346" y="929"/>
                  <a:pt x="343" y="927"/>
                </a:cubicBezTo>
                <a:cubicBezTo>
                  <a:pt x="340" y="924"/>
                  <a:pt x="344" y="921"/>
                  <a:pt x="345" y="919"/>
                </a:cubicBezTo>
                <a:cubicBezTo>
                  <a:pt x="345" y="917"/>
                  <a:pt x="339" y="918"/>
                  <a:pt x="338" y="915"/>
                </a:cubicBezTo>
                <a:cubicBezTo>
                  <a:pt x="337" y="912"/>
                  <a:pt x="339" y="910"/>
                  <a:pt x="333" y="907"/>
                </a:cubicBezTo>
                <a:cubicBezTo>
                  <a:pt x="327" y="905"/>
                  <a:pt x="330" y="900"/>
                  <a:pt x="330" y="900"/>
                </a:cubicBezTo>
                <a:cubicBezTo>
                  <a:pt x="330" y="900"/>
                  <a:pt x="331" y="895"/>
                  <a:pt x="334" y="894"/>
                </a:cubicBezTo>
                <a:cubicBezTo>
                  <a:pt x="336" y="892"/>
                  <a:pt x="336" y="894"/>
                  <a:pt x="339" y="893"/>
                </a:cubicBezTo>
                <a:cubicBezTo>
                  <a:pt x="342" y="891"/>
                  <a:pt x="338" y="889"/>
                  <a:pt x="338" y="888"/>
                </a:cubicBezTo>
                <a:cubicBezTo>
                  <a:pt x="338" y="886"/>
                  <a:pt x="333" y="884"/>
                  <a:pt x="330" y="885"/>
                </a:cubicBezTo>
                <a:cubicBezTo>
                  <a:pt x="327" y="886"/>
                  <a:pt x="326" y="881"/>
                  <a:pt x="324" y="881"/>
                </a:cubicBezTo>
                <a:cubicBezTo>
                  <a:pt x="322" y="882"/>
                  <a:pt x="319" y="877"/>
                  <a:pt x="316" y="875"/>
                </a:cubicBezTo>
                <a:cubicBezTo>
                  <a:pt x="314" y="874"/>
                  <a:pt x="311" y="878"/>
                  <a:pt x="309" y="878"/>
                </a:cubicBezTo>
                <a:cubicBezTo>
                  <a:pt x="307" y="878"/>
                  <a:pt x="307" y="873"/>
                  <a:pt x="307" y="869"/>
                </a:cubicBezTo>
                <a:cubicBezTo>
                  <a:pt x="307" y="865"/>
                  <a:pt x="304" y="866"/>
                  <a:pt x="303" y="866"/>
                </a:cubicBezTo>
                <a:cubicBezTo>
                  <a:pt x="301" y="866"/>
                  <a:pt x="299" y="862"/>
                  <a:pt x="296" y="860"/>
                </a:cubicBezTo>
                <a:cubicBezTo>
                  <a:pt x="294" y="858"/>
                  <a:pt x="296" y="856"/>
                  <a:pt x="293" y="854"/>
                </a:cubicBezTo>
                <a:cubicBezTo>
                  <a:pt x="289" y="851"/>
                  <a:pt x="291" y="857"/>
                  <a:pt x="289" y="858"/>
                </a:cubicBezTo>
                <a:cubicBezTo>
                  <a:pt x="286" y="860"/>
                  <a:pt x="286" y="859"/>
                  <a:pt x="287" y="862"/>
                </a:cubicBezTo>
                <a:cubicBezTo>
                  <a:pt x="288" y="864"/>
                  <a:pt x="289" y="869"/>
                  <a:pt x="285" y="870"/>
                </a:cubicBezTo>
                <a:cubicBezTo>
                  <a:pt x="281" y="870"/>
                  <a:pt x="275" y="874"/>
                  <a:pt x="277" y="877"/>
                </a:cubicBezTo>
                <a:cubicBezTo>
                  <a:pt x="279" y="880"/>
                  <a:pt x="280" y="877"/>
                  <a:pt x="282" y="876"/>
                </a:cubicBezTo>
                <a:cubicBezTo>
                  <a:pt x="285" y="876"/>
                  <a:pt x="284" y="873"/>
                  <a:pt x="287" y="871"/>
                </a:cubicBezTo>
                <a:cubicBezTo>
                  <a:pt x="289" y="869"/>
                  <a:pt x="291" y="872"/>
                  <a:pt x="291" y="875"/>
                </a:cubicBezTo>
                <a:cubicBezTo>
                  <a:pt x="290" y="877"/>
                  <a:pt x="293" y="882"/>
                  <a:pt x="295" y="883"/>
                </a:cubicBezTo>
                <a:cubicBezTo>
                  <a:pt x="297" y="883"/>
                  <a:pt x="294" y="879"/>
                  <a:pt x="294" y="876"/>
                </a:cubicBezTo>
                <a:cubicBezTo>
                  <a:pt x="294" y="874"/>
                  <a:pt x="296" y="874"/>
                  <a:pt x="296" y="874"/>
                </a:cubicBezTo>
                <a:cubicBezTo>
                  <a:pt x="296" y="874"/>
                  <a:pt x="297" y="876"/>
                  <a:pt x="298" y="879"/>
                </a:cubicBezTo>
                <a:cubicBezTo>
                  <a:pt x="298" y="881"/>
                  <a:pt x="302" y="880"/>
                  <a:pt x="302" y="880"/>
                </a:cubicBezTo>
                <a:cubicBezTo>
                  <a:pt x="302" y="880"/>
                  <a:pt x="301" y="883"/>
                  <a:pt x="302" y="886"/>
                </a:cubicBezTo>
                <a:cubicBezTo>
                  <a:pt x="304" y="889"/>
                  <a:pt x="305" y="888"/>
                  <a:pt x="304" y="885"/>
                </a:cubicBezTo>
                <a:cubicBezTo>
                  <a:pt x="303" y="882"/>
                  <a:pt x="307" y="882"/>
                  <a:pt x="307" y="882"/>
                </a:cubicBezTo>
                <a:cubicBezTo>
                  <a:pt x="307" y="882"/>
                  <a:pt x="309" y="885"/>
                  <a:pt x="309" y="887"/>
                </a:cubicBezTo>
                <a:cubicBezTo>
                  <a:pt x="309" y="889"/>
                  <a:pt x="312" y="893"/>
                  <a:pt x="313" y="892"/>
                </a:cubicBezTo>
                <a:cubicBezTo>
                  <a:pt x="314" y="892"/>
                  <a:pt x="314" y="886"/>
                  <a:pt x="316" y="884"/>
                </a:cubicBezTo>
                <a:cubicBezTo>
                  <a:pt x="319" y="882"/>
                  <a:pt x="317" y="886"/>
                  <a:pt x="319" y="889"/>
                </a:cubicBezTo>
                <a:cubicBezTo>
                  <a:pt x="320" y="891"/>
                  <a:pt x="318" y="895"/>
                  <a:pt x="315" y="895"/>
                </a:cubicBezTo>
                <a:cubicBezTo>
                  <a:pt x="312" y="895"/>
                  <a:pt x="315" y="898"/>
                  <a:pt x="313" y="899"/>
                </a:cubicBezTo>
                <a:cubicBezTo>
                  <a:pt x="310" y="901"/>
                  <a:pt x="311" y="897"/>
                  <a:pt x="308" y="897"/>
                </a:cubicBezTo>
                <a:cubicBezTo>
                  <a:pt x="305" y="898"/>
                  <a:pt x="305" y="895"/>
                  <a:pt x="304" y="893"/>
                </a:cubicBezTo>
                <a:cubicBezTo>
                  <a:pt x="303" y="890"/>
                  <a:pt x="301" y="887"/>
                  <a:pt x="299" y="887"/>
                </a:cubicBezTo>
                <a:cubicBezTo>
                  <a:pt x="297" y="888"/>
                  <a:pt x="294" y="887"/>
                  <a:pt x="291" y="883"/>
                </a:cubicBezTo>
                <a:cubicBezTo>
                  <a:pt x="288" y="879"/>
                  <a:pt x="286" y="878"/>
                  <a:pt x="286" y="881"/>
                </a:cubicBezTo>
                <a:cubicBezTo>
                  <a:pt x="286" y="883"/>
                  <a:pt x="286" y="883"/>
                  <a:pt x="281" y="886"/>
                </a:cubicBezTo>
                <a:cubicBezTo>
                  <a:pt x="275" y="889"/>
                  <a:pt x="276" y="886"/>
                  <a:pt x="272" y="888"/>
                </a:cubicBezTo>
                <a:cubicBezTo>
                  <a:pt x="269" y="891"/>
                  <a:pt x="272" y="893"/>
                  <a:pt x="270" y="895"/>
                </a:cubicBezTo>
                <a:cubicBezTo>
                  <a:pt x="267" y="897"/>
                  <a:pt x="266" y="899"/>
                  <a:pt x="268" y="903"/>
                </a:cubicBezTo>
                <a:cubicBezTo>
                  <a:pt x="271" y="908"/>
                  <a:pt x="272" y="901"/>
                  <a:pt x="272" y="901"/>
                </a:cubicBezTo>
                <a:cubicBezTo>
                  <a:pt x="272" y="901"/>
                  <a:pt x="274" y="903"/>
                  <a:pt x="277" y="904"/>
                </a:cubicBezTo>
                <a:cubicBezTo>
                  <a:pt x="280" y="904"/>
                  <a:pt x="277" y="899"/>
                  <a:pt x="280" y="898"/>
                </a:cubicBezTo>
                <a:cubicBezTo>
                  <a:pt x="282" y="897"/>
                  <a:pt x="283" y="888"/>
                  <a:pt x="287" y="890"/>
                </a:cubicBezTo>
                <a:cubicBezTo>
                  <a:pt x="290" y="893"/>
                  <a:pt x="284" y="896"/>
                  <a:pt x="287" y="899"/>
                </a:cubicBezTo>
                <a:cubicBezTo>
                  <a:pt x="289" y="902"/>
                  <a:pt x="283" y="904"/>
                  <a:pt x="280" y="907"/>
                </a:cubicBezTo>
                <a:cubicBezTo>
                  <a:pt x="276" y="911"/>
                  <a:pt x="277" y="916"/>
                  <a:pt x="279" y="917"/>
                </a:cubicBezTo>
                <a:cubicBezTo>
                  <a:pt x="281" y="919"/>
                  <a:pt x="283" y="911"/>
                  <a:pt x="285" y="909"/>
                </a:cubicBezTo>
                <a:cubicBezTo>
                  <a:pt x="287" y="908"/>
                  <a:pt x="288" y="910"/>
                  <a:pt x="290" y="909"/>
                </a:cubicBezTo>
                <a:cubicBezTo>
                  <a:pt x="292" y="908"/>
                  <a:pt x="290" y="904"/>
                  <a:pt x="295" y="905"/>
                </a:cubicBezTo>
                <a:cubicBezTo>
                  <a:pt x="300" y="906"/>
                  <a:pt x="296" y="908"/>
                  <a:pt x="294" y="912"/>
                </a:cubicBezTo>
                <a:cubicBezTo>
                  <a:pt x="292" y="916"/>
                  <a:pt x="291" y="919"/>
                  <a:pt x="292" y="922"/>
                </a:cubicBezTo>
                <a:cubicBezTo>
                  <a:pt x="293" y="925"/>
                  <a:pt x="297" y="918"/>
                  <a:pt x="299" y="921"/>
                </a:cubicBezTo>
                <a:cubicBezTo>
                  <a:pt x="301" y="924"/>
                  <a:pt x="302" y="920"/>
                  <a:pt x="305" y="922"/>
                </a:cubicBezTo>
                <a:cubicBezTo>
                  <a:pt x="308" y="925"/>
                  <a:pt x="303" y="929"/>
                  <a:pt x="299" y="930"/>
                </a:cubicBezTo>
                <a:cubicBezTo>
                  <a:pt x="295" y="930"/>
                  <a:pt x="298" y="926"/>
                  <a:pt x="294" y="926"/>
                </a:cubicBezTo>
                <a:cubicBezTo>
                  <a:pt x="290" y="927"/>
                  <a:pt x="295" y="933"/>
                  <a:pt x="291" y="934"/>
                </a:cubicBezTo>
                <a:cubicBezTo>
                  <a:pt x="288" y="935"/>
                  <a:pt x="291" y="927"/>
                  <a:pt x="288" y="925"/>
                </a:cubicBezTo>
                <a:cubicBezTo>
                  <a:pt x="284" y="924"/>
                  <a:pt x="290" y="932"/>
                  <a:pt x="286" y="935"/>
                </a:cubicBezTo>
                <a:cubicBezTo>
                  <a:pt x="282" y="938"/>
                  <a:pt x="283" y="940"/>
                  <a:pt x="281" y="942"/>
                </a:cubicBezTo>
                <a:cubicBezTo>
                  <a:pt x="278" y="944"/>
                  <a:pt x="269" y="941"/>
                  <a:pt x="266" y="941"/>
                </a:cubicBezTo>
                <a:cubicBezTo>
                  <a:pt x="263" y="942"/>
                  <a:pt x="262" y="947"/>
                  <a:pt x="258" y="946"/>
                </a:cubicBezTo>
                <a:cubicBezTo>
                  <a:pt x="255" y="946"/>
                  <a:pt x="254" y="943"/>
                  <a:pt x="250" y="943"/>
                </a:cubicBezTo>
                <a:cubicBezTo>
                  <a:pt x="246" y="942"/>
                  <a:pt x="247" y="947"/>
                  <a:pt x="250" y="950"/>
                </a:cubicBezTo>
                <a:cubicBezTo>
                  <a:pt x="252" y="953"/>
                  <a:pt x="249" y="956"/>
                  <a:pt x="247" y="959"/>
                </a:cubicBezTo>
                <a:cubicBezTo>
                  <a:pt x="244" y="962"/>
                  <a:pt x="242" y="959"/>
                  <a:pt x="238" y="953"/>
                </a:cubicBezTo>
                <a:cubicBezTo>
                  <a:pt x="234" y="947"/>
                  <a:pt x="233" y="943"/>
                  <a:pt x="228" y="945"/>
                </a:cubicBezTo>
                <a:cubicBezTo>
                  <a:pt x="222" y="946"/>
                  <a:pt x="215" y="938"/>
                  <a:pt x="212" y="936"/>
                </a:cubicBezTo>
                <a:cubicBezTo>
                  <a:pt x="209" y="935"/>
                  <a:pt x="209" y="934"/>
                  <a:pt x="207" y="934"/>
                </a:cubicBezTo>
                <a:cubicBezTo>
                  <a:pt x="205" y="935"/>
                  <a:pt x="209" y="938"/>
                  <a:pt x="207" y="939"/>
                </a:cubicBezTo>
                <a:cubicBezTo>
                  <a:pt x="205" y="941"/>
                  <a:pt x="203" y="939"/>
                  <a:pt x="202" y="936"/>
                </a:cubicBezTo>
                <a:cubicBezTo>
                  <a:pt x="201" y="933"/>
                  <a:pt x="197" y="935"/>
                  <a:pt x="197" y="935"/>
                </a:cubicBezTo>
                <a:cubicBezTo>
                  <a:pt x="197" y="935"/>
                  <a:pt x="200" y="938"/>
                  <a:pt x="201" y="941"/>
                </a:cubicBezTo>
                <a:cubicBezTo>
                  <a:pt x="202" y="944"/>
                  <a:pt x="197" y="945"/>
                  <a:pt x="197" y="945"/>
                </a:cubicBezTo>
                <a:cubicBezTo>
                  <a:pt x="197" y="945"/>
                  <a:pt x="196" y="941"/>
                  <a:pt x="193" y="943"/>
                </a:cubicBezTo>
                <a:cubicBezTo>
                  <a:pt x="189" y="945"/>
                  <a:pt x="188" y="952"/>
                  <a:pt x="188" y="952"/>
                </a:cubicBezTo>
                <a:cubicBezTo>
                  <a:pt x="186" y="948"/>
                  <a:pt x="185" y="947"/>
                  <a:pt x="185" y="947"/>
                </a:cubicBezTo>
                <a:cubicBezTo>
                  <a:pt x="184" y="947"/>
                  <a:pt x="184" y="952"/>
                  <a:pt x="174" y="949"/>
                </a:cubicBezTo>
                <a:cubicBezTo>
                  <a:pt x="169" y="948"/>
                  <a:pt x="174" y="952"/>
                  <a:pt x="173" y="954"/>
                </a:cubicBezTo>
                <a:cubicBezTo>
                  <a:pt x="171" y="956"/>
                  <a:pt x="178" y="954"/>
                  <a:pt x="180" y="956"/>
                </a:cubicBezTo>
                <a:cubicBezTo>
                  <a:pt x="183" y="959"/>
                  <a:pt x="180" y="959"/>
                  <a:pt x="181" y="963"/>
                </a:cubicBezTo>
                <a:cubicBezTo>
                  <a:pt x="182" y="967"/>
                  <a:pt x="177" y="971"/>
                  <a:pt x="176" y="968"/>
                </a:cubicBezTo>
                <a:cubicBezTo>
                  <a:pt x="176" y="965"/>
                  <a:pt x="178" y="963"/>
                  <a:pt x="177" y="959"/>
                </a:cubicBezTo>
                <a:cubicBezTo>
                  <a:pt x="176" y="955"/>
                  <a:pt x="175" y="960"/>
                  <a:pt x="172" y="959"/>
                </a:cubicBezTo>
                <a:cubicBezTo>
                  <a:pt x="170" y="959"/>
                  <a:pt x="172" y="961"/>
                  <a:pt x="171" y="966"/>
                </a:cubicBezTo>
                <a:cubicBezTo>
                  <a:pt x="171" y="971"/>
                  <a:pt x="169" y="971"/>
                  <a:pt x="168" y="977"/>
                </a:cubicBezTo>
                <a:cubicBezTo>
                  <a:pt x="167" y="982"/>
                  <a:pt x="169" y="985"/>
                  <a:pt x="169" y="985"/>
                </a:cubicBezTo>
                <a:cubicBezTo>
                  <a:pt x="169" y="985"/>
                  <a:pt x="162" y="988"/>
                  <a:pt x="158" y="990"/>
                </a:cubicBezTo>
                <a:cubicBezTo>
                  <a:pt x="154" y="992"/>
                  <a:pt x="158" y="995"/>
                  <a:pt x="159" y="996"/>
                </a:cubicBezTo>
                <a:cubicBezTo>
                  <a:pt x="161" y="997"/>
                  <a:pt x="163" y="994"/>
                  <a:pt x="166" y="994"/>
                </a:cubicBezTo>
                <a:cubicBezTo>
                  <a:pt x="168" y="995"/>
                  <a:pt x="162" y="997"/>
                  <a:pt x="162" y="997"/>
                </a:cubicBezTo>
                <a:cubicBezTo>
                  <a:pt x="162" y="997"/>
                  <a:pt x="159" y="1002"/>
                  <a:pt x="157" y="1003"/>
                </a:cubicBezTo>
                <a:cubicBezTo>
                  <a:pt x="155" y="1004"/>
                  <a:pt x="155" y="1002"/>
                  <a:pt x="152" y="1001"/>
                </a:cubicBezTo>
                <a:cubicBezTo>
                  <a:pt x="150" y="999"/>
                  <a:pt x="145" y="1008"/>
                  <a:pt x="145" y="1008"/>
                </a:cubicBezTo>
                <a:cubicBezTo>
                  <a:pt x="145" y="1008"/>
                  <a:pt x="144" y="1012"/>
                  <a:pt x="142" y="1015"/>
                </a:cubicBezTo>
                <a:cubicBezTo>
                  <a:pt x="140" y="1017"/>
                  <a:pt x="135" y="1017"/>
                  <a:pt x="135" y="1017"/>
                </a:cubicBezTo>
                <a:cubicBezTo>
                  <a:pt x="135" y="1017"/>
                  <a:pt x="136" y="1014"/>
                  <a:pt x="134" y="1012"/>
                </a:cubicBezTo>
                <a:cubicBezTo>
                  <a:pt x="132" y="1011"/>
                  <a:pt x="128" y="1014"/>
                  <a:pt x="128" y="1014"/>
                </a:cubicBezTo>
                <a:cubicBezTo>
                  <a:pt x="130" y="1007"/>
                  <a:pt x="130" y="1007"/>
                  <a:pt x="130" y="1007"/>
                </a:cubicBezTo>
                <a:cubicBezTo>
                  <a:pt x="128" y="1000"/>
                  <a:pt x="128" y="1000"/>
                  <a:pt x="128" y="1000"/>
                </a:cubicBezTo>
                <a:cubicBezTo>
                  <a:pt x="128" y="1000"/>
                  <a:pt x="130" y="997"/>
                  <a:pt x="132" y="995"/>
                </a:cubicBezTo>
                <a:cubicBezTo>
                  <a:pt x="134" y="993"/>
                  <a:pt x="132" y="991"/>
                  <a:pt x="133" y="986"/>
                </a:cubicBezTo>
                <a:cubicBezTo>
                  <a:pt x="134" y="982"/>
                  <a:pt x="135" y="982"/>
                  <a:pt x="135" y="981"/>
                </a:cubicBezTo>
                <a:cubicBezTo>
                  <a:pt x="133" y="981"/>
                  <a:pt x="130" y="985"/>
                  <a:pt x="130" y="985"/>
                </a:cubicBezTo>
                <a:cubicBezTo>
                  <a:pt x="130" y="985"/>
                  <a:pt x="126" y="983"/>
                  <a:pt x="125" y="980"/>
                </a:cubicBezTo>
                <a:cubicBezTo>
                  <a:pt x="124" y="977"/>
                  <a:pt x="121" y="977"/>
                  <a:pt x="121" y="977"/>
                </a:cubicBezTo>
                <a:cubicBezTo>
                  <a:pt x="121" y="977"/>
                  <a:pt x="119" y="974"/>
                  <a:pt x="119" y="970"/>
                </a:cubicBezTo>
                <a:cubicBezTo>
                  <a:pt x="119" y="967"/>
                  <a:pt x="109" y="969"/>
                  <a:pt x="104" y="969"/>
                </a:cubicBezTo>
                <a:cubicBezTo>
                  <a:pt x="100" y="969"/>
                  <a:pt x="97" y="968"/>
                  <a:pt x="97" y="968"/>
                </a:cubicBezTo>
                <a:cubicBezTo>
                  <a:pt x="98" y="962"/>
                  <a:pt x="98" y="962"/>
                  <a:pt x="98" y="962"/>
                </a:cubicBezTo>
                <a:cubicBezTo>
                  <a:pt x="95" y="961"/>
                  <a:pt x="95" y="961"/>
                  <a:pt x="95" y="961"/>
                </a:cubicBezTo>
                <a:cubicBezTo>
                  <a:pt x="95" y="961"/>
                  <a:pt x="93" y="957"/>
                  <a:pt x="95" y="954"/>
                </a:cubicBezTo>
                <a:cubicBezTo>
                  <a:pt x="97" y="950"/>
                  <a:pt x="90" y="950"/>
                  <a:pt x="90" y="950"/>
                </a:cubicBezTo>
                <a:cubicBezTo>
                  <a:pt x="93" y="947"/>
                  <a:pt x="93" y="947"/>
                  <a:pt x="93" y="947"/>
                </a:cubicBezTo>
                <a:cubicBezTo>
                  <a:pt x="93" y="947"/>
                  <a:pt x="94" y="943"/>
                  <a:pt x="91" y="940"/>
                </a:cubicBezTo>
                <a:cubicBezTo>
                  <a:pt x="89" y="936"/>
                  <a:pt x="87" y="946"/>
                  <a:pt x="87" y="946"/>
                </a:cubicBezTo>
                <a:cubicBezTo>
                  <a:pt x="87" y="946"/>
                  <a:pt x="86" y="950"/>
                  <a:pt x="84" y="955"/>
                </a:cubicBezTo>
                <a:cubicBezTo>
                  <a:pt x="82" y="961"/>
                  <a:pt x="83" y="960"/>
                  <a:pt x="85" y="964"/>
                </a:cubicBezTo>
                <a:cubicBezTo>
                  <a:pt x="86" y="967"/>
                  <a:pt x="86" y="972"/>
                  <a:pt x="84" y="972"/>
                </a:cubicBezTo>
                <a:cubicBezTo>
                  <a:pt x="83" y="972"/>
                  <a:pt x="74" y="973"/>
                  <a:pt x="74" y="973"/>
                </a:cubicBezTo>
                <a:cubicBezTo>
                  <a:pt x="74" y="981"/>
                  <a:pt x="74" y="981"/>
                  <a:pt x="74" y="981"/>
                </a:cubicBezTo>
                <a:cubicBezTo>
                  <a:pt x="74" y="981"/>
                  <a:pt x="71" y="984"/>
                  <a:pt x="68" y="985"/>
                </a:cubicBezTo>
                <a:cubicBezTo>
                  <a:pt x="64" y="987"/>
                  <a:pt x="69" y="993"/>
                  <a:pt x="66" y="994"/>
                </a:cubicBezTo>
                <a:cubicBezTo>
                  <a:pt x="63" y="995"/>
                  <a:pt x="62" y="992"/>
                  <a:pt x="59" y="995"/>
                </a:cubicBezTo>
                <a:cubicBezTo>
                  <a:pt x="56" y="998"/>
                  <a:pt x="61" y="1002"/>
                  <a:pt x="57" y="1005"/>
                </a:cubicBezTo>
                <a:cubicBezTo>
                  <a:pt x="54" y="1007"/>
                  <a:pt x="58" y="1008"/>
                  <a:pt x="61" y="1012"/>
                </a:cubicBezTo>
                <a:cubicBezTo>
                  <a:pt x="65" y="1015"/>
                  <a:pt x="63" y="1008"/>
                  <a:pt x="67" y="1007"/>
                </a:cubicBezTo>
                <a:cubicBezTo>
                  <a:pt x="72" y="1006"/>
                  <a:pt x="76" y="1012"/>
                  <a:pt x="72" y="1015"/>
                </a:cubicBezTo>
                <a:cubicBezTo>
                  <a:pt x="68" y="1017"/>
                  <a:pt x="73" y="1025"/>
                  <a:pt x="73" y="1025"/>
                </a:cubicBezTo>
                <a:cubicBezTo>
                  <a:pt x="73" y="1025"/>
                  <a:pt x="79" y="1029"/>
                  <a:pt x="77" y="1034"/>
                </a:cubicBezTo>
                <a:cubicBezTo>
                  <a:pt x="74" y="1038"/>
                  <a:pt x="71" y="1031"/>
                  <a:pt x="71" y="1031"/>
                </a:cubicBezTo>
                <a:cubicBezTo>
                  <a:pt x="71" y="1031"/>
                  <a:pt x="68" y="1030"/>
                  <a:pt x="66" y="1027"/>
                </a:cubicBezTo>
                <a:cubicBezTo>
                  <a:pt x="65" y="1024"/>
                  <a:pt x="65" y="1022"/>
                  <a:pt x="61" y="1022"/>
                </a:cubicBezTo>
                <a:cubicBezTo>
                  <a:pt x="57" y="1023"/>
                  <a:pt x="59" y="1029"/>
                  <a:pt x="60" y="1032"/>
                </a:cubicBezTo>
                <a:cubicBezTo>
                  <a:pt x="61" y="1035"/>
                  <a:pt x="62" y="1038"/>
                  <a:pt x="57" y="1040"/>
                </a:cubicBezTo>
                <a:cubicBezTo>
                  <a:pt x="52" y="1043"/>
                  <a:pt x="58" y="1036"/>
                  <a:pt x="57" y="1034"/>
                </a:cubicBezTo>
                <a:cubicBezTo>
                  <a:pt x="55" y="1032"/>
                  <a:pt x="56" y="1029"/>
                  <a:pt x="51" y="1027"/>
                </a:cubicBezTo>
                <a:cubicBezTo>
                  <a:pt x="47" y="1024"/>
                  <a:pt x="45" y="1028"/>
                  <a:pt x="48" y="1033"/>
                </a:cubicBezTo>
                <a:cubicBezTo>
                  <a:pt x="51" y="1037"/>
                  <a:pt x="51" y="1037"/>
                  <a:pt x="47" y="1037"/>
                </a:cubicBezTo>
                <a:cubicBezTo>
                  <a:pt x="43" y="1036"/>
                  <a:pt x="44" y="1038"/>
                  <a:pt x="47" y="1043"/>
                </a:cubicBezTo>
                <a:cubicBezTo>
                  <a:pt x="50" y="1047"/>
                  <a:pt x="51" y="1047"/>
                  <a:pt x="48" y="1051"/>
                </a:cubicBezTo>
                <a:cubicBezTo>
                  <a:pt x="44" y="1055"/>
                  <a:pt x="48" y="1060"/>
                  <a:pt x="48" y="1060"/>
                </a:cubicBezTo>
                <a:cubicBezTo>
                  <a:pt x="48" y="1060"/>
                  <a:pt x="45" y="1057"/>
                  <a:pt x="41" y="1056"/>
                </a:cubicBezTo>
                <a:cubicBezTo>
                  <a:pt x="37" y="1055"/>
                  <a:pt x="42" y="1051"/>
                  <a:pt x="42" y="1051"/>
                </a:cubicBezTo>
                <a:cubicBezTo>
                  <a:pt x="42" y="1051"/>
                  <a:pt x="42" y="1047"/>
                  <a:pt x="37" y="1046"/>
                </a:cubicBezTo>
                <a:cubicBezTo>
                  <a:pt x="33" y="1045"/>
                  <a:pt x="27" y="1044"/>
                  <a:pt x="30" y="1040"/>
                </a:cubicBezTo>
                <a:cubicBezTo>
                  <a:pt x="33" y="1036"/>
                  <a:pt x="26" y="1036"/>
                  <a:pt x="28" y="1032"/>
                </a:cubicBezTo>
                <a:cubicBezTo>
                  <a:pt x="30" y="1028"/>
                  <a:pt x="25" y="1027"/>
                  <a:pt x="28" y="1025"/>
                </a:cubicBezTo>
                <a:cubicBezTo>
                  <a:pt x="31" y="1023"/>
                  <a:pt x="27" y="1021"/>
                  <a:pt x="23" y="1018"/>
                </a:cubicBezTo>
                <a:cubicBezTo>
                  <a:pt x="19" y="1015"/>
                  <a:pt x="24" y="1023"/>
                  <a:pt x="22" y="1026"/>
                </a:cubicBezTo>
                <a:cubicBezTo>
                  <a:pt x="20" y="1029"/>
                  <a:pt x="23" y="1032"/>
                  <a:pt x="21" y="1033"/>
                </a:cubicBezTo>
                <a:cubicBezTo>
                  <a:pt x="19" y="1035"/>
                  <a:pt x="25" y="1047"/>
                  <a:pt x="25" y="1047"/>
                </a:cubicBezTo>
                <a:cubicBezTo>
                  <a:pt x="25" y="1047"/>
                  <a:pt x="25" y="1052"/>
                  <a:pt x="27" y="1054"/>
                </a:cubicBezTo>
                <a:cubicBezTo>
                  <a:pt x="28" y="1055"/>
                  <a:pt x="34" y="1050"/>
                  <a:pt x="36" y="1056"/>
                </a:cubicBezTo>
                <a:cubicBezTo>
                  <a:pt x="38" y="1061"/>
                  <a:pt x="31" y="1059"/>
                  <a:pt x="28" y="1061"/>
                </a:cubicBezTo>
                <a:cubicBezTo>
                  <a:pt x="26" y="1063"/>
                  <a:pt x="25" y="1068"/>
                  <a:pt x="24" y="1070"/>
                </a:cubicBezTo>
                <a:cubicBezTo>
                  <a:pt x="24" y="1069"/>
                  <a:pt x="24" y="1068"/>
                  <a:pt x="18" y="1070"/>
                </a:cubicBezTo>
                <a:cubicBezTo>
                  <a:pt x="9" y="1071"/>
                  <a:pt x="0" y="1083"/>
                  <a:pt x="2" y="1087"/>
                </a:cubicBezTo>
                <a:cubicBezTo>
                  <a:pt x="4" y="1091"/>
                  <a:pt x="8" y="1088"/>
                  <a:pt x="8" y="1088"/>
                </a:cubicBezTo>
                <a:cubicBezTo>
                  <a:pt x="8" y="1088"/>
                  <a:pt x="7" y="1093"/>
                  <a:pt x="8" y="1095"/>
                </a:cubicBezTo>
                <a:cubicBezTo>
                  <a:pt x="10" y="1097"/>
                  <a:pt x="9" y="1092"/>
                  <a:pt x="12" y="1093"/>
                </a:cubicBezTo>
                <a:cubicBezTo>
                  <a:pt x="15" y="1095"/>
                  <a:pt x="13" y="1096"/>
                  <a:pt x="15" y="1100"/>
                </a:cubicBezTo>
                <a:cubicBezTo>
                  <a:pt x="17" y="1104"/>
                  <a:pt x="12" y="1100"/>
                  <a:pt x="11" y="1105"/>
                </a:cubicBezTo>
                <a:cubicBezTo>
                  <a:pt x="9" y="1111"/>
                  <a:pt x="12" y="1112"/>
                  <a:pt x="16" y="1115"/>
                </a:cubicBezTo>
                <a:cubicBezTo>
                  <a:pt x="20" y="1117"/>
                  <a:pt x="18" y="1110"/>
                  <a:pt x="18" y="1110"/>
                </a:cubicBezTo>
                <a:cubicBezTo>
                  <a:pt x="18" y="1110"/>
                  <a:pt x="19" y="1106"/>
                  <a:pt x="22" y="1105"/>
                </a:cubicBezTo>
                <a:cubicBezTo>
                  <a:pt x="25" y="1104"/>
                  <a:pt x="24" y="1108"/>
                  <a:pt x="24" y="1108"/>
                </a:cubicBezTo>
                <a:cubicBezTo>
                  <a:pt x="24" y="1108"/>
                  <a:pt x="26" y="1114"/>
                  <a:pt x="29" y="1114"/>
                </a:cubicBezTo>
                <a:cubicBezTo>
                  <a:pt x="31" y="1113"/>
                  <a:pt x="32" y="1109"/>
                  <a:pt x="32" y="1109"/>
                </a:cubicBezTo>
                <a:cubicBezTo>
                  <a:pt x="36" y="1102"/>
                  <a:pt x="36" y="1102"/>
                  <a:pt x="36" y="1102"/>
                </a:cubicBezTo>
                <a:cubicBezTo>
                  <a:pt x="36" y="1102"/>
                  <a:pt x="37" y="1107"/>
                  <a:pt x="39" y="1108"/>
                </a:cubicBezTo>
                <a:cubicBezTo>
                  <a:pt x="42" y="1109"/>
                  <a:pt x="40" y="1112"/>
                  <a:pt x="38" y="1116"/>
                </a:cubicBezTo>
                <a:cubicBezTo>
                  <a:pt x="35" y="1119"/>
                  <a:pt x="38" y="1125"/>
                  <a:pt x="42" y="1125"/>
                </a:cubicBezTo>
                <a:cubicBezTo>
                  <a:pt x="46" y="1125"/>
                  <a:pt x="46" y="1119"/>
                  <a:pt x="49" y="1119"/>
                </a:cubicBezTo>
                <a:cubicBezTo>
                  <a:pt x="52" y="1118"/>
                  <a:pt x="48" y="1113"/>
                  <a:pt x="53" y="1116"/>
                </a:cubicBezTo>
                <a:cubicBezTo>
                  <a:pt x="59" y="1118"/>
                  <a:pt x="58" y="1121"/>
                  <a:pt x="54" y="1124"/>
                </a:cubicBezTo>
                <a:cubicBezTo>
                  <a:pt x="49" y="1127"/>
                  <a:pt x="80" y="1125"/>
                  <a:pt x="55" y="1134"/>
                </a:cubicBezTo>
                <a:cubicBezTo>
                  <a:pt x="48" y="1136"/>
                  <a:pt x="52" y="1139"/>
                  <a:pt x="59" y="1137"/>
                </a:cubicBezTo>
                <a:cubicBezTo>
                  <a:pt x="84" y="1131"/>
                  <a:pt x="58" y="1141"/>
                  <a:pt x="56" y="1146"/>
                </a:cubicBezTo>
                <a:cubicBezTo>
                  <a:pt x="53" y="1151"/>
                  <a:pt x="64" y="1148"/>
                  <a:pt x="61" y="1154"/>
                </a:cubicBezTo>
                <a:cubicBezTo>
                  <a:pt x="58" y="1160"/>
                  <a:pt x="61" y="1156"/>
                  <a:pt x="63" y="1161"/>
                </a:cubicBezTo>
                <a:cubicBezTo>
                  <a:pt x="65" y="1166"/>
                  <a:pt x="70" y="1136"/>
                  <a:pt x="69" y="1161"/>
                </a:cubicBezTo>
                <a:cubicBezTo>
                  <a:pt x="69" y="1168"/>
                  <a:pt x="71" y="1171"/>
                  <a:pt x="74" y="1172"/>
                </a:cubicBezTo>
                <a:cubicBezTo>
                  <a:pt x="77" y="1172"/>
                  <a:pt x="74" y="1169"/>
                  <a:pt x="77" y="1167"/>
                </a:cubicBezTo>
                <a:cubicBezTo>
                  <a:pt x="80" y="1166"/>
                  <a:pt x="72" y="1162"/>
                  <a:pt x="77" y="1160"/>
                </a:cubicBezTo>
                <a:cubicBezTo>
                  <a:pt x="82" y="1158"/>
                  <a:pt x="81" y="1155"/>
                  <a:pt x="81" y="1148"/>
                </a:cubicBezTo>
                <a:cubicBezTo>
                  <a:pt x="80" y="1141"/>
                  <a:pt x="89" y="1150"/>
                  <a:pt x="89" y="1150"/>
                </a:cubicBezTo>
                <a:cubicBezTo>
                  <a:pt x="89" y="1150"/>
                  <a:pt x="96" y="1154"/>
                  <a:pt x="95" y="1160"/>
                </a:cubicBezTo>
                <a:cubicBezTo>
                  <a:pt x="94" y="1165"/>
                  <a:pt x="98" y="1162"/>
                  <a:pt x="103" y="1168"/>
                </a:cubicBezTo>
                <a:cubicBezTo>
                  <a:pt x="107" y="1173"/>
                  <a:pt x="111" y="1171"/>
                  <a:pt x="111" y="1174"/>
                </a:cubicBezTo>
                <a:cubicBezTo>
                  <a:pt x="110" y="1176"/>
                  <a:pt x="113" y="1185"/>
                  <a:pt x="113" y="1185"/>
                </a:cubicBezTo>
                <a:cubicBezTo>
                  <a:pt x="108" y="1189"/>
                  <a:pt x="108" y="1189"/>
                  <a:pt x="108" y="1189"/>
                </a:cubicBezTo>
                <a:cubicBezTo>
                  <a:pt x="108" y="1189"/>
                  <a:pt x="107" y="1194"/>
                  <a:pt x="104" y="1196"/>
                </a:cubicBezTo>
                <a:cubicBezTo>
                  <a:pt x="101" y="1197"/>
                  <a:pt x="101" y="1192"/>
                  <a:pt x="100" y="1187"/>
                </a:cubicBezTo>
                <a:cubicBezTo>
                  <a:pt x="99" y="1182"/>
                  <a:pt x="97" y="1190"/>
                  <a:pt x="95" y="1194"/>
                </a:cubicBezTo>
                <a:cubicBezTo>
                  <a:pt x="94" y="1198"/>
                  <a:pt x="100" y="1196"/>
                  <a:pt x="101" y="1197"/>
                </a:cubicBezTo>
                <a:cubicBezTo>
                  <a:pt x="102" y="1198"/>
                  <a:pt x="104" y="1205"/>
                  <a:pt x="101" y="1208"/>
                </a:cubicBezTo>
                <a:cubicBezTo>
                  <a:pt x="98" y="1211"/>
                  <a:pt x="103" y="1203"/>
                  <a:pt x="95" y="1206"/>
                </a:cubicBezTo>
                <a:cubicBezTo>
                  <a:pt x="87" y="1208"/>
                  <a:pt x="86" y="1218"/>
                  <a:pt x="86" y="1218"/>
                </a:cubicBezTo>
                <a:cubicBezTo>
                  <a:pt x="86" y="1228"/>
                  <a:pt x="86" y="1228"/>
                  <a:pt x="86" y="1228"/>
                </a:cubicBezTo>
                <a:cubicBezTo>
                  <a:pt x="86" y="1228"/>
                  <a:pt x="89" y="1224"/>
                  <a:pt x="91" y="1221"/>
                </a:cubicBezTo>
                <a:cubicBezTo>
                  <a:pt x="94" y="1218"/>
                  <a:pt x="97" y="1216"/>
                  <a:pt x="97" y="1216"/>
                </a:cubicBezTo>
                <a:cubicBezTo>
                  <a:pt x="97" y="1216"/>
                  <a:pt x="98" y="1220"/>
                  <a:pt x="96" y="1224"/>
                </a:cubicBezTo>
                <a:cubicBezTo>
                  <a:pt x="95" y="1228"/>
                  <a:pt x="101" y="1228"/>
                  <a:pt x="105" y="1230"/>
                </a:cubicBezTo>
                <a:cubicBezTo>
                  <a:pt x="109" y="1232"/>
                  <a:pt x="105" y="1227"/>
                  <a:pt x="109" y="1224"/>
                </a:cubicBezTo>
                <a:cubicBezTo>
                  <a:pt x="112" y="1222"/>
                  <a:pt x="112" y="1219"/>
                  <a:pt x="115" y="1221"/>
                </a:cubicBezTo>
                <a:cubicBezTo>
                  <a:pt x="119" y="1224"/>
                  <a:pt x="128" y="1220"/>
                  <a:pt x="128" y="1220"/>
                </a:cubicBezTo>
                <a:cubicBezTo>
                  <a:pt x="132" y="1220"/>
                  <a:pt x="132" y="1220"/>
                  <a:pt x="132" y="1220"/>
                </a:cubicBezTo>
                <a:cubicBezTo>
                  <a:pt x="132" y="1220"/>
                  <a:pt x="132" y="1220"/>
                  <a:pt x="130" y="1224"/>
                </a:cubicBezTo>
                <a:cubicBezTo>
                  <a:pt x="128" y="1227"/>
                  <a:pt x="132" y="1225"/>
                  <a:pt x="137" y="1229"/>
                </a:cubicBezTo>
                <a:cubicBezTo>
                  <a:pt x="143" y="1232"/>
                  <a:pt x="145" y="1226"/>
                  <a:pt x="145" y="1226"/>
                </a:cubicBezTo>
                <a:cubicBezTo>
                  <a:pt x="145" y="1226"/>
                  <a:pt x="148" y="1234"/>
                  <a:pt x="144" y="1234"/>
                </a:cubicBezTo>
                <a:cubicBezTo>
                  <a:pt x="140" y="1234"/>
                  <a:pt x="140" y="1233"/>
                  <a:pt x="131" y="1234"/>
                </a:cubicBezTo>
                <a:cubicBezTo>
                  <a:pt x="123" y="1234"/>
                  <a:pt x="129" y="1238"/>
                  <a:pt x="125" y="1242"/>
                </a:cubicBezTo>
                <a:cubicBezTo>
                  <a:pt x="122" y="1247"/>
                  <a:pt x="129" y="1248"/>
                  <a:pt x="122" y="1253"/>
                </a:cubicBezTo>
                <a:cubicBezTo>
                  <a:pt x="115" y="1257"/>
                  <a:pt x="128" y="1259"/>
                  <a:pt x="122" y="1263"/>
                </a:cubicBezTo>
                <a:cubicBezTo>
                  <a:pt x="116" y="1267"/>
                  <a:pt x="126" y="1268"/>
                  <a:pt x="120" y="1274"/>
                </a:cubicBezTo>
                <a:cubicBezTo>
                  <a:pt x="114" y="1280"/>
                  <a:pt x="121" y="1280"/>
                  <a:pt x="118" y="1285"/>
                </a:cubicBezTo>
                <a:cubicBezTo>
                  <a:pt x="116" y="1290"/>
                  <a:pt x="118" y="1291"/>
                  <a:pt x="122" y="1292"/>
                </a:cubicBezTo>
                <a:cubicBezTo>
                  <a:pt x="126" y="1293"/>
                  <a:pt x="124" y="1284"/>
                  <a:pt x="124" y="1284"/>
                </a:cubicBezTo>
                <a:cubicBezTo>
                  <a:pt x="124" y="1284"/>
                  <a:pt x="127" y="1284"/>
                  <a:pt x="132" y="1281"/>
                </a:cubicBezTo>
                <a:cubicBezTo>
                  <a:pt x="138" y="1279"/>
                  <a:pt x="138" y="1282"/>
                  <a:pt x="137" y="1286"/>
                </a:cubicBezTo>
                <a:cubicBezTo>
                  <a:pt x="135" y="1290"/>
                  <a:pt x="141" y="1291"/>
                  <a:pt x="141" y="1291"/>
                </a:cubicBezTo>
                <a:cubicBezTo>
                  <a:pt x="148" y="1287"/>
                  <a:pt x="148" y="1287"/>
                  <a:pt x="148" y="1287"/>
                </a:cubicBezTo>
                <a:cubicBezTo>
                  <a:pt x="148" y="1287"/>
                  <a:pt x="151" y="1291"/>
                  <a:pt x="146" y="1294"/>
                </a:cubicBezTo>
                <a:cubicBezTo>
                  <a:pt x="140" y="1297"/>
                  <a:pt x="142" y="1300"/>
                  <a:pt x="138" y="1303"/>
                </a:cubicBezTo>
                <a:cubicBezTo>
                  <a:pt x="134" y="1306"/>
                  <a:pt x="136" y="1308"/>
                  <a:pt x="139" y="1307"/>
                </a:cubicBezTo>
                <a:cubicBezTo>
                  <a:pt x="143" y="1307"/>
                  <a:pt x="147" y="1301"/>
                  <a:pt x="146" y="1305"/>
                </a:cubicBezTo>
                <a:cubicBezTo>
                  <a:pt x="144" y="1309"/>
                  <a:pt x="135" y="1315"/>
                  <a:pt x="138" y="1317"/>
                </a:cubicBezTo>
                <a:cubicBezTo>
                  <a:pt x="141" y="1319"/>
                  <a:pt x="147" y="1309"/>
                  <a:pt x="151" y="1310"/>
                </a:cubicBezTo>
                <a:cubicBezTo>
                  <a:pt x="154" y="1311"/>
                  <a:pt x="149" y="1312"/>
                  <a:pt x="146" y="1315"/>
                </a:cubicBezTo>
                <a:cubicBezTo>
                  <a:pt x="142" y="1318"/>
                  <a:pt x="139" y="1322"/>
                  <a:pt x="141" y="1323"/>
                </a:cubicBezTo>
                <a:cubicBezTo>
                  <a:pt x="143" y="1325"/>
                  <a:pt x="147" y="1319"/>
                  <a:pt x="148" y="1318"/>
                </a:cubicBezTo>
                <a:cubicBezTo>
                  <a:pt x="149" y="1316"/>
                  <a:pt x="154" y="1313"/>
                  <a:pt x="157" y="1316"/>
                </a:cubicBezTo>
                <a:cubicBezTo>
                  <a:pt x="159" y="1319"/>
                  <a:pt x="153" y="1321"/>
                  <a:pt x="149" y="1323"/>
                </a:cubicBezTo>
                <a:cubicBezTo>
                  <a:pt x="144" y="1324"/>
                  <a:pt x="158" y="1327"/>
                  <a:pt x="147" y="1330"/>
                </a:cubicBezTo>
                <a:cubicBezTo>
                  <a:pt x="135" y="1332"/>
                  <a:pt x="139" y="1332"/>
                  <a:pt x="135" y="1334"/>
                </a:cubicBezTo>
                <a:cubicBezTo>
                  <a:pt x="130" y="1336"/>
                  <a:pt x="127" y="1339"/>
                  <a:pt x="131" y="1342"/>
                </a:cubicBezTo>
                <a:cubicBezTo>
                  <a:pt x="135" y="1346"/>
                  <a:pt x="139" y="1336"/>
                  <a:pt x="137" y="1343"/>
                </a:cubicBezTo>
                <a:cubicBezTo>
                  <a:pt x="134" y="1349"/>
                  <a:pt x="141" y="1347"/>
                  <a:pt x="130" y="1351"/>
                </a:cubicBezTo>
                <a:cubicBezTo>
                  <a:pt x="119" y="1355"/>
                  <a:pt x="138" y="1355"/>
                  <a:pt x="128" y="1360"/>
                </a:cubicBezTo>
                <a:cubicBezTo>
                  <a:pt x="118" y="1364"/>
                  <a:pt x="128" y="1365"/>
                  <a:pt x="122" y="1370"/>
                </a:cubicBezTo>
                <a:cubicBezTo>
                  <a:pt x="115" y="1374"/>
                  <a:pt x="123" y="1369"/>
                  <a:pt x="122" y="1377"/>
                </a:cubicBezTo>
                <a:cubicBezTo>
                  <a:pt x="121" y="1384"/>
                  <a:pt x="123" y="1379"/>
                  <a:pt x="127" y="1379"/>
                </a:cubicBezTo>
                <a:cubicBezTo>
                  <a:pt x="130" y="1378"/>
                  <a:pt x="131" y="1379"/>
                  <a:pt x="129" y="1374"/>
                </a:cubicBezTo>
                <a:cubicBezTo>
                  <a:pt x="128" y="1369"/>
                  <a:pt x="131" y="1367"/>
                  <a:pt x="137" y="1366"/>
                </a:cubicBezTo>
                <a:cubicBezTo>
                  <a:pt x="142" y="1364"/>
                  <a:pt x="147" y="1374"/>
                  <a:pt x="147" y="1374"/>
                </a:cubicBezTo>
                <a:cubicBezTo>
                  <a:pt x="147" y="1374"/>
                  <a:pt x="146" y="1366"/>
                  <a:pt x="149" y="1362"/>
                </a:cubicBezTo>
                <a:cubicBezTo>
                  <a:pt x="152" y="1358"/>
                  <a:pt x="159" y="1361"/>
                  <a:pt x="159" y="1361"/>
                </a:cubicBezTo>
                <a:cubicBezTo>
                  <a:pt x="159" y="1361"/>
                  <a:pt x="159" y="1357"/>
                  <a:pt x="165" y="1352"/>
                </a:cubicBezTo>
                <a:cubicBezTo>
                  <a:pt x="171" y="1347"/>
                  <a:pt x="170" y="1349"/>
                  <a:pt x="176" y="1350"/>
                </a:cubicBezTo>
                <a:cubicBezTo>
                  <a:pt x="182" y="1352"/>
                  <a:pt x="178" y="1357"/>
                  <a:pt x="172" y="1364"/>
                </a:cubicBezTo>
                <a:cubicBezTo>
                  <a:pt x="166" y="1370"/>
                  <a:pt x="165" y="1367"/>
                  <a:pt x="164" y="1374"/>
                </a:cubicBezTo>
                <a:cubicBezTo>
                  <a:pt x="164" y="1381"/>
                  <a:pt x="159" y="1377"/>
                  <a:pt x="154" y="1380"/>
                </a:cubicBezTo>
                <a:cubicBezTo>
                  <a:pt x="148" y="1382"/>
                  <a:pt x="147" y="1386"/>
                  <a:pt x="150" y="1388"/>
                </a:cubicBezTo>
                <a:cubicBezTo>
                  <a:pt x="153" y="1390"/>
                  <a:pt x="160" y="1382"/>
                  <a:pt x="160" y="1384"/>
                </a:cubicBezTo>
                <a:cubicBezTo>
                  <a:pt x="160" y="1387"/>
                  <a:pt x="154" y="1392"/>
                  <a:pt x="149" y="1397"/>
                </a:cubicBezTo>
                <a:cubicBezTo>
                  <a:pt x="145" y="1402"/>
                  <a:pt x="149" y="1412"/>
                  <a:pt x="151" y="1413"/>
                </a:cubicBezTo>
                <a:cubicBezTo>
                  <a:pt x="153" y="1415"/>
                  <a:pt x="152" y="1409"/>
                  <a:pt x="154" y="1404"/>
                </a:cubicBezTo>
                <a:cubicBezTo>
                  <a:pt x="156" y="1399"/>
                  <a:pt x="158" y="1396"/>
                  <a:pt x="163" y="1396"/>
                </a:cubicBezTo>
                <a:cubicBezTo>
                  <a:pt x="169" y="1397"/>
                  <a:pt x="161" y="1404"/>
                  <a:pt x="165" y="1405"/>
                </a:cubicBezTo>
                <a:cubicBezTo>
                  <a:pt x="169" y="1407"/>
                  <a:pt x="170" y="1401"/>
                  <a:pt x="173" y="1402"/>
                </a:cubicBezTo>
                <a:cubicBezTo>
                  <a:pt x="176" y="1404"/>
                  <a:pt x="169" y="1410"/>
                  <a:pt x="169" y="1415"/>
                </a:cubicBezTo>
                <a:cubicBezTo>
                  <a:pt x="168" y="1421"/>
                  <a:pt x="169" y="1425"/>
                  <a:pt x="171" y="1424"/>
                </a:cubicBezTo>
                <a:cubicBezTo>
                  <a:pt x="174" y="1424"/>
                  <a:pt x="172" y="1413"/>
                  <a:pt x="175" y="1409"/>
                </a:cubicBezTo>
                <a:cubicBezTo>
                  <a:pt x="178" y="1404"/>
                  <a:pt x="182" y="1401"/>
                  <a:pt x="186" y="1402"/>
                </a:cubicBezTo>
                <a:cubicBezTo>
                  <a:pt x="189" y="1402"/>
                  <a:pt x="183" y="1409"/>
                  <a:pt x="183" y="1409"/>
                </a:cubicBezTo>
                <a:cubicBezTo>
                  <a:pt x="183" y="1409"/>
                  <a:pt x="182" y="1415"/>
                  <a:pt x="185" y="1420"/>
                </a:cubicBezTo>
                <a:cubicBezTo>
                  <a:pt x="188" y="1425"/>
                  <a:pt x="190" y="1426"/>
                  <a:pt x="190" y="1426"/>
                </a:cubicBezTo>
                <a:cubicBezTo>
                  <a:pt x="190" y="1433"/>
                  <a:pt x="190" y="1433"/>
                  <a:pt x="190" y="1433"/>
                </a:cubicBezTo>
                <a:cubicBezTo>
                  <a:pt x="183" y="1429"/>
                  <a:pt x="183" y="1429"/>
                  <a:pt x="183" y="1429"/>
                </a:cubicBezTo>
                <a:cubicBezTo>
                  <a:pt x="183" y="1429"/>
                  <a:pt x="178" y="1424"/>
                  <a:pt x="176" y="1427"/>
                </a:cubicBezTo>
                <a:cubicBezTo>
                  <a:pt x="175" y="1430"/>
                  <a:pt x="180" y="1432"/>
                  <a:pt x="176" y="1434"/>
                </a:cubicBezTo>
                <a:cubicBezTo>
                  <a:pt x="172" y="1436"/>
                  <a:pt x="177" y="1436"/>
                  <a:pt x="178" y="1439"/>
                </a:cubicBezTo>
                <a:cubicBezTo>
                  <a:pt x="179" y="1442"/>
                  <a:pt x="181" y="1444"/>
                  <a:pt x="179" y="1444"/>
                </a:cubicBezTo>
                <a:cubicBezTo>
                  <a:pt x="177" y="1445"/>
                  <a:pt x="179" y="1441"/>
                  <a:pt x="176" y="1445"/>
                </a:cubicBezTo>
                <a:cubicBezTo>
                  <a:pt x="173" y="1450"/>
                  <a:pt x="177" y="1447"/>
                  <a:pt x="173" y="1451"/>
                </a:cubicBezTo>
                <a:cubicBezTo>
                  <a:pt x="168" y="1455"/>
                  <a:pt x="169" y="1448"/>
                  <a:pt x="169" y="1448"/>
                </a:cubicBezTo>
                <a:cubicBezTo>
                  <a:pt x="167" y="1444"/>
                  <a:pt x="167" y="1444"/>
                  <a:pt x="167" y="1444"/>
                </a:cubicBezTo>
                <a:cubicBezTo>
                  <a:pt x="165" y="1442"/>
                  <a:pt x="165" y="1442"/>
                  <a:pt x="165" y="1442"/>
                </a:cubicBezTo>
                <a:cubicBezTo>
                  <a:pt x="165" y="1442"/>
                  <a:pt x="165" y="1441"/>
                  <a:pt x="164" y="1439"/>
                </a:cubicBezTo>
                <a:cubicBezTo>
                  <a:pt x="162" y="1437"/>
                  <a:pt x="162" y="1437"/>
                  <a:pt x="159" y="1435"/>
                </a:cubicBezTo>
                <a:cubicBezTo>
                  <a:pt x="156" y="1432"/>
                  <a:pt x="159" y="1432"/>
                  <a:pt x="160" y="1430"/>
                </a:cubicBezTo>
                <a:cubicBezTo>
                  <a:pt x="161" y="1428"/>
                  <a:pt x="159" y="1425"/>
                  <a:pt x="157" y="1425"/>
                </a:cubicBezTo>
                <a:cubicBezTo>
                  <a:pt x="154" y="1425"/>
                  <a:pt x="155" y="1428"/>
                  <a:pt x="156" y="1431"/>
                </a:cubicBezTo>
                <a:cubicBezTo>
                  <a:pt x="157" y="1434"/>
                  <a:pt x="156" y="1433"/>
                  <a:pt x="155" y="1437"/>
                </a:cubicBezTo>
                <a:cubicBezTo>
                  <a:pt x="154" y="1440"/>
                  <a:pt x="154" y="1444"/>
                  <a:pt x="156" y="1441"/>
                </a:cubicBezTo>
                <a:cubicBezTo>
                  <a:pt x="157" y="1439"/>
                  <a:pt x="159" y="1446"/>
                  <a:pt x="156" y="1448"/>
                </a:cubicBezTo>
                <a:cubicBezTo>
                  <a:pt x="153" y="1450"/>
                  <a:pt x="155" y="1452"/>
                  <a:pt x="155" y="1455"/>
                </a:cubicBezTo>
                <a:cubicBezTo>
                  <a:pt x="155" y="1457"/>
                  <a:pt x="159" y="1455"/>
                  <a:pt x="160" y="1457"/>
                </a:cubicBezTo>
                <a:cubicBezTo>
                  <a:pt x="161" y="1458"/>
                  <a:pt x="160" y="1461"/>
                  <a:pt x="157" y="1462"/>
                </a:cubicBezTo>
                <a:cubicBezTo>
                  <a:pt x="153" y="1462"/>
                  <a:pt x="156" y="1468"/>
                  <a:pt x="154" y="1467"/>
                </a:cubicBezTo>
                <a:cubicBezTo>
                  <a:pt x="153" y="1467"/>
                  <a:pt x="152" y="1471"/>
                  <a:pt x="151" y="1468"/>
                </a:cubicBezTo>
                <a:cubicBezTo>
                  <a:pt x="149" y="1465"/>
                  <a:pt x="150" y="1474"/>
                  <a:pt x="147" y="1471"/>
                </a:cubicBezTo>
                <a:cubicBezTo>
                  <a:pt x="144" y="1469"/>
                  <a:pt x="146" y="1476"/>
                  <a:pt x="141" y="1475"/>
                </a:cubicBezTo>
                <a:cubicBezTo>
                  <a:pt x="136" y="1475"/>
                  <a:pt x="141" y="1480"/>
                  <a:pt x="136" y="1483"/>
                </a:cubicBezTo>
                <a:cubicBezTo>
                  <a:pt x="130" y="1486"/>
                  <a:pt x="132" y="1487"/>
                  <a:pt x="128" y="1489"/>
                </a:cubicBezTo>
                <a:cubicBezTo>
                  <a:pt x="125" y="1490"/>
                  <a:pt x="127" y="1493"/>
                  <a:pt x="126" y="1495"/>
                </a:cubicBezTo>
                <a:cubicBezTo>
                  <a:pt x="124" y="1498"/>
                  <a:pt x="125" y="1501"/>
                  <a:pt x="128" y="1502"/>
                </a:cubicBezTo>
                <a:cubicBezTo>
                  <a:pt x="132" y="1504"/>
                  <a:pt x="129" y="1498"/>
                  <a:pt x="131" y="1497"/>
                </a:cubicBezTo>
                <a:cubicBezTo>
                  <a:pt x="133" y="1496"/>
                  <a:pt x="133" y="1492"/>
                  <a:pt x="136" y="1490"/>
                </a:cubicBezTo>
                <a:cubicBezTo>
                  <a:pt x="139" y="1489"/>
                  <a:pt x="140" y="1488"/>
                  <a:pt x="139" y="1489"/>
                </a:cubicBezTo>
                <a:cubicBezTo>
                  <a:pt x="138" y="1490"/>
                  <a:pt x="139" y="1493"/>
                  <a:pt x="136" y="1493"/>
                </a:cubicBezTo>
                <a:cubicBezTo>
                  <a:pt x="132" y="1492"/>
                  <a:pt x="137" y="1496"/>
                  <a:pt x="135" y="1500"/>
                </a:cubicBezTo>
                <a:cubicBezTo>
                  <a:pt x="133" y="1503"/>
                  <a:pt x="136" y="1502"/>
                  <a:pt x="139" y="1505"/>
                </a:cubicBezTo>
                <a:cubicBezTo>
                  <a:pt x="143" y="1508"/>
                  <a:pt x="140" y="1502"/>
                  <a:pt x="143" y="1502"/>
                </a:cubicBezTo>
                <a:cubicBezTo>
                  <a:pt x="146" y="1503"/>
                  <a:pt x="146" y="1497"/>
                  <a:pt x="146" y="1500"/>
                </a:cubicBezTo>
                <a:cubicBezTo>
                  <a:pt x="147" y="1504"/>
                  <a:pt x="149" y="1495"/>
                  <a:pt x="149" y="1495"/>
                </a:cubicBezTo>
                <a:cubicBezTo>
                  <a:pt x="149" y="1495"/>
                  <a:pt x="155" y="1493"/>
                  <a:pt x="157" y="1493"/>
                </a:cubicBezTo>
                <a:cubicBezTo>
                  <a:pt x="159" y="1492"/>
                  <a:pt x="157" y="1495"/>
                  <a:pt x="154" y="1497"/>
                </a:cubicBezTo>
                <a:cubicBezTo>
                  <a:pt x="151" y="1498"/>
                  <a:pt x="153" y="1499"/>
                  <a:pt x="151" y="1503"/>
                </a:cubicBezTo>
                <a:cubicBezTo>
                  <a:pt x="149" y="1508"/>
                  <a:pt x="159" y="1501"/>
                  <a:pt x="158" y="1505"/>
                </a:cubicBezTo>
                <a:cubicBezTo>
                  <a:pt x="157" y="1509"/>
                  <a:pt x="157" y="1508"/>
                  <a:pt x="161" y="1510"/>
                </a:cubicBezTo>
                <a:cubicBezTo>
                  <a:pt x="165" y="1512"/>
                  <a:pt x="162" y="1508"/>
                  <a:pt x="164" y="1504"/>
                </a:cubicBezTo>
                <a:cubicBezTo>
                  <a:pt x="166" y="1501"/>
                  <a:pt x="168" y="1499"/>
                  <a:pt x="170" y="1498"/>
                </a:cubicBezTo>
                <a:cubicBezTo>
                  <a:pt x="172" y="1497"/>
                  <a:pt x="174" y="1493"/>
                  <a:pt x="174" y="1493"/>
                </a:cubicBezTo>
                <a:cubicBezTo>
                  <a:pt x="174" y="1494"/>
                  <a:pt x="172" y="1498"/>
                  <a:pt x="169" y="1500"/>
                </a:cubicBezTo>
                <a:cubicBezTo>
                  <a:pt x="167" y="1503"/>
                  <a:pt x="172" y="1503"/>
                  <a:pt x="168" y="1507"/>
                </a:cubicBezTo>
                <a:cubicBezTo>
                  <a:pt x="165" y="1511"/>
                  <a:pt x="172" y="1508"/>
                  <a:pt x="170" y="1513"/>
                </a:cubicBezTo>
                <a:cubicBezTo>
                  <a:pt x="168" y="1517"/>
                  <a:pt x="171" y="1516"/>
                  <a:pt x="173" y="1520"/>
                </a:cubicBezTo>
                <a:cubicBezTo>
                  <a:pt x="175" y="1524"/>
                  <a:pt x="175" y="1517"/>
                  <a:pt x="178" y="1516"/>
                </a:cubicBezTo>
                <a:cubicBezTo>
                  <a:pt x="181" y="1515"/>
                  <a:pt x="176" y="1513"/>
                  <a:pt x="179" y="1512"/>
                </a:cubicBezTo>
                <a:cubicBezTo>
                  <a:pt x="181" y="1511"/>
                  <a:pt x="177" y="1509"/>
                  <a:pt x="179" y="1506"/>
                </a:cubicBezTo>
                <a:cubicBezTo>
                  <a:pt x="180" y="1504"/>
                  <a:pt x="182" y="1497"/>
                  <a:pt x="182" y="1494"/>
                </a:cubicBezTo>
                <a:cubicBezTo>
                  <a:pt x="182" y="1492"/>
                  <a:pt x="183" y="1492"/>
                  <a:pt x="185" y="1490"/>
                </a:cubicBezTo>
                <a:cubicBezTo>
                  <a:pt x="187" y="1488"/>
                  <a:pt x="185" y="1493"/>
                  <a:pt x="184" y="1497"/>
                </a:cubicBezTo>
                <a:cubicBezTo>
                  <a:pt x="183" y="1500"/>
                  <a:pt x="180" y="1507"/>
                  <a:pt x="181" y="1505"/>
                </a:cubicBezTo>
                <a:cubicBezTo>
                  <a:pt x="183" y="1503"/>
                  <a:pt x="185" y="1504"/>
                  <a:pt x="183" y="1509"/>
                </a:cubicBezTo>
                <a:cubicBezTo>
                  <a:pt x="181" y="1514"/>
                  <a:pt x="187" y="1509"/>
                  <a:pt x="185" y="1513"/>
                </a:cubicBezTo>
                <a:cubicBezTo>
                  <a:pt x="182" y="1518"/>
                  <a:pt x="188" y="1514"/>
                  <a:pt x="187" y="1518"/>
                </a:cubicBezTo>
                <a:cubicBezTo>
                  <a:pt x="186" y="1522"/>
                  <a:pt x="191" y="1518"/>
                  <a:pt x="194" y="1519"/>
                </a:cubicBezTo>
                <a:cubicBezTo>
                  <a:pt x="196" y="1520"/>
                  <a:pt x="196" y="1514"/>
                  <a:pt x="196" y="1514"/>
                </a:cubicBezTo>
                <a:cubicBezTo>
                  <a:pt x="196" y="1514"/>
                  <a:pt x="199" y="1513"/>
                  <a:pt x="198" y="1517"/>
                </a:cubicBezTo>
                <a:cubicBezTo>
                  <a:pt x="197" y="1522"/>
                  <a:pt x="204" y="1519"/>
                  <a:pt x="204" y="1519"/>
                </a:cubicBezTo>
                <a:cubicBezTo>
                  <a:pt x="204" y="1519"/>
                  <a:pt x="206" y="1517"/>
                  <a:pt x="204" y="1516"/>
                </a:cubicBezTo>
                <a:cubicBezTo>
                  <a:pt x="201" y="1515"/>
                  <a:pt x="203" y="1514"/>
                  <a:pt x="205" y="1511"/>
                </a:cubicBezTo>
                <a:cubicBezTo>
                  <a:pt x="208" y="1509"/>
                  <a:pt x="202" y="1511"/>
                  <a:pt x="197" y="1507"/>
                </a:cubicBezTo>
                <a:cubicBezTo>
                  <a:pt x="192" y="1503"/>
                  <a:pt x="199" y="1506"/>
                  <a:pt x="202" y="1506"/>
                </a:cubicBezTo>
                <a:cubicBezTo>
                  <a:pt x="205" y="1506"/>
                  <a:pt x="206" y="1508"/>
                  <a:pt x="207" y="1506"/>
                </a:cubicBezTo>
                <a:cubicBezTo>
                  <a:pt x="209" y="1504"/>
                  <a:pt x="207" y="1503"/>
                  <a:pt x="204" y="1500"/>
                </a:cubicBezTo>
                <a:cubicBezTo>
                  <a:pt x="201" y="1498"/>
                  <a:pt x="202" y="1493"/>
                  <a:pt x="197" y="1491"/>
                </a:cubicBezTo>
                <a:cubicBezTo>
                  <a:pt x="192" y="1489"/>
                  <a:pt x="202" y="1488"/>
                  <a:pt x="199" y="1486"/>
                </a:cubicBezTo>
                <a:cubicBezTo>
                  <a:pt x="195" y="1483"/>
                  <a:pt x="204" y="1486"/>
                  <a:pt x="203" y="1481"/>
                </a:cubicBezTo>
                <a:cubicBezTo>
                  <a:pt x="201" y="1476"/>
                  <a:pt x="205" y="1476"/>
                  <a:pt x="201" y="1474"/>
                </a:cubicBezTo>
                <a:cubicBezTo>
                  <a:pt x="197" y="1472"/>
                  <a:pt x="197" y="1474"/>
                  <a:pt x="200" y="1470"/>
                </a:cubicBezTo>
                <a:cubicBezTo>
                  <a:pt x="203" y="1466"/>
                  <a:pt x="201" y="1467"/>
                  <a:pt x="205" y="1467"/>
                </a:cubicBezTo>
                <a:cubicBezTo>
                  <a:pt x="208" y="1468"/>
                  <a:pt x="205" y="1470"/>
                  <a:pt x="208" y="1474"/>
                </a:cubicBezTo>
                <a:cubicBezTo>
                  <a:pt x="212" y="1479"/>
                  <a:pt x="208" y="1480"/>
                  <a:pt x="206" y="1484"/>
                </a:cubicBezTo>
                <a:cubicBezTo>
                  <a:pt x="205" y="1488"/>
                  <a:pt x="207" y="1488"/>
                  <a:pt x="208" y="1491"/>
                </a:cubicBezTo>
                <a:cubicBezTo>
                  <a:pt x="209" y="1495"/>
                  <a:pt x="211" y="1492"/>
                  <a:pt x="212" y="1491"/>
                </a:cubicBezTo>
                <a:cubicBezTo>
                  <a:pt x="214" y="1491"/>
                  <a:pt x="213" y="1480"/>
                  <a:pt x="213" y="1484"/>
                </a:cubicBezTo>
                <a:cubicBezTo>
                  <a:pt x="214" y="1489"/>
                  <a:pt x="219" y="1482"/>
                  <a:pt x="217" y="1488"/>
                </a:cubicBezTo>
                <a:cubicBezTo>
                  <a:pt x="215" y="1493"/>
                  <a:pt x="220" y="1490"/>
                  <a:pt x="222" y="1493"/>
                </a:cubicBezTo>
                <a:cubicBezTo>
                  <a:pt x="224" y="1497"/>
                  <a:pt x="221" y="1488"/>
                  <a:pt x="224" y="1487"/>
                </a:cubicBezTo>
                <a:cubicBezTo>
                  <a:pt x="227" y="1486"/>
                  <a:pt x="218" y="1483"/>
                  <a:pt x="221" y="1481"/>
                </a:cubicBezTo>
                <a:cubicBezTo>
                  <a:pt x="225" y="1479"/>
                  <a:pt x="216" y="1475"/>
                  <a:pt x="220" y="1476"/>
                </a:cubicBezTo>
                <a:cubicBezTo>
                  <a:pt x="224" y="1476"/>
                  <a:pt x="216" y="1471"/>
                  <a:pt x="212" y="1468"/>
                </a:cubicBezTo>
                <a:cubicBezTo>
                  <a:pt x="207" y="1465"/>
                  <a:pt x="216" y="1459"/>
                  <a:pt x="215" y="1463"/>
                </a:cubicBezTo>
                <a:cubicBezTo>
                  <a:pt x="213" y="1467"/>
                  <a:pt x="220" y="1465"/>
                  <a:pt x="218" y="1468"/>
                </a:cubicBezTo>
                <a:cubicBezTo>
                  <a:pt x="216" y="1471"/>
                  <a:pt x="221" y="1469"/>
                  <a:pt x="222" y="1473"/>
                </a:cubicBezTo>
                <a:cubicBezTo>
                  <a:pt x="223" y="1477"/>
                  <a:pt x="226" y="1479"/>
                  <a:pt x="227" y="1479"/>
                </a:cubicBezTo>
                <a:cubicBezTo>
                  <a:pt x="228" y="1479"/>
                  <a:pt x="227" y="1474"/>
                  <a:pt x="227" y="1474"/>
                </a:cubicBezTo>
                <a:cubicBezTo>
                  <a:pt x="227" y="1474"/>
                  <a:pt x="224" y="1468"/>
                  <a:pt x="223" y="1465"/>
                </a:cubicBezTo>
                <a:cubicBezTo>
                  <a:pt x="221" y="1463"/>
                  <a:pt x="221" y="1462"/>
                  <a:pt x="222" y="1460"/>
                </a:cubicBezTo>
                <a:cubicBezTo>
                  <a:pt x="223" y="1459"/>
                  <a:pt x="222" y="1456"/>
                  <a:pt x="220" y="1457"/>
                </a:cubicBezTo>
                <a:cubicBezTo>
                  <a:pt x="218" y="1459"/>
                  <a:pt x="217" y="1455"/>
                  <a:pt x="214" y="1453"/>
                </a:cubicBezTo>
                <a:cubicBezTo>
                  <a:pt x="211" y="1451"/>
                  <a:pt x="214" y="1449"/>
                  <a:pt x="217" y="1449"/>
                </a:cubicBezTo>
                <a:cubicBezTo>
                  <a:pt x="220" y="1449"/>
                  <a:pt x="221" y="1453"/>
                  <a:pt x="221" y="1453"/>
                </a:cubicBezTo>
                <a:cubicBezTo>
                  <a:pt x="221" y="1453"/>
                  <a:pt x="226" y="1460"/>
                  <a:pt x="227" y="1458"/>
                </a:cubicBezTo>
                <a:cubicBezTo>
                  <a:pt x="228" y="1457"/>
                  <a:pt x="226" y="1455"/>
                  <a:pt x="225" y="1450"/>
                </a:cubicBezTo>
                <a:cubicBezTo>
                  <a:pt x="224" y="1446"/>
                  <a:pt x="222" y="1446"/>
                  <a:pt x="219" y="1444"/>
                </a:cubicBezTo>
                <a:cubicBezTo>
                  <a:pt x="216" y="1443"/>
                  <a:pt x="218" y="1440"/>
                  <a:pt x="218" y="1440"/>
                </a:cubicBezTo>
                <a:cubicBezTo>
                  <a:pt x="218" y="1440"/>
                  <a:pt x="222" y="1441"/>
                  <a:pt x="225" y="1441"/>
                </a:cubicBezTo>
                <a:cubicBezTo>
                  <a:pt x="228" y="1441"/>
                  <a:pt x="227" y="1448"/>
                  <a:pt x="228" y="1451"/>
                </a:cubicBezTo>
                <a:cubicBezTo>
                  <a:pt x="229" y="1455"/>
                  <a:pt x="232" y="1454"/>
                  <a:pt x="232" y="1454"/>
                </a:cubicBezTo>
                <a:cubicBezTo>
                  <a:pt x="232" y="1454"/>
                  <a:pt x="230" y="1449"/>
                  <a:pt x="230" y="1447"/>
                </a:cubicBezTo>
                <a:cubicBezTo>
                  <a:pt x="230" y="1445"/>
                  <a:pt x="232" y="1444"/>
                  <a:pt x="232" y="1444"/>
                </a:cubicBezTo>
                <a:cubicBezTo>
                  <a:pt x="232" y="1444"/>
                  <a:pt x="235" y="1447"/>
                  <a:pt x="236" y="1446"/>
                </a:cubicBezTo>
                <a:cubicBezTo>
                  <a:pt x="238" y="1445"/>
                  <a:pt x="238" y="1439"/>
                  <a:pt x="236" y="1438"/>
                </a:cubicBezTo>
                <a:cubicBezTo>
                  <a:pt x="234" y="1436"/>
                  <a:pt x="234" y="1432"/>
                  <a:pt x="236" y="1431"/>
                </a:cubicBezTo>
                <a:cubicBezTo>
                  <a:pt x="238" y="1431"/>
                  <a:pt x="241" y="1438"/>
                  <a:pt x="244" y="1437"/>
                </a:cubicBezTo>
                <a:cubicBezTo>
                  <a:pt x="247" y="1435"/>
                  <a:pt x="242" y="1434"/>
                  <a:pt x="242" y="1429"/>
                </a:cubicBezTo>
                <a:cubicBezTo>
                  <a:pt x="242" y="1424"/>
                  <a:pt x="244" y="1429"/>
                  <a:pt x="248" y="1429"/>
                </a:cubicBezTo>
                <a:cubicBezTo>
                  <a:pt x="252" y="1430"/>
                  <a:pt x="250" y="1425"/>
                  <a:pt x="255" y="1425"/>
                </a:cubicBezTo>
                <a:cubicBezTo>
                  <a:pt x="259" y="1426"/>
                  <a:pt x="256" y="1428"/>
                  <a:pt x="255" y="1433"/>
                </a:cubicBezTo>
                <a:cubicBezTo>
                  <a:pt x="254" y="1438"/>
                  <a:pt x="256" y="1436"/>
                  <a:pt x="259" y="1436"/>
                </a:cubicBezTo>
                <a:cubicBezTo>
                  <a:pt x="261" y="1435"/>
                  <a:pt x="260" y="1430"/>
                  <a:pt x="262" y="1430"/>
                </a:cubicBezTo>
                <a:cubicBezTo>
                  <a:pt x="264" y="1431"/>
                  <a:pt x="262" y="1433"/>
                  <a:pt x="262" y="1435"/>
                </a:cubicBezTo>
                <a:cubicBezTo>
                  <a:pt x="262" y="1438"/>
                  <a:pt x="264" y="1439"/>
                  <a:pt x="267" y="1441"/>
                </a:cubicBezTo>
                <a:cubicBezTo>
                  <a:pt x="269" y="1442"/>
                  <a:pt x="268" y="1438"/>
                  <a:pt x="271" y="1439"/>
                </a:cubicBezTo>
                <a:cubicBezTo>
                  <a:pt x="274" y="1440"/>
                  <a:pt x="275" y="1438"/>
                  <a:pt x="274" y="1436"/>
                </a:cubicBezTo>
                <a:cubicBezTo>
                  <a:pt x="272" y="1435"/>
                  <a:pt x="271" y="1437"/>
                  <a:pt x="269" y="1432"/>
                </a:cubicBezTo>
                <a:cubicBezTo>
                  <a:pt x="268" y="1427"/>
                  <a:pt x="269" y="1428"/>
                  <a:pt x="272" y="1428"/>
                </a:cubicBezTo>
                <a:cubicBezTo>
                  <a:pt x="276" y="1429"/>
                  <a:pt x="278" y="1435"/>
                  <a:pt x="281" y="1435"/>
                </a:cubicBezTo>
                <a:cubicBezTo>
                  <a:pt x="283" y="1435"/>
                  <a:pt x="284" y="1433"/>
                  <a:pt x="282" y="1433"/>
                </a:cubicBezTo>
                <a:cubicBezTo>
                  <a:pt x="281" y="1433"/>
                  <a:pt x="279" y="1431"/>
                  <a:pt x="278" y="1428"/>
                </a:cubicBezTo>
                <a:cubicBezTo>
                  <a:pt x="277" y="1425"/>
                  <a:pt x="276" y="1426"/>
                  <a:pt x="273" y="1423"/>
                </a:cubicBezTo>
                <a:cubicBezTo>
                  <a:pt x="270" y="1420"/>
                  <a:pt x="272" y="1419"/>
                  <a:pt x="274" y="1416"/>
                </a:cubicBezTo>
                <a:cubicBezTo>
                  <a:pt x="276" y="1413"/>
                  <a:pt x="279" y="1417"/>
                  <a:pt x="282" y="1416"/>
                </a:cubicBezTo>
                <a:cubicBezTo>
                  <a:pt x="284" y="1416"/>
                  <a:pt x="288" y="1418"/>
                  <a:pt x="291" y="1419"/>
                </a:cubicBezTo>
                <a:cubicBezTo>
                  <a:pt x="294" y="1421"/>
                  <a:pt x="295" y="1418"/>
                  <a:pt x="297" y="1418"/>
                </a:cubicBezTo>
                <a:cubicBezTo>
                  <a:pt x="299" y="1417"/>
                  <a:pt x="299" y="1413"/>
                  <a:pt x="299" y="1413"/>
                </a:cubicBezTo>
                <a:cubicBezTo>
                  <a:pt x="299" y="1413"/>
                  <a:pt x="295" y="1415"/>
                  <a:pt x="292" y="1415"/>
                </a:cubicBezTo>
                <a:cubicBezTo>
                  <a:pt x="289" y="1415"/>
                  <a:pt x="294" y="1410"/>
                  <a:pt x="292" y="1410"/>
                </a:cubicBezTo>
                <a:cubicBezTo>
                  <a:pt x="290" y="1410"/>
                  <a:pt x="288" y="1413"/>
                  <a:pt x="283" y="1412"/>
                </a:cubicBezTo>
                <a:cubicBezTo>
                  <a:pt x="279" y="1411"/>
                  <a:pt x="281" y="1408"/>
                  <a:pt x="280" y="1406"/>
                </a:cubicBezTo>
                <a:cubicBezTo>
                  <a:pt x="279" y="1404"/>
                  <a:pt x="272" y="1400"/>
                  <a:pt x="272" y="1400"/>
                </a:cubicBezTo>
                <a:cubicBezTo>
                  <a:pt x="272" y="1400"/>
                  <a:pt x="266" y="1405"/>
                  <a:pt x="261" y="1404"/>
                </a:cubicBezTo>
                <a:cubicBezTo>
                  <a:pt x="256" y="1402"/>
                  <a:pt x="259" y="1400"/>
                  <a:pt x="262" y="1398"/>
                </a:cubicBezTo>
                <a:cubicBezTo>
                  <a:pt x="265" y="1396"/>
                  <a:pt x="267" y="1398"/>
                  <a:pt x="270" y="1398"/>
                </a:cubicBezTo>
                <a:cubicBezTo>
                  <a:pt x="273" y="1397"/>
                  <a:pt x="280" y="1401"/>
                  <a:pt x="282" y="1402"/>
                </a:cubicBezTo>
                <a:cubicBezTo>
                  <a:pt x="285" y="1403"/>
                  <a:pt x="288" y="1403"/>
                  <a:pt x="289" y="1402"/>
                </a:cubicBezTo>
                <a:cubicBezTo>
                  <a:pt x="290" y="1401"/>
                  <a:pt x="286" y="1401"/>
                  <a:pt x="282" y="1400"/>
                </a:cubicBezTo>
                <a:cubicBezTo>
                  <a:pt x="278" y="1399"/>
                  <a:pt x="272" y="1395"/>
                  <a:pt x="276" y="1392"/>
                </a:cubicBezTo>
                <a:cubicBezTo>
                  <a:pt x="279" y="1388"/>
                  <a:pt x="283" y="1394"/>
                  <a:pt x="283" y="1394"/>
                </a:cubicBezTo>
                <a:cubicBezTo>
                  <a:pt x="283" y="1394"/>
                  <a:pt x="285" y="1390"/>
                  <a:pt x="287" y="1389"/>
                </a:cubicBezTo>
                <a:cubicBezTo>
                  <a:pt x="288" y="1389"/>
                  <a:pt x="289" y="1390"/>
                  <a:pt x="290" y="1392"/>
                </a:cubicBezTo>
                <a:cubicBezTo>
                  <a:pt x="290" y="1390"/>
                  <a:pt x="291" y="1389"/>
                  <a:pt x="291" y="1389"/>
                </a:cubicBezTo>
                <a:cubicBezTo>
                  <a:pt x="294" y="1389"/>
                  <a:pt x="291" y="1393"/>
                  <a:pt x="292" y="1396"/>
                </a:cubicBezTo>
                <a:cubicBezTo>
                  <a:pt x="295" y="1407"/>
                  <a:pt x="295" y="1404"/>
                  <a:pt x="295" y="1404"/>
                </a:cubicBezTo>
                <a:cubicBezTo>
                  <a:pt x="295" y="1404"/>
                  <a:pt x="294" y="1401"/>
                  <a:pt x="294" y="1397"/>
                </a:cubicBezTo>
                <a:cubicBezTo>
                  <a:pt x="294" y="1393"/>
                  <a:pt x="294" y="1393"/>
                  <a:pt x="296" y="1390"/>
                </a:cubicBezTo>
                <a:cubicBezTo>
                  <a:pt x="298" y="1388"/>
                  <a:pt x="295" y="1386"/>
                  <a:pt x="300" y="1385"/>
                </a:cubicBezTo>
                <a:cubicBezTo>
                  <a:pt x="304" y="1384"/>
                  <a:pt x="302" y="1387"/>
                  <a:pt x="303" y="1389"/>
                </a:cubicBezTo>
                <a:cubicBezTo>
                  <a:pt x="305" y="1391"/>
                  <a:pt x="308" y="1388"/>
                  <a:pt x="310" y="1390"/>
                </a:cubicBezTo>
                <a:cubicBezTo>
                  <a:pt x="312" y="1391"/>
                  <a:pt x="313" y="1388"/>
                  <a:pt x="311" y="1385"/>
                </a:cubicBezTo>
                <a:cubicBezTo>
                  <a:pt x="309" y="1383"/>
                  <a:pt x="310" y="1382"/>
                  <a:pt x="316" y="1380"/>
                </a:cubicBezTo>
                <a:cubicBezTo>
                  <a:pt x="321" y="1379"/>
                  <a:pt x="321" y="1386"/>
                  <a:pt x="324" y="1386"/>
                </a:cubicBezTo>
                <a:cubicBezTo>
                  <a:pt x="327" y="1386"/>
                  <a:pt x="325" y="1381"/>
                  <a:pt x="323" y="1380"/>
                </a:cubicBezTo>
                <a:cubicBezTo>
                  <a:pt x="321" y="1379"/>
                  <a:pt x="321" y="1376"/>
                  <a:pt x="325" y="1374"/>
                </a:cubicBezTo>
                <a:cubicBezTo>
                  <a:pt x="329" y="1372"/>
                  <a:pt x="328" y="1380"/>
                  <a:pt x="330" y="1380"/>
                </a:cubicBezTo>
                <a:cubicBezTo>
                  <a:pt x="332" y="1380"/>
                  <a:pt x="330" y="1376"/>
                  <a:pt x="333" y="1375"/>
                </a:cubicBezTo>
                <a:cubicBezTo>
                  <a:pt x="335" y="1373"/>
                  <a:pt x="335" y="1369"/>
                  <a:pt x="336" y="1369"/>
                </a:cubicBezTo>
                <a:cubicBezTo>
                  <a:pt x="338" y="1369"/>
                  <a:pt x="336" y="1366"/>
                  <a:pt x="338" y="1364"/>
                </a:cubicBezTo>
                <a:cubicBezTo>
                  <a:pt x="341" y="1362"/>
                  <a:pt x="341" y="1362"/>
                  <a:pt x="340" y="1359"/>
                </a:cubicBezTo>
                <a:cubicBezTo>
                  <a:pt x="340" y="1355"/>
                  <a:pt x="344" y="1355"/>
                  <a:pt x="348" y="1357"/>
                </a:cubicBezTo>
                <a:cubicBezTo>
                  <a:pt x="352" y="1359"/>
                  <a:pt x="341" y="1361"/>
                  <a:pt x="341" y="1363"/>
                </a:cubicBezTo>
                <a:cubicBezTo>
                  <a:pt x="342" y="1366"/>
                  <a:pt x="338" y="1373"/>
                  <a:pt x="340" y="1373"/>
                </a:cubicBezTo>
                <a:cubicBezTo>
                  <a:pt x="341" y="1373"/>
                  <a:pt x="340" y="1368"/>
                  <a:pt x="343" y="1372"/>
                </a:cubicBezTo>
                <a:cubicBezTo>
                  <a:pt x="347" y="1376"/>
                  <a:pt x="337" y="1381"/>
                  <a:pt x="340" y="1382"/>
                </a:cubicBezTo>
                <a:cubicBezTo>
                  <a:pt x="343" y="1383"/>
                  <a:pt x="344" y="1377"/>
                  <a:pt x="349" y="1378"/>
                </a:cubicBezTo>
                <a:cubicBezTo>
                  <a:pt x="353" y="1378"/>
                  <a:pt x="347" y="1382"/>
                  <a:pt x="345" y="1384"/>
                </a:cubicBezTo>
                <a:cubicBezTo>
                  <a:pt x="342" y="1387"/>
                  <a:pt x="341" y="1388"/>
                  <a:pt x="338" y="1393"/>
                </a:cubicBezTo>
                <a:cubicBezTo>
                  <a:pt x="335" y="1399"/>
                  <a:pt x="334" y="1402"/>
                  <a:pt x="335" y="1404"/>
                </a:cubicBezTo>
                <a:cubicBezTo>
                  <a:pt x="337" y="1405"/>
                  <a:pt x="337" y="1400"/>
                  <a:pt x="342" y="1401"/>
                </a:cubicBezTo>
                <a:cubicBezTo>
                  <a:pt x="347" y="1402"/>
                  <a:pt x="343" y="1404"/>
                  <a:pt x="340" y="1408"/>
                </a:cubicBezTo>
                <a:cubicBezTo>
                  <a:pt x="336" y="1411"/>
                  <a:pt x="341" y="1416"/>
                  <a:pt x="337" y="1424"/>
                </a:cubicBezTo>
                <a:cubicBezTo>
                  <a:pt x="334" y="1433"/>
                  <a:pt x="332" y="1435"/>
                  <a:pt x="329" y="1439"/>
                </a:cubicBezTo>
                <a:cubicBezTo>
                  <a:pt x="326" y="1444"/>
                  <a:pt x="327" y="1445"/>
                  <a:pt x="330" y="1448"/>
                </a:cubicBezTo>
                <a:cubicBezTo>
                  <a:pt x="332" y="1450"/>
                  <a:pt x="330" y="1443"/>
                  <a:pt x="333" y="1442"/>
                </a:cubicBezTo>
                <a:cubicBezTo>
                  <a:pt x="337" y="1441"/>
                  <a:pt x="333" y="1437"/>
                  <a:pt x="337" y="1437"/>
                </a:cubicBezTo>
                <a:cubicBezTo>
                  <a:pt x="340" y="1438"/>
                  <a:pt x="342" y="1439"/>
                  <a:pt x="346" y="1441"/>
                </a:cubicBezTo>
                <a:cubicBezTo>
                  <a:pt x="350" y="1442"/>
                  <a:pt x="352" y="1436"/>
                  <a:pt x="352" y="1436"/>
                </a:cubicBezTo>
                <a:cubicBezTo>
                  <a:pt x="352" y="1436"/>
                  <a:pt x="351" y="1439"/>
                  <a:pt x="354" y="1443"/>
                </a:cubicBezTo>
                <a:cubicBezTo>
                  <a:pt x="357" y="1446"/>
                  <a:pt x="358" y="1440"/>
                  <a:pt x="361" y="1442"/>
                </a:cubicBezTo>
                <a:cubicBezTo>
                  <a:pt x="365" y="1443"/>
                  <a:pt x="360" y="1447"/>
                  <a:pt x="358" y="1448"/>
                </a:cubicBezTo>
                <a:cubicBezTo>
                  <a:pt x="356" y="1449"/>
                  <a:pt x="354" y="1454"/>
                  <a:pt x="356" y="1455"/>
                </a:cubicBezTo>
                <a:cubicBezTo>
                  <a:pt x="359" y="1457"/>
                  <a:pt x="361" y="1451"/>
                  <a:pt x="363" y="1453"/>
                </a:cubicBezTo>
                <a:cubicBezTo>
                  <a:pt x="366" y="1455"/>
                  <a:pt x="358" y="1457"/>
                  <a:pt x="358" y="1459"/>
                </a:cubicBezTo>
                <a:cubicBezTo>
                  <a:pt x="358" y="1462"/>
                  <a:pt x="355" y="1466"/>
                  <a:pt x="353" y="1466"/>
                </a:cubicBezTo>
                <a:cubicBezTo>
                  <a:pt x="351" y="1467"/>
                  <a:pt x="351" y="1462"/>
                  <a:pt x="351" y="1462"/>
                </a:cubicBezTo>
                <a:cubicBezTo>
                  <a:pt x="351" y="1462"/>
                  <a:pt x="353" y="1459"/>
                  <a:pt x="350" y="1454"/>
                </a:cubicBezTo>
                <a:cubicBezTo>
                  <a:pt x="347" y="1448"/>
                  <a:pt x="349" y="1458"/>
                  <a:pt x="347" y="1459"/>
                </a:cubicBezTo>
                <a:cubicBezTo>
                  <a:pt x="345" y="1459"/>
                  <a:pt x="343" y="1454"/>
                  <a:pt x="344" y="1450"/>
                </a:cubicBezTo>
                <a:cubicBezTo>
                  <a:pt x="345" y="1446"/>
                  <a:pt x="342" y="1445"/>
                  <a:pt x="339" y="1445"/>
                </a:cubicBezTo>
                <a:cubicBezTo>
                  <a:pt x="336" y="1445"/>
                  <a:pt x="339" y="1453"/>
                  <a:pt x="339" y="1456"/>
                </a:cubicBezTo>
                <a:cubicBezTo>
                  <a:pt x="338" y="1459"/>
                  <a:pt x="337" y="1462"/>
                  <a:pt x="342" y="1463"/>
                </a:cubicBezTo>
                <a:cubicBezTo>
                  <a:pt x="346" y="1464"/>
                  <a:pt x="344" y="1469"/>
                  <a:pt x="343" y="1472"/>
                </a:cubicBezTo>
                <a:cubicBezTo>
                  <a:pt x="343" y="1474"/>
                  <a:pt x="342" y="1469"/>
                  <a:pt x="339" y="1472"/>
                </a:cubicBezTo>
                <a:cubicBezTo>
                  <a:pt x="337" y="1474"/>
                  <a:pt x="335" y="1477"/>
                  <a:pt x="333" y="1476"/>
                </a:cubicBezTo>
                <a:cubicBezTo>
                  <a:pt x="330" y="1475"/>
                  <a:pt x="333" y="1471"/>
                  <a:pt x="332" y="1469"/>
                </a:cubicBezTo>
                <a:cubicBezTo>
                  <a:pt x="331" y="1468"/>
                  <a:pt x="328" y="1469"/>
                  <a:pt x="328" y="1469"/>
                </a:cubicBezTo>
                <a:cubicBezTo>
                  <a:pt x="328" y="1469"/>
                  <a:pt x="330" y="1466"/>
                  <a:pt x="328" y="1463"/>
                </a:cubicBezTo>
                <a:cubicBezTo>
                  <a:pt x="327" y="1460"/>
                  <a:pt x="326" y="1464"/>
                  <a:pt x="324" y="1462"/>
                </a:cubicBezTo>
                <a:cubicBezTo>
                  <a:pt x="322" y="1461"/>
                  <a:pt x="323" y="1455"/>
                  <a:pt x="320" y="1455"/>
                </a:cubicBezTo>
                <a:cubicBezTo>
                  <a:pt x="317" y="1454"/>
                  <a:pt x="321" y="1459"/>
                  <a:pt x="319" y="1462"/>
                </a:cubicBezTo>
                <a:cubicBezTo>
                  <a:pt x="317" y="1464"/>
                  <a:pt x="316" y="1468"/>
                  <a:pt x="316" y="1468"/>
                </a:cubicBezTo>
                <a:cubicBezTo>
                  <a:pt x="316" y="1468"/>
                  <a:pt x="313" y="1461"/>
                  <a:pt x="311" y="1460"/>
                </a:cubicBezTo>
                <a:cubicBezTo>
                  <a:pt x="310" y="1459"/>
                  <a:pt x="313" y="1465"/>
                  <a:pt x="311" y="1468"/>
                </a:cubicBezTo>
                <a:cubicBezTo>
                  <a:pt x="310" y="1470"/>
                  <a:pt x="314" y="1473"/>
                  <a:pt x="314" y="1473"/>
                </a:cubicBezTo>
                <a:cubicBezTo>
                  <a:pt x="314" y="1473"/>
                  <a:pt x="311" y="1474"/>
                  <a:pt x="311" y="1477"/>
                </a:cubicBezTo>
                <a:cubicBezTo>
                  <a:pt x="310" y="1481"/>
                  <a:pt x="314" y="1480"/>
                  <a:pt x="314" y="1480"/>
                </a:cubicBezTo>
                <a:cubicBezTo>
                  <a:pt x="314" y="1480"/>
                  <a:pt x="313" y="1481"/>
                  <a:pt x="311" y="1484"/>
                </a:cubicBezTo>
                <a:cubicBezTo>
                  <a:pt x="310" y="1487"/>
                  <a:pt x="316" y="1485"/>
                  <a:pt x="316" y="1485"/>
                </a:cubicBezTo>
                <a:cubicBezTo>
                  <a:pt x="316" y="1485"/>
                  <a:pt x="314" y="1486"/>
                  <a:pt x="316" y="1489"/>
                </a:cubicBezTo>
                <a:cubicBezTo>
                  <a:pt x="317" y="1493"/>
                  <a:pt x="322" y="1491"/>
                  <a:pt x="321" y="1493"/>
                </a:cubicBezTo>
                <a:cubicBezTo>
                  <a:pt x="320" y="1494"/>
                  <a:pt x="316" y="1496"/>
                  <a:pt x="314" y="1500"/>
                </a:cubicBezTo>
                <a:cubicBezTo>
                  <a:pt x="312" y="1504"/>
                  <a:pt x="307" y="1509"/>
                  <a:pt x="307" y="1509"/>
                </a:cubicBezTo>
                <a:cubicBezTo>
                  <a:pt x="307" y="1509"/>
                  <a:pt x="306" y="1504"/>
                  <a:pt x="306" y="1502"/>
                </a:cubicBezTo>
                <a:cubicBezTo>
                  <a:pt x="307" y="1500"/>
                  <a:pt x="303" y="1499"/>
                  <a:pt x="303" y="1499"/>
                </a:cubicBezTo>
                <a:cubicBezTo>
                  <a:pt x="303" y="1499"/>
                  <a:pt x="301" y="1496"/>
                  <a:pt x="301" y="1491"/>
                </a:cubicBezTo>
                <a:cubicBezTo>
                  <a:pt x="302" y="1487"/>
                  <a:pt x="301" y="1487"/>
                  <a:pt x="297" y="1488"/>
                </a:cubicBezTo>
                <a:cubicBezTo>
                  <a:pt x="292" y="1489"/>
                  <a:pt x="296" y="1497"/>
                  <a:pt x="295" y="1502"/>
                </a:cubicBezTo>
                <a:cubicBezTo>
                  <a:pt x="294" y="1506"/>
                  <a:pt x="296" y="1508"/>
                  <a:pt x="297" y="1509"/>
                </a:cubicBezTo>
                <a:cubicBezTo>
                  <a:pt x="296" y="1508"/>
                  <a:pt x="294" y="1507"/>
                  <a:pt x="293" y="1507"/>
                </a:cubicBezTo>
                <a:cubicBezTo>
                  <a:pt x="291" y="1507"/>
                  <a:pt x="289" y="1504"/>
                  <a:pt x="289" y="1500"/>
                </a:cubicBezTo>
                <a:cubicBezTo>
                  <a:pt x="289" y="1496"/>
                  <a:pt x="286" y="1497"/>
                  <a:pt x="285" y="1496"/>
                </a:cubicBezTo>
                <a:cubicBezTo>
                  <a:pt x="283" y="1494"/>
                  <a:pt x="283" y="1487"/>
                  <a:pt x="280" y="1485"/>
                </a:cubicBezTo>
                <a:cubicBezTo>
                  <a:pt x="277" y="1483"/>
                  <a:pt x="277" y="1489"/>
                  <a:pt x="279" y="1491"/>
                </a:cubicBezTo>
                <a:cubicBezTo>
                  <a:pt x="282" y="1493"/>
                  <a:pt x="283" y="1494"/>
                  <a:pt x="281" y="1496"/>
                </a:cubicBezTo>
                <a:cubicBezTo>
                  <a:pt x="279" y="1499"/>
                  <a:pt x="278" y="1500"/>
                  <a:pt x="278" y="1504"/>
                </a:cubicBezTo>
                <a:cubicBezTo>
                  <a:pt x="278" y="1507"/>
                  <a:pt x="281" y="1505"/>
                  <a:pt x="281" y="1507"/>
                </a:cubicBezTo>
                <a:cubicBezTo>
                  <a:pt x="281" y="1509"/>
                  <a:pt x="282" y="1510"/>
                  <a:pt x="281" y="1514"/>
                </a:cubicBezTo>
                <a:cubicBezTo>
                  <a:pt x="280" y="1518"/>
                  <a:pt x="285" y="1516"/>
                  <a:pt x="284" y="1519"/>
                </a:cubicBezTo>
                <a:cubicBezTo>
                  <a:pt x="282" y="1523"/>
                  <a:pt x="292" y="1519"/>
                  <a:pt x="294" y="1518"/>
                </a:cubicBezTo>
                <a:cubicBezTo>
                  <a:pt x="292" y="1519"/>
                  <a:pt x="288" y="1521"/>
                  <a:pt x="286" y="1525"/>
                </a:cubicBezTo>
                <a:cubicBezTo>
                  <a:pt x="285" y="1529"/>
                  <a:pt x="285" y="1538"/>
                  <a:pt x="285" y="1538"/>
                </a:cubicBezTo>
                <a:cubicBezTo>
                  <a:pt x="285" y="1538"/>
                  <a:pt x="282" y="1536"/>
                  <a:pt x="279" y="1539"/>
                </a:cubicBezTo>
                <a:cubicBezTo>
                  <a:pt x="275" y="1542"/>
                  <a:pt x="281" y="1546"/>
                  <a:pt x="279" y="1547"/>
                </a:cubicBezTo>
                <a:cubicBezTo>
                  <a:pt x="277" y="1548"/>
                  <a:pt x="275" y="1546"/>
                  <a:pt x="274" y="1551"/>
                </a:cubicBezTo>
                <a:cubicBezTo>
                  <a:pt x="273" y="1556"/>
                  <a:pt x="271" y="1554"/>
                  <a:pt x="267" y="1559"/>
                </a:cubicBezTo>
                <a:cubicBezTo>
                  <a:pt x="262" y="1564"/>
                  <a:pt x="264" y="1569"/>
                  <a:pt x="265" y="1566"/>
                </a:cubicBezTo>
                <a:cubicBezTo>
                  <a:pt x="266" y="1563"/>
                  <a:pt x="268" y="1560"/>
                  <a:pt x="271" y="1560"/>
                </a:cubicBezTo>
                <a:cubicBezTo>
                  <a:pt x="275" y="1560"/>
                  <a:pt x="269" y="1568"/>
                  <a:pt x="265" y="1572"/>
                </a:cubicBezTo>
                <a:cubicBezTo>
                  <a:pt x="262" y="1576"/>
                  <a:pt x="263" y="1580"/>
                  <a:pt x="265" y="1578"/>
                </a:cubicBezTo>
                <a:cubicBezTo>
                  <a:pt x="267" y="1575"/>
                  <a:pt x="271" y="1571"/>
                  <a:pt x="271" y="1571"/>
                </a:cubicBezTo>
                <a:cubicBezTo>
                  <a:pt x="271" y="1571"/>
                  <a:pt x="276" y="1576"/>
                  <a:pt x="278" y="1576"/>
                </a:cubicBezTo>
                <a:cubicBezTo>
                  <a:pt x="280" y="1577"/>
                  <a:pt x="279" y="1574"/>
                  <a:pt x="278" y="1572"/>
                </a:cubicBezTo>
                <a:cubicBezTo>
                  <a:pt x="276" y="1569"/>
                  <a:pt x="280" y="1565"/>
                  <a:pt x="280" y="1565"/>
                </a:cubicBezTo>
                <a:cubicBezTo>
                  <a:pt x="280" y="1565"/>
                  <a:pt x="284" y="1563"/>
                  <a:pt x="283" y="1565"/>
                </a:cubicBezTo>
                <a:cubicBezTo>
                  <a:pt x="282" y="1568"/>
                  <a:pt x="286" y="1569"/>
                  <a:pt x="289" y="1571"/>
                </a:cubicBezTo>
                <a:cubicBezTo>
                  <a:pt x="293" y="1573"/>
                  <a:pt x="290" y="1578"/>
                  <a:pt x="291" y="1579"/>
                </a:cubicBezTo>
                <a:cubicBezTo>
                  <a:pt x="293" y="1580"/>
                  <a:pt x="293" y="1575"/>
                  <a:pt x="295" y="1573"/>
                </a:cubicBezTo>
                <a:cubicBezTo>
                  <a:pt x="298" y="1571"/>
                  <a:pt x="301" y="1568"/>
                  <a:pt x="296" y="1565"/>
                </a:cubicBezTo>
                <a:cubicBezTo>
                  <a:pt x="292" y="1562"/>
                  <a:pt x="295" y="1557"/>
                  <a:pt x="295" y="1557"/>
                </a:cubicBezTo>
                <a:cubicBezTo>
                  <a:pt x="295" y="1557"/>
                  <a:pt x="299" y="1562"/>
                  <a:pt x="303" y="1562"/>
                </a:cubicBezTo>
                <a:cubicBezTo>
                  <a:pt x="307" y="1562"/>
                  <a:pt x="310" y="1557"/>
                  <a:pt x="310" y="1557"/>
                </a:cubicBezTo>
                <a:cubicBezTo>
                  <a:pt x="310" y="1557"/>
                  <a:pt x="309" y="1563"/>
                  <a:pt x="312" y="1564"/>
                </a:cubicBezTo>
                <a:cubicBezTo>
                  <a:pt x="315" y="1566"/>
                  <a:pt x="313" y="1565"/>
                  <a:pt x="318" y="1562"/>
                </a:cubicBezTo>
                <a:cubicBezTo>
                  <a:pt x="323" y="1559"/>
                  <a:pt x="321" y="1566"/>
                  <a:pt x="321" y="1566"/>
                </a:cubicBezTo>
                <a:cubicBezTo>
                  <a:pt x="321" y="1566"/>
                  <a:pt x="316" y="1568"/>
                  <a:pt x="314" y="1570"/>
                </a:cubicBezTo>
                <a:cubicBezTo>
                  <a:pt x="313" y="1572"/>
                  <a:pt x="309" y="1574"/>
                  <a:pt x="309" y="1580"/>
                </a:cubicBezTo>
                <a:cubicBezTo>
                  <a:pt x="308" y="1585"/>
                  <a:pt x="306" y="1587"/>
                  <a:pt x="301" y="1590"/>
                </a:cubicBezTo>
                <a:cubicBezTo>
                  <a:pt x="295" y="1593"/>
                  <a:pt x="293" y="1592"/>
                  <a:pt x="293" y="1599"/>
                </a:cubicBezTo>
                <a:cubicBezTo>
                  <a:pt x="292" y="1606"/>
                  <a:pt x="289" y="1603"/>
                  <a:pt x="286" y="1607"/>
                </a:cubicBezTo>
                <a:cubicBezTo>
                  <a:pt x="284" y="1611"/>
                  <a:pt x="284" y="1617"/>
                  <a:pt x="279" y="1620"/>
                </a:cubicBezTo>
                <a:cubicBezTo>
                  <a:pt x="275" y="1623"/>
                  <a:pt x="276" y="1629"/>
                  <a:pt x="278" y="1629"/>
                </a:cubicBezTo>
                <a:cubicBezTo>
                  <a:pt x="281" y="1628"/>
                  <a:pt x="277" y="1624"/>
                  <a:pt x="281" y="1622"/>
                </a:cubicBezTo>
                <a:cubicBezTo>
                  <a:pt x="285" y="1621"/>
                  <a:pt x="284" y="1615"/>
                  <a:pt x="288" y="1615"/>
                </a:cubicBezTo>
                <a:cubicBezTo>
                  <a:pt x="292" y="1616"/>
                  <a:pt x="289" y="1618"/>
                  <a:pt x="288" y="1622"/>
                </a:cubicBezTo>
                <a:cubicBezTo>
                  <a:pt x="287" y="1625"/>
                  <a:pt x="290" y="1626"/>
                  <a:pt x="292" y="1628"/>
                </a:cubicBezTo>
                <a:cubicBezTo>
                  <a:pt x="293" y="1630"/>
                  <a:pt x="294" y="1625"/>
                  <a:pt x="295" y="1622"/>
                </a:cubicBezTo>
                <a:cubicBezTo>
                  <a:pt x="297" y="1619"/>
                  <a:pt x="299" y="1623"/>
                  <a:pt x="300" y="1619"/>
                </a:cubicBezTo>
                <a:cubicBezTo>
                  <a:pt x="301" y="1616"/>
                  <a:pt x="301" y="1615"/>
                  <a:pt x="306" y="1615"/>
                </a:cubicBezTo>
                <a:cubicBezTo>
                  <a:pt x="312" y="1615"/>
                  <a:pt x="310" y="1616"/>
                  <a:pt x="310" y="1619"/>
                </a:cubicBezTo>
                <a:cubicBezTo>
                  <a:pt x="310" y="1623"/>
                  <a:pt x="316" y="1624"/>
                  <a:pt x="314" y="1627"/>
                </a:cubicBezTo>
                <a:cubicBezTo>
                  <a:pt x="313" y="1630"/>
                  <a:pt x="311" y="1624"/>
                  <a:pt x="309" y="1627"/>
                </a:cubicBezTo>
                <a:cubicBezTo>
                  <a:pt x="306" y="1629"/>
                  <a:pt x="309" y="1633"/>
                  <a:pt x="306" y="1637"/>
                </a:cubicBezTo>
                <a:cubicBezTo>
                  <a:pt x="304" y="1641"/>
                  <a:pt x="303" y="1635"/>
                  <a:pt x="300" y="1641"/>
                </a:cubicBezTo>
                <a:cubicBezTo>
                  <a:pt x="297" y="1647"/>
                  <a:pt x="296" y="1645"/>
                  <a:pt x="295" y="1651"/>
                </a:cubicBezTo>
                <a:cubicBezTo>
                  <a:pt x="295" y="1657"/>
                  <a:pt x="297" y="1659"/>
                  <a:pt x="299" y="1659"/>
                </a:cubicBezTo>
                <a:cubicBezTo>
                  <a:pt x="302" y="1659"/>
                  <a:pt x="298" y="1653"/>
                  <a:pt x="300" y="1648"/>
                </a:cubicBezTo>
                <a:cubicBezTo>
                  <a:pt x="301" y="1644"/>
                  <a:pt x="301" y="1650"/>
                  <a:pt x="304" y="1650"/>
                </a:cubicBezTo>
                <a:cubicBezTo>
                  <a:pt x="308" y="1650"/>
                  <a:pt x="308" y="1656"/>
                  <a:pt x="309" y="1656"/>
                </a:cubicBezTo>
                <a:cubicBezTo>
                  <a:pt x="311" y="1657"/>
                  <a:pt x="311" y="1653"/>
                  <a:pt x="311" y="1651"/>
                </a:cubicBezTo>
                <a:cubicBezTo>
                  <a:pt x="311" y="1649"/>
                  <a:pt x="311" y="1646"/>
                  <a:pt x="314" y="1643"/>
                </a:cubicBezTo>
                <a:cubicBezTo>
                  <a:pt x="317" y="1640"/>
                  <a:pt x="313" y="1648"/>
                  <a:pt x="318" y="1646"/>
                </a:cubicBezTo>
                <a:cubicBezTo>
                  <a:pt x="324" y="1643"/>
                  <a:pt x="324" y="1653"/>
                  <a:pt x="326" y="1651"/>
                </a:cubicBezTo>
                <a:cubicBezTo>
                  <a:pt x="328" y="1650"/>
                  <a:pt x="330" y="1647"/>
                  <a:pt x="326" y="1645"/>
                </a:cubicBezTo>
                <a:cubicBezTo>
                  <a:pt x="322" y="1643"/>
                  <a:pt x="323" y="1637"/>
                  <a:pt x="321" y="1634"/>
                </a:cubicBezTo>
                <a:cubicBezTo>
                  <a:pt x="320" y="1630"/>
                  <a:pt x="325" y="1631"/>
                  <a:pt x="324" y="1628"/>
                </a:cubicBezTo>
                <a:cubicBezTo>
                  <a:pt x="324" y="1625"/>
                  <a:pt x="323" y="1622"/>
                  <a:pt x="328" y="1618"/>
                </a:cubicBezTo>
                <a:cubicBezTo>
                  <a:pt x="332" y="1614"/>
                  <a:pt x="331" y="1622"/>
                  <a:pt x="328" y="1624"/>
                </a:cubicBezTo>
                <a:cubicBezTo>
                  <a:pt x="325" y="1626"/>
                  <a:pt x="327" y="1627"/>
                  <a:pt x="328" y="1631"/>
                </a:cubicBezTo>
                <a:cubicBezTo>
                  <a:pt x="330" y="1636"/>
                  <a:pt x="333" y="1634"/>
                  <a:pt x="337" y="1635"/>
                </a:cubicBezTo>
                <a:cubicBezTo>
                  <a:pt x="341" y="1636"/>
                  <a:pt x="341" y="1633"/>
                  <a:pt x="343" y="1630"/>
                </a:cubicBezTo>
                <a:cubicBezTo>
                  <a:pt x="345" y="1627"/>
                  <a:pt x="347" y="1628"/>
                  <a:pt x="350" y="1632"/>
                </a:cubicBezTo>
                <a:cubicBezTo>
                  <a:pt x="354" y="1635"/>
                  <a:pt x="349" y="1635"/>
                  <a:pt x="343" y="1636"/>
                </a:cubicBezTo>
                <a:cubicBezTo>
                  <a:pt x="336" y="1637"/>
                  <a:pt x="338" y="1639"/>
                  <a:pt x="342" y="1639"/>
                </a:cubicBezTo>
                <a:cubicBezTo>
                  <a:pt x="346" y="1639"/>
                  <a:pt x="346" y="1640"/>
                  <a:pt x="343" y="1643"/>
                </a:cubicBezTo>
                <a:cubicBezTo>
                  <a:pt x="341" y="1645"/>
                  <a:pt x="341" y="1648"/>
                  <a:pt x="338" y="1650"/>
                </a:cubicBezTo>
                <a:cubicBezTo>
                  <a:pt x="335" y="1653"/>
                  <a:pt x="336" y="1657"/>
                  <a:pt x="339" y="1658"/>
                </a:cubicBezTo>
                <a:cubicBezTo>
                  <a:pt x="342" y="1659"/>
                  <a:pt x="340" y="1651"/>
                  <a:pt x="342" y="1650"/>
                </a:cubicBezTo>
                <a:cubicBezTo>
                  <a:pt x="344" y="1648"/>
                  <a:pt x="345" y="1647"/>
                  <a:pt x="346" y="1650"/>
                </a:cubicBezTo>
                <a:cubicBezTo>
                  <a:pt x="348" y="1652"/>
                  <a:pt x="349" y="1656"/>
                  <a:pt x="344" y="1660"/>
                </a:cubicBezTo>
                <a:cubicBezTo>
                  <a:pt x="339" y="1664"/>
                  <a:pt x="341" y="1667"/>
                  <a:pt x="338" y="1668"/>
                </a:cubicBezTo>
                <a:cubicBezTo>
                  <a:pt x="334" y="1669"/>
                  <a:pt x="337" y="1678"/>
                  <a:pt x="338" y="1676"/>
                </a:cubicBezTo>
                <a:cubicBezTo>
                  <a:pt x="340" y="1675"/>
                  <a:pt x="336" y="1672"/>
                  <a:pt x="339" y="1671"/>
                </a:cubicBezTo>
                <a:cubicBezTo>
                  <a:pt x="342" y="1670"/>
                  <a:pt x="344" y="1667"/>
                  <a:pt x="348" y="1668"/>
                </a:cubicBezTo>
                <a:cubicBezTo>
                  <a:pt x="352" y="1668"/>
                  <a:pt x="354" y="1667"/>
                  <a:pt x="359" y="1665"/>
                </a:cubicBezTo>
                <a:cubicBezTo>
                  <a:pt x="364" y="1663"/>
                  <a:pt x="358" y="1658"/>
                  <a:pt x="359" y="1655"/>
                </a:cubicBezTo>
                <a:cubicBezTo>
                  <a:pt x="361" y="1652"/>
                  <a:pt x="367" y="1658"/>
                  <a:pt x="367" y="1658"/>
                </a:cubicBezTo>
                <a:cubicBezTo>
                  <a:pt x="367" y="1658"/>
                  <a:pt x="363" y="1651"/>
                  <a:pt x="366" y="1649"/>
                </a:cubicBezTo>
                <a:cubicBezTo>
                  <a:pt x="369" y="1647"/>
                  <a:pt x="369" y="1651"/>
                  <a:pt x="373" y="1650"/>
                </a:cubicBezTo>
                <a:cubicBezTo>
                  <a:pt x="377" y="1648"/>
                  <a:pt x="372" y="1646"/>
                  <a:pt x="375" y="1642"/>
                </a:cubicBezTo>
                <a:cubicBezTo>
                  <a:pt x="378" y="1637"/>
                  <a:pt x="384" y="1654"/>
                  <a:pt x="387" y="1653"/>
                </a:cubicBezTo>
                <a:cubicBezTo>
                  <a:pt x="389" y="1651"/>
                  <a:pt x="385" y="1646"/>
                  <a:pt x="387" y="1645"/>
                </a:cubicBezTo>
                <a:cubicBezTo>
                  <a:pt x="388" y="1644"/>
                  <a:pt x="391" y="1650"/>
                  <a:pt x="394" y="1649"/>
                </a:cubicBezTo>
                <a:cubicBezTo>
                  <a:pt x="397" y="1648"/>
                  <a:pt x="397" y="1644"/>
                  <a:pt x="394" y="1646"/>
                </a:cubicBezTo>
                <a:cubicBezTo>
                  <a:pt x="390" y="1647"/>
                  <a:pt x="391" y="1642"/>
                  <a:pt x="390" y="1638"/>
                </a:cubicBezTo>
                <a:cubicBezTo>
                  <a:pt x="388" y="1635"/>
                  <a:pt x="388" y="1635"/>
                  <a:pt x="391" y="1632"/>
                </a:cubicBezTo>
                <a:cubicBezTo>
                  <a:pt x="395" y="1630"/>
                  <a:pt x="394" y="1636"/>
                  <a:pt x="398" y="1635"/>
                </a:cubicBezTo>
                <a:cubicBezTo>
                  <a:pt x="401" y="1635"/>
                  <a:pt x="399" y="1630"/>
                  <a:pt x="399" y="1630"/>
                </a:cubicBezTo>
                <a:cubicBezTo>
                  <a:pt x="399" y="1630"/>
                  <a:pt x="403" y="1634"/>
                  <a:pt x="406" y="1633"/>
                </a:cubicBezTo>
                <a:cubicBezTo>
                  <a:pt x="409" y="1632"/>
                  <a:pt x="409" y="1630"/>
                  <a:pt x="407" y="1628"/>
                </a:cubicBezTo>
                <a:cubicBezTo>
                  <a:pt x="405" y="1627"/>
                  <a:pt x="403" y="1625"/>
                  <a:pt x="405" y="1622"/>
                </a:cubicBezTo>
                <a:cubicBezTo>
                  <a:pt x="408" y="1619"/>
                  <a:pt x="408" y="1626"/>
                  <a:pt x="410" y="1627"/>
                </a:cubicBezTo>
                <a:cubicBezTo>
                  <a:pt x="412" y="1628"/>
                  <a:pt x="411" y="1622"/>
                  <a:pt x="411" y="1622"/>
                </a:cubicBezTo>
                <a:cubicBezTo>
                  <a:pt x="411" y="1622"/>
                  <a:pt x="409" y="1618"/>
                  <a:pt x="410" y="1615"/>
                </a:cubicBezTo>
                <a:cubicBezTo>
                  <a:pt x="412" y="1611"/>
                  <a:pt x="406" y="1608"/>
                  <a:pt x="402" y="1605"/>
                </a:cubicBezTo>
                <a:cubicBezTo>
                  <a:pt x="398" y="1602"/>
                  <a:pt x="398" y="1599"/>
                  <a:pt x="398" y="1594"/>
                </a:cubicBezTo>
                <a:cubicBezTo>
                  <a:pt x="398" y="1589"/>
                  <a:pt x="400" y="1599"/>
                  <a:pt x="404" y="1599"/>
                </a:cubicBezTo>
                <a:cubicBezTo>
                  <a:pt x="408" y="1598"/>
                  <a:pt x="404" y="1603"/>
                  <a:pt x="407" y="1605"/>
                </a:cubicBezTo>
                <a:cubicBezTo>
                  <a:pt x="410" y="1607"/>
                  <a:pt x="409" y="1610"/>
                  <a:pt x="412" y="1611"/>
                </a:cubicBezTo>
                <a:cubicBezTo>
                  <a:pt x="414" y="1612"/>
                  <a:pt x="413" y="1606"/>
                  <a:pt x="417" y="1606"/>
                </a:cubicBezTo>
                <a:cubicBezTo>
                  <a:pt x="421" y="1606"/>
                  <a:pt x="416" y="1610"/>
                  <a:pt x="413" y="1615"/>
                </a:cubicBezTo>
                <a:cubicBezTo>
                  <a:pt x="411" y="1620"/>
                  <a:pt x="411" y="1619"/>
                  <a:pt x="414" y="1620"/>
                </a:cubicBezTo>
                <a:cubicBezTo>
                  <a:pt x="418" y="1620"/>
                  <a:pt x="418" y="1621"/>
                  <a:pt x="420" y="1618"/>
                </a:cubicBezTo>
                <a:cubicBezTo>
                  <a:pt x="423" y="1616"/>
                  <a:pt x="421" y="1617"/>
                  <a:pt x="423" y="1611"/>
                </a:cubicBezTo>
                <a:cubicBezTo>
                  <a:pt x="424" y="1605"/>
                  <a:pt x="422" y="1604"/>
                  <a:pt x="424" y="1601"/>
                </a:cubicBezTo>
                <a:cubicBezTo>
                  <a:pt x="426" y="1599"/>
                  <a:pt x="426" y="1599"/>
                  <a:pt x="426" y="1594"/>
                </a:cubicBezTo>
                <a:cubicBezTo>
                  <a:pt x="426" y="1590"/>
                  <a:pt x="424" y="1585"/>
                  <a:pt x="427" y="1585"/>
                </a:cubicBezTo>
                <a:cubicBezTo>
                  <a:pt x="430" y="1586"/>
                  <a:pt x="430" y="1588"/>
                  <a:pt x="429" y="1593"/>
                </a:cubicBezTo>
                <a:cubicBezTo>
                  <a:pt x="428" y="1599"/>
                  <a:pt x="431" y="1601"/>
                  <a:pt x="429" y="1607"/>
                </a:cubicBezTo>
                <a:cubicBezTo>
                  <a:pt x="428" y="1613"/>
                  <a:pt x="430" y="1613"/>
                  <a:pt x="434" y="1614"/>
                </a:cubicBezTo>
                <a:cubicBezTo>
                  <a:pt x="437" y="1615"/>
                  <a:pt x="432" y="1622"/>
                  <a:pt x="435" y="1622"/>
                </a:cubicBezTo>
                <a:cubicBezTo>
                  <a:pt x="437" y="1623"/>
                  <a:pt x="436" y="1619"/>
                  <a:pt x="439" y="1617"/>
                </a:cubicBezTo>
                <a:cubicBezTo>
                  <a:pt x="442" y="1615"/>
                  <a:pt x="434" y="1611"/>
                  <a:pt x="435" y="1606"/>
                </a:cubicBezTo>
                <a:cubicBezTo>
                  <a:pt x="436" y="1601"/>
                  <a:pt x="442" y="1612"/>
                  <a:pt x="445" y="1611"/>
                </a:cubicBezTo>
                <a:cubicBezTo>
                  <a:pt x="447" y="1609"/>
                  <a:pt x="440" y="1606"/>
                  <a:pt x="440" y="1603"/>
                </a:cubicBezTo>
                <a:cubicBezTo>
                  <a:pt x="440" y="1599"/>
                  <a:pt x="444" y="1601"/>
                  <a:pt x="443" y="1599"/>
                </a:cubicBezTo>
                <a:cubicBezTo>
                  <a:pt x="442" y="1598"/>
                  <a:pt x="442" y="1596"/>
                  <a:pt x="446" y="1594"/>
                </a:cubicBezTo>
                <a:cubicBezTo>
                  <a:pt x="450" y="1592"/>
                  <a:pt x="448" y="1601"/>
                  <a:pt x="450" y="1600"/>
                </a:cubicBezTo>
                <a:cubicBezTo>
                  <a:pt x="452" y="1600"/>
                  <a:pt x="451" y="1595"/>
                  <a:pt x="451" y="1595"/>
                </a:cubicBezTo>
                <a:cubicBezTo>
                  <a:pt x="456" y="1593"/>
                  <a:pt x="456" y="1593"/>
                  <a:pt x="456" y="1593"/>
                </a:cubicBezTo>
                <a:cubicBezTo>
                  <a:pt x="456" y="1593"/>
                  <a:pt x="456" y="1589"/>
                  <a:pt x="453" y="1588"/>
                </a:cubicBezTo>
                <a:cubicBezTo>
                  <a:pt x="450" y="1587"/>
                  <a:pt x="449" y="1582"/>
                  <a:pt x="449" y="1577"/>
                </a:cubicBezTo>
                <a:cubicBezTo>
                  <a:pt x="448" y="1572"/>
                  <a:pt x="456" y="1575"/>
                  <a:pt x="459" y="1576"/>
                </a:cubicBezTo>
                <a:cubicBezTo>
                  <a:pt x="462" y="1578"/>
                  <a:pt x="461" y="1563"/>
                  <a:pt x="464" y="1564"/>
                </a:cubicBezTo>
                <a:cubicBezTo>
                  <a:pt x="468" y="1564"/>
                  <a:pt x="465" y="1565"/>
                  <a:pt x="466" y="1567"/>
                </a:cubicBezTo>
                <a:cubicBezTo>
                  <a:pt x="468" y="1568"/>
                  <a:pt x="465" y="1573"/>
                  <a:pt x="463" y="1579"/>
                </a:cubicBezTo>
                <a:cubicBezTo>
                  <a:pt x="462" y="1585"/>
                  <a:pt x="459" y="1589"/>
                  <a:pt x="462" y="1589"/>
                </a:cubicBezTo>
                <a:cubicBezTo>
                  <a:pt x="464" y="1588"/>
                  <a:pt x="463" y="1582"/>
                  <a:pt x="467" y="1580"/>
                </a:cubicBezTo>
                <a:cubicBezTo>
                  <a:pt x="471" y="1579"/>
                  <a:pt x="471" y="1582"/>
                  <a:pt x="473" y="1585"/>
                </a:cubicBezTo>
                <a:cubicBezTo>
                  <a:pt x="474" y="1589"/>
                  <a:pt x="467" y="1592"/>
                  <a:pt x="467" y="1592"/>
                </a:cubicBezTo>
                <a:cubicBezTo>
                  <a:pt x="467" y="1592"/>
                  <a:pt x="462" y="1600"/>
                  <a:pt x="463" y="1602"/>
                </a:cubicBezTo>
                <a:cubicBezTo>
                  <a:pt x="465" y="1605"/>
                  <a:pt x="467" y="1599"/>
                  <a:pt x="470" y="1599"/>
                </a:cubicBezTo>
                <a:cubicBezTo>
                  <a:pt x="474" y="1599"/>
                  <a:pt x="473" y="1596"/>
                  <a:pt x="478" y="1594"/>
                </a:cubicBezTo>
                <a:cubicBezTo>
                  <a:pt x="483" y="1592"/>
                  <a:pt x="487" y="1591"/>
                  <a:pt x="487" y="1591"/>
                </a:cubicBezTo>
                <a:cubicBezTo>
                  <a:pt x="487" y="1591"/>
                  <a:pt x="483" y="1597"/>
                  <a:pt x="488" y="1601"/>
                </a:cubicBezTo>
                <a:cubicBezTo>
                  <a:pt x="494" y="1604"/>
                  <a:pt x="487" y="1595"/>
                  <a:pt x="493" y="1594"/>
                </a:cubicBezTo>
                <a:cubicBezTo>
                  <a:pt x="498" y="1593"/>
                  <a:pt x="501" y="1587"/>
                  <a:pt x="501" y="1587"/>
                </a:cubicBezTo>
                <a:cubicBezTo>
                  <a:pt x="501" y="1587"/>
                  <a:pt x="501" y="1592"/>
                  <a:pt x="505" y="1593"/>
                </a:cubicBezTo>
                <a:cubicBezTo>
                  <a:pt x="509" y="1594"/>
                  <a:pt x="508" y="1587"/>
                  <a:pt x="515" y="1589"/>
                </a:cubicBezTo>
                <a:cubicBezTo>
                  <a:pt x="522" y="1592"/>
                  <a:pt x="510" y="1600"/>
                  <a:pt x="503" y="1606"/>
                </a:cubicBezTo>
                <a:cubicBezTo>
                  <a:pt x="496" y="1612"/>
                  <a:pt x="496" y="1618"/>
                  <a:pt x="501" y="1617"/>
                </a:cubicBezTo>
                <a:cubicBezTo>
                  <a:pt x="506" y="1616"/>
                  <a:pt x="505" y="1611"/>
                  <a:pt x="507" y="1612"/>
                </a:cubicBezTo>
                <a:cubicBezTo>
                  <a:pt x="510" y="1613"/>
                  <a:pt x="511" y="1619"/>
                  <a:pt x="515" y="1618"/>
                </a:cubicBezTo>
                <a:cubicBezTo>
                  <a:pt x="518" y="1617"/>
                  <a:pt x="515" y="1611"/>
                  <a:pt x="517" y="1609"/>
                </a:cubicBezTo>
                <a:cubicBezTo>
                  <a:pt x="520" y="1607"/>
                  <a:pt x="524" y="1604"/>
                  <a:pt x="524" y="1610"/>
                </a:cubicBezTo>
                <a:cubicBezTo>
                  <a:pt x="524" y="1615"/>
                  <a:pt x="519" y="1614"/>
                  <a:pt x="520" y="1618"/>
                </a:cubicBezTo>
                <a:cubicBezTo>
                  <a:pt x="521" y="1622"/>
                  <a:pt x="515" y="1625"/>
                  <a:pt x="509" y="1629"/>
                </a:cubicBezTo>
                <a:cubicBezTo>
                  <a:pt x="504" y="1632"/>
                  <a:pt x="507" y="1635"/>
                  <a:pt x="508" y="1637"/>
                </a:cubicBezTo>
                <a:cubicBezTo>
                  <a:pt x="509" y="1640"/>
                  <a:pt x="513" y="1639"/>
                  <a:pt x="510" y="1643"/>
                </a:cubicBezTo>
                <a:cubicBezTo>
                  <a:pt x="508" y="1647"/>
                  <a:pt x="503" y="1654"/>
                  <a:pt x="505" y="1655"/>
                </a:cubicBezTo>
                <a:cubicBezTo>
                  <a:pt x="507" y="1656"/>
                  <a:pt x="511" y="1649"/>
                  <a:pt x="515" y="1647"/>
                </a:cubicBezTo>
                <a:cubicBezTo>
                  <a:pt x="519" y="1646"/>
                  <a:pt x="519" y="1639"/>
                  <a:pt x="524" y="1642"/>
                </a:cubicBezTo>
                <a:cubicBezTo>
                  <a:pt x="528" y="1644"/>
                  <a:pt x="519" y="1650"/>
                  <a:pt x="521" y="1651"/>
                </a:cubicBezTo>
                <a:cubicBezTo>
                  <a:pt x="523" y="1653"/>
                  <a:pt x="527" y="1647"/>
                  <a:pt x="530" y="1648"/>
                </a:cubicBezTo>
                <a:cubicBezTo>
                  <a:pt x="532" y="1650"/>
                  <a:pt x="533" y="1654"/>
                  <a:pt x="536" y="1654"/>
                </a:cubicBezTo>
                <a:cubicBezTo>
                  <a:pt x="538" y="1655"/>
                  <a:pt x="538" y="1654"/>
                  <a:pt x="538" y="1650"/>
                </a:cubicBezTo>
                <a:cubicBezTo>
                  <a:pt x="539" y="1645"/>
                  <a:pt x="540" y="1645"/>
                  <a:pt x="544" y="1643"/>
                </a:cubicBezTo>
                <a:cubicBezTo>
                  <a:pt x="548" y="1642"/>
                  <a:pt x="546" y="1646"/>
                  <a:pt x="544" y="1649"/>
                </a:cubicBezTo>
                <a:cubicBezTo>
                  <a:pt x="541" y="1653"/>
                  <a:pt x="543" y="1658"/>
                  <a:pt x="545" y="1657"/>
                </a:cubicBezTo>
                <a:cubicBezTo>
                  <a:pt x="547" y="1656"/>
                  <a:pt x="549" y="1654"/>
                  <a:pt x="551" y="1651"/>
                </a:cubicBezTo>
                <a:cubicBezTo>
                  <a:pt x="553" y="1648"/>
                  <a:pt x="551" y="1648"/>
                  <a:pt x="554" y="1645"/>
                </a:cubicBezTo>
                <a:cubicBezTo>
                  <a:pt x="558" y="1642"/>
                  <a:pt x="558" y="1646"/>
                  <a:pt x="558" y="1650"/>
                </a:cubicBezTo>
                <a:cubicBezTo>
                  <a:pt x="557" y="1654"/>
                  <a:pt x="559" y="1655"/>
                  <a:pt x="554" y="1658"/>
                </a:cubicBezTo>
                <a:cubicBezTo>
                  <a:pt x="549" y="1660"/>
                  <a:pt x="552" y="1661"/>
                  <a:pt x="548" y="1666"/>
                </a:cubicBezTo>
                <a:cubicBezTo>
                  <a:pt x="544" y="1672"/>
                  <a:pt x="547" y="1674"/>
                  <a:pt x="546" y="1678"/>
                </a:cubicBezTo>
                <a:cubicBezTo>
                  <a:pt x="545" y="1682"/>
                  <a:pt x="542" y="1684"/>
                  <a:pt x="545" y="1686"/>
                </a:cubicBezTo>
                <a:cubicBezTo>
                  <a:pt x="547" y="1687"/>
                  <a:pt x="545" y="1685"/>
                  <a:pt x="548" y="1682"/>
                </a:cubicBezTo>
                <a:cubicBezTo>
                  <a:pt x="552" y="1679"/>
                  <a:pt x="551" y="1680"/>
                  <a:pt x="551" y="1675"/>
                </a:cubicBezTo>
                <a:cubicBezTo>
                  <a:pt x="551" y="1670"/>
                  <a:pt x="551" y="1672"/>
                  <a:pt x="555" y="1668"/>
                </a:cubicBezTo>
                <a:cubicBezTo>
                  <a:pt x="559" y="1664"/>
                  <a:pt x="561" y="1664"/>
                  <a:pt x="560" y="1663"/>
                </a:cubicBezTo>
                <a:cubicBezTo>
                  <a:pt x="559" y="1661"/>
                  <a:pt x="558" y="1653"/>
                  <a:pt x="562" y="1652"/>
                </a:cubicBezTo>
                <a:cubicBezTo>
                  <a:pt x="566" y="1652"/>
                  <a:pt x="560" y="1658"/>
                  <a:pt x="562" y="1659"/>
                </a:cubicBezTo>
                <a:cubicBezTo>
                  <a:pt x="564" y="1660"/>
                  <a:pt x="562" y="1664"/>
                  <a:pt x="561" y="1669"/>
                </a:cubicBezTo>
                <a:cubicBezTo>
                  <a:pt x="559" y="1675"/>
                  <a:pt x="552" y="1671"/>
                  <a:pt x="559" y="1680"/>
                </a:cubicBezTo>
                <a:cubicBezTo>
                  <a:pt x="566" y="1689"/>
                  <a:pt x="565" y="1688"/>
                  <a:pt x="568" y="1686"/>
                </a:cubicBezTo>
                <a:cubicBezTo>
                  <a:pt x="571" y="1683"/>
                  <a:pt x="574" y="1680"/>
                  <a:pt x="574" y="1680"/>
                </a:cubicBezTo>
                <a:cubicBezTo>
                  <a:pt x="574" y="1680"/>
                  <a:pt x="577" y="1686"/>
                  <a:pt x="579" y="1683"/>
                </a:cubicBezTo>
                <a:cubicBezTo>
                  <a:pt x="580" y="1681"/>
                  <a:pt x="575" y="1676"/>
                  <a:pt x="576" y="1673"/>
                </a:cubicBezTo>
                <a:cubicBezTo>
                  <a:pt x="577" y="1670"/>
                  <a:pt x="581" y="1675"/>
                  <a:pt x="581" y="1675"/>
                </a:cubicBezTo>
                <a:cubicBezTo>
                  <a:pt x="581" y="1675"/>
                  <a:pt x="582" y="1670"/>
                  <a:pt x="577" y="1668"/>
                </a:cubicBezTo>
                <a:cubicBezTo>
                  <a:pt x="573" y="1665"/>
                  <a:pt x="576" y="1661"/>
                  <a:pt x="578" y="1659"/>
                </a:cubicBezTo>
                <a:cubicBezTo>
                  <a:pt x="581" y="1656"/>
                  <a:pt x="583" y="1658"/>
                  <a:pt x="583" y="1658"/>
                </a:cubicBezTo>
                <a:cubicBezTo>
                  <a:pt x="583" y="1658"/>
                  <a:pt x="581" y="1662"/>
                  <a:pt x="586" y="1663"/>
                </a:cubicBezTo>
                <a:cubicBezTo>
                  <a:pt x="590" y="1663"/>
                  <a:pt x="587" y="1659"/>
                  <a:pt x="590" y="1659"/>
                </a:cubicBezTo>
                <a:cubicBezTo>
                  <a:pt x="593" y="1658"/>
                  <a:pt x="593" y="1657"/>
                  <a:pt x="595" y="1657"/>
                </a:cubicBezTo>
                <a:cubicBezTo>
                  <a:pt x="596" y="1658"/>
                  <a:pt x="595" y="1664"/>
                  <a:pt x="598" y="1664"/>
                </a:cubicBezTo>
                <a:cubicBezTo>
                  <a:pt x="600" y="1664"/>
                  <a:pt x="600" y="1660"/>
                  <a:pt x="599" y="1658"/>
                </a:cubicBezTo>
                <a:cubicBezTo>
                  <a:pt x="598" y="1656"/>
                  <a:pt x="598" y="1655"/>
                  <a:pt x="596" y="1651"/>
                </a:cubicBezTo>
                <a:cubicBezTo>
                  <a:pt x="595" y="1646"/>
                  <a:pt x="597" y="1643"/>
                  <a:pt x="601" y="1643"/>
                </a:cubicBezTo>
                <a:cubicBezTo>
                  <a:pt x="604" y="1643"/>
                  <a:pt x="604" y="1648"/>
                  <a:pt x="602" y="1651"/>
                </a:cubicBezTo>
                <a:cubicBezTo>
                  <a:pt x="599" y="1654"/>
                  <a:pt x="602" y="1656"/>
                  <a:pt x="606" y="1656"/>
                </a:cubicBezTo>
                <a:cubicBezTo>
                  <a:pt x="611" y="1657"/>
                  <a:pt x="611" y="1651"/>
                  <a:pt x="614" y="1654"/>
                </a:cubicBezTo>
                <a:cubicBezTo>
                  <a:pt x="618" y="1658"/>
                  <a:pt x="612" y="1658"/>
                  <a:pt x="609" y="1660"/>
                </a:cubicBezTo>
                <a:cubicBezTo>
                  <a:pt x="606" y="1662"/>
                  <a:pt x="606" y="1668"/>
                  <a:pt x="609" y="1669"/>
                </a:cubicBezTo>
                <a:cubicBezTo>
                  <a:pt x="612" y="1671"/>
                  <a:pt x="610" y="1666"/>
                  <a:pt x="613" y="1664"/>
                </a:cubicBezTo>
                <a:cubicBezTo>
                  <a:pt x="616" y="1661"/>
                  <a:pt x="618" y="1662"/>
                  <a:pt x="622" y="1663"/>
                </a:cubicBezTo>
                <a:cubicBezTo>
                  <a:pt x="625" y="1663"/>
                  <a:pt x="626" y="1664"/>
                  <a:pt x="623" y="1667"/>
                </a:cubicBezTo>
                <a:cubicBezTo>
                  <a:pt x="621" y="1669"/>
                  <a:pt x="620" y="1673"/>
                  <a:pt x="622" y="1674"/>
                </a:cubicBezTo>
                <a:cubicBezTo>
                  <a:pt x="623" y="1675"/>
                  <a:pt x="623" y="1669"/>
                  <a:pt x="627" y="1668"/>
                </a:cubicBezTo>
                <a:cubicBezTo>
                  <a:pt x="632" y="1666"/>
                  <a:pt x="629" y="1662"/>
                  <a:pt x="632" y="1663"/>
                </a:cubicBezTo>
                <a:cubicBezTo>
                  <a:pt x="635" y="1664"/>
                  <a:pt x="633" y="1668"/>
                  <a:pt x="631" y="1672"/>
                </a:cubicBezTo>
                <a:cubicBezTo>
                  <a:pt x="630" y="1677"/>
                  <a:pt x="632" y="1683"/>
                  <a:pt x="634" y="1682"/>
                </a:cubicBezTo>
                <a:cubicBezTo>
                  <a:pt x="636" y="1682"/>
                  <a:pt x="632" y="1677"/>
                  <a:pt x="636" y="1675"/>
                </a:cubicBezTo>
                <a:cubicBezTo>
                  <a:pt x="639" y="1674"/>
                  <a:pt x="637" y="1670"/>
                  <a:pt x="639" y="1667"/>
                </a:cubicBezTo>
                <a:cubicBezTo>
                  <a:pt x="641" y="1664"/>
                  <a:pt x="640" y="1663"/>
                  <a:pt x="645" y="1661"/>
                </a:cubicBezTo>
                <a:cubicBezTo>
                  <a:pt x="650" y="1659"/>
                  <a:pt x="647" y="1661"/>
                  <a:pt x="648" y="1663"/>
                </a:cubicBezTo>
                <a:cubicBezTo>
                  <a:pt x="649" y="1666"/>
                  <a:pt x="649" y="1668"/>
                  <a:pt x="653" y="1669"/>
                </a:cubicBezTo>
                <a:cubicBezTo>
                  <a:pt x="656" y="1670"/>
                  <a:pt x="655" y="1674"/>
                  <a:pt x="658" y="1675"/>
                </a:cubicBezTo>
                <a:cubicBezTo>
                  <a:pt x="660" y="1676"/>
                  <a:pt x="660" y="1672"/>
                  <a:pt x="657" y="1668"/>
                </a:cubicBezTo>
                <a:cubicBezTo>
                  <a:pt x="655" y="1663"/>
                  <a:pt x="660" y="1663"/>
                  <a:pt x="663" y="1664"/>
                </a:cubicBezTo>
                <a:cubicBezTo>
                  <a:pt x="665" y="1664"/>
                  <a:pt x="665" y="1667"/>
                  <a:pt x="664" y="1669"/>
                </a:cubicBezTo>
                <a:cubicBezTo>
                  <a:pt x="663" y="1672"/>
                  <a:pt x="665" y="1675"/>
                  <a:pt x="668" y="1676"/>
                </a:cubicBezTo>
                <a:cubicBezTo>
                  <a:pt x="670" y="1677"/>
                  <a:pt x="669" y="1673"/>
                  <a:pt x="670" y="1669"/>
                </a:cubicBezTo>
                <a:cubicBezTo>
                  <a:pt x="671" y="1666"/>
                  <a:pt x="672" y="1665"/>
                  <a:pt x="676" y="1666"/>
                </a:cubicBezTo>
                <a:cubicBezTo>
                  <a:pt x="679" y="1666"/>
                  <a:pt x="678" y="1668"/>
                  <a:pt x="678" y="1672"/>
                </a:cubicBezTo>
                <a:cubicBezTo>
                  <a:pt x="678" y="1677"/>
                  <a:pt x="681" y="1677"/>
                  <a:pt x="684" y="1679"/>
                </a:cubicBezTo>
                <a:cubicBezTo>
                  <a:pt x="686" y="1680"/>
                  <a:pt x="686" y="1675"/>
                  <a:pt x="688" y="1672"/>
                </a:cubicBezTo>
                <a:cubicBezTo>
                  <a:pt x="691" y="1669"/>
                  <a:pt x="692" y="1669"/>
                  <a:pt x="697" y="1671"/>
                </a:cubicBezTo>
                <a:cubicBezTo>
                  <a:pt x="702" y="1672"/>
                  <a:pt x="700" y="1677"/>
                  <a:pt x="703" y="1672"/>
                </a:cubicBezTo>
                <a:cubicBezTo>
                  <a:pt x="706" y="1668"/>
                  <a:pt x="703" y="1665"/>
                  <a:pt x="702" y="1666"/>
                </a:cubicBezTo>
                <a:cubicBezTo>
                  <a:pt x="702" y="1667"/>
                  <a:pt x="702" y="1667"/>
                  <a:pt x="702" y="1667"/>
                </a:cubicBezTo>
                <a:cubicBezTo>
                  <a:pt x="702" y="1667"/>
                  <a:pt x="702" y="1666"/>
                  <a:pt x="702" y="1666"/>
                </a:cubicBezTo>
                <a:cubicBezTo>
                  <a:pt x="702" y="1664"/>
                  <a:pt x="702" y="1664"/>
                  <a:pt x="702" y="1664"/>
                </a:cubicBezTo>
                <a:cubicBezTo>
                  <a:pt x="701" y="1658"/>
                  <a:pt x="703" y="1655"/>
                  <a:pt x="704" y="1655"/>
                </a:cubicBezTo>
                <a:cubicBezTo>
                  <a:pt x="707" y="1654"/>
                  <a:pt x="705" y="1658"/>
                  <a:pt x="710" y="1659"/>
                </a:cubicBezTo>
                <a:cubicBezTo>
                  <a:pt x="715" y="1660"/>
                  <a:pt x="711" y="1666"/>
                  <a:pt x="714" y="1666"/>
                </a:cubicBezTo>
                <a:cubicBezTo>
                  <a:pt x="717" y="1665"/>
                  <a:pt x="716" y="1660"/>
                  <a:pt x="717" y="1657"/>
                </a:cubicBezTo>
                <a:cubicBezTo>
                  <a:pt x="718" y="1654"/>
                  <a:pt x="721" y="1656"/>
                  <a:pt x="714" y="1651"/>
                </a:cubicBezTo>
                <a:cubicBezTo>
                  <a:pt x="706" y="1647"/>
                  <a:pt x="708" y="1644"/>
                  <a:pt x="708" y="1644"/>
                </a:cubicBezTo>
                <a:cubicBezTo>
                  <a:pt x="708" y="1644"/>
                  <a:pt x="712" y="1645"/>
                  <a:pt x="715" y="1647"/>
                </a:cubicBezTo>
                <a:cubicBezTo>
                  <a:pt x="718" y="1648"/>
                  <a:pt x="718" y="1653"/>
                  <a:pt x="720" y="1653"/>
                </a:cubicBezTo>
                <a:cubicBezTo>
                  <a:pt x="723" y="1652"/>
                  <a:pt x="719" y="1647"/>
                  <a:pt x="719" y="1644"/>
                </a:cubicBezTo>
                <a:cubicBezTo>
                  <a:pt x="720" y="1642"/>
                  <a:pt x="715" y="1642"/>
                  <a:pt x="712" y="1640"/>
                </a:cubicBezTo>
                <a:cubicBezTo>
                  <a:pt x="708" y="1638"/>
                  <a:pt x="706" y="1638"/>
                  <a:pt x="707" y="1635"/>
                </a:cubicBezTo>
                <a:cubicBezTo>
                  <a:pt x="708" y="1631"/>
                  <a:pt x="707" y="1628"/>
                  <a:pt x="709" y="1625"/>
                </a:cubicBezTo>
                <a:cubicBezTo>
                  <a:pt x="711" y="1623"/>
                  <a:pt x="712" y="1630"/>
                  <a:pt x="716" y="1624"/>
                </a:cubicBezTo>
                <a:cubicBezTo>
                  <a:pt x="720" y="1619"/>
                  <a:pt x="716" y="1619"/>
                  <a:pt x="723" y="1619"/>
                </a:cubicBezTo>
                <a:cubicBezTo>
                  <a:pt x="730" y="1618"/>
                  <a:pt x="722" y="1624"/>
                  <a:pt x="725" y="1626"/>
                </a:cubicBezTo>
                <a:cubicBezTo>
                  <a:pt x="728" y="1628"/>
                  <a:pt x="728" y="1623"/>
                  <a:pt x="733" y="1620"/>
                </a:cubicBezTo>
                <a:cubicBezTo>
                  <a:pt x="737" y="1617"/>
                  <a:pt x="737" y="1612"/>
                  <a:pt x="741" y="1614"/>
                </a:cubicBezTo>
                <a:cubicBezTo>
                  <a:pt x="745" y="1616"/>
                  <a:pt x="742" y="1616"/>
                  <a:pt x="739" y="1619"/>
                </a:cubicBezTo>
                <a:cubicBezTo>
                  <a:pt x="736" y="1623"/>
                  <a:pt x="733" y="1621"/>
                  <a:pt x="729" y="1624"/>
                </a:cubicBezTo>
                <a:cubicBezTo>
                  <a:pt x="726" y="1627"/>
                  <a:pt x="726" y="1631"/>
                  <a:pt x="726" y="1631"/>
                </a:cubicBezTo>
                <a:cubicBezTo>
                  <a:pt x="726" y="1631"/>
                  <a:pt x="730" y="1633"/>
                  <a:pt x="731" y="1636"/>
                </a:cubicBezTo>
                <a:cubicBezTo>
                  <a:pt x="732" y="1638"/>
                  <a:pt x="733" y="1640"/>
                  <a:pt x="734" y="1638"/>
                </a:cubicBezTo>
                <a:cubicBezTo>
                  <a:pt x="736" y="1637"/>
                  <a:pt x="737" y="1632"/>
                  <a:pt x="741" y="1632"/>
                </a:cubicBezTo>
                <a:cubicBezTo>
                  <a:pt x="744" y="1632"/>
                  <a:pt x="742" y="1636"/>
                  <a:pt x="740" y="1639"/>
                </a:cubicBezTo>
                <a:cubicBezTo>
                  <a:pt x="737" y="1642"/>
                  <a:pt x="740" y="1645"/>
                  <a:pt x="738" y="1648"/>
                </a:cubicBezTo>
                <a:cubicBezTo>
                  <a:pt x="737" y="1651"/>
                  <a:pt x="735" y="1646"/>
                  <a:pt x="732" y="1653"/>
                </a:cubicBezTo>
                <a:cubicBezTo>
                  <a:pt x="728" y="1660"/>
                  <a:pt x="725" y="1660"/>
                  <a:pt x="727" y="1661"/>
                </a:cubicBezTo>
                <a:cubicBezTo>
                  <a:pt x="729" y="1663"/>
                  <a:pt x="733" y="1659"/>
                  <a:pt x="736" y="1659"/>
                </a:cubicBezTo>
                <a:cubicBezTo>
                  <a:pt x="740" y="1659"/>
                  <a:pt x="737" y="1662"/>
                  <a:pt x="740" y="1660"/>
                </a:cubicBezTo>
                <a:cubicBezTo>
                  <a:pt x="743" y="1659"/>
                  <a:pt x="739" y="1656"/>
                  <a:pt x="741" y="1653"/>
                </a:cubicBezTo>
                <a:cubicBezTo>
                  <a:pt x="743" y="1651"/>
                  <a:pt x="743" y="1656"/>
                  <a:pt x="744" y="1654"/>
                </a:cubicBezTo>
                <a:cubicBezTo>
                  <a:pt x="746" y="1651"/>
                  <a:pt x="743" y="1651"/>
                  <a:pt x="747" y="1650"/>
                </a:cubicBezTo>
                <a:cubicBezTo>
                  <a:pt x="751" y="1648"/>
                  <a:pt x="751" y="1655"/>
                  <a:pt x="753" y="1652"/>
                </a:cubicBezTo>
                <a:cubicBezTo>
                  <a:pt x="755" y="1649"/>
                  <a:pt x="749" y="1647"/>
                  <a:pt x="749" y="1643"/>
                </a:cubicBezTo>
                <a:cubicBezTo>
                  <a:pt x="750" y="1639"/>
                  <a:pt x="751" y="1643"/>
                  <a:pt x="753" y="1641"/>
                </a:cubicBezTo>
                <a:cubicBezTo>
                  <a:pt x="756" y="1639"/>
                  <a:pt x="751" y="1636"/>
                  <a:pt x="754" y="1634"/>
                </a:cubicBezTo>
                <a:cubicBezTo>
                  <a:pt x="757" y="1631"/>
                  <a:pt x="758" y="1639"/>
                  <a:pt x="761" y="1638"/>
                </a:cubicBezTo>
                <a:cubicBezTo>
                  <a:pt x="764" y="1637"/>
                  <a:pt x="760" y="1637"/>
                  <a:pt x="759" y="1632"/>
                </a:cubicBezTo>
                <a:cubicBezTo>
                  <a:pt x="758" y="1628"/>
                  <a:pt x="758" y="1628"/>
                  <a:pt x="763" y="1626"/>
                </a:cubicBezTo>
                <a:cubicBezTo>
                  <a:pt x="767" y="1625"/>
                  <a:pt x="765" y="1632"/>
                  <a:pt x="768" y="1631"/>
                </a:cubicBezTo>
                <a:cubicBezTo>
                  <a:pt x="771" y="1629"/>
                  <a:pt x="769" y="1622"/>
                  <a:pt x="772" y="1621"/>
                </a:cubicBezTo>
                <a:cubicBezTo>
                  <a:pt x="776" y="1619"/>
                  <a:pt x="776" y="1623"/>
                  <a:pt x="780" y="1624"/>
                </a:cubicBezTo>
                <a:cubicBezTo>
                  <a:pt x="785" y="1626"/>
                  <a:pt x="782" y="1629"/>
                  <a:pt x="779" y="1632"/>
                </a:cubicBezTo>
                <a:cubicBezTo>
                  <a:pt x="776" y="1635"/>
                  <a:pt x="778" y="1636"/>
                  <a:pt x="778" y="1640"/>
                </a:cubicBezTo>
                <a:cubicBezTo>
                  <a:pt x="777" y="1644"/>
                  <a:pt x="775" y="1642"/>
                  <a:pt x="771" y="1645"/>
                </a:cubicBezTo>
                <a:cubicBezTo>
                  <a:pt x="766" y="1649"/>
                  <a:pt x="769" y="1650"/>
                  <a:pt x="768" y="1654"/>
                </a:cubicBezTo>
                <a:cubicBezTo>
                  <a:pt x="766" y="1659"/>
                  <a:pt x="762" y="1661"/>
                  <a:pt x="763" y="1664"/>
                </a:cubicBezTo>
                <a:cubicBezTo>
                  <a:pt x="764" y="1667"/>
                  <a:pt x="765" y="1663"/>
                  <a:pt x="769" y="1660"/>
                </a:cubicBezTo>
                <a:cubicBezTo>
                  <a:pt x="774" y="1657"/>
                  <a:pt x="773" y="1657"/>
                  <a:pt x="775" y="1653"/>
                </a:cubicBezTo>
                <a:cubicBezTo>
                  <a:pt x="776" y="1650"/>
                  <a:pt x="778" y="1651"/>
                  <a:pt x="781" y="1651"/>
                </a:cubicBezTo>
                <a:cubicBezTo>
                  <a:pt x="783" y="1651"/>
                  <a:pt x="781" y="1649"/>
                  <a:pt x="783" y="1643"/>
                </a:cubicBezTo>
                <a:cubicBezTo>
                  <a:pt x="786" y="1637"/>
                  <a:pt x="788" y="1640"/>
                  <a:pt x="792" y="1640"/>
                </a:cubicBezTo>
                <a:cubicBezTo>
                  <a:pt x="796" y="1641"/>
                  <a:pt x="792" y="1645"/>
                  <a:pt x="794" y="1644"/>
                </a:cubicBezTo>
                <a:cubicBezTo>
                  <a:pt x="797" y="1644"/>
                  <a:pt x="797" y="1640"/>
                  <a:pt x="800" y="1641"/>
                </a:cubicBezTo>
                <a:cubicBezTo>
                  <a:pt x="802" y="1642"/>
                  <a:pt x="796" y="1646"/>
                  <a:pt x="796" y="1646"/>
                </a:cubicBezTo>
                <a:cubicBezTo>
                  <a:pt x="796" y="1646"/>
                  <a:pt x="797" y="1652"/>
                  <a:pt x="799" y="1654"/>
                </a:cubicBezTo>
                <a:cubicBezTo>
                  <a:pt x="801" y="1655"/>
                  <a:pt x="802" y="1651"/>
                  <a:pt x="801" y="1648"/>
                </a:cubicBezTo>
                <a:cubicBezTo>
                  <a:pt x="800" y="1645"/>
                  <a:pt x="803" y="1643"/>
                  <a:pt x="805" y="1642"/>
                </a:cubicBezTo>
                <a:cubicBezTo>
                  <a:pt x="807" y="1640"/>
                  <a:pt x="807" y="1640"/>
                  <a:pt x="808" y="1645"/>
                </a:cubicBezTo>
                <a:cubicBezTo>
                  <a:pt x="810" y="1649"/>
                  <a:pt x="807" y="1648"/>
                  <a:pt x="804" y="1653"/>
                </a:cubicBezTo>
                <a:cubicBezTo>
                  <a:pt x="800" y="1657"/>
                  <a:pt x="801" y="1659"/>
                  <a:pt x="801" y="1659"/>
                </a:cubicBezTo>
                <a:cubicBezTo>
                  <a:pt x="801" y="1659"/>
                  <a:pt x="809" y="1655"/>
                  <a:pt x="811" y="1652"/>
                </a:cubicBezTo>
                <a:cubicBezTo>
                  <a:pt x="814" y="1649"/>
                  <a:pt x="817" y="1651"/>
                  <a:pt x="818" y="1652"/>
                </a:cubicBezTo>
                <a:cubicBezTo>
                  <a:pt x="820" y="1653"/>
                  <a:pt x="821" y="1655"/>
                  <a:pt x="823" y="1654"/>
                </a:cubicBezTo>
                <a:cubicBezTo>
                  <a:pt x="825" y="1654"/>
                  <a:pt x="823" y="1651"/>
                  <a:pt x="823" y="1651"/>
                </a:cubicBezTo>
                <a:cubicBezTo>
                  <a:pt x="823" y="1651"/>
                  <a:pt x="826" y="1651"/>
                  <a:pt x="828" y="1648"/>
                </a:cubicBezTo>
                <a:cubicBezTo>
                  <a:pt x="829" y="1645"/>
                  <a:pt x="831" y="1644"/>
                  <a:pt x="831" y="1644"/>
                </a:cubicBezTo>
                <a:cubicBezTo>
                  <a:pt x="831" y="1644"/>
                  <a:pt x="834" y="1649"/>
                  <a:pt x="837" y="1649"/>
                </a:cubicBezTo>
                <a:cubicBezTo>
                  <a:pt x="840" y="1649"/>
                  <a:pt x="838" y="1641"/>
                  <a:pt x="843" y="1641"/>
                </a:cubicBezTo>
                <a:cubicBezTo>
                  <a:pt x="847" y="1642"/>
                  <a:pt x="844" y="1633"/>
                  <a:pt x="847" y="1635"/>
                </a:cubicBezTo>
                <a:cubicBezTo>
                  <a:pt x="851" y="1637"/>
                  <a:pt x="850" y="1632"/>
                  <a:pt x="849" y="1629"/>
                </a:cubicBezTo>
                <a:cubicBezTo>
                  <a:pt x="849" y="1627"/>
                  <a:pt x="848" y="1623"/>
                  <a:pt x="852" y="1621"/>
                </a:cubicBezTo>
                <a:cubicBezTo>
                  <a:pt x="856" y="1620"/>
                  <a:pt x="853" y="1624"/>
                  <a:pt x="854" y="1627"/>
                </a:cubicBezTo>
                <a:cubicBezTo>
                  <a:pt x="855" y="1631"/>
                  <a:pt x="857" y="1626"/>
                  <a:pt x="860" y="1627"/>
                </a:cubicBezTo>
                <a:cubicBezTo>
                  <a:pt x="862" y="1628"/>
                  <a:pt x="858" y="1634"/>
                  <a:pt x="854" y="1635"/>
                </a:cubicBezTo>
                <a:cubicBezTo>
                  <a:pt x="849" y="1636"/>
                  <a:pt x="850" y="1639"/>
                  <a:pt x="849" y="1643"/>
                </a:cubicBezTo>
                <a:cubicBezTo>
                  <a:pt x="848" y="1647"/>
                  <a:pt x="845" y="1648"/>
                  <a:pt x="847" y="1649"/>
                </a:cubicBezTo>
                <a:cubicBezTo>
                  <a:pt x="849" y="1649"/>
                  <a:pt x="852" y="1643"/>
                  <a:pt x="853" y="1642"/>
                </a:cubicBezTo>
                <a:cubicBezTo>
                  <a:pt x="854" y="1640"/>
                  <a:pt x="858" y="1639"/>
                  <a:pt x="858" y="1639"/>
                </a:cubicBezTo>
                <a:cubicBezTo>
                  <a:pt x="858" y="1639"/>
                  <a:pt x="864" y="1636"/>
                  <a:pt x="867" y="1640"/>
                </a:cubicBezTo>
                <a:cubicBezTo>
                  <a:pt x="870" y="1644"/>
                  <a:pt x="860" y="1641"/>
                  <a:pt x="861" y="1644"/>
                </a:cubicBezTo>
                <a:cubicBezTo>
                  <a:pt x="861" y="1646"/>
                  <a:pt x="861" y="1646"/>
                  <a:pt x="857" y="1647"/>
                </a:cubicBezTo>
                <a:cubicBezTo>
                  <a:pt x="854" y="1648"/>
                  <a:pt x="852" y="1647"/>
                  <a:pt x="849" y="1650"/>
                </a:cubicBezTo>
                <a:cubicBezTo>
                  <a:pt x="846" y="1653"/>
                  <a:pt x="854" y="1653"/>
                  <a:pt x="851" y="1656"/>
                </a:cubicBezTo>
                <a:cubicBezTo>
                  <a:pt x="849" y="1659"/>
                  <a:pt x="849" y="1655"/>
                  <a:pt x="838" y="1657"/>
                </a:cubicBezTo>
                <a:cubicBezTo>
                  <a:pt x="828" y="1659"/>
                  <a:pt x="843" y="1661"/>
                  <a:pt x="839" y="1666"/>
                </a:cubicBezTo>
                <a:cubicBezTo>
                  <a:pt x="835" y="1671"/>
                  <a:pt x="836" y="1663"/>
                  <a:pt x="830" y="1665"/>
                </a:cubicBezTo>
                <a:cubicBezTo>
                  <a:pt x="823" y="1667"/>
                  <a:pt x="825" y="1668"/>
                  <a:pt x="822" y="1673"/>
                </a:cubicBezTo>
                <a:cubicBezTo>
                  <a:pt x="819" y="1678"/>
                  <a:pt x="818" y="1680"/>
                  <a:pt x="819" y="1683"/>
                </a:cubicBezTo>
                <a:cubicBezTo>
                  <a:pt x="820" y="1686"/>
                  <a:pt x="821" y="1678"/>
                  <a:pt x="823" y="1674"/>
                </a:cubicBezTo>
                <a:cubicBezTo>
                  <a:pt x="826" y="1670"/>
                  <a:pt x="828" y="1672"/>
                  <a:pt x="833" y="1672"/>
                </a:cubicBezTo>
                <a:cubicBezTo>
                  <a:pt x="839" y="1672"/>
                  <a:pt x="835" y="1675"/>
                  <a:pt x="831" y="1679"/>
                </a:cubicBezTo>
                <a:cubicBezTo>
                  <a:pt x="827" y="1683"/>
                  <a:pt x="828" y="1682"/>
                  <a:pt x="828" y="1686"/>
                </a:cubicBezTo>
                <a:cubicBezTo>
                  <a:pt x="829" y="1691"/>
                  <a:pt x="827" y="1691"/>
                  <a:pt x="824" y="1693"/>
                </a:cubicBezTo>
                <a:cubicBezTo>
                  <a:pt x="821" y="1696"/>
                  <a:pt x="821" y="1690"/>
                  <a:pt x="818" y="1691"/>
                </a:cubicBezTo>
                <a:cubicBezTo>
                  <a:pt x="815" y="1691"/>
                  <a:pt x="818" y="1693"/>
                  <a:pt x="818" y="1697"/>
                </a:cubicBezTo>
                <a:cubicBezTo>
                  <a:pt x="818" y="1700"/>
                  <a:pt x="819" y="1703"/>
                  <a:pt x="821" y="1703"/>
                </a:cubicBezTo>
                <a:cubicBezTo>
                  <a:pt x="822" y="1702"/>
                  <a:pt x="822" y="1698"/>
                  <a:pt x="824" y="1697"/>
                </a:cubicBezTo>
                <a:cubicBezTo>
                  <a:pt x="826" y="1696"/>
                  <a:pt x="830" y="1698"/>
                  <a:pt x="832" y="1698"/>
                </a:cubicBezTo>
                <a:cubicBezTo>
                  <a:pt x="834" y="1698"/>
                  <a:pt x="826" y="1689"/>
                  <a:pt x="833" y="1689"/>
                </a:cubicBezTo>
                <a:cubicBezTo>
                  <a:pt x="836" y="1688"/>
                  <a:pt x="832" y="1694"/>
                  <a:pt x="834" y="1696"/>
                </a:cubicBezTo>
                <a:cubicBezTo>
                  <a:pt x="836" y="1698"/>
                  <a:pt x="836" y="1695"/>
                  <a:pt x="839" y="1695"/>
                </a:cubicBezTo>
                <a:cubicBezTo>
                  <a:pt x="842" y="1695"/>
                  <a:pt x="843" y="1700"/>
                  <a:pt x="846" y="1698"/>
                </a:cubicBezTo>
                <a:cubicBezTo>
                  <a:pt x="849" y="1696"/>
                  <a:pt x="850" y="1693"/>
                  <a:pt x="848" y="1691"/>
                </a:cubicBezTo>
                <a:cubicBezTo>
                  <a:pt x="846" y="1689"/>
                  <a:pt x="846" y="1695"/>
                  <a:pt x="845" y="1693"/>
                </a:cubicBezTo>
                <a:cubicBezTo>
                  <a:pt x="844" y="1691"/>
                  <a:pt x="843" y="1693"/>
                  <a:pt x="843" y="1686"/>
                </a:cubicBezTo>
                <a:cubicBezTo>
                  <a:pt x="844" y="1680"/>
                  <a:pt x="848" y="1681"/>
                  <a:pt x="848" y="1681"/>
                </a:cubicBezTo>
                <a:cubicBezTo>
                  <a:pt x="858" y="1688"/>
                  <a:pt x="847" y="1681"/>
                  <a:pt x="852" y="1697"/>
                </a:cubicBezTo>
                <a:cubicBezTo>
                  <a:pt x="853" y="1700"/>
                  <a:pt x="855" y="1699"/>
                  <a:pt x="857" y="1698"/>
                </a:cubicBezTo>
                <a:cubicBezTo>
                  <a:pt x="859" y="1697"/>
                  <a:pt x="858" y="1693"/>
                  <a:pt x="860" y="1690"/>
                </a:cubicBezTo>
                <a:cubicBezTo>
                  <a:pt x="862" y="1687"/>
                  <a:pt x="864" y="1692"/>
                  <a:pt x="867" y="1690"/>
                </a:cubicBezTo>
                <a:cubicBezTo>
                  <a:pt x="870" y="1688"/>
                  <a:pt x="867" y="1686"/>
                  <a:pt x="864" y="1684"/>
                </a:cubicBezTo>
                <a:cubicBezTo>
                  <a:pt x="862" y="1681"/>
                  <a:pt x="864" y="1677"/>
                  <a:pt x="867" y="1676"/>
                </a:cubicBezTo>
                <a:cubicBezTo>
                  <a:pt x="871" y="1675"/>
                  <a:pt x="869" y="1681"/>
                  <a:pt x="870" y="1685"/>
                </a:cubicBezTo>
                <a:cubicBezTo>
                  <a:pt x="870" y="1690"/>
                  <a:pt x="874" y="1689"/>
                  <a:pt x="873" y="1692"/>
                </a:cubicBezTo>
                <a:cubicBezTo>
                  <a:pt x="872" y="1694"/>
                  <a:pt x="870" y="1695"/>
                  <a:pt x="867" y="1697"/>
                </a:cubicBezTo>
                <a:cubicBezTo>
                  <a:pt x="863" y="1699"/>
                  <a:pt x="867" y="1702"/>
                  <a:pt x="865" y="1705"/>
                </a:cubicBezTo>
                <a:cubicBezTo>
                  <a:pt x="864" y="1708"/>
                  <a:pt x="862" y="1706"/>
                  <a:pt x="860" y="1712"/>
                </a:cubicBezTo>
                <a:cubicBezTo>
                  <a:pt x="859" y="1718"/>
                  <a:pt x="863" y="1719"/>
                  <a:pt x="863" y="1716"/>
                </a:cubicBezTo>
                <a:cubicBezTo>
                  <a:pt x="863" y="1714"/>
                  <a:pt x="865" y="1712"/>
                  <a:pt x="868" y="1710"/>
                </a:cubicBezTo>
                <a:cubicBezTo>
                  <a:pt x="870" y="1708"/>
                  <a:pt x="868" y="1705"/>
                  <a:pt x="870" y="1702"/>
                </a:cubicBezTo>
                <a:cubicBezTo>
                  <a:pt x="871" y="1700"/>
                  <a:pt x="871" y="1699"/>
                  <a:pt x="871" y="1699"/>
                </a:cubicBezTo>
                <a:cubicBezTo>
                  <a:pt x="871" y="1699"/>
                  <a:pt x="874" y="1701"/>
                  <a:pt x="873" y="1706"/>
                </a:cubicBezTo>
                <a:cubicBezTo>
                  <a:pt x="872" y="1712"/>
                  <a:pt x="879" y="1709"/>
                  <a:pt x="877" y="1713"/>
                </a:cubicBezTo>
                <a:cubicBezTo>
                  <a:pt x="875" y="1717"/>
                  <a:pt x="878" y="1719"/>
                  <a:pt x="878" y="1719"/>
                </a:cubicBezTo>
                <a:cubicBezTo>
                  <a:pt x="878" y="1719"/>
                  <a:pt x="878" y="1717"/>
                  <a:pt x="881" y="1714"/>
                </a:cubicBezTo>
                <a:cubicBezTo>
                  <a:pt x="883" y="1711"/>
                  <a:pt x="879" y="1706"/>
                  <a:pt x="878" y="1705"/>
                </a:cubicBezTo>
                <a:cubicBezTo>
                  <a:pt x="876" y="1704"/>
                  <a:pt x="876" y="1702"/>
                  <a:pt x="875" y="1699"/>
                </a:cubicBezTo>
                <a:cubicBezTo>
                  <a:pt x="874" y="1695"/>
                  <a:pt x="875" y="1696"/>
                  <a:pt x="879" y="1691"/>
                </a:cubicBezTo>
                <a:cubicBezTo>
                  <a:pt x="882" y="1687"/>
                  <a:pt x="882" y="1686"/>
                  <a:pt x="883" y="1686"/>
                </a:cubicBezTo>
                <a:cubicBezTo>
                  <a:pt x="883" y="1686"/>
                  <a:pt x="883" y="1686"/>
                  <a:pt x="884" y="1686"/>
                </a:cubicBezTo>
                <a:cubicBezTo>
                  <a:pt x="887" y="1686"/>
                  <a:pt x="884" y="1689"/>
                  <a:pt x="882" y="1692"/>
                </a:cubicBezTo>
                <a:cubicBezTo>
                  <a:pt x="881" y="1695"/>
                  <a:pt x="880" y="1699"/>
                  <a:pt x="881" y="1701"/>
                </a:cubicBezTo>
                <a:cubicBezTo>
                  <a:pt x="881" y="1703"/>
                  <a:pt x="882" y="1710"/>
                  <a:pt x="882" y="1710"/>
                </a:cubicBezTo>
                <a:cubicBezTo>
                  <a:pt x="882" y="1710"/>
                  <a:pt x="886" y="1716"/>
                  <a:pt x="887" y="1714"/>
                </a:cubicBezTo>
                <a:cubicBezTo>
                  <a:pt x="889" y="1712"/>
                  <a:pt x="887" y="1710"/>
                  <a:pt x="885" y="1709"/>
                </a:cubicBezTo>
                <a:cubicBezTo>
                  <a:pt x="883" y="1707"/>
                  <a:pt x="885" y="1705"/>
                  <a:pt x="888" y="1702"/>
                </a:cubicBezTo>
                <a:cubicBezTo>
                  <a:pt x="890" y="1700"/>
                  <a:pt x="890" y="1706"/>
                  <a:pt x="892" y="1707"/>
                </a:cubicBezTo>
                <a:cubicBezTo>
                  <a:pt x="894" y="1707"/>
                  <a:pt x="893" y="1703"/>
                  <a:pt x="894" y="1701"/>
                </a:cubicBezTo>
                <a:cubicBezTo>
                  <a:pt x="894" y="1700"/>
                  <a:pt x="891" y="1698"/>
                  <a:pt x="889" y="1697"/>
                </a:cubicBezTo>
                <a:cubicBezTo>
                  <a:pt x="887" y="1696"/>
                  <a:pt x="885" y="1694"/>
                  <a:pt x="887" y="1691"/>
                </a:cubicBezTo>
                <a:cubicBezTo>
                  <a:pt x="888" y="1688"/>
                  <a:pt x="890" y="1693"/>
                  <a:pt x="892" y="1690"/>
                </a:cubicBezTo>
                <a:cubicBezTo>
                  <a:pt x="894" y="1687"/>
                  <a:pt x="895" y="1691"/>
                  <a:pt x="897" y="1687"/>
                </a:cubicBezTo>
                <a:cubicBezTo>
                  <a:pt x="899" y="1684"/>
                  <a:pt x="897" y="1681"/>
                  <a:pt x="893" y="1682"/>
                </a:cubicBezTo>
                <a:cubicBezTo>
                  <a:pt x="889" y="1683"/>
                  <a:pt x="890" y="1678"/>
                  <a:pt x="892" y="1675"/>
                </a:cubicBezTo>
                <a:cubicBezTo>
                  <a:pt x="894" y="1672"/>
                  <a:pt x="896" y="1678"/>
                  <a:pt x="897" y="1678"/>
                </a:cubicBezTo>
                <a:cubicBezTo>
                  <a:pt x="899" y="1677"/>
                  <a:pt x="900" y="1674"/>
                  <a:pt x="900" y="1671"/>
                </a:cubicBezTo>
                <a:cubicBezTo>
                  <a:pt x="900" y="1668"/>
                  <a:pt x="896" y="1673"/>
                  <a:pt x="894" y="1669"/>
                </a:cubicBezTo>
                <a:cubicBezTo>
                  <a:pt x="892" y="1665"/>
                  <a:pt x="896" y="1666"/>
                  <a:pt x="898" y="1663"/>
                </a:cubicBezTo>
                <a:cubicBezTo>
                  <a:pt x="900" y="1661"/>
                  <a:pt x="894" y="1660"/>
                  <a:pt x="893" y="1658"/>
                </a:cubicBezTo>
                <a:cubicBezTo>
                  <a:pt x="893" y="1656"/>
                  <a:pt x="897" y="1658"/>
                  <a:pt x="897" y="1654"/>
                </a:cubicBezTo>
                <a:cubicBezTo>
                  <a:pt x="898" y="1650"/>
                  <a:pt x="902" y="1649"/>
                  <a:pt x="905" y="1649"/>
                </a:cubicBezTo>
                <a:cubicBezTo>
                  <a:pt x="909" y="1649"/>
                  <a:pt x="906" y="1654"/>
                  <a:pt x="908" y="1653"/>
                </a:cubicBezTo>
                <a:cubicBezTo>
                  <a:pt x="910" y="1651"/>
                  <a:pt x="910" y="1648"/>
                  <a:pt x="913" y="1647"/>
                </a:cubicBezTo>
                <a:cubicBezTo>
                  <a:pt x="917" y="1647"/>
                  <a:pt x="915" y="1650"/>
                  <a:pt x="912" y="1655"/>
                </a:cubicBezTo>
                <a:cubicBezTo>
                  <a:pt x="909" y="1660"/>
                  <a:pt x="908" y="1665"/>
                  <a:pt x="910" y="1665"/>
                </a:cubicBezTo>
                <a:cubicBezTo>
                  <a:pt x="913" y="1665"/>
                  <a:pt x="910" y="1660"/>
                  <a:pt x="913" y="1659"/>
                </a:cubicBezTo>
                <a:cubicBezTo>
                  <a:pt x="917" y="1657"/>
                  <a:pt x="917" y="1654"/>
                  <a:pt x="918" y="1651"/>
                </a:cubicBezTo>
                <a:cubicBezTo>
                  <a:pt x="918" y="1647"/>
                  <a:pt x="918" y="1644"/>
                  <a:pt x="922" y="1642"/>
                </a:cubicBezTo>
                <a:cubicBezTo>
                  <a:pt x="925" y="1639"/>
                  <a:pt x="924" y="1649"/>
                  <a:pt x="922" y="1652"/>
                </a:cubicBezTo>
                <a:cubicBezTo>
                  <a:pt x="920" y="1656"/>
                  <a:pt x="921" y="1657"/>
                  <a:pt x="924" y="1660"/>
                </a:cubicBezTo>
                <a:cubicBezTo>
                  <a:pt x="926" y="1662"/>
                  <a:pt x="924" y="1665"/>
                  <a:pt x="921" y="1668"/>
                </a:cubicBezTo>
                <a:cubicBezTo>
                  <a:pt x="918" y="1671"/>
                  <a:pt x="917" y="1673"/>
                  <a:pt x="921" y="1674"/>
                </a:cubicBezTo>
                <a:cubicBezTo>
                  <a:pt x="925" y="1675"/>
                  <a:pt x="924" y="1671"/>
                  <a:pt x="928" y="1670"/>
                </a:cubicBezTo>
                <a:cubicBezTo>
                  <a:pt x="933" y="1670"/>
                  <a:pt x="934" y="1665"/>
                  <a:pt x="937" y="1662"/>
                </a:cubicBezTo>
                <a:cubicBezTo>
                  <a:pt x="940" y="1659"/>
                  <a:pt x="940" y="1660"/>
                  <a:pt x="942" y="1661"/>
                </a:cubicBezTo>
                <a:cubicBezTo>
                  <a:pt x="945" y="1661"/>
                  <a:pt x="942" y="1671"/>
                  <a:pt x="941" y="1673"/>
                </a:cubicBezTo>
                <a:cubicBezTo>
                  <a:pt x="939" y="1675"/>
                  <a:pt x="936" y="1678"/>
                  <a:pt x="938" y="1679"/>
                </a:cubicBezTo>
                <a:cubicBezTo>
                  <a:pt x="941" y="1679"/>
                  <a:pt x="944" y="1676"/>
                  <a:pt x="944" y="1676"/>
                </a:cubicBezTo>
                <a:cubicBezTo>
                  <a:pt x="944" y="1676"/>
                  <a:pt x="943" y="1679"/>
                  <a:pt x="947" y="1679"/>
                </a:cubicBezTo>
                <a:cubicBezTo>
                  <a:pt x="951" y="1679"/>
                  <a:pt x="951" y="1678"/>
                  <a:pt x="953" y="1675"/>
                </a:cubicBezTo>
                <a:cubicBezTo>
                  <a:pt x="956" y="1673"/>
                  <a:pt x="960" y="1673"/>
                  <a:pt x="962" y="1675"/>
                </a:cubicBezTo>
                <a:cubicBezTo>
                  <a:pt x="965" y="1676"/>
                  <a:pt x="960" y="1680"/>
                  <a:pt x="958" y="1682"/>
                </a:cubicBezTo>
                <a:cubicBezTo>
                  <a:pt x="955" y="1683"/>
                  <a:pt x="954" y="1685"/>
                  <a:pt x="952" y="1690"/>
                </a:cubicBezTo>
                <a:cubicBezTo>
                  <a:pt x="950" y="1694"/>
                  <a:pt x="953" y="1690"/>
                  <a:pt x="957" y="1691"/>
                </a:cubicBezTo>
                <a:cubicBezTo>
                  <a:pt x="961" y="1691"/>
                  <a:pt x="961" y="1685"/>
                  <a:pt x="964" y="1683"/>
                </a:cubicBezTo>
                <a:cubicBezTo>
                  <a:pt x="967" y="1681"/>
                  <a:pt x="967" y="1678"/>
                  <a:pt x="967" y="1673"/>
                </a:cubicBezTo>
                <a:cubicBezTo>
                  <a:pt x="966" y="1668"/>
                  <a:pt x="969" y="1669"/>
                  <a:pt x="970" y="1669"/>
                </a:cubicBezTo>
                <a:cubicBezTo>
                  <a:pt x="971" y="1670"/>
                  <a:pt x="968" y="1681"/>
                  <a:pt x="967" y="1685"/>
                </a:cubicBezTo>
                <a:cubicBezTo>
                  <a:pt x="965" y="1689"/>
                  <a:pt x="968" y="1690"/>
                  <a:pt x="970" y="1695"/>
                </a:cubicBezTo>
                <a:cubicBezTo>
                  <a:pt x="971" y="1700"/>
                  <a:pt x="974" y="1699"/>
                  <a:pt x="974" y="1698"/>
                </a:cubicBezTo>
                <a:cubicBezTo>
                  <a:pt x="973" y="1696"/>
                  <a:pt x="975" y="1693"/>
                  <a:pt x="977" y="1690"/>
                </a:cubicBezTo>
                <a:cubicBezTo>
                  <a:pt x="978" y="1687"/>
                  <a:pt x="978" y="1683"/>
                  <a:pt x="978" y="1683"/>
                </a:cubicBezTo>
                <a:cubicBezTo>
                  <a:pt x="978" y="1683"/>
                  <a:pt x="979" y="1686"/>
                  <a:pt x="981" y="1689"/>
                </a:cubicBezTo>
                <a:cubicBezTo>
                  <a:pt x="983" y="1692"/>
                  <a:pt x="984" y="1695"/>
                  <a:pt x="986" y="1696"/>
                </a:cubicBezTo>
                <a:cubicBezTo>
                  <a:pt x="988" y="1696"/>
                  <a:pt x="985" y="1693"/>
                  <a:pt x="986" y="1691"/>
                </a:cubicBezTo>
                <a:cubicBezTo>
                  <a:pt x="988" y="1690"/>
                  <a:pt x="988" y="1682"/>
                  <a:pt x="985" y="1680"/>
                </a:cubicBezTo>
                <a:cubicBezTo>
                  <a:pt x="982" y="1679"/>
                  <a:pt x="982" y="1679"/>
                  <a:pt x="980" y="1674"/>
                </a:cubicBezTo>
                <a:cubicBezTo>
                  <a:pt x="978" y="1670"/>
                  <a:pt x="980" y="1669"/>
                  <a:pt x="980" y="1667"/>
                </a:cubicBezTo>
                <a:cubicBezTo>
                  <a:pt x="980" y="1664"/>
                  <a:pt x="980" y="1665"/>
                  <a:pt x="983" y="1664"/>
                </a:cubicBezTo>
                <a:cubicBezTo>
                  <a:pt x="987" y="1663"/>
                  <a:pt x="988" y="1672"/>
                  <a:pt x="988" y="1672"/>
                </a:cubicBezTo>
                <a:cubicBezTo>
                  <a:pt x="988" y="1672"/>
                  <a:pt x="989" y="1666"/>
                  <a:pt x="988" y="1661"/>
                </a:cubicBezTo>
                <a:cubicBezTo>
                  <a:pt x="988" y="1660"/>
                  <a:pt x="992" y="1660"/>
                  <a:pt x="992" y="1659"/>
                </a:cubicBezTo>
                <a:cubicBezTo>
                  <a:pt x="992" y="1658"/>
                  <a:pt x="991" y="1657"/>
                  <a:pt x="991" y="1656"/>
                </a:cubicBezTo>
                <a:cubicBezTo>
                  <a:pt x="990" y="1654"/>
                  <a:pt x="995" y="1657"/>
                  <a:pt x="997" y="1656"/>
                </a:cubicBezTo>
                <a:cubicBezTo>
                  <a:pt x="999" y="1655"/>
                  <a:pt x="999" y="1650"/>
                  <a:pt x="998" y="1647"/>
                </a:cubicBezTo>
                <a:cubicBezTo>
                  <a:pt x="998" y="1644"/>
                  <a:pt x="1004" y="1647"/>
                  <a:pt x="1006" y="1647"/>
                </a:cubicBezTo>
                <a:cubicBezTo>
                  <a:pt x="1009" y="1647"/>
                  <a:pt x="1008" y="1653"/>
                  <a:pt x="1007" y="1654"/>
                </a:cubicBezTo>
                <a:cubicBezTo>
                  <a:pt x="1005" y="1655"/>
                  <a:pt x="1002" y="1656"/>
                  <a:pt x="1001" y="1657"/>
                </a:cubicBezTo>
                <a:cubicBezTo>
                  <a:pt x="999" y="1659"/>
                  <a:pt x="1001" y="1661"/>
                  <a:pt x="999" y="1662"/>
                </a:cubicBezTo>
                <a:cubicBezTo>
                  <a:pt x="997" y="1663"/>
                  <a:pt x="996" y="1662"/>
                  <a:pt x="994" y="1663"/>
                </a:cubicBezTo>
                <a:cubicBezTo>
                  <a:pt x="992" y="1663"/>
                  <a:pt x="992" y="1667"/>
                  <a:pt x="993" y="1668"/>
                </a:cubicBezTo>
                <a:cubicBezTo>
                  <a:pt x="995" y="1669"/>
                  <a:pt x="996" y="1667"/>
                  <a:pt x="998" y="1665"/>
                </a:cubicBezTo>
                <a:cubicBezTo>
                  <a:pt x="1000" y="1663"/>
                  <a:pt x="1003" y="1664"/>
                  <a:pt x="1005" y="1667"/>
                </a:cubicBezTo>
                <a:cubicBezTo>
                  <a:pt x="1007" y="1669"/>
                  <a:pt x="1003" y="1672"/>
                  <a:pt x="1000" y="1674"/>
                </a:cubicBezTo>
                <a:cubicBezTo>
                  <a:pt x="998" y="1676"/>
                  <a:pt x="995" y="1678"/>
                  <a:pt x="993" y="1682"/>
                </a:cubicBezTo>
                <a:cubicBezTo>
                  <a:pt x="992" y="1686"/>
                  <a:pt x="993" y="1688"/>
                  <a:pt x="995" y="1687"/>
                </a:cubicBezTo>
                <a:cubicBezTo>
                  <a:pt x="996" y="1686"/>
                  <a:pt x="999" y="1686"/>
                  <a:pt x="999" y="1683"/>
                </a:cubicBezTo>
                <a:cubicBezTo>
                  <a:pt x="999" y="1681"/>
                  <a:pt x="1000" y="1680"/>
                  <a:pt x="1002" y="1678"/>
                </a:cubicBezTo>
                <a:cubicBezTo>
                  <a:pt x="1005" y="1676"/>
                  <a:pt x="1006" y="1681"/>
                  <a:pt x="1006" y="1681"/>
                </a:cubicBezTo>
                <a:cubicBezTo>
                  <a:pt x="1006" y="1681"/>
                  <a:pt x="1012" y="1686"/>
                  <a:pt x="1012" y="1683"/>
                </a:cubicBezTo>
                <a:cubicBezTo>
                  <a:pt x="1012" y="1680"/>
                  <a:pt x="1012" y="1674"/>
                  <a:pt x="1014" y="1674"/>
                </a:cubicBezTo>
                <a:cubicBezTo>
                  <a:pt x="1015" y="1675"/>
                  <a:pt x="1016" y="1680"/>
                  <a:pt x="1019" y="1678"/>
                </a:cubicBezTo>
                <a:cubicBezTo>
                  <a:pt x="1021" y="1675"/>
                  <a:pt x="1020" y="1671"/>
                  <a:pt x="1022" y="1669"/>
                </a:cubicBezTo>
                <a:cubicBezTo>
                  <a:pt x="1025" y="1667"/>
                  <a:pt x="1023" y="1669"/>
                  <a:pt x="1026" y="1672"/>
                </a:cubicBezTo>
                <a:cubicBezTo>
                  <a:pt x="1029" y="1675"/>
                  <a:pt x="1027" y="1674"/>
                  <a:pt x="1030" y="1671"/>
                </a:cubicBezTo>
                <a:cubicBezTo>
                  <a:pt x="1033" y="1668"/>
                  <a:pt x="1032" y="1668"/>
                  <a:pt x="1035" y="1668"/>
                </a:cubicBezTo>
                <a:cubicBezTo>
                  <a:pt x="1038" y="1669"/>
                  <a:pt x="1035" y="1671"/>
                  <a:pt x="1035" y="1675"/>
                </a:cubicBezTo>
                <a:cubicBezTo>
                  <a:pt x="1035" y="1679"/>
                  <a:pt x="1030" y="1682"/>
                  <a:pt x="1033" y="1683"/>
                </a:cubicBezTo>
                <a:cubicBezTo>
                  <a:pt x="1036" y="1684"/>
                  <a:pt x="1040" y="1674"/>
                  <a:pt x="1040" y="1672"/>
                </a:cubicBezTo>
                <a:cubicBezTo>
                  <a:pt x="1040" y="1670"/>
                  <a:pt x="1040" y="1664"/>
                  <a:pt x="1041" y="1662"/>
                </a:cubicBezTo>
                <a:cubicBezTo>
                  <a:pt x="1042" y="1660"/>
                  <a:pt x="1041" y="1657"/>
                  <a:pt x="1039" y="1654"/>
                </a:cubicBezTo>
                <a:cubicBezTo>
                  <a:pt x="1037" y="1651"/>
                  <a:pt x="1042" y="1649"/>
                  <a:pt x="1047" y="1648"/>
                </a:cubicBezTo>
                <a:cubicBezTo>
                  <a:pt x="1052" y="1648"/>
                  <a:pt x="1047" y="1654"/>
                  <a:pt x="1044" y="1657"/>
                </a:cubicBezTo>
                <a:cubicBezTo>
                  <a:pt x="1041" y="1659"/>
                  <a:pt x="1041" y="1663"/>
                  <a:pt x="1044" y="1663"/>
                </a:cubicBezTo>
                <a:cubicBezTo>
                  <a:pt x="1047" y="1663"/>
                  <a:pt x="1043" y="1673"/>
                  <a:pt x="1044" y="1676"/>
                </a:cubicBezTo>
                <a:cubicBezTo>
                  <a:pt x="1045" y="1680"/>
                  <a:pt x="1047" y="1680"/>
                  <a:pt x="1045" y="1683"/>
                </a:cubicBezTo>
                <a:cubicBezTo>
                  <a:pt x="1044" y="1687"/>
                  <a:pt x="1039" y="1685"/>
                  <a:pt x="1038" y="1688"/>
                </a:cubicBezTo>
                <a:cubicBezTo>
                  <a:pt x="1038" y="1690"/>
                  <a:pt x="1044" y="1687"/>
                  <a:pt x="1047" y="1687"/>
                </a:cubicBezTo>
                <a:cubicBezTo>
                  <a:pt x="1050" y="1687"/>
                  <a:pt x="1051" y="1684"/>
                  <a:pt x="1049" y="1682"/>
                </a:cubicBezTo>
                <a:cubicBezTo>
                  <a:pt x="1048" y="1680"/>
                  <a:pt x="1052" y="1678"/>
                  <a:pt x="1049" y="1676"/>
                </a:cubicBezTo>
                <a:cubicBezTo>
                  <a:pt x="1046" y="1675"/>
                  <a:pt x="1046" y="1671"/>
                  <a:pt x="1048" y="1669"/>
                </a:cubicBezTo>
                <a:cubicBezTo>
                  <a:pt x="1051" y="1667"/>
                  <a:pt x="1052" y="1666"/>
                  <a:pt x="1052" y="1669"/>
                </a:cubicBezTo>
                <a:cubicBezTo>
                  <a:pt x="1052" y="1672"/>
                  <a:pt x="1056" y="1681"/>
                  <a:pt x="1059" y="1681"/>
                </a:cubicBezTo>
                <a:cubicBezTo>
                  <a:pt x="1062" y="1682"/>
                  <a:pt x="1063" y="1679"/>
                  <a:pt x="1061" y="1678"/>
                </a:cubicBezTo>
                <a:cubicBezTo>
                  <a:pt x="1059" y="1677"/>
                  <a:pt x="1056" y="1674"/>
                  <a:pt x="1055" y="1671"/>
                </a:cubicBezTo>
                <a:cubicBezTo>
                  <a:pt x="1054" y="1668"/>
                  <a:pt x="1057" y="1664"/>
                  <a:pt x="1058" y="1671"/>
                </a:cubicBezTo>
                <a:cubicBezTo>
                  <a:pt x="1059" y="1678"/>
                  <a:pt x="1063" y="1676"/>
                  <a:pt x="1063" y="1676"/>
                </a:cubicBezTo>
                <a:cubicBezTo>
                  <a:pt x="1063" y="1676"/>
                  <a:pt x="1061" y="1674"/>
                  <a:pt x="1063" y="1671"/>
                </a:cubicBezTo>
                <a:cubicBezTo>
                  <a:pt x="1065" y="1669"/>
                  <a:pt x="1064" y="1663"/>
                  <a:pt x="1059" y="1661"/>
                </a:cubicBezTo>
                <a:cubicBezTo>
                  <a:pt x="1053" y="1659"/>
                  <a:pt x="1054" y="1651"/>
                  <a:pt x="1057" y="1651"/>
                </a:cubicBezTo>
                <a:cubicBezTo>
                  <a:pt x="1060" y="1650"/>
                  <a:pt x="1061" y="1653"/>
                  <a:pt x="1060" y="1656"/>
                </a:cubicBezTo>
                <a:cubicBezTo>
                  <a:pt x="1060" y="1659"/>
                  <a:pt x="1065" y="1661"/>
                  <a:pt x="1065" y="1661"/>
                </a:cubicBezTo>
                <a:cubicBezTo>
                  <a:pt x="1065" y="1661"/>
                  <a:pt x="1063" y="1656"/>
                  <a:pt x="1065" y="1654"/>
                </a:cubicBezTo>
                <a:cubicBezTo>
                  <a:pt x="1067" y="1653"/>
                  <a:pt x="1069" y="1654"/>
                  <a:pt x="1069" y="1658"/>
                </a:cubicBezTo>
                <a:cubicBezTo>
                  <a:pt x="1068" y="1661"/>
                  <a:pt x="1069" y="1661"/>
                  <a:pt x="1075" y="1661"/>
                </a:cubicBezTo>
                <a:cubicBezTo>
                  <a:pt x="1080" y="1661"/>
                  <a:pt x="1076" y="1664"/>
                  <a:pt x="1078" y="1666"/>
                </a:cubicBezTo>
                <a:cubicBezTo>
                  <a:pt x="1080" y="1667"/>
                  <a:pt x="1081" y="1663"/>
                  <a:pt x="1079" y="1661"/>
                </a:cubicBezTo>
                <a:cubicBezTo>
                  <a:pt x="1077" y="1659"/>
                  <a:pt x="1079" y="1657"/>
                  <a:pt x="1081" y="1656"/>
                </a:cubicBezTo>
                <a:cubicBezTo>
                  <a:pt x="1084" y="1654"/>
                  <a:pt x="1086" y="1660"/>
                  <a:pt x="1086" y="1660"/>
                </a:cubicBezTo>
                <a:cubicBezTo>
                  <a:pt x="1086" y="1660"/>
                  <a:pt x="1088" y="1657"/>
                  <a:pt x="1088" y="1654"/>
                </a:cubicBezTo>
                <a:cubicBezTo>
                  <a:pt x="1088" y="1651"/>
                  <a:pt x="1085" y="1651"/>
                  <a:pt x="1084" y="1647"/>
                </a:cubicBezTo>
                <a:cubicBezTo>
                  <a:pt x="1082" y="1643"/>
                  <a:pt x="1087" y="1634"/>
                  <a:pt x="1091" y="1635"/>
                </a:cubicBezTo>
                <a:cubicBezTo>
                  <a:pt x="1096" y="1636"/>
                  <a:pt x="1094" y="1637"/>
                  <a:pt x="1091" y="1640"/>
                </a:cubicBezTo>
                <a:cubicBezTo>
                  <a:pt x="1087" y="1643"/>
                  <a:pt x="1088" y="1646"/>
                  <a:pt x="1092" y="1650"/>
                </a:cubicBezTo>
                <a:cubicBezTo>
                  <a:pt x="1095" y="1653"/>
                  <a:pt x="1091" y="1656"/>
                  <a:pt x="1095" y="1658"/>
                </a:cubicBezTo>
                <a:cubicBezTo>
                  <a:pt x="1098" y="1660"/>
                  <a:pt x="1099" y="1657"/>
                  <a:pt x="1103" y="1659"/>
                </a:cubicBezTo>
                <a:cubicBezTo>
                  <a:pt x="1107" y="1661"/>
                  <a:pt x="1103" y="1663"/>
                  <a:pt x="1105" y="1666"/>
                </a:cubicBezTo>
                <a:cubicBezTo>
                  <a:pt x="1106" y="1668"/>
                  <a:pt x="1108" y="1668"/>
                  <a:pt x="1109" y="1663"/>
                </a:cubicBezTo>
                <a:cubicBezTo>
                  <a:pt x="1111" y="1658"/>
                  <a:pt x="1111" y="1655"/>
                  <a:pt x="1107" y="1651"/>
                </a:cubicBezTo>
                <a:cubicBezTo>
                  <a:pt x="1102" y="1647"/>
                  <a:pt x="1106" y="1647"/>
                  <a:pt x="1102" y="1639"/>
                </a:cubicBezTo>
                <a:cubicBezTo>
                  <a:pt x="1099" y="1631"/>
                  <a:pt x="1099" y="1627"/>
                  <a:pt x="1102" y="1632"/>
                </a:cubicBezTo>
                <a:cubicBezTo>
                  <a:pt x="1105" y="1637"/>
                  <a:pt x="1114" y="1637"/>
                  <a:pt x="1108" y="1634"/>
                </a:cubicBezTo>
                <a:cubicBezTo>
                  <a:pt x="1103" y="1631"/>
                  <a:pt x="1104" y="1627"/>
                  <a:pt x="1104" y="1627"/>
                </a:cubicBezTo>
                <a:cubicBezTo>
                  <a:pt x="1104" y="1627"/>
                  <a:pt x="1111" y="1629"/>
                  <a:pt x="1109" y="1628"/>
                </a:cubicBezTo>
                <a:cubicBezTo>
                  <a:pt x="1106" y="1627"/>
                  <a:pt x="1107" y="1622"/>
                  <a:pt x="1107" y="1622"/>
                </a:cubicBezTo>
                <a:cubicBezTo>
                  <a:pt x="1106" y="1616"/>
                  <a:pt x="1106" y="1616"/>
                  <a:pt x="1106" y="1616"/>
                </a:cubicBezTo>
                <a:cubicBezTo>
                  <a:pt x="1106" y="1616"/>
                  <a:pt x="1107" y="1609"/>
                  <a:pt x="1106" y="1607"/>
                </a:cubicBezTo>
                <a:cubicBezTo>
                  <a:pt x="1105" y="1604"/>
                  <a:pt x="1103" y="1600"/>
                  <a:pt x="1102" y="1596"/>
                </a:cubicBezTo>
                <a:cubicBezTo>
                  <a:pt x="1102" y="1592"/>
                  <a:pt x="1106" y="1593"/>
                  <a:pt x="1108" y="1591"/>
                </a:cubicBezTo>
                <a:cubicBezTo>
                  <a:pt x="1110" y="1590"/>
                  <a:pt x="1108" y="1585"/>
                  <a:pt x="1109" y="1585"/>
                </a:cubicBezTo>
                <a:cubicBezTo>
                  <a:pt x="1110" y="1585"/>
                  <a:pt x="1111" y="1587"/>
                  <a:pt x="1112" y="1591"/>
                </a:cubicBezTo>
                <a:cubicBezTo>
                  <a:pt x="1113" y="1596"/>
                  <a:pt x="1116" y="1598"/>
                  <a:pt x="1117" y="1602"/>
                </a:cubicBezTo>
                <a:cubicBezTo>
                  <a:pt x="1119" y="1607"/>
                  <a:pt x="1121" y="1617"/>
                  <a:pt x="1124" y="1623"/>
                </a:cubicBezTo>
                <a:cubicBezTo>
                  <a:pt x="1126" y="1629"/>
                  <a:pt x="1126" y="1645"/>
                  <a:pt x="1125" y="1661"/>
                </a:cubicBezTo>
                <a:cubicBezTo>
                  <a:pt x="1124" y="1676"/>
                  <a:pt x="1127" y="1684"/>
                  <a:pt x="1126" y="1689"/>
                </a:cubicBezTo>
                <a:cubicBezTo>
                  <a:pt x="1126" y="1694"/>
                  <a:pt x="1124" y="1691"/>
                  <a:pt x="1122" y="1695"/>
                </a:cubicBezTo>
                <a:cubicBezTo>
                  <a:pt x="1120" y="1700"/>
                  <a:pt x="1123" y="1707"/>
                  <a:pt x="1124" y="1709"/>
                </a:cubicBezTo>
                <a:cubicBezTo>
                  <a:pt x="1125" y="1711"/>
                  <a:pt x="1125" y="1714"/>
                  <a:pt x="1124" y="1716"/>
                </a:cubicBezTo>
                <a:cubicBezTo>
                  <a:pt x="1123" y="1718"/>
                  <a:pt x="1121" y="1719"/>
                  <a:pt x="1119" y="1720"/>
                </a:cubicBezTo>
                <a:cubicBezTo>
                  <a:pt x="1118" y="1722"/>
                  <a:pt x="1119" y="1727"/>
                  <a:pt x="1118" y="1731"/>
                </a:cubicBezTo>
                <a:cubicBezTo>
                  <a:pt x="1118" y="1736"/>
                  <a:pt x="1122" y="1742"/>
                  <a:pt x="1124" y="1745"/>
                </a:cubicBezTo>
                <a:cubicBezTo>
                  <a:pt x="1126" y="1748"/>
                  <a:pt x="1123" y="1757"/>
                  <a:pt x="1125" y="1758"/>
                </a:cubicBezTo>
                <a:cubicBezTo>
                  <a:pt x="1125" y="1759"/>
                  <a:pt x="1125" y="1759"/>
                  <a:pt x="1125" y="1759"/>
                </a:cubicBezTo>
                <a:cubicBezTo>
                  <a:pt x="1125" y="1759"/>
                  <a:pt x="1124" y="1760"/>
                  <a:pt x="1125" y="1769"/>
                </a:cubicBezTo>
                <a:cubicBezTo>
                  <a:pt x="1126" y="1780"/>
                  <a:pt x="1123" y="1804"/>
                  <a:pt x="1122" y="1813"/>
                </a:cubicBezTo>
                <a:cubicBezTo>
                  <a:pt x="1121" y="1822"/>
                  <a:pt x="1120" y="1851"/>
                  <a:pt x="1120" y="1862"/>
                </a:cubicBezTo>
                <a:cubicBezTo>
                  <a:pt x="1121" y="1872"/>
                  <a:pt x="1117" y="1887"/>
                  <a:pt x="1117" y="1899"/>
                </a:cubicBezTo>
                <a:cubicBezTo>
                  <a:pt x="1117" y="1911"/>
                  <a:pt x="1116" y="1953"/>
                  <a:pt x="1116" y="1953"/>
                </a:cubicBezTo>
                <a:cubicBezTo>
                  <a:pt x="1116" y="1953"/>
                  <a:pt x="1114" y="1955"/>
                  <a:pt x="1113" y="1960"/>
                </a:cubicBezTo>
                <a:cubicBezTo>
                  <a:pt x="1111" y="1965"/>
                  <a:pt x="1112" y="1973"/>
                  <a:pt x="1112" y="1979"/>
                </a:cubicBezTo>
                <a:cubicBezTo>
                  <a:pt x="1111" y="1986"/>
                  <a:pt x="1109" y="1991"/>
                  <a:pt x="1107" y="2000"/>
                </a:cubicBezTo>
                <a:cubicBezTo>
                  <a:pt x="1106" y="2009"/>
                  <a:pt x="1107" y="2007"/>
                  <a:pt x="1109" y="2009"/>
                </a:cubicBezTo>
                <a:cubicBezTo>
                  <a:pt x="1110" y="2011"/>
                  <a:pt x="1108" y="2017"/>
                  <a:pt x="1106" y="2031"/>
                </a:cubicBezTo>
                <a:cubicBezTo>
                  <a:pt x="1104" y="2044"/>
                  <a:pt x="1106" y="2059"/>
                  <a:pt x="1105" y="2062"/>
                </a:cubicBezTo>
                <a:cubicBezTo>
                  <a:pt x="1105" y="2065"/>
                  <a:pt x="1104" y="2074"/>
                  <a:pt x="1104" y="2076"/>
                </a:cubicBezTo>
                <a:cubicBezTo>
                  <a:pt x="1105" y="2079"/>
                  <a:pt x="1104" y="2084"/>
                  <a:pt x="1103" y="2087"/>
                </a:cubicBezTo>
                <a:cubicBezTo>
                  <a:pt x="1102" y="2090"/>
                  <a:pt x="1102" y="2092"/>
                  <a:pt x="1102" y="2092"/>
                </a:cubicBezTo>
                <a:cubicBezTo>
                  <a:pt x="1102" y="2092"/>
                  <a:pt x="1099" y="2094"/>
                  <a:pt x="1098" y="2094"/>
                </a:cubicBezTo>
                <a:cubicBezTo>
                  <a:pt x="1096" y="2094"/>
                  <a:pt x="1096" y="2097"/>
                  <a:pt x="1096" y="2097"/>
                </a:cubicBezTo>
                <a:cubicBezTo>
                  <a:pt x="1096" y="2097"/>
                  <a:pt x="1094" y="2096"/>
                  <a:pt x="1091" y="2097"/>
                </a:cubicBezTo>
                <a:cubicBezTo>
                  <a:pt x="1088" y="2098"/>
                  <a:pt x="1090" y="2101"/>
                  <a:pt x="1090" y="2101"/>
                </a:cubicBezTo>
                <a:cubicBezTo>
                  <a:pt x="1218" y="2101"/>
                  <a:pt x="1218" y="2101"/>
                  <a:pt x="1218" y="2101"/>
                </a:cubicBezTo>
                <a:cubicBezTo>
                  <a:pt x="1217" y="2098"/>
                  <a:pt x="1215" y="2095"/>
                  <a:pt x="1211" y="2094"/>
                </a:cubicBezTo>
                <a:cubicBezTo>
                  <a:pt x="1209" y="2094"/>
                  <a:pt x="1208" y="2094"/>
                  <a:pt x="1207" y="2090"/>
                </a:cubicBezTo>
                <a:cubicBezTo>
                  <a:pt x="1207" y="2085"/>
                  <a:pt x="1209" y="2084"/>
                  <a:pt x="1207" y="2079"/>
                </a:cubicBezTo>
                <a:cubicBezTo>
                  <a:pt x="1204" y="2074"/>
                  <a:pt x="1205" y="2066"/>
                  <a:pt x="1205" y="2060"/>
                </a:cubicBezTo>
                <a:cubicBezTo>
                  <a:pt x="1204" y="2053"/>
                  <a:pt x="1204" y="2045"/>
                  <a:pt x="1204" y="2035"/>
                </a:cubicBezTo>
                <a:cubicBezTo>
                  <a:pt x="1204" y="2026"/>
                  <a:pt x="1201" y="2022"/>
                  <a:pt x="1200" y="2012"/>
                </a:cubicBezTo>
                <a:cubicBezTo>
                  <a:pt x="1198" y="2001"/>
                  <a:pt x="1201" y="1973"/>
                  <a:pt x="1204" y="1956"/>
                </a:cubicBezTo>
                <a:cubicBezTo>
                  <a:pt x="1206" y="1940"/>
                  <a:pt x="1208" y="1931"/>
                  <a:pt x="1209" y="1920"/>
                </a:cubicBezTo>
                <a:cubicBezTo>
                  <a:pt x="1211" y="1910"/>
                  <a:pt x="1214" y="1899"/>
                  <a:pt x="1214" y="1894"/>
                </a:cubicBezTo>
                <a:cubicBezTo>
                  <a:pt x="1215" y="1889"/>
                  <a:pt x="1216" y="1878"/>
                  <a:pt x="1217" y="1873"/>
                </a:cubicBezTo>
                <a:cubicBezTo>
                  <a:pt x="1217" y="1867"/>
                  <a:pt x="1220" y="1846"/>
                  <a:pt x="1220" y="1846"/>
                </a:cubicBezTo>
                <a:cubicBezTo>
                  <a:pt x="1220" y="1846"/>
                  <a:pt x="1221" y="1845"/>
                  <a:pt x="1221" y="1845"/>
                </a:cubicBezTo>
                <a:cubicBezTo>
                  <a:pt x="1221" y="1845"/>
                  <a:pt x="1222" y="1844"/>
                  <a:pt x="1223" y="1842"/>
                </a:cubicBezTo>
                <a:cubicBezTo>
                  <a:pt x="1223" y="1840"/>
                  <a:pt x="1224" y="1839"/>
                  <a:pt x="1225" y="1838"/>
                </a:cubicBezTo>
                <a:cubicBezTo>
                  <a:pt x="1226" y="1838"/>
                  <a:pt x="1225" y="1839"/>
                  <a:pt x="1226" y="1841"/>
                </a:cubicBezTo>
                <a:cubicBezTo>
                  <a:pt x="1226" y="1843"/>
                  <a:pt x="1227" y="1843"/>
                  <a:pt x="1227" y="1844"/>
                </a:cubicBezTo>
                <a:cubicBezTo>
                  <a:pt x="1228" y="1845"/>
                  <a:pt x="1227" y="1846"/>
                  <a:pt x="1228" y="1846"/>
                </a:cubicBezTo>
                <a:cubicBezTo>
                  <a:pt x="1229" y="1846"/>
                  <a:pt x="1229" y="1845"/>
                  <a:pt x="1229" y="1844"/>
                </a:cubicBezTo>
                <a:cubicBezTo>
                  <a:pt x="1229" y="1843"/>
                  <a:pt x="1228" y="1842"/>
                  <a:pt x="1228" y="1842"/>
                </a:cubicBezTo>
                <a:cubicBezTo>
                  <a:pt x="1227" y="1842"/>
                  <a:pt x="1227" y="1840"/>
                  <a:pt x="1227" y="1838"/>
                </a:cubicBezTo>
                <a:cubicBezTo>
                  <a:pt x="1227" y="1837"/>
                  <a:pt x="1226" y="1837"/>
                  <a:pt x="1228" y="1836"/>
                </a:cubicBezTo>
                <a:cubicBezTo>
                  <a:pt x="1229" y="1834"/>
                  <a:pt x="1230" y="1831"/>
                  <a:pt x="1228" y="1831"/>
                </a:cubicBezTo>
                <a:cubicBezTo>
                  <a:pt x="1227" y="1831"/>
                  <a:pt x="1228" y="1834"/>
                  <a:pt x="1226" y="1836"/>
                </a:cubicBezTo>
                <a:cubicBezTo>
                  <a:pt x="1223" y="1839"/>
                  <a:pt x="1222" y="1841"/>
                  <a:pt x="1222" y="1841"/>
                </a:cubicBezTo>
                <a:cubicBezTo>
                  <a:pt x="1222" y="1841"/>
                  <a:pt x="1223" y="1839"/>
                  <a:pt x="1223" y="1831"/>
                </a:cubicBezTo>
                <a:cubicBezTo>
                  <a:pt x="1222" y="1823"/>
                  <a:pt x="1222" y="1814"/>
                  <a:pt x="1222" y="1814"/>
                </a:cubicBezTo>
                <a:cubicBezTo>
                  <a:pt x="1222" y="1814"/>
                  <a:pt x="1222" y="1811"/>
                  <a:pt x="1225" y="1808"/>
                </a:cubicBezTo>
                <a:cubicBezTo>
                  <a:pt x="1228" y="1804"/>
                  <a:pt x="1230" y="1795"/>
                  <a:pt x="1235" y="1787"/>
                </a:cubicBezTo>
                <a:cubicBezTo>
                  <a:pt x="1240" y="1780"/>
                  <a:pt x="1241" y="1773"/>
                  <a:pt x="1244" y="1764"/>
                </a:cubicBezTo>
                <a:cubicBezTo>
                  <a:pt x="1248" y="1755"/>
                  <a:pt x="1252" y="1746"/>
                  <a:pt x="1257" y="1738"/>
                </a:cubicBezTo>
                <a:cubicBezTo>
                  <a:pt x="1262" y="1731"/>
                  <a:pt x="1271" y="1705"/>
                  <a:pt x="1273" y="1702"/>
                </a:cubicBezTo>
                <a:cubicBezTo>
                  <a:pt x="1276" y="1698"/>
                  <a:pt x="1275" y="1695"/>
                  <a:pt x="1277" y="1694"/>
                </a:cubicBezTo>
                <a:cubicBezTo>
                  <a:pt x="1279" y="1693"/>
                  <a:pt x="1280" y="1689"/>
                  <a:pt x="1280" y="1685"/>
                </a:cubicBezTo>
                <a:cubicBezTo>
                  <a:pt x="1280" y="1680"/>
                  <a:pt x="1281" y="1678"/>
                  <a:pt x="1284" y="1677"/>
                </a:cubicBezTo>
                <a:cubicBezTo>
                  <a:pt x="1287" y="1676"/>
                  <a:pt x="1285" y="1674"/>
                  <a:pt x="1288" y="1673"/>
                </a:cubicBezTo>
                <a:cubicBezTo>
                  <a:pt x="1292" y="1672"/>
                  <a:pt x="1290" y="1669"/>
                  <a:pt x="1293" y="1668"/>
                </a:cubicBezTo>
                <a:cubicBezTo>
                  <a:pt x="1296" y="1666"/>
                  <a:pt x="1297" y="1670"/>
                  <a:pt x="1298" y="1672"/>
                </a:cubicBezTo>
                <a:cubicBezTo>
                  <a:pt x="1299" y="1674"/>
                  <a:pt x="1296" y="1680"/>
                  <a:pt x="1298" y="1681"/>
                </a:cubicBezTo>
                <a:cubicBezTo>
                  <a:pt x="1300" y="1681"/>
                  <a:pt x="1298" y="1677"/>
                  <a:pt x="1299" y="1673"/>
                </a:cubicBezTo>
                <a:cubicBezTo>
                  <a:pt x="1300" y="1670"/>
                  <a:pt x="1300" y="1669"/>
                  <a:pt x="1297" y="1666"/>
                </a:cubicBezTo>
                <a:cubicBezTo>
                  <a:pt x="1295" y="1663"/>
                  <a:pt x="1293" y="1656"/>
                  <a:pt x="1294" y="1655"/>
                </a:cubicBezTo>
                <a:cubicBezTo>
                  <a:pt x="1295" y="1653"/>
                  <a:pt x="1296" y="1650"/>
                  <a:pt x="1299" y="1648"/>
                </a:cubicBezTo>
                <a:cubicBezTo>
                  <a:pt x="1302" y="1646"/>
                  <a:pt x="1300" y="1651"/>
                  <a:pt x="1303" y="1651"/>
                </a:cubicBezTo>
                <a:cubicBezTo>
                  <a:pt x="1307" y="1651"/>
                  <a:pt x="1303" y="1648"/>
                  <a:pt x="1305" y="1646"/>
                </a:cubicBezTo>
                <a:cubicBezTo>
                  <a:pt x="1308" y="1644"/>
                  <a:pt x="1311" y="1647"/>
                  <a:pt x="1313" y="1645"/>
                </a:cubicBezTo>
                <a:cubicBezTo>
                  <a:pt x="1315" y="1644"/>
                  <a:pt x="1315" y="1640"/>
                  <a:pt x="1311" y="1642"/>
                </a:cubicBezTo>
                <a:cubicBezTo>
                  <a:pt x="1308" y="1645"/>
                  <a:pt x="1306" y="1639"/>
                  <a:pt x="1306" y="1637"/>
                </a:cubicBezTo>
                <a:cubicBezTo>
                  <a:pt x="1306" y="1634"/>
                  <a:pt x="1310" y="1633"/>
                  <a:pt x="1313" y="1632"/>
                </a:cubicBezTo>
                <a:cubicBezTo>
                  <a:pt x="1316" y="1632"/>
                  <a:pt x="1312" y="1635"/>
                  <a:pt x="1315" y="1636"/>
                </a:cubicBezTo>
                <a:cubicBezTo>
                  <a:pt x="1317" y="1637"/>
                  <a:pt x="1315" y="1642"/>
                  <a:pt x="1319" y="1643"/>
                </a:cubicBezTo>
                <a:cubicBezTo>
                  <a:pt x="1322" y="1644"/>
                  <a:pt x="1323" y="1638"/>
                  <a:pt x="1324" y="1635"/>
                </a:cubicBezTo>
                <a:cubicBezTo>
                  <a:pt x="1324" y="1633"/>
                  <a:pt x="1326" y="1631"/>
                  <a:pt x="1323" y="1629"/>
                </a:cubicBezTo>
                <a:cubicBezTo>
                  <a:pt x="1319" y="1628"/>
                  <a:pt x="1319" y="1623"/>
                  <a:pt x="1317" y="1619"/>
                </a:cubicBezTo>
                <a:cubicBezTo>
                  <a:pt x="1315" y="1615"/>
                  <a:pt x="1315" y="1614"/>
                  <a:pt x="1319" y="1611"/>
                </a:cubicBezTo>
                <a:cubicBezTo>
                  <a:pt x="1322" y="1609"/>
                  <a:pt x="1322" y="1613"/>
                  <a:pt x="1321" y="1616"/>
                </a:cubicBezTo>
                <a:cubicBezTo>
                  <a:pt x="1321" y="1619"/>
                  <a:pt x="1322" y="1622"/>
                  <a:pt x="1324" y="1628"/>
                </a:cubicBezTo>
                <a:cubicBezTo>
                  <a:pt x="1326" y="1633"/>
                  <a:pt x="1330" y="1632"/>
                  <a:pt x="1332" y="1637"/>
                </a:cubicBezTo>
                <a:cubicBezTo>
                  <a:pt x="1335" y="1641"/>
                  <a:pt x="1333" y="1640"/>
                  <a:pt x="1329" y="1642"/>
                </a:cubicBezTo>
                <a:cubicBezTo>
                  <a:pt x="1324" y="1645"/>
                  <a:pt x="1327" y="1645"/>
                  <a:pt x="1324" y="1648"/>
                </a:cubicBezTo>
                <a:cubicBezTo>
                  <a:pt x="1321" y="1651"/>
                  <a:pt x="1323" y="1652"/>
                  <a:pt x="1326" y="1657"/>
                </a:cubicBezTo>
                <a:cubicBezTo>
                  <a:pt x="1329" y="1661"/>
                  <a:pt x="1326" y="1657"/>
                  <a:pt x="1328" y="1655"/>
                </a:cubicBezTo>
                <a:cubicBezTo>
                  <a:pt x="1330" y="1654"/>
                  <a:pt x="1329" y="1655"/>
                  <a:pt x="1331" y="1654"/>
                </a:cubicBezTo>
                <a:cubicBezTo>
                  <a:pt x="1334" y="1653"/>
                  <a:pt x="1334" y="1659"/>
                  <a:pt x="1338" y="1658"/>
                </a:cubicBezTo>
                <a:cubicBezTo>
                  <a:pt x="1342" y="1656"/>
                  <a:pt x="1335" y="1651"/>
                  <a:pt x="1342" y="1649"/>
                </a:cubicBezTo>
                <a:cubicBezTo>
                  <a:pt x="1349" y="1647"/>
                  <a:pt x="1343" y="1653"/>
                  <a:pt x="1346" y="1652"/>
                </a:cubicBezTo>
                <a:cubicBezTo>
                  <a:pt x="1350" y="1651"/>
                  <a:pt x="1347" y="1647"/>
                  <a:pt x="1350" y="1647"/>
                </a:cubicBezTo>
                <a:cubicBezTo>
                  <a:pt x="1353" y="1647"/>
                  <a:pt x="1349" y="1648"/>
                  <a:pt x="1352" y="1652"/>
                </a:cubicBezTo>
                <a:cubicBezTo>
                  <a:pt x="1354" y="1657"/>
                  <a:pt x="1349" y="1655"/>
                  <a:pt x="1346" y="1659"/>
                </a:cubicBezTo>
                <a:cubicBezTo>
                  <a:pt x="1342" y="1662"/>
                  <a:pt x="1344" y="1666"/>
                  <a:pt x="1348" y="1663"/>
                </a:cubicBezTo>
                <a:cubicBezTo>
                  <a:pt x="1351" y="1660"/>
                  <a:pt x="1348" y="1658"/>
                  <a:pt x="1355" y="1658"/>
                </a:cubicBezTo>
                <a:cubicBezTo>
                  <a:pt x="1361" y="1658"/>
                  <a:pt x="1358" y="1661"/>
                  <a:pt x="1355" y="1664"/>
                </a:cubicBezTo>
                <a:cubicBezTo>
                  <a:pt x="1351" y="1667"/>
                  <a:pt x="1353" y="1672"/>
                  <a:pt x="1346" y="1674"/>
                </a:cubicBezTo>
                <a:cubicBezTo>
                  <a:pt x="1339" y="1675"/>
                  <a:pt x="1340" y="1681"/>
                  <a:pt x="1335" y="1685"/>
                </a:cubicBezTo>
                <a:cubicBezTo>
                  <a:pt x="1330" y="1689"/>
                  <a:pt x="1331" y="1692"/>
                  <a:pt x="1335" y="1695"/>
                </a:cubicBezTo>
                <a:cubicBezTo>
                  <a:pt x="1338" y="1699"/>
                  <a:pt x="1336" y="1692"/>
                  <a:pt x="1343" y="1688"/>
                </a:cubicBezTo>
                <a:cubicBezTo>
                  <a:pt x="1350" y="1684"/>
                  <a:pt x="1345" y="1688"/>
                  <a:pt x="1344" y="1693"/>
                </a:cubicBezTo>
                <a:cubicBezTo>
                  <a:pt x="1342" y="1697"/>
                  <a:pt x="1335" y="1697"/>
                  <a:pt x="1336" y="1703"/>
                </a:cubicBezTo>
                <a:cubicBezTo>
                  <a:pt x="1336" y="1710"/>
                  <a:pt x="1340" y="1701"/>
                  <a:pt x="1344" y="1704"/>
                </a:cubicBezTo>
                <a:cubicBezTo>
                  <a:pt x="1348" y="1707"/>
                  <a:pt x="1341" y="1707"/>
                  <a:pt x="1346" y="1710"/>
                </a:cubicBezTo>
                <a:cubicBezTo>
                  <a:pt x="1351" y="1712"/>
                  <a:pt x="1347" y="1708"/>
                  <a:pt x="1351" y="1706"/>
                </a:cubicBezTo>
                <a:cubicBezTo>
                  <a:pt x="1356" y="1705"/>
                  <a:pt x="1352" y="1708"/>
                  <a:pt x="1355" y="1710"/>
                </a:cubicBezTo>
                <a:cubicBezTo>
                  <a:pt x="1358" y="1712"/>
                  <a:pt x="1358" y="1710"/>
                  <a:pt x="1362" y="1708"/>
                </a:cubicBezTo>
                <a:cubicBezTo>
                  <a:pt x="1365" y="1705"/>
                  <a:pt x="1361" y="1702"/>
                  <a:pt x="1365" y="1700"/>
                </a:cubicBezTo>
                <a:cubicBezTo>
                  <a:pt x="1370" y="1697"/>
                  <a:pt x="1366" y="1705"/>
                  <a:pt x="1369" y="1702"/>
                </a:cubicBezTo>
                <a:cubicBezTo>
                  <a:pt x="1373" y="1700"/>
                  <a:pt x="1375" y="1705"/>
                  <a:pt x="1374" y="1707"/>
                </a:cubicBezTo>
                <a:cubicBezTo>
                  <a:pt x="1373" y="1709"/>
                  <a:pt x="1370" y="1707"/>
                  <a:pt x="1366" y="1711"/>
                </a:cubicBezTo>
                <a:cubicBezTo>
                  <a:pt x="1362" y="1715"/>
                  <a:pt x="1368" y="1714"/>
                  <a:pt x="1368" y="1718"/>
                </a:cubicBezTo>
                <a:cubicBezTo>
                  <a:pt x="1369" y="1721"/>
                  <a:pt x="1370" y="1722"/>
                  <a:pt x="1372" y="1720"/>
                </a:cubicBezTo>
                <a:cubicBezTo>
                  <a:pt x="1375" y="1718"/>
                  <a:pt x="1375" y="1715"/>
                  <a:pt x="1377" y="1717"/>
                </a:cubicBezTo>
                <a:cubicBezTo>
                  <a:pt x="1379" y="1719"/>
                  <a:pt x="1373" y="1721"/>
                  <a:pt x="1373" y="1726"/>
                </a:cubicBezTo>
                <a:cubicBezTo>
                  <a:pt x="1373" y="1731"/>
                  <a:pt x="1374" y="1731"/>
                  <a:pt x="1378" y="1731"/>
                </a:cubicBezTo>
                <a:cubicBezTo>
                  <a:pt x="1381" y="1730"/>
                  <a:pt x="1380" y="1726"/>
                  <a:pt x="1381" y="1723"/>
                </a:cubicBezTo>
                <a:cubicBezTo>
                  <a:pt x="1382" y="1719"/>
                  <a:pt x="1383" y="1722"/>
                  <a:pt x="1383" y="1717"/>
                </a:cubicBezTo>
                <a:cubicBezTo>
                  <a:pt x="1384" y="1712"/>
                  <a:pt x="1383" y="1710"/>
                  <a:pt x="1385" y="1706"/>
                </a:cubicBezTo>
                <a:cubicBezTo>
                  <a:pt x="1387" y="1703"/>
                  <a:pt x="1388" y="1706"/>
                  <a:pt x="1391" y="1705"/>
                </a:cubicBezTo>
                <a:cubicBezTo>
                  <a:pt x="1395" y="1704"/>
                  <a:pt x="1394" y="1703"/>
                  <a:pt x="1393" y="1699"/>
                </a:cubicBezTo>
                <a:cubicBezTo>
                  <a:pt x="1392" y="1694"/>
                  <a:pt x="1394" y="1693"/>
                  <a:pt x="1397" y="1693"/>
                </a:cubicBezTo>
                <a:cubicBezTo>
                  <a:pt x="1400" y="1692"/>
                  <a:pt x="1397" y="1696"/>
                  <a:pt x="1399" y="1699"/>
                </a:cubicBezTo>
                <a:cubicBezTo>
                  <a:pt x="1401" y="1701"/>
                  <a:pt x="1397" y="1705"/>
                  <a:pt x="1395" y="1707"/>
                </a:cubicBezTo>
                <a:cubicBezTo>
                  <a:pt x="1392" y="1709"/>
                  <a:pt x="1390" y="1708"/>
                  <a:pt x="1388" y="1711"/>
                </a:cubicBezTo>
                <a:cubicBezTo>
                  <a:pt x="1387" y="1713"/>
                  <a:pt x="1389" y="1714"/>
                  <a:pt x="1388" y="1717"/>
                </a:cubicBezTo>
                <a:cubicBezTo>
                  <a:pt x="1388" y="1720"/>
                  <a:pt x="1387" y="1721"/>
                  <a:pt x="1388" y="1724"/>
                </a:cubicBezTo>
                <a:cubicBezTo>
                  <a:pt x="1389" y="1728"/>
                  <a:pt x="1390" y="1728"/>
                  <a:pt x="1392" y="1727"/>
                </a:cubicBezTo>
                <a:cubicBezTo>
                  <a:pt x="1395" y="1725"/>
                  <a:pt x="1396" y="1730"/>
                  <a:pt x="1399" y="1730"/>
                </a:cubicBezTo>
                <a:cubicBezTo>
                  <a:pt x="1401" y="1731"/>
                  <a:pt x="1400" y="1728"/>
                  <a:pt x="1398" y="1726"/>
                </a:cubicBezTo>
                <a:cubicBezTo>
                  <a:pt x="1395" y="1723"/>
                  <a:pt x="1396" y="1722"/>
                  <a:pt x="1398" y="1720"/>
                </a:cubicBezTo>
                <a:cubicBezTo>
                  <a:pt x="1400" y="1718"/>
                  <a:pt x="1400" y="1721"/>
                  <a:pt x="1402" y="1722"/>
                </a:cubicBezTo>
                <a:cubicBezTo>
                  <a:pt x="1404" y="1722"/>
                  <a:pt x="1402" y="1727"/>
                  <a:pt x="1404" y="1727"/>
                </a:cubicBezTo>
                <a:cubicBezTo>
                  <a:pt x="1405" y="1727"/>
                  <a:pt x="1405" y="1726"/>
                  <a:pt x="1406" y="1724"/>
                </a:cubicBezTo>
                <a:cubicBezTo>
                  <a:pt x="1406" y="1722"/>
                  <a:pt x="1407" y="1720"/>
                  <a:pt x="1403" y="1719"/>
                </a:cubicBezTo>
                <a:cubicBezTo>
                  <a:pt x="1400" y="1718"/>
                  <a:pt x="1401" y="1715"/>
                  <a:pt x="1400" y="1711"/>
                </a:cubicBezTo>
                <a:cubicBezTo>
                  <a:pt x="1399" y="1707"/>
                  <a:pt x="1401" y="1710"/>
                  <a:pt x="1404" y="1709"/>
                </a:cubicBezTo>
                <a:cubicBezTo>
                  <a:pt x="1406" y="1708"/>
                  <a:pt x="1405" y="1713"/>
                  <a:pt x="1407" y="1713"/>
                </a:cubicBezTo>
                <a:cubicBezTo>
                  <a:pt x="1409" y="1714"/>
                  <a:pt x="1410" y="1712"/>
                  <a:pt x="1409" y="1709"/>
                </a:cubicBezTo>
                <a:cubicBezTo>
                  <a:pt x="1407" y="1707"/>
                  <a:pt x="1410" y="1706"/>
                  <a:pt x="1412" y="1705"/>
                </a:cubicBezTo>
                <a:cubicBezTo>
                  <a:pt x="1415" y="1704"/>
                  <a:pt x="1413" y="1709"/>
                  <a:pt x="1417" y="1708"/>
                </a:cubicBezTo>
                <a:cubicBezTo>
                  <a:pt x="1421" y="1708"/>
                  <a:pt x="1419" y="1708"/>
                  <a:pt x="1422" y="1709"/>
                </a:cubicBezTo>
                <a:cubicBezTo>
                  <a:pt x="1426" y="1709"/>
                  <a:pt x="1422" y="1715"/>
                  <a:pt x="1424" y="1714"/>
                </a:cubicBezTo>
                <a:cubicBezTo>
                  <a:pt x="1425" y="1714"/>
                  <a:pt x="1425" y="1710"/>
                  <a:pt x="1428" y="1709"/>
                </a:cubicBezTo>
                <a:cubicBezTo>
                  <a:pt x="1430" y="1707"/>
                  <a:pt x="1424" y="1706"/>
                  <a:pt x="1422" y="1704"/>
                </a:cubicBezTo>
                <a:cubicBezTo>
                  <a:pt x="1420" y="1703"/>
                  <a:pt x="1421" y="1700"/>
                  <a:pt x="1418" y="1698"/>
                </a:cubicBezTo>
                <a:cubicBezTo>
                  <a:pt x="1415" y="1697"/>
                  <a:pt x="1415" y="1695"/>
                  <a:pt x="1418" y="1692"/>
                </a:cubicBezTo>
                <a:cubicBezTo>
                  <a:pt x="1422" y="1689"/>
                  <a:pt x="1418" y="1694"/>
                  <a:pt x="1422" y="1695"/>
                </a:cubicBezTo>
                <a:cubicBezTo>
                  <a:pt x="1426" y="1696"/>
                  <a:pt x="1425" y="1695"/>
                  <a:pt x="1427" y="1693"/>
                </a:cubicBezTo>
                <a:cubicBezTo>
                  <a:pt x="1429" y="1690"/>
                  <a:pt x="1427" y="1689"/>
                  <a:pt x="1423" y="1688"/>
                </a:cubicBezTo>
                <a:cubicBezTo>
                  <a:pt x="1420" y="1688"/>
                  <a:pt x="1422" y="1684"/>
                  <a:pt x="1423" y="1682"/>
                </a:cubicBezTo>
                <a:cubicBezTo>
                  <a:pt x="1424" y="1680"/>
                  <a:pt x="1426" y="1689"/>
                  <a:pt x="1430" y="1690"/>
                </a:cubicBezTo>
                <a:cubicBezTo>
                  <a:pt x="1433" y="1691"/>
                  <a:pt x="1430" y="1696"/>
                  <a:pt x="1432" y="1696"/>
                </a:cubicBezTo>
                <a:cubicBezTo>
                  <a:pt x="1434" y="1697"/>
                  <a:pt x="1433" y="1693"/>
                  <a:pt x="1436" y="1691"/>
                </a:cubicBezTo>
                <a:cubicBezTo>
                  <a:pt x="1438" y="1689"/>
                  <a:pt x="1435" y="1687"/>
                  <a:pt x="1436" y="1684"/>
                </a:cubicBezTo>
                <a:cubicBezTo>
                  <a:pt x="1437" y="1681"/>
                  <a:pt x="1435" y="1680"/>
                  <a:pt x="1431" y="1677"/>
                </a:cubicBezTo>
                <a:cubicBezTo>
                  <a:pt x="1427" y="1675"/>
                  <a:pt x="1427" y="1671"/>
                  <a:pt x="1426" y="1668"/>
                </a:cubicBezTo>
                <a:cubicBezTo>
                  <a:pt x="1425" y="1664"/>
                  <a:pt x="1424" y="1659"/>
                  <a:pt x="1420" y="1661"/>
                </a:cubicBezTo>
                <a:cubicBezTo>
                  <a:pt x="1415" y="1662"/>
                  <a:pt x="1418" y="1668"/>
                  <a:pt x="1415" y="1666"/>
                </a:cubicBezTo>
                <a:cubicBezTo>
                  <a:pt x="1411" y="1664"/>
                  <a:pt x="1411" y="1661"/>
                  <a:pt x="1414" y="1661"/>
                </a:cubicBezTo>
                <a:cubicBezTo>
                  <a:pt x="1417" y="1660"/>
                  <a:pt x="1419" y="1659"/>
                  <a:pt x="1416" y="1658"/>
                </a:cubicBezTo>
                <a:cubicBezTo>
                  <a:pt x="1413" y="1657"/>
                  <a:pt x="1415" y="1652"/>
                  <a:pt x="1418" y="1650"/>
                </a:cubicBezTo>
                <a:cubicBezTo>
                  <a:pt x="1421" y="1648"/>
                  <a:pt x="1421" y="1656"/>
                  <a:pt x="1422" y="1657"/>
                </a:cubicBezTo>
                <a:cubicBezTo>
                  <a:pt x="1423" y="1658"/>
                  <a:pt x="1426" y="1658"/>
                  <a:pt x="1427" y="1657"/>
                </a:cubicBezTo>
                <a:cubicBezTo>
                  <a:pt x="1429" y="1655"/>
                  <a:pt x="1426" y="1653"/>
                  <a:pt x="1431" y="1648"/>
                </a:cubicBezTo>
                <a:cubicBezTo>
                  <a:pt x="1436" y="1644"/>
                  <a:pt x="1434" y="1650"/>
                  <a:pt x="1434" y="1654"/>
                </a:cubicBezTo>
                <a:cubicBezTo>
                  <a:pt x="1434" y="1658"/>
                  <a:pt x="1429" y="1656"/>
                  <a:pt x="1429" y="1658"/>
                </a:cubicBezTo>
                <a:cubicBezTo>
                  <a:pt x="1429" y="1660"/>
                  <a:pt x="1429" y="1662"/>
                  <a:pt x="1432" y="1663"/>
                </a:cubicBezTo>
                <a:cubicBezTo>
                  <a:pt x="1436" y="1665"/>
                  <a:pt x="1437" y="1660"/>
                  <a:pt x="1439" y="1662"/>
                </a:cubicBezTo>
                <a:cubicBezTo>
                  <a:pt x="1442" y="1664"/>
                  <a:pt x="1441" y="1668"/>
                  <a:pt x="1444" y="1667"/>
                </a:cubicBezTo>
                <a:cubicBezTo>
                  <a:pt x="1447" y="1667"/>
                  <a:pt x="1448" y="1662"/>
                  <a:pt x="1452" y="1665"/>
                </a:cubicBezTo>
                <a:cubicBezTo>
                  <a:pt x="1456" y="1667"/>
                  <a:pt x="1455" y="1668"/>
                  <a:pt x="1449" y="1672"/>
                </a:cubicBezTo>
                <a:cubicBezTo>
                  <a:pt x="1443" y="1676"/>
                  <a:pt x="1442" y="1675"/>
                  <a:pt x="1439" y="1679"/>
                </a:cubicBezTo>
                <a:cubicBezTo>
                  <a:pt x="1436" y="1683"/>
                  <a:pt x="1439" y="1682"/>
                  <a:pt x="1442" y="1684"/>
                </a:cubicBezTo>
                <a:cubicBezTo>
                  <a:pt x="1444" y="1685"/>
                  <a:pt x="1441" y="1688"/>
                  <a:pt x="1443" y="1691"/>
                </a:cubicBezTo>
                <a:cubicBezTo>
                  <a:pt x="1445" y="1693"/>
                  <a:pt x="1445" y="1689"/>
                  <a:pt x="1447" y="1685"/>
                </a:cubicBezTo>
                <a:cubicBezTo>
                  <a:pt x="1448" y="1680"/>
                  <a:pt x="1447" y="1681"/>
                  <a:pt x="1451" y="1681"/>
                </a:cubicBezTo>
                <a:cubicBezTo>
                  <a:pt x="1455" y="1680"/>
                  <a:pt x="1453" y="1683"/>
                  <a:pt x="1453" y="1686"/>
                </a:cubicBezTo>
                <a:cubicBezTo>
                  <a:pt x="1453" y="1689"/>
                  <a:pt x="1448" y="1692"/>
                  <a:pt x="1447" y="1696"/>
                </a:cubicBezTo>
                <a:cubicBezTo>
                  <a:pt x="1446" y="1700"/>
                  <a:pt x="1446" y="1701"/>
                  <a:pt x="1450" y="1701"/>
                </a:cubicBezTo>
                <a:cubicBezTo>
                  <a:pt x="1454" y="1701"/>
                  <a:pt x="1453" y="1705"/>
                  <a:pt x="1457" y="1704"/>
                </a:cubicBezTo>
                <a:cubicBezTo>
                  <a:pt x="1461" y="1704"/>
                  <a:pt x="1460" y="1700"/>
                  <a:pt x="1459" y="1696"/>
                </a:cubicBezTo>
                <a:cubicBezTo>
                  <a:pt x="1457" y="1692"/>
                  <a:pt x="1459" y="1689"/>
                  <a:pt x="1463" y="1690"/>
                </a:cubicBezTo>
                <a:cubicBezTo>
                  <a:pt x="1467" y="1690"/>
                  <a:pt x="1462" y="1693"/>
                  <a:pt x="1466" y="1695"/>
                </a:cubicBezTo>
                <a:cubicBezTo>
                  <a:pt x="1470" y="1697"/>
                  <a:pt x="1470" y="1697"/>
                  <a:pt x="1470" y="1700"/>
                </a:cubicBezTo>
                <a:cubicBezTo>
                  <a:pt x="1470" y="1704"/>
                  <a:pt x="1471" y="1708"/>
                  <a:pt x="1473" y="1709"/>
                </a:cubicBezTo>
                <a:cubicBezTo>
                  <a:pt x="1476" y="1710"/>
                  <a:pt x="1476" y="1707"/>
                  <a:pt x="1478" y="1703"/>
                </a:cubicBezTo>
                <a:cubicBezTo>
                  <a:pt x="1480" y="1699"/>
                  <a:pt x="1480" y="1699"/>
                  <a:pt x="1482" y="1697"/>
                </a:cubicBezTo>
                <a:cubicBezTo>
                  <a:pt x="1485" y="1695"/>
                  <a:pt x="1485" y="1696"/>
                  <a:pt x="1488" y="1703"/>
                </a:cubicBezTo>
                <a:cubicBezTo>
                  <a:pt x="1490" y="1709"/>
                  <a:pt x="1483" y="1710"/>
                  <a:pt x="1484" y="1713"/>
                </a:cubicBezTo>
                <a:cubicBezTo>
                  <a:pt x="1484" y="1715"/>
                  <a:pt x="1490" y="1713"/>
                  <a:pt x="1490" y="1713"/>
                </a:cubicBezTo>
                <a:cubicBezTo>
                  <a:pt x="1490" y="1713"/>
                  <a:pt x="1487" y="1718"/>
                  <a:pt x="1489" y="1719"/>
                </a:cubicBezTo>
                <a:cubicBezTo>
                  <a:pt x="1490" y="1721"/>
                  <a:pt x="1490" y="1718"/>
                  <a:pt x="1492" y="1719"/>
                </a:cubicBezTo>
                <a:cubicBezTo>
                  <a:pt x="1493" y="1720"/>
                  <a:pt x="1490" y="1722"/>
                  <a:pt x="1493" y="1724"/>
                </a:cubicBezTo>
                <a:cubicBezTo>
                  <a:pt x="1496" y="1727"/>
                  <a:pt x="1495" y="1724"/>
                  <a:pt x="1497" y="1721"/>
                </a:cubicBezTo>
                <a:cubicBezTo>
                  <a:pt x="1499" y="1718"/>
                  <a:pt x="1497" y="1718"/>
                  <a:pt x="1497" y="1713"/>
                </a:cubicBezTo>
                <a:cubicBezTo>
                  <a:pt x="1497" y="1708"/>
                  <a:pt x="1505" y="1707"/>
                  <a:pt x="1503" y="1711"/>
                </a:cubicBezTo>
                <a:cubicBezTo>
                  <a:pt x="1500" y="1716"/>
                  <a:pt x="1505" y="1713"/>
                  <a:pt x="1503" y="1720"/>
                </a:cubicBezTo>
                <a:cubicBezTo>
                  <a:pt x="1501" y="1727"/>
                  <a:pt x="1503" y="1724"/>
                  <a:pt x="1506" y="1730"/>
                </a:cubicBezTo>
                <a:cubicBezTo>
                  <a:pt x="1510" y="1735"/>
                  <a:pt x="1508" y="1734"/>
                  <a:pt x="1510" y="1732"/>
                </a:cubicBezTo>
                <a:cubicBezTo>
                  <a:pt x="1512" y="1729"/>
                  <a:pt x="1512" y="1728"/>
                  <a:pt x="1516" y="1727"/>
                </a:cubicBezTo>
                <a:cubicBezTo>
                  <a:pt x="1519" y="1726"/>
                  <a:pt x="1518" y="1733"/>
                  <a:pt x="1521" y="1732"/>
                </a:cubicBezTo>
                <a:cubicBezTo>
                  <a:pt x="1523" y="1731"/>
                  <a:pt x="1520" y="1730"/>
                  <a:pt x="1522" y="1727"/>
                </a:cubicBezTo>
                <a:cubicBezTo>
                  <a:pt x="1523" y="1725"/>
                  <a:pt x="1521" y="1722"/>
                  <a:pt x="1517" y="1720"/>
                </a:cubicBezTo>
                <a:cubicBezTo>
                  <a:pt x="1512" y="1718"/>
                  <a:pt x="1511" y="1716"/>
                  <a:pt x="1511" y="1710"/>
                </a:cubicBezTo>
                <a:cubicBezTo>
                  <a:pt x="1510" y="1705"/>
                  <a:pt x="1513" y="1707"/>
                  <a:pt x="1516" y="1707"/>
                </a:cubicBezTo>
                <a:cubicBezTo>
                  <a:pt x="1518" y="1707"/>
                  <a:pt x="1516" y="1711"/>
                  <a:pt x="1518" y="1715"/>
                </a:cubicBezTo>
                <a:cubicBezTo>
                  <a:pt x="1520" y="1718"/>
                  <a:pt x="1524" y="1718"/>
                  <a:pt x="1524" y="1722"/>
                </a:cubicBezTo>
                <a:cubicBezTo>
                  <a:pt x="1524" y="1725"/>
                  <a:pt x="1525" y="1730"/>
                  <a:pt x="1529" y="1729"/>
                </a:cubicBezTo>
                <a:cubicBezTo>
                  <a:pt x="1533" y="1728"/>
                  <a:pt x="1527" y="1724"/>
                  <a:pt x="1530" y="1723"/>
                </a:cubicBezTo>
                <a:cubicBezTo>
                  <a:pt x="1534" y="1722"/>
                  <a:pt x="1535" y="1723"/>
                  <a:pt x="1537" y="1721"/>
                </a:cubicBezTo>
                <a:cubicBezTo>
                  <a:pt x="1540" y="1718"/>
                  <a:pt x="1540" y="1717"/>
                  <a:pt x="1538" y="1714"/>
                </a:cubicBezTo>
                <a:cubicBezTo>
                  <a:pt x="1536" y="1711"/>
                  <a:pt x="1537" y="1715"/>
                  <a:pt x="1533" y="1715"/>
                </a:cubicBezTo>
                <a:cubicBezTo>
                  <a:pt x="1528" y="1715"/>
                  <a:pt x="1533" y="1712"/>
                  <a:pt x="1529" y="1709"/>
                </a:cubicBezTo>
                <a:cubicBezTo>
                  <a:pt x="1526" y="1707"/>
                  <a:pt x="1525" y="1706"/>
                  <a:pt x="1527" y="1702"/>
                </a:cubicBezTo>
                <a:cubicBezTo>
                  <a:pt x="1529" y="1698"/>
                  <a:pt x="1530" y="1703"/>
                  <a:pt x="1533" y="1705"/>
                </a:cubicBezTo>
                <a:cubicBezTo>
                  <a:pt x="1536" y="1706"/>
                  <a:pt x="1538" y="1707"/>
                  <a:pt x="1542" y="1706"/>
                </a:cubicBezTo>
                <a:cubicBezTo>
                  <a:pt x="1546" y="1705"/>
                  <a:pt x="1548" y="1708"/>
                  <a:pt x="1549" y="1706"/>
                </a:cubicBezTo>
                <a:cubicBezTo>
                  <a:pt x="1550" y="1705"/>
                  <a:pt x="1547" y="1704"/>
                  <a:pt x="1545" y="1702"/>
                </a:cubicBezTo>
                <a:cubicBezTo>
                  <a:pt x="1542" y="1701"/>
                  <a:pt x="1542" y="1701"/>
                  <a:pt x="1542" y="1698"/>
                </a:cubicBezTo>
                <a:cubicBezTo>
                  <a:pt x="1542" y="1696"/>
                  <a:pt x="1542" y="1694"/>
                  <a:pt x="1539" y="1692"/>
                </a:cubicBezTo>
                <a:cubicBezTo>
                  <a:pt x="1536" y="1691"/>
                  <a:pt x="1539" y="1691"/>
                  <a:pt x="1538" y="1685"/>
                </a:cubicBezTo>
                <a:cubicBezTo>
                  <a:pt x="1538" y="1679"/>
                  <a:pt x="1536" y="1685"/>
                  <a:pt x="1532" y="1681"/>
                </a:cubicBezTo>
                <a:cubicBezTo>
                  <a:pt x="1528" y="1677"/>
                  <a:pt x="1529" y="1675"/>
                  <a:pt x="1534" y="1676"/>
                </a:cubicBezTo>
                <a:cubicBezTo>
                  <a:pt x="1540" y="1676"/>
                  <a:pt x="1538" y="1683"/>
                  <a:pt x="1541" y="1685"/>
                </a:cubicBezTo>
                <a:cubicBezTo>
                  <a:pt x="1545" y="1687"/>
                  <a:pt x="1542" y="1687"/>
                  <a:pt x="1542" y="1691"/>
                </a:cubicBezTo>
                <a:cubicBezTo>
                  <a:pt x="1542" y="1695"/>
                  <a:pt x="1544" y="1694"/>
                  <a:pt x="1546" y="1693"/>
                </a:cubicBezTo>
                <a:cubicBezTo>
                  <a:pt x="1547" y="1692"/>
                  <a:pt x="1546" y="1692"/>
                  <a:pt x="1547" y="1690"/>
                </a:cubicBezTo>
                <a:cubicBezTo>
                  <a:pt x="1548" y="1688"/>
                  <a:pt x="1544" y="1682"/>
                  <a:pt x="1550" y="1689"/>
                </a:cubicBezTo>
                <a:cubicBezTo>
                  <a:pt x="1555" y="1696"/>
                  <a:pt x="1555" y="1690"/>
                  <a:pt x="1555" y="1690"/>
                </a:cubicBezTo>
                <a:cubicBezTo>
                  <a:pt x="1555" y="1690"/>
                  <a:pt x="1558" y="1696"/>
                  <a:pt x="1561" y="1695"/>
                </a:cubicBezTo>
                <a:cubicBezTo>
                  <a:pt x="1564" y="1694"/>
                  <a:pt x="1560" y="1693"/>
                  <a:pt x="1558" y="1689"/>
                </a:cubicBezTo>
                <a:cubicBezTo>
                  <a:pt x="1556" y="1685"/>
                  <a:pt x="1562" y="1687"/>
                  <a:pt x="1562" y="1687"/>
                </a:cubicBezTo>
                <a:cubicBezTo>
                  <a:pt x="1562" y="1687"/>
                  <a:pt x="1566" y="1688"/>
                  <a:pt x="1567" y="1686"/>
                </a:cubicBezTo>
                <a:cubicBezTo>
                  <a:pt x="1568" y="1684"/>
                  <a:pt x="1564" y="1682"/>
                  <a:pt x="1562" y="1682"/>
                </a:cubicBezTo>
                <a:cubicBezTo>
                  <a:pt x="1560" y="1681"/>
                  <a:pt x="1561" y="1678"/>
                  <a:pt x="1561" y="1674"/>
                </a:cubicBezTo>
                <a:cubicBezTo>
                  <a:pt x="1560" y="1669"/>
                  <a:pt x="1556" y="1672"/>
                  <a:pt x="1556" y="1672"/>
                </a:cubicBezTo>
                <a:cubicBezTo>
                  <a:pt x="1556" y="1672"/>
                  <a:pt x="1558" y="1670"/>
                  <a:pt x="1553" y="1668"/>
                </a:cubicBezTo>
                <a:cubicBezTo>
                  <a:pt x="1547" y="1666"/>
                  <a:pt x="1550" y="1665"/>
                  <a:pt x="1551" y="1662"/>
                </a:cubicBezTo>
                <a:cubicBezTo>
                  <a:pt x="1552" y="1659"/>
                  <a:pt x="1556" y="1660"/>
                  <a:pt x="1556" y="1660"/>
                </a:cubicBezTo>
                <a:cubicBezTo>
                  <a:pt x="1556" y="1660"/>
                  <a:pt x="1557" y="1665"/>
                  <a:pt x="1560" y="1663"/>
                </a:cubicBezTo>
                <a:cubicBezTo>
                  <a:pt x="1563" y="1662"/>
                  <a:pt x="1561" y="1656"/>
                  <a:pt x="1561" y="1656"/>
                </a:cubicBezTo>
                <a:cubicBezTo>
                  <a:pt x="1561" y="1656"/>
                  <a:pt x="1563" y="1657"/>
                  <a:pt x="1565" y="1654"/>
                </a:cubicBezTo>
                <a:cubicBezTo>
                  <a:pt x="1568" y="1651"/>
                  <a:pt x="1562" y="1649"/>
                  <a:pt x="1556" y="1645"/>
                </a:cubicBezTo>
                <a:cubicBezTo>
                  <a:pt x="1550" y="1642"/>
                  <a:pt x="1552" y="1636"/>
                  <a:pt x="1549" y="1633"/>
                </a:cubicBezTo>
                <a:cubicBezTo>
                  <a:pt x="1546" y="1629"/>
                  <a:pt x="1549" y="1629"/>
                  <a:pt x="1547" y="1626"/>
                </a:cubicBezTo>
                <a:cubicBezTo>
                  <a:pt x="1544" y="1623"/>
                  <a:pt x="1545" y="1619"/>
                  <a:pt x="1546" y="1618"/>
                </a:cubicBezTo>
                <a:cubicBezTo>
                  <a:pt x="1547" y="1617"/>
                  <a:pt x="1546" y="1624"/>
                  <a:pt x="1548" y="1623"/>
                </a:cubicBezTo>
                <a:cubicBezTo>
                  <a:pt x="1550" y="1621"/>
                  <a:pt x="1554" y="1630"/>
                  <a:pt x="1556" y="1629"/>
                </a:cubicBezTo>
                <a:cubicBezTo>
                  <a:pt x="1557" y="1627"/>
                  <a:pt x="1554" y="1625"/>
                  <a:pt x="1557" y="1624"/>
                </a:cubicBezTo>
                <a:cubicBezTo>
                  <a:pt x="1559" y="1623"/>
                  <a:pt x="1562" y="1630"/>
                  <a:pt x="1565" y="1629"/>
                </a:cubicBezTo>
                <a:cubicBezTo>
                  <a:pt x="1568" y="1629"/>
                  <a:pt x="1569" y="1630"/>
                  <a:pt x="1569" y="1628"/>
                </a:cubicBezTo>
                <a:cubicBezTo>
                  <a:pt x="1569" y="1625"/>
                  <a:pt x="1564" y="1625"/>
                  <a:pt x="1561" y="1623"/>
                </a:cubicBezTo>
                <a:cubicBezTo>
                  <a:pt x="1557" y="1620"/>
                  <a:pt x="1558" y="1619"/>
                  <a:pt x="1558" y="1617"/>
                </a:cubicBezTo>
                <a:cubicBezTo>
                  <a:pt x="1557" y="1614"/>
                  <a:pt x="1552" y="1615"/>
                  <a:pt x="1550" y="1612"/>
                </a:cubicBezTo>
                <a:cubicBezTo>
                  <a:pt x="1548" y="1610"/>
                  <a:pt x="1555" y="1611"/>
                  <a:pt x="1557" y="1611"/>
                </a:cubicBezTo>
                <a:cubicBezTo>
                  <a:pt x="1559" y="1610"/>
                  <a:pt x="1556" y="1609"/>
                  <a:pt x="1552" y="1608"/>
                </a:cubicBezTo>
                <a:cubicBezTo>
                  <a:pt x="1548" y="1607"/>
                  <a:pt x="1545" y="1605"/>
                  <a:pt x="1544" y="1600"/>
                </a:cubicBezTo>
                <a:cubicBezTo>
                  <a:pt x="1542" y="1596"/>
                  <a:pt x="1545" y="1598"/>
                  <a:pt x="1547" y="1597"/>
                </a:cubicBezTo>
                <a:cubicBezTo>
                  <a:pt x="1549" y="1595"/>
                  <a:pt x="1546" y="1594"/>
                  <a:pt x="1550" y="1593"/>
                </a:cubicBezTo>
                <a:cubicBezTo>
                  <a:pt x="1554" y="1593"/>
                  <a:pt x="1550" y="1595"/>
                  <a:pt x="1553" y="1596"/>
                </a:cubicBezTo>
                <a:cubicBezTo>
                  <a:pt x="1556" y="1597"/>
                  <a:pt x="1553" y="1603"/>
                  <a:pt x="1556" y="1604"/>
                </a:cubicBezTo>
                <a:cubicBezTo>
                  <a:pt x="1559" y="1605"/>
                  <a:pt x="1557" y="1600"/>
                  <a:pt x="1559" y="1599"/>
                </a:cubicBezTo>
                <a:cubicBezTo>
                  <a:pt x="1561" y="1598"/>
                  <a:pt x="1559" y="1596"/>
                  <a:pt x="1563" y="1599"/>
                </a:cubicBezTo>
                <a:cubicBezTo>
                  <a:pt x="1567" y="1603"/>
                  <a:pt x="1564" y="1608"/>
                  <a:pt x="1567" y="1609"/>
                </a:cubicBezTo>
                <a:cubicBezTo>
                  <a:pt x="1571" y="1610"/>
                  <a:pt x="1567" y="1606"/>
                  <a:pt x="1570" y="1606"/>
                </a:cubicBezTo>
                <a:cubicBezTo>
                  <a:pt x="1573" y="1606"/>
                  <a:pt x="1572" y="1609"/>
                  <a:pt x="1574" y="1608"/>
                </a:cubicBezTo>
                <a:cubicBezTo>
                  <a:pt x="1576" y="1608"/>
                  <a:pt x="1574" y="1604"/>
                  <a:pt x="1579" y="1604"/>
                </a:cubicBezTo>
                <a:cubicBezTo>
                  <a:pt x="1584" y="1604"/>
                  <a:pt x="1579" y="1608"/>
                  <a:pt x="1582" y="1609"/>
                </a:cubicBezTo>
                <a:cubicBezTo>
                  <a:pt x="1585" y="1610"/>
                  <a:pt x="1586" y="1612"/>
                  <a:pt x="1589" y="1611"/>
                </a:cubicBezTo>
                <a:cubicBezTo>
                  <a:pt x="1592" y="1611"/>
                  <a:pt x="1587" y="1609"/>
                  <a:pt x="1588" y="1608"/>
                </a:cubicBezTo>
                <a:cubicBezTo>
                  <a:pt x="1590" y="1607"/>
                  <a:pt x="1588" y="1602"/>
                  <a:pt x="1594" y="1601"/>
                </a:cubicBezTo>
                <a:cubicBezTo>
                  <a:pt x="1600" y="1601"/>
                  <a:pt x="1595" y="1609"/>
                  <a:pt x="1599" y="1610"/>
                </a:cubicBezTo>
                <a:cubicBezTo>
                  <a:pt x="1603" y="1611"/>
                  <a:pt x="1603" y="1606"/>
                  <a:pt x="1605" y="1606"/>
                </a:cubicBezTo>
                <a:cubicBezTo>
                  <a:pt x="1608" y="1606"/>
                  <a:pt x="1607" y="1607"/>
                  <a:pt x="1608" y="1612"/>
                </a:cubicBezTo>
                <a:cubicBezTo>
                  <a:pt x="1609" y="1617"/>
                  <a:pt x="1615" y="1616"/>
                  <a:pt x="1618" y="1616"/>
                </a:cubicBezTo>
                <a:cubicBezTo>
                  <a:pt x="1620" y="1616"/>
                  <a:pt x="1619" y="1614"/>
                  <a:pt x="1615" y="1613"/>
                </a:cubicBezTo>
                <a:cubicBezTo>
                  <a:pt x="1612" y="1612"/>
                  <a:pt x="1614" y="1610"/>
                  <a:pt x="1615" y="1607"/>
                </a:cubicBezTo>
                <a:cubicBezTo>
                  <a:pt x="1615" y="1603"/>
                  <a:pt x="1616" y="1601"/>
                  <a:pt x="1612" y="1599"/>
                </a:cubicBezTo>
                <a:cubicBezTo>
                  <a:pt x="1607" y="1597"/>
                  <a:pt x="1609" y="1594"/>
                  <a:pt x="1614" y="1595"/>
                </a:cubicBezTo>
                <a:cubicBezTo>
                  <a:pt x="1618" y="1595"/>
                  <a:pt x="1617" y="1602"/>
                  <a:pt x="1621" y="1603"/>
                </a:cubicBezTo>
                <a:cubicBezTo>
                  <a:pt x="1624" y="1605"/>
                  <a:pt x="1619" y="1611"/>
                  <a:pt x="1622" y="1611"/>
                </a:cubicBezTo>
                <a:cubicBezTo>
                  <a:pt x="1625" y="1611"/>
                  <a:pt x="1623" y="1609"/>
                  <a:pt x="1627" y="1610"/>
                </a:cubicBezTo>
                <a:cubicBezTo>
                  <a:pt x="1630" y="1611"/>
                  <a:pt x="1628" y="1613"/>
                  <a:pt x="1626" y="1618"/>
                </a:cubicBezTo>
                <a:cubicBezTo>
                  <a:pt x="1624" y="1622"/>
                  <a:pt x="1628" y="1622"/>
                  <a:pt x="1628" y="1622"/>
                </a:cubicBezTo>
                <a:cubicBezTo>
                  <a:pt x="1628" y="1622"/>
                  <a:pt x="1626" y="1619"/>
                  <a:pt x="1630" y="1617"/>
                </a:cubicBezTo>
                <a:cubicBezTo>
                  <a:pt x="1635" y="1615"/>
                  <a:pt x="1635" y="1612"/>
                  <a:pt x="1638" y="1610"/>
                </a:cubicBezTo>
                <a:cubicBezTo>
                  <a:pt x="1641" y="1608"/>
                  <a:pt x="1637" y="1608"/>
                  <a:pt x="1641" y="1606"/>
                </a:cubicBezTo>
                <a:cubicBezTo>
                  <a:pt x="1646" y="1604"/>
                  <a:pt x="1645" y="1607"/>
                  <a:pt x="1643" y="1609"/>
                </a:cubicBezTo>
                <a:cubicBezTo>
                  <a:pt x="1641" y="1611"/>
                  <a:pt x="1644" y="1610"/>
                  <a:pt x="1643" y="1615"/>
                </a:cubicBezTo>
                <a:cubicBezTo>
                  <a:pt x="1643" y="1619"/>
                  <a:pt x="1639" y="1617"/>
                  <a:pt x="1635" y="1618"/>
                </a:cubicBezTo>
                <a:cubicBezTo>
                  <a:pt x="1632" y="1619"/>
                  <a:pt x="1631" y="1622"/>
                  <a:pt x="1632" y="1623"/>
                </a:cubicBezTo>
                <a:cubicBezTo>
                  <a:pt x="1632" y="1624"/>
                  <a:pt x="1634" y="1621"/>
                  <a:pt x="1636" y="1621"/>
                </a:cubicBezTo>
                <a:cubicBezTo>
                  <a:pt x="1637" y="1622"/>
                  <a:pt x="1640" y="1620"/>
                  <a:pt x="1643" y="1619"/>
                </a:cubicBezTo>
                <a:cubicBezTo>
                  <a:pt x="1645" y="1618"/>
                  <a:pt x="1645" y="1615"/>
                  <a:pt x="1648" y="1615"/>
                </a:cubicBezTo>
                <a:cubicBezTo>
                  <a:pt x="1651" y="1615"/>
                  <a:pt x="1650" y="1618"/>
                  <a:pt x="1646" y="1620"/>
                </a:cubicBezTo>
                <a:cubicBezTo>
                  <a:pt x="1641" y="1622"/>
                  <a:pt x="1641" y="1625"/>
                  <a:pt x="1641" y="1625"/>
                </a:cubicBezTo>
                <a:cubicBezTo>
                  <a:pt x="1641" y="1625"/>
                  <a:pt x="1641" y="1628"/>
                  <a:pt x="1643" y="1632"/>
                </a:cubicBezTo>
                <a:cubicBezTo>
                  <a:pt x="1646" y="1636"/>
                  <a:pt x="1647" y="1629"/>
                  <a:pt x="1650" y="1626"/>
                </a:cubicBezTo>
                <a:cubicBezTo>
                  <a:pt x="1653" y="1624"/>
                  <a:pt x="1652" y="1623"/>
                  <a:pt x="1652" y="1623"/>
                </a:cubicBezTo>
                <a:cubicBezTo>
                  <a:pt x="1652" y="1623"/>
                  <a:pt x="1653" y="1623"/>
                  <a:pt x="1654" y="1627"/>
                </a:cubicBezTo>
                <a:cubicBezTo>
                  <a:pt x="1655" y="1631"/>
                  <a:pt x="1653" y="1633"/>
                  <a:pt x="1658" y="1634"/>
                </a:cubicBezTo>
                <a:cubicBezTo>
                  <a:pt x="1663" y="1635"/>
                  <a:pt x="1662" y="1633"/>
                  <a:pt x="1664" y="1631"/>
                </a:cubicBezTo>
                <a:cubicBezTo>
                  <a:pt x="1665" y="1630"/>
                  <a:pt x="1668" y="1628"/>
                  <a:pt x="1664" y="1625"/>
                </a:cubicBezTo>
                <a:cubicBezTo>
                  <a:pt x="1660" y="1623"/>
                  <a:pt x="1663" y="1620"/>
                  <a:pt x="1661" y="1618"/>
                </a:cubicBezTo>
                <a:cubicBezTo>
                  <a:pt x="1659" y="1615"/>
                  <a:pt x="1661" y="1615"/>
                  <a:pt x="1660" y="1611"/>
                </a:cubicBezTo>
                <a:cubicBezTo>
                  <a:pt x="1658" y="1607"/>
                  <a:pt x="1660" y="1605"/>
                  <a:pt x="1665" y="1605"/>
                </a:cubicBezTo>
                <a:cubicBezTo>
                  <a:pt x="1670" y="1606"/>
                  <a:pt x="1665" y="1609"/>
                  <a:pt x="1663" y="1611"/>
                </a:cubicBezTo>
                <a:cubicBezTo>
                  <a:pt x="1662" y="1614"/>
                  <a:pt x="1663" y="1616"/>
                  <a:pt x="1666" y="1621"/>
                </a:cubicBezTo>
                <a:cubicBezTo>
                  <a:pt x="1669" y="1626"/>
                  <a:pt x="1670" y="1625"/>
                  <a:pt x="1672" y="1630"/>
                </a:cubicBezTo>
                <a:cubicBezTo>
                  <a:pt x="1674" y="1634"/>
                  <a:pt x="1678" y="1632"/>
                  <a:pt x="1680" y="1631"/>
                </a:cubicBezTo>
                <a:cubicBezTo>
                  <a:pt x="1682" y="1629"/>
                  <a:pt x="1677" y="1626"/>
                  <a:pt x="1675" y="1625"/>
                </a:cubicBezTo>
                <a:cubicBezTo>
                  <a:pt x="1673" y="1623"/>
                  <a:pt x="1672" y="1618"/>
                  <a:pt x="1672" y="1618"/>
                </a:cubicBezTo>
                <a:cubicBezTo>
                  <a:pt x="1672" y="1618"/>
                  <a:pt x="1674" y="1619"/>
                  <a:pt x="1676" y="1621"/>
                </a:cubicBezTo>
                <a:cubicBezTo>
                  <a:pt x="1678" y="1622"/>
                  <a:pt x="1681" y="1623"/>
                  <a:pt x="1683" y="1622"/>
                </a:cubicBezTo>
                <a:cubicBezTo>
                  <a:pt x="1685" y="1620"/>
                  <a:pt x="1681" y="1618"/>
                  <a:pt x="1683" y="1616"/>
                </a:cubicBezTo>
                <a:cubicBezTo>
                  <a:pt x="1685" y="1614"/>
                  <a:pt x="1688" y="1623"/>
                  <a:pt x="1689" y="1621"/>
                </a:cubicBezTo>
                <a:cubicBezTo>
                  <a:pt x="1690" y="1619"/>
                  <a:pt x="1687" y="1618"/>
                  <a:pt x="1689" y="1616"/>
                </a:cubicBezTo>
                <a:cubicBezTo>
                  <a:pt x="1690" y="1613"/>
                  <a:pt x="1694" y="1612"/>
                  <a:pt x="1694" y="1612"/>
                </a:cubicBezTo>
                <a:cubicBezTo>
                  <a:pt x="1694" y="1612"/>
                  <a:pt x="1693" y="1614"/>
                  <a:pt x="1695" y="1620"/>
                </a:cubicBezTo>
                <a:cubicBezTo>
                  <a:pt x="1696" y="1625"/>
                  <a:pt x="1701" y="1624"/>
                  <a:pt x="1702" y="1622"/>
                </a:cubicBezTo>
                <a:cubicBezTo>
                  <a:pt x="1703" y="1621"/>
                  <a:pt x="1701" y="1620"/>
                  <a:pt x="1703" y="1616"/>
                </a:cubicBezTo>
                <a:cubicBezTo>
                  <a:pt x="1705" y="1612"/>
                  <a:pt x="1705" y="1613"/>
                  <a:pt x="1709" y="1613"/>
                </a:cubicBezTo>
                <a:cubicBezTo>
                  <a:pt x="1712" y="1613"/>
                  <a:pt x="1711" y="1616"/>
                  <a:pt x="1713" y="1616"/>
                </a:cubicBezTo>
                <a:cubicBezTo>
                  <a:pt x="1716" y="1616"/>
                  <a:pt x="1715" y="1612"/>
                  <a:pt x="1718" y="1615"/>
                </a:cubicBezTo>
                <a:cubicBezTo>
                  <a:pt x="1721" y="1618"/>
                  <a:pt x="1714" y="1620"/>
                  <a:pt x="1710" y="1624"/>
                </a:cubicBezTo>
                <a:cubicBezTo>
                  <a:pt x="1707" y="1627"/>
                  <a:pt x="1709" y="1631"/>
                  <a:pt x="1710" y="1633"/>
                </a:cubicBezTo>
                <a:cubicBezTo>
                  <a:pt x="1711" y="1636"/>
                  <a:pt x="1712" y="1638"/>
                  <a:pt x="1715" y="1637"/>
                </a:cubicBezTo>
                <a:cubicBezTo>
                  <a:pt x="1717" y="1636"/>
                  <a:pt x="1719" y="1629"/>
                  <a:pt x="1721" y="1627"/>
                </a:cubicBezTo>
                <a:cubicBezTo>
                  <a:pt x="1722" y="1625"/>
                  <a:pt x="1723" y="1618"/>
                  <a:pt x="1723" y="1618"/>
                </a:cubicBezTo>
                <a:cubicBezTo>
                  <a:pt x="1723" y="1618"/>
                  <a:pt x="1722" y="1624"/>
                  <a:pt x="1724" y="1628"/>
                </a:cubicBezTo>
                <a:cubicBezTo>
                  <a:pt x="1726" y="1633"/>
                  <a:pt x="1730" y="1636"/>
                  <a:pt x="1734" y="1637"/>
                </a:cubicBezTo>
                <a:cubicBezTo>
                  <a:pt x="1739" y="1639"/>
                  <a:pt x="1736" y="1643"/>
                  <a:pt x="1739" y="1643"/>
                </a:cubicBezTo>
                <a:cubicBezTo>
                  <a:pt x="1742" y="1643"/>
                  <a:pt x="1739" y="1639"/>
                  <a:pt x="1744" y="1633"/>
                </a:cubicBezTo>
                <a:cubicBezTo>
                  <a:pt x="1748" y="1626"/>
                  <a:pt x="1743" y="1624"/>
                  <a:pt x="1741" y="1622"/>
                </a:cubicBezTo>
                <a:cubicBezTo>
                  <a:pt x="1739" y="1620"/>
                  <a:pt x="1736" y="1618"/>
                  <a:pt x="1733" y="1614"/>
                </a:cubicBezTo>
                <a:cubicBezTo>
                  <a:pt x="1729" y="1610"/>
                  <a:pt x="1733" y="1612"/>
                  <a:pt x="1738" y="1612"/>
                </a:cubicBezTo>
                <a:cubicBezTo>
                  <a:pt x="1742" y="1612"/>
                  <a:pt x="1740" y="1610"/>
                  <a:pt x="1738" y="1608"/>
                </a:cubicBezTo>
                <a:cubicBezTo>
                  <a:pt x="1736" y="1607"/>
                  <a:pt x="1737" y="1605"/>
                  <a:pt x="1740" y="1603"/>
                </a:cubicBezTo>
                <a:cubicBezTo>
                  <a:pt x="1744" y="1601"/>
                  <a:pt x="1741" y="1597"/>
                  <a:pt x="1745" y="1597"/>
                </a:cubicBezTo>
                <a:cubicBezTo>
                  <a:pt x="1749" y="1597"/>
                  <a:pt x="1747" y="1599"/>
                  <a:pt x="1746" y="1603"/>
                </a:cubicBezTo>
                <a:cubicBezTo>
                  <a:pt x="1744" y="1607"/>
                  <a:pt x="1747" y="1609"/>
                  <a:pt x="1746" y="1612"/>
                </a:cubicBezTo>
                <a:cubicBezTo>
                  <a:pt x="1744" y="1616"/>
                  <a:pt x="1747" y="1618"/>
                  <a:pt x="1748" y="1622"/>
                </a:cubicBezTo>
                <a:cubicBezTo>
                  <a:pt x="1749" y="1625"/>
                  <a:pt x="1750" y="1628"/>
                  <a:pt x="1749" y="1632"/>
                </a:cubicBezTo>
                <a:cubicBezTo>
                  <a:pt x="1748" y="1635"/>
                  <a:pt x="1749" y="1639"/>
                  <a:pt x="1752" y="1639"/>
                </a:cubicBezTo>
                <a:cubicBezTo>
                  <a:pt x="1755" y="1640"/>
                  <a:pt x="1755" y="1643"/>
                  <a:pt x="1756" y="1641"/>
                </a:cubicBezTo>
                <a:cubicBezTo>
                  <a:pt x="1757" y="1639"/>
                  <a:pt x="1759" y="1636"/>
                  <a:pt x="1755" y="1635"/>
                </a:cubicBezTo>
                <a:cubicBezTo>
                  <a:pt x="1752" y="1635"/>
                  <a:pt x="1752" y="1630"/>
                  <a:pt x="1751" y="1624"/>
                </a:cubicBezTo>
                <a:cubicBezTo>
                  <a:pt x="1749" y="1619"/>
                  <a:pt x="1751" y="1620"/>
                  <a:pt x="1756" y="1617"/>
                </a:cubicBezTo>
                <a:cubicBezTo>
                  <a:pt x="1762" y="1615"/>
                  <a:pt x="1761" y="1623"/>
                  <a:pt x="1764" y="1624"/>
                </a:cubicBezTo>
                <a:cubicBezTo>
                  <a:pt x="1767" y="1625"/>
                  <a:pt x="1769" y="1626"/>
                  <a:pt x="1770" y="1625"/>
                </a:cubicBezTo>
                <a:cubicBezTo>
                  <a:pt x="1772" y="1623"/>
                  <a:pt x="1768" y="1623"/>
                  <a:pt x="1766" y="1620"/>
                </a:cubicBezTo>
                <a:cubicBezTo>
                  <a:pt x="1764" y="1618"/>
                  <a:pt x="1765" y="1615"/>
                  <a:pt x="1768" y="1614"/>
                </a:cubicBezTo>
                <a:cubicBezTo>
                  <a:pt x="1770" y="1613"/>
                  <a:pt x="1772" y="1613"/>
                  <a:pt x="1773" y="1618"/>
                </a:cubicBezTo>
                <a:cubicBezTo>
                  <a:pt x="1773" y="1623"/>
                  <a:pt x="1774" y="1622"/>
                  <a:pt x="1777" y="1624"/>
                </a:cubicBezTo>
                <a:cubicBezTo>
                  <a:pt x="1779" y="1626"/>
                  <a:pt x="1782" y="1625"/>
                  <a:pt x="1786" y="1625"/>
                </a:cubicBezTo>
                <a:cubicBezTo>
                  <a:pt x="1789" y="1625"/>
                  <a:pt x="1787" y="1622"/>
                  <a:pt x="1784" y="1623"/>
                </a:cubicBezTo>
                <a:cubicBezTo>
                  <a:pt x="1781" y="1623"/>
                  <a:pt x="1780" y="1621"/>
                  <a:pt x="1778" y="1617"/>
                </a:cubicBezTo>
                <a:cubicBezTo>
                  <a:pt x="1775" y="1614"/>
                  <a:pt x="1777" y="1614"/>
                  <a:pt x="1779" y="1612"/>
                </a:cubicBezTo>
                <a:cubicBezTo>
                  <a:pt x="1781" y="1611"/>
                  <a:pt x="1779" y="1611"/>
                  <a:pt x="1782" y="1609"/>
                </a:cubicBezTo>
                <a:cubicBezTo>
                  <a:pt x="1786" y="1606"/>
                  <a:pt x="1785" y="1608"/>
                  <a:pt x="1787" y="1610"/>
                </a:cubicBezTo>
                <a:cubicBezTo>
                  <a:pt x="1789" y="1611"/>
                  <a:pt x="1788" y="1614"/>
                  <a:pt x="1792" y="1615"/>
                </a:cubicBezTo>
                <a:cubicBezTo>
                  <a:pt x="1796" y="1617"/>
                  <a:pt x="1797" y="1614"/>
                  <a:pt x="1800" y="1612"/>
                </a:cubicBezTo>
                <a:cubicBezTo>
                  <a:pt x="1803" y="1611"/>
                  <a:pt x="1801" y="1608"/>
                  <a:pt x="1804" y="1608"/>
                </a:cubicBezTo>
                <a:cubicBezTo>
                  <a:pt x="1808" y="1607"/>
                  <a:pt x="1805" y="1610"/>
                  <a:pt x="1808" y="1612"/>
                </a:cubicBezTo>
                <a:cubicBezTo>
                  <a:pt x="1811" y="1614"/>
                  <a:pt x="1811" y="1613"/>
                  <a:pt x="1811" y="1616"/>
                </a:cubicBezTo>
                <a:cubicBezTo>
                  <a:pt x="1811" y="1618"/>
                  <a:pt x="1806" y="1620"/>
                  <a:pt x="1805" y="1622"/>
                </a:cubicBezTo>
                <a:cubicBezTo>
                  <a:pt x="1804" y="1625"/>
                  <a:pt x="1808" y="1625"/>
                  <a:pt x="1810" y="1626"/>
                </a:cubicBezTo>
                <a:cubicBezTo>
                  <a:pt x="1813" y="1627"/>
                  <a:pt x="1811" y="1631"/>
                  <a:pt x="1814" y="1629"/>
                </a:cubicBezTo>
                <a:cubicBezTo>
                  <a:pt x="1817" y="1628"/>
                  <a:pt x="1821" y="1624"/>
                  <a:pt x="1820" y="1621"/>
                </a:cubicBezTo>
                <a:cubicBezTo>
                  <a:pt x="1819" y="1619"/>
                  <a:pt x="1820" y="1616"/>
                  <a:pt x="1823" y="1615"/>
                </a:cubicBezTo>
                <a:cubicBezTo>
                  <a:pt x="1826" y="1614"/>
                  <a:pt x="1824" y="1617"/>
                  <a:pt x="1826" y="1621"/>
                </a:cubicBezTo>
                <a:cubicBezTo>
                  <a:pt x="1828" y="1625"/>
                  <a:pt x="1827" y="1625"/>
                  <a:pt x="1823" y="1628"/>
                </a:cubicBezTo>
                <a:cubicBezTo>
                  <a:pt x="1819" y="1631"/>
                  <a:pt x="1822" y="1632"/>
                  <a:pt x="1825" y="1633"/>
                </a:cubicBezTo>
                <a:cubicBezTo>
                  <a:pt x="1829" y="1634"/>
                  <a:pt x="1828" y="1632"/>
                  <a:pt x="1830" y="1630"/>
                </a:cubicBezTo>
                <a:cubicBezTo>
                  <a:pt x="1831" y="1629"/>
                  <a:pt x="1832" y="1628"/>
                  <a:pt x="1835" y="1629"/>
                </a:cubicBezTo>
                <a:cubicBezTo>
                  <a:pt x="1839" y="1630"/>
                  <a:pt x="1836" y="1633"/>
                  <a:pt x="1834" y="1636"/>
                </a:cubicBezTo>
                <a:cubicBezTo>
                  <a:pt x="1833" y="1639"/>
                  <a:pt x="1834" y="1639"/>
                  <a:pt x="1837" y="1641"/>
                </a:cubicBezTo>
                <a:cubicBezTo>
                  <a:pt x="1839" y="1642"/>
                  <a:pt x="1837" y="1644"/>
                  <a:pt x="1839" y="1646"/>
                </a:cubicBezTo>
                <a:cubicBezTo>
                  <a:pt x="1842" y="1648"/>
                  <a:pt x="1845" y="1644"/>
                  <a:pt x="1846" y="1642"/>
                </a:cubicBezTo>
                <a:cubicBezTo>
                  <a:pt x="1848" y="1641"/>
                  <a:pt x="1848" y="1639"/>
                  <a:pt x="1847" y="1637"/>
                </a:cubicBezTo>
                <a:cubicBezTo>
                  <a:pt x="1846" y="1635"/>
                  <a:pt x="1848" y="1635"/>
                  <a:pt x="1849" y="1632"/>
                </a:cubicBezTo>
                <a:cubicBezTo>
                  <a:pt x="1849" y="1630"/>
                  <a:pt x="1847" y="1632"/>
                  <a:pt x="1845" y="1629"/>
                </a:cubicBezTo>
                <a:cubicBezTo>
                  <a:pt x="1844" y="1626"/>
                  <a:pt x="1846" y="1626"/>
                  <a:pt x="1848" y="1626"/>
                </a:cubicBezTo>
                <a:cubicBezTo>
                  <a:pt x="1851" y="1625"/>
                  <a:pt x="1848" y="1623"/>
                  <a:pt x="1852" y="1623"/>
                </a:cubicBezTo>
                <a:cubicBezTo>
                  <a:pt x="1855" y="1624"/>
                  <a:pt x="1854" y="1630"/>
                  <a:pt x="1852" y="1633"/>
                </a:cubicBezTo>
                <a:cubicBezTo>
                  <a:pt x="1850" y="1636"/>
                  <a:pt x="1850" y="1636"/>
                  <a:pt x="1852" y="1639"/>
                </a:cubicBezTo>
                <a:cubicBezTo>
                  <a:pt x="1854" y="1642"/>
                  <a:pt x="1855" y="1643"/>
                  <a:pt x="1857" y="1643"/>
                </a:cubicBezTo>
                <a:cubicBezTo>
                  <a:pt x="1859" y="1644"/>
                  <a:pt x="1859" y="1647"/>
                  <a:pt x="1863" y="1646"/>
                </a:cubicBezTo>
                <a:cubicBezTo>
                  <a:pt x="1866" y="1646"/>
                  <a:pt x="1865" y="1645"/>
                  <a:pt x="1864" y="1642"/>
                </a:cubicBezTo>
                <a:cubicBezTo>
                  <a:pt x="1863" y="1640"/>
                  <a:pt x="1865" y="1639"/>
                  <a:pt x="1866" y="1636"/>
                </a:cubicBezTo>
                <a:cubicBezTo>
                  <a:pt x="1867" y="1634"/>
                  <a:pt x="1867" y="1634"/>
                  <a:pt x="1863" y="1634"/>
                </a:cubicBezTo>
                <a:cubicBezTo>
                  <a:pt x="1860" y="1635"/>
                  <a:pt x="1860" y="1634"/>
                  <a:pt x="1858" y="1629"/>
                </a:cubicBezTo>
                <a:cubicBezTo>
                  <a:pt x="1856" y="1623"/>
                  <a:pt x="1858" y="1624"/>
                  <a:pt x="1862" y="1623"/>
                </a:cubicBezTo>
                <a:cubicBezTo>
                  <a:pt x="1865" y="1622"/>
                  <a:pt x="1864" y="1627"/>
                  <a:pt x="1863" y="1629"/>
                </a:cubicBezTo>
                <a:cubicBezTo>
                  <a:pt x="1863" y="1630"/>
                  <a:pt x="1866" y="1635"/>
                  <a:pt x="1865" y="1632"/>
                </a:cubicBezTo>
                <a:cubicBezTo>
                  <a:pt x="1865" y="1630"/>
                  <a:pt x="1867" y="1628"/>
                  <a:pt x="1870" y="1628"/>
                </a:cubicBezTo>
                <a:cubicBezTo>
                  <a:pt x="1872" y="1628"/>
                  <a:pt x="1870" y="1633"/>
                  <a:pt x="1869" y="1637"/>
                </a:cubicBezTo>
                <a:cubicBezTo>
                  <a:pt x="1868" y="1640"/>
                  <a:pt x="1867" y="1643"/>
                  <a:pt x="1867" y="1646"/>
                </a:cubicBezTo>
                <a:cubicBezTo>
                  <a:pt x="1867" y="1648"/>
                  <a:pt x="1868" y="1649"/>
                  <a:pt x="1868" y="1650"/>
                </a:cubicBezTo>
                <a:cubicBezTo>
                  <a:pt x="1868" y="1650"/>
                  <a:pt x="1867" y="1650"/>
                  <a:pt x="1867" y="1652"/>
                </a:cubicBezTo>
                <a:cubicBezTo>
                  <a:pt x="1865" y="1656"/>
                  <a:pt x="1868" y="1658"/>
                  <a:pt x="1870" y="1658"/>
                </a:cubicBezTo>
                <a:cubicBezTo>
                  <a:pt x="1873" y="1658"/>
                  <a:pt x="1871" y="1655"/>
                  <a:pt x="1874" y="1652"/>
                </a:cubicBezTo>
                <a:cubicBezTo>
                  <a:pt x="1877" y="1649"/>
                  <a:pt x="1875" y="1647"/>
                  <a:pt x="1875" y="1642"/>
                </a:cubicBezTo>
                <a:cubicBezTo>
                  <a:pt x="1874" y="1637"/>
                  <a:pt x="1875" y="1637"/>
                  <a:pt x="1876" y="1635"/>
                </a:cubicBezTo>
                <a:cubicBezTo>
                  <a:pt x="1878" y="1633"/>
                  <a:pt x="1879" y="1634"/>
                  <a:pt x="1879" y="1634"/>
                </a:cubicBezTo>
                <a:cubicBezTo>
                  <a:pt x="1879" y="1634"/>
                  <a:pt x="1880" y="1637"/>
                  <a:pt x="1881" y="1640"/>
                </a:cubicBezTo>
                <a:cubicBezTo>
                  <a:pt x="1882" y="1644"/>
                  <a:pt x="1884" y="1640"/>
                  <a:pt x="1886" y="1644"/>
                </a:cubicBezTo>
                <a:cubicBezTo>
                  <a:pt x="1889" y="1649"/>
                  <a:pt x="1886" y="1649"/>
                  <a:pt x="1882" y="1653"/>
                </a:cubicBezTo>
                <a:cubicBezTo>
                  <a:pt x="1878" y="1656"/>
                  <a:pt x="1881" y="1659"/>
                  <a:pt x="1878" y="1662"/>
                </a:cubicBezTo>
                <a:cubicBezTo>
                  <a:pt x="1876" y="1665"/>
                  <a:pt x="1874" y="1670"/>
                  <a:pt x="1877" y="1670"/>
                </a:cubicBezTo>
                <a:cubicBezTo>
                  <a:pt x="1879" y="1671"/>
                  <a:pt x="1878" y="1666"/>
                  <a:pt x="1880" y="1664"/>
                </a:cubicBezTo>
                <a:cubicBezTo>
                  <a:pt x="1882" y="1662"/>
                  <a:pt x="1880" y="1661"/>
                  <a:pt x="1883" y="1663"/>
                </a:cubicBezTo>
                <a:cubicBezTo>
                  <a:pt x="1886" y="1666"/>
                  <a:pt x="1882" y="1669"/>
                  <a:pt x="1882" y="1671"/>
                </a:cubicBezTo>
                <a:cubicBezTo>
                  <a:pt x="1882" y="1672"/>
                  <a:pt x="1878" y="1675"/>
                  <a:pt x="1878" y="1675"/>
                </a:cubicBezTo>
                <a:cubicBezTo>
                  <a:pt x="1878" y="1675"/>
                  <a:pt x="1876" y="1675"/>
                  <a:pt x="1875" y="1678"/>
                </a:cubicBezTo>
                <a:cubicBezTo>
                  <a:pt x="1874" y="1680"/>
                  <a:pt x="1875" y="1686"/>
                  <a:pt x="1875" y="1686"/>
                </a:cubicBezTo>
                <a:cubicBezTo>
                  <a:pt x="1875" y="1686"/>
                  <a:pt x="1873" y="1684"/>
                  <a:pt x="1871" y="1688"/>
                </a:cubicBezTo>
                <a:cubicBezTo>
                  <a:pt x="1869" y="1692"/>
                  <a:pt x="1872" y="1693"/>
                  <a:pt x="1874" y="1693"/>
                </a:cubicBezTo>
                <a:cubicBezTo>
                  <a:pt x="1875" y="1692"/>
                  <a:pt x="1875" y="1690"/>
                  <a:pt x="1877" y="1689"/>
                </a:cubicBezTo>
                <a:cubicBezTo>
                  <a:pt x="1880" y="1687"/>
                  <a:pt x="1879" y="1686"/>
                  <a:pt x="1878" y="1682"/>
                </a:cubicBezTo>
                <a:cubicBezTo>
                  <a:pt x="1878" y="1678"/>
                  <a:pt x="1879" y="1678"/>
                  <a:pt x="1881" y="1675"/>
                </a:cubicBezTo>
                <a:cubicBezTo>
                  <a:pt x="1883" y="1673"/>
                  <a:pt x="1883" y="1670"/>
                  <a:pt x="1884" y="1671"/>
                </a:cubicBezTo>
                <a:cubicBezTo>
                  <a:pt x="1885" y="1672"/>
                  <a:pt x="1883" y="1678"/>
                  <a:pt x="1883" y="1681"/>
                </a:cubicBezTo>
                <a:cubicBezTo>
                  <a:pt x="1884" y="1683"/>
                  <a:pt x="1883" y="1687"/>
                  <a:pt x="1883" y="1692"/>
                </a:cubicBezTo>
                <a:cubicBezTo>
                  <a:pt x="1882" y="1696"/>
                  <a:pt x="1884" y="1700"/>
                  <a:pt x="1887" y="1698"/>
                </a:cubicBezTo>
                <a:cubicBezTo>
                  <a:pt x="1890" y="1697"/>
                  <a:pt x="1888" y="1693"/>
                  <a:pt x="1887" y="1691"/>
                </a:cubicBezTo>
                <a:cubicBezTo>
                  <a:pt x="1885" y="1689"/>
                  <a:pt x="1887" y="1687"/>
                  <a:pt x="1885" y="1684"/>
                </a:cubicBezTo>
                <a:cubicBezTo>
                  <a:pt x="1883" y="1680"/>
                  <a:pt x="1885" y="1675"/>
                  <a:pt x="1885" y="1672"/>
                </a:cubicBezTo>
                <a:cubicBezTo>
                  <a:pt x="1885" y="1670"/>
                  <a:pt x="1886" y="1669"/>
                  <a:pt x="1888" y="1670"/>
                </a:cubicBezTo>
                <a:cubicBezTo>
                  <a:pt x="1891" y="1671"/>
                  <a:pt x="1887" y="1677"/>
                  <a:pt x="1890" y="1678"/>
                </a:cubicBezTo>
                <a:cubicBezTo>
                  <a:pt x="1892" y="1680"/>
                  <a:pt x="1892" y="1682"/>
                  <a:pt x="1894" y="1686"/>
                </a:cubicBezTo>
                <a:cubicBezTo>
                  <a:pt x="1896" y="1689"/>
                  <a:pt x="1892" y="1695"/>
                  <a:pt x="1895" y="1694"/>
                </a:cubicBezTo>
                <a:cubicBezTo>
                  <a:pt x="1897" y="1692"/>
                  <a:pt x="1895" y="1692"/>
                  <a:pt x="1896" y="1688"/>
                </a:cubicBezTo>
                <a:cubicBezTo>
                  <a:pt x="1897" y="1684"/>
                  <a:pt x="1895" y="1681"/>
                  <a:pt x="1892" y="1677"/>
                </a:cubicBezTo>
                <a:cubicBezTo>
                  <a:pt x="1889" y="1672"/>
                  <a:pt x="1892" y="1673"/>
                  <a:pt x="1892" y="1671"/>
                </a:cubicBezTo>
                <a:cubicBezTo>
                  <a:pt x="1892" y="1670"/>
                  <a:pt x="1892" y="1671"/>
                  <a:pt x="1893" y="1667"/>
                </a:cubicBezTo>
                <a:cubicBezTo>
                  <a:pt x="1893" y="1662"/>
                  <a:pt x="1892" y="1663"/>
                  <a:pt x="1895" y="1661"/>
                </a:cubicBezTo>
                <a:cubicBezTo>
                  <a:pt x="1897" y="1659"/>
                  <a:pt x="1897" y="1662"/>
                  <a:pt x="1897" y="1665"/>
                </a:cubicBezTo>
                <a:cubicBezTo>
                  <a:pt x="1897" y="1668"/>
                  <a:pt x="1899" y="1667"/>
                  <a:pt x="1902" y="1668"/>
                </a:cubicBezTo>
                <a:cubicBezTo>
                  <a:pt x="1905" y="1670"/>
                  <a:pt x="1904" y="1671"/>
                  <a:pt x="1906" y="1672"/>
                </a:cubicBezTo>
                <a:cubicBezTo>
                  <a:pt x="1909" y="1672"/>
                  <a:pt x="1907" y="1670"/>
                  <a:pt x="1908" y="1667"/>
                </a:cubicBezTo>
                <a:cubicBezTo>
                  <a:pt x="1909" y="1664"/>
                  <a:pt x="1908" y="1664"/>
                  <a:pt x="1911" y="1663"/>
                </a:cubicBezTo>
                <a:cubicBezTo>
                  <a:pt x="1914" y="1661"/>
                  <a:pt x="1912" y="1664"/>
                  <a:pt x="1914" y="1664"/>
                </a:cubicBezTo>
                <a:cubicBezTo>
                  <a:pt x="1917" y="1663"/>
                  <a:pt x="1917" y="1667"/>
                  <a:pt x="1919" y="1669"/>
                </a:cubicBezTo>
                <a:cubicBezTo>
                  <a:pt x="1921" y="1670"/>
                  <a:pt x="1921" y="1672"/>
                  <a:pt x="1923" y="1673"/>
                </a:cubicBezTo>
                <a:cubicBezTo>
                  <a:pt x="1925" y="1674"/>
                  <a:pt x="1926" y="1672"/>
                  <a:pt x="1925" y="1669"/>
                </a:cubicBezTo>
                <a:cubicBezTo>
                  <a:pt x="1924" y="1665"/>
                  <a:pt x="1926" y="1664"/>
                  <a:pt x="1929" y="1662"/>
                </a:cubicBezTo>
                <a:cubicBezTo>
                  <a:pt x="1931" y="1660"/>
                  <a:pt x="1931" y="1664"/>
                  <a:pt x="1933" y="1669"/>
                </a:cubicBezTo>
                <a:cubicBezTo>
                  <a:pt x="1934" y="1673"/>
                  <a:pt x="1935" y="1672"/>
                  <a:pt x="1940" y="1673"/>
                </a:cubicBezTo>
                <a:cubicBezTo>
                  <a:pt x="1944" y="1675"/>
                  <a:pt x="1944" y="1678"/>
                  <a:pt x="1947" y="1677"/>
                </a:cubicBezTo>
                <a:cubicBezTo>
                  <a:pt x="1950" y="1677"/>
                  <a:pt x="1949" y="1675"/>
                  <a:pt x="1947" y="1670"/>
                </a:cubicBezTo>
                <a:cubicBezTo>
                  <a:pt x="1946" y="1666"/>
                  <a:pt x="1946" y="1666"/>
                  <a:pt x="1948" y="1667"/>
                </a:cubicBezTo>
                <a:cubicBezTo>
                  <a:pt x="1951" y="1667"/>
                  <a:pt x="1953" y="1670"/>
                  <a:pt x="1957" y="1669"/>
                </a:cubicBezTo>
                <a:cubicBezTo>
                  <a:pt x="1961" y="1668"/>
                  <a:pt x="1957" y="1667"/>
                  <a:pt x="1955" y="1667"/>
                </a:cubicBezTo>
                <a:cubicBezTo>
                  <a:pt x="1953" y="1667"/>
                  <a:pt x="1953" y="1664"/>
                  <a:pt x="1948" y="1661"/>
                </a:cubicBezTo>
                <a:cubicBezTo>
                  <a:pt x="1942" y="1658"/>
                  <a:pt x="1945" y="1657"/>
                  <a:pt x="1944" y="1652"/>
                </a:cubicBezTo>
                <a:cubicBezTo>
                  <a:pt x="1942" y="1647"/>
                  <a:pt x="1943" y="1646"/>
                  <a:pt x="1940" y="1644"/>
                </a:cubicBezTo>
                <a:cubicBezTo>
                  <a:pt x="1937" y="1643"/>
                  <a:pt x="1937" y="1641"/>
                  <a:pt x="1933" y="1637"/>
                </a:cubicBezTo>
                <a:cubicBezTo>
                  <a:pt x="1930" y="1633"/>
                  <a:pt x="1931" y="1633"/>
                  <a:pt x="1927" y="1635"/>
                </a:cubicBezTo>
                <a:cubicBezTo>
                  <a:pt x="1924" y="1637"/>
                  <a:pt x="1928" y="1639"/>
                  <a:pt x="1926" y="1642"/>
                </a:cubicBezTo>
                <a:cubicBezTo>
                  <a:pt x="1924" y="1646"/>
                  <a:pt x="1924" y="1639"/>
                  <a:pt x="1921" y="1642"/>
                </a:cubicBezTo>
                <a:cubicBezTo>
                  <a:pt x="1918" y="1644"/>
                  <a:pt x="1917" y="1641"/>
                  <a:pt x="1914" y="1640"/>
                </a:cubicBezTo>
                <a:cubicBezTo>
                  <a:pt x="1911" y="1640"/>
                  <a:pt x="1912" y="1639"/>
                  <a:pt x="1909" y="1641"/>
                </a:cubicBezTo>
                <a:cubicBezTo>
                  <a:pt x="1907" y="1643"/>
                  <a:pt x="1908" y="1644"/>
                  <a:pt x="1905" y="1643"/>
                </a:cubicBezTo>
                <a:cubicBezTo>
                  <a:pt x="1902" y="1643"/>
                  <a:pt x="1905" y="1640"/>
                  <a:pt x="1902" y="1639"/>
                </a:cubicBezTo>
                <a:cubicBezTo>
                  <a:pt x="1900" y="1639"/>
                  <a:pt x="1903" y="1642"/>
                  <a:pt x="1899" y="1643"/>
                </a:cubicBezTo>
                <a:cubicBezTo>
                  <a:pt x="1896" y="1644"/>
                  <a:pt x="1900" y="1644"/>
                  <a:pt x="1898" y="1648"/>
                </a:cubicBezTo>
                <a:cubicBezTo>
                  <a:pt x="1896" y="1652"/>
                  <a:pt x="1900" y="1650"/>
                  <a:pt x="1895" y="1652"/>
                </a:cubicBezTo>
                <a:cubicBezTo>
                  <a:pt x="1891" y="1654"/>
                  <a:pt x="1893" y="1651"/>
                  <a:pt x="1892" y="1646"/>
                </a:cubicBezTo>
                <a:cubicBezTo>
                  <a:pt x="1891" y="1641"/>
                  <a:pt x="1893" y="1643"/>
                  <a:pt x="1895" y="1641"/>
                </a:cubicBezTo>
                <a:cubicBezTo>
                  <a:pt x="1898" y="1639"/>
                  <a:pt x="1898" y="1639"/>
                  <a:pt x="1896" y="1637"/>
                </a:cubicBezTo>
                <a:cubicBezTo>
                  <a:pt x="1893" y="1635"/>
                  <a:pt x="1896" y="1636"/>
                  <a:pt x="1895" y="1632"/>
                </a:cubicBezTo>
                <a:cubicBezTo>
                  <a:pt x="1895" y="1628"/>
                  <a:pt x="1897" y="1631"/>
                  <a:pt x="1900" y="1631"/>
                </a:cubicBezTo>
                <a:cubicBezTo>
                  <a:pt x="1904" y="1630"/>
                  <a:pt x="1900" y="1636"/>
                  <a:pt x="1903" y="1636"/>
                </a:cubicBezTo>
                <a:cubicBezTo>
                  <a:pt x="1906" y="1635"/>
                  <a:pt x="1902" y="1632"/>
                  <a:pt x="1905" y="1631"/>
                </a:cubicBezTo>
                <a:cubicBezTo>
                  <a:pt x="1909" y="1630"/>
                  <a:pt x="1909" y="1632"/>
                  <a:pt x="1911" y="1635"/>
                </a:cubicBezTo>
                <a:cubicBezTo>
                  <a:pt x="1912" y="1638"/>
                  <a:pt x="1912" y="1638"/>
                  <a:pt x="1915" y="1639"/>
                </a:cubicBezTo>
                <a:cubicBezTo>
                  <a:pt x="1918" y="1640"/>
                  <a:pt x="1917" y="1638"/>
                  <a:pt x="1920" y="1636"/>
                </a:cubicBezTo>
                <a:cubicBezTo>
                  <a:pt x="1922" y="1635"/>
                  <a:pt x="1922" y="1634"/>
                  <a:pt x="1921" y="1632"/>
                </a:cubicBezTo>
                <a:cubicBezTo>
                  <a:pt x="1920" y="1630"/>
                  <a:pt x="1918" y="1636"/>
                  <a:pt x="1915" y="1633"/>
                </a:cubicBezTo>
                <a:cubicBezTo>
                  <a:pt x="1911" y="1630"/>
                  <a:pt x="1915" y="1630"/>
                  <a:pt x="1917" y="1629"/>
                </a:cubicBezTo>
                <a:cubicBezTo>
                  <a:pt x="1919" y="1628"/>
                  <a:pt x="1915" y="1626"/>
                  <a:pt x="1920" y="1624"/>
                </a:cubicBezTo>
                <a:cubicBezTo>
                  <a:pt x="1925" y="1622"/>
                  <a:pt x="1919" y="1627"/>
                  <a:pt x="1923" y="1630"/>
                </a:cubicBezTo>
                <a:cubicBezTo>
                  <a:pt x="1927" y="1632"/>
                  <a:pt x="1926" y="1631"/>
                  <a:pt x="1929" y="1629"/>
                </a:cubicBezTo>
                <a:cubicBezTo>
                  <a:pt x="1931" y="1627"/>
                  <a:pt x="1928" y="1626"/>
                  <a:pt x="1925" y="1622"/>
                </a:cubicBezTo>
                <a:cubicBezTo>
                  <a:pt x="1923" y="1619"/>
                  <a:pt x="1924" y="1618"/>
                  <a:pt x="1925" y="1615"/>
                </a:cubicBezTo>
                <a:cubicBezTo>
                  <a:pt x="1925" y="1611"/>
                  <a:pt x="1921" y="1612"/>
                  <a:pt x="1919" y="1608"/>
                </a:cubicBezTo>
                <a:cubicBezTo>
                  <a:pt x="1917" y="1604"/>
                  <a:pt x="1920" y="1604"/>
                  <a:pt x="1923" y="1605"/>
                </a:cubicBezTo>
                <a:cubicBezTo>
                  <a:pt x="1926" y="1606"/>
                  <a:pt x="1924" y="1611"/>
                  <a:pt x="1929" y="1612"/>
                </a:cubicBezTo>
                <a:cubicBezTo>
                  <a:pt x="1935" y="1613"/>
                  <a:pt x="1932" y="1613"/>
                  <a:pt x="1934" y="1619"/>
                </a:cubicBezTo>
                <a:cubicBezTo>
                  <a:pt x="1937" y="1625"/>
                  <a:pt x="1938" y="1616"/>
                  <a:pt x="1938" y="1620"/>
                </a:cubicBezTo>
                <a:cubicBezTo>
                  <a:pt x="1939" y="1623"/>
                  <a:pt x="1941" y="1621"/>
                  <a:pt x="1941" y="1625"/>
                </a:cubicBezTo>
                <a:cubicBezTo>
                  <a:pt x="1942" y="1630"/>
                  <a:pt x="1943" y="1621"/>
                  <a:pt x="1945" y="1622"/>
                </a:cubicBezTo>
                <a:cubicBezTo>
                  <a:pt x="1947" y="1623"/>
                  <a:pt x="1945" y="1625"/>
                  <a:pt x="1949" y="1627"/>
                </a:cubicBezTo>
                <a:cubicBezTo>
                  <a:pt x="1952" y="1629"/>
                  <a:pt x="1950" y="1627"/>
                  <a:pt x="1952" y="1628"/>
                </a:cubicBezTo>
                <a:cubicBezTo>
                  <a:pt x="1955" y="1629"/>
                  <a:pt x="1953" y="1632"/>
                  <a:pt x="1954" y="1635"/>
                </a:cubicBezTo>
                <a:cubicBezTo>
                  <a:pt x="1956" y="1639"/>
                  <a:pt x="1952" y="1641"/>
                  <a:pt x="1951" y="1644"/>
                </a:cubicBezTo>
                <a:cubicBezTo>
                  <a:pt x="1950" y="1647"/>
                  <a:pt x="1948" y="1649"/>
                  <a:pt x="1951" y="1649"/>
                </a:cubicBezTo>
                <a:cubicBezTo>
                  <a:pt x="1954" y="1650"/>
                  <a:pt x="1954" y="1646"/>
                  <a:pt x="1956" y="1642"/>
                </a:cubicBezTo>
                <a:cubicBezTo>
                  <a:pt x="1957" y="1641"/>
                  <a:pt x="1960" y="1642"/>
                  <a:pt x="1960" y="1637"/>
                </a:cubicBezTo>
                <a:cubicBezTo>
                  <a:pt x="1959" y="1633"/>
                  <a:pt x="1960" y="1631"/>
                  <a:pt x="1963" y="1632"/>
                </a:cubicBezTo>
                <a:cubicBezTo>
                  <a:pt x="1966" y="1632"/>
                  <a:pt x="1962" y="1635"/>
                  <a:pt x="1964" y="1636"/>
                </a:cubicBezTo>
                <a:cubicBezTo>
                  <a:pt x="1966" y="1637"/>
                  <a:pt x="1966" y="1640"/>
                  <a:pt x="1965" y="1645"/>
                </a:cubicBezTo>
                <a:cubicBezTo>
                  <a:pt x="1964" y="1649"/>
                  <a:pt x="1966" y="1653"/>
                  <a:pt x="1969" y="1655"/>
                </a:cubicBezTo>
                <a:cubicBezTo>
                  <a:pt x="1971" y="1658"/>
                  <a:pt x="1968" y="1662"/>
                  <a:pt x="1970" y="1662"/>
                </a:cubicBezTo>
                <a:cubicBezTo>
                  <a:pt x="1973" y="1661"/>
                  <a:pt x="1970" y="1661"/>
                  <a:pt x="1972" y="1659"/>
                </a:cubicBezTo>
                <a:cubicBezTo>
                  <a:pt x="1975" y="1658"/>
                  <a:pt x="1976" y="1656"/>
                  <a:pt x="1975" y="1652"/>
                </a:cubicBezTo>
                <a:cubicBezTo>
                  <a:pt x="1975" y="1648"/>
                  <a:pt x="1976" y="1647"/>
                  <a:pt x="1979" y="1645"/>
                </a:cubicBezTo>
                <a:cubicBezTo>
                  <a:pt x="1982" y="1643"/>
                  <a:pt x="1984" y="1651"/>
                  <a:pt x="1986" y="1651"/>
                </a:cubicBezTo>
                <a:cubicBezTo>
                  <a:pt x="1988" y="1651"/>
                  <a:pt x="1986" y="1649"/>
                  <a:pt x="1987" y="1647"/>
                </a:cubicBezTo>
                <a:cubicBezTo>
                  <a:pt x="1989" y="1645"/>
                  <a:pt x="1990" y="1646"/>
                  <a:pt x="1995" y="1646"/>
                </a:cubicBezTo>
                <a:cubicBezTo>
                  <a:pt x="1999" y="1647"/>
                  <a:pt x="2001" y="1646"/>
                  <a:pt x="2001" y="1644"/>
                </a:cubicBezTo>
                <a:cubicBezTo>
                  <a:pt x="2001" y="1642"/>
                  <a:pt x="1999" y="1644"/>
                  <a:pt x="1996" y="1644"/>
                </a:cubicBezTo>
                <a:cubicBezTo>
                  <a:pt x="1993" y="1643"/>
                  <a:pt x="1992" y="1641"/>
                  <a:pt x="1990" y="1640"/>
                </a:cubicBezTo>
                <a:cubicBezTo>
                  <a:pt x="1988" y="1638"/>
                  <a:pt x="1988" y="1640"/>
                  <a:pt x="1982" y="1637"/>
                </a:cubicBezTo>
                <a:cubicBezTo>
                  <a:pt x="1976" y="1634"/>
                  <a:pt x="1980" y="1634"/>
                  <a:pt x="1977" y="1630"/>
                </a:cubicBezTo>
                <a:cubicBezTo>
                  <a:pt x="1973" y="1625"/>
                  <a:pt x="1975" y="1626"/>
                  <a:pt x="1976" y="1619"/>
                </a:cubicBezTo>
                <a:cubicBezTo>
                  <a:pt x="1977" y="1612"/>
                  <a:pt x="1978" y="1616"/>
                  <a:pt x="1982" y="1617"/>
                </a:cubicBezTo>
                <a:cubicBezTo>
                  <a:pt x="1987" y="1618"/>
                  <a:pt x="1982" y="1621"/>
                  <a:pt x="1985" y="1622"/>
                </a:cubicBezTo>
                <a:cubicBezTo>
                  <a:pt x="1988" y="1623"/>
                  <a:pt x="1986" y="1620"/>
                  <a:pt x="1988" y="1617"/>
                </a:cubicBezTo>
                <a:cubicBezTo>
                  <a:pt x="1991" y="1614"/>
                  <a:pt x="1992" y="1616"/>
                  <a:pt x="1991" y="1612"/>
                </a:cubicBezTo>
                <a:cubicBezTo>
                  <a:pt x="1990" y="1608"/>
                  <a:pt x="1991" y="1609"/>
                  <a:pt x="1995" y="1609"/>
                </a:cubicBezTo>
                <a:cubicBezTo>
                  <a:pt x="1998" y="1609"/>
                  <a:pt x="1995" y="1612"/>
                  <a:pt x="1996" y="1614"/>
                </a:cubicBezTo>
                <a:cubicBezTo>
                  <a:pt x="1997" y="1617"/>
                  <a:pt x="1991" y="1620"/>
                  <a:pt x="1992" y="1621"/>
                </a:cubicBezTo>
                <a:cubicBezTo>
                  <a:pt x="1994" y="1623"/>
                  <a:pt x="1994" y="1620"/>
                  <a:pt x="1998" y="1617"/>
                </a:cubicBezTo>
                <a:cubicBezTo>
                  <a:pt x="2002" y="1614"/>
                  <a:pt x="2000" y="1613"/>
                  <a:pt x="2002" y="1612"/>
                </a:cubicBezTo>
                <a:cubicBezTo>
                  <a:pt x="2005" y="1612"/>
                  <a:pt x="2004" y="1618"/>
                  <a:pt x="2007" y="1618"/>
                </a:cubicBezTo>
                <a:cubicBezTo>
                  <a:pt x="2009" y="1617"/>
                  <a:pt x="2009" y="1623"/>
                  <a:pt x="2011" y="1621"/>
                </a:cubicBezTo>
                <a:cubicBezTo>
                  <a:pt x="2012" y="1619"/>
                  <a:pt x="2011" y="1619"/>
                  <a:pt x="2008" y="1615"/>
                </a:cubicBezTo>
                <a:cubicBezTo>
                  <a:pt x="2005" y="1612"/>
                  <a:pt x="2007" y="1609"/>
                  <a:pt x="2009" y="1607"/>
                </a:cubicBezTo>
                <a:cubicBezTo>
                  <a:pt x="2012" y="1606"/>
                  <a:pt x="2013" y="1606"/>
                  <a:pt x="2015" y="1609"/>
                </a:cubicBezTo>
                <a:cubicBezTo>
                  <a:pt x="2017" y="1611"/>
                  <a:pt x="2018" y="1614"/>
                  <a:pt x="2021" y="1614"/>
                </a:cubicBezTo>
                <a:cubicBezTo>
                  <a:pt x="2024" y="1613"/>
                  <a:pt x="2020" y="1613"/>
                  <a:pt x="2019" y="1607"/>
                </a:cubicBezTo>
                <a:cubicBezTo>
                  <a:pt x="2017" y="1602"/>
                  <a:pt x="2018" y="1604"/>
                  <a:pt x="2023" y="1605"/>
                </a:cubicBezTo>
                <a:cubicBezTo>
                  <a:pt x="2029" y="1606"/>
                  <a:pt x="2027" y="1607"/>
                  <a:pt x="2033" y="1606"/>
                </a:cubicBezTo>
                <a:cubicBezTo>
                  <a:pt x="2038" y="1604"/>
                  <a:pt x="2026" y="1606"/>
                  <a:pt x="2035" y="1601"/>
                </a:cubicBezTo>
                <a:cubicBezTo>
                  <a:pt x="2043" y="1596"/>
                  <a:pt x="2038" y="1594"/>
                  <a:pt x="2038" y="1594"/>
                </a:cubicBezTo>
                <a:cubicBezTo>
                  <a:pt x="2038" y="1594"/>
                  <a:pt x="2037" y="1598"/>
                  <a:pt x="2034" y="1594"/>
                </a:cubicBezTo>
                <a:cubicBezTo>
                  <a:pt x="2031" y="1590"/>
                  <a:pt x="2033" y="1585"/>
                  <a:pt x="2039" y="1582"/>
                </a:cubicBezTo>
                <a:cubicBezTo>
                  <a:pt x="2045" y="1580"/>
                  <a:pt x="2046" y="1586"/>
                  <a:pt x="2052" y="1591"/>
                </a:cubicBezTo>
                <a:cubicBezTo>
                  <a:pt x="2058" y="1597"/>
                  <a:pt x="2058" y="1592"/>
                  <a:pt x="2064" y="1591"/>
                </a:cubicBezTo>
                <a:cubicBezTo>
                  <a:pt x="2071" y="1590"/>
                  <a:pt x="2075" y="1596"/>
                  <a:pt x="2079" y="1595"/>
                </a:cubicBezTo>
                <a:cubicBezTo>
                  <a:pt x="2083" y="1594"/>
                  <a:pt x="2083" y="1597"/>
                  <a:pt x="2086" y="1596"/>
                </a:cubicBezTo>
                <a:cubicBezTo>
                  <a:pt x="2090" y="1596"/>
                  <a:pt x="2089" y="1599"/>
                  <a:pt x="2094" y="1602"/>
                </a:cubicBezTo>
                <a:cubicBezTo>
                  <a:pt x="2100" y="1605"/>
                  <a:pt x="2100" y="1600"/>
                  <a:pt x="2102" y="1596"/>
                </a:cubicBezTo>
                <a:cubicBezTo>
                  <a:pt x="2104" y="1592"/>
                  <a:pt x="2097" y="1594"/>
                  <a:pt x="2094" y="1592"/>
                </a:cubicBezTo>
                <a:cubicBezTo>
                  <a:pt x="2090" y="1590"/>
                  <a:pt x="2092" y="1589"/>
                  <a:pt x="2095" y="1586"/>
                </a:cubicBezTo>
                <a:cubicBezTo>
                  <a:pt x="2098" y="1582"/>
                  <a:pt x="2099" y="1587"/>
                  <a:pt x="2103" y="1585"/>
                </a:cubicBezTo>
                <a:cubicBezTo>
                  <a:pt x="2106" y="1583"/>
                  <a:pt x="2102" y="1584"/>
                  <a:pt x="2103" y="1578"/>
                </a:cubicBezTo>
                <a:cubicBezTo>
                  <a:pt x="2105" y="1573"/>
                  <a:pt x="2100" y="1574"/>
                  <a:pt x="2097" y="1570"/>
                </a:cubicBezTo>
                <a:cubicBezTo>
                  <a:pt x="2095" y="1566"/>
                  <a:pt x="2100" y="1565"/>
                  <a:pt x="2101" y="1562"/>
                </a:cubicBezTo>
                <a:cubicBezTo>
                  <a:pt x="2102" y="1559"/>
                  <a:pt x="2104" y="1559"/>
                  <a:pt x="2107" y="1560"/>
                </a:cubicBezTo>
                <a:cubicBezTo>
                  <a:pt x="2110" y="1562"/>
                  <a:pt x="2107" y="1565"/>
                  <a:pt x="2105" y="1571"/>
                </a:cubicBezTo>
                <a:cubicBezTo>
                  <a:pt x="2102" y="1576"/>
                  <a:pt x="2103" y="1576"/>
                  <a:pt x="2108" y="1576"/>
                </a:cubicBezTo>
                <a:cubicBezTo>
                  <a:pt x="2112" y="1577"/>
                  <a:pt x="2111" y="1575"/>
                  <a:pt x="2113" y="1572"/>
                </a:cubicBezTo>
                <a:cubicBezTo>
                  <a:pt x="2114" y="1569"/>
                  <a:pt x="2112" y="1568"/>
                  <a:pt x="2115" y="1563"/>
                </a:cubicBezTo>
                <a:cubicBezTo>
                  <a:pt x="2117" y="1559"/>
                  <a:pt x="2116" y="1559"/>
                  <a:pt x="2114" y="1556"/>
                </a:cubicBezTo>
                <a:cubicBezTo>
                  <a:pt x="2112" y="1553"/>
                  <a:pt x="2112" y="1553"/>
                  <a:pt x="2113" y="1549"/>
                </a:cubicBezTo>
                <a:cubicBezTo>
                  <a:pt x="2113" y="1545"/>
                  <a:pt x="2114" y="1550"/>
                  <a:pt x="2117" y="1548"/>
                </a:cubicBezTo>
                <a:cubicBezTo>
                  <a:pt x="2119" y="1545"/>
                  <a:pt x="2114" y="1552"/>
                  <a:pt x="2119" y="1553"/>
                </a:cubicBezTo>
                <a:cubicBezTo>
                  <a:pt x="2123" y="1553"/>
                  <a:pt x="2120" y="1552"/>
                  <a:pt x="2123" y="1555"/>
                </a:cubicBezTo>
                <a:cubicBezTo>
                  <a:pt x="2125" y="1558"/>
                  <a:pt x="2125" y="1558"/>
                  <a:pt x="2125" y="1558"/>
                </a:cubicBezTo>
                <a:cubicBezTo>
                  <a:pt x="2125" y="1558"/>
                  <a:pt x="2126" y="1561"/>
                  <a:pt x="2127" y="1559"/>
                </a:cubicBezTo>
                <a:cubicBezTo>
                  <a:pt x="2129" y="1558"/>
                  <a:pt x="2128" y="1557"/>
                  <a:pt x="2129" y="1556"/>
                </a:cubicBezTo>
                <a:cubicBezTo>
                  <a:pt x="2130" y="1554"/>
                  <a:pt x="2132" y="1555"/>
                  <a:pt x="2133" y="1553"/>
                </a:cubicBezTo>
                <a:cubicBezTo>
                  <a:pt x="2135" y="1550"/>
                  <a:pt x="2132" y="1554"/>
                  <a:pt x="2131" y="1551"/>
                </a:cubicBezTo>
                <a:cubicBezTo>
                  <a:pt x="2129" y="1548"/>
                  <a:pt x="2128" y="1549"/>
                  <a:pt x="2127" y="1546"/>
                </a:cubicBezTo>
                <a:cubicBezTo>
                  <a:pt x="2125" y="1543"/>
                  <a:pt x="2126" y="1542"/>
                  <a:pt x="2129" y="1540"/>
                </a:cubicBezTo>
                <a:cubicBezTo>
                  <a:pt x="2133" y="1538"/>
                  <a:pt x="2131" y="1542"/>
                  <a:pt x="2132" y="1546"/>
                </a:cubicBezTo>
                <a:cubicBezTo>
                  <a:pt x="2133" y="1550"/>
                  <a:pt x="2135" y="1550"/>
                  <a:pt x="2138" y="1551"/>
                </a:cubicBezTo>
                <a:cubicBezTo>
                  <a:pt x="2141" y="1551"/>
                  <a:pt x="2140" y="1553"/>
                  <a:pt x="2143" y="1555"/>
                </a:cubicBezTo>
                <a:cubicBezTo>
                  <a:pt x="2146" y="1558"/>
                  <a:pt x="2144" y="1554"/>
                  <a:pt x="2143" y="1551"/>
                </a:cubicBezTo>
                <a:cubicBezTo>
                  <a:pt x="2141" y="1549"/>
                  <a:pt x="2145" y="1548"/>
                  <a:pt x="2145" y="1548"/>
                </a:cubicBezTo>
                <a:cubicBezTo>
                  <a:pt x="2145" y="1548"/>
                  <a:pt x="2147" y="1552"/>
                  <a:pt x="2150" y="1555"/>
                </a:cubicBezTo>
                <a:cubicBezTo>
                  <a:pt x="2152" y="1558"/>
                  <a:pt x="2154" y="1558"/>
                  <a:pt x="2156" y="1559"/>
                </a:cubicBezTo>
                <a:cubicBezTo>
                  <a:pt x="2159" y="1560"/>
                  <a:pt x="2159" y="1555"/>
                  <a:pt x="2159" y="1555"/>
                </a:cubicBezTo>
                <a:cubicBezTo>
                  <a:pt x="2159" y="1555"/>
                  <a:pt x="2156" y="1552"/>
                  <a:pt x="2157" y="1550"/>
                </a:cubicBezTo>
                <a:cubicBezTo>
                  <a:pt x="2159" y="1548"/>
                  <a:pt x="2159" y="1551"/>
                  <a:pt x="2162" y="1552"/>
                </a:cubicBezTo>
                <a:cubicBezTo>
                  <a:pt x="2165" y="1554"/>
                  <a:pt x="2165" y="1551"/>
                  <a:pt x="2165" y="1551"/>
                </a:cubicBezTo>
                <a:cubicBezTo>
                  <a:pt x="2165" y="1551"/>
                  <a:pt x="2170" y="1560"/>
                  <a:pt x="2173" y="1564"/>
                </a:cubicBezTo>
                <a:cubicBezTo>
                  <a:pt x="2176" y="1568"/>
                  <a:pt x="2175" y="1569"/>
                  <a:pt x="2174" y="1573"/>
                </a:cubicBezTo>
                <a:cubicBezTo>
                  <a:pt x="2173" y="1576"/>
                  <a:pt x="2175" y="1576"/>
                  <a:pt x="2178" y="1577"/>
                </a:cubicBezTo>
                <a:cubicBezTo>
                  <a:pt x="2180" y="1579"/>
                  <a:pt x="2182" y="1577"/>
                  <a:pt x="2185" y="1577"/>
                </a:cubicBezTo>
                <a:cubicBezTo>
                  <a:pt x="2188" y="1577"/>
                  <a:pt x="2187" y="1574"/>
                  <a:pt x="2186" y="1572"/>
                </a:cubicBezTo>
                <a:cubicBezTo>
                  <a:pt x="2186" y="1570"/>
                  <a:pt x="2188" y="1571"/>
                  <a:pt x="2190" y="1570"/>
                </a:cubicBezTo>
                <a:cubicBezTo>
                  <a:pt x="2191" y="1569"/>
                  <a:pt x="2191" y="1567"/>
                  <a:pt x="2187" y="1566"/>
                </a:cubicBezTo>
                <a:cubicBezTo>
                  <a:pt x="2184" y="1565"/>
                  <a:pt x="2185" y="1562"/>
                  <a:pt x="2182" y="1556"/>
                </a:cubicBezTo>
                <a:cubicBezTo>
                  <a:pt x="2182" y="1556"/>
                  <a:pt x="2182" y="1556"/>
                  <a:pt x="2183" y="1556"/>
                </a:cubicBezTo>
                <a:cubicBezTo>
                  <a:pt x="2189" y="1557"/>
                  <a:pt x="2179" y="1552"/>
                  <a:pt x="2183" y="1552"/>
                </a:cubicBezTo>
                <a:cubicBezTo>
                  <a:pt x="2186" y="1552"/>
                  <a:pt x="2183" y="1548"/>
                  <a:pt x="2181" y="1546"/>
                </a:cubicBezTo>
                <a:cubicBezTo>
                  <a:pt x="2178" y="1544"/>
                  <a:pt x="2177" y="1543"/>
                  <a:pt x="2182" y="1539"/>
                </a:cubicBezTo>
                <a:cubicBezTo>
                  <a:pt x="2186" y="1536"/>
                  <a:pt x="2177" y="1538"/>
                  <a:pt x="2181" y="1535"/>
                </a:cubicBezTo>
                <a:cubicBezTo>
                  <a:pt x="2185" y="1533"/>
                  <a:pt x="2177" y="1533"/>
                  <a:pt x="2181" y="1531"/>
                </a:cubicBezTo>
                <a:cubicBezTo>
                  <a:pt x="2185" y="1529"/>
                  <a:pt x="2183" y="1527"/>
                  <a:pt x="2180" y="1525"/>
                </a:cubicBezTo>
                <a:cubicBezTo>
                  <a:pt x="2177" y="1524"/>
                  <a:pt x="2181" y="1528"/>
                  <a:pt x="2178" y="1529"/>
                </a:cubicBezTo>
                <a:cubicBezTo>
                  <a:pt x="2175" y="1530"/>
                  <a:pt x="2176" y="1525"/>
                  <a:pt x="2176" y="1522"/>
                </a:cubicBezTo>
                <a:cubicBezTo>
                  <a:pt x="2176" y="1519"/>
                  <a:pt x="2178" y="1516"/>
                  <a:pt x="2176" y="1516"/>
                </a:cubicBezTo>
                <a:cubicBezTo>
                  <a:pt x="2174" y="1516"/>
                  <a:pt x="2176" y="1518"/>
                  <a:pt x="2174" y="1521"/>
                </a:cubicBezTo>
                <a:cubicBezTo>
                  <a:pt x="2173" y="1515"/>
                  <a:pt x="2171" y="1510"/>
                  <a:pt x="2168" y="1510"/>
                </a:cubicBezTo>
                <a:cubicBezTo>
                  <a:pt x="2166" y="1510"/>
                  <a:pt x="2164" y="1509"/>
                  <a:pt x="2163" y="1509"/>
                </a:cubicBezTo>
                <a:cubicBezTo>
                  <a:pt x="2163" y="1508"/>
                  <a:pt x="2163" y="1507"/>
                  <a:pt x="2162" y="1506"/>
                </a:cubicBezTo>
                <a:cubicBezTo>
                  <a:pt x="2160" y="1505"/>
                  <a:pt x="2158" y="1506"/>
                  <a:pt x="2161" y="1504"/>
                </a:cubicBezTo>
                <a:cubicBezTo>
                  <a:pt x="2163" y="1502"/>
                  <a:pt x="2167" y="1506"/>
                  <a:pt x="2166" y="1504"/>
                </a:cubicBezTo>
                <a:cubicBezTo>
                  <a:pt x="2165" y="1502"/>
                  <a:pt x="2166" y="1501"/>
                  <a:pt x="2161" y="1502"/>
                </a:cubicBezTo>
                <a:cubicBezTo>
                  <a:pt x="2156" y="1504"/>
                  <a:pt x="2159" y="1501"/>
                  <a:pt x="2160" y="1497"/>
                </a:cubicBezTo>
                <a:cubicBezTo>
                  <a:pt x="2162" y="1493"/>
                  <a:pt x="2160" y="1495"/>
                  <a:pt x="2153" y="1495"/>
                </a:cubicBezTo>
                <a:cubicBezTo>
                  <a:pt x="2153" y="1494"/>
                  <a:pt x="2152" y="1494"/>
                  <a:pt x="2152" y="1494"/>
                </a:cubicBezTo>
                <a:cubicBezTo>
                  <a:pt x="2152" y="1491"/>
                  <a:pt x="2153" y="1487"/>
                  <a:pt x="2154" y="1486"/>
                </a:cubicBezTo>
                <a:cubicBezTo>
                  <a:pt x="2156" y="1482"/>
                  <a:pt x="2155" y="1488"/>
                  <a:pt x="2158" y="1487"/>
                </a:cubicBezTo>
                <a:cubicBezTo>
                  <a:pt x="2161" y="1486"/>
                  <a:pt x="2158" y="1482"/>
                  <a:pt x="2161" y="1482"/>
                </a:cubicBezTo>
                <a:cubicBezTo>
                  <a:pt x="2163" y="1481"/>
                  <a:pt x="2162" y="1485"/>
                  <a:pt x="2166" y="1485"/>
                </a:cubicBezTo>
                <a:cubicBezTo>
                  <a:pt x="2169" y="1485"/>
                  <a:pt x="2167" y="1490"/>
                  <a:pt x="2170" y="1490"/>
                </a:cubicBezTo>
                <a:cubicBezTo>
                  <a:pt x="2172" y="1490"/>
                  <a:pt x="2171" y="1487"/>
                  <a:pt x="2170" y="1484"/>
                </a:cubicBezTo>
                <a:cubicBezTo>
                  <a:pt x="2169" y="1480"/>
                  <a:pt x="2169" y="1480"/>
                  <a:pt x="2166" y="1479"/>
                </a:cubicBezTo>
                <a:cubicBezTo>
                  <a:pt x="2163" y="1478"/>
                  <a:pt x="2164" y="1476"/>
                  <a:pt x="2159" y="1473"/>
                </a:cubicBezTo>
                <a:cubicBezTo>
                  <a:pt x="2154" y="1469"/>
                  <a:pt x="2156" y="1468"/>
                  <a:pt x="2160" y="1466"/>
                </a:cubicBezTo>
                <a:cubicBezTo>
                  <a:pt x="2164" y="1464"/>
                  <a:pt x="2162" y="1471"/>
                  <a:pt x="2167" y="1473"/>
                </a:cubicBezTo>
                <a:cubicBezTo>
                  <a:pt x="2172" y="1476"/>
                  <a:pt x="2170" y="1479"/>
                  <a:pt x="2172" y="1478"/>
                </a:cubicBezTo>
                <a:cubicBezTo>
                  <a:pt x="2175" y="1477"/>
                  <a:pt x="2173" y="1471"/>
                  <a:pt x="2173" y="1471"/>
                </a:cubicBezTo>
                <a:cubicBezTo>
                  <a:pt x="2173" y="1471"/>
                  <a:pt x="2172" y="1468"/>
                  <a:pt x="2167" y="1464"/>
                </a:cubicBezTo>
                <a:cubicBezTo>
                  <a:pt x="2161" y="1461"/>
                  <a:pt x="2170" y="1463"/>
                  <a:pt x="2164" y="1458"/>
                </a:cubicBezTo>
                <a:cubicBezTo>
                  <a:pt x="2157" y="1453"/>
                  <a:pt x="2157" y="1453"/>
                  <a:pt x="2156" y="1449"/>
                </a:cubicBezTo>
                <a:cubicBezTo>
                  <a:pt x="2155" y="1446"/>
                  <a:pt x="2159" y="1448"/>
                  <a:pt x="2161" y="1451"/>
                </a:cubicBezTo>
                <a:cubicBezTo>
                  <a:pt x="2163" y="1453"/>
                  <a:pt x="2164" y="1455"/>
                  <a:pt x="2164" y="1452"/>
                </a:cubicBezTo>
                <a:cubicBezTo>
                  <a:pt x="2165" y="1450"/>
                  <a:pt x="2163" y="1450"/>
                  <a:pt x="2163" y="1448"/>
                </a:cubicBezTo>
                <a:cubicBezTo>
                  <a:pt x="2163" y="1446"/>
                  <a:pt x="2164" y="1447"/>
                  <a:pt x="2167" y="1446"/>
                </a:cubicBezTo>
                <a:cubicBezTo>
                  <a:pt x="2170" y="1446"/>
                  <a:pt x="2168" y="1444"/>
                  <a:pt x="2168" y="1440"/>
                </a:cubicBezTo>
                <a:cubicBezTo>
                  <a:pt x="2168" y="1435"/>
                  <a:pt x="2171" y="1438"/>
                  <a:pt x="2174" y="1440"/>
                </a:cubicBezTo>
                <a:cubicBezTo>
                  <a:pt x="2178" y="1441"/>
                  <a:pt x="2174" y="1444"/>
                  <a:pt x="2171" y="1446"/>
                </a:cubicBezTo>
                <a:cubicBezTo>
                  <a:pt x="2168" y="1447"/>
                  <a:pt x="2167" y="1447"/>
                  <a:pt x="2170" y="1449"/>
                </a:cubicBezTo>
                <a:cubicBezTo>
                  <a:pt x="2173" y="1451"/>
                  <a:pt x="2168" y="1453"/>
                  <a:pt x="2170" y="1457"/>
                </a:cubicBezTo>
                <a:cubicBezTo>
                  <a:pt x="2173" y="1462"/>
                  <a:pt x="2174" y="1458"/>
                  <a:pt x="2177" y="1460"/>
                </a:cubicBezTo>
                <a:cubicBezTo>
                  <a:pt x="2181" y="1462"/>
                  <a:pt x="2180" y="1469"/>
                  <a:pt x="2184" y="1467"/>
                </a:cubicBezTo>
                <a:cubicBezTo>
                  <a:pt x="2188" y="1466"/>
                  <a:pt x="2185" y="1463"/>
                  <a:pt x="2187" y="1460"/>
                </a:cubicBezTo>
                <a:cubicBezTo>
                  <a:pt x="2189" y="1458"/>
                  <a:pt x="2188" y="1457"/>
                  <a:pt x="2190" y="1456"/>
                </a:cubicBezTo>
                <a:cubicBezTo>
                  <a:pt x="2192" y="1455"/>
                  <a:pt x="2192" y="1459"/>
                  <a:pt x="2194" y="1460"/>
                </a:cubicBezTo>
                <a:cubicBezTo>
                  <a:pt x="2196" y="1462"/>
                  <a:pt x="2195" y="1463"/>
                  <a:pt x="2196" y="1467"/>
                </a:cubicBezTo>
                <a:cubicBezTo>
                  <a:pt x="2198" y="1470"/>
                  <a:pt x="2199" y="1467"/>
                  <a:pt x="2198" y="1465"/>
                </a:cubicBezTo>
                <a:cubicBezTo>
                  <a:pt x="2197" y="1464"/>
                  <a:pt x="2197" y="1463"/>
                  <a:pt x="2199" y="1461"/>
                </a:cubicBezTo>
                <a:cubicBezTo>
                  <a:pt x="2201" y="1460"/>
                  <a:pt x="2202" y="1465"/>
                  <a:pt x="2205" y="1463"/>
                </a:cubicBezTo>
                <a:cubicBezTo>
                  <a:pt x="2209" y="1460"/>
                  <a:pt x="2206" y="1461"/>
                  <a:pt x="2206" y="1456"/>
                </a:cubicBezTo>
                <a:cubicBezTo>
                  <a:pt x="2207" y="1451"/>
                  <a:pt x="2208" y="1456"/>
                  <a:pt x="2211" y="1454"/>
                </a:cubicBezTo>
                <a:cubicBezTo>
                  <a:pt x="2213" y="1451"/>
                  <a:pt x="2210" y="1450"/>
                  <a:pt x="2205" y="1448"/>
                </a:cubicBezTo>
                <a:cubicBezTo>
                  <a:pt x="2200" y="1446"/>
                  <a:pt x="2200" y="1446"/>
                  <a:pt x="2198" y="1441"/>
                </a:cubicBezTo>
                <a:cubicBezTo>
                  <a:pt x="2196" y="1436"/>
                  <a:pt x="2202" y="1443"/>
                  <a:pt x="2202" y="1439"/>
                </a:cubicBezTo>
                <a:cubicBezTo>
                  <a:pt x="2203" y="1434"/>
                  <a:pt x="2203" y="1435"/>
                  <a:pt x="2207" y="1434"/>
                </a:cubicBezTo>
                <a:cubicBezTo>
                  <a:pt x="2212" y="1432"/>
                  <a:pt x="2212" y="1436"/>
                  <a:pt x="2211" y="1440"/>
                </a:cubicBezTo>
                <a:cubicBezTo>
                  <a:pt x="2211" y="1444"/>
                  <a:pt x="2216" y="1446"/>
                  <a:pt x="2221" y="1446"/>
                </a:cubicBezTo>
                <a:cubicBezTo>
                  <a:pt x="2226" y="1447"/>
                  <a:pt x="2223" y="1439"/>
                  <a:pt x="2227" y="1438"/>
                </a:cubicBezTo>
                <a:cubicBezTo>
                  <a:pt x="2231" y="1438"/>
                  <a:pt x="2234" y="1443"/>
                  <a:pt x="2235" y="1446"/>
                </a:cubicBezTo>
                <a:cubicBezTo>
                  <a:pt x="2237" y="1449"/>
                  <a:pt x="2236" y="1450"/>
                  <a:pt x="2238" y="1451"/>
                </a:cubicBezTo>
                <a:cubicBezTo>
                  <a:pt x="2240" y="1452"/>
                  <a:pt x="2240" y="1449"/>
                  <a:pt x="2241" y="1447"/>
                </a:cubicBezTo>
                <a:cubicBezTo>
                  <a:pt x="2243" y="1445"/>
                  <a:pt x="2242" y="1443"/>
                  <a:pt x="2239" y="1440"/>
                </a:cubicBezTo>
                <a:cubicBezTo>
                  <a:pt x="2235" y="1438"/>
                  <a:pt x="2243" y="1440"/>
                  <a:pt x="2239" y="1436"/>
                </a:cubicBezTo>
                <a:cubicBezTo>
                  <a:pt x="2235" y="1433"/>
                  <a:pt x="2235" y="1432"/>
                  <a:pt x="2231" y="1429"/>
                </a:cubicBezTo>
                <a:cubicBezTo>
                  <a:pt x="2228" y="1425"/>
                  <a:pt x="2228" y="1423"/>
                  <a:pt x="2230" y="1421"/>
                </a:cubicBezTo>
                <a:cubicBezTo>
                  <a:pt x="2231" y="1419"/>
                  <a:pt x="2231" y="1417"/>
                  <a:pt x="2232" y="1422"/>
                </a:cubicBezTo>
                <a:cubicBezTo>
                  <a:pt x="2234" y="1427"/>
                  <a:pt x="2236" y="1425"/>
                  <a:pt x="2236" y="1425"/>
                </a:cubicBezTo>
                <a:cubicBezTo>
                  <a:pt x="2236" y="1425"/>
                  <a:pt x="2241" y="1426"/>
                  <a:pt x="2240" y="1430"/>
                </a:cubicBezTo>
                <a:cubicBezTo>
                  <a:pt x="2239" y="1434"/>
                  <a:pt x="2242" y="1436"/>
                  <a:pt x="2242" y="1436"/>
                </a:cubicBezTo>
                <a:cubicBezTo>
                  <a:pt x="2242" y="1436"/>
                  <a:pt x="2243" y="1435"/>
                  <a:pt x="2244" y="1432"/>
                </a:cubicBezTo>
                <a:cubicBezTo>
                  <a:pt x="2245" y="1429"/>
                  <a:pt x="2242" y="1430"/>
                  <a:pt x="2242" y="1426"/>
                </a:cubicBezTo>
                <a:cubicBezTo>
                  <a:pt x="2242" y="1421"/>
                  <a:pt x="2239" y="1422"/>
                  <a:pt x="2235" y="1417"/>
                </a:cubicBezTo>
                <a:cubicBezTo>
                  <a:pt x="2231" y="1412"/>
                  <a:pt x="2232" y="1411"/>
                  <a:pt x="2234" y="1409"/>
                </a:cubicBezTo>
                <a:cubicBezTo>
                  <a:pt x="2237" y="1407"/>
                  <a:pt x="2239" y="1416"/>
                  <a:pt x="2242" y="1417"/>
                </a:cubicBezTo>
                <a:cubicBezTo>
                  <a:pt x="2244" y="1417"/>
                  <a:pt x="2243" y="1413"/>
                  <a:pt x="2243" y="1413"/>
                </a:cubicBezTo>
                <a:cubicBezTo>
                  <a:pt x="2243" y="1413"/>
                  <a:pt x="2243" y="1410"/>
                  <a:pt x="2246" y="1411"/>
                </a:cubicBezTo>
                <a:cubicBezTo>
                  <a:pt x="2250" y="1412"/>
                  <a:pt x="2249" y="1409"/>
                  <a:pt x="2249" y="1409"/>
                </a:cubicBezTo>
                <a:cubicBezTo>
                  <a:pt x="2249" y="1409"/>
                  <a:pt x="2249" y="1411"/>
                  <a:pt x="2253" y="1414"/>
                </a:cubicBezTo>
                <a:cubicBezTo>
                  <a:pt x="2256" y="1417"/>
                  <a:pt x="2253" y="1417"/>
                  <a:pt x="2254" y="1422"/>
                </a:cubicBezTo>
                <a:cubicBezTo>
                  <a:pt x="2254" y="1426"/>
                  <a:pt x="2257" y="1426"/>
                  <a:pt x="2256" y="1424"/>
                </a:cubicBezTo>
                <a:cubicBezTo>
                  <a:pt x="2256" y="1423"/>
                  <a:pt x="2256" y="1421"/>
                  <a:pt x="2259" y="1420"/>
                </a:cubicBezTo>
                <a:cubicBezTo>
                  <a:pt x="2261" y="1418"/>
                  <a:pt x="2261" y="1418"/>
                  <a:pt x="2262" y="1416"/>
                </a:cubicBezTo>
                <a:cubicBezTo>
                  <a:pt x="2263" y="1414"/>
                  <a:pt x="2264" y="1416"/>
                  <a:pt x="2266" y="1412"/>
                </a:cubicBezTo>
                <a:cubicBezTo>
                  <a:pt x="2268" y="1408"/>
                  <a:pt x="2260" y="1407"/>
                  <a:pt x="2256" y="1403"/>
                </a:cubicBezTo>
                <a:cubicBezTo>
                  <a:pt x="2253" y="1400"/>
                  <a:pt x="2257" y="1401"/>
                  <a:pt x="2256" y="1397"/>
                </a:cubicBezTo>
                <a:cubicBezTo>
                  <a:pt x="2256" y="1392"/>
                  <a:pt x="2253" y="1396"/>
                  <a:pt x="2253" y="1392"/>
                </a:cubicBezTo>
                <a:cubicBezTo>
                  <a:pt x="2253" y="1388"/>
                  <a:pt x="2254" y="1386"/>
                  <a:pt x="2257" y="1386"/>
                </a:cubicBezTo>
                <a:cubicBezTo>
                  <a:pt x="2260" y="1386"/>
                  <a:pt x="2259" y="1387"/>
                  <a:pt x="2260" y="1391"/>
                </a:cubicBezTo>
                <a:cubicBezTo>
                  <a:pt x="2261" y="1395"/>
                  <a:pt x="2258" y="1396"/>
                  <a:pt x="2260" y="1397"/>
                </a:cubicBezTo>
                <a:cubicBezTo>
                  <a:pt x="2263" y="1399"/>
                  <a:pt x="2260" y="1394"/>
                  <a:pt x="2263" y="1394"/>
                </a:cubicBezTo>
                <a:cubicBezTo>
                  <a:pt x="2267" y="1394"/>
                  <a:pt x="2267" y="1389"/>
                  <a:pt x="2262" y="1385"/>
                </a:cubicBezTo>
                <a:cubicBezTo>
                  <a:pt x="2258" y="1381"/>
                  <a:pt x="2258" y="1381"/>
                  <a:pt x="2261" y="1377"/>
                </a:cubicBezTo>
                <a:cubicBezTo>
                  <a:pt x="2263" y="1373"/>
                  <a:pt x="2265" y="1379"/>
                  <a:pt x="2268" y="1376"/>
                </a:cubicBezTo>
                <a:cubicBezTo>
                  <a:pt x="2272" y="1372"/>
                  <a:pt x="2268" y="1373"/>
                  <a:pt x="2274" y="1373"/>
                </a:cubicBezTo>
                <a:cubicBezTo>
                  <a:pt x="2280" y="1374"/>
                  <a:pt x="2277" y="1377"/>
                  <a:pt x="2282" y="1380"/>
                </a:cubicBezTo>
                <a:cubicBezTo>
                  <a:pt x="2287" y="1383"/>
                  <a:pt x="2284" y="1379"/>
                  <a:pt x="2286" y="1376"/>
                </a:cubicBezTo>
                <a:cubicBezTo>
                  <a:pt x="2288" y="1372"/>
                  <a:pt x="2287" y="1373"/>
                  <a:pt x="2290" y="1373"/>
                </a:cubicBezTo>
                <a:cubicBezTo>
                  <a:pt x="2294" y="1373"/>
                  <a:pt x="2292" y="1380"/>
                  <a:pt x="2296" y="1381"/>
                </a:cubicBezTo>
                <a:cubicBezTo>
                  <a:pt x="2300" y="1381"/>
                  <a:pt x="2296" y="1378"/>
                  <a:pt x="2299" y="1376"/>
                </a:cubicBezTo>
                <a:cubicBezTo>
                  <a:pt x="2301" y="1375"/>
                  <a:pt x="2302" y="1378"/>
                  <a:pt x="2305" y="1381"/>
                </a:cubicBezTo>
                <a:cubicBezTo>
                  <a:pt x="2307" y="1384"/>
                  <a:pt x="2308" y="1380"/>
                  <a:pt x="2309" y="1378"/>
                </a:cubicBezTo>
                <a:cubicBezTo>
                  <a:pt x="2310" y="1376"/>
                  <a:pt x="2311" y="1377"/>
                  <a:pt x="2312" y="1371"/>
                </a:cubicBezTo>
                <a:cubicBezTo>
                  <a:pt x="2312" y="1366"/>
                  <a:pt x="2310" y="1370"/>
                  <a:pt x="2306" y="1369"/>
                </a:cubicBezTo>
                <a:cubicBezTo>
                  <a:pt x="2302" y="1367"/>
                  <a:pt x="2305" y="1364"/>
                  <a:pt x="2301" y="1364"/>
                </a:cubicBezTo>
                <a:cubicBezTo>
                  <a:pt x="2297" y="1364"/>
                  <a:pt x="2298" y="1361"/>
                  <a:pt x="2300" y="1358"/>
                </a:cubicBezTo>
                <a:cubicBezTo>
                  <a:pt x="2303" y="1355"/>
                  <a:pt x="2303" y="1353"/>
                  <a:pt x="2297" y="1350"/>
                </a:cubicBezTo>
                <a:cubicBezTo>
                  <a:pt x="2291" y="1348"/>
                  <a:pt x="2291" y="1350"/>
                  <a:pt x="2291" y="1350"/>
                </a:cubicBezTo>
                <a:cubicBezTo>
                  <a:pt x="2291" y="1350"/>
                  <a:pt x="2291" y="1348"/>
                  <a:pt x="2289" y="1344"/>
                </a:cubicBezTo>
                <a:cubicBezTo>
                  <a:pt x="2287" y="1340"/>
                  <a:pt x="2288" y="1348"/>
                  <a:pt x="2284" y="1341"/>
                </a:cubicBezTo>
                <a:cubicBezTo>
                  <a:pt x="2279" y="1333"/>
                  <a:pt x="2288" y="1333"/>
                  <a:pt x="2288" y="1333"/>
                </a:cubicBezTo>
                <a:cubicBezTo>
                  <a:pt x="2288" y="1333"/>
                  <a:pt x="2288" y="1338"/>
                  <a:pt x="2290" y="1340"/>
                </a:cubicBezTo>
                <a:cubicBezTo>
                  <a:pt x="2292" y="1342"/>
                  <a:pt x="2292" y="1339"/>
                  <a:pt x="2295" y="1338"/>
                </a:cubicBezTo>
                <a:cubicBezTo>
                  <a:pt x="2299" y="1336"/>
                  <a:pt x="2295" y="1342"/>
                  <a:pt x="2300" y="1340"/>
                </a:cubicBezTo>
                <a:cubicBezTo>
                  <a:pt x="2306" y="1339"/>
                  <a:pt x="2304" y="1343"/>
                  <a:pt x="2308" y="1343"/>
                </a:cubicBezTo>
                <a:cubicBezTo>
                  <a:pt x="2312" y="1342"/>
                  <a:pt x="2310" y="1338"/>
                  <a:pt x="2309" y="1335"/>
                </a:cubicBezTo>
                <a:cubicBezTo>
                  <a:pt x="2309" y="1332"/>
                  <a:pt x="2304" y="1332"/>
                  <a:pt x="2304" y="1332"/>
                </a:cubicBezTo>
                <a:cubicBezTo>
                  <a:pt x="2304" y="1332"/>
                  <a:pt x="2304" y="1329"/>
                  <a:pt x="2303" y="1325"/>
                </a:cubicBezTo>
                <a:cubicBezTo>
                  <a:pt x="2303" y="1321"/>
                  <a:pt x="2300" y="1325"/>
                  <a:pt x="2297" y="1325"/>
                </a:cubicBezTo>
                <a:cubicBezTo>
                  <a:pt x="2294" y="1324"/>
                  <a:pt x="2295" y="1319"/>
                  <a:pt x="2293" y="1317"/>
                </a:cubicBezTo>
                <a:cubicBezTo>
                  <a:pt x="2291" y="1314"/>
                  <a:pt x="2289" y="1317"/>
                  <a:pt x="2289" y="1319"/>
                </a:cubicBezTo>
                <a:cubicBezTo>
                  <a:pt x="2288" y="1322"/>
                  <a:pt x="2286" y="1323"/>
                  <a:pt x="2284" y="1321"/>
                </a:cubicBezTo>
                <a:cubicBezTo>
                  <a:pt x="2282" y="1319"/>
                  <a:pt x="2278" y="1319"/>
                  <a:pt x="2274" y="1317"/>
                </a:cubicBezTo>
                <a:cubicBezTo>
                  <a:pt x="2270" y="1316"/>
                  <a:pt x="2277" y="1317"/>
                  <a:pt x="2278" y="1315"/>
                </a:cubicBezTo>
                <a:cubicBezTo>
                  <a:pt x="2280" y="1313"/>
                  <a:pt x="2283" y="1317"/>
                  <a:pt x="2286" y="1318"/>
                </a:cubicBezTo>
                <a:cubicBezTo>
                  <a:pt x="2288" y="1319"/>
                  <a:pt x="2286" y="1314"/>
                  <a:pt x="2286" y="1314"/>
                </a:cubicBezTo>
                <a:cubicBezTo>
                  <a:pt x="2286" y="1314"/>
                  <a:pt x="2292" y="1315"/>
                  <a:pt x="2294" y="1315"/>
                </a:cubicBezTo>
                <a:cubicBezTo>
                  <a:pt x="2297" y="1314"/>
                  <a:pt x="2290" y="1314"/>
                  <a:pt x="2293" y="1312"/>
                </a:cubicBezTo>
                <a:cubicBezTo>
                  <a:pt x="2295" y="1310"/>
                  <a:pt x="2296" y="1314"/>
                  <a:pt x="2300" y="1314"/>
                </a:cubicBezTo>
                <a:cubicBezTo>
                  <a:pt x="2303" y="1314"/>
                  <a:pt x="2303" y="1311"/>
                  <a:pt x="2303" y="1309"/>
                </a:cubicBezTo>
                <a:cubicBezTo>
                  <a:pt x="2303" y="1306"/>
                  <a:pt x="2301" y="1307"/>
                  <a:pt x="2300" y="1309"/>
                </a:cubicBezTo>
                <a:cubicBezTo>
                  <a:pt x="2299" y="1312"/>
                  <a:pt x="2294" y="1308"/>
                  <a:pt x="2294" y="1308"/>
                </a:cubicBezTo>
                <a:cubicBezTo>
                  <a:pt x="2294" y="1308"/>
                  <a:pt x="2292" y="1304"/>
                  <a:pt x="2289" y="1301"/>
                </a:cubicBezTo>
                <a:cubicBezTo>
                  <a:pt x="2286" y="1298"/>
                  <a:pt x="2291" y="1305"/>
                  <a:pt x="2286" y="1303"/>
                </a:cubicBezTo>
                <a:cubicBezTo>
                  <a:pt x="2282" y="1301"/>
                  <a:pt x="2282" y="1301"/>
                  <a:pt x="2279" y="1300"/>
                </a:cubicBezTo>
                <a:cubicBezTo>
                  <a:pt x="2277" y="1298"/>
                  <a:pt x="2282" y="1302"/>
                  <a:pt x="2282" y="1306"/>
                </a:cubicBezTo>
                <a:cubicBezTo>
                  <a:pt x="2282" y="1309"/>
                  <a:pt x="2277" y="1301"/>
                  <a:pt x="2276" y="1304"/>
                </a:cubicBezTo>
                <a:cubicBezTo>
                  <a:pt x="2275" y="1307"/>
                  <a:pt x="2272" y="1304"/>
                  <a:pt x="2267" y="1303"/>
                </a:cubicBezTo>
                <a:cubicBezTo>
                  <a:pt x="2263" y="1302"/>
                  <a:pt x="2265" y="1307"/>
                  <a:pt x="2261" y="1307"/>
                </a:cubicBezTo>
                <a:cubicBezTo>
                  <a:pt x="2258" y="1307"/>
                  <a:pt x="2258" y="1310"/>
                  <a:pt x="2254" y="1311"/>
                </a:cubicBezTo>
                <a:cubicBezTo>
                  <a:pt x="2249" y="1311"/>
                  <a:pt x="2250" y="1315"/>
                  <a:pt x="2254" y="1316"/>
                </a:cubicBezTo>
                <a:cubicBezTo>
                  <a:pt x="2258" y="1318"/>
                  <a:pt x="2255" y="1318"/>
                  <a:pt x="2254" y="1322"/>
                </a:cubicBezTo>
                <a:cubicBezTo>
                  <a:pt x="2253" y="1326"/>
                  <a:pt x="2250" y="1319"/>
                  <a:pt x="2247" y="1320"/>
                </a:cubicBezTo>
                <a:cubicBezTo>
                  <a:pt x="2245" y="1320"/>
                  <a:pt x="2250" y="1323"/>
                  <a:pt x="2246" y="1323"/>
                </a:cubicBezTo>
                <a:cubicBezTo>
                  <a:pt x="2243" y="1323"/>
                  <a:pt x="2242" y="1318"/>
                  <a:pt x="2242" y="1318"/>
                </a:cubicBezTo>
                <a:cubicBezTo>
                  <a:pt x="2242" y="1318"/>
                  <a:pt x="2244" y="1318"/>
                  <a:pt x="2246" y="1316"/>
                </a:cubicBezTo>
                <a:cubicBezTo>
                  <a:pt x="2248" y="1314"/>
                  <a:pt x="2243" y="1314"/>
                  <a:pt x="2244" y="1311"/>
                </a:cubicBezTo>
                <a:cubicBezTo>
                  <a:pt x="2245" y="1308"/>
                  <a:pt x="2241" y="1308"/>
                  <a:pt x="2245" y="1306"/>
                </a:cubicBezTo>
                <a:cubicBezTo>
                  <a:pt x="2249" y="1303"/>
                  <a:pt x="2242" y="1306"/>
                  <a:pt x="2244" y="1300"/>
                </a:cubicBezTo>
                <a:cubicBezTo>
                  <a:pt x="2247" y="1295"/>
                  <a:pt x="2241" y="1299"/>
                  <a:pt x="2242" y="1297"/>
                </a:cubicBezTo>
                <a:cubicBezTo>
                  <a:pt x="2244" y="1295"/>
                  <a:pt x="2243" y="1294"/>
                  <a:pt x="2243" y="1291"/>
                </a:cubicBezTo>
                <a:cubicBezTo>
                  <a:pt x="2243" y="1289"/>
                  <a:pt x="2241" y="1289"/>
                  <a:pt x="2240" y="1292"/>
                </a:cubicBezTo>
                <a:cubicBezTo>
                  <a:pt x="2240" y="1296"/>
                  <a:pt x="2237" y="1293"/>
                  <a:pt x="2238" y="1296"/>
                </a:cubicBezTo>
                <a:cubicBezTo>
                  <a:pt x="2239" y="1299"/>
                  <a:pt x="2234" y="1297"/>
                  <a:pt x="2236" y="1301"/>
                </a:cubicBezTo>
                <a:cubicBezTo>
                  <a:pt x="2238" y="1304"/>
                  <a:pt x="2233" y="1298"/>
                  <a:pt x="2234" y="1303"/>
                </a:cubicBezTo>
                <a:cubicBezTo>
                  <a:pt x="2236" y="1308"/>
                  <a:pt x="2234" y="1306"/>
                  <a:pt x="2232" y="1308"/>
                </a:cubicBezTo>
                <a:cubicBezTo>
                  <a:pt x="2230" y="1309"/>
                  <a:pt x="2232" y="1311"/>
                  <a:pt x="2230" y="1313"/>
                </a:cubicBezTo>
                <a:cubicBezTo>
                  <a:pt x="2229" y="1315"/>
                  <a:pt x="2232" y="1318"/>
                  <a:pt x="2232" y="1318"/>
                </a:cubicBezTo>
                <a:cubicBezTo>
                  <a:pt x="2232" y="1318"/>
                  <a:pt x="2228" y="1319"/>
                  <a:pt x="2226" y="1318"/>
                </a:cubicBezTo>
                <a:cubicBezTo>
                  <a:pt x="2225" y="1318"/>
                  <a:pt x="2220" y="1324"/>
                  <a:pt x="2220" y="1324"/>
                </a:cubicBezTo>
                <a:cubicBezTo>
                  <a:pt x="2220" y="1324"/>
                  <a:pt x="2221" y="1316"/>
                  <a:pt x="2219" y="1312"/>
                </a:cubicBezTo>
                <a:cubicBezTo>
                  <a:pt x="2217" y="1308"/>
                  <a:pt x="2214" y="1312"/>
                  <a:pt x="2214" y="1312"/>
                </a:cubicBezTo>
                <a:cubicBezTo>
                  <a:pt x="2214" y="1312"/>
                  <a:pt x="2214" y="1309"/>
                  <a:pt x="2212" y="1306"/>
                </a:cubicBezTo>
                <a:cubicBezTo>
                  <a:pt x="2209" y="1303"/>
                  <a:pt x="2209" y="1306"/>
                  <a:pt x="2206" y="1305"/>
                </a:cubicBezTo>
                <a:cubicBezTo>
                  <a:pt x="2202" y="1304"/>
                  <a:pt x="2204" y="1301"/>
                  <a:pt x="2207" y="1302"/>
                </a:cubicBezTo>
                <a:cubicBezTo>
                  <a:pt x="2211" y="1302"/>
                  <a:pt x="2212" y="1303"/>
                  <a:pt x="2215" y="1302"/>
                </a:cubicBezTo>
                <a:cubicBezTo>
                  <a:pt x="2218" y="1302"/>
                  <a:pt x="2211" y="1298"/>
                  <a:pt x="2214" y="1298"/>
                </a:cubicBezTo>
                <a:cubicBezTo>
                  <a:pt x="2216" y="1297"/>
                  <a:pt x="2219" y="1304"/>
                  <a:pt x="2223" y="1305"/>
                </a:cubicBezTo>
                <a:cubicBezTo>
                  <a:pt x="2226" y="1305"/>
                  <a:pt x="2228" y="1304"/>
                  <a:pt x="2230" y="1303"/>
                </a:cubicBezTo>
                <a:cubicBezTo>
                  <a:pt x="2232" y="1302"/>
                  <a:pt x="2233" y="1301"/>
                  <a:pt x="2232" y="1300"/>
                </a:cubicBezTo>
                <a:cubicBezTo>
                  <a:pt x="2231" y="1298"/>
                  <a:pt x="2229" y="1300"/>
                  <a:pt x="2229" y="1300"/>
                </a:cubicBezTo>
                <a:cubicBezTo>
                  <a:pt x="2229" y="1300"/>
                  <a:pt x="2228" y="1296"/>
                  <a:pt x="2229" y="1294"/>
                </a:cubicBezTo>
                <a:cubicBezTo>
                  <a:pt x="2230" y="1292"/>
                  <a:pt x="2231" y="1295"/>
                  <a:pt x="2232" y="1295"/>
                </a:cubicBezTo>
                <a:cubicBezTo>
                  <a:pt x="2234" y="1296"/>
                  <a:pt x="2233" y="1293"/>
                  <a:pt x="2234" y="1291"/>
                </a:cubicBezTo>
                <a:cubicBezTo>
                  <a:pt x="2236" y="1289"/>
                  <a:pt x="2235" y="1293"/>
                  <a:pt x="2236" y="1293"/>
                </a:cubicBezTo>
                <a:cubicBezTo>
                  <a:pt x="2238" y="1292"/>
                  <a:pt x="2239" y="1289"/>
                  <a:pt x="2240" y="1287"/>
                </a:cubicBezTo>
                <a:cubicBezTo>
                  <a:pt x="2240" y="1285"/>
                  <a:pt x="2236" y="1282"/>
                  <a:pt x="2236" y="1282"/>
                </a:cubicBezTo>
                <a:cubicBezTo>
                  <a:pt x="2236" y="1282"/>
                  <a:pt x="2236" y="1280"/>
                  <a:pt x="2236" y="1277"/>
                </a:cubicBezTo>
                <a:cubicBezTo>
                  <a:pt x="2236" y="1273"/>
                  <a:pt x="2234" y="1273"/>
                  <a:pt x="2231" y="1272"/>
                </a:cubicBezTo>
                <a:cubicBezTo>
                  <a:pt x="2229" y="1271"/>
                  <a:pt x="2229" y="1270"/>
                  <a:pt x="2230" y="1268"/>
                </a:cubicBezTo>
                <a:cubicBezTo>
                  <a:pt x="2230" y="1265"/>
                  <a:pt x="2230" y="1264"/>
                  <a:pt x="2229" y="1262"/>
                </a:cubicBezTo>
                <a:cubicBezTo>
                  <a:pt x="2229" y="1260"/>
                  <a:pt x="2227" y="1260"/>
                  <a:pt x="2226" y="1260"/>
                </a:cubicBezTo>
                <a:cubicBezTo>
                  <a:pt x="2225" y="1260"/>
                  <a:pt x="2226" y="1257"/>
                  <a:pt x="2224" y="1255"/>
                </a:cubicBezTo>
                <a:cubicBezTo>
                  <a:pt x="2222" y="1253"/>
                  <a:pt x="2224" y="1257"/>
                  <a:pt x="2221" y="1255"/>
                </a:cubicBezTo>
                <a:cubicBezTo>
                  <a:pt x="2218" y="1253"/>
                  <a:pt x="2221" y="1252"/>
                  <a:pt x="2222" y="1250"/>
                </a:cubicBezTo>
                <a:cubicBezTo>
                  <a:pt x="2224" y="1249"/>
                  <a:pt x="2226" y="1249"/>
                  <a:pt x="2229" y="1249"/>
                </a:cubicBezTo>
                <a:cubicBezTo>
                  <a:pt x="2231" y="1249"/>
                  <a:pt x="2230" y="1250"/>
                  <a:pt x="2232" y="1252"/>
                </a:cubicBezTo>
                <a:cubicBezTo>
                  <a:pt x="2233" y="1253"/>
                  <a:pt x="2232" y="1256"/>
                  <a:pt x="2234" y="1258"/>
                </a:cubicBezTo>
                <a:cubicBezTo>
                  <a:pt x="2237" y="1260"/>
                  <a:pt x="2236" y="1256"/>
                  <a:pt x="2238" y="1258"/>
                </a:cubicBezTo>
                <a:cubicBezTo>
                  <a:pt x="2239" y="1261"/>
                  <a:pt x="2239" y="1262"/>
                  <a:pt x="2241" y="1263"/>
                </a:cubicBezTo>
                <a:cubicBezTo>
                  <a:pt x="2242" y="1264"/>
                  <a:pt x="2241" y="1262"/>
                  <a:pt x="2240" y="1260"/>
                </a:cubicBezTo>
                <a:cubicBezTo>
                  <a:pt x="2239" y="1259"/>
                  <a:pt x="2240" y="1257"/>
                  <a:pt x="2241" y="1256"/>
                </a:cubicBezTo>
                <a:cubicBezTo>
                  <a:pt x="2243" y="1254"/>
                  <a:pt x="2239" y="1252"/>
                  <a:pt x="2241" y="1249"/>
                </a:cubicBezTo>
                <a:cubicBezTo>
                  <a:pt x="2242" y="1247"/>
                  <a:pt x="2244" y="1250"/>
                  <a:pt x="2245" y="1249"/>
                </a:cubicBezTo>
                <a:cubicBezTo>
                  <a:pt x="2247" y="1248"/>
                  <a:pt x="2245" y="1246"/>
                  <a:pt x="2248" y="1247"/>
                </a:cubicBezTo>
                <a:cubicBezTo>
                  <a:pt x="2251" y="1248"/>
                  <a:pt x="2248" y="1250"/>
                  <a:pt x="2246" y="1252"/>
                </a:cubicBezTo>
                <a:cubicBezTo>
                  <a:pt x="2244" y="1254"/>
                  <a:pt x="2246" y="1255"/>
                  <a:pt x="2246" y="1260"/>
                </a:cubicBezTo>
                <a:cubicBezTo>
                  <a:pt x="2246" y="1265"/>
                  <a:pt x="2249" y="1259"/>
                  <a:pt x="2250" y="1262"/>
                </a:cubicBezTo>
                <a:cubicBezTo>
                  <a:pt x="2252" y="1265"/>
                  <a:pt x="2252" y="1267"/>
                  <a:pt x="2256" y="1269"/>
                </a:cubicBezTo>
                <a:cubicBezTo>
                  <a:pt x="2260" y="1270"/>
                  <a:pt x="2258" y="1266"/>
                  <a:pt x="2260" y="1265"/>
                </a:cubicBezTo>
                <a:cubicBezTo>
                  <a:pt x="2263" y="1263"/>
                  <a:pt x="2262" y="1268"/>
                  <a:pt x="2266" y="1269"/>
                </a:cubicBezTo>
                <a:cubicBezTo>
                  <a:pt x="2269" y="1269"/>
                  <a:pt x="2267" y="1272"/>
                  <a:pt x="2269" y="1275"/>
                </a:cubicBezTo>
                <a:cubicBezTo>
                  <a:pt x="2271" y="1278"/>
                  <a:pt x="2271" y="1275"/>
                  <a:pt x="2274" y="1274"/>
                </a:cubicBezTo>
                <a:cubicBezTo>
                  <a:pt x="2277" y="1274"/>
                  <a:pt x="2276" y="1277"/>
                  <a:pt x="2277" y="1277"/>
                </a:cubicBezTo>
                <a:cubicBezTo>
                  <a:pt x="2277" y="1277"/>
                  <a:pt x="2278" y="1275"/>
                  <a:pt x="2277" y="1273"/>
                </a:cubicBezTo>
                <a:cubicBezTo>
                  <a:pt x="2276" y="1272"/>
                  <a:pt x="2278" y="1272"/>
                  <a:pt x="2279" y="1271"/>
                </a:cubicBezTo>
                <a:cubicBezTo>
                  <a:pt x="2280" y="1270"/>
                  <a:pt x="2280" y="1269"/>
                  <a:pt x="2278" y="1267"/>
                </a:cubicBezTo>
                <a:cubicBezTo>
                  <a:pt x="2276" y="1265"/>
                  <a:pt x="2277" y="1263"/>
                  <a:pt x="2278" y="1263"/>
                </a:cubicBezTo>
                <a:cubicBezTo>
                  <a:pt x="2279" y="1262"/>
                  <a:pt x="2280" y="1265"/>
                  <a:pt x="2281" y="1268"/>
                </a:cubicBezTo>
                <a:cubicBezTo>
                  <a:pt x="2282" y="1270"/>
                  <a:pt x="2284" y="1268"/>
                  <a:pt x="2285" y="1270"/>
                </a:cubicBezTo>
                <a:cubicBezTo>
                  <a:pt x="2286" y="1272"/>
                  <a:pt x="2289" y="1271"/>
                  <a:pt x="2291" y="1271"/>
                </a:cubicBezTo>
                <a:cubicBezTo>
                  <a:pt x="2293" y="1271"/>
                  <a:pt x="2294" y="1270"/>
                  <a:pt x="2290" y="1269"/>
                </a:cubicBezTo>
                <a:cubicBezTo>
                  <a:pt x="2287" y="1267"/>
                  <a:pt x="2290" y="1263"/>
                  <a:pt x="2290" y="1263"/>
                </a:cubicBezTo>
                <a:cubicBezTo>
                  <a:pt x="2290" y="1263"/>
                  <a:pt x="2292" y="1263"/>
                  <a:pt x="2293" y="1261"/>
                </a:cubicBezTo>
                <a:cubicBezTo>
                  <a:pt x="2294" y="1260"/>
                  <a:pt x="2294" y="1257"/>
                  <a:pt x="2291" y="1255"/>
                </a:cubicBezTo>
                <a:cubicBezTo>
                  <a:pt x="2289" y="1253"/>
                  <a:pt x="2290" y="1257"/>
                  <a:pt x="2287" y="1256"/>
                </a:cubicBezTo>
                <a:cubicBezTo>
                  <a:pt x="2285" y="1256"/>
                  <a:pt x="2287" y="1253"/>
                  <a:pt x="2285" y="1252"/>
                </a:cubicBezTo>
                <a:cubicBezTo>
                  <a:pt x="2283" y="1252"/>
                  <a:pt x="2284" y="1250"/>
                  <a:pt x="2284" y="1249"/>
                </a:cubicBezTo>
                <a:cubicBezTo>
                  <a:pt x="2285" y="1247"/>
                  <a:pt x="2285" y="1247"/>
                  <a:pt x="2288" y="1251"/>
                </a:cubicBezTo>
                <a:cubicBezTo>
                  <a:pt x="2290" y="1254"/>
                  <a:pt x="2294" y="1253"/>
                  <a:pt x="2295" y="1253"/>
                </a:cubicBezTo>
                <a:cubicBezTo>
                  <a:pt x="2296" y="1252"/>
                  <a:pt x="2296" y="1251"/>
                  <a:pt x="2294" y="1252"/>
                </a:cubicBezTo>
                <a:cubicBezTo>
                  <a:pt x="2293" y="1252"/>
                  <a:pt x="2291" y="1249"/>
                  <a:pt x="2291" y="1249"/>
                </a:cubicBezTo>
                <a:cubicBezTo>
                  <a:pt x="2291" y="1249"/>
                  <a:pt x="2295" y="1250"/>
                  <a:pt x="2296" y="1249"/>
                </a:cubicBezTo>
                <a:cubicBezTo>
                  <a:pt x="2297" y="1249"/>
                  <a:pt x="2297" y="1248"/>
                  <a:pt x="2295" y="1248"/>
                </a:cubicBezTo>
                <a:cubicBezTo>
                  <a:pt x="2293" y="1249"/>
                  <a:pt x="2291" y="1244"/>
                  <a:pt x="2292" y="1241"/>
                </a:cubicBezTo>
                <a:cubicBezTo>
                  <a:pt x="2293" y="1239"/>
                  <a:pt x="2291" y="1239"/>
                  <a:pt x="2288" y="1238"/>
                </a:cubicBezTo>
                <a:cubicBezTo>
                  <a:pt x="2284" y="1236"/>
                  <a:pt x="2287" y="1234"/>
                  <a:pt x="2289" y="1233"/>
                </a:cubicBezTo>
                <a:cubicBezTo>
                  <a:pt x="2292" y="1231"/>
                  <a:pt x="2293" y="1228"/>
                  <a:pt x="2294" y="1225"/>
                </a:cubicBezTo>
                <a:cubicBezTo>
                  <a:pt x="2295" y="1222"/>
                  <a:pt x="2298" y="1223"/>
                  <a:pt x="2300" y="1224"/>
                </a:cubicBezTo>
                <a:cubicBezTo>
                  <a:pt x="2303" y="1226"/>
                  <a:pt x="2302" y="1227"/>
                  <a:pt x="2300" y="1229"/>
                </a:cubicBezTo>
                <a:cubicBezTo>
                  <a:pt x="2297" y="1230"/>
                  <a:pt x="2297" y="1230"/>
                  <a:pt x="2295" y="1232"/>
                </a:cubicBezTo>
                <a:cubicBezTo>
                  <a:pt x="2294" y="1234"/>
                  <a:pt x="2292" y="1236"/>
                  <a:pt x="2291" y="1237"/>
                </a:cubicBezTo>
                <a:cubicBezTo>
                  <a:pt x="2290" y="1238"/>
                  <a:pt x="2290" y="1239"/>
                  <a:pt x="2294" y="1239"/>
                </a:cubicBezTo>
                <a:cubicBezTo>
                  <a:pt x="2298" y="1239"/>
                  <a:pt x="2297" y="1244"/>
                  <a:pt x="2299" y="1246"/>
                </a:cubicBezTo>
                <a:cubicBezTo>
                  <a:pt x="2300" y="1249"/>
                  <a:pt x="2297" y="1249"/>
                  <a:pt x="2297" y="1253"/>
                </a:cubicBezTo>
                <a:cubicBezTo>
                  <a:pt x="2298" y="1258"/>
                  <a:pt x="2300" y="1254"/>
                  <a:pt x="2301" y="1257"/>
                </a:cubicBezTo>
                <a:cubicBezTo>
                  <a:pt x="2302" y="1260"/>
                  <a:pt x="2302" y="1260"/>
                  <a:pt x="2307" y="1260"/>
                </a:cubicBezTo>
                <a:cubicBezTo>
                  <a:pt x="2311" y="1260"/>
                  <a:pt x="2309" y="1258"/>
                  <a:pt x="2307" y="1255"/>
                </a:cubicBezTo>
                <a:cubicBezTo>
                  <a:pt x="2305" y="1252"/>
                  <a:pt x="2305" y="1253"/>
                  <a:pt x="2305" y="1249"/>
                </a:cubicBezTo>
                <a:cubicBezTo>
                  <a:pt x="2304" y="1246"/>
                  <a:pt x="2309" y="1252"/>
                  <a:pt x="2309" y="1252"/>
                </a:cubicBezTo>
                <a:cubicBezTo>
                  <a:pt x="2309" y="1252"/>
                  <a:pt x="2311" y="1254"/>
                  <a:pt x="2310" y="1259"/>
                </a:cubicBezTo>
                <a:cubicBezTo>
                  <a:pt x="2310" y="1263"/>
                  <a:pt x="2317" y="1260"/>
                  <a:pt x="2317" y="1260"/>
                </a:cubicBezTo>
                <a:cubicBezTo>
                  <a:pt x="2317" y="1260"/>
                  <a:pt x="2321" y="1263"/>
                  <a:pt x="2324" y="1263"/>
                </a:cubicBezTo>
                <a:cubicBezTo>
                  <a:pt x="2327" y="1264"/>
                  <a:pt x="2326" y="1260"/>
                  <a:pt x="2329" y="1258"/>
                </a:cubicBezTo>
                <a:cubicBezTo>
                  <a:pt x="2331" y="1256"/>
                  <a:pt x="2332" y="1260"/>
                  <a:pt x="2336" y="1259"/>
                </a:cubicBezTo>
                <a:cubicBezTo>
                  <a:pt x="2340" y="1258"/>
                  <a:pt x="2339" y="1255"/>
                  <a:pt x="2337" y="1255"/>
                </a:cubicBezTo>
                <a:cubicBezTo>
                  <a:pt x="2334" y="1254"/>
                  <a:pt x="2337" y="1251"/>
                  <a:pt x="2336" y="1250"/>
                </a:cubicBezTo>
                <a:cubicBezTo>
                  <a:pt x="2335" y="1250"/>
                  <a:pt x="2336" y="1247"/>
                  <a:pt x="2335" y="1246"/>
                </a:cubicBezTo>
                <a:cubicBezTo>
                  <a:pt x="2334" y="1246"/>
                  <a:pt x="2335" y="1248"/>
                  <a:pt x="2333" y="1249"/>
                </a:cubicBezTo>
                <a:cubicBezTo>
                  <a:pt x="2331" y="1250"/>
                  <a:pt x="2332" y="1246"/>
                  <a:pt x="2327" y="1243"/>
                </a:cubicBezTo>
                <a:cubicBezTo>
                  <a:pt x="2322" y="1240"/>
                  <a:pt x="2327" y="1238"/>
                  <a:pt x="2323" y="1236"/>
                </a:cubicBezTo>
                <a:cubicBezTo>
                  <a:pt x="2319" y="1234"/>
                  <a:pt x="2318" y="1236"/>
                  <a:pt x="2315" y="1231"/>
                </a:cubicBezTo>
                <a:cubicBezTo>
                  <a:pt x="2311" y="1226"/>
                  <a:pt x="2314" y="1227"/>
                  <a:pt x="2317" y="1226"/>
                </a:cubicBezTo>
                <a:cubicBezTo>
                  <a:pt x="2320" y="1224"/>
                  <a:pt x="2321" y="1225"/>
                  <a:pt x="2325" y="1229"/>
                </a:cubicBezTo>
                <a:cubicBezTo>
                  <a:pt x="2329" y="1233"/>
                  <a:pt x="2328" y="1232"/>
                  <a:pt x="2331" y="1231"/>
                </a:cubicBezTo>
                <a:cubicBezTo>
                  <a:pt x="2334" y="1230"/>
                  <a:pt x="2332" y="1227"/>
                  <a:pt x="2333" y="1225"/>
                </a:cubicBezTo>
                <a:cubicBezTo>
                  <a:pt x="2334" y="1222"/>
                  <a:pt x="2334" y="1226"/>
                  <a:pt x="2337" y="1223"/>
                </a:cubicBezTo>
                <a:cubicBezTo>
                  <a:pt x="2340" y="1220"/>
                  <a:pt x="2334" y="1220"/>
                  <a:pt x="2334" y="1220"/>
                </a:cubicBezTo>
                <a:cubicBezTo>
                  <a:pt x="2334" y="1220"/>
                  <a:pt x="2331" y="1217"/>
                  <a:pt x="2333" y="1213"/>
                </a:cubicBezTo>
                <a:cubicBezTo>
                  <a:pt x="2335" y="1210"/>
                  <a:pt x="2332" y="1210"/>
                  <a:pt x="2327" y="1208"/>
                </a:cubicBezTo>
                <a:cubicBezTo>
                  <a:pt x="2323" y="1205"/>
                  <a:pt x="2328" y="1206"/>
                  <a:pt x="2332" y="1206"/>
                </a:cubicBezTo>
                <a:cubicBezTo>
                  <a:pt x="2335" y="1206"/>
                  <a:pt x="2335" y="1209"/>
                  <a:pt x="2338" y="1210"/>
                </a:cubicBezTo>
                <a:cubicBezTo>
                  <a:pt x="2341" y="1210"/>
                  <a:pt x="2337" y="1206"/>
                  <a:pt x="2338" y="1204"/>
                </a:cubicBezTo>
                <a:cubicBezTo>
                  <a:pt x="2339" y="1201"/>
                  <a:pt x="2340" y="1206"/>
                  <a:pt x="2341" y="1205"/>
                </a:cubicBezTo>
                <a:cubicBezTo>
                  <a:pt x="2343" y="1203"/>
                  <a:pt x="2340" y="1200"/>
                  <a:pt x="2340" y="1200"/>
                </a:cubicBezTo>
                <a:close/>
                <a:moveTo>
                  <a:pt x="2170" y="973"/>
                </a:moveTo>
                <a:cubicBezTo>
                  <a:pt x="2172" y="973"/>
                  <a:pt x="2171" y="977"/>
                  <a:pt x="2170" y="976"/>
                </a:cubicBezTo>
                <a:cubicBezTo>
                  <a:pt x="2168" y="975"/>
                  <a:pt x="2164" y="974"/>
                  <a:pt x="2165" y="972"/>
                </a:cubicBezTo>
                <a:cubicBezTo>
                  <a:pt x="2166" y="969"/>
                  <a:pt x="2161" y="973"/>
                  <a:pt x="2162" y="970"/>
                </a:cubicBezTo>
                <a:cubicBezTo>
                  <a:pt x="2163" y="967"/>
                  <a:pt x="2163" y="965"/>
                  <a:pt x="2163" y="965"/>
                </a:cubicBezTo>
                <a:cubicBezTo>
                  <a:pt x="2165" y="965"/>
                  <a:pt x="2167" y="965"/>
                  <a:pt x="2167" y="968"/>
                </a:cubicBezTo>
                <a:cubicBezTo>
                  <a:pt x="2168" y="972"/>
                  <a:pt x="2168" y="974"/>
                  <a:pt x="2170" y="973"/>
                </a:cubicBezTo>
                <a:close/>
                <a:moveTo>
                  <a:pt x="2175" y="916"/>
                </a:moveTo>
                <a:cubicBezTo>
                  <a:pt x="2175" y="916"/>
                  <a:pt x="2177" y="916"/>
                  <a:pt x="2178" y="917"/>
                </a:cubicBezTo>
                <a:cubicBezTo>
                  <a:pt x="2179" y="918"/>
                  <a:pt x="2179" y="920"/>
                  <a:pt x="2177" y="920"/>
                </a:cubicBezTo>
                <a:cubicBezTo>
                  <a:pt x="2175" y="920"/>
                  <a:pt x="2174" y="918"/>
                  <a:pt x="2175" y="916"/>
                </a:cubicBezTo>
                <a:close/>
                <a:moveTo>
                  <a:pt x="2174" y="939"/>
                </a:moveTo>
                <a:cubicBezTo>
                  <a:pt x="2176" y="940"/>
                  <a:pt x="2173" y="942"/>
                  <a:pt x="2173" y="946"/>
                </a:cubicBezTo>
                <a:cubicBezTo>
                  <a:pt x="2172" y="951"/>
                  <a:pt x="2174" y="950"/>
                  <a:pt x="2170" y="952"/>
                </a:cubicBezTo>
                <a:cubicBezTo>
                  <a:pt x="2170" y="952"/>
                  <a:pt x="2170" y="948"/>
                  <a:pt x="2167" y="947"/>
                </a:cubicBezTo>
                <a:cubicBezTo>
                  <a:pt x="2164" y="946"/>
                  <a:pt x="2169" y="944"/>
                  <a:pt x="2170" y="942"/>
                </a:cubicBezTo>
                <a:cubicBezTo>
                  <a:pt x="2172" y="941"/>
                  <a:pt x="2172" y="938"/>
                  <a:pt x="2174" y="939"/>
                </a:cubicBezTo>
                <a:close/>
                <a:moveTo>
                  <a:pt x="2152" y="952"/>
                </a:moveTo>
                <a:cubicBezTo>
                  <a:pt x="2155" y="946"/>
                  <a:pt x="2160" y="949"/>
                  <a:pt x="2159" y="944"/>
                </a:cubicBezTo>
                <a:cubicBezTo>
                  <a:pt x="2158" y="939"/>
                  <a:pt x="2163" y="941"/>
                  <a:pt x="2163" y="938"/>
                </a:cubicBezTo>
                <a:cubicBezTo>
                  <a:pt x="2162" y="934"/>
                  <a:pt x="2166" y="931"/>
                  <a:pt x="2166" y="931"/>
                </a:cubicBezTo>
                <a:cubicBezTo>
                  <a:pt x="2169" y="930"/>
                  <a:pt x="2164" y="935"/>
                  <a:pt x="2168" y="938"/>
                </a:cubicBezTo>
                <a:cubicBezTo>
                  <a:pt x="2172" y="940"/>
                  <a:pt x="2163" y="940"/>
                  <a:pt x="2164" y="943"/>
                </a:cubicBezTo>
                <a:cubicBezTo>
                  <a:pt x="2164" y="946"/>
                  <a:pt x="2164" y="949"/>
                  <a:pt x="2160" y="950"/>
                </a:cubicBezTo>
                <a:cubicBezTo>
                  <a:pt x="2156" y="950"/>
                  <a:pt x="2149" y="957"/>
                  <a:pt x="2152" y="952"/>
                </a:cubicBezTo>
                <a:close/>
                <a:moveTo>
                  <a:pt x="2133" y="933"/>
                </a:moveTo>
                <a:cubicBezTo>
                  <a:pt x="2137" y="936"/>
                  <a:pt x="2136" y="939"/>
                  <a:pt x="2131" y="939"/>
                </a:cubicBezTo>
                <a:cubicBezTo>
                  <a:pt x="2125" y="939"/>
                  <a:pt x="2125" y="933"/>
                  <a:pt x="2125" y="933"/>
                </a:cubicBezTo>
                <a:cubicBezTo>
                  <a:pt x="2129" y="933"/>
                  <a:pt x="2130" y="930"/>
                  <a:pt x="2133" y="933"/>
                </a:cubicBezTo>
                <a:close/>
                <a:moveTo>
                  <a:pt x="2057" y="512"/>
                </a:moveTo>
                <a:cubicBezTo>
                  <a:pt x="2057" y="512"/>
                  <a:pt x="2060" y="513"/>
                  <a:pt x="2058" y="517"/>
                </a:cubicBezTo>
                <a:cubicBezTo>
                  <a:pt x="2056" y="520"/>
                  <a:pt x="2059" y="517"/>
                  <a:pt x="2062" y="519"/>
                </a:cubicBezTo>
                <a:cubicBezTo>
                  <a:pt x="2064" y="522"/>
                  <a:pt x="2060" y="523"/>
                  <a:pt x="2056" y="522"/>
                </a:cubicBezTo>
                <a:cubicBezTo>
                  <a:pt x="2053" y="522"/>
                  <a:pt x="2054" y="513"/>
                  <a:pt x="2057" y="512"/>
                </a:cubicBezTo>
                <a:close/>
                <a:moveTo>
                  <a:pt x="2048" y="506"/>
                </a:moveTo>
                <a:cubicBezTo>
                  <a:pt x="2048" y="506"/>
                  <a:pt x="2051" y="510"/>
                  <a:pt x="2048" y="512"/>
                </a:cubicBezTo>
                <a:cubicBezTo>
                  <a:pt x="2046" y="513"/>
                  <a:pt x="2047" y="507"/>
                  <a:pt x="2048" y="506"/>
                </a:cubicBezTo>
                <a:close/>
                <a:moveTo>
                  <a:pt x="2011" y="526"/>
                </a:moveTo>
                <a:cubicBezTo>
                  <a:pt x="2007" y="526"/>
                  <a:pt x="2009" y="521"/>
                  <a:pt x="2010" y="520"/>
                </a:cubicBezTo>
                <a:cubicBezTo>
                  <a:pt x="2012" y="520"/>
                  <a:pt x="2014" y="525"/>
                  <a:pt x="2011" y="526"/>
                </a:cubicBezTo>
                <a:close/>
                <a:moveTo>
                  <a:pt x="2007" y="497"/>
                </a:moveTo>
                <a:cubicBezTo>
                  <a:pt x="2009" y="496"/>
                  <a:pt x="2007" y="492"/>
                  <a:pt x="2009" y="491"/>
                </a:cubicBezTo>
                <a:cubicBezTo>
                  <a:pt x="2009" y="491"/>
                  <a:pt x="2012" y="492"/>
                  <a:pt x="2011" y="494"/>
                </a:cubicBezTo>
                <a:cubicBezTo>
                  <a:pt x="2010" y="497"/>
                  <a:pt x="2016" y="497"/>
                  <a:pt x="2019" y="497"/>
                </a:cubicBezTo>
                <a:cubicBezTo>
                  <a:pt x="2023" y="497"/>
                  <a:pt x="2020" y="499"/>
                  <a:pt x="2021" y="501"/>
                </a:cubicBezTo>
                <a:cubicBezTo>
                  <a:pt x="2021" y="503"/>
                  <a:pt x="2018" y="504"/>
                  <a:pt x="2015" y="503"/>
                </a:cubicBezTo>
                <a:cubicBezTo>
                  <a:pt x="2012" y="503"/>
                  <a:pt x="2014" y="506"/>
                  <a:pt x="2011" y="507"/>
                </a:cubicBezTo>
                <a:cubicBezTo>
                  <a:pt x="2009" y="509"/>
                  <a:pt x="2010" y="511"/>
                  <a:pt x="2008" y="510"/>
                </a:cubicBezTo>
                <a:cubicBezTo>
                  <a:pt x="2007" y="510"/>
                  <a:pt x="2007" y="506"/>
                  <a:pt x="2008" y="505"/>
                </a:cubicBezTo>
                <a:cubicBezTo>
                  <a:pt x="2010" y="503"/>
                  <a:pt x="2007" y="502"/>
                  <a:pt x="2005" y="501"/>
                </a:cubicBezTo>
                <a:cubicBezTo>
                  <a:pt x="2003" y="500"/>
                  <a:pt x="2006" y="498"/>
                  <a:pt x="2007" y="497"/>
                </a:cubicBezTo>
                <a:close/>
                <a:moveTo>
                  <a:pt x="1996" y="497"/>
                </a:moveTo>
                <a:cubicBezTo>
                  <a:pt x="1998" y="497"/>
                  <a:pt x="1999" y="500"/>
                  <a:pt x="1996" y="499"/>
                </a:cubicBezTo>
                <a:cubicBezTo>
                  <a:pt x="1993" y="499"/>
                  <a:pt x="1995" y="496"/>
                  <a:pt x="1996" y="497"/>
                </a:cubicBezTo>
                <a:close/>
                <a:moveTo>
                  <a:pt x="1989" y="515"/>
                </a:moveTo>
                <a:cubicBezTo>
                  <a:pt x="1991" y="514"/>
                  <a:pt x="1992" y="518"/>
                  <a:pt x="1989" y="519"/>
                </a:cubicBezTo>
                <a:cubicBezTo>
                  <a:pt x="1986" y="520"/>
                  <a:pt x="1987" y="515"/>
                  <a:pt x="1989" y="515"/>
                </a:cubicBezTo>
                <a:close/>
                <a:moveTo>
                  <a:pt x="2003" y="439"/>
                </a:moveTo>
                <a:cubicBezTo>
                  <a:pt x="2004" y="439"/>
                  <a:pt x="2007" y="441"/>
                  <a:pt x="2008" y="443"/>
                </a:cubicBezTo>
                <a:cubicBezTo>
                  <a:pt x="2009" y="446"/>
                  <a:pt x="2012" y="448"/>
                  <a:pt x="2011" y="448"/>
                </a:cubicBezTo>
                <a:cubicBezTo>
                  <a:pt x="2011" y="449"/>
                  <a:pt x="2007" y="444"/>
                  <a:pt x="2005" y="443"/>
                </a:cubicBezTo>
                <a:cubicBezTo>
                  <a:pt x="2003" y="442"/>
                  <a:pt x="2002" y="440"/>
                  <a:pt x="2003" y="439"/>
                </a:cubicBezTo>
                <a:close/>
                <a:moveTo>
                  <a:pt x="1986" y="430"/>
                </a:moveTo>
                <a:cubicBezTo>
                  <a:pt x="1984" y="433"/>
                  <a:pt x="1987" y="427"/>
                  <a:pt x="1984" y="426"/>
                </a:cubicBezTo>
                <a:cubicBezTo>
                  <a:pt x="1981" y="425"/>
                  <a:pt x="1983" y="422"/>
                  <a:pt x="1985" y="421"/>
                </a:cubicBezTo>
                <a:cubicBezTo>
                  <a:pt x="1985" y="421"/>
                  <a:pt x="1988" y="428"/>
                  <a:pt x="1986" y="430"/>
                </a:cubicBezTo>
                <a:close/>
                <a:moveTo>
                  <a:pt x="1979" y="407"/>
                </a:moveTo>
                <a:cubicBezTo>
                  <a:pt x="1982" y="405"/>
                  <a:pt x="1981" y="407"/>
                  <a:pt x="1984" y="408"/>
                </a:cubicBezTo>
                <a:cubicBezTo>
                  <a:pt x="1987" y="409"/>
                  <a:pt x="1989" y="406"/>
                  <a:pt x="1989" y="409"/>
                </a:cubicBezTo>
                <a:cubicBezTo>
                  <a:pt x="1990" y="412"/>
                  <a:pt x="1988" y="415"/>
                  <a:pt x="1985" y="412"/>
                </a:cubicBezTo>
                <a:cubicBezTo>
                  <a:pt x="1982" y="410"/>
                  <a:pt x="1983" y="408"/>
                  <a:pt x="1980" y="409"/>
                </a:cubicBezTo>
                <a:cubicBezTo>
                  <a:pt x="1976" y="410"/>
                  <a:pt x="1976" y="408"/>
                  <a:pt x="1979" y="407"/>
                </a:cubicBezTo>
                <a:close/>
                <a:moveTo>
                  <a:pt x="1971" y="425"/>
                </a:moveTo>
                <a:cubicBezTo>
                  <a:pt x="1974" y="423"/>
                  <a:pt x="1969" y="421"/>
                  <a:pt x="1971" y="419"/>
                </a:cubicBezTo>
                <a:cubicBezTo>
                  <a:pt x="1973" y="417"/>
                  <a:pt x="1972" y="420"/>
                  <a:pt x="1975" y="422"/>
                </a:cubicBezTo>
                <a:cubicBezTo>
                  <a:pt x="1978" y="424"/>
                  <a:pt x="1977" y="426"/>
                  <a:pt x="1974" y="427"/>
                </a:cubicBezTo>
                <a:cubicBezTo>
                  <a:pt x="1971" y="429"/>
                  <a:pt x="1971" y="432"/>
                  <a:pt x="1969" y="431"/>
                </a:cubicBezTo>
                <a:cubicBezTo>
                  <a:pt x="1966" y="431"/>
                  <a:pt x="1968" y="427"/>
                  <a:pt x="1971" y="425"/>
                </a:cubicBezTo>
                <a:close/>
                <a:moveTo>
                  <a:pt x="1855" y="369"/>
                </a:moveTo>
                <a:cubicBezTo>
                  <a:pt x="1857" y="370"/>
                  <a:pt x="1856" y="366"/>
                  <a:pt x="1859" y="367"/>
                </a:cubicBezTo>
                <a:cubicBezTo>
                  <a:pt x="1862" y="367"/>
                  <a:pt x="1861" y="371"/>
                  <a:pt x="1859" y="373"/>
                </a:cubicBezTo>
                <a:cubicBezTo>
                  <a:pt x="1857" y="376"/>
                  <a:pt x="1854" y="373"/>
                  <a:pt x="1853" y="370"/>
                </a:cubicBezTo>
                <a:cubicBezTo>
                  <a:pt x="1853" y="370"/>
                  <a:pt x="1854" y="369"/>
                  <a:pt x="1855" y="369"/>
                </a:cubicBezTo>
                <a:close/>
                <a:moveTo>
                  <a:pt x="1904" y="317"/>
                </a:moveTo>
                <a:cubicBezTo>
                  <a:pt x="1904" y="320"/>
                  <a:pt x="1903" y="325"/>
                  <a:pt x="1903" y="325"/>
                </a:cubicBezTo>
                <a:cubicBezTo>
                  <a:pt x="1903" y="325"/>
                  <a:pt x="1903" y="320"/>
                  <a:pt x="1902" y="319"/>
                </a:cubicBezTo>
                <a:cubicBezTo>
                  <a:pt x="1901" y="318"/>
                  <a:pt x="1902" y="314"/>
                  <a:pt x="1903" y="314"/>
                </a:cubicBezTo>
                <a:cubicBezTo>
                  <a:pt x="1905" y="314"/>
                  <a:pt x="1905" y="314"/>
                  <a:pt x="1904" y="317"/>
                </a:cubicBezTo>
                <a:close/>
                <a:moveTo>
                  <a:pt x="1917" y="261"/>
                </a:moveTo>
                <a:cubicBezTo>
                  <a:pt x="1918" y="261"/>
                  <a:pt x="1920" y="261"/>
                  <a:pt x="1921" y="263"/>
                </a:cubicBezTo>
                <a:cubicBezTo>
                  <a:pt x="1921" y="266"/>
                  <a:pt x="1923" y="267"/>
                  <a:pt x="1921" y="269"/>
                </a:cubicBezTo>
                <a:cubicBezTo>
                  <a:pt x="1919" y="270"/>
                  <a:pt x="1919" y="269"/>
                  <a:pt x="1916" y="266"/>
                </a:cubicBezTo>
                <a:cubicBezTo>
                  <a:pt x="1913" y="264"/>
                  <a:pt x="1915" y="261"/>
                  <a:pt x="1917" y="261"/>
                </a:cubicBezTo>
                <a:close/>
                <a:moveTo>
                  <a:pt x="1913" y="285"/>
                </a:moveTo>
                <a:cubicBezTo>
                  <a:pt x="1916" y="283"/>
                  <a:pt x="1914" y="281"/>
                  <a:pt x="1917" y="282"/>
                </a:cubicBezTo>
                <a:cubicBezTo>
                  <a:pt x="1921" y="284"/>
                  <a:pt x="1916" y="286"/>
                  <a:pt x="1917" y="289"/>
                </a:cubicBezTo>
                <a:cubicBezTo>
                  <a:pt x="1919" y="291"/>
                  <a:pt x="1918" y="293"/>
                  <a:pt x="1915" y="295"/>
                </a:cubicBezTo>
                <a:cubicBezTo>
                  <a:pt x="1911" y="297"/>
                  <a:pt x="1915" y="292"/>
                  <a:pt x="1912" y="290"/>
                </a:cubicBezTo>
                <a:cubicBezTo>
                  <a:pt x="1910" y="289"/>
                  <a:pt x="1911" y="292"/>
                  <a:pt x="1908" y="290"/>
                </a:cubicBezTo>
                <a:cubicBezTo>
                  <a:pt x="1906" y="288"/>
                  <a:pt x="1910" y="287"/>
                  <a:pt x="1913" y="285"/>
                </a:cubicBezTo>
                <a:close/>
                <a:moveTo>
                  <a:pt x="1907" y="276"/>
                </a:moveTo>
                <a:cubicBezTo>
                  <a:pt x="1909" y="276"/>
                  <a:pt x="1910" y="278"/>
                  <a:pt x="1907" y="279"/>
                </a:cubicBezTo>
                <a:cubicBezTo>
                  <a:pt x="1904" y="281"/>
                  <a:pt x="1908" y="283"/>
                  <a:pt x="1905" y="285"/>
                </a:cubicBezTo>
                <a:cubicBezTo>
                  <a:pt x="1902" y="288"/>
                  <a:pt x="1904" y="283"/>
                  <a:pt x="1903" y="280"/>
                </a:cubicBezTo>
                <a:cubicBezTo>
                  <a:pt x="1902" y="278"/>
                  <a:pt x="1906" y="275"/>
                  <a:pt x="1907" y="276"/>
                </a:cubicBezTo>
                <a:close/>
                <a:moveTo>
                  <a:pt x="1905" y="299"/>
                </a:moveTo>
                <a:cubicBezTo>
                  <a:pt x="1906" y="300"/>
                  <a:pt x="1902" y="304"/>
                  <a:pt x="1901" y="303"/>
                </a:cubicBezTo>
                <a:cubicBezTo>
                  <a:pt x="1899" y="302"/>
                  <a:pt x="1904" y="297"/>
                  <a:pt x="1905" y="299"/>
                </a:cubicBezTo>
                <a:close/>
                <a:moveTo>
                  <a:pt x="1897" y="320"/>
                </a:moveTo>
                <a:cubicBezTo>
                  <a:pt x="1895" y="323"/>
                  <a:pt x="1895" y="317"/>
                  <a:pt x="1893" y="316"/>
                </a:cubicBezTo>
                <a:cubicBezTo>
                  <a:pt x="1890" y="315"/>
                  <a:pt x="1890" y="311"/>
                  <a:pt x="1892" y="311"/>
                </a:cubicBezTo>
                <a:cubicBezTo>
                  <a:pt x="1895" y="311"/>
                  <a:pt x="1895" y="313"/>
                  <a:pt x="1897" y="314"/>
                </a:cubicBezTo>
                <a:cubicBezTo>
                  <a:pt x="1900" y="315"/>
                  <a:pt x="1900" y="317"/>
                  <a:pt x="1897" y="320"/>
                </a:cubicBezTo>
                <a:close/>
                <a:moveTo>
                  <a:pt x="1890" y="303"/>
                </a:moveTo>
                <a:cubicBezTo>
                  <a:pt x="1892" y="303"/>
                  <a:pt x="1891" y="298"/>
                  <a:pt x="1894" y="298"/>
                </a:cubicBezTo>
                <a:cubicBezTo>
                  <a:pt x="1897" y="298"/>
                  <a:pt x="1894" y="300"/>
                  <a:pt x="1893" y="302"/>
                </a:cubicBezTo>
                <a:cubicBezTo>
                  <a:pt x="1892" y="304"/>
                  <a:pt x="1889" y="306"/>
                  <a:pt x="1891" y="306"/>
                </a:cubicBezTo>
                <a:cubicBezTo>
                  <a:pt x="1893" y="307"/>
                  <a:pt x="1892" y="309"/>
                  <a:pt x="1888" y="308"/>
                </a:cubicBezTo>
                <a:cubicBezTo>
                  <a:pt x="1884" y="307"/>
                  <a:pt x="1887" y="303"/>
                  <a:pt x="1890" y="303"/>
                </a:cubicBezTo>
                <a:close/>
                <a:moveTo>
                  <a:pt x="1872" y="261"/>
                </a:moveTo>
                <a:cubicBezTo>
                  <a:pt x="1875" y="260"/>
                  <a:pt x="1874" y="257"/>
                  <a:pt x="1876" y="256"/>
                </a:cubicBezTo>
                <a:cubicBezTo>
                  <a:pt x="1879" y="256"/>
                  <a:pt x="1879" y="259"/>
                  <a:pt x="1881" y="262"/>
                </a:cubicBezTo>
                <a:cubicBezTo>
                  <a:pt x="1882" y="264"/>
                  <a:pt x="1878" y="264"/>
                  <a:pt x="1876" y="265"/>
                </a:cubicBezTo>
                <a:cubicBezTo>
                  <a:pt x="1873" y="267"/>
                  <a:pt x="1874" y="272"/>
                  <a:pt x="1872" y="273"/>
                </a:cubicBezTo>
                <a:cubicBezTo>
                  <a:pt x="1869" y="274"/>
                  <a:pt x="1873" y="268"/>
                  <a:pt x="1870" y="267"/>
                </a:cubicBezTo>
                <a:cubicBezTo>
                  <a:pt x="1868" y="266"/>
                  <a:pt x="1869" y="262"/>
                  <a:pt x="1872" y="261"/>
                </a:cubicBezTo>
                <a:close/>
                <a:moveTo>
                  <a:pt x="1860" y="313"/>
                </a:moveTo>
                <a:cubicBezTo>
                  <a:pt x="1860" y="313"/>
                  <a:pt x="1859" y="309"/>
                  <a:pt x="1861" y="309"/>
                </a:cubicBezTo>
                <a:cubicBezTo>
                  <a:pt x="1863" y="310"/>
                  <a:pt x="1862" y="313"/>
                  <a:pt x="1860" y="313"/>
                </a:cubicBezTo>
                <a:close/>
                <a:moveTo>
                  <a:pt x="1860" y="303"/>
                </a:moveTo>
                <a:cubicBezTo>
                  <a:pt x="1860" y="303"/>
                  <a:pt x="1862" y="306"/>
                  <a:pt x="1860" y="307"/>
                </a:cubicBezTo>
                <a:cubicBezTo>
                  <a:pt x="1858" y="308"/>
                  <a:pt x="1857" y="305"/>
                  <a:pt x="1860" y="303"/>
                </a:cubicBezTo>
                <a:close/>
                <a:moveTo>
                  <a:pt x="1848" y="320"/>
                </a:moveTo>
                <a:cubicBezTo>
                  <a:pt x="1850" y="320"/>
                  <a:pt x="1854" y="326"/>
                  <a:pt x="1850" y="326"/>
                </a:cubicBezTo>
                <a:cubicBezTo>
                  <a:pt x="1845" y="326"/>
                  <a:pt x="1845" y="319"/>
                  <a:pt x="1848" y="320"/>
                </a:cubicBezTo>
                <a:close/>
                <a:moveTo>
                  <a:pt x="1835" y="312"/>
                </a:moveTo>
                <a:cubicBezTo>
                  <a:pt x="1837" y="312"/>
                  <a:pt x="1842" y="319"/>
                  <a:pt x="1839" y="320"/>
                </a:cubicBezTo>
                <a:cubicBezTo>
                  <a:pt x="1837" y="322"/>
                  <a:pt x="1837" y="318"/>
                  <a:pt x="1836" y="316"/>
                </a:cubicBezTo>
                <a:cubicBezTo>
                  <a:pt x="1834" y="315"/>
                  <a:pt x="1833" y="312"/>
                  <a:pt x="1835" y="312"/>
                </a:cubicBezTo>
                <a:close/>
                <a:moveTo>
                  <a:pt x="1837" y="337"/>
                </a:moveTo>
                <a:cubicBezTo>
                  <a:pt x="1839" y="338"/>
                  <a:pt x="1842" y="341"/>
                  <a:pt x="1838" y="342"/>
                </a:cubicBezTo>
                <a:cubicBezTo>
                  <a:pt x="1834" y="343"/>
                  <a:pt x="1837" y="347"/>
                  <a:pt x="1834" y="346"/>
                </a:cubicBezTo>
                <a:cubicBezTo>
                  <a:pt x="1831" y="346"/>
                  <a:pt x="1834" y="340"/>
                  <a:pt x="1831" y="339"/>
                </a:cubicBezTo>
                <a:cubicBezTo>
                  <a:pt x="1829" y="338"/>
                  <a:pt x="1829" y="334"/>
                  <a:pt x="1831" y="335"/>
                </a:cubicBezTo>
                <a:cubicBezTo>
                  <a:pt x="1832" y="336"/>
                  <a:pt x="1835" y="337"/>
                  <a:pt x="1837" y="337"/>
                </a:cubicBezTo>
                <a:close/>
                <a:moveTo>
                  <a:pt x="1832" y="249"/>
                </a:moveTo>
                <a:cubicBezTo>
                  <a:pt x="1832" y="249"/>
                  <a:pt x="1833" y="250"/>
                  <a:pt x="1832" y="250"/>
                </a:cubicBezTo>
                <a:cubicBezTo>
                  <a:pt x="1832" y="250"/>
                  <a:pt x="1833" y="254"/>
                  <a:pt x="1831" y="253"/>
                </a:cubicBezTo>
                <a:cubicBezTo>
                  <a:pt x="1829" y="252"/>
                  <a:pt x="1829" y="250"/>
                  <a:pt x="1832" y="249"/>
                </a:cubicBezTo>
                <a:close/>
                <a:moveTo>
                  <a:pt x="1829" y="311"/>
                </a:moveTo>
                <a:cubicBezTo>
                  <a:pt x="1831" y="312"/>
                  <a:pt x="1831" y="314"/>
                  <a:pt x="1829" y="314"/>
                </a:cubicBezTo>
                <a:cubicBezTo>
                  <a:pt x="1827" y="314"/>
                  <a:pt x="1826" y="309"/>
                  <a:pt x="1829" y="311"/>
                </a:cubicBezTo>
                <a:close/>
                <a:moveTo>
                  <a:pt x="1469" y="256"/>
                </a:moveTo>
                <a:cubicBezTo>
                  <a:pt x="1471" y="254"/>
                  <a:pt x="1469" y="252"/>
                  <a:pt x="1471" y="252"/>
                </a:cubicBezTo>
                <a:cubicBezTo>
                  <a:pt x="1471" y="252"/>
                  <a:pt x="1473" y="256"/>
                  <a:pt x="1470" y="257"/>
                </a:cubicBezTo>
                <a:cubicBezTo>
                  <a:pt x="1468" y="259"/>
                  <a:pt x="1468" y="263"/>
                  <a:pt x="1465" y="262"/>
                </a:cubicBezTo>
                <a:cubicBezTo>
                  <a:pt x="1463" y="261"/>
                  <a:pt x="1466" y="259"/>
                  <a:pt x="1469" y="256"/>
                </a:cubicBezTo>
                <a:close/>
                <a:moveTo>
                  <a:pt x="506" y="388"/>
                </a:moveTo>
                <a:cubicBezTo>
                  <a:pt x="506" y="390"/>
                  <a:pt x="506" y="391"/>
                  <a:pt x="504" y="390"/>
                </a:cubicBezTo>
                <a:cubicBezTo>
                  <a:pt x="502" y="388"/>
                  <a:pt x="504" y="385"/>
                  <a:pt x="506" y="383"/>
                </a:cubicBezTo>
                <a:cubicBezTo>
                  <a:pt x="507" y="382"/>
                  <a:pt x="506" y="386"/>
                  <a:pt x="506" y="388"/>
                </a:cubicBezTo>
                <a:close/>
                <a:moveTo>
                  <a:pt x="430" y="759"/>
                </a:moveTo>
                <a:cubicBezTo>
                  <a:pt x="427" y="757"/>
                  <a:pt x="428" y="756"/>
                  <a:pt x="431" y="754"/>
                </a:cubicBezTo>
                <a:cubicBezTo>
                  <a:pt x="431" y="754"/>
                  <a:pt x="434" y="755"/>
                  <a:pt x="433" y="757"/>
                </a:cubicBezTo>
                <a:cubicBezTo>
                  <a:pt x="432" y="760"/>
                  <a:pt x="435" y="761"/>
                  <a:pt x="435" y="761"/>
                </a:cubicBezTo>
                <a:cubicBezTo>
                  <a:pt x="435" y="761"/>
                  <a:pt x="433" y="761"/>
                  <a:pt x="430" y="759"/>
                </a:cubicBezTo>
                <a:close/>
                <a:moveTo>
                  <a:pt x="384" y="838"/>
                </a:moveTo>
                <a:cubicBezTo>
                  <a:pt x="380" y="838"/>
                  <a:pt x="380" y="831"/>
                  <a:pt x="381" y="830"/>
                </a:cubicBezTo>
                <a:cubicBezTo>
                  <a:pt x="382" y="830"/>
                  <a:pt x="384" y="832"/>
                  <a:pt x="388" y="834"/>
                </a:cubicBezTo>
                <a:cubicBezTo>
                  <a:pt x="391" y="836"/>
                  <a:pt x="388" y="837"/>
                  <a:pt x="384" y="838"/>
                </a:cubicBezTo>
                <a:close/>
                <a:moveTo>
                  <a:pt x="400" y="846"/>
                </a:moveTo>
                <a:cubicBezTo>
                  <a:pt x="396" y="850"/>
                  <a:pt x="397" y="838"/>
                  <a:pt x="400" y="839"/>
                </a:cubicBezTo>
                <a:cubicBezTo>
                  <a:pt x="403" y="841"/>
                  <a:pt x="405" y="842"/>
                  <a:pt x="400" y="846"/>
                </a:cubicBezTo>
                <a:close/>
                <a:moveTo>
                  <a:pt x="412" y="835"/>
                </a:moveTo>
                <a:cubicBezTo>
                  <a:pt x="410" y="836"/>
                  <a:pt x="411" y="839"/>
                  <a:pt x="409" y="840"/>
                </a:cubicBezTo>
                <a:cubicBezTo>
                  <a:pt x="407" y="842"/>
                  <a:pt x="405" y="840"/>
                  <a:pt x="405" y="837"/>
                </a:cubicBezTo>
                <a:cubicBezTo>
                  <a:pt x="404" y="835"/>
                  <a:pt x="410" y="833"/>
                  <a:pt x="412" y="831"/>
                </a:cubicBezTo>
                <a:cubicBezTo>
                  <a:pt x="415" y="828"/>
                  <a:pt x="414" y="825"/>
                  <a:pt x="417" y="827"/>
                </a:cubicBezTo>
                <a:cubicBezTo>
                  <a:pt x="419" y="829"/>
                  <a:pt x="415" y="833"/>
                  <a:pt x="412" y="835"/>
                </a:cubicBezTo>
                <a:close/>
                <a:moveTo>
                  <a:pt x="416" y="843"/>
                </a:moveTo>
                <a:cubicBezTo>
                  <a:pt x="411" y="843"/>
                  <a:pt x="419" y="837"/>
                  <a:pt x="418" y="838"/>
                </a:cubicBezTo>
                <a:cubicBezTo>
                  <a:pt x="418" y="840"/>
                  <a:pt x="420" y="844"/>
                  <a:pt x="416" y="843"/>
                </a:cubicBezTo>
                <a:close/>
                <a:moveTo>
                  <a:pt x="422" y="862"/>
                </a:moveTo>
                <a:cubicBezTo>
                  <a:pt x="421" y="860"/>
                  <a:pt x="423" y="859"/>
                  <a:pt x="425" y="857"/>
                </a:cubicBezTo>
                <a:cubicBezTo>
                  <a:pt x="425" y="857"/>
                  <a:pt x="423" y="864"/>
                  <a:pt x="422" y="862"/>
                </a:cubicBezTo>
                <a:close/>
                <a:moveTo>
                  <a:pt x="430" y="840"/>
                </a:moveTo>
                <a:cubicBezTo>
                  <a:pt x="431" y="841"/>
                  <a:pt x="430" y="846"/>
                  <a:pt x="428" y="844"/>
                </a:cubicBezTo>
                <a:cubicBezTo>
                  <a:pt x="426" y="841"/>
                  <a:pt x="429" y="838"/>
                  <a:pt x="430" y="840"/>
                </a:cubicBezTo>
                <a:close/>
                <a:moveTo>
                  <a:pt x="432" y="868"/>
                </a:moveTo>
                <a:cubicBezTo>
                  <a:pt x="427" y="872"/>
                  <a:pt x="428" y="867"/>
                  <a:pt x="431" y="865"/>
                </a:cubicBezTo>
                <a:cubicBezTo>
                  <a:pt x="433" y="864"/>
                  <a:pt x="432" y="860"/>
                  <a:pt x="435" y="860"/>
                </a:cubicBezTo>
                <a:cubicBezTo>
                  <a:pt x="438" y="861"/>
                  <a:pt x="436" y="864"/>
                  <a:pt x="432" y="868"/>
                </a:cubicBezTo>
                <a:close/>
                <a:moveTo>
                  <a:pt x="441" y="834"/>
                </a:moveTo>
                <a:cubicBezTo>
                  <a:pt x="439" y="835"/>
                  <a:pt x="442" y="836"/>
                  <a:pt x="440" y="838"/>
                </a:cubicBezTo>
                <a:cubicBezTo>
                  <a:pt x="438" y="841"/>
                  <a:pt x="434" y="837"/>
                  <a:pt x="434" y="835"/>
                </a:cubicBezTo>
                <a:cubicBezTo>
                  <a:pt x="434" y="833"/>
                  <a:pt x="436" y="833"/>
                  <a:pt x="439" y="832"/>
                </a:cubicBezTo>
                <a:cubicBezTo>
                  <a:pt x="441" y="831"/>
                  <a:pt x="441" y="828"/>
                  <a:pt x="444" y="830"/>
                </a:cubicBezTo>
                <a:cubicBezTo>
                  <a:pt x="447" y="831"/>
                  <a:pt x="443" y="833"/>
                  <a:pt x="441" y="834"/>
                </a:cubicBezTo>
                <a:close/>
                <a:moveTo>
                  <a:pt x="461" y="866"/>
                </a:moveTo>
                <a:cubicBezTo>
                  <a:pt x="459" y="869"/>
                  <a:pt x="457" y="861"/>
                  <a:pt x="459" y="861"/>
                </a:cubicBezTo>
                <a:cubicBezTo>
                  <a:pt x="461" y="862"/>
                  <a:pt x="463" y="862"/>
                  <a:pt x="461" y="866"/>
                </a:cubicBezTo>
                <a:close/>
                <a:moveTo>
                  <a:pt x="70" y="1121"/>
                </a:moveTo>
                <a:cubicBezTo>
                  <a:pt x="66" y="1128"/>
                  <a:pt x="66" y="1122"/>
                  <a:pt x="66" y="1122"/>
                </a:cubicBezTo>
                <a:cubicBezTo>
                  <a:pt x="66" y="1122"/>
                  <a:pt x="64" y="1114"/>
                  <a:pt x="69" y="1115"/>
                </a:cubicBezTo>
                <a:cubicBezTo>
                  <a:pt x="74" y="1116"/>
                  <a:pt x="74" y="1114"/>
                  <a:pt x="70" y="1121"/>
                </a:cubicBezTo>
                <a:close/>
                <a:moveTo>
                  <a:pt x="108" y="1169"/>
                </a:moveTo>
                <a:cubicBezTo>
                  <a:pt x="104" y="1168"/>
                  <a:pt x="98" y="1166"/>
                  <a:pt x="103" y="1156"/>
                </a:cubicBezTo>
                <a:cubicBezTo>
                  <a:pt x="104" y="1153"/>
                  <a:pt x="95" y="1155"/>
                  <a:pt x="97" y="1149"/>
                </a:cubicBezTo>
                <a:cubicBezTo>
                  <a:pt x="99" y="1143"/>
                  <a:pt x="98" y="1150"/>
                  <a:pt x="104" y="1153"/>
                </a:cubicBezTo>
                <a:cubicBezTo>
                  <a:pt x="109" y="1156"/>
                  <a:pt x="100" y="1165"/>
                  <a:pt x="105" y="1166"/>
                </a:cubicBezTo>
                <a:cubicBezTo>
                  <a:pt x="110" y="1166"/>
                  <a:pt x="112" y="1169"/>
                  <a:pt x="108" y="1169"/>
                </a:cubicBezTo>
                <a:close/>
                <a:moveTo>
                  <a:pt x="171" y="1490"/>
                </a:moveTo>
                <a:cubicBezTo>
                  <a:pt x="167" y="1494"/>
                  <a:pt x="162" y="1503"/>
                  <a:pt x="163" y="1499"/>
                </a:cubicBezTo>
                <a:cubicBezTo>
                  <a:pt x="164" y="1494"/>
                  <a:pt x="174" y="1482"/>
                  <a:pt x="177" y="1483"/>
                </a:cubicBezTo>
                <a:cubicBezTo>
                  <a:pt x="180" y="1484"/>
                  <a:pt x="176" y="1487"/>
                  <a:pt x="171" y="1490"/>
                </a:cubicBezTo>
                <a:close/>
                <a:moveTo>
                  <a:pt x="289" y="1544"/>
                </a:moveTo>
                <a:cubicBezTo>
                  <a:pt x="282" y="1542"/>
                  <a:pt x="292" y="1528"/>
                  <a:pt x="296" y="1528"/>
                </a:cubicBezTo>
                <a:cubicBezTo>
                  <a:pt x="296" y="1528"/>
                  <a:pt x="296" y="1547"/>
                  <a:pt x="289" y="1544"/>
                </a:cubicBezTo>
                <a:close/>
                <a:moveTo>
                  <a:pt x="300" y="1552"/>
                </a:moveTo>
                <a:cubicBezTo>
                  <a:pt x="292" y="1553"/>
                  <a:pt x="299" y="1541"/>
                  <a:pt x="304" y="1538"/>
                </a:cubicBezTo>
                <a:cubicBezTo>
                  <a:pt x="304" y="1538"/>
                  <a:pt x="308" y="1552"/>
                  <a:pt x="300" y="1552"/>
                </a:cubicBezTo>
                <a:close/>
                <a:moveTo>
                  <a:pt x="318" y="1619"/>
                </a:moveTo>
                <a:cubicBezTo>
                  <a:pt x="313" y="1623"/>
                  <a:pt x="315" y="1609"/>
                  <a:pt x="319" y="1611"/>
                </a:cubicBezTo>
                <a:cubicBezTo>
                  <a:pt x="322" y="1612"/>
                  <a:pt x="323" y="1615"/>
                  <a:pt x="318" y="1619"/>
                </a:cubicBezTo>
                <a:close/>
                <a:moveTo>
                  <a:pt x="857" y="1680"/>
                </a:moveTo>
                <a:cubicBezTo>
                  <a:pt x="855" y="1684"/>
                  <a:pt x="849" y="1677"/>
                  <a:pt x="852" y="1672"/>
                </a:cubicBezTo>
                <a:cubicBezTo>
                  <a:pt x="854" y="1667"/>
                  <a:pt x="860" y="1676"/>
                  <a:pt x="857" y="1680"/>
                </a:cubicBezTo>
                <a:close/>
                <a:moveTo>
                  <a:pt x="1352" y="1689"/>
                </a:moveTo>
                <a:cubicBezTo>
                  <a:pt x="1348" y="1689"/>
                  <a:pt x="1351" y="1683"/>
                  <a:pt x="1352" y="1685"/>
                </a:cubicBezTo>
                <a:cubicBezTo>
                  <a:pt x="1354" y="1687"/>
                  <a:pt x="1356" y="1690"/>
                  <a:pt x="1352" y="1689"/>
                </a:cubicBezTo>
                <a:close/>
                <a:moveTo>
                  <a:pt x="1916" y="1654"/>
                </a:moveTo>
                <a:cubicBezTo>
                  <a:pt x="1925" y="1656"/>
                  <a:pt x="1920" y="1666"/>
                  <a:pt x="1920" y="1666"/>
                </a:cubicBezTo>
                <a:cubicBezTo>
                  <a:pt x="1920" y="1666"/>
                  <a:pt x="1920" y="1661"/>
                  <a:pt x="1918" y="1660"/>
                </a:cubicBezTo>
                <a:cubicBezTo>
                  <a:pt x="1915" y="1660"/>
                  <a:pt x="1907" y="1652"/>
                  <a:pt x="1916" y="1654"/>
                </a:cubicBezTo>
                <a:close/>
                <a:moveTo>
                  <a:pt x="2133" y="1117"/>
                </a:moveTo>
                <a:cubicBezTo>
                  <a:pt x="2133" y="1117"/>
                  <a:pt x="2141" y="1123"/>
                  <a:pt x="2135" y="1124"/>
                </a:cubicBezTo>
                <a:cubicBezTo>
                  <a:pt x="2129" y="1126"/>
                  <a:pt x="2134" y="1120"/>
                  <a:pt x="2133" y="1117"/>
                </a:cubicBezTo>
                <a:close/>
                <a:moveTo>
                  <a:pt x="2110" y="1117"/>
                </a:moveTo>
                <a:cubicBezTo>
                  <a:pt x="2115" y="1114"/>
                  <a:pt x="2118" y="1107"/>
                  <a:pt x="2118" y="1107"/>
                </a:cubicBezTo>
                <a:cubicBezTo>
                  <a:pt x="2120" y="1108"/>
                  <a:pt x="2119" y="1114"/>
                  <a:pt x="2117" y="1118"/>
                </a:cubicBezTo>
                <a:cubicBezTo>
                  <a:pt x="2116" y="1121"/>
                  <a:pt x="2116" y="1126"/>
                  <a:pt x="2112" y="1125"/>
                </a:cubicBezTo>
                <a:cubicBezTo>
                  <a:pt x="2108" y="1124"/>
                  <a:pt x="2105" y="1121"/>
                  <a:pt x="2110" y="1117"/>
                </a:cubicBezTo>
                <a:close/>
                <a:moveTo>
                  <a:pt x="2089" y="1105"/>
                </a:moveTo>
                <a:cubicBezTo>
                  <a:pt x="2094" y="1104"/>
                  <a:pt x="2089" y="1112"/>
                  <a:pt x="2093" y="1110"/>
                </a:cubicBezTo>
                <a:cubicBezTo>
                  <a:pt x="2098" y="1109"/>
                  <a:pt x="2099" y="1107"/>
                  <a:pt x="2102" y="1107"/>
                </a:cubicBezTo>
                <a:cubicBezTo>
                  <a:pt x="2106" y="1108"/>
                  <a:pt x="2103" y="1114"/>
                  <a:pt x="2103" y="1114"/>
                </a:cubicBezTo>
                <a:cubicBezTo>
                  <a:pt x="2106" y="1116"/>
                  <a:pt x="2106" y="1122"/>
                  <a:pt x="2103" y="1121"/>
                </a:cubicBezTo>
                <a:cubicBezTo>
                  <a:pt x="2099" y="1120"/>
                  <a:pt x="2100" y="1116"/>
                  <a:pt x="2098" y="1114"/>
                </a:cubicBezTo>
                <a:cubicBezTo>
                  <a:pt x="2096" y="1112"/>
                  <a:pt x="2093" y="1118"/>
                  <a:pt x="2090" y="1115"/>
                </a:cubicBezTo>
                <a:cubicBezTo>
                  <a:pt x="2087" y="1111"/>
                  <a:pt x="2090" y="1109"/>
                  <a:pt x="2086" y="1107"/>
                </a:cubicBezTo>
                <a:cubicBezTo>
                  <a:pt x="2081" y="1105"/>
                  <a:pt x="2083" y="1099"/>
                  <a:pt x="2079" y="1100"/>
                </a:cubicBezTo>
                <a:cubicBezTo>
                  <a:pt x="2074" y="1102"/>
                  <a:pt x="2069" y="1105"/>
                  <a:pt x="2069" y="1102"/>
                </a:cubicBezTo>
                <a:cubicBezTo>
                  <a:pt x="2069" y="1098"/>
                  <a:pt x="2073" y="1100"/>
                  <a:pt x="2075" y="1096"/>
                </a:cubicBezTo>
                <a:cubicBezTo>
                  <a:pt x="2078" y="1092"/>
                  <a:pt x="2077" y="1086"/>
                  <a:pt x="2080" y="1086"/>
                </a:cubicBezTo>
                <a:cubicBezTo>
                  <a:pt x="2083" y="1086"/>
                  <a:pt x="2075" y="1094"/>
                  <a:pt x="2079" y="1095"/>
                </a:cubicBezTo>
                <a:cubicBezTo>
                  <a:pt x="2084" y="1096"/>
                  <a:pt x="2084" y="1097"/>
                  <a:pt x="2085" y="1100"/>
                </a:cubicBezTo>
                <a:cubicBezTo>
                  <a:pt x="2085" y="1102"/>
                  <a:pt x="2084" y="1107"/>
                  <a:pt x="2089" y="1105"/>
                </a:cubicBezTo>
                <a:close/>
                <a:moveTo>
                  <a:pt x="1878" y="1515"/>
                </a:moveTo>
                <a:cubicBezTo>
                  <a:pt x="1878" y="1515"/>
                  <a:pt x="1877" y="1497"/>
                  <a:pt x="1882" y="1509"/>
                </a:cubicBezTo>
                <a:cubicBezTo>
                  <a:pt x="1887" y="1521"/>
                  <a:pt x="1878" y="1515"/>
                  <a:pt x="1878" y="1515"/>
                </a:cubicBezTo>
                <a:close/>
                <a:moveTo>
                  <a:pt x="1715" y="1525"/>
                </a:moveTo>
                <a:cubicBezTo>
                  <a:pt x="1720" y="1525"/>
                  <a:pt x="1716" y="1529"/>
                  <a:pt x="1721" y="1526"/>
                </a:cubicBezTo>
                <a:cubicBezTo>
                  <a:pt x="1725" y="1524"/>
                  <a:pt x="1723" y="1516"/>
                  <a:pt x="1730" y="1517"/>
                </a:cubicBezTo>
                <a:cubicBezTo>
                  <a:pt x="1738" y="1518"/>
                  <a:pt x="1724" y="1530"/>
                  <a:pt x="1724" y="1530"/>
                </a:cubicBezTo>
                <a:cubicBezTo>
                  <a:pt x="1724" y="1530"/>
                  <a:pt x="1720" y="1536"/>
                  <a:pt x="1710" y="1532"/>
                </a:cubicBezTo>
                <a:cubicBezTo>
                  <a:pt x="1700" y="1528"/>
                  <a:pt x="1710" y="1524"/>
                  <a:pt x="1715" y="1525"/>
                </a:cubicBezTo>
                <a:close/>
                <a:moveTo>
                  <a:pt x="1713" y="1512"/>
                </a:moveTo>
                <a:cubicBezTo>
                  <a:pt x="1713" y="1512"/>
                  <a:pt x="1716" y="1517"/>
                  <a:pt x="1710" y="1520"/>
                </a:cubicBezTo>
                <a:cubicBezTo>
                  <a:pt x="1705" y="1524"/>
                  <a:pt x="1707" y="1517"/>
                  <a:pt x="1713" y="1512"/>
                </a:cubicBezTo>
                <a:close/>
                <a:moveTo>
                  <a:pt x="1729" y="1481"/>
                </a:moveTo>
                <a:cubicBezTo>
                  <a:pt x="1732" y="1484"/>
                  <a:pt x="1737" y="1490"/>
                  <a:pt x="1733" y="1491"/>
                </a:cubicBezTo>
                <a:cubicBezTo>
                  <a:pt x="1730" y="1492"/>
                  <a:pt x="1726" y="1477"/>
                  <a:pt x="1729" y="1481"/>
                </a:cubicBezTo>
                <a:close/>
                <a:moveTo>
                  <a:pt x="1616" y="1551"/>
                </a:moveTo>
                <a:cubicBezTo>
                  <a:pt x="1613" y="1551"/>
                  <a:pt x="1617" y="1541"/>
                  <a:pt x="1618" y="1543"/>
                </a:cubicBezTo>
                <a:cubicBezTo>
                  <a:pt x="1619" y="1545"/>
                  <a:pt x="1620" y="1550"/>
                  <a:pt x="1616" y="1551"/>
                </a:cubicBezTo>
                <a:close/>
                <a:moveTo>
                  <a:pt x="1572" y="1493"/>
                </a:moveTo>
                <a:cubicBezTo>
                  <a:pt x="1567" y="1495"/>
                  <a:pt x="1567" y="1487"/>
                  <a:pt x="1562" y="1489"/>
                </a:cubicBezTo>
                <a:cubicBezTo>
                  <a:pt x="1557" y="1490"/>
                  <a:pt x="1566" y="1496"/>
                  <a:pt x="1562" y="1499"/>
                </a:cubicBezTo>
                <a:cubicBezTo>
                  <a:pt x="1558" y="1503"/>
                  <a:pt x="1562" y="1493"/>
                  <a:pt x="1556" y="1492"/>
                </a:cubicBezTo>
                <a:cubicBezTo>
                  <a:pt x="1551" y="1490"/>
                  <a:pt x="1559" y="1487"/>
                  <a:pt x="1555" y="1484"/>
                </a:cubicBezTo>
                <a:cubicBezTo>
                  <a:pt x="1551" y="1482"/>
                  <a:pt x="1556" y="1478"/>
                  <a:pt x="1560" y="1478"/>
                </a:cubicBezTo>
                <a:cubicBezTo>
                  <a:pt x="1563" y="1477"/>
                  <a:pt x="1560" y="1472"/>
                  <a:pt x="1564" y="1471"/>
                </a:cubicBezTo>
                <a:cubicBezTo>
                  <a:pt x="1568" y="1470"/>
                  <a:pt x="1566" y="1479"/>
                  <a:pt x="1569" y="1480"/>
                </a:cubicBezTo>
                <a:cubicBezTo>
                  <a:pt x="1573" y="1481"/>
                  <a:pt x="1572" y="1468"/>
                  <a:pt x="1572" y="1468"/>
                </a:cubicBezTo>
                <a:cubicBezTo>
                  <a:pt x="1572" y="1468"/>
                  <a:pt x="1575" y="1472"/>
                  <a:pt x="1574" y="1475"/>
                </a:cubicBezTo>
                <a:cubicBezTo>
                  <a:pt x="1573" y="1478"/>
                  <a:pt x="1578" y="1483"/>
                  <a:pt x="1574" y="1487"/>
                </a:cubicBezTo>
                <a:cubicBezTo>
                  <a:pt x="1571" y="1492"/>
                  <a:pt x="1578" y="1492"/>
                  <a:pt x="1572" y="1493"/>
                </a:cubicBezTo>
                <a:close/>
                <a:moveTo>
                  <a:pt x="1438" y="1593"/>
                </a:moveTo>
                <a:cubicBezTo>
                  <a:pt x="1437" y="1592"/>
                  <a:pt x="1432" y="1596"/>
                  <a:pt x="1432" y="1596"/>
                </a:cubicBezTo>
                <a:cubicBezTo>
                  <a:pt x="1432" y="1596"/>
                  <a:pt x="1433" y="1590"/>
                  <a:pt x="1436" y="1590"/>
                </a:cubicBezTo>
                <a:cubicBezTo>
                  <a:pt x="1436" y="1590"/>
                  <a:pt x="1440" y="1589"/>
                  <a:pt x="1443" y="1592"/>
                </a:cubicBezTo>
                <a:cubicBezTo>
                  <a:pt x="1445" y="1596"/>
                  <a:pt x="1443" y="1598"/>
                  <a:pt x="1438" y="1600"/>
                </a:cubicBezTo>
                <a:cubicBezTo>
                  <a:pt x="1433" y="1602"/>
                  <a:pt x="1440" y="1595"/>
                  <a:pt x="1438" y="1593"/>
                </a:cubicBezTo>
                <a:close/>
                <a:moveTo>
                  <a:pt x="1417" y="1600"/>
                </a:moveTo>
                <a:cubicBezTo>
                  <a:pt x="1415" y="1598"/>
                  <a:pt x="1416" y="1595"/>
                  <a:pt x="1418" y="1594"/>
                </a:cubicBezTo>
                <a:cubicBezTo>
                  <a:pt x="1418" y="1594"/>
                  <a:pt x="1424" y="1598"/>
                  <a:pt x="1421" y="1599"/>
                </a:cubicBezTo>
                <a:cubicBezTo>
                  <a:pt x="1418" y="1601"/>
                  <a:pt x="1419" y="1608"/>
                  <a:pt x="1415" y="1606"/>
                </a:cubicBezTo>
                <a:cubicBezTo>
                  <a:pt x="1411" y="1604"/>
                  <a:pt x="1420" y="1602"/>
                  <a:pt x="1417" y="1600"/>
                </a:cubicBezTo>
                <a:close/>
                <a:moveTo>
                  <a:pt x="1424" y="1576"/>
                </a:moveTo>
                <a:cubicBezTo>
                  <a:pt x="1428" y="1577"/>
                  <a:pt x="1428" y="1582"/>
                  <a:pt x="1423" y="1583"/>
                </a:cubicBezTo>
                <a:cubicBezTo>
                  <a:pt x="1418" y="1583"/>
                  <a:pt x="1421" y="1575"/>
                  <a:pt x="1424" y="1576"/>
                </a:cubicBezTo>
                <a:close/>
                <a:moveTo>
                  <a:pt x="1385" y="1631"/>
                </a:moveTo>
                <a:cubicBezTo>
                  <a:pt x="1381" y="1632"/>
                  <a:pt x="1385" y="1621"/>
                  <a:pt x="1386" y="1622"/>
                </a:cubicBezTo>
                <a:cubicBezTo>
                  <a:pt x="1387" y="1623"/>
                  <a:pt x="1390" y="1630"/>
                  <a:pt x="1385" y="1631"/>
                </a:cubicBezTo>
                <a:close/>
                <a:moveTo>
                  <a:pt x="1235" y="1625"/>
                </a:moveTo>
                <a:cubicBezTo>
                  <a:pt x="1230" y="1623"/>
                  <a:pt x="1232" y="1620"/>
                  <a:pt x="1229" y="1615"/>
                </a:cubicBezTo>
                <a:cubicBezTo>
                  <a:pt x="1225" y="1609"/>
                  <a:pt x="1227" y="1622"/>
                  <a:pt x="1223" y="1619"/>
                </a:cubicBezTo>
                <a:cubicBezTo>
                  <a:pt x="1218" y="1615"/>
                  <a:pt x="1226" y="1614"/>
                  <a:pt x="1224" y="1610"/>
                </a:cubicBezTo>
                <a:cubicBezTo>
                  <a:pt x="1221" y="1607"/>
                  <a:pt x="1221" y="1601"/>
                  <a:pt x="1225" y="1600"/>
                </a:cubicBezTo>
                <a:cubicBezTo>
                  <a:pt x="1229" y="1599"/>
                  <a:pt x="1228" y="1601"/>
                  <a:pt x="1226" y="1606"/>
                </a:cubicBezTo>
                <a:cubicBezTo>
                  <a:pt x="1224" y="1610"/>
                  <a:pt x="1234" y="1606"/>
                  <a:pt x="1232" y="1612"/>
                </a:cubicBezTo>
                <a:cubicBezTo>
                  <a:pt x="1230" y="1618"/>
                  <a:pt x="1238" y="1616"/>
                  <a:pt x="1238" y="1622"/>
                </a:cubicBezTo>
                <a:cubicBezTo>
                  <a:pt x="1238" y="1628"/>
                  <a:pt x="1243" y="1631"/>
                  <a:pt x="1238" y="1633"/>
                </a:cubicBezTo>
                <a:cubicBezTo>
                  <a:pt x="1232" y="1635"/>
                  <a:pt x="1239" y="1627"/>
                  <a:pt x="1235" y="1625"/>
                </a:cubicBezTo>
                <a:close/>
                <a:moveTo>
                  <a:pt x="1230" y="1658"/>
                </a:moveTo>
                <a:cubicBezTo>
                  <a:pt x="1224" y="1658"/>
                  <a:pt x="1227" y="1656"/>
                  <a:pt x="1229" y="1653"/>
                </a:cubicBezTo>
                <a:cubicBezTo>
                  <a:pt x="1229" y="1653"/>
                  <a:pt x="1236" y="1657"/>
                  <a:pt x="1230" y="1658"/>
                </a:cubicBezTo>
                <a:close/>
                <a:moveTo>
                  <a:pt x="1233" y="1584"/>
                </a:moveTo>
                <a:cubicBezTo>
                  <a:pt x="1233" y="1584"/>
                  <a:pt x="1236" y="1591"/>
                  <a:pt x="1231" y="1590"/>
                </a:cubicBezTo>
                <a:cubicBezTo>
                  <a:pt x="1225" y="1589"/>
                  <a:pt x="1230" y="1586"/>
                  <a:pt x="1233" y="1584"/>
                </a:cubicBezTo>
                <a:close/>
                <a:moveTo>
                  <a:pt x="1241" y="1575"/>
                </a:moveTo>
                <a:cubicBezTo>
                  <a:pt x="1244" y="1575"/>
                  <a:pt x="1244" y="1575"/>
                  <a:pt x="1244" y="1575"/>
                </a:cubicBezTo>
                <a:cubicBezTo>
                  <a:pt x="1244" y="1576"/>
                  <a:pt x="1243" y="1577"/>
                  <a:pt x="1242" y="1578"/>
                </a:cubicBezTo>
                <a:cubicBezTo>
                  <a:pt x="1239" y="1582"/>
                  <a:pt x="1240" y="1578"/>
                  <a:pt x="1241" y="1575"/>
                </a:cubicBezTo>
                <a:close/>
                <a:moveTo>
                  <a:pt x="1278" y="1509"/>
                </a:moveTo>
                <a:cubicBezTo>
                  <a:pt x="1279" y="1506"/>
                  <a:pt x="1282" y="1502"/>
                  <a:pt x="1286" y="1505"/>
                </a:cubicBezTo>
                <a:cubicBezTo>
                  <a:pt x="1288" y="1506"/>
                  <a:pt x="1288" y="1507"/>
                  <a:pt x="1286" y="1509"/>
                </a:cubicBezTo>
                <a:lnTo>
                  <a:pt x="1278" y="1509"/>
                </a:lnTo>
                <a:close/>
                <a:moveTo>
                  <a:pt x="1329" y="81"/>
                </a:moveTo>
                <a:cubicBezTo>
                  <a:pt x="1329" y="81"/>
                  <a:pt x="1332" y="82"/>
                  <a:pt x="1332" y="84"/>
                </a:cubicBezTo>
                <a:cubicBezTo>
                  <a:pt x="1333" y="87"/>
                  <a:pt x="1331" y="87"/>
                  <a:pt x="1328" y="86"/>
                </a:cubicBezTo>
                <a:cubicBezTo>
                  <a:pt x="1325" y="85"/>
                  <a:pt x="1328" y="83"/>
                  <a:pt x="1329" y="81"/>
                </a:cubicBezTo>
                <a:close/>
                <a:moveTo>
                  <a:pt x="1331" y="71"/>
                </a:moveTo>
                <a:cubicBezTo>
                  <a:pt x="1331" y="71"/>
                  <a:pt x="1334" y="73"/>
                  <a:pt x="1334" y="76"/>
                </a:cubicBezTo>
                <a:cubicBezTo>
                  <a:pt x="1334" y="78"/>
                  <a:pt x="1332" y="76"/>
                  <a:pt x="1330" y="75"/>
                </a:cubicBezTo>
                <a:cubicBezTo>
                  <a:pt x="1328" y="74"/>
                  <a:pt x="1329" y="73"/>
                  <a:pt x="1331" y="71"/>
                </a:cubicBezTo>
                <a:close/>
                <a:moveTo>
                  <a:pt x="1405" y="151"/>
                </a:moveTo>
                <a:cubicBezTo>
                  <a:pt x="1405" y="151"/>
                  <a:pt x="1411" y="153"/>
                  <a:pt x="1409" y="157"/>
                </a:cubicBezTo>
                <a:cubicBezTo>
                  <a:pt x="1407" y="162"/>
                  <a:pt x="1404" y="157"/>
                  <a:pt x="1398" y="156"/>
                </a:cubicBezTo>
                <a:cubicBezTo>
                  <a:pt x="1392" y="155"/>
                  <a:pt x="1401" y="151"/>
                  <a:pt x="1405" y="151"/>
                </a:cubicBezTo>
                <a:close/>
                <a:moveTo>
                  <a:pt x="1421" y="200"/>
                </a:moveTo>
                <a:cubicBezTo>
                  <a:pt x="1420" y="202"/>
                  <a:pt x="1420" y="204"/>
                  <a:pt x="1418" y="202"/>
                </a:cubicBezTo>
                <a:cubicBezTo>
                  <a:pt x="1415" y="201"/>
                  <a:pt x="1417" y="198"/>
                  <a:pt x="1420" y="196"/>
                </a:cubicBezTo>
                <a:cubicBezTo>
                  <a:pt x="1420" y="196"/>
                  <a:pt x="1423" y="198"/>
                  <a:pt x="1421" y="200"/>
                </a:cubicBezTo>
                <a:close/>
                <a:moveTo>
                  <a:pt x="1421" y="210"/>
                </a:moveTo>
                <a:cubicBezTo>
                  <a:pt x="1418" y="212"/>
                  <a:pt x="1419" y="207"/>
                  <a:pt x="1420" y="207"/>
                </a:cubicBezTo>
                <a:cubicBezTo>
                  <a:pt x="1421" y="206"/>
                  <a:pt x="1423" y="208"/>
                  <a:pt x="1421" y="210"/>
                </a:cubicBezTo>
                <a:close/>
                <a:moveTo>
                  <a:pt x="1415" y="113"/>
                </a:moveTo>
                <a:cubicBezTo>
                  <a:pt x="1413" y="113"/>
                  <a:pt x="1414" y="107"/>
                  <a:pt x="1416" y="107"/>
                </a:cubicBezTo>
                <a:cubicBezTo>
                  <a:pt x="1417" y="108"/>
                  <a:pt x="1417" y="112"/>
                  <a:pt x="1415" y="113"/>
                </a:cubicBezTo>
                <a:close/>
                <a:moveTo>
                  <a:pt x="1404" y="1590"/>
                </a:moveTo>
                <a:cubicBezTo>
                  <a:pt x="1404" y="1590"/>
                  <a:pt x="1407" y="1592"/>
                  <a:pt x="1405" y="1593"/>
                </a:cubicBezTo>
                <a:cubicBezTo>
                  <a:pt x="1402" y="1594"/>
                  <a:pt x="1409" y="1599"/>
                  <a:pt x="1405" y="1602"/>
                </a:cubicBezTo>
                <a:cubicBezTo>
                  <a:pt x="1402" y="1604"/>
                  <a:pt x="1405" y="1597"/>
                  <a:pt x="1400" y="1596"/>
                </a:cubicBezTo>
                <a:cubicBezTo>
                  <a:pt x="1395" y="1595"/>
                  <a:pt x="1400" y="1590"/>
                  <a:pt x="1404" y="1590"/>
                </a:cubicBezTo>
                <a:close/>
                <a:moveTo>
                  <a:pt x="1541" y="1432"/>
                </a:moveTo>
                <a:cubicBezTo>
                  <a:pt x="1537" y="1434"/>
                  <a:pt x="1536" y="1425"/>
                  <a:pt x="1541" y="1426"/>
                </a:cubicBezTo>
                <a:cubicBezTo>
                  <a:pt x="1546" y="1427"/>
                  <a:pt x="1545" y="1431"/>
                  <a:pt x="1541" y="1432"/>
                </a:cubicBezTo>
                <a:close/>
                <a:moveTo>
                  <a:pt x="1540" y="1475"/>
                </a:moveTo>
                <a:cubicBezTo>
                  <a:pt x="1545" y="1492"/>
                  <a:pt x="1551" y="1478"/>
                  <a:pt x="1546" y="1479"/>
                </a:cubicBezTo>
                <a:cubicBezTo>
                  <a:pt x="1542" y="1481"/>
                  <a:pt x="1550" y="1476"/>
                  <a:pt x="1551" y="1471"/>
                </a:cubicBezTo>
                <a:cubicBezTo>
                  <a:pt x="1553" y="1467"/>
                  <a:pt x="1551" y="1465"/>
                  <a:pt x="1547" y="1464"/>
                </a:cubicBezTo>
                <a:cubicBezTo>
                  <a:pt x="1543" y="1463"/>
                  <a:pt x="1548" y="1459"/>
                  <a:pt x="1552" y="1456"/>
                </a:cubicBezTo>
                <a:cubicBezTo>
                  <a:pt x="1555" y="1452"/>
                  <a:pt x="1549" y="1456"/>
                  <a:pt x="1542" y="1452"/>
                </a:cubicBezTo>
                <a:cubicBezTo>
                  <a:pt x="1534" y="1447"/>
                  <a:pt x="1543" y="1448"/>
                  <a:pt x="1548" y="1445"/>
                </a:cubicBezTo>
                <a:cubicBezTo>
                  <a:pt x="1553" y="1442"/>
                  <a:pt x="1539" y="1443"/>
                  <a:pt x="1547" y="1440"/>
                </a:cubicBezTo>
                <a:cubicBezTo>
                  <a:pt x="1555" y="1436"/>
                  <a:pt x="1554" y="1442"/>
                  <a:pt x="1558" y="1443"/>
                </a:cubicBezTo>
                <a:cubicBezTo>
                  <a:pt x="1561" y="1445"/>
                  <a:pt x="1567" y="1439"/>
                  <a:pt x="1559" y="1450"/>
                </a:cubicBezTo>
                <a:cubicBezTo>
                  <a:pt x="1550" y="1461"/>
                  <a:pt x="1567" y="1446"/>
                  <a:pt x="1557" y="1459"/>
                </a:cubicBezTo>
                <a:cubicBezTo>
                  <a:pt x="1548" y="1471"/>
                  <a:pt x="1561" y="1468"/>
                  <a:pt x="1555" y="1473"/>
                </a:cubicBezTo>
                <a:cubicBezTo>
                  <a:pt x="1550" y="1477"/>
                  <a:pt x="1553" y="1482"/>
                  <a:pt x="1549" y="1487"/>
                </a:cubicBezTo>
                <a:cubicBezTo>
                  <a:pt x="1546" y="1493"/>
                  <a:pt x="1544" y="1490"/>
                  <a:pt x="1541" y="1485"/>
                </a:cubicBezTo>
                <a:cubicBezTo>
                  <a:pt x="1537" y="1481"/>
                  <a:pt x="1535" y="1457"/>
                  <a:pt x="1540" y="1475"/>
                </a:cubicBezTo>
                <a:close/>
                <a:moveTo>
                  <a:pt x="1779" y="396"/>
                </a:moveTo>
                <a:cubicBezTo>
                  <a:pt x="1779" y="396"/>
                  <a:pt x="1780" y="393"/>
                  <a:pt x="1783" y="394"/>
                </a:cubicBezTo>
                <a:cubicBezTo>
                  <a:pt x="1786" y="395"/>
                  <a:pt x="1785" y="397"/>
                  <a:pt x="1783" y="400"/>
                </a:cubicBezTo>
                <a:cubicBezTo>
                  <a:pt x="1781" y="402"/>
                  <a:pt x="1780" y="398"/>
                  <a:pt x="1779" y="396"/>
                </a:cubicBezTo>
                <a:close/>
                <a:moveTo>
                  <a:pt x="1815" y="337"/>
                </a:moveTo>
                <a:cubicBezTo>
                  <a:pt x="1817" y="336"/>
                  <a:pt x="1819" y="341"/>
                  <a:pt x="1816" y="342"/>
                </a:cubicBezTo>
                <a:cubicBezTo>
                  <a:pt x="1814" y="343"/>
                  <a:pt x="1815" y="349"/>
                  <a:pt x="1813" y="348"/>
                </a:cubicBezTo>
                <a:cubicBezTo>
                  <a:pt x="1811" y="347"/>
                  <a:pt x="1815" y="343"/>
                  <a:pt x="1814" y="342"/>
                </a:cubicBezTo>
                <a:cubicBezTo>
                  <a:pt x="1814" y="341"/>
                  <a:pt x="1812" y="338"/>
                  <a:pt x="1815" y="337"/>
                </a:cubicBezTo>
                <a:close/>
                <a:moveTo>
                  <a:pt x="1814" y="313"/>
                </a:moveTo>
                <a:cubicBezTo>
                  <a:pt x="1810" y="314"/>
                  <a:pt x="1812" y="309"/>
                  <a:pt x="1814" y="309"/>
                </a:cubicBezTo>
                <a:cubicBezTo>
                  <a:pt x="1816" y="310"/>
                  <a:pt x="1819" y="312"/>
                  <a:pt x="1814" y="313"/>
                </a:cubicBezTo>
                <a:close/>
                <a:moveTo>
                  <a:pt x="1816" y="407"/>
                </a:moveTo>
                <a:cubicBezTo>
                  <a:pt x="1816" y="409"/>
                  <a:pt x="1814" y="409"/>
                  <a:pt x="1811" y="408"/>
                </a:cubicBezTo>
                <a:cubicBezTo>
                  <a:pt x="1808" y="407"/>
                  <a:pt x="1812" y="405"/>
                  <a:pt x="1808" y="405"/>
                </a:cubicBezTo>
                <a:cubicBezTo>
                  <a:pt x="1804" y="404"/>
                  <a:pt x="1807" y="401"/>
                  <a:pt x="1810" y="400"/>
                </a:cubicBezTo>
                <a:cubicBezTo>
                  <a:pt x="1810" y="400"/>
                  <a:pt x="1815" y="405"/>
                  <a:pt x="1816" y="407"/>
                </a:cubicBezTo>
                <a:close/>
                <a:moveTo>
                  <a:pt x="1810" y="305"/>
                </a:moveTo>
                <a:cubicBezTo>
                  <a:pt x="1807" y="307"/>
                  <a:pt x="1801" y="305"/>
                  <a:pt x="1798" y="305"/>
                </a:cubicBezTo>
                <a:cubicBezTo>
                  <a:pt x="1795" y="305"/>
                  <a:pt x="1799" y="301"/>
                  <a:pt x="1803" y="301"/>
                </a:cubicBezTo>
                <a:cubicBezTo>
                  <a:pt x="1803" y="301"/>
                  <a:pt x="1806" y="299"/>
                  <a:pt x="1806" y="302"/>
                </a:cubicBezTo>
                <a:cubicBezTo>
                  <a:pt x="1807" y="305"/>
                  <a:pt x="1813" y="304"/>
                  <a:pt x="1810" y="305"/>
                </a:cubicBezTo>
                <a:close/>
                <a:moveTo>
                  <a:pt x="1803" y="405"/>
                </a:moveTo>
                <a:cubicBezTo>
                  <a:pt x="1803" y="407"/>
                  <a:pt x="1802" y="407"/>
                  <a:pt x="1798" y="409"/>
                </a:cubicBezTo>
                <a:cubicBezTo>
                  <a:pt x="1794" y="411"/>
                  <a:pt x="1791" y="412"/>
                  <a:pt x="1791" y="412"/>
                </a:cubicBezTo>
                <a:cubicBezTo>
                  <a:pt x="1791" y="412"/>
                  <a:pt x="1796" y="408"/>
                  <a:pt x="1797" y="406"/>
                </a:cubicBezTo>
                <a:cubicBezTo>
                  <a:pt x="1798" y="404"/>
                  <a:pt x="1800" y="402"/>
                  <a:pt x="1802" y="402"/>
                </a:cubicBezTo>
                <a:cubicBezTo>
                  <a:pt x="1802" y="402"/>
                  <a:pt x="1803" y="403"/>
                  <a:pt x="1803" y="405"/>
                </a:cubicBezTo>
                <a:close/>
                <a:moveTo>
                  <a:pt x="1931" y="417"/>
                </a:moveTo>
                <a:cubicBezTo>
                  <a:pt x="1934" y="417"/>
                  <a:pt x="1932" y="412"/>
                  <a:pt x="1934" y="412"/>
                </a:cubicBezTo>
                <a:cubicBezTo>
                  <a:pt x="1936" y="412"/>
                  <a:pt x="1939" y="416"/>
                  <a:pt x="1937" y="417"/>
                </a:cubicBezTo>
                <a:cubicBezTo>
                  <a:pt x="1935" y="418"/>
                  <a:pt x="1933" y="423"/>
                  <a:pt x="1930" y="422"/>
                </a:cubicBezTo>
                <a:cubicBezTo>
                  <a:pt x="1928" y="421"/>
                  <a:pt x="1929" y="418"/>
                  <a:pt x="1931" y="417"/>
                </a:cubicBezTo>
                <a:close/>
                <a:moveTo>
                  <a:pt x="1967" y="654"/>
                </a:moveTo>
                <a:cubicBezTo>
                  <a:pt x="1966" y="652"/>
                  <a:pt x="1969" y="647"/>
                  <a:pt x="1971" y="648"/>
                </a:cubicBezTo>
                <a:cubicBezTo>
                  <a:pt x="1973" y="648"/>
                  <a:pt x="1970" y="650"/>
                  <a:pt x="1969" y="652"/>
                </a:cubicBezTo>
                <a:cubicBezTo>
                  <a:pt x="1969" y="654"/>
                  <a:pt x="1964" y="660"/>
                  <a:pt x="1964" y="658"/>
                </a:cubicBezTo>
                <a:cubicBezTo>
                  <a:pt x="1963" y="657"/>
                  <a:pt x="1967" y="655"/>
                  <a:pt x="1967" y="654"/>
                </a:cubicBezTo>
                <a:close/>
                <a:moveTo>
                  <a:pt x="1968" y="630"/>
                </a:moveTo>
                <a:cubicBezTo>
                  <a:pt x="1965" y="634"/>
                  <a:pt x="1966" y="626"/>
                  <a:pt x="1964" y="624"/>
                </a:cubicBezTo>
                <a:cubicBezTo>
                  <a:pt x="1961" y="621"/>
                  <a:pt x="1961" y="618"/>
                  <a:pt x="1964" y="617"/>
                </a:cubicBezTo>
                <a:cubicBezTo>
                  <a:pt x="1968" y="617"/>
                  <a:pt x="1971" y="626"/>
                  <a:pt x="1968" y="630"/>
                </a:cubicBezTo>
                <a:close/>
                <a:moveTo>
                  <a:pt x="1960" y="653"/>
                </a:moveTo>
                <a:cubicBezTo>
                  <a:pt x="1957" y="655"/>
                  <a:pt x="1959" y="645"/>
                  <a:pt x="1961" y="644"/>
                </a:cubicBezTo>
                <a:cubicBezTo>
                  <a:pt x="1961" y="644"/>
                  <a:pt x="1964" y="651"/>
                  <a:pt x="1960" y="653"/>
                </a:cubicBezTo>
                <a:close/>
                <a:moveTo>
                  <a:pt x="2039" y="1138"/>
                </a:moveTo>
                <a:cubicBezTo>
                  <a:pt x="2029" y="1139"/>
                  <a:pt x="2039" y="1126"/>
                  <a:pt x="2044" y="1129"/>
                </a:cubicBezTo>
                <a:cubicBezTo>
                  <a:pt x="2049" y="1132"/>
                  <a:pt x="2049" y="1137"/>
                  <a:pt x="2039" y="1138"/>
                </a:cubicBezTo>
                <a:close/>
                <a:moveTo>
                  <a:pt x="2033" y="1127"/>
                </a:moveTo>
                <a:cubicBezTo>
                  <a:pt x="2029" y="1132"/>
                  <a:pt x="2032" y="1116"/>
                  <a:pt x="2032" y="1116"/>
                </a:cubicBezTo>
                <a:cubicBezTo>
                  <a:pt x="2032" y="1116"/>
                  <a:pt x="2037" y="1122"/>
                  <a:pt x="2033" y="1127"/>
                </a:cubicBezTo>
                <a:close/>
                <a:moveTo>
                  <a:pt x="2077" y="778"/>
                </a:moveTo>
                <a:cubicBezTo>
                  <a:pt x="2081" y="774"/>
                  <a:pt x="2085" y="773"/>
                  <a:pt x="2082" y="771"/>
                </a:cubicBezTo>
                <a:cubicBezTo>
                  <a:pt x="2080" y="768"/>
                  <a:pt x="2082" y="767"/>
                  <a:pt x="2082" y="767"/>
                </a:cubicBezTo>
                <a:cubicBezTo>
                  <a:pt x="2085" y="767"/>
                  <a:pt x="2083" y="771"/>
                  <a:pt x="2084" y="772"/>
                </a:cubicBezTo>
                <a:cubicBezTo>
                  <a:pt x="2085" y="773"/>
                  <a:pt x="2086" y="777"/>
                  <a:pt x="2083" y="779"/>
                </a:cubicBezTo>
                <a:cubicBezTo>
                  <a:pt x="2080" y="781"/>
                  <a:pt x="2072" y="781"/>
                  <a:pt x="2077" y="778"/>
                </a:cubicBezTo>
                <a:close/>
                <a:moveTo>
                  <a:pt x="2079" y="903"/>
                </a:moveTo>
                <a:cubicBezTo>
                  <a:pt x="2083" y="905"/>
                  <a:pt x="2078" y="908"/>
                  <a:pt x="2074" y="908"/>
                </a:cubicBezTo>
                <a:cubicBezTo>
                  <a:pt x="2074" y="908"/>
                  <a:pt x="2074" y="902"/>
                  <a:pt x="2079" y="903"/>
                </a:cubicBezTo>
                <a:close/>
                <a:moveTo>
                  <a:pt x="2051" y="750"/>
                </a:moveTo>
                <a:cubicBezTo>
                  <a:pt x="2055" y="750"/>
                  <a:pt x="2055" y="747"/>
                  <a:pt x="2051" y="744"/>
                </a:cubicBezTo>
                <a:cubicBezTo>
                  <a:pt x="2048" y="740"/>
                  <a:pt x="2051" y="739"/>
                  <a:pt x="2055" y="740"/>
                </a:cubicBezTo>
                <a:cubicBezTo>
                  <a:pt x="2055" y="740"/>
                  <a:pt x="2059" y="743"/>
                  <a:pt x="2057" y="746"/>
                </a:cubicBezTo>
                <a:cubicBezTo>
                  <a:pt x="2054" y="749"/>
                  <a:pt x="2062" y="749"/>
                  <a:pt x="2059" y="752"/>
                </a:cubicBezTo>
                <a:cubicBezTo>
                  <a:pt x="2057" y="756"/>
                  <a:pt x="2059" y="761"/>
                  <a:pt x="2057" y="759"/>
                </a:cubicBezTo>
                <a:cubicBezTo>
                  <a:pt x="2054" y="758"/>
                  <a:pt x="2057" y="754"/>
                  <a:pt x="2053" y="754"/>
                </a:cubicBezTo>
                <a:cubicBezTo>
                  <a:pt x="2049" y="754"/>
                  <a:pt x="2048" y="750"/>
                  <a:pt x="2051" y="750"/>
                </a:cubicBezTo>
                <a:close/>
                <a:moveTo>
                  <a:pt x="2045" y="703"/>
                </a:moveTo>
                <a:cubicBezTo>
                  <a:pt x="2045" y="703"/>
                  <a:pt x="2047" y="707"/>
                  <a:pt x="2043" y="708"/>
                </a:cubicBezTo>
                <a:cubicBezTo>
                  <a:pt x="2039" y="708"/>
                  <a:pt x="2042" y="702"/>
                  <a:pt x="2045" y="703"/>
                </a:cubicBezTo>
                <a:close/>
                <a:moveTo>
                  <a:pt x="2035" y="718"/>
                </a:moveTo>
                <a:cubicBezTo>
                  <a:pt x="2035" y="718"/>
                  <a:pt x="2035" y="723"/>
                  <a:pt x="2032" y="723"/>
                </a:cubicBezTo>
                <a:cubicBezTo>
                  <a:pt x="2029" y="724"/>
                  <a:pt x="2032" y="719"/>
                  <a:pt x="2035" y="718"/>
                </a:cubicBezTo>
                <a:close/>
                <a:moveTo>
                  <a:pt x="2037" y="737"/>
                </a:moveTo>
                <a:cubicBezTo>
                  <a:pt x="2037" y="737"/>
                  <a:pt x="2041" y="737"/>
                  <a:pt x="2039" y="740"/>
                </a:cubicBezTo>
                <a:cubicBezTo>
                  <a:pt x="2037" y="742"/>
                  <a:pt x="2042" y="741"/>
                  <a:pt x="2043" y="743"/>
                </a:cubicBezTo>
                <a:cubicBezTo>
                  <a:pt x="2044" y="745"/>
                  <a:pt x="2042" y="746"/>
                  <a:pt x="2040" y="746"/>
                </a:cubicBezTo>
                <a:cubicBezTo>
                  <a:pt x="2037" y="747"/>
                  <a:pt x="2039" y="743"/>
                  <a:pt x="2037" y="742"/>
                </a:cubicBezTo>
                <a:cubicBezTo>
                  <a:pt x="2035" y="741"/>
                  <a:pt x="2035" y="746"/>
                  <a:pt x="2032" y="744"/>
                </a:cubicBezTo>
                <a:cubicBezTo>
                  <a:pt x="2028" y="742"/>
                  <a:pt x="2035" y="738"/>
                  <a:pt x="2037" y="737"/>
                </a:cubicBezTo>
                <a:close/>
                <a:moveTo>
                  <a:pt x="2017" y="715"/>
                </a:moveTo>
                <a:cubicBezTo>
                  <a:pt x="2017" y="715"/>
                  <a:pt x="2018" y="716"/>
                  <a:pt x="2019" y="718"/>
                </a:cubicBezTo>
                <a:cubicBezTo>
                  <a:pt x="2020" y="720"/>
                  <a:pt x="2022" y="717"/>
                  <a:pt x="2024" y="718"/>
                </a:cubicBezTo>
                <a:cubicBezTo>
                  <a:pt x="2026" y="718"/>
                  <a:pt x="2025" y="720"/>
                  <a:pt x="2021" y="722"/>
                </a:cubicBezTo>
                <a:cubicBezTo>
                  <a:pt x="2017" y="725"/>
                  <a:pt x="2024" y="727"/>
                  <a:pt x="2020" y="731"/>
                </a:cubicBezTo>
                <a:cubicBezTo>
                  <a:pt x="2015" y="734"/>
                  <a:pt x="2017" y="727"/>
                  <a:pt x="2016" y="727"/>
                </a:cubicBezTo>
                <a:cubicBezTo>
                  <a:pt x="2014" y="727"/>
                  <a:pt x="2015" y="722"/>
                  <a:pt x="2016" y="720"/>
                </a:cubicBezTo>
                <a:cubicBezTo>
                  <a:pt x="2017" y="718"/>
                  <a:pt x="2014" y="715"/>
                  <a:pt x="2017" y="715"/>
                </a:cubicBezTo>
                <a:close/>
                <a:moveTo>
                  <a:pt x="1990" y="677"/>
                </a:moveTo>
                <a:cubicBezTo>
                  <a:pt x="1991" y="676"/>
                  <a:pt x="1993" y="682"/>
                  <a:pt x="1990" y="682"/>
                </a:cubicBezTo>
                <a:cubicBezTo>
                  <a:pt x="1987" y="682"/>
                  <a:pt x="1988" y="679"/>
                  <a:pt x="1990" y="677"/>
                </a:cubicBezTo>
                <a:close/>
                <a:moveTo>
                  <a:pt x="1981" y="702"/>
                </a:moveTo>
                <a:cubicBezTo>
                  <a:pt x="1981" y="702"/>
                  <a:pt x="1978" y="697"/>
                  <a:pt x="1981" y="696"/>
                </a:cubicBezTo>
                <a:cubicBezTo>
                  <a:pt x="1981" y="696"/>
                  <a:pt x="1988" y="699"/>
                  <a:pt x="1986" y="701"/>
                </a:cubicBezTo>
                <a:cubicBezTo>
                  <a:pt x="1984" y="703"/>
                  <a:pt x="1984" y="706"/>
                  <a:pt x="1979" y="706"/>
                </a:cubicBezTo>
                <a:cubicBezTo>
                  <a:pt x="1974" y="705"/>
                  <a:pt x="1981" y="702"/>
                  <a:pt x="1981" y="702"/>
                </a:cubicBezTo>
                <a:close/>
                <a:moveTo>
                  <a:pt x="1974" y="490"/>
                </a:moveTo>
                <a:cubicBezTo>
                  <a:pt x="1977" y="489"/>
                  <a:pt x="1976" y="487"/>
                  <a:pt x="1978" y="487"/>
                </a:cubicBezTo>
                <a:cubicBezTo>
                  <a:pt x="1981" y="486"/>
                  <a:pt x="1980" y="491"/>
                  <a:pt x="1978" y="493"/>
                </a:cubicBezTo>
                <a:cubicBezTo>
                  <a:pt x="1977" y="494"/>
                  <a:pt x="1976" y="498"/>
                  <a:pt x="1974" y="496"/>
                </a:cubicBezTo>
                <a:cubicBezTo>
                  <a:pt x="1973" y="494"/>
                  <a:pt x="1972" y="491"/>
                  <a:pt x="1974" y="490"/>
                </a:cubicBezTo>
                <a:close/>
                <a:moveTo>
                  <a:pt x="1979" y="507"/>
                </a:moveTo>
                <a:cubicBezTo>
                  <a:pt x="1981" y="507"/>
                  <a:pt x="1979" y="509"/>
                  <a:pt x="1980" y="511"/>
                </a:cubicBezTo>
                <a:cubicBezTo>
                  <a:pt x="1981" y="513"/>
                  <a:pt x="1978" y="514"/>
                  <a:pt x="1975" y="515"/>
                </a:cubicBezTo>
                <a:cubicBezTo>
                  <a:pt x="1972" y="517"/>
                  <a:pt x="1975" y="518"/>
                  <a:pt x="1974" y="522"/>
                </a:cubicBezTo>
                <a:cubicBezTo>
                  <a:pt x="1973" y="526"/>
                  <a:pt x="1973" y="521"/>
                  <a:pt x="1971" y="525"/>
                </a:cubicBezTo>
                <a:cubicBezTo>
                  <a:pt x="1969" y="529"/>
                  <a:pt x="1970" y="529"/>
                  <a:pt x="1966" y="527"/>
                </a:cubicBezTo>
                <a:cubicBezTo>
                  <a:pt x="1962" y="524"/>
                  <a:pt x="1965" y="520"/>
                  <a:pt x="1969" y="515"/>
                </a:cubicBezTo>
                <a:cubicBezTo>
                  <a:pt x="1973" y="509"/>
                  <a:pt x="1977" y="507"/>
                  <a:pt x="1979" y="507"/>
                </a:cubicBezTo>
                <a:close/>
                <a:moveTo>
                  <a:pt x="1964" y="407"/>
                </a:moveTo>
                <a:cubicBezTo>
                  <a:pt x="1968" y="407"/>
                  <a:pt x="1966" y="410"/>
                  <a:pt x="1964" y="410"/>
                </a:cubicBezTo>
                <a:cubicBezTo>
                  <a:pt x="1962" y="411"/>
                  <a:pt x="1962" y="416"/>
                  <a:pt x="1960" y="415"/>
                </a:cubicBezTo>
                <a:cubicBezTo>
                  <a:pt x="1958" y="413"/>
                  <a:pt x="1960" y="407"/>
                  <a:pt x="1964" y="407"/>
                </a:cubicBezTo>
                <a:close/>
                <a:moveTo>
                  <a:pt x="1957" y="395"/>
                </a:moveTo>
                <a:cubicBezTo>
                  <a:pt x="1954" y="396"/>
                  <a:pt x="1956" y="393"/>
                  <a:pt x="1955" y="389"/>
                </a:cubicBezTo>
                <a:cubicBezTo>
                  <a:pt x="1953" y="386"/>
                  <a:pt x="1960" y="394"/>
                  <a:pt x="1957" y="395"/>
                </a:cubicBezTo>
                <a:close/>
                <a:moveTo>
                  <a:pt x="1954" y="435"/>
                </a:moveTo>
                <a:cubicBezTo>
                  <a:pt x="1956" y="434"/>
                  <a:pt x="1960" y="439"/>
                  <a:pt x="1960" y="441"/>
                </a:cubicBezTo>
                <a:cubicBezTo>
                  <a:pt x="1959" y="444"/>
                  <a:pt x="1963" y="446"/>
                  <a:pt x="1965" y="448"/>
                </a:cubicBezTo>
                <a:cubicBezTo>
                  <a:pt x="1967" y="450"/>
                  <a:pt x="1967" y="453"/>
                  <a:pt x="1964" y="455"/>
                </a:cubicBezTo>
                <a:cubicBezTo>
                  <a:pt x="1961" y="456"/>
                  <a:pt x="1965" y="458"/>
                  <a:pt x="1961" y="462"/>
                </a:cubicBezTo>
                <a:cubicBezTo>
                  <a:pt x="1958" y="465"/>
                  <a:pt x="1960" y="459"/>
                  <a:pt x="1956" y="458"/>
                </a:cubicBezTo>
                <a:cubicBezTo>
                  <a:pt x="1952" y="457"/>
                  <a:pt x="1955" y="455"/>
                  <a:pt x="1955" y="453"/>
                </a:cubicBezTo>
                <a:cubicBezTo>
                  <a:pt x="1955" y="450"/>
                  <a:pt x="1958" y="445"/>
                  <a:pt x="1955" y="443"/>
                </a:cubicBezTo>
                <a:cubicBezTo>
                  <a:pt x="1953" y="441"/>
                  <a:pt x="1952" y="436"/>
                  <a:pt x="1954" y="435"/>
                </a:cubicBezTo>
                <a:close/>
                <a:moveTo>
                  <a:pt x="1949" y="448"/>
                </a:moveTo>
                <a:cubicBezTo>
                  <a:pt x="1949" y="448"/>
                  <a:pt x="1952" y="451"/>
                  <a:pt x="1950" y="453"/>
                </a:cubicBezTo>
                <a:cubicBezTo>
                  <a:pt x="1948" y="455"/>
                  <a:pt x="1948" y="450"/>
                  <a:pt x="1949" y="448"/>
                </a:cubicBezTo>
                <a:close/>
                <a:moveTo>
                  <a:pt x="1949" y="487"/>
                </a:moveTo>
                <a:cubicBezTo>
                  <a:pt x="1950" y="485"/>
                  <a:pt x="1949" y="488"/>
                  <a:pt x="1951" y="488"/>
                </a:cubicBezTo>
                <a:cubicBezTo>
                  <a:pt x="1954" y="488"/>
                  <a:pt x="1958" y="487"/>
                  <a:pt x="1956" y="489"/>
                </a:cubicBezTo>
                <a:cubicBezTo>
                  <a:pt x="1954" y="491"/>
                  <a:pt x="1951" y="494"/>
                  <a:pt x="1949" y="493"/>
                </a:cubicBezTo>
                <a:cubicBezTo>
                  <a:pt x="1947" y="491"/>
                  <a:pt x="1947" y="488"/>
                  <a:pt x="1949" y="487"/>
                </a:cubicBezTo>
                <a:close/>
                <a:moveTo>
                  <a:pt x="1946" y="438"/>
                </a:moveTo>
                <a:cubicBezTo>
                  <a:pt x="1947" y="437"/>
                  <a:pt x="1948" y="443"/>
                  <a:pt x="1945" y="447"/>
                </a:cubicBezTo>
                <a:cubicBezTo>
                  <a:pt x="1943" y="452"/>
                  <a:pt x="1946" y="444"/>
                  <a:pt x="1944" y="443"/>
                </a:cubicBezTo>
                <a:cubicBezTo>
                  <a:pt x="1942" y="443"/>
                  <a:pt x="1945" y="439"/>
                  <a:pt x="1946" y="438"/>
                </a:cubicBezTo>
                <a:close/>
                <a:moveTo>
                  <a:pt x="1942" y="412"/>
                </a:moveTo>
                <a:cubicBezTo>
                  <a:pt x="1945" y="411"/>
                  <a:pt x="1945" y="417"/>
                  <a:pt x="1943" y="417"/>
                </a:cubicBezTo>
                <a:cubicBezTo>
                  <a:pt x="1942" y="416"/>
                  <a:pt x="1940" y="413"/>
                  <a:pt x="1942" y="412"/>
                </a:cubicBezTo>
                <a:close/>
                <a:moveTo>
                  <a:pt x="1941" y="501"/>
                </a:moveTo>
                <a:cubicBezTo>
                  <a:pt x="1943" y="499"/>
                  <a:pt x="1941" y="497"/>
                  <a:pt x="1943" y="497"/>
                </a:cubicBezTo>
                <a:cubicBezTo>
                  <a:pt x="1946" y="497"/>
                  <a:pt x="1944" y="500"/>
                  <a:pt x="1946" y="502"/>
                </a:cubicBezTo>
                <a:cubicBezTo>
                  <a:pt x="1947" y="504"/>
                  <a:pt x="1945" y="508"/>
                  <a:pt x="1947" y="506"/>
                </a:cubicBezTo>
                <a:cubicBezTo>
                  <a:pt x="1949" y="505"/>
                  <a:pt x="1949" y="504"/>
                  <a:pt x="1950" y="503"/>
                </a:cubicBezTo>
                <a:cubicBezTo>
                  <a:pt x="1952" y="501"/>
                  <a:pt x="1950" y="498"/>
                  <a:pt x="1953" y="500"/>
                </a:cubicBezTo>
                <a:cubicBezTo>
                  <a:pt x="1955" y="502"/>
                  <a:pt x="1955" y="507"/>
                  <a:pt x="1957" y="506"/>
                </a:cubicBezTo>
                <a:cubicBezTo>
                  <a:pt x="1959" y="504"/>
                  <a:pt x="1958" y="500"/>
                  <a:pt x="1960" y="502"/>
                </a:cubicBezTo>
                <a:cubicBezTo>
                  <a:pt x="1961" y="504"/>
                  <a:pt x="1962" y="509"/>
                  <a:pt x="1964" y="508"/>
                </a:cubicBezTo>
                <a:cubicBezTo>
                  <a:pt x="1967" y="507"/>
                  <a:pt x="1969" y="506"/>
                  <a:pt x="1969" y="506"/>
                </a:cubicBezTo>
                <a:cubicBezTo>
                  <a:pt x="1972" y="506"/>
                  <a:pt x="1972" y="508"/>
                  <a:pt x="1969" y="510"/>
                </a:cubicBezTo>
                <a:cubicBezTo>
                  <a:pt x="1966" y="512"/>
                  <a:pt x="1964" y="516"/>
                  <a:pt x="1964" y="518"/>
                </a:cubicBezTo>
                <a:cubicBezTo>
                  <a:pt x="1963" y="521"/>
                  <a:pt x="1962" y="526"/>
                  <a:pt x="1960" y="526"/>
                </a:cubicBezTo>
                <a:cubicBezTo>
                  <a:pt x="1958" y="526"/>
                  <a:pt x="1957" y="523"/>
                  <a:pt x="1955" y="522"/>
                </a:cubicBezTo>
                <a:cubicBezTo>
                  <a:pt x="1953" y="521"/>
                  <a:pt x="1953" y="521"/>
                  <a:pt x="1950" y="519"/>
                </a:cubicBezTo>
                <a:cubicBezTo>
                  <a:pt x="1948" y="517"/>
                  <a:pt x="1948" y="515"/>
                  <a:pt x="1950" y="514"/>
                </a:cubicBezTo>
                <a:cubicBezTo>
                  <a:pt x="1953" y="513"/>
                  <a:pt x="1956" y="511"/>
                  <a:pt x="1954" y="510"/>
                </a:cubicBezTo>
                <a:cubicBezTo>
                  <a:pt x="1952" y="510"/>
                  <a:pt x="1953" y="512"/>
                  <a:pt x="1950" y="512"/>
                </a:cubicBezTo>
                <a:cubicBezTo>
                  <a:pt x="1947" y="512"/>
                  <a:pt x="1946" y="516"/>
                  <a:pt x="1945" y="515"/>
                </a:cubicBezTo>
                <a:cubicBezTo>
                  <a:pt x="1943" y="515"/>
                  <a:pt x="1944" y="511"/>
                  <a:pt x="1942" y="511"/>
                </a:cubicBezTo>
                <a:cubicBezTo>
                  <a:pt x="1940" y="511"/>
                  <a:pt x="1946" y="507"/>
                  <a:pt x="1942" y="507"/>
                </a:cubicBezTo>
                <a:cubicBezTo>
                  <a:pt x="1939" y="508"/>
                  <a:pt x="1938" y="510"/>
                  <a:pt x="1940" y="511"/>
                </a:cubicBezTo>
                <a:cubicBezTo>
                  <a:pt x="1941" y="513"/>
                  <a:pt x="1941" y="515"/>
                  <a:pt x="1939" y="514"/>
                </a:cubicBezTo>
                <a:cubicBezTo>
                  <a:pt x="1937" y="514"/>
                  <a:pt x="1931" y="515"/>
                  <a:pt x="1934" y="512"/>
                </a:cubicBezTo>
                <a:cubicBezTo>
                  <a:pt x="1937" y="509"/>
                  <a:pt x="1939" y="508"/>
                  <a:pt x="1939" y="505"/>
                </a:cubicBezTo>
                <a:cubicBezTo>
                  <a:pt x="1938" y="503"/>
                  <a:pt x="1938" y="504"/>
                  <a:pt x="1941" y="501"/>
                </a:cubicBezTo>
                <a:close/>
                <a:moveTo>
                  <a:pt x="1936" y="497"/>
                </a:moveTo>
                <a:cubicBezTo>
                  <a:pt x="1934" y="498"/>
                  <a:pt x="1936" y="487"/>
                  <a:pt x="1937" y="487"/>
                </a:cubicBezTo>
                <a:cubicBezTo>
                  <a:pt x="1939" y="487"/>
                  <a:pt x="1938" y="489"/>
                  <a:pt x="1939" y="491"/>
                </a:cubicBezTo>
                <a:cubicBezTo>
                  <a:pt x="1941" y="492"/>
                  <a:pt x="1937" y="495"/>
                  <a:pt x="1936" y="497"/>
                </a:cubicBezTo>
                <a:close/>
                <a:moveTo>
                  <a:pt x="1938" y="430"/>
                </a:moveTo>
                <a:cubicBezTo>
                  <a:pt x="1936" y="432"/>
                  <a:pt x="1937" y="424"/>
                  <a:pt x="1938" y="424"/>
                </a:cubicBezTo>
                <a:cubicBezTo>
                  <a:pt x="1938" y="424"/>
                  <a:pt x="1941" y="429"/>
                  <a:pt x="1938" y="430"/>
                </a:cubicBezTo>
                <a:close/>
                <a:moveTo>
                  <a:pt x="1927" y="387"/>
                </a:moveTo>
                <a:cubicBezTo>
                  <a:pt x="1930" y="386"/>
                  <a:pt x="1930" y="391"/>
                  <a:pt x="1932" y="389"/>
                </a:cubicBezTo>
                <a:cubicBezTo>
                  <a:pt x="1935" y="388"/>
                  <a:pt x="1934" y="383"/>
                  <a:pt x="1936" y="384"/>
                </a:cubicBezTo>
                <a:cubicBezTo>
                  <a:pt x="1938" y="384"/>
                  <a:pt x="1940" y="385"/>
                  <a:pt x="1938" y="387"/>
                </a:cubicBezTo>
                <a:cubicBezTo>
                  <a:pt x="1936" y="389"/>
                  <a:pt x="1935" y="391"/>
                  <a:pt x="1933" y="391"/>
                </a:cubicBezTo>
                <a:cubicBezTo>
                  <a:pt x="1930" y="392"/>
                  <a:pt x="1930" y="396"/>
                  <a:pt x="1927" y="394"/>
                </a:cubicBezTo>
                <a:cubicBezTo>
                  <a:pt x="1924" y="391"/>
                  <a:pt x="1924" y="387"/>
                  <a:pt x="1927" y="387"/>
                </a:cubicBezTo>
                <a:close/>
                <a:moveTo>
                  <a:pt x="1885" y="536"/>
                </a:moveTo>
                <a:cubicBezTo>
                  <a:pt x="1888" y="535"/>
                  <a:pt x="1890" y="541"/>
                  <a:pt x="1886" y="543"/>
                </a:cubicBezTo>
                <a:cubicBezTo>
                  <a:pt x="1882" y="545"/>
                  <a:pt x="1881" y="537"/>
                  <a:pt x="1885" y="536"/>
                </a:cubicBezTo>
                <a:close/>
                <a:moveTo>
                  <a:pt x="1815" y="282"/>
                </a:moveTo>
                <a:cubicBezTo>
                  <a:pt x="1818" y="282"/>
                  <a:pt x="1818" y="283"/>
                  <a:pt x="1819" y="285"/>
                </a:cubicBezTo>
                <a:cubicBezTo>
                  <a:pt x="1821" y="286"/>
                  <a:pt x="1819" y="289"/>
                  <a:pt x="1818" y="288"/>
                </a:cubicBezTo>
                <a:cubicBezTo>
                  <a:pt x="1817" y="287"/>
                  <a:pt x="1819" y="287"/>
                  <a:pt x="1816" y="286"/>
                </a:cubicBezTo>
                <a:cubicBezTo>
                  <a:pt x="1814" y="284"/>
                  <a:pt x="1811" y="286"/>
                  <a:pt x="1812" y="284"/>
                </a:cubicBezTo>
                <a:cubicBezTo>
                  <a:pt x="1814" y="283"/>
                  <a:pt x="1815" y="282"/>
                  <a:pt x="1815" y="282"/>
                </a:cubicBezTo>
                <a:close/>
                <a:moveTo>
                  <a:pt x="1809" y="225"/>
                </a:moveTo>
                <a:cubicBezTo>
                  <a:pt x="1812" y="225"/>
                  <a:pt x="1814" y="231"/>
                  <a:pt x="1810" y="231"/>
                </a:cubicBezTo>
                <a:cubicBezTo>
                  <a:pt x="1805" y="232"/>
                  <a:pt x="1806" y="224"/>
                  <a:pt x="1809" y="225"/>
                </a:cubicBezTo>
                <a:close/>
                <a:moveTo>
                  <a:pt x="1801" y="261"/>
                </a:moveTo>
                <a:cubicBezTo>
                  <a:pt x="1805" y="261"/>
                  <a:pt x="1806" y="268"/>
                  <a:pt x="1807" y="272"/>
                </a:cubicBezTo>
                <a:cubicBezTo>
                  <a:pt x="1808" y="277"/>
                  <a:pt x="1803" y="271"/>
                  <a:pt x="1801" y="272"/>
                </a:cubicBezTo>
                <a:cubicBezTo>
                  <a:pt x="1799" y="272"/>
                  <a:pt x="1802" y="282"/>
                  <a:pt x="1798" y="283"/>
                </a:cubicBezTo>
                <a:cubicBezTo>
                  <a:pt x="1794" y="284"/>
                  <a:pt x="1792" y="279"/>
                  <a:pt x="1796" y="279"/>
                </a:cubicBezTo>
                <a:cubicBezTo>
                  <a:pt x="1800" y="279"/>
                  <a:pt x="1798" y="272"/>
                  <a:pt x="1795" y="269"/>
                </a:cubicBezTo>
                <a:cubicBezTo>
                  <a:pt x="1791" y="267"/>
                  <a:pt x="1798" y="261"/>
                  <a:pt x="1801" y="261"/>
                </a:cubicBezTo>
                <a:close/>
                <a:moveTo>
                  <a:pt x="1795" y="397"/>
                </a:moveTo>
                <a:cubicBezTo>
                  <a:pt x="1797" y="397"/>
                  <a:pt x="1795" y="393"/>
                  <a:pt x="1799" y="392"/>
                </a:cubicBezTo>
                <a:cubicBezTo>
                  <a:pt x="1802" y="391"/>
                  <a:pt x="1801" y="393"/>
                  <a:pt x="1799" y="396"/>
                </a:cubicBezTo>
                <a:cubicBezTo>
                  <a:pt x="1797" y="399"/>
                  <a:pt x="1797" y="399"/>
                  <a:pt x="1794" y="400"/>
                </a:cubicBezTo>
                <a:cubicBezTo>
                  <a:pt x="1791" y="400"/>
                  <a:pt x="1793" y="402"/>
                  <a:pt x="1789" y="403"/>
                </a:cubicBezTo>
                <a:cubicBezTo>
                  <a:pt x="1784" y="404"/>
                  <a:pt x="1788" y="400"/>
                  <a:pt x="1787" y="400"/>
                </a:cubicBezTo>
                <a:cubicBezTo>
                  <a:pt x="1785" y="399"/>
                  <a:pt x="1786" y="396"/>
                  <a:pt x="1788" y="395"/>
                </a:cubicBezTo>
                <a:cubicBezTo>
                  <a:pt x="1790" y="393"/>
                  <a:pt x="1793" y="397"/>
                  <a:pt x="1795" y="397"/>
                </a:cubicBezTo>
                <a:close/>
                <a:moveTo>
                  <a:pt x="1779" y="383"/>
                </a:moveTo>
                <a:cubicBezTo>
                  <a:pt x="1777" y="382"/>
                  <a:pt x="1782" y="379"/>
                  <a:pt x="1784" y="377"/>
                </a:cubicBezTo>
                <a:cubicBezTo>
                  <a:pt x="1786" y="375"/>
                  <a:pt x="1785" y="375"/>
                  <a:pt x="1781" y="372"/>
                </a:cubicBezTo>
                <a:cubicBezTo>
                  <a:pt x="1777" y="370"/>
                  <a:pt x="1781" y="367"/>
                  <a:pt x="1783" y="366"/>
                </a:cubicBezTo>
                <a:cubicBezTo>
                  <a:pt x="1785" y="365"/>
                  <a:pt x="1785" y="369"/>
                  <a:pt x="1789" y="370"/>
                </a:cubicBezTo>
                <a:cubicBezTo>
                  <a:pt x="1793" y="371"/>
                  <a:pt x="1792" y="374"/>
                  <a:pt x="1789" y="377"/>
                </a:cubicBezTo>
                <a:cubicBezTo>
                  <a:pt x="1785" y="379"/>
                  <a:pt x="1791" y="380"/>
                  <a:pt x="1788" y="383"/>
                </a:cubicBezTo>
                <a:cubicBezTo>
                  <a:pt x="1785" y="386"/>
                  <a:pt x="1788" y="387"/>
                  <a:pt x="1787" y="391"/>
                </a:cubicBezTo>
                <a:cubicBezTo>
                  <a:pt x="1786" y="394"/>
                  <a:pt x="1784" y="391"/>
                  <a:pt x="1782" y="389"/>
                </a:cubicBezTo>
                <a:cubicBezTo>
                  <a:pt x="1780" y="387"/>
                  <a:pt x="1777" y="388"/>
                  <a:pt x="1775" y="389"/>
                </a:cubicBezTo>
                <a:cubicBezTo>
                  <a:pt x="1772" y="390"/>
                  <a:pt x="1770" y="389"/>
                  <a:pt x="1770" y="386"/>
                </a:cubicBezTo>
                <a:cubicBezTo>
                  <a:pt x="1771" y="383"/>
                  <a:pt x="1774" y="386"/>
                  <a:pt x="1776" y="386"/>
                </a:cubicBezTo>
                <a:cubicBezTo>
                  <a:pt x="1779" y="387"/>
                  <a:pt x="1782" y="384"/>
                  <a:pt x="1779" y="383"/>
                </a:cubicBezTo>
                <a:close/>
                <a:moveTo>
                  <a:pt x="1772" y="369"/>
                </a:moveTo>
                <a:cubicBezTo>
                  <a:pt x="1774" y="368"/>
                  <a:pt x="1773" y="365"/>
                  <a:pt x="1775" y="364"/>
                </a:cubicBezTo>
                <a:cubicBezTo>
                  <a:pt x="1777" y="364"/>
                  <a:pt x="1777" y="367"/>
                  <a:pt x="1775" y="369"/>
                </a:cubicBezTo>
                <a:cubicBezTo>
                  <a:pt x="1773" y="372"/>
                  <a:pt x="1771" y="373"/>
                  <a:pt x="1771" y="373"/>
                </a:cubicBezTo>
                <a:cubicBezTo>
                  <a:pt x="1769" y="371"/>
                  <a:pt x="1770" y="369"/>
                  <a:pt x="1772" y="369"/>
                </a:cubicBezTo>
                <a:close/>
                <a:moveTo>
                  <a:pt x="1766" y="368"/>
                </a:moveTo>
                <a:cubicBezTo>
                  <a:pt x="1762" y="369"/>
                  <a:pt x="1761" y="365"/>
                  <a:pt x="1762" y="363"/>
                </a:cubicBezTo>
                <a:cubicBezTo>
                  <a:pt x="1763" y="360"/>
                  <a:pt x="1762" y="359"/>
                  <a:pt x="1764" y="357"/>
                </a:cubicBezTo>
                <a:cubicBezTo>
                  <a:pt x="1766" y="356"/>
                  <a:pt x="1763" y="364"/>
                  <a:pt x="1765" y="365"/>
                </a:cubicBezTo>
                <a:cubicBezTo>
                  <a:pt x="1767" y="365"/>
                  <a:pt x="1769" y="367"/>
                  <a:pt x="1766" y="368"/>
                </a:cubicBezTo>
                <a:close/>
                <a:moveTo>
                  <a:pt x="1739" y="278"/>
                </a:moveTo>
                <a:cubicBezTo>
                  <a:pt x="1743" y="277"/>
                  <a:pt x="1744" y="279"/>
                  <a:pt x="1747" y="280"/>
                </a:cubicBezTo>
                <a:cubicBezTo>
                  <a:pt x="1751" y="281"/>
                  <a:pt x="1749" y="272"/>
                  <a:pt x="1753" y="272"/>
                </a:cubicBezTo>
                <a:cubicBezTo>
                  <a:pt x="1756" y="271"/>
                  <a:pt x="1756" y="273"/>
                  <a:pt x="1753" y="277"/>
                </a:cubicBezTo>
                <a:cubicBezTo>
                  <a:pt x="1749" y="280"/>
                  <a:pt x="1757" y="282"/>
                  <a:pt x="1760" y="284"/>
                </a:cubicBezTo>
                <a:cubicBezTo>
                  <a:pt x="1763" y="285"/>
                  <a:pt x="1759" y="281"/>
                  <a:pt x="1758" y="277"/>
                </a:cubicBezTo>
                <a:cubicBezTo>
                  <a:pt x="1758" y="272"/>
                  <a:pt x="1761" y="273"/>
                  <a:pt x="1765" y="274"/>
                </a:cubicBezTo>
                <a:cubicBezTo>
                  <a:pt x="1769" y="275"/>
                  <a:pt x="1765" y="280"/>
                  <a:pt x="1764" y="283"/>
                </a:cubicBezTo>
                <a:cubicBezTo>
                  <a:pt x="1763" y="287"/>
                  <a:pt x="1760" y="285"/>
                  <a:pt x="1755" y="287"/>
                </a:cubicBezTo>
                <a:cubicBezTo>
                  <a:pt x="1749" y="288"/>
                  <a:pt x="1757" y="294"/>
                  <a:pt x="1753" y="297"/>
                </a:cubicBezTo>
                <a:cubicBezTo>
                  <a:pt x="1750" y="300"/>
                  <a:pt x="1751" y="292"/>
                  <a:pt x="1750" y="290"/>
                </a:cubicBezTo>
                <a:cubicBezTo>
                  <a:pt x="1748" y="288"/>
                  <a:pt x="1747" y="294"/>
                  <a:pt x="1743" y="294"/>
                </a:cubicBezTo>
                <a:cubicBezTo>
                  <a:pt x="1740" y="294"/>
                  <a:pt x="1746" y="287"/>
                  <a:pt x="1742" y="286"/>
                </a:cubicBezTo>
                <a:cubicBezTo>
                  <a:pt x="1738" y="284"/>
                  <a:pt x="1735" y="280"/>
                  <a:pt x="1739" y="278"/>
                </a:cubicBezTo>
                <a:close/>
                <a:moveTo>
                  <a:pt x="1742" y="302"/>
                </a:moveTo>
                <a:cubicBezTo>
                  <a:pt x="1743" y="301"/>
                  <a:pt x="1746" y="303"/>
                  <a:pt x="1748" y="303"/>
                </a:cubicBezTo>
                <a:cubicBezTo>
                  <a:pt x="1750" y="304"/>
                  <a:pt x="1750" y="301"/>
                  <a:pt x="1754" y="302"/>
                </a:cubicBezTo>
                <a:cubicBezTo>
                  <a:pt x="1757" y="303"/>
                  <a:pt x="1754" y="304"/>
                  <a:pt x="1756" y="306"/>
                </a:cubicBezTo>
                <a:cubicBezTo>
                  <a:pt x="1757" y="308"/>
                  <a:pt x="1758" y="305"/>
                  <a:pt x="1759" y="302"/>
                </a:cubicBezTo>
                <a:cubicBezTo>
                  <a:pt x="1761" y="300"/>
                  <a:pt x="1762" y="300"/>
                  <a:pt x="1765" y="301"/>
                </a:cubicBezTo>
                <a:cubicBezTo>
                  <a:pt x="1769" y="302"/>
                  <a:pt x="1767" y="303"/>
                  <a:pt x="1764" y="304"/>
                </a:cubicBezTo>
                <a:cubicBezTo>
                  <a:pt x="1761" y="306"/>
                  <a:pt x="1761" y="307"/>
                  <a:pt x="1761" y="309"/>
                </a:cubicBezTo>
                <a:cubicBezTo>
                  <a:pt x="1760" y="312"/>
                  <a:pt x="1765" y="314"/>
                  <a:pt x="1763" y="317"/>
                </a:cubicBezTo>
                <a:cubicBezTo>
                  <a:pt x="1761" y="320"/>
                  <a:pt x="1761" y="314"/>
                  <a:pt x="1761" y="313"/>
                </a:cubicBezTo>
                <a:cubicBezTo>
                  <a:pt x="1762" y="311"/>
                  <a:pt x="1759" y="311"/>
                  <a:pt x="1757" y="311"/>
                </a:cubicBezTo>
                <a:cubicBezTo>
                  <a:pt x="1755" y="311"/>
                  <a:pt x="1756" y="308"/>
                  <a:pt x="1753" y="308"/>
                </a:cubicBezTo>
                <a:cubicBezTo>
                  <a:pt x="1750" y="308"/>
                  <a:pt x="1754" y="312"/>
                  <a:pt x="1750" y="313"/>
                </a:cubicBezTo>
                <a:cubicBezTo>
                  <a:pt x="1747" y="315"/>
                  <a:pt x="1748" y="307"/>
                  <a:pt x="1747" y="306"/>
                </a:cubicBezTo>
                <a:cubicBezTo>
                  <a:pt x="1745" y="304"/>
                  <a:pt x="1743" y="306"/>
                  <a:pt x="1739" y="306"/>
                </a:cubicBezTo>
                <a:cubicBezTo>
                  <a:pt x="1734" y="306"/>
                  <a:pt x="1740" y="303"/>
                  <a:pt x="1742" y="302"/>
                </a:cubicBezTo>
                <a:close/>
                <a:moveTo>
                  <a:pt x="1724" y="262"/>
                </a:moveTo>
                <a:cubicBezTo>
                  <a:pt x="1727" y="261"/>
                  <a:pt x="1724" y="254"/>
                  <a:pt x="1729" y="254"/>
                </a:cubicBezTo>
                <a:cubicBezTo>
                  <a:pt x="1733" y="254"/>
                  <a:pt x="1729" y="261"/>
                  <a:pt x="1725" y="263"/>
                </a:cubicBezTo>
                <a:cubicBezTo>
                  <a:pt x="1721" y="265"/>
                  <a:pt x="1721" y="262"/>
                  <a:pt x="1724" y="262"/>
                </a:cubicBezTo>
                <a:close/>
                <a:moveTo>
                  <a:pt x="1724" y="295"/>
                </a:moveTo>
                <a:cubicBezTo>
                  <a:pt x="1727" y="295"/>
                  <a:pt x="1731" y="299"/>
                  <a:pt x="1732" y="303"/>
                </a:cubicBezTo>
                <a:cubicBezTo>
                  <a:pt x="1733" y="307"/>
                  <a:pt x="1727" y="299"/>
                  <a:pt x="1725" y="299"/>
                </a:cubicBezTo>
                <a:cubicBezTo>
                  <a:pt x="1722" y="298"/>
                  <a:pt x="1722" y="301"/>
                  <a:pt x="1724" y="305"/>
                </a:cubicBezTo>
                <a:cubicBezTo>
                  <a:pt x="1726" y="308"/>
                  <a:pt x="1724" y="312"/>
                  <a:pt x="1722" y="311"/>
                </a:cubicBezTo>
                <a:cubicBezTo>
                  <a:pt x="1720" y="311"/>
                  <a:pt x="1720" y="303"/>
                  <a:pt x="1721" y="297"/>
                </a:cubicBezTo>
                <a:cubicBezTo>
                  <a:pt x="1721" y="297"/>
                  <a:pt x="1720" y="295"/>
                  <a:pt x="1724" y="295"/>
                </a:cubicBezTo>
                <a:close/>
                <a:moveTo>
                  <a:pt x="1713" y="302"/>
                </a:moveTo>
                <a:cubicBezTo>
                  <a:pt x="1713" y="302"/>
                  <a:pt x="1720" y="306"/>
                  <a:pt x="1717" y="309"/>
                </a:cubicBezTo>
                <a:cubicBezTo>
                  <a:pt x="1714" y="312"/>
                  <a:pt x="1713" y="305"/>
                  <a:pt x="1713" y="302"/>
                </a:cubicBezTo>
                <a:close/>
                <a:moveTo>
                  <a:pt x="1704" y="297"/>
                </a:moveTo>
                <a:cubicBezTo>
                  <a:pt x="1704" y="297"/>
                  <a:pt x="1707" y="293"/>
                  <a:pt x="1705" y="301"/>
                </a:cubicBezTo>
                <a:cubicBezTo>
                  <a:pt x="1702" y="309"/>
                  <a:pt x="1701" y="308"/>
                  <a:pt x="1701" y="308"/>
                </a:cubicBezTo>
                <a:cubicBezTo>
                  <a:pt x="1701" y="308"/>
                  <a:pt x="1703" y="304"/>
                  <a:pt x="1701" y="303"/>
                </a:cubicBezTo>
                <a:cubicBezTo>
                  <a:pt x="1699" y="301"/>
                  <a:pt x="1701" y="297"/>
                  <a:pt x="1704" y="297"/>
                </a:cubicBezTo>
                <a:close/>
                <a:moveTo>
                  <a:pt x="1682" y="326"/>
                </a:moveTo>
                <a:cubicBezTo>
                  <a:pt x="1686" y="326"/>
                  <a:pt x="1682" y="321"/>
                  <a:pt x="1686" y="321"/>
                </a:cubicBezTo>
                <a:cubicBezTo>
                  <a:pt x="1689" y="320"/>
                  <a:pt x="1692" y="322"/>
                  <a:pt x="1691" y="319"/>
                </a:cubicBezTo>
                <a:cubicBezTo>
                  <a:pt x="1691" y="316"/>
                  <a:pt x="1690" y="312"/>
                  <a:pt x="1693" y="311"/>
                </a:cubicBezTo>
                <a:cubicBezTo>
                  <a:pt x="1693" y="311"/>
                  <a:pt x="1698" y="311"/>
                  <a:pt x="1701" y="311"/>
                </a:cubicBezTo>
                <a:cubicBezTo>
                  <a:pt x="1704" y="311"/>
                  <a:pt x="1703" y="304"/>
                  <a:pt x="1707" y="302"/>
                </a:cubicBezTo>
                <a:cubicBezTo>
                  <a:pt x="1711" y="301"/>
                  <a:pt x="1708" y="307"/>
                  <a:pt x="1712" y="309"/>
                </a:cubicBezTo>
                <a:cubicBezTo>
                  <a:pt x="1716" y="311"/>
                  <a:pt x="1715" y="311"/>
                  <a:pt x="1713" y="315"/>
                </a:cubicBezTo>
                <a:cubicBezTo>
                  <a:pt x="1711" y="320"/>
                  <a:pt x="1711" y="322"/>
                  <a:pt x="1713" y="325"/>
                </a:cubicBezTo>
                <a:cubicBezTo>
                  <a:pt x="1716" y="329"/>
                  <a:pt x="1714" y="321"/>
                  <a:pt x="1718" y="320"/>
                </a:cubicBezTo>
                <a:cubicBezTo>
                  <a:pt x="1723" y="318"/>
                  <a:pt x="1721" y="322"/>
                  <a:pt x="1724" y="324"/>
                </a:cubicBezTo>
                <a:cubicBezTo>
                  <a:pt x="1727" y="327"/>
                  <a:pt x="1726" y="327"/>
                  <a:pt x="1719" y="330"/>
                </a:cubicBezTo>
                <a:cubicBezTo>
                  <a:pt x="1713" y="332"/>
                  <a:pt x="1720" y="336"/>
                  <a:pt x="1716" y="339"/>
                </a:cubicBezTo>
                <a:cubicBezTo>
                  <a:pt x="1711" y="342"/>
                  <a:pt x="1714" y="337"/>
                  <a:pt x="1709" y="337"/>
                </a:cubicBezTo>
                <a:cubicBezTo>
                  <a:pt x="1703" y="337"/>
                  <a:pt x="1709" y="345"/>
                  <a:pt x="1706" y="350"/>
                </a:cubicBezTo>
                <a:cubicBezTo>
                  <a:pt x="1704" y="355"/>
                  <a:pt x="1705" y="344"/>
                  <a:pt x="1701" y="344"/>
                </a:cubicBezTo>
                <a:cubicBezTo>
                  <a:pt x="1696" y="343"/>
                  <a:pt x="1702" y="349"/>
                  <a:pt x="1697" y="350"/>
                </a:cubicBezTo>
                <a:cubicBezTo>
                  <a:pt x="1692" y="350"/>
                  <a:pt x="1697" y="345"/>
                  <a:pt x="1695" y="344"/>
                </a:cubicBezTo>
                <a:cubicBezTo>
                  <a:pt x="1693" y="344"/>
                  <a:pt x="1690" y="343"/>
                  <a:pt x="1687" y="339"/>
                </a:cubicBezTo>
                <a:cubicBezTo>
                  <a:pt x="1684" y="335"/>
                  <a:pt x="1692" y="339"/>
                  <a:pt x="1696" y="340"/>
                </a:cubicBezTo>
                <a:cubicBezTo>
                  <a:pt x="1699" y="341"/>
                  <a:pt x="1695" y="335"/>
                  <a:pt x="1693" y="333"/>
                </a:cubicBezTo>
                <a:cubicBezTo>
                  <a:pt x="1691" y="331"/>
                  <a:pt x="1690" y="331"/>
                  <a:pt x="1685" y="331"/>
                </a:cubicBezTo>
                <a:cubicBezTo>
                  <a:pt x="1680" y="330"/>
                  <a:pt x="1684" y="338"/>
                  <a:pt x="1680" y="340"/>
                </a:cubicBezTo>
                <a:cubicBezTo>
                  <a:pt x="1677" y="343"/>
                  <a:pt x="1678" y="334"/>
                  <a:pt x="1677" y="331"/>
                </a:cubicBezTo>
                <a:cubicBezTo>
                  <a:pt x="1675" y="328"/>
                  <a:pt x="1679" y="325"/>
                  <a:pt x="1682" y="326"/>
                </a:cubicBezTo>
                <a:close/>
                <a:moveTo>
                  <a:pt x="1656" y="329"/>
                </a:moveTo>
                <a:cubicBezTo>
                  <a:pt x="1660" y="330"/>
                  <a:pt x="1662" y="338"/>
                  <a:pt x="1657" y="337"/>
                </a:cubicBezTo>
                <a:cubicBezTo>
                  <a:pt x="1652" y="337"/>
                  <a:pt x="1652" y="328"/>
                  <a:pt x="1656" y="329"/>
                </a:cubicBezTo>
                <a:close/>
                <a:moveTo>
                  <a:pt x="1459" y="245"/>
                </a:moveTo>
                <a:cubicBezTo>
                  <a:pt x="1461" y="245"/>
                  <a:pt x="1459" y="242"/>
                  <a:pt x="1461" y="243"/>
                </a:cubicBezTo>
                <a:cubicBezTo>
                  <a:pt x="1463" y="244"/>
                  <a:pt x="1462" y="244"/>
                  <a:pt x="1461" y="246"/>
                </a:cubicBezTo>
                <a:cubicBezTo>
                  <a:pt x="1460" y="248"/>
                  <a:pt x="1457" y="252"/>
                  <a:pt x="1457" y="249"/>
                </a:cubicBezTo>
                <a:cubicBezTo>
                  <a:pt x="1457" y="246"/>
                  <a:pt x="1459" y="245"/>
                  <a:pt x="1459" y="245"/>
                </a:cubicBezTo>
                <a:close/>
                <a:moveTo>
                  <a:pt x="1448" y="298"/>
                </a:moveTo>
                <a:cubicBezTo>
                  <a:pt x="1441" y="300"/>
                  <a:pt x="1441" y="289"/>
                  <a:pt x="1448" y="289"/>
                </a:cubicBezTo>
                <a:cubicBezTo>
                  <a:pt x="1448" y="289"/>
                  <a:pt x="1455" y="296"/>
                  <a:pt x="1448" y="298"/>
                </a:cubicBezTo>
                <a:close/>
                <a:moveTo>
                  <a:pt x="1428" y="129"/>
                </a:moveTo>
                <a:cubicBezTo>
                  <a:pt x="1425" y="130"/>
                  <a:pt x="1422" y="133"/>
                  <a:pt x="1422" y="133"/>
                </a:cubicBezTo>
                <a:cubicBezTo>
                  <a:pt x="1422" y="133"/>
                  <a:pt x="1423" y="130"/>
                  <a:pt x="1424" y="128"/>
                </a:cubicBezTo>
                <a:cubicBezTo>
                  <a:pt x="1425" y="126"/>
                  <a:pt x="1425" y="124"/>
                  <a:pt x="1422" y="123"/>
                </a:cubicBezTo>
                <a:cubicBezTo>
                  <a:pt x="1420" y="122"/>
                  <a:pt x="1421" y="119"/>
                  <a:pt x="1422" y="118"/>
                </a:cubicBezTo>
                <a:cubicBezTo>
                  <a:pt x="1424" y="120"/>
                  <a:pt x="1424" y="120"/>
                  <a:pt x="1424" y="120"/>
                </a:cubicBezTo>
                <a:cubicBezTo>
                  <a:pt x="1424" y="120"/>
                  <a:pt x="1426" y="122"/>
                  <a:pt x="1428" y="124"/>
                </a:cubicBezTo>
                <a:cubicBezTo>
                  <a:pt x="1430" y="126"/>
                  <a:pt x="1431" y="129"/>
                  <a:pt x="1428" y="129"/>
                </a:cubicBezTo>
                <a:close/>
                <a:moveTo>
                  <a:pt x="1425" y="106"/>
                </a:moveTo>
                <a:cubicBezTo>
                  <a:pt x="1426" y="107"/>
                  <a:pt x="1427" y="111"/>
                  <a:pt x="1426" y="114"/>
                </a:cubicBezTo>
                <a:cubicBezTo>
                  <a:pt x="1425" y="118"/>
                  <a:pt x="1424" y="112"/>
                  <a:pt x="1424" y="110"/>
                </a:cubicBezTo>
                <a:cubicBezTo>
                  <a:pt x="1424" y="108"/>
                  <a:pt x="1423" y="106"/>
                  <a:pt x="1425" y="106"/>
                </a:cubicBezTo>
                <a:close/>
                <a:moveTo>
                  <a:pt x="1423" y="45"/>
                </a:moveTo>
                <a:cubicBezTo>
                  <a:pt x="1423" y="45"/>
                  <a:pt x="1423" y="45"/>
                  <a:pt x="1424" y="47"/>
                </a:cubicBezTo>
                <a:cubicBezTo>
                  <a:pt x="1424" y="49"/>
                  <a:pt x="1425" y="48"/>
                  <a:pt x="1426" y="49"/>
                </a:cubicBezTo>
                <a:cubicBezTo>
                  <a:pt x="1427" y="50"/>
                  <a:pt x="1425" y="51"/>
                  <a:pt x="1426" y="53"/>
                </a:cubicBezTo>
                <a:cubicBezTo>
                  <a:pt x="1426" y="55"/>
                  <a:pt x="1426" y="57"/>
                  <a:pt x="1426" y="57"/>
                </a:cubicBezTo>
                <a:cubicBezTo>
                  <a:pt x="1426" y="57"/>
                  <a:pt x="1424" y="55"/>
                  <a:pt x="1423" y="54"/>
                </a:cubicBezTo>
                <a:cubicBezTo>
                  <a:pt x="1421" y="54"/>
                  <a:pt x="1423" y="50"/>
                  <a:pt x="1421" y="49"/>
                </a:cubicBezTo>
                <a:cubicBezTo>
                  <a:pt x="1419" y="48"/>
                  <a:pt x="1421" y="46"/>
                  <a:pt x="1423" y="45"/>
                </a:cubicBezTo>
                <a:close/>
                <a:moveTo>
                  <a:pt x="1423" y="153"/>
                </a:moveTo>
                <a:cubicBezTo>
                  <a:pt x="1425" y="155"/>
                  <a:pt x="1425" y="157"/>
                  <a:pt x="1424" y="160"/>
                </a:cubicBezTo>
                <a:cubicBezTo>
                  <a:pt x="1424" y="162"/>
                  <a:pt x="1424" y="164"/>
                  <a:pt x="1425" y="163"/>
                </a:cubicBezTo>
                <a:cubicBezTo>
                  <a:pt x="1427" y="163"/>
                  <a:pt x="1427" y="161"/>
                  <a:pt x="1429" y="159"/>
                </a:cubicBezTo>
                <a:cubicBezTo>
                  <a:pt x="1431" y="157"/>
                  <a:pt x="1433" y="158"/>
                  <a:pt x="1433" y="158"/>
                </a:cubicBezTo>
                <a:cubicBezTo>
                  <a:pt x="1433" y="158"/>
                  <a:pt x="1433" y="160"/>
                  <a:pt x="1434" y="161"/>
                </a:cubicBezTo>
                <a:cubicBezTo>
                  <a:pt x="1435" y="161"/>
                  <a:pt x="1438" y="160"/>
                  <a:pt x="1436" y="163"/>
                </a:cubicBezTo>
                <a:cubicBezTo>
                  <a:pt x="1435" y="167"/>
                  <a:pt x="1434" y="172"/>
                  <a:pt x="1435" y="172"/>
                </a:cubicBezTo>
                <a:cubicBezTo>
                  <a:pt x="1437" y="171"/>
                  <a:pt x="1435" y="169"/>
                  <a:pt x="1438" y="167"/>
                </a:cubicBezTo>
                <a:cubicBezTo>
                  <a:pt x="1440" y="165"/>
                  <a:pt x="1439" y="165"/>
                  <a:pt x="1439" y="162"/>
                </a:cubicBezTo>
                <a:cubicBezTo>
                  <a:pt x="1440" y="159"/>
                  <a:pt x="1439" y="159"/>
                  <a:pt x="1441" y="158"/>
                </a:cubicBezTo>
                <a:cubicBezTo>
                  <a:pt x="1443" y="158"/>
                  <a:pt x="1441" y="164"/>
                  <a:pt x="1443" y="166"/>
                </a:cubicBezTo>
                <a:cubicBezTo>
                  <a:pt x="1444" y="168"/>
                  <a:pt x="1441" y="173"/>
                  <a:pt x="1444" y="172"/>
                </a:cubicBezTo>
                <a:cubicBezTo>
                  <a:pt x="1446" y="172"/>
                  <a:pt x="1448" y="171"/>
                  <a:pt x="1448" y="171"/>
                </a:cubicBezTo>
                <a:cubicBezTo>
                  <a:pt x="1448" y="171"/>
                  <a:pt x="1448" y="175"/>
                  <a:pt x="1446" y="175"/>
                </a:cubicBezTo>
                <a:cubicBezTo>
                  <a:pt x="1444" y="175"/>
                  <a:pt x="1443" y="173"/>
                  <a:pt x="1442" y="175"/>
                </a:cubicBezTo>
                <a:cubicBezTo>
                  <a:pt x="1440" y="176"/>
                  <a:pt x="1440" y="178"/>
                  <a:pt x="1439" y="179"/>
                </a:cubicBezTo>
                <a:cubicBezTo>
                  <a:pt x="1437" y="179"/>
                  <a:pt x="1438" y="183"/>
                  <a:pt x="1437" y="182"/>
                </a:cubicBezTo>
                <a:cubicBezTo>
                  <a:pt x="1435" y="181"/>
                  <a:pt x="1436" y="176"/>
                  <a:pt x="1434" y="176"/>
                </a:cubicBezTo>
                <a:cubicBezTo>
                  <a:pt x="1432" y="175"/>
                  <a:pt x="1430" y="176"/>
                  <a:pt x="1431" y="178"/>
                </a:cubicBezTo>
                <a:cubicBezTo>
                  <a:pt x="1432" y="179"/>
                  <a:pt x="1430" y="181"/>
                  <a:pt x="1430" y="181"/>
                </a:cubicBezTo>
                <a:cubicBezTo>
                  <a:pt x="1430" y="181"/>
                  <a:pt x="1432" y="174"/>
                  <a:pt x="1428" y="174"/>
                </a:cubicBezTo>
                <a:cubicBezTo>
                  <a:pt x="1425" y="175"/>
                  <a:pt x="1423" y="176"/>
                  <a:pt x="1423" y="176"/>
                </a:cubicBezTo>
                <a:cubicBezTo>
                  <a:pt x="1423" y="176"/>
                  <a:pt x="1426" y="172"/>
                  <a:pt x="1423" y="171"/>
                </a:cubicBezTo>
                <a:cubicBezTo>
                  <a:pt x="1421" y="171"/>
                  <a:pt x="1420" y="174"/>
                  <a:pt x="1420" y="169"/>
                </a:cubicBezTo>
                <a:cubicBezTo>
                  <a:pt x="1420" y="164"/>
                  <a:pt x="1423" y="164"/>
                  <a:pt x="1421" y="163"/>
                </a:cubicBezTo>
                <a:cubicBezTo>
                  <a:pt x="1420" y="162"/>
                  <a:pt x="1417" y="160"/>
                  <a:pt x="1418" y="157"/>
                </a:cubicBezTo>
                <a:cubicBezTo>
                  <a:pt x="1419" y="153"/>
                  <a:pt x="1421" y="151"/>
                  <a:pt x="1423" y="153"/>
                </a:cubicBezTo>
                <a:close/>
                <a:moveTo>
                  <a:pt x="1413" y="53"/>
                </a:moveTo>
                <a:cubicBezTo>
                  <a:pt x="1414" y="51"/>
                  <a:pt x="1415" y="51"/>
                  <a:pt x="1415" y="51"/>
                </a:cubicBezTo>
                <a:cubicBezTo>
                  <a:pt x="1417" y="51"/>
                  <a:pt x="1417" y="51"/>
                  <a:pt x="1418" y="53"/>
                </a:cubicBezTo>
                <a:cubicBezTo>
                  <a:pt x="1420" y="54"/>
                  <a:pt x="1418" y="58"/>
                  <a:pt x="1418" y="60"/>
                </a:cubicBezTo>
                <a:cubicBezTo>
                  <a:pt x="1418" y="60"/>
                  <a:pt x="1418" y="57"/>
                  <a:pt x="1417" y="56"/>
                </a:cubicBezTo>
                <a:cubicBezTo>
                  <a:pt x="1415" y="54"/>
                  <a:pt x="1413" y="55"/>
                  <a:pt x="1413" y="53"/>
                </a:cubicBezTo>
                <a:close/>
                <a:moveTo>
                  <a:pt x="1414" y="119"/>
                </a:moveTo>
                <a:cubicBezTo>
                  <a:pt x="1415" y="121"/>
                  <a:pt x="1415" y="123"/>
                  <a:pt x="1412" y="123"/>
                </a:cubicBezTo>
                <a:cubicBezTo>
                  <a:pt x="1410" y="123"/>
                  <a:pt x="1414" y="117"/>
                  <a:pt x="1414" y="119"/>
                </a:cubicBezTo>
                <a:close/>
                <a:moveTo>
                  <a:pt x="1394" y="112"/>
                </a:moveTo>
                <a:cubicBezTo>
                  <a:pt x="1394" y="109"/>
                  <a:pt x="1398" y="112"/>
                  <a:pt x="1400" y="112"/>
                </a:cubicBezTo>
                <a:cubicBezTo>
                  <a:pt x="1402" y="112"/>
                  <a:pt x="1403" y="115"/>
                  <a:pt x="1405" y="115"/>
                </a:cubicBezTo>
                <a:cubicBezTo>
                  <a:pt x="1407" y="116"/>
                  <a:pt x="1407" y="113"/>
                  <a:pt x="1408" y="113"/>
                </a:cubicBezTo>
                <a:cubicBezTo>
                  <a:pt x="1408" y="113"/>
                  <a:pt x="1409" y="112"/>
                  <a:pt x="1410" y="113"/>
                </a:cubicBezTo>
                <a:cubicBezTo>
                  <a:pt x="1412" y="114"/>
                  <a:pt x="1410" y="114"/>
                  <a:pt x="1408" y="116"/>
                </a:cubicBezTo>
                <a:cubicBezTo>
                  <a:pt x="1406" y="118"/>
                  <a:pt x="1409" y="119"/>
                  <a:pt x="1404" y="120"/>
                </a:cubicBezTo>
                <a:cubicBezTo>
                  <a:pt x="1400" y="122"/>
                  <a:pt x="1402" y="117"/>
                  <a:pt x="1400" y="118"/>
                </a:cubicBezTo>
                <a:cubicBezTo>
                  <a:pt x="1397" y="120"/>
                  <a:pt x="1404" y="123"/>
                  <a:pt x="1400" y="124"/>
                </a:cubicBezTo>
                <a:cubicBezTo>
                  <a:pt x="1396" y="125"/>
                  <a:pt x="1397" y="120"/>
                  <a:pt x="1395" y="117"/>
                </a:cubicBezTo>
                <a:cubicBezTo>
                  <a:pt x="1394" y="114"/>
                  <a:pt x="1393" y="115"/>
                  <a:pt x="1394" y="112"/>
                </a:cubicBezTo>
                <a:close/>
                <a:moveTo>
                  <a:pt x="1366" y="67"/>
                </a:moveTo>
                <a:cubicBezTo>
                  <a:pt x="1368" y="65"/>
                  <a:pt x="1368" y="64"/>
                  <a:pt x="1367" y="62"/>
                </a:cubicBezTo>
                <a:cubicBezTo>
                  <a:pt x="1367" y="61"/>
                  <a:pt x="1369" y="59"/>
                  <a:pt x="1372" y="58"/>
                </a:cubicBezTo>
                <a:cubicBezTo>
                  <a:pt x="1372" y="58"/>
                  <a:pt x="1374" y="58"/>
                  <a:pt x="1375" y="60"/>
                </a:cubicBezTo>
                <a:cubicBezTo>
                  <a:pt x="1376" y="62"/>
                  <a:pt x="1372" y="63"/>
                  <a:pt x="1370" y="64"/>
                </a:cubicBezTo>
                <a:cubicBezTo>
                  <a:pt x="1367" y="66"/>
                  <a:pt x="1368" y="68"/>
                  <a:pt x="1366" y="69"/>
                </a:cubicBezTo>
                <a:cubicBezTo>
                  <a:pt x="1365" y="70"/>
                  <a:pt x="1367" y="73"/>
                  <a:pt x="1367" y="75"/>
                </a:cubicBezTo>
                <a:cubicBezTo>
                  <a:pt x="1367" y="77"/>
                  <a:pt x="1366" y="72"/>
                  <a:pt x="1365" y="71"/>
                </a:cubicBezTo>
                <a:cubicBezTo>
                  <a:pt x="1365" y="70"/>
                  <a:pt x="1365" y="69"/>
                  <a:pt x="1366" y="67"/>
                </a:cubicBezTo>
                <a:close/>
                <a:moveTo>
                  <a:pt x="1355" y="67"/>
                </a:moveTo>
                <a:cubicBezTo>
                  <a:pt x="1357" y="66"/>
                  <a:pt x="1360" y="74"/>
                  <a:pt x="1358" y="77"/>
                </a:cubicBezTo>
                <a:cubicBezTo>
                  <a:pt x="1356" y="79"/>
                  <a:pt x="1357" y="74"/>
                  <a:pt x="1356" y="72"/>
                </a:cubicBezTo>
                <a:cubicBezTo>
                  <a:pt x="1355" y="69"/>
                  <a:pt x="1353" y="67"/>
                  <a:pt x="1355" y="67"/>
                </a:cubicBezTo>
                <a:close/>
                <a:moveTo>
                  <a:pt x="1348" y="82"/>
                </a:moveTo>
                <a:cubicBezTo>
                  <a:pt x="1351" y="81"/>
                  <a:pt x="1350" y="88"/>
                  <a:pt x="1349" y="87"/>
                </a:cubicBezTo>
                <a:cubicBezTo>
                  <a:pt x="1348" y="86"/>
                  <a:pt x="1346" y="82"/>
                  <a:pt x="1348" y="82"/>
                </a:cubicBezTo>
                <a:close/>
                <a:moveTo>
                  <a:pt x="1326" y="62"/>
                </a:moveTo>
                <a:cubicBezTo>
                  <a:pt x="1327" y="61"/>
                  <a:pt x="1328" y="60"/>
                  <a:pt x="1331" y="59"/>
                </a:cubicBezTo>
                <a:cubicBezTo>
                  <a:pt x="1333" y="58"/>
                  <a:pt x="1334" y="56"/>
                  <a:pt x="1336" y="53"/>
                </a:cubicBezTo>
                <a:cubicBezTo>
                  <a:pt x="1339" y="49"/>
                  <a:pt x="1343" y="53"/>
                  <a:pt x="1346" y="53"/>
                </a:cubicBezTo>
                <a:cubicBezTo>
                  <a:pt x="1346" y="53"/>
                  <a:pt x="1347" y="54"/>
                  <a:pt x="1347" y="56"/>
                </a:cubicBezTo>
                <a:cubicBezTo>
                  <a:pt x="1348" y="58"/>
                  <a:pt x="1344" y="60"/>
                  <a:pt x="1344" y="60"/>
                </a:cubicBezTo>
                <a:cubicBezTo>
                  <a:pt x="1344" y="60"/>
                  <a:pt x="1347" y="58"/>
                  <a:pt x="1344" y="58"/>
                </a:cubicBezTo>
                <a:cubicBezTo>
                  <a:pt x="1340" y="58"/>
                  <a:pt x="1340" y="59"/>
                  <a:pt x="1341" y="61"/>
                </a:cubicBezTo>
                <a:cubicBezTo>
                  <a:pt x="1342" y="64"/>
                  <a:pt x="1341" y="64"/>
                  <a:pt x="1340" y="65"/>
                </a:cubicBezTo>
                <a:cubicBezTo>
                  <a:pt x="1340" y="66"/>
                  <a:pt x="1338" y="65"/>
                  <a:pt x="1334" y="67"/>
                </a:cubicBezTo>
                <a:cubicBezTo>
                  <a:pt x="1331" y="68"/>
                  <a:pt x="1333" y="71"/>
                  <a:pt x="1333" y="71"/>
                </a:cubicBezTo>
                <a:cubicBezTo>
                  <a:pt x="1333" y="71"/>
                  <a:pt x="1332" y="71"/>
                  <a:pt x="1328" y="67"/>
                </a:cubicBezTo>
                <a:cubicBezTo>
                  <a:pt x="1325" y="64"/>
                  <a:pt x="1325" y="63"/>
                  <a:pt x="1326" y="62"/>
                </a:cubicBezTo>
                <a:close/>
                <a:moveTo>
                  <a:pt x="1315" y="98"/>
                </a:moveTo>
                <a:cubicBezTo>
                  <a:pt x="1320" y="100"/>
                  <a:pt x="1318" y="93"/>
                  <a:pt x="1321" y="93"/>
                </a:cubicBezTo>
                <a:cubicBezTo>
                  <a:pt x="1324" y="92"/>
                  <a:pt x="1327" y="92"/>
                  <a:pt x="1324" y="96"/>
                </a:cubicBezTo>
                <a:cubicBezTo>
                  <a:pt x="1316" y="109"/>
                  <a:pt x="1310" y="96"/>
                  <a:pt x="1315" y="98"/>
                </a:cubicBezTo>
                <a:close/>
                <a:moveTo>
                  <a:pt x="1298" y="87"/>
                </a:moveTo>
                <a:cubicBezTo>
                  <a:pt x="1303" y="88"/>
                  <a:pt x="1300" y="94"/>
                  <a:pt x="1297" y="92"/>
                </a:cubicBezTo>
                <a:cubicBezTo>
                  <a:pt x="1294" y="91"/>
                  <a:pt x="1293" y="85"/>
                  <a:pt x="1298" y="87"/>
                </a:cubicBezTo>
                <a:close/>
                <a:moveTo>
                  <a:pt x="1279" y="96"/>
                </a:moveTo>
                <a:cubicBezTo>
                  <a:pt x="1279" y="96"/>
                  <a:pt x="1283" y="102"/>
                  <a:pt x="1279" y="102"/>
                </a:cubicBezTo>
                <a:cubicBezTo>
                  <a:pt x="1275" y="102"/>
                  <a:pt x="1277" y="96"/>
                  <a:pt x="1279" y="96"/>
                </a:cubicBezTo>
                <a:close/>
                <a:moveTo>
                  <a:pt x="1261" y="95"/>
                </a:moveTo>
                <a:cubicBezTo>
                  <a:pt x="1264" y="95"/>
                  <a:pt x="1262" y="99"/>
                  <a:pt x="1263" y="101"/>
                </a:cubicBezTo>
                <a:cubicBezTo>
                  <a:pt x="1265" y="103"/>
                  <a:pt x="1266" y="100"/>
                  <a:pt x="1270" y="100"/>
                </a:cubicBezTo>
                <a:cubicBezTo>
                  <a:pt x="1270" y="100"/>
                  <a:pt x="1273" y="102"/>
                  <a:pt x="1273" y="107"/>
                </a:cubicBezTo>
                <a:cubicBezTo>
                  <a:pt x="1273" y="112"/>
                  <a:pt x="1272" y="114"/>
                  <a:pt x="1268" y="114"/>
                </a:cubicBezTo>
                <a:cubicBezTo>
                  <a:pt x="1263" y="114"/>
                  <a:pt x="1264" y="111"/>
                  <a:pt x="1266" y="107"/>
                </a:cubicBezTo>
                <a:cubicBezTo>
                  <a:pt x="1267" y="102"/>
                  <a:pt x="1263" y="105"/>
                  <a:pt x="1259" y="104"/>
                </a:cubicBezTo>
                <a:cubicBezTo>
                  <a:pt x="1255" y="103"/>
                  <a:pt x="1258" y="94"/>
                  <a:pt x="1261" y="95"/>
                </a:cubicBezTo>
                <a:close/>
                <a:moveTo>
                  <a:pt x="1241" y="118"/>
                </a:moveTo>
                <a:cubicBezTo>
                  <a:pt x="1242" y="116"/>
                  <a:pt x="1243" y="112"/>
                  <a:pt x="1246" y="112"/>
                </a:cubicBezTo>
                <a:cubicBezTo>
                  <a:pt x="1249" y="113"/>
                  <a:pt x="1250" y="116"/>
                  <a:pt x="1251" y="119"/>
                </a:cubicBezTo>
                <a:cubicBezTo>
                  <a:pt x="1251" y="120"/>
                  <a:pt x="1251" y="120"/>
                  <a:pt x="1250" y="120"/>
                </a:cubicBezTo>
                <a:cubicBezTo>
                  <a:pt x="1250" y="120"/>
                  <a:pt x="1250" y="121"/>
                  <a:pt x="1249" y="121"/>
                </a:cubicBezTo>
                <a:cubicBezTo>
                  <a:pt x="1248" y="120"/>
                  <a:pt x="1246" y="120"/>
                  <a:pt x="1244" y="121"/>
                </a:cubicBezTo>
                <a:cubicBezTo>
                  <a:pt x="1243" y="121"/>
                  <a:pt x="1243" y="121"/>
                  <a:pt x="1243" y="121"/>
                </a:cubicBezTo>
                <a:cubicBezTo>
                  <a:pt x="1241" y="122"/>
                  <a:pt x="1238" y="122"/>
                  <a:pt x="1235" y="123"/>
                </a:cubicBezTo>
                <a:cubicBezTo>
                  <a:pt x="1235" y="122"/>
                  <a:pt x="1235" y="122"/>
                  <a:pt x="1235" y="122"/>
                </a:cubicBezTo>
                <a:cubicBezTo>
                  <a:pt x="1234" y="118"/>
                  <a:pt x="1239" y="121"/>
                  <a:pt x="1241" y="118"/>
                </a:cubicBezTo>
                <a:close/>
                <a:moveTo>
                  <a:pt x="1219" y="83"/>
                </a:moveTo>
                <a:cubicBezTo>
                  <a:pt x="1222" y="83"/>
                  <a:pt x="1225" y="85"/>
                  <a:pt x="1222" y="88"/>
                </a:cubicBezTo>
                <a:cubicBezTo>
                  <a:pt x="1219" y="91"/>
                  <a:pt x="1217" y="83"/>
                  <a:pt x="1219" y="83"/>
                </a:cubicBezTo>
                <a:close/>
                <a:moveTo>
                  <a:pt x="1209" y="84"/>
                </a:moveTo>
                <a:cubicBezTo>
                  <a:pt x="1209" y="84"/>
                  <a:pt x="1208" y="92"/>
                  <a:pt x="1209" y="95"/>
                </a:cubicBezTo>
                <a:cubicBezTo>
                  <a:pt x="1211" y="99"/>
                  <a:pt x="1213" y="87"/>
                  <a:pt x="1217" y="89"/>
                </a:cubicBezTo>
                <a:cubicBezTo>
                  <a:pt x="1220" y="91"/>
                  <a:pt x="1213" y="102"/>
                  <a:pt x="1208" y="101"/>
                </a:cubicBezTo>
                <a:cubicBezTo>
                  <a:pt x="1202" y="101"/>
                  <a:pt x="1206" y="92"/>
                  <a:pt x="1204" y="90"/>
                </a:cubicBezTo>
                <a:cubicBezTo>
                  <a:pt x="1201" y="87"/>
                  <a:pt x="1206" y="82"/>
                  <a:pt x="1209" y="84"/>
                </a:cubicBezTo>
                <a:close/>
                <a:moveTo>
                  <a:pt x="1197" y="74"/>
                </a:moveTo>
                <a:cubicBezTo>
                  <a:pt x="1197" y="74"/>
                  <a:pt x="1203" y="76"/>
                  <a:pt x="1200" y="77"/>
                </a:cubicBezTo>
                <a:cubicBezTo>
                  <a:pt x="1196" y="78"/>
                  <a:pt x="1198" y="82"/>
                  <a:pt x="1195" y="80"/>
                </a:cubicBezTo>
                <a:cubicBezTo>
                  <a:pt x="1192" y="77"/>
                  <a:pt x="1194" y="74"/>
                  <a:pt x="1197" y="74"/>
                </a:cubicBezTo>
                <a:close/>
                <a:moveTo>
                  <a:pt x="1139" y="103"/>
                </a:moveTo>
                <a:cubicBezTo>
                  <a:pt x="1140" y="103"/>
                  <a:pt x="1141" y="105"/>
                  <a:pt x="1140" y="107"/>
                </a:cubicBezTo>
                <a:cubicBezTo>
                  <a:pt x="1139" y="108"/>
                  <a:pt x="1143" y="109"/>
                  <a:pt x="1141" y="110"/>
                </a:cubicBezTo>
                <a:cubicBezTo>
                  <a:pt x="1139" y="112"/>
                  <a:pt x="1139" y="108"/>
                  <a:pt x="1138" y="107"/>
                </a:cubicBezTo>
                <a:cubicBezTo>
                  <a:pt x="1136" y="106"/>
                  <a:pt x="1137" y="104"/>
                  <a:pt x="1139" y="103"/>
                </a:cubicBezTo>
                <a:close/>
                <a:moveTo>
                  <a:pt x="1125" y="103"/>
                </a:moveTo>
                <a:cubicBezTo>
                  <a:pt x="1127" y="101"/>
                  <a:pt x="1126" y="107"/>
                  <a:pt x="1124" y="106"/>
                </a:cubicBezTo>
                <a:cubicBezTo>
                  <a:pt x="1122" y="106"/>
                  <a:pt x="1122" y="104"/>
                  <a:pt x="1125" y="103"/>
                </a:cubicBezTo>
                <a:close/>
                <a:moveTo>
                  <a:pt x="1115" y="108"/>
                </a:moveTo>
                <a:cubicBezTo>
                  <a:pt x="1116" y="106"/>
                  <a:pt x="1116" y="107"/>
                  <a:pt x="1119" y="106"/>
                </a:cubicBezTo>
                <a:cubicBezTo>
                  <a:pt x="1121" y="105"/>
                  <a:pt x="1121" y="106"/>
                  <a:pt x="1119" y="110"/>
                </a:cubicBezTo>
                <a:cubicBezTo>
                  <a:pt x="1117" y="115"/>
                  <a:pt x="1114" y="110"/>
                  <a:pt x="1115" y="108"/>
                </a:cubicBezTo>
                <a:close/>
                <a:moveTo>
                  <a:pt x="1096" y="104"/>
                </a:moveTo>
                <a:cubicBezTo>
                  <a:pt x="1099" y="103"/>
                  <a:pt x="1098" y="104"/>
                  <a:pt x="1098" y="107"/>
                </a:cubicBezTo>
                <a:cubicBezTo>
                  <a:pt x="1098" y="110"/>
                  <a:pt x="1100" y="107"/>
                  <a:pt x="1103" y="107"/>
                </a:cubicBezTo>
                <a:cubicBezTo>
                  <a:pt x="1106" y="108"/>
                  <a:pt x="1107" y="107"/>
                  <a:pt x="1108" y="109"/>
                </a:cubicBezTo>
                <a:cubicBezTo>
                  <a:pt x="1110" y="111"/>
                  <a:pt x="1106" y="111"/>
                  <a:pt x="1104" y="110"/>
                </a:cubicBezTo>
                <a:cubicBezTo>
                  <a:pt x="1102" y="109"/>
                  <a:pt x="1102" y="109"/>
                  <a:pt x="1099" y="110"/>
                </a:cubicBezTo>
                <a:cubicBezTo>
                  <a:pt x="1097" y="111"/>
                  <a:pt x="1095" y="113"/>
                  <a:pt x="1094" y="112"/>
                </a:cubicBezTo>
                <a:cubicBezTo>
                  <a:pt x="1093" y="111"/>
                  <a:pt x="1095" y="111"/>
                  <a:pt x="1094" y="107"/>
                </a:cubicBezTo>
                <a:cubicBezTo>
                  <a:pt x="1093" y="104"/>
                  <a:pt x="1093" y="104"/>
                  <a:pt x="1096" y="104"/>
                </a:cubicBezTo>
                <a:close/>
                <a:moveTo>
                  <a:pt x="1082" y="107"/>
                </a:moveTo>
                <a:cubicBezTo>
                  <a:pt x="1084" y="104"/>
                  <a:pt x="1084" y="108"/>
                  <a:pt x="1086" y="109"/>
                </a:cubicBezTo>
                <a:cubicBezTo>
                  <a:pt x="1088" y="110"/>
                  <a:pt x="1090" y="109"/>
                  <a:pt x="1088" y="112"/>
                </a:cubicBezTo>
                <a:cubicBezTo>
                  <a:pt x="1087" y="114"/>
                  <a:pt x="1086" y="112"/>
                  <a:pt x="1084" y="111"/>
                </a:cubicBezTo>
                <a:cubicBezTo>
                  <a:pt x="1082" y="110"/>
                  <a:pt x="1080" y="110"/>
                  <a:pt x="1082" y="107"/>
                </a:cubicBezTo>
                <a:close/>
                <a:moveTo>
                  <a:pt x="1071" y="70"/>
                </a:moveTo>
                <a:cubicBezTo>
                  <a:pt x="1070" y="67"/>
                  <a:pt x="1072" y="67"/>
                  <a:pt x="1072" y="67"/>
                </a:cubicBezTo>
                <a:cubicBezTo>
                  <a:pt x="1072" y="67"/>
                  <a:pt x="1073" y="67"/>
                  <a:pt x="1074" y="69"/>
                </a:cubicBezTo>
                <a:cubicBezTo>
                  <a:pt x="1075" y="70"/>
                  <a:pt x="1077" y="69"/>
                  <a:pt x="1079" y="70"/>
                </a:cubicBezTo>
                <a:cubicBezTo>
                  <a:pt x="1081" y="71"/>
                  <a:pt x="1078" y="73"/>
                  <a:pt x="1079" y="76"/>
                </a:cubicBezTo>
                <a:cubicBezTo>
                  <a:pt x="1079" y="78"/>
                  <a:pt x="1080" y="76"/>
                  <a:pt x="1081" y="79"/>
                </a:cubicBezTo>
                <a:cubicBezTo>
                  <a:pt x="1082" y="81"/>
                  <a:pt x="1078" y="80"/>
                  <a:pt x="1077" y="82"/>
                </a:cubicBezTo>
                <a:cubicBezTo>
                  <a:pt x="1075" y="85"/>
                  <a:pt x="1077" y="86"/>
                  <a:pt x="1073" y="87"/>
                </a:cubicBezTo>
                <a:cubicBezTo>
                  <a:pt x="1069" y="89"/>
                  <a:pt x="1075" y="84"/>
                  <a:pt x="1074" y="84"/>
                </a:cubicBezTo>
                <a:cubicBezTo>
                  <a:pt x="1072" y="83"/>
                  <a:pt x="1074" y="80"/>
                  <a:pt x="1073" y="79"/>
                </a:cubicBezTo>
                <a:cubicBezTo>
                  <a:pt x="1072" y="78"/>
                  <a:pt x="1072" y="80"/>
                  <a:pt x="1070" y="76"/>
                </a:cubicBezTo>
                <a:cubicBezTo>
                  <a:pt x="1068" y="71"/>
                  <a:pt x="1072" y="72"/>
                  <a:pt x="1071" y="70"/>
                </a:cubicBezTo>
                <a:close/>
                <a:moveTo>
                  <a:pt x="1071" y="94"/>
                </a:moveTo>
                <a:cubicBezTo>
                  <a:pt x="1073" y="95"/>
                  <a:pt x="1074" y="97"/>
                  <a:pt x="1074" y="99"/>
                </a:cubicBezTo>
                <a:cubicBezTo>
                  <a:pt x="1073" y="101"/>
                  <a:pt x="1072" y="98"/>
                  <a:pt x="1070" y="97"/>
                </a:cubicBezTo>
                <a:cubicBezTo>
                  <a:pt x="1067" y="95"/>
                  <a:pt x="1070" y="93"/>
                  <a:pt x="1071" y="94"/>
                </a:cubicBezTo>
                <a:close/>
                <a:moveTo>
                  <a:pt x="1061" y="104"/>
                </a:moveTo>
                <a:cubicBezTo>
                  <a:pt x="1061" y="107"/>
                  <a:pt x="1059" y="104"/>
                  <a:pt x="1058" y="102"/>
                </a:cubicBezTo>
                <a:cubicBezTo>
                  <a:pt x="1056" y="100"/>
                  <a:pt x="1061" y="102"/>
                  <a:pt x="1061" y="104"/>
                </a:cubicBezTo>
                <a:close/>
                <a:moveTo>
                  <a:pt x="1057" y="89"/>
                </a:moveTo>
                <a:cubicBezTo>
                  <a:pt x="1059" y="89"/>
                  <a:pt x="1061" y="92"/>
                  <a:pt x="1059" y="94"/>
                </a:cubicBezTo>
                <a:cubicBezTo>
                  <a:pt x="1057" y="96"/>
                  <a:pt x="1055" y="89"/>
                  <a:pt x="1057" y="89"/>
                </a:cubicBezTo>
                <a:close/>
                <a:moveTo>
                  <a:pt x="963" y="1615"/>
                </a:moveTo>
                <a:cubicBezTo>
                  <a:pt x="959" y="1614"/>
                  <a:pt x="957" y="1602"/>
                  <a:pt x="962" y="1607"/>
                </a:cubicBezTo>
                <a:cubicBezTo>
                  <a:pt x="967" y="1613"/>
                  <a:pt x="966" y="1615"/>
                  <a:pt x="963" y="1615"/>
                </a:cubicBezTo>
                <a:close/>
                <a:moveTo>
                  <a:pt x="961" y="1649"/>
                </a:moveTo>
                <a:cubicBezTo>
                  <a:pt x="957" y="1650"/>
                  <a:pt x="956" y="1643"/>
                  <a:pt x="961" y="1645"/>
                </a:cubicBezTo>
                <a:cubicBezTo>
                  <a:pt x="965" y="1648"/>
                  <a:pt x="965" y="1649"/>
                  <a:pt x="961" y="1649"/>
                </a:cubicBezTo>
                <a:close/>
                <a:moveTo>
                  <a:pt x="844" y="1596"/>
                </a:moveTo>
                <a:cubicBezTo>
                  <a:pt x="840" y="1592"/>
                  <a:pt x="842" y="1590"/>
                  <a:pt x="847" y="1590"/>
                </a:cubicBezTo>
                <a:cubicBezTo>
                  <a:pt x="847" y="1590"/>
                  <a:pt x="849" y="1600"/>
                  <a:pt x="844" y="1596"/>
                </a:cubicBezTo>
                <a:close/>
                <a:moveTo>
                  <a:pt x="672" y="1613"/>
                </a:moveTo>
                <a:cubicBezTo>
                  <a:pt x="674" y="1617"/>
                  <a:pt x="683" y="1608"/>
                  <a:pt x="680" y="1612"/>
                </a:cubicBezTo>
                <a:cubicBezTo>
                  <a:pt x="676" y="1616"/>
                  <a:pt x="682" y="1620"/>
                  <a:pt x="682" y="1620"/>
                </a:cubicBezTo>
                <a:cubicBezTo>
                  <a:pt x="682" y="1620"/>
                  <a:pt x="686" y="1628"/>
                  <a:pt x="683" y="1631"/>
                </a:cubicBezTo>
                <a:cubicBezTo>
                  <a:pt x="680" y="1634"/>
                  <a:pt x="680" y="1627"/>
                  <a:pt x="680" y="1627"/>
                </a:cubicBezTo>
                <a:cubicBezTo>
                  <a:pt x="680" y="1627"/>
                  <a:pt x="676" y="1624"/>
                  <a:pt x="673" y="1622"/>
                </a:cubicBezTo>
                <a:cubicBezTo>
                  <a:pt x="670" y="1620"/>
                  <a:pt x="666" y="1622"/>
                  <a:pt x="658" y="1622"/>
                </a:cubicBezTo>
                <a:cubicBezTo>
                  <a:pt x="650" y="1622"/>
                  <a:pt x="652" y="1618"/>
                  <a:pt x="653" y="1613"/>
                </a:cubicBezTo>
                <a:cubicBezTo>
                  <a:pt x="655" y="1608"/>
                  <a:pt x="652" y="1602"/>
                  <a:pt x="651" y="1599"/>
                </a:cubicBezTo>
                <a:cubicBezTo>
                  <a:pt x="651" y="1599"/>
                  <a:pt x="653" y="1595"/>
                  <a:pt x="658" y="1599"/>
                </a:cubicBezTo>
                <a:cubicBezTo>
                  <a:pt x="661" y="1601"/>
                  <a:pt x="660" y="1604"/>
                  <a:pt x="661" y="1604"/>
                </a:cubicBezTo>
                <a:cubicBezTo>
                  <a:pt x="661" y="1604"/>
                  <a:pt x="661" y="1604"/>
                  <a:pt x="662" y="1603"/>
                </a:cubicBezTo>
                <a:cubicBezTo>
                  <a:pt x="664" y="1599"/>
                  <a:pt x="662" y="1596"/>
                  <a:pt x="666" y="1596"/>
                </a:cubicBezTo>
                <a:cubicBezTo>
                  <a:pt x="671" y="1595"/>
                  <a:pt x="668" y="1599"/>
                  <a:pt x="671" y="1600"/>
                </a:cubicBezTo>
                <a:cubicBezTo>
                  <a:pt x="675" y="1602"/>
                  <a:pt x="676" y="1595"/>
                  <a:pt x="679" y="1597"/>
                </a:cubicBezTo>
                <a:cubicBezTo>
                  <a:pt x="682" y="1598"/>
                  <a:pt x="677" y="1601"/>
                  <a:pt x="674" y="1602"/>
                </a:cubicBezTo>
                <a:cubicBezTo>
                  <a:pt x="670" y="1603"/>
                  <a:pt x="670" y="1608"/>
                  <a:pt x="672" y="1613"/>
                </a:cubicBezTo>
                <a:close/>
                <a:moveTo>
                  <a:pt x="647" y="1565"/>
                </a:moveTo>
                <a:cubicBezTo>
                  <a:pt x="641" y="1568"/>
                  <a:pt x="647" y="1561"/>
                  <a:pt x="652" y="1556"/>
                </a:cubicBezTo>
                <a:cubicBezTo>
                  <a:pt x="652" y="1556"/>
                  <a:pt x="654" y="1561"/>
                  <a:pt x="647" y="1565"/>
                </a:cubicBezTo>
                <a:close/>
                <a:moveTo>
                  <a:pt x="656" y="1569"/>
                </a:moveTo>
                <a:cubicBezTo>
                  <a:pt x="651" y="1570"/>
                  <a:pt x="657" y="1566"/>
                  <a:pt x="661" y="1563"/>
                </a:cubicBezTo>
                <a:cubicBezTo>
                  <a:pt x="661" y="1563"/>
                  <a:pt x="661" y="1568"/>
                  <a:pt x="656" y="1569"/>
                </a:cubicBezTo>
                <a:close/>
                <a:moveTo>
                  <a:pt x="665" y="1572"/>
                </a:moveTo>
                <a:cubicBezTo>
                  <a:pt x="665" y="1572"/>
                  <a:pt x="669" y="1580"/>
                  <a:pt x="661" y="1580"/>
                </a:cubicBezTo>
                <a:cubicBezTo>
                  <a:pt x="653" y="1581"/>
                  <a:pt x="660" y="1573"/>
                  <a:pt x="665" y="1572"/>
                </a:cubicBezTo>
                <a:close/>
                <a:moveTo>
                  <a:pt x="623" y="1580"/>
                </a:moveTo>
                <a:cubicBezTo>
                  <a:pt x="623" y="1580"/>
                  <a:pt x="620" y="1591"/>
                  <a:pt x="616" y="1588"/>
                </a:cubicBezTo>
                <a:cubicBezTo>
                  <a:pt x="612" y="1584"/>
                  <a:pt x="620" y="1579"/>
                  <a:pt x="623" y="1580"/>
                </a:cubicBezTo>
                <a:close/>
                <a:moveTo>
                  <a:pt x="565" y="1531"/>
                </a:moveTo>
                <a:cubicBezTo>
                  <a:pt x="559" y="1532"/>
                  <a:pt x="563" y="1528"/>
                  <a:pt x="566" y="1526"/>
                </a:cubicBezTo>
                <a:cubicBezTo>
                  <a:pt x="566" y="1526"/>
                  <a:pt x="571" y="1531"/>
                  <a:pt x="565" y="1531"/>
                </a:cubicBezTo>
                <a:close/>
                <a:moveTo>
                  <a:pt x="469" y="950"/>
                </a:moveTo>
                <a:cubicBezTo>
                  <a:pt x="472" y="949"/>
                  <a:pt x="475" y="951"/>
                  <a:pt x="470" y="954"/>
                </a:cubicBezTo>
                <a:cubicBezTo>
                  <a:pt x="465" y="958"/>
                  <a:pt x="466" y="952"/>
                  <a:pt x="469" y="950"/>
                </a:cubicBezTo>
                <a:close/>
                <a:moveTo>
                  <a:pt x="504" y="888"/>
                </a:moveTo>
                <a:cubicBezTo>
                  <a:pt x="505" y="885"/>
                  <a:pt x="510" y="888"/>
                  <a:pt x="510" y="892"/>
                </a:cubicBezTo>
                <a:cubicBezTo>
                  <a:pt x="510" y="895"/>
                  <a:pt x="502" y="891"/>
                  <a:pt x="504" y="888"/>
                </a:cubicBezTo>
                <a:close/>
                <a:moveTo>
                  <a:pt x="502" y="881"/>
                </a:moveTo>
                <a:cubicBezTo>
                  <a:pt x="499" y="883"/>
                  <a:pt x="498" y="876"/>
                  <a:pt x="499" y="875"/>
                </a:cubicBezTo>
                <a:cubicBezTo>
                  <a:pt x="500" y="874"/>
                  <a:pt x="501" y="876"/>
                  <a:pt x="504" y="877"/>
                </a:cubicBezTo>
                <a:cubicBezTo>
                  <a:pt x="508" y="878"/>
                  <a:pt x="504" y="880"/>
                  <a:pt x="502" y="881"/>
                </a:cubicBezTo>
                <a:close/>
                <a:moveTo>
                  <a:pt x="542" y="425"/>
                </a:moveTo>
                <a:cubicBezTo>
                  <a:pt x="544" y="426"/>
                  <a:pt x="542" y="430"/>
                  <a:pt x="539" y="429"/>
                </a:cubicBezTo>
                <a:cubicBezTo>
                  <a:pt x="536" y="429"/>
                  <a:pt x="539" y="424"/>
                  <a:pt x="542" y="425"/>
                </a:cubicBezTo>
                <a:close/>
                <a:moveTo>
                  <a:pt x="732" y="282"/>
                </a:moveTo>
                <a:cubicBezTo>
                  <a:pt x="730" y="284"/>
                  <a:pt x="730" y="282"/>
                  <a:pt x="731" y="280"/>
                </a:cubicBezTo>
                <a:cubicBezTo>
                  <a:pt x="732" y="281"/>
                  <a:pt x="732" y="282"/>
                  <a:pt x="732" y="282"/>
                </a:cubicBezTo>
                <a:close/>
                <a:moveTo>
                  <a:pt x="701" y="317"/>
                </a:moveTo>
                <a:cubicBezTo>
                  <a:pt x="698" y="316"/>
                  <a:pt x="696" y="310"/>
                  <a:pt x="700" y="312"/>
                </a:cubicBezTo>
                <a:cubicBezTo>
                  <a:pt x="704" y="313"/>
                  <a:pt x="701" y="307"/>
                  <a:pt x="704" y="305"/>
                </a:cubicBezTo>
                <a:cubicBezTo>
                  <a:pt x="707" y="304"/>
                  <a:pt x="707" y="308"/>
                  <a:pt x="705" y="310"/>
                </a:cubicBezTo>
                <a:cubicBezTo>
                  <a:pt x="702" y="312"/>
                  <a:pt x="706" y="314"/>
                  <a:pt x="708" y="316"/>
                </a:cubicBezTo>
                <a:cubicBezTo>
                  <a:pt x="709" y="318"/>
                  <a:pt x="707" y="319"/>
                  <a:pt x="703" y="321"/>
                </a:cubicBezTo>
                <a:cubicBezTo>
                  <a:pt x="700" y="323"/>
                  <a:pt x="704" y="317"/>
                  <a:pt x="701" y="317"/>
                </a:cubicBezTo>
                <a:close/>
                <a:moveTo>
                  <a:pt x="689" y="316"/>
                </a:moveTo>
                <a:cubicBezTo>
                  <a:pt x="691" y="316"/>
                  <a:pt x="698" y="321"/>
                  <a:pt x="695" y="324"/>
                </a:cubicBezTo>
                <a:cubicBezTo>
                  <a:pt x="692" y="326"/>
                  <a:pt x="688" y="316"/>
                  <a:pt x="689" y="316"/>
                </a:cubicBezTo>
                <a:close/>
                <a:moveTo>
                  <a:pt x="540" y="895"/>
                </a:moveTo>
                <a:cubicBezTo>
                  <a:pt x="539" y="893"/>
                  <a:pt x="535" y="895"/>
                  <a:pt x="531" y="895"/>
                </a:cubicBezTo>
                <a:cubicBezTo>
                  <a:pt x="527" y="895"/>
                  <a:pt x="534" y="896"/>
                  <a:pt x="530" y="900"/>
                </a:cubicBezTo>
                <a:cubicBezTo>
                  <a:pt x="525" y="903"/>
                  <a:pt x="531" y="898"/>
                  <a:pt x="524" y="897"/>
                </a:cubicBezTo>
                <a:cubicBezTo>
                  <a:pt x="516" y="897"/>
                  <a:pt x="520" y="896"/>
                  <a:pt x="524" y="894"/>
                </a:cubicBezTo>
                <a:cubicBezTo>
                  <a:pt x="528" y="892"/>
                  <a:pt x="529" y="894"/>
                  <a:pt x="531" y="892"/>
                </a:cubicBezTo>
                <a:cubicBezTo>
                  <a:pt x="533" y="890"/>
                  <a:pt x="531" y="888"/>
                  <a:pt x="526" y="888"/>
                </a:cubicBezTo>
                <a:cubicBezTo>
                  <a:pt x="521" y="888"/>
                  <a:pt x="515" y="879"/>
                  <a:pt x="522" y="879"/>
                </a:cubicBezTo>
                <a:cubicBezTo>
                  <a:pt x="528" y="878"/>
                  <a:pt x="527" y="886"/>
                  <a:pt x="529" y="887"/>
                </a:cubicBezTo>
                <a:cubicBezTo>
                  <a:pt x="531" y="888"/>
                  <a:pt x="529" y="885"/>
                  <a:pt x="532" y="885"/>
                </a:cubicBezTo>
                <a:cubicBezTo>
                  <a:pt x="534" y="884"/>
                  <a:pt x="535" y="883"/>
                  <a:pt x="531" y="880"/>
                </a:cubicBezTo>
                <a:cubicBezTo>
                  <a:pt x="527" y="877"/>
                  <a:pt x="531" y="875"/>
                  <a:pt x="532" y="872"/>
                </a:cubicBezTo>
                <a:cubicBezTo>
                  <a:pt x="534" y="869"/>
                  <a:pt x="534" y="871"/>
                  <a:pt x="537" y="873"/>
                </a:cubicBezTo>
                <a:cubicBezTo>
                  <a:pt x="540" y="876"/>
                  <a:pt x="537" y="877"/>
                  <a:pt x="541" y="877"/>
                </a:cubicBezTo>
                <a:cubicBezTo>
                  <a:pt x="545" y="877"/>
                  <a:pt x="543" y="880"/>
                  <a:pt x="545" y="879"/>
                </a:cubicBezTo>
                <a:cubicBezTo>
                  <a:pt x="547" y="878"/>
                  <a:pt x="546" y="876"/>
                  <a:pt x="542" y="874"/>
                </a:cubicBezTo>
                <a:cubicBezTo>
                  <a:pt x="538" y="871"/>
                  <a:pt x="542" y="872"/>
                  <a:pt x="538" y="867"/>
                </a:cubicBezTo>
                <a:cubicBezTo>
                  <a:pt x="534" y="862"/>
                  <a:pt x="539" y="862"/>
                  <a:pt x="541" y="866"/>
                </a:cubicBezTo>
                <a:cubicBezTo>
                  <a:pt x="543" y="870"/>
                  <a:pt x="546" y="869"/>
                  <a:pt x="548" y="867"/>
                </a:cubicBezTo>
                <a:cubicBezTo>
                  <a:pt x="551" y="866"/>
                  <a:pt x="549" y="865"/>
                  <a:pt x="552" y="863"/>
                </a:cubicBezTo>
                <a:cubicBezTo>
                  <a:pt x="556" y="861"/>
                  <a:pt x="555" y="864"/>
                  <a:pt x="556" y="866"/>
                </a:cubicBezTo>
                <a:cubicBezTo>
                  <a:pt x="558" y="869"/>
                  <a:pt x="557" y="871"/>
                  <a:pt x="556" y="875"/>
                </a:cubicBezTo>
                <a:cubicBezTo>
                  <a:pt x="554" y="878"/>
                  <a:pt x="555" y="880"/>
                  <a:pt x="556" y="881"/>
                </a:cubicBezTo>
                <a:cubicBezTo>
                  <a:pt x="557" y="882"/>
                  <a:pt x="556" y="880"/>
                  <a:pt x="557" y="876"/>
                </a:cubicBezTo>
                <a:cubicBezTo>
                  <a:pt x="559" y="873"/>
                  <a:pt x="557" y="870"/>
                  <a:pt x="559" y="869"/>
                </a:cubicBezTo>
                <a:cubicBezTo>
                  <a:pt x="561" y="868"/>
                  <a:pt x="562" y="864"/>
                  <a:pt x="564" y="866"/>
                </a:cubicBezTo>
                <a:cubicBezTo>
                  <a:pt x="567" y="868"/>
                  <a:pt x="562" y="870"/>
                  <a:pt x="562" y="873"/>
                </a:cubicBezTo>
                <a:cubicBezTo>
                  <a:pt x="562" y="876"/>
                  <a:pt x="562" y="876"/>
                  <a:pt x="560" y="879"/>
                </a:cubicBezTo>
                <a:cubicBezTo>
                  <a:pt x="558" y="882"/>
                  <a:pt x="560" y="882"/>
                  <a:pt x="563" y="885"/>
                </a:cubicBezTo>
                <a:cubicBezTo>
                  <a:pt x="567" y="887"/>
                  <a:pt x="564" y="887"/>
                  <a:pt x="561" y="890"/>
                </a:cubicBezTo>
                <a:cubicBezTo>
                  <a:pt x="558" y="892"/>
                  <a:pt x="558" y="892"/>
                  <a:pt x="558" y="896"/>
                </a:cubicBezTo>
                <a:cubicBezTo>
                  <a:pt x="559" y="899"/>
                  <a:pt x="565" y="895"/>
                  <a:pt x="563" y="899"/>
                </a:cubicBezTo>
                <a:cubicBezTo>
                  <a:pt x="561" y="903"/>
                  <a:pt x="559" y="899"/>
                  <a:pt x="556" y="899"/>
                </a:cubicBezTo>
                <a:cubicBezTo>
                  <a:pt x="554" y="899"/>
                  <a:pt x="556" y="902"/>
                  <a:pt x="553" y="904"/>
                </a:cubicBezTo>
                <a:cubicBezTo>
                  <a:pt x="549" y="905"/>
                  <a:pt x="549" y="899"/>
                  <a:pt x="547" y="898"/>
                </a:cubicBezTo>
                <a:cubicBezTo>
                  <a:pt x="544" y="896"/>
                  <a:pt x="546" y="899"/>
                  <a:pt x="542" y="901"/>
                </a:cubicBezTo>
                <a:cubicBezTo>
                  <a:pt x="537" y="902"/>
                  <a:pt x="541" y="898"/>
                  <a:pt x="540" y="895"/>
                </a:cubicBezTo>
                <a:close/>
                <a:moveTo>
                  <a:pt x="535" y="905"/>
                </a:moveTo>
                <a:cubicBezTo>
                  <a:pt x="535" y="905"/>
                  <a:pt x="530" y="901"/>
                  <a:pt x="535" y="901"/>
                </a:cubicBezTo>
                <a:cubicBezTo>
                  <a:pt x="539" y="902"/>
                  <a:pt x="535" y="905"/>
                  <a:pt x="535" y="905"/>
                </a:cubicBezTo>
                <a:close/>
                <a:moveTo>
                  <a:pt x="569" y="888"/>
                </a:moveTo>
                <a:cubicBezTo>
                  <a:pt x="565" y="888"/>
                  <a:pt x="567" y="883"/>
                  <a:pt x="563" y="882"/>
                </a:cubicBezTo>
                <a:cubicBezTo>
                  <a:pt x="559" y="880"/>
                  <a:pt x="562" y="879"/>
                  <a:pt x="564" y="875"/>
                </a:cubicBezTo>
                <a:cubicBezTo>
                  <a:pt x="566" y="872"/>
                  <a:pt x="568" y="868"/>
                  <a:pt x="570" y="869"/>
                </a:cubicBezTo>
                <a:cubicBezTo>
                  <a:pt x="571" y="870"/>
                  <a:pt x="570" y="875"/>
                  <a:pt x="572" y="877"/>
                </a:cubicBezTo>
                <a:cubicBezTo>
                  <a:pt x="574" y="879"/>
                  <a:pt x="578" y="876"/>
                  <a:pt x="578" y="881"/>
                </a:cubicBezTo>
                <a:cubicBezTo>
                  <a:pt x="578" y="886"/>
                  <a:pt x="575" y="881"/>
                  <a:pt x="573" y="883"/>
                </a:cubicBezTo>
                <a:cubicBezTo>
                  <a:pt x="570" y="885"/>
                  <a:pt x="574" y="887"/>
                  <a:pt x="569" y="888"/>
                </a:cubicBezTo>
                <a:close/>
                <a:moveTo>
                  <a:pt x="576" y="850"/>
                </a:moveTo>
                <a:cubicBezTo>
                  <a:pt x="576" y="850"/>
                  <a:pt x="579" y="845"/>
                  <a:pt x="579" y="850"/>
                </a:cubicBezTo>
                <a:cubicBezTo>
                  <a:pt x="580" y="854"/>
                  <a:pt x="582" y="859"/>
                  <a:pt x="578" y="856"/>
                </a:cubicBezTo>
                <a:cubicBezTo>
                  <a:pt x="574" y="853"/>
                  <a:pt x="576" y="850"/>
                  <a:pt x="576" y="850"/>
                </a:cubicBezTo>
                <a:close/>
                <a:moveTo>
                  <a:pt x="558" y="853"/>
                </a:moveTo>
                <a:cubicBezTo>
                  <a:pt x="561" y="855"/>
                  <a:pt x="558" y="863"/>
                  <a:pt x="558" y="863"/>
                </a:cubicBezTo>
                <a:cubicBezTo>
                  <a:pt x="557" y="860"/>
                  <a:pt x="554" y="864"/>
                  <a:pt x="555" y="860"/>
                </a:cubicBezTo>
                <a:cubicBezTo>
                  <a:pt x="557" y="855"/>
                  <a:pt x="555" y="851"/>
                  <a:pt x="558" y="853"/>
                </a:cubicBezTo>
                <a:close/>
                <a:moveTo>
                  <a:pt x="529" y="868"/>
                </a:moveTo>
                <a:cubicBezTo>
                  <a:pt x="526" y="871"/>
                  <a:pt x="528" y="865"/>
                  <a:pt x="530" y="864"/>
                </a:cubicBezTo>
                <a:cubicBezTo>
                  <a:pt x="531" y="863"/>
                  <a:pt x="533" y="865"/>
                  <a:pt x="529" y="868"/>
                </a:cubicBezTo>
                <a:close/>
                <a:moveTo>
                  <a:pt x="522" y="871"/>
                </a:moveTo>
                <a:cubicBezTo>
                  <a:pt x="524" y="869"/>
                  <a:pt x="528" y="872"/>
                  <a:pt x="528" y="876"/>
                </a:cubicBezTo>
                <a:cubicBezTo>
                  <a:pt x="528" y="879"/>
                  <a:pt x="520" y="872"/>
                  <a:pt x="522" y="871"/>
                </a:cubicBezTo>
                <a:close/>
                <a:moveTo>
                  <a:pt x="511" y="859"/>
                </a:moveTo>
                <a:cubicBezTo>
                  <a:pt x="513" y="858"/>
                  <a:pt x="514" y="864"/>
                  <a:pt x="517" y="864"/>
                </a:cubicBezTo>
                <a:cubicBezTo>
                  <a:pt x="519" y="865"/>
                  <a:pt x="519" y="859"/>
                  <a:pt x="523" y="861"/>
                </a:cubicBezTo>
                <a:cubicBezTo>
                  <a:pt x="527" y="864"/>
                  <a:pt x="523" y="864"/>
                  <a:pt x="520" y="866"/>
                </a:cubicBezTo>
                <a:cubicBezTo>
                  <a:pt x="517" y="868"/>
                  <a:pt x="520" y="869"/>
                  <a:pt x="517" y="870"/>
                </a:cubicBezTo>
                <a:cubicBezTo>
                  <a:pt x="513" y="872"/>
                  <a:pt x="512" y="864"/>
                  <a:pt x="512" y="864"/>
                </a:cubicBezTo>
                <a:cubicBezTo>
                  <a:pt x="512" y="864"/>
                  <a:pt x="509" y="861"/>
                  <a:pt x="511" y="859"/>
                </a:cubicBezTo>
                <a:close/>
                <a:moveTo>
                  <a:pt x="515" y="877"/>
                </a:moveTo>
                <a:cubicBezTo>
                  <a:pt x="511" y="879"/>
                  <a:pt x="514" y="875"/>
                  <a:pt x="516" y="873"/>
                </a:cubicBezTo>
                <a:cubicBezTo>
                  <a:pt x="516" y="873"/>
                  <a:pt x="519" y="875"/>
                  <a:pt x="515" y="877"/>
                </a:cubicBezTo>
                <a:close/>
                <a:moveTo>
                  <a:pt x="514" y="901"/>
                </a:moveTo>
                <a:cubicBezTo>
                  <a:pt x="514" y="899"/>
                  <a:pt x="513" y="896"/>
                  <a:pt x="515" y="896"/>
                </a:cubicBezTo>
                <a:cubicBezTo>
                  <a:pt x="518" y="895"/>
                  <a:pt x="520" y="899"/>
                  <a:pt x="519" y="902"/>
                </a:cubicBezTo>
                <a:cubicBezTo>
                  <a:pt x="517" y="905"/>
                  <a:pt x="518" y="906"/>
                  <a:pt x="513" y="905"/>
                </a:cubicBezTo>
                <a:cubicBezTo>
                  <a:pt x="509" y="903"/>
                  <a:pt x="515" y="902"/>
                  <a:pt x="514" y="901"/>
                </a:cubicBezTo>
                <a:close/>
                <a:moveTo>
                  <a:pt x="503" y="965"/>
                </a:moveTo>
                <a:cubicBezTo>
                  <a:pt x="503" y="965"/>
                  <a:pt x="503" y="966"/>
                  <a:pt x="502" y="966"/>
                </a:cubicBezTo>
                <a:cubicBezTo>
                  <a:pt x="502" y="966"/>
                  <a:pt x="501" y="966"/>
                  <a:pt x="500" y="966"/>
                </a:cubicBezTo>
                <a:cubicBezTo>
                  <a:pt x="501" y="965"/>
                  <a:pt x="502" y="964"/>
                  <a:pt x="502" y="961"/>
                </a:cubicBezTo>
                <a:cubicBezTo>
                  <a:pt x="502" y="958"/>
                  <a:pt x="505" y="954"/>
                  <a:pt x="509" y="957"/>
                </a:cubicBezTo>
                <a:cubicBezTo>
                  <a:pt x="512" y="960"/>
                  <a:pt x="506" y="961"/>
                  <a:pt x="503" y="965"/>
                </a:cubicBezTo>
                <a:close/>
                <a:moveTo>
                  <a:pt x="595" y="1503"/>
                </a:moveTo>
                <a:cubicBezTo>
                  <a:pt x="598" y="1505"/>
                  <a:pt x="596" y="1515"/>
                  <a:pt x="591" y="1519"/>
                </a:cubicBezTo>
                <a:cubicBezTo>
                  <a:pt x="585" y="1522"/>
                  <a:pt x="592" y="1509"/>
                  <a:pt x="592" y="1509"/>
                </a:cubicBezTo>
                <a:cubicBezTo>
                  <a:pt x="592" y="1509"/>
                  <a:pt x="591" y="1502"/>
                  <a:pt x="595" y="1503"/>
                </a:cubicBezTo>
                <a:close/>
                <a:moveTo>
                  <a:pt x="589" y="1578"/>
                </a:moveTo>
                <a:cubicBezTo>
                  <a:pt x="593" y="1573"/>
                  <a:pt x="596" y="1577"/>
                  <a:pt x="596" y="1577"/>
                </a:cubicBezTo>
                <a:cubicBezTo>
                  <a:pt x="592" y="1581"/>
                  <a:pt x="598" y="1579"/>
                  <a:pt x="601" y="1583"/>
                </a:cubicBezTo>
                <a:cubicBezTo>
                  <a:pt x="603" y="1588"/>
                  <a:pt x="611" y="1585"/>
                  <a:pt x="607" y="1589"/>
                </a:cubicBezTo>
                <a:cubicBezTo>
                  <a:pt x="602" y="1594"/>
                  <a:pt x="602" y="1588"/>
                  <a:pt x="599" y="1586"/>
                </a:cubicBezTo>
                <a:cubicBezTo>
                  <a:pt x="596" y="1584"/>
                  <a:pt x="584" y="1583"/>
                  <a:pt x="589" y="1578"/>
                </a:cubicBezTo>
                <a:close/>
                <a:moveTo>
                  <a:pt x="606" y="1584"/>
                </a:moveTo>
                <a:cubicBezTo>
                  <a:pt x="600" y="1587"/>
                  <a:pt x="603" y="1573"/>
                  <a:pt x="607" y="1571"/>
                </a:cubicBezTo>
                <a:cubicBezTo>
                  <a:pt x="607" y="1571"/>
                  <a:pt x="611" y="1581"/>
                  <a:pt x="606" y="1584"/>
                </a:cubicBezTo>
                <a:close/>
                <a:moveTo>
                  <a:pt x="813" y="1572"/>
                </a:moveTo>
                <a:cubicBezTo>
                  <a:pt x="817" y="1572"/>
                  <a:pt x="817" y="1572"/>
                  <a:pt x="817" y="1572"/>
                </a:cubicBezTo>
                <a:cubicBezTo>
                  <a:pt x="815" y="1575"/>
                  <a:pt x="812" y="1578"/>
                  <a:pt x="810" y="1578"/>
                </a:cubicBezTo>
                <a:cubicBezTo>
                  <a:pt x="806" y="1578"/>
                  <a:pt x="811" y="1575"/>
                  <a:pt x="813" y="1572"/>
                </a:cubicBezTo>
                <a:close/>
                <a:moveTo>
                  <a:pt x="976" y="123"/>
                </a:moveTo>
                <a:cubicBezTo>
                  <a:pt x="976" y="123"/>
                  <a:pt x="977" y="124"/>
                  <a:pt x="979" y="126"/>
                </a:cubicBezTo>
                <a:cubicBezTo>
                  <a:pt x="979" y="126"/>
                  <a:pt x="979" y="126"/>
                  <a:pt x="979" y="126"/>
                </a:cubicBezTo>
                <a:cubicBezTo>
                  <a:pt x="978" y="126"/>
                  <a:pt x="977" y="126"/>
                  <a:pt x="976" y="126"/>
                </a:cubicBezTo>
                <a:cubicBezTo>
                  <a:pt x="976" y="125"/>
                  <a:pt x="975" y="124"/>
                  <a:pt x="976" y="123"/>
                </a:cubicBezTo>
                <a:close/>
                <a:moveTo>
                  <a:pt x="972" y="106"/>
                </a:moveTo>
                <a:cubicBezTo>
                  <a:pt x="972" y="106"/>
                  <a:pt x="974" y="110"/>
                  <a:pt x="971" y="110"/>
                </a:cubicBezTo>
                <a:cubicBezTo>
                  <a:pt x="968" y="111"/>
                  <a:pt x="969" y="108"/>
                  <a:pt x="972" y="106"/>
                </a:cubicBezTo>
                <a:close/>
                <a:moveTo>
                  <a:pt x="968" y="116"/>
                </a:moveTo>
                <a:cubicBezTo>
                  <a:pt x="969" y="117"/>
                  <a:pt x="972" y="119"/>
                  <a:pt x="971" y="122"/>
                </a:cubicBezTo>
                <a:cubicBezTo>
                  <a:pt x="969" y="124"/>
                  <a:pt x="971" y="124"/>
                  <a:pt x="970" y="125"/>
                </a:cubicBezTo>
                <a:cubicBezTo>
                  <a:pt x="968" y="126"/>
                  <a:pt x="970" y="121"/>
                  <a:pt x="969" y="120"/>
                </a:cubicBezTo>
                <a:cubicBezTo>
                  <a:pt x="967" y="119"/>
                  <a:pt x="968" y="116"/>
                  <a:pt x="968" y="116"/>
                </a:cubicBezTo>
                <a:close/>
                <a:moveTo>
                  <a:pt x="883" y="118"/>
                </a:moveTo>
                <a:cubicBezTo>
                  <a:pt x="886" y="118"/>
                  <a:pt x="884" y="123"/>
                  <a:pt x="882" y="123"/>
                </a:cubicBezTo>
                <a:cubicBezTo>
                  <a:pt x="880" y="123"/>
                  <a:pt x="881" y="118"/>
                  <a:pt x="883" y="118"/>
                </a:cubicBezTo>
                <a:close/>
                <a:moveTo>
                  <a:pt x="881" y="87"/>
                </a:moveTo>
                <a:cubicBezTo>
                  <a:pt x="881" y="87"/>
                  <a:pt x="882" y="89"/>
                  <a:pt x="880" y="90"/>
                </a:cubicBezTo>
                <a:cubicBezTo>
                  <a:pt x="878" y="92"/>
                  <a:pt x="881" y="88"/>
                  <a:pt x="881" y="87"/>
                </a:cubicBezTo>
                <a:close/>
                <a:moveTo>
                  <a:pt x="877" y="155"/>
                </a:moveTo>
                <a:cubicBezTo>
                  <a:pt x="874" y="155"/>
                  <a:pt x="878" y="151"/>
                  <a:pt x="881" y="150"/>
                </a:cubicBezTo>
                <a:cubicBezTo>
                  <a:pt x="884" y="149"/>
                  <a:pt x="883" y="144"/>
                  <a:pt x="883" y="144"/>
                </a:cubicBezTo>
                <a:cubicBezTo>
                  <a:pt x="883" y="144"/>
                  <a:pt x="883" y="141"/>
                  <a:pt x="881" y="140"/>
                </a:cubicBezTo>
                <a:cubicBezTo>
                  <a:pt x="878" y="139"/>
                  <a:pt x="881" y="135"/>
                  <a:pt x="882" y="135"/>
                </a:cubicBezTo>
                <a:cubicBezTo>
                  <a:pt x="884" y="135"/>
                  <a:pt x="886" y="138"/>
                  <a:pt x="884" y="140"/>
                </a:cubicBezTo>
                <a:cubicBezTo>
                  <a:pt x="883" y="141"/>
                  <a:pt x="885" y="147"/>
                  <a:pt x="886" y="149"/>
                </a:cubicBezTo>
                <a:cubicBezTo>
                  <a:pt x="888" y="152"/>
                  <a:pt x="887" y="156"/>
                  <a:pt x="884" y="154"/>
                </a:cubicBezTo>
                <a:cubicBezTo>
                  <a:pt x="881" y="152"/>
                  <a:pt x="884" y="161"/>
                  <a:pt x="881" y="159"/>
                </a:cubicBezTo>
                <a:cubicBezTo>
                  <a:pt x="878" y="158"/>
                  <a:pt x="878" y="166"/>
                  <a:pt x="874" y="166"/>
                </a:cubicBezTo>
                <a:cubicBezTo>
                  <a:pt x="870" y="166"/>
                  <a:pt x="877" y="162"/>
                  <a:pt x="874" y="162"/>
                </a:cubicBezTo>
                <a:cubicBezTo>
                  <a:pt x="872" y="162"/>
                  <a:pt x="879" y="155"/>
                  <a:pt x="877" y="155"/>
                </a:cubicBezTo>
                <a:close/>
                <a:moveTo>
                  <a:pt x="873" y="114"/>
                </a:moveTo>
                <a:cubicBezTo>
                  <a:pt x="874" y="114"/>
                  <a:pt x="876" y="114"/>
                  <a:pt x="875" y="117"/>
                </a:cubicBezTo>
                <a:cubicBezTo>
                  <a:pt x="875" y="119"/>
                  <a:pt x="875" y="122"/>
                  <a:pt x="873" y="119"/>
                </a:cubicBezTo>
                <a:cubicBezTo>
                  <a:pt x="871" y="116"/>
                  <a:pt x="872" y="114"/>
                  <a:pt x="873" y="114"/>
                </a:cubicBezTo>
                <a:close/>
                <a:moveTo>
                  <a:pt x="863" y="194"/>
                </a:moveTo>
                <a:cubicBezTo>
                  <a:pt x="862" y="194"/>
                  <a:pt x="861" y="193"/>
                  <a:pt x="859" y="193"/>
                </a:cubicBezTo>
                <a:cubicBezTo>
                  <a:pt x="860" y="192"/>
                  <a:pt x="860" y="192"/>
                  <a:pt x="861" y="192"/>
                </a:cubicBezTo>
                <a:cubicBezTo>
                  <a:pt x="865" y="191"/>
                  <a:pt x="865" y="193"/>
                  <a:pt x="863" y="194"/>
                </a:cubicBezTo>
                <a:close/>
                <a:moveTo>
                  <a:pt x="850" y="88"/>
                </a:moveTo>
                <a:cubicBezTo>
                  <a:pt x="851" y="84"/>
                  <a:pt x="852" y="88"/>
                  <a:pt x="850" y="91"/>
                </a:cubicBezTo>
                <a:cubicBezTo>
                  <a:pt x="849" y="95"/>
                  <a:pt x="853" y="93"/>
                  <a:pt x="855" y="94"/>
                </a:cubicBezTo>
                <a:cubicBezTo>
                  <a:pt x="857" y="95"/>
                  <a:pt x="859" y="92"/>
                  <a:pt x="857" y="90"/>
                </a:cubicBezTo>
                <a:cubicBezTo>
                  <a:pt x="855" y="87"/>
                  <a:pt x="858" y="87"/>
                  <a:pt x="862" y="87"/>
                </a:cubicBezTo>
                <a:cubicBezTo>
                  <a:pt x="862" y="87"/>
                  <a:pt x="864" y="88"/>
                  <a:pt x="863" y="91"/>
                </a:cubicBezTo>
                <a:cubicBezTo>
                  <a:pt x="863" y="93"/>
                  <a:pt x="860" y="95"/>
                  <a:pt x="857" y="95"/>
                </a:cubicBezTo>
                <a:cubicBezTo>
                  <a:pt x="853" y="95"/>
                  <a:pt x="855" y="99"/>
                  <a:pt x="853" y="100"/>
                </a:cubicBezTo>
                <a:cubicBezTo>
                  <a:pt x="851" y="100"/>
                  <a:pt x="854" y="95"/>
                  <a:pt x="851" y="95"/>
                </a:cubicBezTo>
                <a:cubicBezTo>
                  <a:pt x="847" y="94"/>
                  <a:pt x="849" y="91"/>
                  <a:pt x="850" y="88"/>
                </a:cubicBezTo>
                <a:close/>
                <a:moveTo>
                  <a:pt x="841" y="174"/>
                </a:moveTo>
                <a:cubicBezTo>
                  <a:pt x="841" y="174"/>
                  <a:pt x="843" y="176"/>
                  <a:pt x="840" y="177"/>
                </a:cubicBezTo>
                <a:cubicBezTo>
                  <a:pt x="838" y="178"/>
                  <a:pt x="839" y="175"/>
                  <a:pt x="841" y="174"/>
                </a:cubicBezTo>
                <a:close/>
                <a:moveTo>
                  <a:pt x="836" y="181"/>
                </a:moveTo>
                <a:cubicBezTo>
                  <a:pt x="836" y="181"/>
                  <a:pt x="836" y="182"/>
                  <a:pt x="836" y="183"/>
                </a:cubicBezTo>
                <a:cubicBezTo>
                  <a:pt x="835" y="182"/>
                  <a:pt x="835" y="182"/>
                  <a:pt x="834" y="182"/>
                </a:cubicBezTo>
                <a:cubicBezTo>
                  <a:pt x="835" y="182"/>
                  <a:pt x="835" y="181"/>
                  <a:pt x="836" y="181"/>
                </a:cubicBezTo>
                <a:close/>
                <a:moveTo>
                  <a:pt x="828" y="174"/>
                </a:moveTo>
                <a:cubicBezTo>
                  <a:pt x="828" y="174"/>
                  <a:pt x="828" y="176"/>
                  <a:pt x="829" y="175"/>
                </a:cubicBezTo>
                <a:cubicBezTo>
                  <a:pt x="830" y="175"/>
                  <a:pt x="830" y="177"/>
                  <a:pt x="830" y="180"/>
                </a:cubicBezTo>
                <a:cubicBezTo>
                  <a:pt x="829" y="180"/>
                  <a:pt x="829" y="180"/>
                  <a:pt x="828" y="179"/>
                </a:cubicBezTo>
                <a:cubicBezTo>
                  <a:pt x="828" y="179"/>
                  <a:pt x="828" y="179"/>
                  <a:pt x="828" y="179"/>
                </a:cubicBezTo>
                <a:cubicBezTo>
                  <a:pt x="825" y="178"/>
                  <a:pt x="825" y="175"/>
                  <a:pt x="828" y="174"/>
                </a:cubicBezTo>
                <a:close/>
                <a:moveTo>
                  <a:pt x="815" y="148"/>
                </a:moveTo>
                <a:cubicBezTo>
                  <a:pt x="817" y="146"/>
                  <a:pt x="819" y="149"/>
                  <a:pt x="817" y="151"/>
                </a:cubicBezTo>
                <a:cubicBezTo>
                  <a:pt x="816" y="154"/>
                  <a:pt x="813" y="149"/>
                  <a:pt x="815" y="148"/>
                </a:cubicBezTo>
                <a:close/>
                <a:moveTo>
                  <a:pt x="802" y="149"/>
                </a:moveTo>
                <a:cubicBezTo>
                  <a:pt x="802" y="149"/>
                  <a:pt x="805" y="150"/>
                  <a:pt x="803" y="152"/>
                </a:cubicBezTo>
                <a:cubicBezTo>
                  <a:pt x="802" y="153"/>
                  <a:pt x="801" y="151"/>
                  <a:pt x="802" y="149"/>
                </a:cubicBezTo>
                <a:close/>
                <a:moveTo>
                  <a:pt x="678" y="105"/>
                </a:moveTo>
                <a:cubicBezTo>
                  <a:pt x="680" y="102"/>
                  <a:pt x="678" y="101"/>
                  <a:pt x="680" y="100"/>
                </a:cubicBezTo>
                <a:cubicBezTo>
                  <a:pt x="681" y="99"/>
                  <a:pt x="680" y="105"/>
                  <a:pt x="683" y="106"/>
                </a:cubicBezTo>
                <a:cubicBezTo>
                  <a:pt x="687" y="106"/>
                  <a:pt x="689" y="110"/>
                  <a:pt x="687" y="112"/>
                </a:cubicBezTo>
                <a:cubicBezTo>
                  <a:pt x="684" y="114"/>
                  <a:pt x="687" y="120"/>
                  <a:pt x="684" y="118"/>
                </a:cubicBezTo>
                <a:cubicBezTo>
                  <a:pt x="681" y="117"/>
                  <a:pt x="686" y="113"/>
                  <a:pt x="683" y="110"/>
                </a:cubicBezTo>
                <a:cubicBezTo>
                  <a:pt x="680" y="107"/>
                  <a:pt x="676" y="107"/>
                  <a:pt x="678" y="105"/>
                </a:cubicBezTo>
                <a:close/>
                <a:moveTo>
                  <a:pt x="669" y="173"/>
                </a:moveTo>
                <a:cubicBezTo>
                  <a:pt x="666" y="174"/>
                  <a:pt x="669" y="168"/>
                  <a:pt x="671" y="166"/>
                </a:cubicBezTo>
                <a:cubicBezTo>
                  <a:pt x="671" y="166"/>
                  <a:pt x="671" y="163"/>
                  <a:pt x="674" y="163"/>
                </a:cubicBezTo>
                <a:cubicBezTo>
                  <a:pt x="674" y="163"/>
                  <a:pt x="674" y="163"/>
                  <a:pt x="675" y="163"/>
                </a:cubicBezTo>
                <a:cubicBezTo>
                  <a:pt x="673" y="166"/>
                  <a:pt x="672" y="167"/>
                  <a:pt x="672" y="168"/>
                </a:cubicBezTo>
                <a:cubicBezTo>
                  <a:pt x="669" y="170"/>
                  <a:pt x="673" y="171"/>
                  <a:pt x="669" y="173"/>
                </a:cubicBezTo>
                <a:close/>
                <a:moveTo>
                  <a:pt x="681" y="308"/>
                </a:moveTo>
                <a:cubicBezTo>
                  <a:pt x="682" y="308"/>
                  <a:pt x="685" y="311"/>
                  <a:pt x="682" y="313"/>
                </a:cubicBezTo>
                <a:cubicBezTo>
                  <a:pt x="680" y="315"/>
                  <a:pt x="679" y="309"/>
                  <a:pt x="681" y="308"/>
                </a:cubicBezTo>
                <a:close/>
                <a:moveTo>
                  <a:pt x="682" y="326"/>
                </a:moveTo>
                <a:cubicBezTo>
                  <a:pt x="679" y="325"/>
                  <a:pt x="678" y="329"/>
                  <a:pt x="674" y="329"/>
                </a:cubicBezTo>
                <a:cubicBezTo>
                  <a:pt x="670" y="330"/>
                  <a:pt x="672" y="335"/>
                  <a:pt x="669" y="335"/>
                </a:cubicBezTo>
                <a:cubicBezTo>
                  <a:pt x="666" y="334"/>
                  <a:pt x="671" y="330"/>
                  <a:pt x="666" y="331"/>
                </a:cubicBezTo>
                <a:cubicBezTo>
                  <a:pt x="661" y="331"/>
                  <a:pt x="665" y="327"/>
                  <a:pt x="668" y="324"/>
                </a:cubicBezTo>
                <a:cubicBezTo>
                  <a:pt x="671" y="322"/>
                  <a:pt x="673" y="327"/>
                  <a:pt x="675" y="327"/>
                </a:cubicBezTo>
                <a:cubicBezTo>
                  <a:pt x="677" y="327"/>
                  <a:pt x="677" y="323"/>
                  <a:pt x="674" y="322"/>
                </a:cubicBezTo>
                <a:cubicBezTo>
                  <a:pt x="671" y="322"/>
                  <a:pt x="673" y="318"/>
                  <a:pt x="676" y="316"/>
                </a:cubicBezTo>
                <a:cubicBezTo>
                  <a:pt x="676" y="316"/>
                  <a:pt x="682" y="315"/>
                  <a:pt x="680" y="318"/>
                </a:cubicBezTo>
                <a:cubicBezTo>
                  <a:pt x="678" y="321"/>
                  <a:pt x="682" y="320"/>
                  <a:pt x="687" y="323"/>
                </a:cubicBezTo>
                <a:cubicBezTo>
                  <a:pt x="692" y="327"/>
                  <a:pt x="685" y="327"/>
                  <a:pt x="682" y="326"/>
                </a:cubicBezTo>
                <a:close/>
                <a:moveTo>
                  <a:pt x="605" y="417"/>
                </a:moveTo>
                <a:cubicBezTo>
                  <a:pt x="602" y="419"/>
                  <a:pt x="604" y="413"/>
                  <a:pt x="602" y="412"/>
                </a:cubicBezTo>
                <a:cubicBezTo>
                  <a:pt x="599" y="412"/>
                  <a:pt x="598" y="409"/>
                  <a:pt x="600" y="408"/>
                </a:cubicBezTo>
                <a:cubicBezTo>
                  <a:pt x="600" y="408"/>
                  <a:pt x="602" y="408"/>
                  <a:pt x="604" y="409"/>
                </a:cubicBezTo>
                <a:cubicBezTo>
                  <a:pt x="605" y="410"/>
                  <a:pt x="605" y="404"/>
                  <a:pt x="608" y="404"/>
                </a:cubicBezTo>
                <a:cubicBezTo>
                  <a:pt x="612" y="404"/>
                  <a:pt x="610" y="408"/>
                  <a:pt x="607" y="410"/>
                </a:cubicBezTo>
                <a:cubicBezTo>
                  <a:pt x="605" y="412"/>
                  <a:pt x="609" y="414"/>
                  <a:pt x="605" y="417"/>
                </a:cubicBezTo>
                <a:close/>
                <a:moveTo>
                  <a:pt x="552" y="454"/>
                </a:moveTo>
                <a:cubicBezTo>
                  <a:pt x="549" y="455"/>
                  <a:pt x="551" y="449"/>
                  <a:pt x="552" y="450"/>
                </a:cubicBezTo>
                <a:cubicBezTo>
                  <a:pt x="553" y="450"/>
                  <a:pt x="554" y="452"/>
                  <a:pt x="552" y="454"/>
                </a:cubicBezTo>
                <a:close/>
                <a:moveTo>
                  <a:pt x="548" y="437"/>
                </a:moveTo>
                <a:cubicBezTo>
                  <a:pt x="551" y="436"/>
                  <a:pt x="550" y="438"/>
                  <a:pt x="551" y="440"/>
                </a:cubicBezTo>
                <a:cubicBezTo>
                  <a:pt x="553" y="442"/>
                  <a:pt x="553" y="444"/>
                  <a:pt x="550" y="444"/>
                </a:cubicBezTo>
                <a:cubicBezTo>
                  <a:pt x="547" y="445"/>
                  <a:pt x="549" y="441"/>
                  <a:pt x="544" y="441"/>
                </a:cubicBezTo>
                <a:cubicBezTo>
                  <a:pt x="539" y="442"/>
                  <a:pt x="542" y="438"/>
                  <a:pt x="544" y="437"/>
                </a:cubicBezTo>
                <a:cubicBezTo>
                  <a:pt x="544" y="437"/>
                  <a:pt x="544" y="438"/>
                  <a:pt x="548" y="437"/>
                </a:cubicBezTo>
                <a:close/>
                <a:moveTo>
                  <a:pt x="541" y="398"/>
                </a:moveTo>
                <a:cubicBezTo>
                  <a:pt x="543" y="397"/>
                  <a:pt x="543" y="399"/>
                  <a:pt x="544" y="401"/>
                </a:cubicBezTo>
                <a:cubicBezTo>
                  <a:pt x="546" y="403"/>
                  <a:pt x="547" y="403"/>
                  <a:pt x="544" y="406"/>
                </a:cubicBezTo>
                <a:cubicBezTo>
                  <a:pt x="542" y="409"/>
                  <a:pt x="544" y="403"/>
                  <a:pt x="542" y="402"/>
                </a:cubicBezTo>
                <a:cubicBezTo>
                  <a:pt x="539" y="401"/>
                  <a:pt x="539" y="398"/>
                  <a:pt x="541" y="398"/>
                </a:cubicBezTo>
                <a:close/>
                <a:moveTo>
                  <a:pt x="538" y="412"/>
                </a:moveTo>
                <a:cubicBezTo>
                  <a:pt x="540" y="412"/>
                  <a:pt x="539" y="414"/>
                  <a:pt x="541" y="415"/>
                </a:cubicBezTo>
                <a:cubicBezTo>
                  <a:pt x="544" y="417"/>
                  <a:pt x="543" y="421"/>
                  <a:pt x="540" y="422"/>
                </a:cubicBezTo>
                <a:cubicBezTo>
                  <a:pt x="537" y="423"/>
                  <a:pt x="542" y="419"/>
                  <a:pt x="539" y="419"/>
                </a:cubicBezTo>
                <a:cubicBezTo>
                  <a:pt x="536" y="419"/>
                  <a:pt x="536" y="412"/>
                  <a:pt x="538" y="412"/>
                </a:cubicBezTo>
                <a:close/>
                <a:moveTo>
                  <a:pt x="531" y="386"/>
                </a:moveTo>
                <a:cubicBezTo>
                  <a:pt x="533" y="385"/>
                  <a:pt x="538" y="392"/>
                  <a:pt x="535" y="394"/>
                </a:cubicBezTo>
                <a:cubicBezTo>
                  <a:pt x="533" y="396"/>
                  <a:pt x="534" y="391"/>
                  <a:pt x="531" y="390"/>
                </a:cubicBezTo>
                <a:cubicBezTo>
                  <a:pt x="527" y="389"/>
                  <a:pt x="529" y="386"/>
                  <a:pt x="531" y="386"/>
                </a:cubicBezTo>
                <a:close/>
                <a:moveTo>
                  <a:pt x="524" y="392"/>
                </a:moveTo>
                <a:cubicBezTo>
                  <a:pt x="526" y="391"/>
                  <a:pt x="529" y="393"/>
                  <a:pt x="528" y="396"/>
                </a:cubicBezTo>
                <a:cubicBezTo>
                  <a:pt x="528" y="399"/>
                  <a:pt x="529" y="398"/>
                  <a:pt x="532" y="399"/>
                </a:cubicBezTo>
                <a:cubicBezTo>
                  <a:pt x="534" y="400"/>
                  <a:pt x="537" y="399"/>
                  <a:pt x="536" y="402"/>
                </a:cubicBezTo>
                <a:cubicBezTo>
                  <a:pt x="534" y="405"/>
                  <a:pt x="531" y="401"/>
                  <a:pt x="528" y="402"/>
                </a:cubicBezTo>
                <a:cubicBezTo>
                  <a:pt x="525" y="404"/>
                  <a:pt x="527" y="398"/>
                  <a:pt x="526" y="397"/>
                </a:cubicBezTo>
                <a:cubicBezTo>
                  <a:pt x="524" y="396"/>
                  <a:pt x="523" y="393"/>
                  <a:pt x="524" y="392"/>
                </a:cubicBezTo>
                <a:close/>
                <a:moveTo>
                  <a:pt x="527" y="414"/>
                </a:moveTo>
                <a:cubicBezTo>
                  <a:pt x="528" y="413"/>
                  <a:pt x="529" y="412"/>
                  <a:pt x="530" y="412"/>
                </a:cubicBezTo>
                <a:cubicBezTo>
                  <a:pt x="532" y="412"/>
                  <a:pt x="532" y="414"/>
                  <a:pt x="530" y="415"/>
                </a:cubicBezTo>
                <a:cubicBezTo>
                  <a:pt x="528" y="416"/>
                  <a:pt x="529" y="419"/>
                  <a:pt x="525" y="418"/>
                </a:cubicBezTo>
                <a:cubicBezTo>
                  <a:pt x="520" y="417"/>
                  <a:pt x="527" y="416"/>
                  <a:pt x="527" y="414"/>
                </a:cubicBezTo>
                <a:close/>
                <a:moveTo>
                  <a:pt x="512" y="368"/>
                </a:moveTo>
                <a:cubicBezTo>
                  <a:pt x="508" y="367"/>
                  <a:pt x="518" y="363"/>
                  <a:pt x="516" y="363"/>
                </a:cubicBezTo>
                <a:cubicBezTo>
                  <a:pt x="514" y="363"/>
                  <a:pt x="515" y="358"/>
                  <a:pt x="517" y="357"/>
                </a:cubicBezTo>
                <a:cubicBezTo>
                  <a:pt x="519" y="357"/>
                  <a:pt x="519" y="359"/>
                  <a:pt x="521" y="361"/>
                </a:cubicBezTo>
                <a:cubicBezTo>
                  <a:pt x="523" y="363"/>
                  <a:pt x="520" y="365"/>
                  <a:pt x="517" y="366"/>
                </a:cubicBezTo>
                <a:cubicBezTo>
                  <a:pt x="514" y="367"/>
                  <a:pt x="516" y="370"/>
                  <a:pt x="512" y="368"/>
                </a:cubicBezTo>
                <a:close/>
                <a:moveTo>
                  <a:pt x="513" y="409"/>
                </a:moveTo>
                <a:cubicBezTo>
                  <a:pt x="513" y="409"/>
                  <a:pt x="514" y="410"/>
                  <a:pt x="515" y="410"/>
                </a:cubicBezTo>
                <a:cubicBezTo>
                  <a:pt x="517" y="410"/>
                  <a:pt x="516" y="412"/>
                  <a:pt x="515" y="416"/>
                </a:cubicBezTo>
                <a:cubicBezTo>
                  <a:pt x="513" y="419"/>
                  <a:pt x="514" y="415"/>
                  <a:pt x="513" y="413"/>
                </a:cubicBezTo>
                <a:cubicBezTo>
                  <a:pt x="511" y="412"/>
                  <a:pt x="512" y="411"/>
                  <a:pt x="513" y="409"/>
                </a:cubicBezTo>
                <a:close/>
                <a:moveTo>
                  <a:pt x="505" y="490"/>
                </a:moveTo>
                <a:cubicBezTo>
                  <a:pt x="507" y="490"/>
                  <a:pt x="508" y="492"/>
                  <a:pt x="505" y="493"/>
                </a:cubicBezTo>
                <a:cubicBezTo>
                  <a:pt x="503" y="495"/>
                  <a:pt x="504" y="490"/>
                  <a:pt x="505" y="490"/>
                </a:cubicBezTo>
                <a:close/>
                <a:moveTo>
                  <a:pt x="504" y="596"/>
                </a:moveTo>
                <a:cubicBezTo>
                  <a:pt x="508" y="596"/>
                  <a:pt x="509" y="600"/>
                  <a:pt x="507" y="605"/>
                </a:cubicBezTo>
                <a:cubicBezTo>
                  <a:pt x="505" y="609"/>
                  <a:pt x="507" y="601"/>
                  <a:pt x="504" y="601"/>
                </a:cubicBezTo>
                <a:cubicBezTo>
                  <a:pt x="500" y="601"/>
                  <a:pt x="501" y="596"/>
                  <a:pt x="504" y="596"/>
                </a:cubicBezTo>
                <a:close/>
                <a:moveTo>
                  <a:pt x="499" y="644"/>
                </a:moveTo>
                <a:cubicBezTo>
                  <a:pt x="499" y="644"/>
                  <a:pt x="495" y="652"/>
                  <a:pt x="497" y="655"/>
                </a:cubicBezTo>
                <a:cubicBezTo>
                  <a:pt x="499" y="658"/>
                  <a:pt x="499" y="662"/>
                  <a:pt x="495" y="665"/>
                </a:cubicBezTo>
                <a:cubicBezTo>
                  <a:pt x="491" y="669"/>
                  <a:pt x="497" y="660"/>
                  <a:pt x="494" y="657"/>
                </a:cubicBezTo>
                <a:cubicBezTo>
                  <a:pt x="491" y="654"/>
                  <a:pt x="497" y="648"/>
                  <a:pt x="494" y="647"/>
                </a:cubicBezTo>
                <a:cubicBezTo>
                  <a:pt x="492" y="646"/>
                  <a:pt x="497" y="643"/>
                  <a:pt x="499" y="644"/>
                </a:cubicBezTo>
                <a:close/>
                <a:moveTo>
                  <a:pt x="489" y="628"/>
                </a:moveTo>
                <a:cubicBezTo>
                  <a:pt x="493" y="627"/>
                  <a:pt x="491" y="623"/>
                  <a:pt x="495" y="626"/>
                </a:cubicBezTo>
                <a:cubicBezTo>
                  <a:pt x="499" y="628"/>
                  <a:pt x="491" y="629"/>
                  <a:pt x="488" y="632"/>
                </a:cubicBezTo>
                <a:cubicBezTo>
                  <a:pt x="484" y="635"/>
                  <a:pt x="490" y="641"/>
                  <a:pt x="488" y="641"/>
                </a:cubicBezTo>
                <a:cubicBezTo>
                  <a:pt x="485" y="642"/>
                  <a:pt x="486" y="633"/>
                  <a:pt x="482" y="633"/>
                </a:cubicBezTo>
                <a:cubicBezTo>
                  <a:pt x="479" y="634"/>
                  <a:pt x="481" y="630"/>
                  <a:pt x="483" y="627"/>
                </a:cubicBezTo>
                <a:cubicBezTo>
                  <a:pt x="485" y="623"/>
                  <a:pt x="485" y="629"/>
                  <a:pt x="489" y="628"/>
                </a:cubicBezTo>
                <a:close/>
                <a:moveTo>
                  <a:pt x="483" y="678"/>
                </a:moveTo>
                <a:cubicBezTo>
                  <a:pt x="480" y="681"/>
                  <a:pt x="478" y="675"/>
                  <a:pt x="480" y="672"/>
                </a:cubicBezTo>
                <a:cubicBezTo>
                  <a:pt x="483" y="669"/>
                  <a:pt x="485" y="675"/>
                  <a:pt x="483" y="678"/>
                </a:cubicBezTo>
                <a:close/>
                <a:moveTo>
                  <a:pt x="483" y="737"/>
                </a:moveTo>
                <a:cubicBezTo>
                  <a:pt x="477" y="738"/>
                  <a:pt x="479" y="729"/>
                  <a:pt x="482" y="730"/>
                </a:cubicBezTo>
                <a:cubicBezTo>
                  <a:pt x="485" y="730"/>
                  <a:pt x="488" y="735"/>
                  <a:pt x="483" y="737"/>
                </a:cubicBezTo>
                <a:close/>
                <a:moveTo>
                  <a:pt x="479" y="495"/>
                </a:moveTo>
                <a:cubicBezTo>
                  <a:pt x="480" y="493"/>
                  <a:pt x="480" y="497"/>
                  <a:pt x="482" y="498"/>
                </a:cubicBezTo>
                <a:cubicBezTo>
                  <a:pt x="484" y="499"/>
                  <a:pt x="483" y="494"/>
                  <a:pt x="486" y="494"/>
                </a:cubicBezTo>
                <a:cubicBezTo>
                  <a:pt x="488" y="495"/>
                  <a:pt x="487" y="496"/>
                  <a:pt x="485" y="499"/>
                </a:cubicBezTo>
                <a:cubicBezTo>
                  <a:pt x="483" y="502"/>
                  <a:pt x="486" y="503"/>
                  <a:pt x="483" y="504"/>
                </a:cubicBezTo>
                <a:cubicBezTo>
                  <a:pt x="481" y="505"/>
                  <a:pt x="483" y="501"/>
                  <a:pt x="480" y="500"/>
                </a:cubicBezTo>
                <a:cubicBezTo>
                  <a:pt x="477" y="499"/>
                  <a:pt x="477" y="498"/>
                  <a:pt x="479" y="495"/>
                </a:cubicBezTo>
                <a:close/>
                <a:moveTo>
                  <a:pt x="477" y="680"/>
                </a:moveTo>
                <a:cubicBezTo>
                  <a:pt x="479" y="683"/>
                  <a:pt x="478" y="690"/>
                  <a:pt x="476" y="685"/>
                </a:cubicBezTo>
                <a:cubicBezTo>
                  <a:pt x="475" y="680"/>
                  <a:pt x="477" y="680"/>
                  <a:pt x="477" y="680"/>
                </a:cubicBezTo>
                <a:close/>
                <a:moveTo>
                  <a:pt x="466" y="514"/>
                </a:moveTo>
                <a:cubicBezTo>
                  <a:pt x="467" y="513"/>
                  <a:pt x="473" y="516"/>
                  <a:pt x="470" y="519"/>
                </a:cubicBezTo>
                <a:cubicBezTo>
                  <a:pt x="467" y="522"/>
                  <a:pt x="472" y="523"/>
                  <a:pt x="474" y="523"/>
                </a:cubicBezTo>
                <a:cubicBezTo>
                  <a:pt x="477" y="523"/>
                  <a:pt x="478" y="529"/>
                  <a:pt x="475" y="531"/>
                </a:cubicBezTo>
                <a:cubicBezTo>
                  <a:pt x="473" y="534"/>
                  <a:pt x="477" y="527"/>
                  <a:pt x="472" y="527"/>
                </a:cubicBezTo>
                <a:cubicBezTo>
                  <a:pt x="468" y="527"/>
                  <a:pt x="472" y="522"/>
                  <a:pt x="467" y="522"/>
                </a:cubicBezTo>
                <a:cubicBezTo>
                  <a:pt x="463" y="522"/>
                  <a:pt x="464" y="515"/>
                  <a:pt x="466" y="514"/>
                </a:cubicBezTo>
                <a:close/>
                <a:moveTo>
                  <a:pt x="473" y="636"/>
                </a:moveTo>
                <a:cubicBezTo>
                  <a:pt x="474" y="636"/>
                  <a:pt x="477" y="640"/>
                  <a:pt x="473" y="641"/>
                </a:cubicBezTo>
                <a:cubicBezTo>
                  <a:pt x="469" y="643"/>
                  <a:pt x="471" y="637"/>
                  <a:pt x="473" y="636"/>
                </a:cubicBezTo>
                <a:close/>
                <a:moveTo>
                  <a:pt x="469" y="732"/>
                </a:moveTo>
                <a:cubicBezTo>
                  <a:pt x="466" y="732"/>
                  <a:pt x="462" y="733"/>
                  <a:pt x="466" y="728"/>
                </a:cubicBezTo>
                <a:cubicBezTo>
                  <a:pt x="469" y="724"/>
                  <a:pt x="470" y="718"/>
                  <a:pt x="471" y="722"/>
                </a:cubicBezTo>
                <a:cubicBezTo>
                  <a:pt x="471" y="726"/>
                  <a:pt x="469" y="732"/>
                  <a:pt x="469" y="732"/>
                </a:cubicBezTo>
                <a:close/>
                <a:moveTo>
                  <a:pt x="465" y="526"/>
                </a:moveTo>
                <a:cubicBezTo>
                  <a:pt x="466" y="525"/>
                  <a:pt x="466" y="528"/>
                  <a:pt x="468" y="528"/>
                </a:cubicBezTo>
                <a:cubicBezTo>
                  <a:pt x="471" y="529"/>
                  <a:pt x="471" y="533"/>
                  <a:pt x="468" y="534"/>
                </a:cubicBezTo>
                <a:cubicBezTo>
                  <a:pt x="464" y="536"/>
                  <a:pt x="468" y="531"/>
                  <a:pt x="466" y="530"/>
                </a:cubicBezTo>
                <a:cubicBezTo>
                  <a:pt x="463" y="529"/>
                  <a:pt x="463" y="526"/>
                  <a:pt x="465" y="526"/>
                </a:cubicBezTo>
                <a:close/>
                <a:moveTo>
                  <a:pt x="448" y="603"/>
                </a:moveTo>
                <a:cubicBezTo>
                  <a:pt x="446" y="605"/>
                  <a:pt x="450" y="608"/>
                  <a:pt x="448" y="610"/>
                </a:cubicBezTo>
                <a:cubicBezTo>
                  <a:pt x="446" y="613"/>
                  <a:pt x="447" y="604"/>
                  <a:pt x="444" y="602"/>
                </a:cubicBezTo>
                <a:cubicBezTo>
                  <a:pt x="442" y="601"/>
                  <a:pt x="445" y="595"/>
                  <a:pt x="448" y="596"/>
                </a:cubicBezTo>
                <a:cubicBezTo>
                  <a:pt x="451" y="597"/>
                  <a:pt x="451" y="600"/>
                  <a:pt x="448" y="603"/>
                </a:cubicBezTo>
                <a:close/>
                <a:moveTo>
                  <a:pt x="455" y="721"/>
                </a:moveTo>
                <a:cubicBezTo>
                  <a:pt x="454" y="720"/>
                  <a:pt x="448" y="716"/>
                  <a:pt x="453" y="715"/>
                </a:cubicBezTo>
                <a:cubicBezTo>
                  <a:pt x="457" y="715"/>
                  <a:pt x="455" y="721"/>
                  <a:pt x="455" y="721"/>
                </a:cubicBezTo>
                <a:close/>
                <a:moveTo>
                  <a:pt x="457" y="654"/>
                </a:moveTo>
                <a:cubicBezTo>
                  <a:pt x="454" y="652"/>
                  <a:pt x="459" y="646"/>
                  <a:pt x="461" y="647"/>
                </a:cubicBezTo>
                <a:cubicBezTo>
                  <a:pt x="462" y="647"/>
                  <a:pt x="460" y="655"/>
                  <a:pt x="457" y="654"/>
                </a:cubicBezTo>
                <a:close/>
                <a:moveTo>
                  <a:pt x="461" y="642"/>
                </a:moveTo>
                <a:cubicBezTo>
                  <a:pt x="458" y="644"/>
                  <a:pt x="462" y="637"/>
                  <a:pt x="460" y="637"/>
                </a:cubicBezTo>
                <a:cubicBezTo>
                  <a:pt x="458" y="637"/>
                  <a:pt x="456" y="633"/>
                  <a:pt x="459" y="632"/>
                </a:cubicBezTo>
                <a:cubicBezTo>
                  <a:pt x="461" y="631"/>
                  <a:pt x="463" y="640"/>
                  <a:pt x="461" y="642"/>
                </a:cubicBezTo>
                <a:close/>
                <a:moveTo>
                  <a:pt x="461" y="568"/>
                </a:moveTo>
                <a:cubicBezTo>
                  <a:pt x="462" y="564"/>
                  <a:pt x="460" y="560"/>
                  <a:pt x="458" y="562"/>
                </a:cubicBezTo>
                <a:cubicBezTo>
                  <a:pt x="456" y="563"/>
                  <a:pt x="457" y="559"/>
                  <a:pt x="454" y="557"/>
                </a:cubicBezTo>
                <a:cubicBezTo>
                  <a:pt x="451" y="554"/>
                  <a:pt x="450" y="557"/>
                  <a:pt x="447" y="556"/>
                </a:cubicBezTo>
                <a:cubicBezTo>
                  <a:pt x="445" y="554"/>
                  <a:pt x="441" y="549"/>
                  <a:pt x="443" y="549"/>
                </a:cubicBezTo>
                <a:cubicBezTo>
                  <a:pt x="444" y="549"/>
                  <a:pt x="445" y="552"/>
                  <a:pt x="448" y="554"/>
                </a:cubicBezTo>
                <a:cubicBezTo>
                  <a:pt x="451" y="557"/>
                  <a:pt x="451" y="551"/>
                  <a:pt x="453" y="553"/>
                </a:cubicBezTo>
                <a:cubicBezTo>
                  <a:pt x="455" y="555"/>
                  <a:pt x="456" y="550"/>
                  <a:pt x="458" y="548"/>
                </a:cubicBezTo>
                <a:cubicBezTo>
                  <a:pt x="461" y="547"/>
                  <a:pt x="461" y="544"/>
                  <a:pt x="459" y="543"/>
                </a:cubicBezTo>
                <a:cubicBezTo>
                  <a:pt x="456" y="543"/>
                  <a:pt x="456" y="537"/>
                  <a:pt x="458" y="536"/>
                </a:cubicBezTo>
                <a:cubicBezTo>
                  <a:pt x="458" y="536"/>
                  <a:pt x="459" y="541"/>
                  <a:pt x="462" y="541"/>
                </a:cubicBezTo>
                <a:cubicBezTo>
                  <a:pt x="464" y="542"/>
                  <a:pt x="463" y="544"/>
                  <a:pt x="462" y="548"/>
                </a:cubicBezTo>
                <a:cubicBezTo>
                  <a:pt x="461" y="551"/>
                  <a:pt x="464" y="547"/>
                  <a:pt x="466" y="546"/>
                </a:cubicBezTo>
                <a:cubicBezTo>
                  <a:pt x="468" y="546"/>
                  <a:pt x="470" y="544"/>
                  <a:pt x="468" y="543"/>
                </a:cubicBezTo>
                <a:cubicBezTo>
                  <a:pt x="466" y="541"/>
                  <a:pt x="468" y="539"/>
                  <a:pt x="472" y="538"/>
                </a:cubicBezTo>
                <a:cubicBezTo>
                  <a:pt x="475" y="537"/>
                  <a:pt x="474" y="543"/>
                  <a:pt x="470" y="545"/>
                </a:cubicBezTo>
                <a:cubicBezTo>
                  <a:pt x="466" y="547"/>
                  <a:pt x="468" y="550"/>
                  <a:pt x="466" y="552"/>
                </a:cubicBezTo>
                <a:cubicBezTo>
                  <a:pt x="464" y="554"/>
                  <a:pt x="471" y="553"/>
                  <a:pt x="473" y="554"/>
                </a:cubicBezTo>
                <a:cubicBezTo>
                  <a:pt x="474" y="556"/>
                  <a:pt x="472" y="555"/>
                  <a:pt x="466" y="558"/>
                </a:cubicBezTo>
                <a:cubicBezTo>
                  <a:pt x="461" y="561"/>
                  <a:pt x="465" y="564"/>
                  <a:pt x="463" y="570"/>
                </a:cubicBezTo>
                <a:cubicBezTo>
                  <a:pt x="461" y="575"/>
                  <a:pt x="460" y="572"/>
                  <a:pt x="461" y="568"/>
                </a:cubicBezTo>
                <a:close/>
                <a:moveTo>
                  <a:pt x="471" y="746"/>
                </a:moveTo>
                <a:cubicBezTo>
                  <a:pt x="468" y="748"/>
                  <a:pt x="459" y="751"/>
                  <a:pt x="464" y="748"/>
                </a:cubicBezTo>
                <a:cubicBezTo>
                  <a:pt x="468" y="745"/>
                  <a:pt x="465" y="737"/>
                  <a:pt x="472" y="735"/>
                </a:cubicBezTo>
                <a:cubicBezTo>
                  <a:pt x="479" y="734"/>
                  <a:pt x="476" y="738"/>
                  <a:pt x="476" y="738"/>
                </a:cubicBezTo>
                <a:cubicBezTo>
                  <a:pt x="475" y="741"/>
                  <a:pt x="475" y="745"/>
                  <a:pt x="471" y="746"/>
                </a:cubicBezTo>
                <a:close/>
                <a:moveTo>
                  <a:pt x="474" y="779"/>
                </a:moveTo>
                <a:cubicBezTo>
                  <a:pt x="470" y="779"/>
                  <a:pt x="473" y="771"/>
                  <a:pt x="477" y="773"/>
                </a:cubicBezTo>
                <a:cubicBezTo>
                  <a:pt x="481" y="774"/>
                  <a:pt x="479" y="779"/>
                  <a:pt x="474" y="779"/>
                </a:cubicBezTo>
                <a:close/>
                <a:moveTo>
                  <a:pt x="481" y="881"/>
                </a:moveTo>
                <a:cubicBezTo>
                  <a:pt x="473" y="887"/>
                  <a:pt x="481" y="877"/>
                  <a:pt x="482" y="876"/>
                </a:cubicBezTo>
                <a:cubicBezTo>
                  <a:pt x="483" y="876"/>
                  <a:pt x="489" y="876"/>
                  <a:pt x="481" y="881"/>
                </a:cubicBezTo>
                <a:close/>
                <a:moveTo>
                  <a:pt x="486" y="673"/>
                </a:moveTo>
                <a:cubicBezTo>
                  <a:pt x="482" y="674"/>
                  <a:pt x="488" y="669"/>
                  <a:pt x="486" y="667"/>
                </a:cubicBezTo>
                <a:cubicBezTo>
                  <a:pt x="484" y="666"/>
                  <a:pt x="488" y="664"/>
                  <a:pt x="484" y="662"/>
                </a:cubicBezTo>
                <a:cubicBezTo>
                  <a:pt x="480" y="661"/>
                  <a:pt x="480" y="660"/>
                  <a:pt x="482" y="659"/>
                </a:cubicBezTo>
                <a:cubicBezTo>
                  <a:pt x="482" y="659"/>
                  <a:pt x="489" y="657"/>
                  <a:pt x="487" y="661"/>
                </a:cubicBezTo>
                <a:cubicBezTo>
                  <a:pt x="485" y="664"/>
                  <a:pt x="488" y="665"/>
                  <a:pt x="490" y="666"/>
                </a:cubicBezTo>
                <a:cubicBezTo>
                  <a:pt x="492" y="667"/>
                  <a:pt x="490" y="672"/>
                  <a:pt x="486" y="673"/>
                </a:cubicBezTo>
                <a:close/>
                <a:moveTo>
                  <a:pt x="449" y="929"/>
                </a:moveTo>
                <a:cubicBezTo>
                  <a:pt x="449" y="926"/>
                  <a:pt x="451" y="924"/>
                  <a:pt x="452" y="923"/>
                </a:cubicBezTo>
                <a:cubicBezTo>
                  <a:pt x="454" y="921"/>
                  <a:pt x="453" y="928"/>
                  <a:pt x="455" y="930"/>
                </a:cubicBezTo>
                <a:cubicBezTo>
                  <a:pt x="457" y="931"/>
                  <a:pt x="456" y="929"/>
                  <a:pt x="457" y="924"/>
                </a:cubicBezTo>
                <a:cubicBezTo>
                  <a:pt x="458" y="920"/>
                  <a:pt x="460" y="923"/>
                  <a:pt x="462" y="923"/>
                </a:cubicBezTo>
                <a:cubicBezTo>
                  <a:pt x="464" y="922"/>
                  <a:pt x="464" y="927"/>
                  <a:pt x="466" y="926"/>
                </a:cubicBezTo>
                <a:cubicBezTo>
                  <a:pt x="469" y="925"/>
                  <a:pt x="467" y="921"/>
                  <a:pt x="470" y="919"/>
                </a:cubicBezTo>
                <a:cubicBezTo>
                  <a:pt x="474" y="917"/>
                  <a:pt x="469" y="915"/>
                  <a:pt x="471" y="913"/>
                </a:cubicBezTo>
                <a:cubicBezTo>
                  <a:pt x="473" y="912"/>
                  <a:pt x="473" y="910"/>
                  <a:pt x="475" y="910"/>
                </a:cubicBezTo>
                <a:cubicBezTo>
                  <a:pt x="477" y="911"/>
                  <a:pt x="477" y="913"/>
                  <a:pt x="477" y="916"/>
                </a:cubicBezTo>
                <a:cubicBezTo>
                  <a:pt x="476" y="919"/>
                  <a:pt x="477" y="920"/>
                  <a:pt x="479" y="922"/>
                </a:cubicBezTo>
                <a:cubicBezTo>
                  <a:pt x="482" y="924"/>
                  <a:pt x="478" y="923"/>
                  <a:pt x="482" y="927"/>
                </a:cubicBezTo>
                <a:cubicBezTo>
                  <a:pt x="486" y="931"/>
                  <a:pt x="483" y="926"/>
                  <a:pt x="487" y="923"/>
                </a:cubicBezTo>
                <a:cubicBezTo>
                  <a:pt x="490" y="919"/>
                  <a:pt x="489" y="916"/>
                  <a:pt x="487" y="914"/>
                </a:cubicBezTo>
                <a:cubicBezTo>
                  <a:pt x="485" y="912"/>
                  <a:pt x="487" y="909"/>
                  <a:pt x="491" y="906"/>
                </a:cubicBezTo>
                <a:cubicBezTo>
                  <a:pt x="495" y="904"/>
                  <a:pt x="494" y="902"/>
                  <a:pt x="495" y="901"/>
                </a:cubicBezTo>
                <a:cubicBezTo>
                  <a:pt x="497" y="899"/>
                  <a:pt x="498" y="892"/>
                  <a:pt x="496" y="895"/>
                </a:cubicBezTo>
                <a:cubicBezTo>
                  <a:pt x="495" y="897"/>
                  <a:pt x="494" y="892"/>
                  <a:pt x="490" y="891"/>
                </a:cubicBezTo>
                <a:cubicBezTo>
                  <a:pt x="486" y="889"/>
                  <a:pt x="488" y="887"/>
                  <a:pt x="488" y="887"/>
                </a:cubicBezTo>
                <a:cubicBezTo>
                  <a:pt x="488" y="887"/>
                  <a:pt x="490" y="888"/>
                  <a:pt x="493" y="889"/>
                </a:cubicBezTo>
                <a:cubicBezTo>
                  <a:pt x="496" y="889"/>
                  <a:pt x="497" y="889"/>
                  <a:pt x="496" y="891"/>
                </a:cubicBezTo>
                <a:cubicBezTo>
                  <a:pt x="495" y="893"/>
                  <a:pt x="499" y="895"/>
                  <a:pt x="500" y="897"/>
                </a:cubicBezTo>
                <a:cubicBezTo>
                  <a:pt x="502" y="898"/>
                  <a:pt x="501" y="901"/>
                  <a:pt x="497" y="906"/>
                </a:cubicBezTo>
                <a:cubicBezTo>
                  <a:pt x="494" y="912"/>
                  <a:pt x="496" y="910"/>
                  <a:pt x="499" y="915"/>
                </a:cubicBezTo>
                <a:cubicBezTo>
                  <a:pt x="501" y="919"/>
                  <a:pt x="497" y="920"/>
                  <a:pt x="500" y="923"/>
                </a:cubicBezTo>
                <a:cubicBezTo>
                  <a:pt x="503" y="926"/>
                  <a:pt x="500" y="926"/>
                  <a:pt x="497" y="930"/>
                </a:cubicBezTo>
                <a:cubicBezTo>
                  <a:pt x="495" y="934"/>
                  <a:pt x="497" y="934"/>
                  <a:pt x="500" y="933"/>
                </a:cubicBezTo>
                <a:cubicBezTo>
                  <a:pt x="503" y="932"/>
                  <a:pt x="503" y="931"/>
                  <a:pt x="503" y="926"/>
                </a:cubicBezTo>
                <a:cubicBezTo>
                  <a:pt x="502" y="922"/>
                  <a:pt x="505" y="924"/>
                  <a:pt x="506" y="919"/>
                </a:cubicBezTo>
                <a:cubicBezTo>
                  <a:pt x="508" y="915"/>
                  <a:pt x="509" y="916"/>
                  <a:pt x="513" y="917"/>
                </a:cubicBezTo>
                <a:cubicBezTo>
                  <a:pt x="518" y="919"/>
                  <a:pt x="513" y="921"/>
                  <a:pt x="510" y="922"/>
                </a:cubicBezTo>
                <a:cubicBezTo>
                  <a:pt x="508" y="924"/>
                  <a:pt x="512" y="924"/>
                  <a:pt x="510" y="929"/>
                </a:cubicBezTo>
                <a:cubicBezTo>
                  <a:pt x="507" y="934"/>
                  <a:pt x="509" y="934"/>
                  <a:pt x="512" y="935"/>
                </a:cubicBezTo>
                <a:cubicBezTo>
                  <a:pt x="514" y="937"/>
                  <a:pt x="514" y="927"/>
                  <a:pt x="517" y="929"/>
                </a:cubicBezTo>
                <a:cubicBezTo>
                  <a:pt x="520" y="932"/>
                  <a:pt x="514" y="935"/>
                  <a:pt x="513" y="941"/>
                </a:cubicBezTo>
                <a:cubicBezTo>
                  <a:pt x="513" y="948"/>
                  <a:pt x="510" y="947"/>
                  <a:pt x="506" y="951"/>
                </a:cubicBezTo>
                <a:cubicBezTo>
                  <a:pt x="502" y="955"/>
                  <a:pt x="500" y="950"/>
                  <a:pt x="500" y="960"/>
                </a:cubicBezTo>
                <a:cubicBezTo>
                  <a:pt x="500" y="967"/>
                  <a:pt x="499" y="964"/>
                  <a:pt x="497" y="966"/>
                </a:cubicBezTo>
                <a:cubicBezTo>
                  <a:pt x="495" y="966"/>
                  <a:pt x="493" y="966"/>
                  <a:pt x="491" y="966"/>
                </a:cubicBezTo>
                <a:cubicBezTo>
                  <a:pt x="490" y="965"/>
                  <a:pt x="489" y="965"/>
                  <a:pt x="489" y="964"/>
                </a:cubicBezTo>
                <a:cubicBezTo>
                  <a:pt x="484" y="960"/>
                  <a:pt x="483" y="960"/>
                  <a:pt x="484" y="958"/>
                </a:cubicBezTo>
                <a:cubicBezTo>
                  <a:pt x="485" y="955"/>
                  <a:pt x="486" y="959"/>
                  <a:pt x="489" y="957"/>
                </a:cubicBezTo>
                <a:cubicBezTo>
                  <a:pt x="492" y="956"/>
                  <a:pt x="491" y="963"/>
                  <a:pt x="493" y="963"/>
                </a:cubicBezTo>
                <a:cubicBezTo>
                  <a:pt x="496" y="963"/>
                  <a:pt x="492" y="961"/>
                  <a:pt x="495" y="959"/>
                </a:cubicBezTo>
                <a:cubicBezTo>
                  <a:pt x="498" y="957"/>
                  <a:pt x="495" y="956"/>
                  <a:pt x="491" y="955"/>
                </a:cubicBezTo>
                <a:cubicBezTo>
                  <a:pt x="487" y="954"/>
                  <a:pt x="487" y="951"/>
                  <a:pt x="482" y="947"/>
                </a:cubicBezTo>
                <a:cubicBezTo>
                  <a:pt x="477" y="943"/>
                  <a:pt x="480" y="948"/>
                  <a:pt x="484" y="952"/>
                </a:cubicBezTo>
                <a:cubicBezTo>
                  <a:pt x="488" y="956"/>
                  <a:pt x="484" y="957"/>
                  <a:pt x="481" y="952"/>
                </a:cubicBezTo>
                <a:cubicBezTo>
                  <a:pt x="477" y="948"/>
                  <a:pt x="473" y="945"/>
                  <a:pt x="468" y="945"/>
                </a:cubicBezTo>
                <a:cubicBezTo>
                  <a:pt x="463" y="944"/>
                  <a:pt x="466" y="949"/>
                  <a:pt x="463" y="949"/>
                </a:cubicBezTo>
                <a:cubicBezTo>
                  <a:pt x="461" y="949"/>
                  <a:pt x="463" y="946"/>
                  <a:pt x="461" y="946"/>
                </a:cubicBezTo>
                <a:cubicBezTo>
                  <a:pt x="458" y="946"/>
                  <a:pt x="457" y="945"/>
                  <a:pt x="459" y="943"/>
                </a:cubicBezTo>
                <a:cubicBezTo>
                  <a:pt x="460" y="940"/>
                  <a:pt x="458" y="938"/>
                  <a:pt x="456" y="938"/>
                </a:cubicBezTo>
                <a:cubicBezTo>
                  <a:pt x="453" y="939"/>
                  <a:pt x="453" y="937"/>
                  <a:pt x="454" y="934"/>
                </a:cubicBezTo>
                <a:cubicBezTo>
                  <a:pt x="455" y="931"/>
                  <a:pt x="454" y="931"/>
                  <a:pt x="451" y="931"/>
                </a:cubicBezTo>
                <a:cubicBezTo>
                  <a:pt x="448" y="931"/>
                  <a:pt x="452" y="935"/>
                  <a:pt x="449" y="933"/>
                </a:cubicBezTo>
                <a:cubicBezTo>
                  <a:pt x="445" y="932"/>
                  <a:pt x="448" y="932"/>
                  <a:pt x="449" y="929"/>
                </a:cubicBezTo>
                <a:close/>
                <a:moveTo>
                  <a:pt x="447" y="942"/>
                </a:moveTo>
                <a:cubicBezTo>
                  <a:pt x="442" y="940"/>
                  <a:pt x="447" y="939"/>
                  <a:pt x="449" y="935"/>
                </a:cubicBezTo>
                <a:cubicBezTo>
                  <a:pt x="449" y="935"/>
                  <a:pt x="450" y="936"/>
                  <a:pt x="452" y="940"/>
                </a:cubicBezTo>
                <a:cubicBezTo>
                  <a:pt x="453" y="943"/>
                  <a:pt x="452" y="943"/>
                  <a:pt x="447" y="942"/>
                </a:cubicBezTo>
                <a:close/>
                <a:moveTo>
                  <a:pt x="449" y="954"/>
                </a:moveTo>
                <a:cubicBezTo>
                  <a:pt x="447" y="952"/>
                  <a:pt x="450" y="945"/>
                  <a:pt x="454" y="947"/>
                </a:cubicBezTo>
                <a:cubicBezTo>
                  <a:pt x="458" y="949"/>
                  <a:pt x="450" y="962"/>
                  <a:pt x="448" y="960"/>
                </a:cubicBezTo>
                <a:cubicBezTo>
                  <a:pt x="445" y="958"/>
                  <a:pt x="451" y="957"/>
                  <a:pt x="449" y="954"/>
                </a:cubicBezTo>
                <a:close/>
                <a:moveTo>
                  <a:pt x="375" y="1452"/>
                </a:moveTo>
                <a:cubicBezTo>
                  <a:pt x="370" y="1457"/>
                  <a:pt x="376" y="1461"/>
                  <a:pt x="372" y="1464"/>
                </a:cubicBezTo>
                <a:cubicBezTo>
                  <a:pt x="367" y="1466"/>
                  <a:pt x="376" y="1458"/>
                  <a:pt x="371" y="1455"/>
                </a:cubicBezTo>
                <a:cubicBezTo>
                  <a:pt x="367" y="1452"/>
                  <a:pt x="370" y="1449"/>
                  <a:pt x="370" y="1449"/>
                </a:cubicBezTo>
                <a:cubicBezTo>
                  <a:pt x="370" y="1449"/>
                  <a:pt x="369" y="1446"/>
                  <a:pt x="374" y="1442"/>
                </a:cubicBezTo>
                <a:cubicBezTo>
                  <a:pt x="374" y="1442"/>
                  <a:pt x="380" y="1447"/>
                  <a:pt x="375" y="1452"/>
                </a:cubicBezTo>
                <a:close/>
                <a:moveTo>
                  <a:pt x="372" y="1513"/>
                </a:moveTo>
                <a:cubicBezTo>
                  <a:pt x="367" y="1514"/>
                  <a:pt x="371" y="1500"/>
                  <a:pt x="375" y="1500"/>
                </a:cubicBezTo>
                <a:cubicBezTo>
                  <a:pt x="378" y="1500"/>
                  <a:pt x="378" y="1512"/>
                  <a:pt x="372" y="1513"/>
                </a:cubicBezTo>
                <a:close/>
                <a:moveTo>
                  <a:pt x="193" y="1379"/>
                </a:moveTo>
                <a:cubicBezTo>
                  <a:pt x="190" y="1382"/>
                  <a:pt x="190" y="1378"/>
                  <a:pt x="191" y="1373"/>
                </a:cubicBezTo>
                <a:cubicBezTo>
                  <a:pt x="191" y="1373"/>
                  <a:pt x="196" y="1376"/>
                  <a:pt x="193" y="1379"/>
                </a:cubicBezTo>
                <a:close/>
                <a:moveTo>
                  <a:pt x="310" y="918"/>
                </a:moveTo>
                <a:cubicBezTo>
                  <a:pt x="312" y="915"/>
                  <a:pt x="313" y="916"/>
                  <a:pt x="317" y="921"/>
                </a:cubicBezTo>
                <a:cubicBezTo>
                  <a:pt x="320" y="926"/>
                  <a:pt x="319" y="917"/>
                  <a:pt x="325" y="919"/>
                </a:cubicBezTo>
                <a:cubicBezTo>
                  <a:pt x="330" y="921"/>
                  <a:pt x="322" y="922"/>
                  <a:pt x="320" y="925"/>
                </a:cubicBezTo>
                <a:cubicBezTo>
                  <a:pt x="318" y="928"/>
                  <a:pt x="315" y="923"/>
                  <a:pt x="313" y="926"/>
                </a:cubicBezTo>
                <a:cubicBezTo>
                  <a:pt x="310" y="928"/>
                  <a:pt x="309" y="920"/>
                  <a:pt x="310" y="918"/>
                </a:cubicBezTo>
                <a:close/>
                <a:moveTo>
                  <a:pt x="303" y="950"/>
                </a:moveTo>
                <a:cubicBezTo>
                  <a:pt x="306" y="949"/>
                  <a:pt x="310" y="961"/>
                  <a:pt x="304" y="964"/>
                </a:cubicBezTo>
                <a:cubicBezTo>
                  <a:pt x="298" y="967"/>
                  <a:pt x="305" y="958"/>
                  <a:pt x="300" y="957"/>
                </a:cubicBezTo>
                <a:cubicBezTo>
                  <a:pt x="294" y="956"/>
                  <a:pt x="299" y="952"/>
                  <a:pt x="303" y="950"/>
                </a:cubicBezTo>
                <a:close/>
                <a:moveTo>
                  <a:pt x="272" y="950"/>
                </a:moveTo>
                <a:cubicBezTo>
                  <a:pt x="274" y="949"/>
                  <a:pt x="280" y="952"/>
                  <a:pt x="278" y="958"/>
                </a:cubicBezTo>
                <a:cubicBezTo>
                  <a:pt x="276" y="964"/>
                  <a:pt x="270" y="951"/>
                  <a:pt x="272" y="950"/>
                </a:cubicBezTo>
                <a:close/>
                <a:moveTo>
                  <a:pt x="263" y="949"/>
                </a:moveTo>
                <a:cubicBezTo>
                  <a:pt x="265" y="949"/>
                  <a:pt x="272" y="967"/>
                  <a:pt x="270" y="977"/>
                </a:cubicBezTo>
                <a:cubicBezTo>
                  <a:pt x="267" y="986"/>
                  <a:pt x="268" y="974"/>
                  <a:pt x="267" y="968"/>
                </a:cubicBezTo>
                <a:cubicBezTo>
                  <a:pt x="267" y="962"/>
                  <a:pt x="261" y="949"/>
                  <a:pt x="263" y="949"/>
                </a:cubicBezTo>
                <a:close/>
                <a:moveTo>
                  <a:pt x="255" y="951"/>
                </a:moveTo>
                <a:cubicBezTo>
                  <a:pt x="257" y="948"/>
                  <a:pt x="266" y="957"/>
                  <a:pt x="265" y="968"/>
                </a:cubicBezTo>
                <a:cubicBezTo>
                  <a:pt x="264" y="980"/>
                  <a:pt x="264" y="964"/>
                  <a:pt x="259" y="963"/>
                </a:cubicBezTo>
                <a:cubicBezTo>
                  <a:pt x="254" y="962"/>
                  <a:pt x="261" y="957"/>
                  <a:pt x="255" y="958"/>
                </a:cubicBezTo>
                <a:cubicBezTo>
                  <a:pt x="248" y="960"/>
                  <a:pt x="252" y="953"/>
                  <a:pt x="255" y="951"/>
                </a:cubicBezTo>
                <a:close/>
                <a:moveTo>
                  <a:pt x="148" y="1216"/>
                </a:moveTo>
                <a:cubicBezTo>
                  <a:pt x="141" y="1217"/>
                  <a:pt x="149" y="1212"/>
                  <a:pt x="141" y="1210"/>
                </a:cubicBezTo>
                <a:cubicBezTo>
                  <a:pt x="132" y="1207"/>
                  <a:pt x="143" y="1214"/>
                  <a:pt x="136" y="1212"/>
                </a:cubicBezTo>
                <a:cubicBezTo>
                  <a:pt x="128" y="1210"/>
                  <a:pt x="135" y="1205"/>
                  <a:pt x="135" y="1205"/>
                </a:cubicBezTo>
                <a:cubicBezTo>
                  <a:pt x="135" y="1205"/>
                  <a:pt x="136" y="1195"/>
                  <a:pt x="139" y="1197"/>
                </a:cubicBezTo>
                <a:cubicBezTo>
                  <a:pt x="142" y="1199"/>
                  <a:pt x="145" y="1204"/>
                  <a:pt x="152" y="1210"/>
                </a:cubicBezTo>
                <a:cubicBezTo>
                  <a:pt x="159" y="1215"/>
                  <a:pt x="155" y="1216"/>
                  <a:pt x="148" y="1216"/>
                </a:cubicBezTo>
                <a:close/>
                <a:moveTo>
                  <a:pt x="166" y="1324"/>
                </a:moveTo>
                <a:cubicBezTo>
                  <a:pt x="163" y="1327"/>
                  <a:pt x="168" y="1312"/>
                  <a:pt x="162" y="1312"/>
                </a:cubicBezTo>
                <a:cubicBezTo>
                  <a:pt x="157" y="1313"/>
                  <a:pt x="158" y="1297"/>
                  <a:pt x="162" y="1299"/>
                </a:cubicBezTo>
                <a:cubicBezTo>
                  <a:pt x="167" y="1301"/>
                  <a:pt x="162" y="1304"/>
                  <a:pt x="166" y="1306"/>
                </a:cubicBezTo>
                <a:cubicBezTo>
                  <a:pt x="171" y="1308"/>
                  <a:pt x="169" y="1322"/>
                  <a:pt x="166" y="1324"/>
                </a:cubicBezTo>
                <a:close/>
                <a:moveTo>
                  <a:pt x="193" y="1482"/>
                </a:moveTo>
                <a:cubicBezTo>
                  <a:pt x="190" y="1486"/>
                  <a:pt x="188" y="1476"/>
                  <a:pt x="191" y="1476"/>
                </a:cubicBezTo>
                <a:cubicBezTo>
                  <a:pt x="193" y="1476"/>
                  <a:pt x="197" y="1479"/>
                  <a:pt x="193" y="1482"/>
                </a:cubicBezTo>
                <a:close/>
                <a:moveTo>
                  <a:pt x="198" y="1403"/>
                </a:moveTo>
                <a:cubicBezTo>
                  <a:pt x="198" y="1397"/>
                  <a:pt x="197" y="1397"/>
                  <a:pt x="190" y="1394"/>
                </a:cubicBezTo>
                <a:cubicBezTo>
                  <a:pt x="183" y="1392"/>
                  <a:pt x="191" y="1391"/>
                  <a:pt x="195" y="1389"/>
                </a:cubicBezTo>
                <a:cubicBezTo>
                  <a:pt x="199" y="1387"/>
                  <a:pt x="198" y="1381"/>
                  <a:pt x="199" y="1385"/>
                </a:cubicBezTo>
                <a:cubicBezTo>
                  <a:pt x="201" y="1389"/>
                  <a:pt x="199" y="1397"/>
                  <a:pt x="202" y="1401"/>
                </a:cubicBezTo>
                <a:cubicBezTo>
                  <a:pt x="206" y="1405"/>
                  <a:pt x="204" y="1406"/>
                  <a:pt x="201" y="1411"/>
                </a:cubicBezTo>
                <a:cubicBezTo>
                  <a:pt x="199" y="1416"/>
                  <a:pt x="198" y="1409"/>
                  <a:pt x="198" y="1403"/>
                </a:cubicBezTo>
                <a:close/>
                <a:moveTo>
                  <a:pt x="205" y="1456"/>
                </a:moveTo>
                <a:cubicBezTo>
                  <a:pt x="201" y="1459"/>
                  <a:pt x="199" y="1450"/>
                  <a:pt x="202" y="1447"/>
                </a:cubicBezTo>
                <a:cubicBezTo>
                  <a:pt x="202" y="1447"/>
                  <a:pt x="208" y="1453"/>
                  <a:pt x="205" y="1456"/>
                </a:cubicBezTo>
                <a:close/>
                <a:moveTo>
                  <a:pt x="207" y="1402"/>
                </a:moveTo>
                <a:cubicBezTo>
                  <a:pt x="203" y="1404"/>
                  <a:pt x="205" y="1397"/>
                  <a:pt x="208" y="1394"/>
                </a:cubicBezTo>
                <a:cubicBezTo>
                  <a:pt x="208" y="1394"/>
                  <a:pt x="211" y="1400"/>
                  <a:pt x="207" y="1402"/>
                </a:cubicBezTo>
                <a:close/>
                <a:moveTo>
                  <a:pt x="218" y="1369"/>
                </a:moveTo>
                <a:cubicBezTo>
                  <a:pt x="213" y="1369"/>
                  <a:pt x="212" y="1364"/>
                  <a:pt x="212" y="1360"/>
                </a:cubicBezTo>
                <a:cubicBezTo>
                  <a:pt x="212" y="1360"/>
                  <a:pt x="222" y="1369"/>
                  <a:pt x="218" y="1369"/>
                </a:cubicBezTo>
                <a:close/>
                <a:moveTo>
                  <a:pt x="254" y="1353"/>
                </a:moveTo>
                <a:cubicBezTo>
                  <a:pt x="250" y="1355"/>
                  <a:pt x="250" y="1347"/>
                  <a:pt x="252" y="1343"/>
                </a:cubicBezTo>
                <a:cubicBezTo>
                  <a:pt x="252" y="1343"/>
                  <a:pt x="259" y="1351"/>
                  <a:pt x="254" y="1353"/>
                </a:cubicBezTo>
                <a:close/>
                <a:moveTo>
                  <a:pt x="271" y="1338"/>
                </a:moveTo>
                <a:cubicBezTo>
                  <a:pt x="269" y="1342"/>
                  <a:pt x="268" y="1335"/>
                  <a:pt x="270" y="1329"/>
                </a:cubicBezTo>
                <a:cubicBezTo>
                  <a:pt x="270" y="1329"/>
                  <a:pt x="272" y="1333"/>
                  <a:pt x="271" y="1338"/>
                </a:cubicBezTo>
                <a:close/>
                <a:moveTo>
                  <a:pt x="275" y="1312"/>
                </a:moveTo>
                <a:cubicBezTo>
                  <a:pt x="273" y="1316"/>
                  <a:pt x="273" y="1315"/>
                  <a:pt x="272" y="1313"/>
                </a:cubicBezTo>
                <a:cubicBezTo>
                  <a:pt x="275" y="1311"/>
                  <a:pt x="275" y="1311"/>
                  <a:pt x="275" y="1311"/>
                </a:cubicBezTo>
                <a:cubicBezTo>
                  <a:pt x="275" y="1311"/>
                  <a:pt x="275" y="1311"/>
                  <a:pt x="275" y="1312"/>
                </a:cubicBezTo>
                <a:close/>
                <a:moveTo>
                  <a:pt x="300" y="1373"/>
                </a:moveTo>
                <a:cubicBezTo>
                  <a:pt x="296" y="1375"/>
                  <a:pt x="301" y="1366"/>
                  <a:pt x="297" y="1365"/>
                </a:cubicBezTo>
                <a:cubicBezTo>
                  <a:pt x="293" y="1364"/>
                  <a:pt x="295" y="1375"/>
                  <a:pt x="291" y="1374"/>
                </a:cubicBezTo>
                <a:cubicBezTo>
                  <a:pt x="286" y="1374"/>
                  <a:pt x="296" y="1364"/>
                  <a:pt x="293" y="1362"/>
                </a:cubicBezTo>
                <a:cubicBezTo>
                  <a:pt x="291" y="1360"/>
                  <a:pt x="293" y="1365"/>
                  <a:pt x="287" y="1365"/>
                </a:cubicBezTo>
                <a:cubicBezTo>
                  <a:pt x="281" y="1365"/>
                  <a:pt x="290" y="1359"/>
                  <a:pt x="292" y="1357"/>
                </a:cubicBezTo>
                <a:cubicBezTo>
                  <a:pt x="295" y="1355"/>
                  <a:pt x="296" y="1358"/>
                  <a:pt x="299" y="1361"/>
                </a:cubicBezTo>
                <a:cubicBezTo>
                  <a:pt x="302" y="1363"/>
                  <a:pt x="305" y="1358"/>
                  <a:pt x="306" y="1363"/>
                </a:cubicBezTo>
                <a:cubicBezTo>
                  <a:pt x="306" y="1368"/>
                  <a:pt x="304" y="1372"/>
                  <a:pt x="300" y="1373"/>
                </a:cubicBezTo>
                <a:close/>
                <a:moveTo>
                  <a:pt x="315" y="1360"/>
                </a:moveTo>
                <a:cubicBezTo>
                  <a:pt x="311" y="1363"/>
                  <a:pt x="312" y="1357"/>
                  <a:pt x="317" y="1353"/>
                </a:cubicBezTo>
                <a:cubicBezTo>
                  <a:pt x="317" y="1353"/>
                  <a:pt x="319" y="1357"/>
                  <a:pt x="315" y="1360"/>
                </a:cubicBezTo>
                <a:close/>
                <a:moveTo>
                  <a:pt x="336" y="1328"/>
                </a:moveTo>
                <a:cubicBezTo>
                  <a:pt x="337" y="1323"/>
                  <a:pt x="338" y="1330"/>
                  <a:pt x="338" y="1336"/>
                </a:cubicBezTo>
                <a:cubicBezTo>
                  <a:pt x="337" y="1342"/>
                  <a:pt x="341" y="1344"/>
                  <a:pt x="336" y="1344"/>
                </a:cubicBezTo>
                <a:cubicBezTo>
                  <a:pt x="331" y="1343"/>
                  <a:pt x="334" y="1333"/>
                  <a:pt x="336" y="1328"/>
                </a:cubicBezTo>
                <a:close/>
                <a:moveTo>
                  <a:pt x="336" y="1362"/>
                </a:moveTo>
                <a:cubicBezTo>
                  <a:pt x="334" y="1367"/>
                  <a:pt x="334" y="1354"/>
                  <a:pt x="336" y="1349"/>
                </a:cubicBezTo>
                <a:cubicBezTo>
                  <a:pt x="336" y="1349"/>
                  <a:pt x="337" y="1350"/>
                  <a:pt x="341" y="1349"/>
                </a:cubicBezTo>
                <a:cubicBezTo>
                  <a:pt x="344" y="1349"/>
                  <a:pt x="338" y="1357"/>
                  <a:pt x="336" y="1362"/>
                </a:cubicBezTo>
                <a:close/>
                <a:moveTo>
                  <a:pt x="348" y="1397"/>
                </a:moveTo>
                <a:cubicBezTo>
                  <a:pt x="342" y="1399"/>
                  <a:pt x="348" y="1387"/>
                  <a:pt x="349" y="1389"/>
                </a:cubicBezTo>
                <a:cubicBezTo>
                  <a:pt x="351" y="1392"/>
                  <a:pt x="354" y="1395"/>
                  <a:pt x="348" y="1397"/>
                </a:cubicBezTo>
                <a:close/>
                <a:moveTo>
                  <a:pt x="361" y="1428"/>
                </a:moveTo>
                <a:cubicBezTo>
                  <a:pt x="359" y="1433"/>
                  <a:pt x="351" y="1427"/>
                  <a:pt x="351" y="1423"/>
                </a:cubicBezTo>
                <a:cubicBezTo>
                  <a:pt x="352" y="1418"/>
                  <a:pt x="363" y="1424"/>
                  <a:pt x="361" y="1428"/>
                </a:cubicBezTo>
                <a:close/>
                <a:moveTo>
                  <a:pt x="358" y="1538"/>
                </a:moveTo>
                <a:cubicBezTo>
                  <a:pt x="354" y="1539"/>
                  <a:pt x="356" y="1535"/>
                  <a:pt x="360" y="1533"/>
                </a:cubicBezTo>
                <a:cubicBezTo>
                  <a:pt x="360" y="1533"/>
                  <a:pt x="362" y="1537"/>
                  <a:pt x="358" y="1538"/>
                </a:cubicBezTo>
                <a:close/>
                <a:moveTo>
                  <a:pt x="362" y="1635"/>
                </a:moveTo>
                <a:cubicBezTo>
                  <a:pt x="358" y="1634"/>
                  <a:pt x="363" y="1624"/>
                  <a:pt x="363" y="1624"/>
                </a:cubicBezTo>
                <a:cubicBezTo>
                  <a:pt x="367" y="1624"/>
                  <a:pt x="366" y="1636"/>
                  <a:pt x="362" y="1635"/>
                </a:cubicBezTo>
                <a:close/>
                <a:moveTo>
                  <a:pt x="360" y="1414"/>
                </a:moveTo>
                <a:cubicBezTo>
                  <a:pt x="363" y="1412"/>
                  <a:pt x="367" y="1414"/>
                  <a:pt x="366" y="1420"/>
                </a:cubicBezTo>
                <a:cubicBezTo>
                  <a:pt x="366" y="1425"/>
                  <a:pt x="357" y="1415"/>
                  <a:pt x="360" y="1414"/>
                </a:cubicBezTo>
                <a:close/>
                <a:moveTo>
                  <a:pt x="367" y="1644"/>
                </a:moveTo>
                <a:cubicBezTo>
                  <a:pt x="363" y="1650"/>
                  <a:pt x="367" y="1634"/>
                  <a:pt x="371" y="1631"/>
                </a:cubicBezTo>
                <a:cubicBezTo>
                  <a:pt x="371" y="1631"/>
                  <a:pt x="371" y="1639"/>
                  <a:pt x="367" y="1644"/>
                </a:cubicBezTo>
                <a:close/>
                <a:moveTo>
                  <a:pt x="375" y="1536"/>
                </a:moveTo>
                <a:cubicBezTo>
                  <a:pt x="375" y="1536"/>
                  <a:pt x="375" y="1539"/>
                  <a:pt x="370" y="1539"/>
                </a:cubicBezTo>
                <a:cubicBezTo>
                  <a:pt x="366" y="1539"/>
                  <a:pt x="372" y="1536"/>
                  <a:pt x="373" y="1533"/>
                </a:cubicBezTo>
                <a:cubicBezTo>
                  <a:pt x="374" y="1529"/>
                  <a:pt x="370" y="1530"/>
                  <a:pt x="376" y="1528"/>
                </a:cubicBezTo>
                <a:cubicBezTo>
                  <a:pt x="382" y="1527"/>
                  <a:pt x="378" y="1536"/>
                  <a:pt x="375" y="1536"/>
                </a:cubicBezTo>
                <a:close/>
                <a:moveTo>
                  <a:pt x="392" y="1591"/>
                </a:moveTo>
                <a:cubicBezTo>
                  <a:pt x="387" y="1590"/>
                  <a:pt x="392" y="1580"/>
                  <a:pt x="396" y="1580"/>
                </a:cubicBezTo>
                <a:cubicBezTo>
                  <a:pt x="396" y="1580"/>
                  <a:pt x="397" y="1592"/>
                  <a:pt x="392" y="1591"/>
                </a:cubicBezTo>
                <a:close/>
                <a:moveTo>
                  <a:pt x="439" y="1524"/>
                </a:moveTo>
                <a:cubicBezTo>
                  <a:pt x="434" y="1528"/>
                  <a:pt x="432" y="1517"/>
                  <a:pt x="436" y="1515"/>
                </a:cubicBezTo>
                <a:cubicBezTo>
                  <a:pt x="436" y="1515"/>
                  <a:pt x="445" y="1520"/>
                  <a:pt x="439" y="1524"/>
                </a:cubicBezTo>
                <a:close/>
                <a:moveTo>
                  <a:pt x="460" y="1525"/>
                </a:moveTo>
                <a:cubicBezTo>
                  <a:pt x="463" y="1526"/>
                  <a:pt x="463" y="1535"/>
                  <a:pt x="459" y="1534"/>
                </a:cubicBezTo>
                <a:cubicBezTo>
                  <a:pt x="455" y="1534"/>
                  <a:pt x="457" y="1524"/>
                  <a:pt x="460" y="1525"/>
                </a:cubicBezTo>
                <a:close/>
                <a:moveTo>
                  <a:pt x="460" y="1551"/>
                </a:moveTo>
                <a:cubicBezTo>
                  <a:pt x="455" y="1552"/>
                  <a:pt x="459" y="1541"/>
                  <a:pt x="463" y="1544"/>
                </a:cubicBezTo>
                <a:cubicBezTo>
                  <a:pt x="466" y="1547"/>
                  <a:pt x="465" y="1550"/>
                  <a:pt x="460" y="1551"/>
                </a:cubicBezTo>
                <a:close/>
                <a:moveTo>
                  <a:pt x="468" y="1560"/>
                </a:moveTo>
                <a:cubicBezTo>
                  <a:pt x="464" y="1561"/>
                  <a:pt x="465" y="1555"/>
                  <a:pt x="465" y="1555"/>
                </a:cubicBezTo>
                <a:cubicBezTo>
                  <a:pt x="471" y="1555"/>
                  <a:pt x="471" y="1560"/>
                  <a:pt x="468" y="1560"/>
                </a:cubicBezTo>
                <a:close/>
                <a:moveTo>
                  <a:pt x="483" y="1511"/>
                </a:moveTo>
                <a:cubicBezTo>
                  <a:pt x="484" y="1513"/>
                  <a:pt x="485" y="1514"/>
                  <a:pt x="485" y="1515"/>
                </a:cubicBezTo>
                <a:cubicBezTo>
                  <a:pt x="484" y="1515"/>
                  <a:pt x="484" y="1515"/>
                  <a:pt x="483" y="1512"/>
                </a:cubicBezTo>
                <a:cubicBezTo>
                  <a:pt x="483" y="1512"/>
                  <a:pt x="483" y="1512"/>
                  <a:pt x="483" y="1511"/>
                </a:cubicBezTo>
                <a:close/>
                <a:moveTo>
                  <a:pt x="487" y="1555"/>
                </a:moveTo>
                <a:cubicBezTo>
                  <a:pt x="483" y="1556"/>
                  <a:pt x="483" y="1552"/>
                  <a:pt x="487" y="1549"/>
                </a:cubicBezTo>
                <a:cubicBezTo>
                  <a:pt x="487" y="1549"/>
                  <a:pt x="491" y="1555"/>
                  <a:pt x="487" y="1555"/>
                </a:cubicBezTo>
                <a:close/>
                <a:moveTo>
                  <a:pt x="517" y="1548"/>
                </a:moveTo>
                <a:cubicBezTo>
                  <a:pt x="511" y="1548"/>
                  <a:pt x="516" y="1544"/>
                  <a:pt x="512" y="1541"/>
                </a:cubicBezTo>
                <a:cubicBezTo>
                  <a:pt x="507" y="1539"/>
                  <a:pt x="507" y="1546"/>
                  <a:pt x="503" y="1542"/>
                </a:cubicBezTo>
                <a:cubicBezTo>
                  <a:pt x="498" y="1539"/>
                  <a:pt x="505" y="1534"/>
                  <a:pt x="505" y="1534"/>
                </a:cubicBezTo>
                <a:cubicBezTo>
                  <a:pt x="505" y="1534"/>
                  <a:pt x="510" y="1530"/>
                  <a:pt x="504" y="1529"/>
                </a:cubicBezTo>
                <a:cubicBezTo>
                  <a:pt x="504" y="1529"/>
                  <a:pt x="504" y="1529"/>
                  <a:pt x="504" y="1529"/>
                </a:cubicBezTo>
                <a:cubicBezTo>
                  <a:pt x="506" y="1528"/>
                  <a:pt x="509" y="1526"/>
                  <a:pt x="513" y="1525"/>
                </a:cubicBezTo>
                <a:cubicBezTo>
                  <a:pt x="513" y="1526"/>
                  <a:pt x="512" y="1529"/>
                  <a:pt x="510" y="1531"/>
                </a:cubicBezTo>
                <a:cubicBezTo>
                  <a:pt x="507" y="1534"/>
                  <a:pt x="504" y="1539"/>
                  <a:pt x="509" y="1537"/>
                </a:cubicBezTo>
                <a:cubicBezTo>
                  <a:pt x="513" y="1536"/>
                  <a:pt x="508" y="1528"/>
                  <a:pt x="514" y="1531"/>
                </a:cubicBezTo>
                <a:cubicBezTo>
                  <a:pt x="519" y="1534"/>
                  <a:pt x="510" y="1537"/>
                  <a:pt x="514" y="1539"/>
                </a:cubicBezTo>
                <a:cubicBezTo>
                  <a:pt x="518" y="1541"/>
                  <a:pt x="518" y="1535"/>
                  <a:pt x="520" y="1541"/>
                </a:cubicBezTo>
                <a:cubicBezTo>
                  <a:pt x="523" y="1546"/>
                  <a:pt x="523" y="1547"/>
                  <a:pt x="517" y="1548"/>
                </a:cubicBezTo>
                <a:close/>
                <a:moveTo>
                  <a:pt x="530" y="1627"/>
                </a:moveTo>
                <a:cubicBezTo>
                  <a:pt x="533" y="1626"/>
                  <a:pt x="533" y="1626"/>
                  <a:pt x="533" y="1626"/>
                </a:cubicBezTo>
                <a:cubicBezTo>
                  <a:pt x="533" y="1626"/>
                  <a:pt x="538" y="1625"/>
                  <a:pt x="535" y="1630"/>
                </a:cubicBezTo>
                <a:cubicBezTo>
                  <a:pt x="533" y="1634"/>
                  <a:pt x="530" y="1627"/>
                  <a:pt x="530" y="1627"/>
                </a:cubicBezTo>
                <a:close/>
                <a:moveTo>
                  <a:pt x="537" y="1639"/>
                </a:moveTo>
                <a:cubicBezTo>
                  <a:pt x="533" y="1641"/>
                  <a:pt x="540" y="1631"/>
                  <a:pt x="540" y="1631"/>
                </a:cubicBezTo>
                <a:cubicBezTo>
                  <a:pt x="542" y="1634"/>
                  <a:pt x="542" y="1638"/>
                  <a:pt x="537" y="1639"/>
                </a:cubicBezTo>
                <a:close/>
                <a:moveTo>
                  <a:pt x="545" y="1619"/>
                </a:moveTo>
                <a:cubicBezTo>
                  <a:pt x="539" y="1622"/>
                  <a:pt x="547" y="1624"/>
                  <a:pt x="540" y="1626"/>
                </a:cubicBezTo>
                <a:cubicBezTo>
                  <a:pt x="533" y="1627"/>
                  <a:pt x="538" y="1620"/>
                  <a:pt x="541" y="1615"/>
                </a:cubicBezTo>
                <a:cubicBezTo>
                  <a:pt x="543" y="1611"/>
                  <a:pt x="542" y="1610"/>
                  <a:pt x="535" y="1609"/>
                </a:cubicBezTo>
                <a:cubicBezTo>
                  <a:pt x="527" y="1608"/>
                  <a:pt x="532" y="1605"/>
                  <a:pt x="536" y="1602"/>
                </a:cubicBezTo>
                <a:cubicBezTo>
                  <a:pt x="536" y="1602"/>
                  <a:pt x="539" y="1603"/>
                  <a:pt x="542" y="1607"/>
                </a:cubicBezTo>
                <a:cubicBezTo>
                  <a:pt x="544" y="1610"/>
                  <a:pt x="548" y="1607"/>
                  <a:pt x="551" y="1611"/>
                </a:cubicBezTo>
                <a:cubicBezTo>
                  <a:pt x="554" y="1616"/>
                  <a:pt x="550" y="1615"/>
                  <a:pt x="545" y="1619"/>
                </a:cubicBezTo>
                <a:close/>
                <a:moveTo>
                  <a:pt x="550" y="1532"/>
                </a:moveTo>
                <a:cubicBezTo>
                  <a:pt x="546" y="1535"/>
                  <a:pt x="555" y="1539"/>
                  <a:pt x="550" y="1544"/>
                </a:cubicBezTo>
                <a:cubicBezTo>
                  <a:pt x="545" y="1549"/>
                  <a:pt x="548" y="1537"/>
                  <a:pt x="544" y="1534"/>
                </a:cubicBezTo>
                <a:cubicBezTo>
                  <a:pt x="540" y="1530"/>
                  <a:pt x="549" y="1523"/>
                  <a:pt x="552" y="1524"/>
                </a:cubicBezTo>
                <a:cubicBezTo>
                  <a:pt x="555" y="1525"/>
                  <a:pt x="554" y="1528"/>
                  <a:pt x="550" y="1532"/>
                </a:cubicBezTo>
                <a:close/>
                <a:moveTo>
                  <a:pt x="566" y="1647"/>
                </a:moveTo>
                <a:cubicBezTo>
                  <a:pt x="562" y="1649"/>
                  <a:pt x="564" y="1643"/>
                  <a:pt x="565" y="1641"/>
                </a:cubicBezTo>
                <a:cubicBezTo>
                  <a:pt x="565" y="1641"/>
                  <a:pt x="565" y="1640"/>
                  <a:pt x="565" y="1640"/>
                </a:cubicBezTo>
                <a:cubicBezTo>
                  <a:pt x="565" y="1640"/>
                  <a:pt x="564" y="1641"/>
                  <a:pt x="564" y="1641"/>
                </a:cubicBezTo>
                <a:cubicBezTo>
                  <a:pt x="561" y="1646"/>
                  <a:pt x="562" y="1637"/>
                  <a:pt x="558" y="1635"/>
                </a:cubicBezTo>
                <a:cubicBezTo>
                  <a:pt x="553" y="1633"/>
                  <a:pt x="551" y="1630"/>
                  <a:pt x="557" y="1627"/>
                </a:cubicBezTo>
                <a:cubicBezTo>
                  <a:pt x="557" y="1627"/>
                  <a:pt x="566" y="1630"/>
                  <a:pt x="564" y="1636"/>
                </a:cubicBezTo>
                <a:cubicBezTo>
                  <a:pt x="564" y="1638"/>
                  <a:pt x="564" y="1639"/>
                  <a:pt x="565" y="1640"/>
                </a:cubicBezTo>
                <a:cubicBezTo>
                  <a:pt x="565" y="1640"/>
                  <a:pt x="565" y="1640"/>
                  <a:pt x="565" y="1641"/>
                </a:cubicBezTo>
                <a:cubicBezTo>
                  <a:pt x="566" y="1643"/>
                  <a:pt x="569" y="1644"/>
                  <a:pt x="566" y="1647"/>
                </a:cubicBezTo>
                <a:close/>
                <a:moveTo>
                  <a:pt x="570" y="1618"/>
                </a:moveTo>
                <a:cubicBezTo>
                  <a:pt x="564" y="1622"/>
                  <a:pt x="562" y="1612"/>
                  <a:pt x="565" y="1611"/>
                </a:cubicBezTo>
                <a:cubicBezTo>
                  <a:pt x="568" y="1609"/>
                  <a:pt x="576" y="1613"/>
                  <a:pt x="570" y="1618"/>
                </a:cubicBezTo>
                <a:close/>
                <a:moveTo>
                  <a:pt x="571" y="1604"/>
                </a:moveTo>
                <a:cubicBezTo>
                  <a:pt x="571" y="1604"/>
                  <a:pt x="574" y="1598"/>
                  <a:pt x="577" y="1604"/>
                </a:cubicBezTo>
                <a:cubicBezTo>
                  <a:pt x="581" y="1610"/>
                  <a:pt x="574" y="1608"/>
                  <a:pt x="571" y="1604"/>
                </a:cubicBezTo>
                <a:close/>
                <a:moveTo>
                  <a:pt x="580" y="1599"/>
                </a:moveTo>
                <a:cubicBezTo>
                  <a:pt x="576" y="1596"/>
                  <a:pt x="580" y="1592"/>
                  <a:pt x="580" y="1592"/>
                </a:cubicBezTo>
                <a:cubicBezTo>
                  <a:pt x="582" y="1595"/>
                  <a:pt x="584" y="1601"/>
                  <a:pt x="580" y="1599"/>
                </a:cubicBezTo>
                <a:close/>
                <a:moveTo>
                  <a:pt x="584" y="1636"/>
                </a:moveTo>
                <a:cubicBezTo>
                  <a:pt x="589" y="1634"/>
                  <a:pt x="593" y="1640"/>
                  <a:pt x="588" y="1643"/>
                </a:cubicBezTo>
                <a:cubicBezTo>
                  <a:pt x="582" y="1646"/>
                  <a:pt x="579" y="1638"/>
                  <a:pt x="584" y="1636"/>
                </a:cubicBezTo>
                <a:close/>
                <a:moveTo>
                  <a:pt x="587" y="1657"/>
                </a:moveTo>
                <a:cubicBezTo>
                  <a:pt x="582" y="1663"/>
                  <a:pt x="587" y="1654"/>
                  <a:pt x="586" y="1650"/>
                </a:cubicBezTo>
                <a:cubicBezTo>
                  <a:pt x="584" y="1646"/>
                  <a:pt x="589" y="1645"/>
                  <a:pt x="592" y="1644"/>
                </a:cubicBezTo>
                <a:cubicBezTo>
                  <a:pt x="592" y="1644"/>
                  <a:pt x="591" y="1652"/>
                  <a:pt x="587" y="1657"/>
                </a:cubicBezTo>
                <a:close/>
                <a:moveTo>
                  <a:pt x="589" y="1633"/>
                </a:moveTo>
                <a:cubicBezTo>
                  <a:pt x="581" y="1636"/>
                  <a:pt x="589" y="1629"/>
                  <a:pt x="589" y="1624"/>
                </a:cubicBezTo>
                <a:cubicBezTo>
                  <a:pt x="588" y="1619"/>
                  <a:pt x="594" y="1625"/>
                  <a:pt x="597" y="1620"/>
                </a:cubicBezTo>
                <a:cubicBezTo>
                  <a:pt x="600" y="1614"/>
                  <a:pt x="599" y="1612"/>
                  <a:pt x="599" y="1612"/>
                </a:cubicBezTo>
                <a:cubicBezTo>
                  <a:pt x="599" y="1612"/>
                  <a:pt x="601" y="1604"/>
                  <a:pt x="604" y="1604"/>
                </a:cubicBezTo>
                <a:cubicBezTo>
                  <a:pt x="604" y="1604"/>
                  <a:pt x="605" y="1609"/>
                  <a:pt x="606" y="1613"/>
                </a:cubicBezTo>
                <a:cubicBezTo>
                  <a:pt x="607" y="1617"/>
                  <a:pt x="603" y="1620"/>
                  <a:pt x="599" y="1623"/>
                </a:cubicBezTo>
                <a:cubicBezTo>
                  <a:pt x="594" y="1625"/>
                  <a:pt x="596" y="1630"/>
                  <a:pt x="589" y="1633"/>
                </a:cubicBezTo>
                <a:close/>
                <a:moveTo>
                  <a:pt x="598" y="1634"/>
                </a:moveTo>
                <a:cubicBezTo>
                  <a:pt x="595" y="1629"/>
                  <a:pt x="605" y="1630"/>
                  <a:pt x="602" y="1626"/>
                </a:cubicBezTo>
                <a:cubicBezTo>
                  <a:pt x="598" y="1622"/>
                  <a:pt x="609" y="1617"/>
                  <a:pt x="609" y="1621"/>
                </a:cubicBezTo>
                <a:cubicBezTo>
                  <a:pt x="609" y="1624"/>
                  <a:pt x="602" y="1639"/>
                  <a:pt x="598" y="1634"/>
                </a:cubicBezTo>
                <a:close/>
                <a:moveTo>
                  <a:pt x="611" y="1644"/>
                </a:moveTo>
                <a:cubicBezTo>
                  <a:pt x="608" y="1649"/>
                  <a:pt x="604" y="1636"/>
                  <a:pt x="607" y="1636"/>
                </a:cubicBezTo>
                <a:cubicBezTo>
                  <a:pt x="611" y="1636"/>
                  <a:pt x="615" y="1639"/>
                  <a:pt x="611" y="1644"/>
                </a:cubicBezTo>
                <a:close/>
                <a:moveTo>
                  <a:pt x="630" y="1626"/>
                </a:moveTo>
                <a:cubicBezTo>
                  <a:pt x="624" y="1628"/>
                  <a:pt x="631" y="1635"/>
                  <a:pt x="626" y="1636"/>
                </a:cubicBezTo>
                <a:cubicBezTo>
                  <a:pt x="621" y="1637"/>
                  <a:pt x="624" y="1628"/>
                  <a:pt x="622" y="1626"/>
                </a:cubicBezTo>
                <a:cubicBezTo>
                  <a:pt x="620" y="1624"/>
                  <a:pt x="621" y="1631"/>
                  <a:pt x="618" y="1636"/>
                </a:cubicBezTo>
                <a:cubicBezTo>
                  <a:pt x="615" y="1640"/>
                  <a:pt x="614" y="1633"/>
                  <a:pt x="612" y="1628"/>
                </a:cubicBezTo>
                <a:cubicBezTo>
                  <a:pt x="612" y="1628"/>
                  <a:pt x="611" y="1624"/>
                  <a:pt x="615" y="1624"/>
                </a:cubicBezTo>
                <a:cubicBezTo>
                  <a:pt x="620" y="1624"/>
                  <a:pt x="625" y="1622"/>
                  <a:pt x="621" y="1618"/>
                </a:cubicBezTo>
                <a:cubicBezTo>
                  <a:pt x="617" y="1614"/>
                  <a:pt x="624" y="1615"/>
                  <a:pt x="629" y="1616"/>
                </a:cubicBezTo>
                <a:cubicBezTo>
                  <a:pt x="634" y="1617"/>
                  <a:pt x="631" y="1613"/>
                  <a:pt x="628" y="1608"/>
                </a:cubicBezTo>
                <a:cubicBezTo>
                  <a:pt x="625" y="1603"/>
                  <a:pt x="627" y="1600"/>
                  <a:pt x="631" y="1598"/>
                </a:cubicBezTo>
                <a:cubicBezTo>
                  <a:pt x="636" y="1596"/>
                  <a:pt x="629" y="1602"/>
                  <a:pt x="633" y="1603"/>
                </a:cubicBezTo>
                <a:cubicBezTo>
                  <a:pt x="637" y="1604"/>
                  <a:pt x="633" y="1611"/>
                  <a:pt x="637" y="1614"/>
                </a:cubicBezTo>
                <a:cubicBezTo>
                  <a:pt x="641" y="1617"/>
                  <a:pt x="646" y="1619"/>
                  <a:pt x="642" y="1624"/>
                </a:cubicBezTo>
                <a:cubicBezTo>
                  <a:pt x="639" y="1629"/>
                  <a:pt x="635" y="1624"/>
                  <a:pt x="630" y="1626"/>
                </a:cubicBezTo>
                <a:close/>
                <a:moveTo>
                  <a:pt x="643" y="1629"/>
                </a:moveTo>
                <a:cubicBezTo>
                  <a:pt x="643" y="1629"/>
                  <a:pt x="643" y="1634"/>
                  <a:pt x="638" y="1633"/>
                </a:cubicBezTo>
                <a:cubicBezTo>
                  <a:pt x="633" y="1632"/>
                  <a:pt x="640" y="1630"/>
                  <a:pt x="643" y="1629"/>
                </a:cubicBezTo>
                <a:close/>
                <a:moveTo>
                  <a:pt x="643" y="1657"/>
                </a:moveTo>
                <a:cubicBezTo>
                  <a:pt x="639" y="1658"/>
                  <a:pt x="643" y="1654"/>
                  <a:pt x="641" y="1652"/>
                </a:cubicBezTo>
                <a:cubicBezTo>
                  <a:pt x="640" y="1650"/>
                  <a:pt x="636" y="1648"/>
                  <a:pt x="636" y="1648"/>
                </a:cubicBezTo>
                <a:cubicBezTo>
                  <a:pt x="640" y="1648"/>
                  <a:pt x="643" y="1645"/>
                  <a:pt x="645" y="1649"/>
                </a:cubicBezTo>
                <a:cubicBezTo>
                  <a:pt x="647" y="1653"/>
                  <a:pt x="648" y="1656"/>
                  <a:pt x="643" y="1657"/>
                </a:cubicBezTo>
                <a:close/>
                <a:moveTo>
                  <a:pt x="668" y="1647"/>
                </a:moveTo>
                <a:cubicBezTo>
                  <a:pt x="663" y="1651"/>
                  <a:pt x="664" y="1646"/>
                  <a:pt x="659" y="1646"/>
                </a:cubicBezTo>
                <a:cubicBezTo>
                  <a:pt x="655" y="1646"/>
                  <a:pt x="664" y="1651"/>
                  <a:pt x="658" y="1654"/>
                </a:cubicBezTo>
                <a:cubicBezTo>
                  <a:pt x="652" y="1658"/>
                  <a:pt x="656" y="1649"/>
                  <a:pt x="647" y="1646"/>
                </a:cubicBezTo>
                <a:cubicBezTo>
                  <a:pt x="638" y="1643"/>
                  <a:pt x="642" y="1642"/>
                  <a:pt x="645" y="1638"/>
                </a:cubicBezTo>
                <a:cubicBezTo>
                  <a:pt x="648" y="1634"/>
                  <a:pt x="651" y="1644"/>
                  <a:pt x="654" y="1644"/>
                </a:cubicBezTo>
                <a:cubicBezTo>
                  <a:pt x="658" y="1645"/>
                  <a:pt x="652" y="1640"/>
                  <a:pt x="656" y="1638"/>
                </a:cubicBezTo>
                <a:cubicBezTo>
                  <a:pt x="660" y="1636"/>
                  <a:pt x="658" y="1643"/>
                  <a:pt x="661" y="1644"/>
                </a:cubicBezTo>
                <a:cubicBezTo>
                  <a:pt x="664" y="1644"/>
                  <a:pt x="665" y="1642"/>
                  <a:pt x="662" y="1639"/>
                </a:cubicBezTo>
                <a:cubicBezTo>
                  <a:pt x="659" y="1636"/>
                  <a:pt x="663" y="1634"/>
                  <a:pt x="666" y="1633"/>
                </a:cubicBezTo>
                <a:cubicBezTo>
                  <a:pt x="666" y="1633"/>
                  <a:pt x="669" y="1633"/>
                  <a:pt x="673" y="1638"/>
                </a:cubicBezTo>
                <a:cubicBezTo>
                  <a:pt x="677" y="1642"/>
                  <a:pt x="672" y="1643"/>
                  <a:pt x="668" y="1647"/>
                </a:cubicBezTo>
                <a:close/>
                <a:moveTo>
                  <a:pt x="679" y="1651"/>
                </a:moveTo>
                <a:cubicBezTo>
                  <a:pt x="677" y="1656"/>
                  <a:pt x="679" y="1656"/>
                  <a:pt x="674" y="1659"/>
                </a:cubicBezTo>
                <a:cubicBezTo>
                  <a:pt x="668" y="1661"/>
                  <a:pt x="673" y="1654"/>
                  <a:pt x="670" y="1651"/>
                </a:cubicBezTo>
                <a:cubicBezTo>
                  <a:pt x="668" y="1647"/>
                  <a:pt x="675" y="1646"/>
                  <a:pt x="679" y="1643"/>
                </a:cubicBezTo>
                <a:cubicBezTo>
                  <a:pt x="679" y="1643"/>
                  <a:pt x="681" y="1646"/>
                  <a:pt x="679" y="1651"/>
                </a:cubicBezTo>
                <a:close/>
                <a:moveTo>
                  <a:pt x="690" y="1642"/>
                </a:moveTo>
                <a:cubicBezTo>
                  <a:pt x="683" y="1646"/>
                  <a:pt x="692" y="1648"/>
                  <a:pt x="688" y="1655"/>
                </a:cubicBezTo>
                <a:cubicBezTo>
                  <a:pt x="684" y="1663"/>
                  <a:pt x="686" y="1653"/>
                  <a:pt x="686" y="1649"/>
                </a:cubicBezTo>
                <a:cubicBezTo>
                  <a:pt x="685" y="1644"/>
                  <a:pt x="686" y="1644"/>
                  <a:pt x="681" y="1640"/>
                </a:cubicBezTo>
                <a:cubicBezTo>
                  <a:pt x="677" y="1636"/>
                  <a:pt x="682" y="1636"/>
                  <a:pt x="688" y="1633"/>
                </a:cubicBezTo>
                <a:cubicBezTo>
                  <a:pt x="688" y="1633"/>
                  <a:pt x="688" y="1637"/>
                  <a:pt x="693" y="1633"/>
                </a:cubicBezTo>
                <a:cubicBezTo>
                  <a:pt x="697" y="1630"/>
                  <a:pt x="691" y="1626"/>
                  <a:pt x="696" y="1625"/>
                </a:cubicBezTo>
                <a:cubicBezTo>
                  <a:pt x="701" y="1623"/>
                  <a:pt x="697" y="1628"/>
                  <a:pt x="698" y="1636"/>
                </a:cubicBezTo>
                <a:cubicBezTo>
                  <a:pt x="699" y="1643"/>
                  <a:pt x="698" y="1638"/>
                  <a:pt x="690" y="1642"/>
                </a:cubicBezTo>
                <a:close/>
                <a:moveTo>
                  <a:pt x="743" y="1591"/>
                </a:moveTo>
                <a:cubicBezTo>
                  <a:pt x="738" y="1591"/>
                  <a:pt x="736" y="1589"/>
                  <a:pt x="731" y="1590"/>
                </a:cubicBezTo>
                <a:cubicBezTo>
                  <a:pt x="726" y="1590"/>
                  <a:pt x="723" y="1589"/>
                  <a:pt x="724" y="1594"/>
                </a:cubicBezTo>
                <a:cubicBezTo>
                  <a:pt x="724" y="1600"/>
                  <a:pt x="714" y="1599"/>
                  <a:pt x="716" y="1603"/>
                </a:cubicBezTo>
                <a:cubicBezTo>
                  <a:pt x="717" y="1607"/>
                  <a:pt x="712" y="1603"/>
                  <a:pt x="711" y="1608"/>
                </a:cubicBezTo>
                <a:cubicBezTo>
                  <a:pt x="710" y="1613"/>
                  <a:pt x="705" y="1619"/>
                  <a:pt x="703" y="1614"/>
                </a:cubicBezTo>
                <a:cubicBezTo>
                  <a:pt x="701" y="1609"/>
                  <a:pt x="697" y="1608"/>
                  <a:pt x="702" y="1606"/>
                </a:cubicBezTo>
                <a:cubicBezTo>
                  <a:pt x="707" y="1605"/>
                  <a:pt x="711" y="1606"/>
                  <a:pt x="709" y="1601"/>
                </a:cubicBezTo>
                <a:cubicBezTo>
                  <a:pt x="707" y="1596"/>
                  <a:pt x="706" y="1602"/>
                  <a:pt x="702" y="1602"/>
                </a:cubicBezTo>
                <a:cubicBezTo>
                  <a:pt x="698" y="1602"/>
                  <a:pt x="704" y="1596"/>
                  <a:pt x="700" y="1596"/>
                </a:cubicBezTo>
                <a:cubicBezTo>
                  <a:pt x="696" y="1596"/>
                  <a:pt x="697" y="1605"/>
                  <a:pt x="693" y="1601"/>
                </a:cubicBezTo>
                <a:cubicBezTo>
                  <a:pt x="690" y="1597"/>
                  <a:pt x="685" y="1596"/>
                  <a:pt x="692" y="1593"/>
                </a:cubicBezTo>
                <a:cubicBezTo>
                  <a:pt x="700" y="1589"/>
                  <a:pt x="697" y="1596"/>
                  <a:pt x="702" y="1594"/>
                </a:cubicBezTo>
                <a:cubicBezTo>
                  <a:pt x="706" y="1592"/>
                  <a:pt x="712" y="1597"/>
                  <a:pt x="712" y="1593"/>
                </a:cubicBezTo>
                <a:cubicBezTo>
                  <a:pt x="712" y="1590"/>
                  <a:pt x="703" y="1594"/>
                  <a:pt x="700" y="1587"/>
                </a:cubicBezTo>
                <a:cubicBezTo>
                  <a:pt x="696" y="1580"/>
                  <a:pt x="695" y="1582"/>
                  <a:pt x="694" y="1585"/>
                </a:cubicBezTo>
                <a:cubicBezTo>
                  <a:pt x="693" y="1589"/>
                  <a:pt x="690" y="1592"/>
                  <a:pt x="687" y="1586"/>
                </a:cubicBezTo>
                <a:cubicBezTo>
                  <a:pt x="683" y="1580"/>
                  <a:pt x="676" y="1580"/>
                  <a:pt x="684" y="1577"/>
                </a:cubicBezTo>
                <a:cubicBezTo>
                  <a:pt x="691" y="1574"/>
                  <a:pt x="685" y="1584"/>
                  <a:pt x="690" y="1579"/>
                </a:cubicBezTo>
                <a:cubicBezTo>
                  <a:pt x="694" y="1574"/>
                  <a:pt x="696" y="1568"/>
                  <a:pt x="696" y="1568"/>
                </a:cubicBezTo>
                <a:cubicBezTo>
                  <a:pt x="701" y="1570"/>
                  <a:pt x="701" y="1574"/>
                  <a:pt x="707" y="1576"/>
                </a:cubicBezTo>
                <a:cubicBezTo>
                  <a:pt x="714" y="1579"/>
                  <a:pt x="708" y="1584"/>
                  <a:pt x="711" y="1583"/>
                </a:cubicBezTo>
                <a:cubicBezTo>
                  <a:pt x="714" y="1582"/>
                  <a:pt x="717" y="1576"/>
                  <a:pt x="715" y="1572"/>
                </a:cubicBezTo>
                <a:cubicBezTo>
                  <a:pt x="712" y="1568"/>
                  <a:pt x="708" y="1561"/>
                  <a:pt x="716" y="1566"/>
                </a:cubicBezTo>
                <a:cubicBezTo>
                  <a:pt x="723" y="1570"/>
                  <a:pt x="723" y="1572"/>
                  <a:pt x="727" y="1574"/>
                </a:cubicBezTo>
                <a:cubicBezTo>
                  <a:pt x="732" y="1577"/>
                  <a:pt x="725" y="1583"/>
                  <a:pt x="730" y="1580"/>
                </a:cubicBezTo>
                <a:cubicBezTo>
                  <a:pt x="736" y="1577"/>
                  <a:pt x="731" y="1573"/>
                  <a:pt x="736" y="1572"/>
                </a:cubicBezTo>
                <a:cubicBezTo>
                  <a:pt x="740" y="1571"/>
                  <a:pt x="743" y="1570"/>
                  <a:pt x="742" y="1566"/>
                </a:cubicBezTo>
                <a:cubicBezTo>
                  <a:pt x="741" y="1563"/>
                  <a:pt x="736" y="1571"/>
                  <a:pt x="734" y="1565"/>
                </a:cubicBezTo>
                <a:cubicBezTo>
                  <a:pt x="733" y="1562"/>
                  <a:pt x="731" y="1560"/>
                  <a:pt x="730" y="1559"/>
                </a:cubicBezTo>
                <a:cubicBezTo>
                  <a:pt x="746" y="1568"/>
                  <a:pt x="746" y="1568"/>
                  <a:pt x="746" y="1568"/>
                </a:cubicBezTo>
                <a:cubicBezTo>
                  <a:pt x="742" y="1569"/>
                  <a:pt x="738" y="1570"/>
                  <a:pt x="741" y="1573"/>
                </a:cubicBezTo>
                <a:cubicBezTo>
                  <a:pt x="744" y="1577"/>
                  <a:pt x="737" y="1576"/>
                  <a:pt x="738" y="1580"/>
                </a:cubicBezTo>
                <a:cubicBezTo>
                  <a:pt x="739" y="1583"/>
                  <a:pt x="733" y="1588"/>
                  <a:pt x="736" y="1588"/>
                </a:cubicBezTo>
                <a:cubicBezTo>
                  <a:pt x="739" y="1589"/>
                  <a:pt x="739" y="1579"/>
                  <a:pt x="743" y="1582"/>
                </a:cubicBezTo>
                <a:cubicBezTo>
                  <a:pt x="747" y="1586"/>
                  <a:pt x="748" y="1590"/>
                  <a:pt x="743" y="1591"/>
                </a:cubicBezTo>
                <a:close/>
                <a:moveTo>
                  <a:pt x="767" y="1606"/>
                </a:moveTo>
                <a:cubicBezTo>
                  <a:pt x="759" y="1604"/>
                  <a:pt x="767" y="1596"/>
                  <a:pt x="771" y="1597"/>
                </a:cubicBezTo>
                <a:cubicBezTo>
                  <a:pt x="776" y="1598"/>
                  <a:pt x="774" y="1597"/>
                  <a:pt x="775" y="1600"/>
                </a:cubicBezTo>
                <a:cubicBezTo>
                  <a:pt x="777" y="1604"/>
                  <a:pt x="775" y="1607"/>
                  <a:pt x="767" y="1606"/>
                </a:cubicBezTo>
                <a:close/>
                <a:moveTo>
                  <a:pt x="790" y="1632"/>
                </a:moveTo>
                <a:cubicBezTo>
                  <a:pt x="785" y="1632"/>
                  <a:pt x="788" y="1628"/>
                  <a:pt x="792" y="1627"/>
                </a:cubicBezTo>
                <a:cubicBezTo>
                  <a:pt x="792" y="1627"/>
                  <a:pt x="796" y="1632"/>
                  <a:pt x="790" y="1632"/>
                </a:cubicBezTo>
                <a:close/>
                <a:moveTo>
                  <a:pt x="811" y="1637"/>
                </a:moveTo>
                <a:cubicBezTo>
                  <a:pt x="806" y="1636"/>
                  <a:pt x="814" y="1633"/>
                  <a:pt x="812" y="1630"/>
                </a:cubicBezTo>
                <a:cubicBezTo>
                  <a:pt x="811" y="1628"/>
                  <a:pt x="811" y="1636"/>
                  <a:pt x="804" y="1632"/>
                </a:cubicBezTo>
                <a:cubicBezTo>
                  <a:pt x="798" y="1629"/>
                  <a:pt x="803" y="1625"/>
                  <a:pt x="810" y="1624"/>
                </a:cubicBezTo>
                <a:cubicBezTo>
                  <a:pt x="810" y="1624"/>
                  <a:pt x="814" y="1622"/>
                  <a:pt x="819" y="1627"/>
                </a:cubicBezTo>
                <a:cubicBezTo>
                  <a:pt x="823" y="1633"/>
                  <a:pt x="817" y="1639"/>
                  <a:pt x="811" y="1637"/>
                </a:cubicBezTo>
                <a:close/>
                <a:moveTo>
                  <a:pt x="843" y="1618"/>
                </a:moveTo>
                <a:cubicBezTo>
                  <a:pt x="842" y="1613"/>
                  <a:pt x="843" y="1613"/>
                  <a:pt x="837" y="1613"/>
                </a:cubicBezTo>
                <a:cubicBezTo>
                  <a:pt x="832" y="1613"/>
                  <a:pt x="837" y="1610"/>
                  <a:pt x="837" y="1605"/>
                </a:cubicBezTo>
                <a:cubicBezTo>
                  <a:pt x="838" y="1600"/>
                  <a:pt x="845" y="1600"/>
                  <a:pt x="843" y="1605"/>
                </a:cubicBezTo>
                <a:cubicBezTo>
                  <a:pt x="841" y="1610"/>
                  <a:pt x="842" y="1610"/>
                  <a:pt x="848" y="1612"/>
                </a:cubicBezTo>
                <a:cubicBezTo>
                  <a:pt x="854" y="1613"/>
                  <a:pt x="843" y="1623"/>
                  <a:pt x="843" y="1618"/>
                </a:cubicBezTo>
                <a:close/>
                <a:moveTo>
                  <a:pt x="875" y="1684"/>
                </a:moveTo>
                <a:cubicBezTo>
                  <a:pt x="869" y="1686"/>
                  <a:pt x="875" y="1675"/>
                  <a:pt x="878" y="1675"/>
                </a:cubicBezTo>
                <a:cubicBezTo>
                  <a:pt x="881" y="1675"/>
                  <a:pt x="882" y="1683"/>
                  <a:pt x="875" y="1684"/>
                </a:cubicBezTo>
                <a:close/>
                <a:moveTo>
                  <a:pt x="883" y="1647"/>
                </a:moveTo>
                <a:cubicBezTo>
                  <a:pt x="881" y="1649"/>
                  <a:pt x="881" y="1646"/>
                  <a:pt x="883" y="1644"/>
                </a:cubicBezTo>
                <a:cubicBezTo>
                  <a:pt x="883" y="1644"/>
                  <a:pt x="885" y="1645"/>
                  <a:pt x="883" y="1647"/>
                </a:cubicBezTo>
                <a:close/>
                <a:moveTo>
                  <a:pt x="890" y="1653"/>
                </a:moveTo>
                <a:cubicBezTo>
                  <a:pt x="888" y="1654"/>
                  <a:pt x="889" y="1646"/>
                  <a:pt x="894" y="1646"/>
                </a:cubicBezTo>
                <a:cubicBezTo>
                  <a:pt x="899" y="1647"/>
                  <a:pt x="893" y="1653"/>
                  <a:pt x="890" y="1653"/>
                </a:cubicBezTo>
                <a:close/>
                <a:moveTo>
                  <a:pt x="901" y="1642"/>
                </a:moveTo>
                <a:cubicBezTo>
                  <a:pt x="898" y="1643"/>
                  <a:pt x="896" y="1640"/>
                  <a:pt x="899" y="1639"/>
                </a:cubicBezTo>
                <a:cubicBezTo>
                  <a:pt x="902" y="1639"/>
                  <a:pt x="905" y="1642"/>
                  <a:pt x="901" y="1642"/>
                </a:cubicBezTo>
                <a:close/>
                <a:moveTo>
                  <a:pt x="900" y="1633"/>
                </a:moveTo>
                <a:cubicBezTo>
                  <a:pt x="903" y="1630"/>
                  <a:pt x="900" y="1628"/>
                  <a:pt x="901" y="1628"/>
                </a:cubicBezTo>
                <a:cubicBezTo>
                  <a:pt x="901" y="1628"/>
                  <a:pt x="901" y="1628"/>
                  <a:pt x="903" y="1628"/>
                </a:cubicBezTo>
                <a:cubicBezTo>
                  <a:pt x="908" y="1629"/>
                  <a:pt x="895" y="1638"/>
                  <a:pt x="900" y="1633"/>
                </a:cubicBezTo>
                <a:close/>
                <a:moveTo>
                  <a:pt x="912" y="1621"/>
                </a:moveTo>
                <a:cubicBezTo>
                  <a:pt x="909" y="1622"/>
                  <a:pt x="909" y="1619"/>
                  <a:pt x="911" y="1618"/>
                </a:cubicBezTo>
                <a:cubicBezTo>
                  <a:pt x="911" y="1618"/>
                  <a:pt x="915" y="1621"/>
                  <a:pt x="912" y="1621"/>
                </a:cubicBezTo>
                <a:close/>
                <a:moveTo>
                  <a:pt x="920" y="1612"/>
                </a:moveTo>
                <a:cubicBezTo>
                  <a:pt x="923" y="1611"/>
                  <a:pt x="922" y="1615"/>
                  <a:pt x="919" y="1617"/>
                </a:cubicBezTo>
                <a:cubicBezTo>
                  <a:pt x="915" y="1618"/>
                  <a:pt x="917" y="1614"/>
                  <a:pt x="920" y="1612"/>
                </a:cubicBezTo>
                <a:close/>
                <a:moveTo>
                  <a:pt x="921" y="1631"/>
                </a:moveTo>
                <a:cubicBezTo>
                  <a:pt x="917" y="1630"/>
                  <a:pt x="918" y="1628"/>
                  <a:pt x="920" y="1624"/>
                </a:cubicBezTo>
                <a:cubicBezTo>
                  <a:pt x="923" y="1621"/>
                  <a:pt x="923" y="1627"/>
                  <a:pt x="924" y="1625"/>
                </a:cubicBezTo>
                <a:cubicBezTo>
                  <a:pt x="926" y="1624"/>
                  <a:pt x="924" y="1620"/>
                  <a:pt x="926" y="1621"/>
                </a:cubicBezTo>
                <a:cubicBezTo>
                  <a:pt x="927" y="1621"/>
                  <a:pt x="928" y="1621"/>
                  <a:pt x="930" y="1623"/>
                </a:cubicBezTo>
                <a:cubicBezTo>
                  <a:pt x="931" y="1626"/>
                  <a:pt x="928" y="1627"/>
                  <a:pt x="925" y="1628"/>
                </a:cubicBezTo>
                <a:cubicBezTo>
                  <a:pt x="921" y="1629"/>
                  <a:pt x="929" y="1633"/>
                  <a:pt x="924" y="1637"/>
                </a:cubicBezTo>
                <a:cubicBezTo>
                  <a:pt x="920" y="1641"/>
                  <a:pt x="925" y="1632"/>
                  <a:pt x="921" y="1631"/>
                </a:cubicBezTo>
                <a:close/>
                <a:moveTo>
                  <a:pt x="938" y="1646"/>
                </a:moveTo>
                <a:cubicBezTo>
                  <a:pt x="934" y="1647"/>
                  <a:pt x="932" y="1644"/>
                  <a:pt x="932" y="1648"/>
                </a:cubicBezTo>
                <a:cubicBezTo>
                  <a:pt x="932" y="1652"/>
                  <a:pt x="929" y="1649"/>
                  <a:pt x="929" y="1652"/>
                </a:cubicBezTo>
                <a:cubicBezTo>
                  <a:pt x="930" y="1655"/>
                  <a:pt x="929" y="1660"/>
                  <a:pt x="927" y="1656"/>
                </a:cubicBezTo>
                <a:cubicBezTo>
                  <a:pt x="925" y="1652"/>
                  <a:pt x="922" y="1650"/>
                  <a:pt x="926" y="1648"/>
                </a:cubicBezTo>
                <a:cubicBezTo>
                  <a:pt x="930" y="1646"/>
                  <a:pt x="935" y="1644"/>
                  <a:pt x="934" y="1641"/>
                </a:cubicBezTo>
                <a:cubicBezTo>
                  <a:pt x="933" y="1638"/>
                  <a:pt x="934" y="1639"/>
                  <a:pt x="937" y="1638"/>
                </a:cubicBezTo>
                <a:cubicBezTo>
                  <a:pt x="941" y="1638"/>
                  <a:pt x="941" y="1644"/>
                  <a:pt x="938" y="1646"/>
                </a:cubicBezTo>
                <a:close/>
                <a:moveTo>
                  <a:pt x="947" y="1650"/>
                </a:moveTo>
                <a:cubicBezTo>
                  <a:pt x="941" y="1651"/>
                  <a:pt x="945" y="1648"/>
                  <a:pt x="948" y="1646"/>
                </a:cubicBezTo>
                <a:cubicBezTo>
                  <a:pt x="948" y="1646"/>
                  <a:pt x="952" y="1649"/>
                  <a:pt x="947" y="1650"/>
                </a:cubicBezTo>
                <a:close/>
                <a:moveTo>
                  <a:pt x="952" y="1612"/>
                </a:moveTo>
                <a:cubicBezTo>
                  <a:pt x="954" y="1612"/>
                  <a:pt x="956" y="1615"/>
                  <a:pt x="953" y="1616"/>
                </a:cubicBezTo>
                <a:cubicBezTo>
                  <a:pt x="949" y="1618"/>
                  <a:pt x="950" y="1612"/>
                  <a:pt x="952" y="1612"/>
                </a:cubicBezTo>
                <a:close/>
                <a:moveTo>
                  <a:pt x="954" y="1671"/>
                </a:moveTo>
                <a:cubicBezTo>
                  <a:pt x="950" y="1671"/>
                  <a:pt x="952" y="1668"/>
                  <a:pt x="955" y="1667"/>
                </a:cubicBezTo>
                <a:cubicBezTo>
                  <a:pt x="955" y="1667"/>
                  <a:pt x="957" y="1671"/>
                  <a:pt x="954" y="1671"/>
                </a:cubicBezTo>
                <a:close/>
                <a:moveTo>
                  <a:pt x="964" y="1666"/>
                </a:moveTo>
                <a:cubicBezTo>
                  <a:pt x="958" y="1669"/>
                  <a:pt x="964" y="1662"/>
                  <a:pt x="960" y="1660"/>
                </a:cubicBezTo>
                <a:cubicBezTo>
                  <a:pt x="957" y="1658"/>
                  <a:pt x="956" y="1657"/>
                  <a:pt x="960" y="1655"/>
                </a:cubicBezTo>
                <a:cubicBezTo>
                  <a:pt x="960" y="1655"/>
                  <a:pt x="966" y="1651"/>
                  <a:pt x="963" y="1655"/>
                </a:cubicBezTo>
                <a:cubicBezTo>
                  <a:pt x="960" y="1659"/>
                  <a:pt x="963" y="1657"/>
                  <a:pt x="966" y="1659"/>
                </a:cubicBezTo>
                <a:cubicBezTo>
                  <a:pt x="968" y="1662"/>
                  <a:pt x="970" y="1662"/>
                  <a:pt x="964" y="1666"/>
                </a:cubicBezTo>
                <a:close/>
                <a:moveTo>
                  <a:pt x="976" y="1659"/>
                </a:moveTo>
                <a:cubicBezTo>
                  <a:pt x="974" y="1663"/>
                  <a:pt x="974" y="1654"/>
                  <a:pt x="976" y="1651"/>
                </a:cubicBezTo>
                <a:cubicBezTo>
                  <a:pt x="976" y="1651"/>
                  <a:pt x="978" y="1655"/>
                  <a:pt x="976" y="1659"/>
                </a:cubicBezTo>
                <a:close/>
                <a:moveTo>
                  <a:pt x="985" y="1581"/>
                </a:moveTo>
                <a:cubicBezTo>
                  <a:pt x="985" y="1581"/>
                  <a:pt x="986" y="1582"/>
                  <a:pt x="988" y="1581"/>
                </a:cubicBezTo>
                <a:cubicBezTo>
                  <a:pt x="990" y="1579"/>
                  <a:pt x="991" y="1582"/>
                  <a:pt x="991" y="1582"/>
                </a:cubicBezTo>
                <a:cubicBezTo>
                  <a:pt x="991" y="1582"/>
                  <a:pt x="990" y="1582"/>
                  <a:pt x="988" y="1584"/>
                </a:cubicBezTo>
                <a:cubicBezTo>
                  <a:pt x="986" y="1585"/>
                  <a:pt x="988" y="1588"/>
                  <a:pt x="988" y="1593"/>
                </a:cubicBezTo>
                <a:cubicBezTo>
                  <a:pt x="987" y="1598"/>
                  <a:pt x="986" y="1588"/>
                  <a:pt x="986" y="1588"/>
                </a:cubicBezTo>
                <a:cubicBezTo>
                  <a:pt x="986" y="1588"/>
                  <a:pt x="985" y="1584"/>
                  <a:pt x="985" y="1581"/>
                </a:cubicBezTo>
                <a:close/>
                <a:moveTo>
                  <a:pt x="988" y="1655"/>
                </a:moveTo>
                <a:cubicBezTo>
                  <a:pt x="986" y="1656"/>
                  <a:pt x="982" y="1648"/>
                  <a:pt x="990" y="1650"/>
                </a:cubicBezTo>
                <a:cubicBezTo>
                  <a:pt x="999" y="1653"/>
                  <a:pt x="990" y="1654"/>
                  <a:pt x="988" y="1655"/>
                </a:cubicBezTo>
                <a:close/>
                <a:moveTo>
                  <a:pt x="998" y="1597"/>
                </a:moveTo>
                <a:cubicBezTo>
                  <a:pt x="997" y="1601"/>
                  <a:pt x="995" y="1594"/>
                  <a:pt x="998" y="1593"/>
                </a:cubicBezTo>
                <a:cubicBezTo>
                  <a:pt x="1000" y="1592"/>
                  <a:pt x="999" y="1594"/>
                  <a:pt x="998" y="1597"/>
                </a:cubicBezTo>
                <a:close/>
                <a:moveTo>
                  <a:pt x="1030" y="1658"/>
                </a:moveTo>
                <a:cubicBezTo>
                  <a:pt x="1028" y="1660"/>
                  <a:pt x="1023" y="1661"/>
                  <a:pt x="1026" y="1663"/>
                </a:cubicBezTo>
                <a:cubicBezTo>
                  <a:pt x="1029" y="1664"/>
                  <a:pt x="1029" y="1667"/>
                  <a:pt x="1025" y="1666"/>
                </a:cubicBezTo>
                <a:cubicBezTo>
                  <a:pt x="1022" y="1665"/>
                  <a:pt x="1022" y="1663"/>
                  <a:pt x="1021" y="1659"/>
                </a:cubicBezTo>
                <a:cubicBezTo>
                  <a:pt x="1021" y="1655"/>
                  <a:pt x="1026" y="1655"/>
                  <a:pt x="1022" y="1654"/>
                </a:cubicBezTo>
                <a:cubicBezTo>
                  <a:pt x="1018" y="1652"/>
                  <a:pt x="1018" y="1653"/>
                  <a:pt x="1015" y="1653"/>
                </a:cubicBezTo>
                <a:cubicBezTo>
                  <a:pt x="1012" y="1653"/>
                  <a:pt x="1012" y="1648"/>
                  <a:pt x="1016" y="1647"/>
                </a:cubicBezTo>
                <a:cubicBezTo>
                  <a:pt x="1019" y="1647"/>
                  <a:pt x="1019" y="1645"/>
                  <a:pt x="1020" y="1645"/>
                </a:cubicBezTo>
                <a:cubicBezTo>
                  <a:pt x="1019" y="1645"/>
                  <a:pt x="1019" y="1648"/>
                  <a:pt x="1023" y="1651"/>
                </a:cubicBezTo>
                <a:cubicBezTo>
                  <a:pt x="1028" y="1654"/>
                  <a:pt x="1021" y="1659"/>
                  <a:pt x="1025" y="1657"/>
                </a:cubicBezTo>
                <a:cubicBezTo>
                  <a:pt x="1030" y="1655"/>
                  <a:pt x="1028" y="1651"/>
                  <a:pt x="1030" y="1652"/>
                </a:cubicBezTo>
                <a:cubicBezTo>
                  <a:pt x="1033" y="1653"/>
                  <a:pt x="1032" y="1656"/>
                  <a:pt x="1030" y="1658"/>
                </a:cubicBezTo>
                <a:close/>
                <a:moveTo>
                  <a:pt x="1056" y="1607"/>
                </a:moveTo>
                <a:cubicBezTo>
                  <a:pt x="1053" y="1608"/>
                  <a:pt x="1052" y="1603"/>
                  <a:pt x="1055" y="1602"/>
                </a:cubicBezTo>
                <a:cubicBezTo>
                  <a:pt x="1059" y="1601"/>
                  <a:pt x="1059" y="1606"/>
                  <a:pt x="1056" y="1607"/>
                </a:cubicBezTo>
                <a:close/>
                <a:moveTo>
                  <a:pt x="1077" y="1648"/>
                </a:moveTo>
                <a:cubicBezTo>
                  <a:pt x="1074" y="1647"/>
                  <a:pt x="1075" y="1639"/>
                  <a:pt x="1078" y="1641"/>
                </a:cubicBezTo>
                <a:cubicBezTo>
                  <a:pt x="1080" y="1643"/>
                  <a:pt x="1079" y="1648"/>
                  <a:pt x="1077" y="1648"/>
                </a:cubicBezTo>
                <a:close/>
                <a:moveTo>
                  <a:pt x="1081" y="1639"/>
                </a:moveTo>
                <a:cubicBezTo>
                  <a:pt x="1079" y="1639"/>
                  <a:pt x="1081" y="1635"/>
                  <a:pt x="1082" y="1637"/>
                </a:cubicBezTo>
                <a:cubicBezTo>
                  <a:pt x="1084" y="1638"/>
                  <a:pt x="1083" y="1640"/>
                  <a:pt x="1081" y="1639"/>
                </a:cubicBezTo>
                <a:close/>
                <a:moveTo>
                  <a:pt x="1096" y="1601"/>
                </a:moveTo>
                <a:cubicBezTo>
                  <a:pt x="1092" y="1604"/>
                  <a:pt x="1094" y="1598"/>
                  <a:pt x="1091" y="1597"/>
                </a:cubicBezTo>
                <a:cubicBezTo>
                  <a:pt x="1088" y="1595"/>
                  <a:pt x="1085" y="1592"/>
                  <a:pt x="1089" y="1590"/>
                </a:cubicBezTo>
                <a:cubicBezTo>
                  <a:pt x="1094" y="1588"/>
                  <a:pt x="1092" y="1593"/>
                  <a:pt x="1093" y="1595"/>
                </a:cubicBezTo>
                <a:cubicBezTo>
                  <a:pt x="1094" y="1598"/>
                  <a:pt x="1099" y="1597"/>
                  <a:pt x="1096" y="1601"/>
                </a:cubicBezTo>
                <a:close/>
                <a:moveTo>
                  <a:pt x="1241" y="1673"/>
                </a:moveTo>
                <a:cubicBezTo>
                  <a:pt x="1238" y="1679"/>
                  <a:pt x="1236" y="1682"/>
                  <a:pt x="1231" y="1690"/>
                </a:cubicBezTo>
                <a:cubicBezTo>
                  <a:pt x="1225" y="1698"/>
                  <a:pt x="1224" y="1706"/>
                  <a:pt x="1221" y="1714"/>
                </a:cubicBezTo>
                <a:cubicBezTo>
                  <a:pt x="1218" y="1723"/>
                  <a:pt x="1218" y="1726"/>
                  <a:pt x="1214" y="1727"/>
                </a:cubicBezTo>
                <a:cubicBezTo>
                  <a:pt x="1210" y="1729"/>
                  <a:pt x="1212" y="1715"/>
                  <a:pt x="1212" y="1715"/>
                </a:cubicBezTo>
                <a:cubicBezTo>
                  <a:pt x="1212" y="1715"/>
                  <a:pt x="1211" y="1708"/>
                  <a:pt x="1212" y="1698"/>
                </a:cubicBezTo>
                <a:cubicBezTo>
                  <a:pt x="1214" y="1688"/>
                  <a:pt x="1211" y="1690"/>
                  <a:pt x="1210" y="1678"/>
                </a:cubicBezTo>
                <a:cubicBezTo>
                  <a:pt x="1208" y="1666"/>
                  <a:pt x="1211" y="1653"/>
                  <a:pt x="1211" y="1653"/>
                </a:cubicBezTo>
                <a:cubicBezTo>
                  <a:pt x="1211" y="1653"/>
                  <a:pt x="1216" y="1657"/>
                  <a:pt x="1216" y="1661"/>
                </a:cubicBezTo>
                <a:cubicBezTo>
                  <a:pt x="1216" y="1665"/>
                  <a:pt x="1222" y="1661"/>
                  <a:pt x="1218" y="1666"/>
                </a:cubicBezTo>
                <a:cubicBezTo>
                  <a:pt x="1215" y="1671"/>
                  <a:pt x="1225" y="1666"/>
                  <a:pt x="1223" y="1672"/>
                </a:cubicBezTo>
                <a:cubicBezTo>
                  <a:pt x="1221" y="1678"/>
                  <a:pt x="1228" y="1681"/>
                  <a:pt x="1225" y="1678"/>
                </a:cubicBezTo>
                <a:cubicBezTo>
                  <a:pt x="1222" y="1676"/>
                  <a:pt x="1231" y="1676"/>
                  <a:pt x="1228" y="1673"/>
                </a:cubicBezTo>
                <a:cubicBezTo>
                  <a:pt x="1224" y="1670"/>
                  <a:pt x="1231" y="1671"/>
                  <a:pt x="1230" y="1668"/>
                </a:cubicBezTo>
                <a:cubicBezTo>
                  <a:pt x="1230" y="1665"/>
                  <a:pt x="1227" y="1662"/>
                  <a:pt x="1232" y="1664"/>
                </a:cubicBezTo>
                <a:cubicBezTo>
                  <a:pt x="1237" y="1666"/>
                  <a:pt x="1229" y="1672"/>
                  <a:pt x="1235" y="1672"/>
                </a:cubicBezTo>
                <a:cubicBezTo>
                  <a:pt x="1240" y="1672"/>
                  <a:pt x="1236" y="1665"/>
                  <a:pt x="1239" y="1665"/>
                </a:cubicBezTo>
                <a:cubicBezTo>
                  <a:pt x="1243" y="1665"/>
                  <a:pt x="1244" y="1666"/>
                  <a:pt x="1241" y="1673"/>
                </a:cubicBezTo>
                <a:close/>
                <a:moveTo>
                  <a:pt x="1250" y="1594"/>
                </a:moveTo>
                <a:cubicBezTo>
                  <a:pt x="1245" y="1594"/>
                  <a:pt x="1248" y="1582"/>
                  <a:pt x="1252" y="1586"/>
                </a:cubicBezTo>
                <a:cubicBezTo>
                  <a:pt x="1256" y="1590"/>
                  <a:pt x="1255" y="1594"/>
                  <a:pt x="1250" y="1594"/>
                </a:cubicBezTo>
                <a:close/>
                <a:moveTo>
                  <a:pt x="1322" y="1594"/>
                </a:moveTo>
                <a:cubicBezTo>
                  <a:pt x="1324" y="1594"/>
                  <a:pt x="1326" y="1594"/>
                  <a:pt x="1327" y="1600"/>
                </a:cubicBezTo>
                <a:cubicBezTo>
                  <a:pt x="1329" y="1607"/>
                  <a:pt x="1325" y="1610"/>
                  <a:pt x="1325" y="1610"/>
                </a:cubicBezTo>
                <a:cubicBezTo>
                  <a:pt x="1325" y="1610"/>
                  <a:pt x="1326" y="1605"/>
                  <a:pt x="1322" y="1601"/>
                </a:cubicBezTo>
                <a:cubicBezTo>
                  <a:pt x="1318" y="1598"/>
                  <a:pt x="1320" y="1593"/>
                  <a:pt x="1322" y="1594"/>
                </a:cubicBezTo>
                <a:close/>
                <a:moveTo>
                  <a:pt x="1337" y="1626"/>
                </a:moveTo>
                <a:cubicBezTo>
                  <a:pt x="1334" y="1630"/>
                  <a:pt x="1341" y="1632"/>
                  <a:pt x="1338" y="1636"/>
                </a:cubicBezTo>
                <a:cubicBezTo>
                  <a:pt x="1334" y="1641"/>
                  <a:pt x="1338" y="1634"/>
                  <a:pt x="1334" y="1632"/>
                </a:cubicBezTo>
                <a:cubicBezTo>
                  <a:pt x="1329" y="1630"/>
                  <a:pt x="1333" y="1627"/>
                  <a:pt x="1327" y="1624"/>
                </a:cubicBezTo>
                <a:cubicBezTo>
                  <a:pt x="1322" y="1622"/>
                  <a:pt x="1323" y="1619"/>
                  <a:pt x="1325" y="1617"/>
                </a:cubicBezTo>
                <a:cubicBezTo>
                  <a:pt x="1325" y="1617"/>
                  <a:pt x="1328" y="1616"/>
                  <a:pt x="1326" y="1611"/>
                </a:cubicBezTo>
                <a:cubicBezTo>
                  <a:pt x="1325" y="1606"/>
                  <a:pt x="1331" y="1609"/>
                  <a:pt x="1330" y="1614"/>
                </a:cubicBezTo>
                <a:cubicBezTo>
                  <a:pt x="1329" y="1618"/>
                  <a:pt x="1330" y="1621"/>
                  <a:pt x="1333" y="1624"/>
                </a:cubicBezTo>
                <a:cubicBezTo>
                  <a:pt x="1336" y="1627"/>
                  <a:pt x="1334" y="1618"/>
                  <a:pt x="1336" y="1620"/>
                </a:cubicBezTo>
                <a:cubicBezTo>
                  <a:pt x="1338" y="1621"/>
                  <a:pt x="1338" y="1615"/>
                  <a:pt x="1342" y="1617"/>
                </a:cubicBezTo>
                <a:cubicBezTo>
                  <a:pt x="1347" y="1620"/>
                  <a:pt x="1340" y="1623"/>
                  <a:pt x="1337" y="1626"/>
                </a:cubicBezTo>
                <a:close/>
                <a:moveTo>
                  <a:pt x="1351" y="1623"/>
                </a:moveTo>
                <a:cubicBezTo>
                  <a:pt x="1349" y="1626"/>
                  <a:pt x="1348" y="1620"/>
                  <a:pt x="1350" y="1620"/>
                </a:cubicBezTo>
                <a:cubicBezTo>
                  <a:pt x="1352" y="1620"/>
                  <a:pt x="1353" y="1621"/>
                  <a:pt x="1351" y="1623"/>
                </a:cubicBezTo>
                <a:close/>
                <a:moveTo>
                  <a:pt x="1353" y="1555"/>
                </a:moveTo>
                <a:cubicBezTo>
                  <a:pt x="1348" y="1557"/>
                  <a:pt x="1353" y="1551"/>
                  <a:pt x="1348" y="1550"/>
                </a:cubicBezTo>
                <a:cubicBezTo>
                  <a:pt x="1344" y="1548"/>
                  <a:pt x="1345" y="1551"/>
                  <a:pt x="1341" y="1551"/>
                </a:cubicBezTo>
                <a:cubicBezTo>
                  <a:pt x="1338" y="1551"/>
                  <a:pt x="1343" y="1546"/>
                  <a:pt x="1341" y="1545"/>
                </a:cubicBezTo>
                <a:cubicBezTo>
                  <a:pt x="1339" y="1544"/>
                  <a:pt x="1341" y="1542"/>
                  <a:pt x="1338" y="1544"/>
                </a:cubicBezTo>
                <a:cubicBezTo>
                  <a:pt x="1335" y="1546"/>
                  <a:pt x="1337" y="1550"/>
                  <a:pt x="1334" y="1549"/>
                </a:cubicBezTo>
                <a:cubicBezTo>
                  <a:pt x="1330" y="1548"/>
                  <a:pt x="1336" y="1541"/>
                  <a:pt x="1338" y="1536"/>
                </a:cubicBezTo>
                <a:cubicBezTo>
                  <a:pt x="1338" y="1536"/>
                  <a:pt x="1340" y="1540"/>
                  <a:pt x="1343" y="1543"/>
                </a:cubicBezTo>
                <a:cubicBezTo>
                  <a:pt x="1346" y="1546"/>
                  <a:pt x="1344" y="1537"/>
                  <a:pt x="1347" y="1539"/>
                </a:cubicBezTo>
                <a:cubicBezTo>
                  <a:pt x="1349" y="1542"/>
                  <a:pt x="1346" y="1544"/>
                  <a:pt x="1349" y="1546"/>
                </a:cubicBezTo>
                <a:cubicBezTo>
                  <a:pt x="1353" y="1548"/>
                  <a:pt x="1357" y="1554"/>
                  <a:pt x="1353" y="1555"/>
                </a:cubicBezTo>
                <a:close/>
                <a:moveTo>
                  <a:pt x="1357" y="1651"/>
                </a:moveTo>
                <a:cubicBezTo>
                  <a:pt x="1353" y="1651"/>
                  <a:pt x="1353" y="1644"/>
                  <a:pt x="1357" y="1645"/>
                </a:cubicBezTo>
                <a:cubicBezTo>
                  <a:pt x="1360" y="1645"/>
                  <a:pt x="1360" y="1651"/>
                  <a:pt x="1357" y="1651"/>
                </a:cubicBezTo>
                <a:close/>
                <a:moveTo>
                  <a:pt x="1357" y="1676"/>
                </a:moveTo>
                <a:cubicBezTo>
                  <a:pt x="1353" y="1674"/>
                  <a:pt x="1360" y="1666"/>
                  <a:pt x="1361" y="1671"/>
                </a:cubicBezTo>
                <a:cubicBezTo>
                  <a:pt x="1362" y="1676"/>
                  <a:pt x="1362" y="1678"/>
                  <a:pt x="1357" y="1676"/>
                </a:cubicBezTo>
                <a:close/>
                <a:moveTo>
                  <a:pt x="1360" y="1570"/>
                </a:moveTo>
                <a:cubicBezTo>
                  <a:pt x="1356" y="1569"/>
                  <a:pt x="1372" y="1544"/>
                  <a:pt x="1367" y="1555"/>
                </a:cubicBezTo>
                <a:cubicBezTo>
                  <a:pt x="1362" y="1566"/>
                  <a:pt x="1365" y="1571"/>
                  <a:pt x="1360" y="1570"/>
                </a:cubicBezTo>
                <a:close/>
                <a:moveTo>
                  <a:pt x="1369" y="1606"/>
                </a:moveTo>
                <a:cubicBezTo>
                  <a:pt x="1374" y="1605"/>
                  <a:pt x="1372" y="1603"/>
                  <a:pt x="1368" y="1603"/>
                </a:cubicBezTo>
                <a:cubicBezTo>
                  <a:pt x="1363" y="1602"/>
                  <a:pt x="1367" y="1593"/>
                  <a:pt x="1369" y="1594"/>
                </a:cubicBezTo>
                <a:cubicBezTo>
                  <a:pt x="1370" y="1596"/>
                  <a:pt x="1370" y="1600"/>
                  <a:pt x="1373" y="1602"/>
                </a:cubicBezTo>
                <a:cubicBezTo>
                  <a:pt x="1376" y="1603"/>
                  <a:pt x="1377" y="1607"/>
                  <a:pt x="1377" y="1612"/>
                </a:cubicBezTo>
                <a:cubicBezTo>
                  <a:pt x="1376" y="1616"/>
                  <a:pt x="1374" y="1611"/>
                  <a:pt x="1370" y="1612"/>
                </a:cubicBezTo>
                <a:cubicBezTo>
                  <a:pt x="1366" y="1612"/>
                  <a:pt x="1373" y="1621"/>
                  <a:pt x="1369" y="1621"/>
                </a:cubicBezTo>
                <a:cubicBezTo>
                  <a:pt x="1366" y="1621"/>
                  <a:pt x="1371" y="1615"/>
                  <a:pt x="1367" y="1614"/>
                </a:cubicBezTo>
                <a:cubicBezTo>
                  <a:pt x="1363" y="1614"/>
                  <a:pt x="1369" y="1610"/>
                  <a:pt x="1364" y="1609"/>
                </a:cubicBezTo>
                <a:cubicBezTo>
                  <a:pt x="1359" y="1608"/>
                  <a:pt x="1365" y="1606"/>
                  <a:pt x="1369" y="1606"/>
                </a:cubicBezTo>
                <a:close/>
                <a:moveTo>
                  <a:pt x="1369" y="1681"/>
                </a:moveTo>
                <a:cubicBezTo>
                  <a:pt x="1365" y="1685"/>
                  <a:pt x="1369" y="1669"/>
                  <a:pt x="1370" y="1670"/>
                </a:cubicBezTo>
                <a:cubicBezTo>
                  <a:pt x="1372" y="1672"/>
                  <a:pt x="1372" y="1677"/>
                  <a:pt x="1369" y="1681"/>
                </a:cubicBezTo>
                <a:close/>
                <a:moveTo>
                  <a:pt x="1372" y="1646"/>
                </a:moveTo>
                <a:cubicBezTo>
                  <a:pt x="1371" y="1649"/>
                  <a:pt x="1370" y="1656"/>
                  <a:pt x="1366" y="1655"/>
                </a:cubicBezTo>
                <a:cubicBezTo>
                  <a:pt x="1361" y="1655"/>
                  <a:pt x="1370" y="1650"/>
                  <a:pt x="1366" y="1648"/>
                </a:cubicBezTo>
                <a:cubicBezTo>
                  <a:pt x="1362" y="1646"/>
                  <a:pt x="1367" y="1636"/>
                  <a:pt x="1370" y="1643"/>
                </a:cubicBezTo>
                <a:cubicBezTo>
                  <a:pt x="1371" y="1644"/>
                  <a:pt x="1371" y="1645"/>
                  <a:pt x="1372" y="1646"/>
                </a:cubicBezTo>
                <a:cubicBezTo>
                  <a:pt x="1372" y="1645"/>
                  <a:pt x="1372" y="1644"/>
                  <a:pt x="1372" y="1644"/>
                </a:cubicBezTo>
                <a:cubicBezTo>
                  <a:pt x="1372" y="1644"/>
                  <a:pt x="1373" y="1647"/>
                  <a:pt x="1372" y="1646"/>
                </a:cubicBezTo>
                <a:close/>
                <a:moveTo>
                  <a:pt x="1373" y="1632"/>
                </a:moveTo>
                <a:cubicBezTo>
                  <a:pt x="1370" y="1638"/>
                  <a:pt x="1372" y="1630"/>
                  <a:pt x="1374" y="1624"/>
                </a:cubicBezTo>
                <a:cubicBezTo>
                  <a:pt x="1374" y="1624"/>
                  <a:pt x="1376" y="1626"/>
                  <a:pt x="1373" y="1632"/>
                </a:cubicBezTo>
                <a:close/>
                <a:moveTo>
                  <a:pt x="1377" y="1706"/>
                </a:moveTo>
                <a:cubicBezTo>
                  <a:pt x="1371" y="1709"/>
                  <a:pt x="1377" y="1703"/>
                  <a:pt x="1379" y="1700"/>
                </a:cubicBezTo>
                <a:cubicBezTo>
                  <a:pt x="1379" y="1700"/>
                  <a:pt x="1383" y="1704"/>
                  <a:pt x="1377" y="1706"/>
                </a:cubicBezTo>
                <a:close/>
                <a:moveTo>
                  <a:pt x="1394" y="1679"/>
                </a:moveTo>
                <a:cubicBezTo>
                  <a:pt x="1392" y="1682"/>
                  <a:pt x="1390" y="1680"/>
                  <a:pt x="1390" y="1683"/>
                </a:cubicBezTo>
                <a:cubicBezTo>
                  <a:pt x="1391" y="1686"/>
                  <a:pt x="1392" y="1689"/>
                  <a:pt x="1389" y="1693"/>
                </a:cubicBezTo>
                <a:cubicBezTo>
                  <a:pt x="1387" y="1696"/>
                  <a:pt x="1389" y="1698"/>
                  <a:pt x="1383" y="1700"/>
                </a:cubicBezTo>
                <a:cubicBezTo>
                  <a:pt x="1378" y="1702"/>
                  <a:pt x="1383" y="1698"/>
                  <a:pt x="1380" y="1693"/>
                </a:cubicBezTo>
                <a:cubicBezTo>
                  <a:pt x="1385" y="1689"/>
                  <a:pt x="1382" y="1695"/>
                  <a:pt x="1386" y="1694"/>
                </a:cubicBezTo>
                <a:cubicBezTo>
                  <a:pt x="1389" y="1693"/>
                  <a:pt x="1388" y="1690"/>
                  <a:pt x="1385" y="1685"/>
                </a:cubicBezTo>
                <a:cubicBezTo>
                  <a:pt x="1383" y="1681"/>
                  <a:pt x="1389" y="1683"/>
                  <a:pt x="1388" y="1679"/>
                </a:cubicBezTo>
                <a:cubicBezTo>
                  <a:pt x="1388" y="1674"/>
                  <a:pt x="1389" y="1674"/>
                  <a:pt x="1393" y="1674"/>
                </a:cubicBezTo>
                <a:cubicBezTo>
                  <a:pt x="1397" y="1674"/>
                  <a:pt x="1396" y="1676"/>
                  <a:pt x="1394" y="1679"/>
                </a:cubicBezTo>
                <a:close/>
                <a:moveTo>
                  <a:pt x="1396" y="1631"/>
                </a:moveTo>
                <a:cubicBezTo>
                  <a:pt x="1393" y="1635"/>
                  <a:pt x="1394" y="1622"/>
                  <a:pt x="1396" y="1623"/>
                </a:cubicBezTo>
                <a:cubicBezTo>
                  <a:pt x="1399" y="1624"/>
                  <a:pt x="1399" y="1627"/>
                  <a:pt x="1396" y="1631"/>
                </a:cubicBezTo>
                <a:close/>
                <a:moveTo>
                  <a:pt x="1398" y="1615"/>
                </a:moveTo>
                <a:cubicBezTo>
                  <a:pt x="1393" y="1617"/>
                  <a:pt x="1395" y="1612"/>
                  <a:pt x="1397" y="1609"/>
                </a:cubicBezTo>
                <a:cubicBezTo>
                  <a:pt x="1399" y="1606"/>
                  <a:pt x="1401" y="1605"/>
                  <a:pt x="1401" y="1610"/>
                </a:cubicBezTo>
                <a:cubicBezTo>
                  <a:pt x="1401" y="1616"/>
                  <a:pt x="1404" y="1612"/>
                  <a:pt x="1408" y="1610"/>
                </a:cubicBezTo>
                <a:cubicBezTo>
                  <a:pt x="1408" y="1610"/>
                  <a:pt x="1414" y="1614"/>
                  <a:pt x="1411" y="1618"/>
                </a:cubicBezTo>
                <a:cubicBezTo>
                  <a:pt x="1409" y="1623"/>
                  <a:pt x="1407" y="1619"/>
                  <a:pt x="1404" y="1617"/>
                </a:cubicBezTo>
                <a:cubicBezTo>
                  <a:pt x="1402" y="1615"/>
                  <a:pt x="1402" y="1613"/>
                  <a:pt x="1398" y="1615"/>
                </a:cubicBezTo>
                <a:close/>
                <a:moveTo>
                  <a:pt x="1419" y="1641"/>
                </a:moveTo>
                <a:cubicBezTo>
                  <a:pt x="1413" y="1643"/>
                  <a:pt x="1420" y="1637"/>
                  <a:pt x="1418" y="1634"/>
                </a:cubicBezTo>
                <a:cubicBezTo>
                  <a:pt x="1415" y="1630"/>
                  <a:pt x="1418" y="1636"/>
                  <a:pt x="1413" y="1638"/>
                </a:cubicBezTo>
                <a:cubicBezTo>
                  <a:pt x="1409" y="1639"/>
                  <a:pt x="1413" y="1632"/>
                  <a:pt x="1411" y="1630"/>
                </a:cubicBezTo>
                <a:cubicBezTo>
                  <a:pt x="1408" y="1627"/>
                  <a:pt x="1410" y="1633"/>
                  <a:pt x="1406" y="1635"/>
                </a:cubicBezTo>
                <a:cubicBezTo>
                  <a:pt x="1403" y="1637"/>
                  <a:pt x="1401" y="1632"/>
                  <a:pt x="1402" y="1630"/>
                </a:cubicBezTo>
                <a:cubicBezTo>
                  <a:pt x="1404" y="1627"/>
                  <a:pt x="1403" y="1626"/>
                  <a:pt x="1407" y="1626"/>
                </a:cubicBezTo>
                <a:cubicBezTo>
                  <a:pt x="1410" y="1627"/>
                  <a:pt x="1404" y="1622"/>
                  <a:pt x="1410" y="1622"/>
                </a:cubicBezTo>
                <a:cubicBezTo>
                  <a:pt x="1415" y="1621"/>
                  <a:pt x="1412" y="1622"/>
                  <a:pt x="1416" y="1628"/>
                </a:cubicBezTo>
                <a:cubicBezTo>
                  <a:pt x="1419" y="1633"/>
                  <a:pt x="1420" y="1627"/>
                  <a:pt x="1424" y="1631"/>
                </a:cubicBezTo>
                <a:cubicBezTo>
                  <a:pt x="1428" y="1635"/>
                  <a:pt x="1425" y="1639"/>
                  <a:pt x="1419" y="1641"/>
                </a:cubicBezTo>
                <a:close/>
                <a:moveTo>
                  <a:pt x="1432" y="1623"/>
                </a:moveTo>
                <a:cubicBezTo>
                  <a:pt x="1427" y="1624"/>
                  <a:pt x="1430" y="1630"/>
                  <a:pt x="1424" y="1625"/>
                </a:cubicBezTo>
                <a:cubicBezTo>
                  <a:pt x="1419" y="1621"/>
                  <a:pt x="1427" y="1624"/>
                  <a:pt x="1430" y="1620"/>
                </a:cubicBezTo>
                <a:cubicBezTo>
                  <a:pt x="1432" y="1617"/>
                  <a:pt x="1425" y="1616"/>
                  <a:pt x="1434" y="1615"/>
                </a:cubicBezTo>
                <a:cubicBezTo>
                  <a:pt x="1443" y="1614"/>
                  <a:pt x="1436" y="1621"/>
                  <a:pt x="1432" y="1623"/>
                </a:cubicBezTo>
                <a:close/>
                <a:moveTo>
                  <a:pt x="1438" y="1645"/>
                </a:moveTo>
                <a:cubicBezTo>
                  <a:pt x="1434" y="1645"/>
                  <a:pt x="1440" y="1639"/>
                  <a:pt x="1436" y="1639"/>
                </a:cubicBezTo>
                <a:cubicBezTo>
                  <a:pt x="1433" y="1639"/>
                  <a:pt x="1441" y="1632"/>
                  <a:pt x="1443" y="1634"/>
                </a:cubicBezTo>
                <a:cubicBezTo>
                  <a:pt x="1445" y="1635"/>
                  <a:pt x="1442" y="1638"/>
                  <a:pt x="1445" y="1640"/>
                </a:cubicBezTo>
                <a:cubicBezTo>
                  <a:pt x="1447" y="1642"/>
                  <a:pt x="1442" y="1645"/>
                  <a:pt x="1438" y="1645"/>
                </a:cubicBezTo>
                <a:close/>
                <a:moveTo>
                  <a:pt x="1452" y="1619"/>
                </a:moveTo>
                <a:cubicBezTo>
                  <a:pt x="1452" y="1623"/>
                  <a:pt x="1449" y="1625"/>
                  <a:pt x="1445" y="1624"/>
                </a:cubicBezTo>
                <a:cubicBezTo>
                  <a:pt x="1440" y="1624"/>
                  <a:pt x="1449" y="1623"/>
                  <a:pt x="1447" y="1619"/>
                </a:cubicBezTo>
                <a:cubicBezTo>
                  <a:pt x="1445" y="1615"/>
                  <a:pt x="1451" y="1615"/>
                  <a:pt x="1447" y="1613"/>
                </a:cubicBezTo>
                <a:cubicBezTo>
                  <a:pt x="1443" y="1611"/>
                  <a:pt x="1448" y="1606"/>
                  <a:pt x="1450" y="1606"/>
                </a:cubicBezTo>
                <a:cubicBezTo>
                  <a:pt x="1452" y="1607"/>
                  <a:pt x="1451" y="1612"/>
                  <a:pt x="1454" y="1614"/>
                </a:cubicBezTo>
                <a:cubicBezTo>
                  <a:pt x="1457" y="1615"/>
                  <a:pt x="1458" y="1610"/>
                  <a:pt x="1462" y="1612"/>
                </a:cubicBezTo>
                <a:cubicBezTo>
                  <a:pt x="1465" y="1614"/>
                  <a:pt x="1462" y="1615"/>
                  <a:pt x="1458" y="1620"/>
                </a:cubicBezTo>
                <a:cubicBezTo>
                  <a:pt x="1454" y="1625"/>
                  <a:pt x="1456" y="1626"/>
                  <a:pt x="1454" y="1623"/>
                </a:cubicBezTo>
                <a:cubicBezTo>
                  <a:pt x="1453" y="1619"/>
                  <a:pt x="1452" y="1616"/>
                  <a:pt x="1452" y="1619"/>
                </a:cubicBezTo>
                <a:close/>
                <a:moveTo>
                  <a:pt x="1457" y="1632"/>
                </a:moveTo>
                <a:cubicBezTo>
                  <a:pt x="1459" y="1636"/>
                  <a:pt x="1456" y="1640"/>
                  <a:pt x="1454" y="1636"/>
                </a:cubicBezTo>
                <a:cubicBezTo>
                  <a:pt x="1451" y="1632"/>
                  <a:pt x="1454" y="1626"/>
                  <a:pt x="1457" y="1624"/>
                </a:cubicBezTo>
                <a:cubicBezTo>
                  <a:pt x="1461" y="1623"/>
                  <a:pt x="1460" y="1624"/>
                  <a:pt x="1462" y="1621"/>
                </a:cubicBezTo>
                <a:cubicBezTo>
                  <a:pt x="1463" y="1617"/>
                  <a:pt x="1467" y="1625"/>
                  <a:pt x="1462" y="1626"/>
                </a:cubicBezTo>
                <a:cubicBezTo>
                  <a:pt x="1458" y="1628"/>
                  <a:pt x="1456" y="1628"/>
                  <a:pt x="1457" y="1632"/>
                </a:cubicBezTo>
                <a:close/>
                <a:moveTo>
                  <a:pt x="1462" y="1638"/>
                </a:moveTo>
                <a:cubicBezTo>
                  <a:pt x="1456" y="1640"/>
                  <a:pt x="1466" y="1633"/>
                  <a:pt x="1463" y="1632"/>
                </a:cubicBezTo>
                <a:cubicBezTo>
                  <a:pt x="1459" y="1630"/>
                  <a:pt x="1470" y="1629"/>
                  <a:pt x="1467" y="1626"/>
                </a:cubicBezTo>
                <a:cubicBezTo>
                  <a:pt x="1464" y="1623"/>
                  <a:pt x="1474" y="1624"/>
                  <a:pt x="1471" y="1621"/>
                </a:cubicBezTo>
                <a:cubicBezTo>
                  <a:pt x="1468" y="1619"/>
                  <a:pt x="1467" y="1617"/>
                  <a:pt x="1472" y="1615"/>
                </a:cubicBezTo>
                <a:cubicBezTo>
                  <a:pt x="1477" y="1613"/>
                  <a:pt x="1477" y="1622"/>
                  <a:pt x="1473" y="1623"/>
                </a:cubicBezTo>
                <a:cubicBezTo>
                  <a:pt x="1469" y="1625"/>
                  <a:pt x="1470" y="1626"/>
                  <a:pt x="1472" y="1631"/>
                </a:cubicBezTo>
                <a:cubicBezTo>
                  <a:pt x="1473" y="1636"/>
                  <a:pt x="1468" y="1636"/>
                  <a:pt x="1462" y="1638"/>
                </a:cubicBezTo>
                <a:close/>
                <a:moveTo>
                  <a:pt x="1475" y="1702"/>
                </a:moveTo>
                <a:cubicBezTo>
                  <a:pt x="1473" y="1705"/>
                  <a:pt x="1477" y="1694"/>
                  <a:pt x="1472" y="1692"/>
                </a:cubicBezTo>
                <a:cubicBezTo>
                  <a:pt x="1467" y="1690"/>
                  <a:pt x="1472" y="1690"/>
                  <a:pt x="1477" y="1688"/>
                </a:cubicBezTo>
                <a:cubicBezTo>
                  <a:pt x="1479" y="1691"/>
                  <a:pt x="1477" y="1700"/>
                  <a:pt x="1475" y="1702"/>
                </a:cubicBezTo>
                <a:close/>
                <a:moveTo>
                  <a:pt x="1477" y="1636"/>
                </a:moveTo>
                <a:cubicBezTo>
                  <a:pt x="1472" y="1639"/>
                  <a:pt x="1479" y="1634"/>
                  <a:pt x="1476" y="1630"/>
                </a:cubicBezTo>
                <a:cubicBezTo>
                  <a:pt x="1472" y="1626"/>
                  <a:pt x="1480" y="1625"/>
                  <a:pt x="1481" y="1626"/>
                </a:cubicBezTo>
                <a:cubicBezTo>
                  <a:pt x="1483" y="1626"/>
                  <a:pt x="1482" y="1633"/>
                  <a:pt x="1477" y="1636"/>
                </a:cubicBezTo>
                <a:close/>
                <a:moveTo>
                  <a:pt x="1505" y="1681"/>
                </a:moveTo>
                <a:cubicBezTo>
                  <a:pt x="1500" y="1675"/>
                  <a:pt x="1507" y="1678"/>
                  <a:pt x="1509" y="1677"/>
                </a:cubicBezTo>
                <a:cubicBezTo>
                  <a:pt x="1509" y="1677"/>
                  <a:pt x="1509" y="1674"/>
                  <a:pt x="1511" y="1673"/>
                </a:cubicBezTo>
                <a:cubicBezTo>
                  <a:pt x="1513" y="1672"/>
                  <a:pt x="1512" y="1683"/>
                  <a:pt x="1510" y="1689"/>
                </a:cubicBezTo>
                <a:cubicBezTo>
                  <a:pt x="1508" y="1694"/>
                  <a:pt x="1509" y="1687"/>
                  <a:pt x="1505" y="1681"/>
                </a:cubicBezTo>
                <a:close/>
                <a:moveTo>
                  <a:pt x="1510" y="1704"/>
                </a:moveTo>
                <a:cubicBezTo>
                  <a:pt x="1505" y="1705"/>
                  <a:pt x="1510" y="1702"/>
                  <a:pt x="1512" y="1700"/>
                </a:cubicBezTo>
                <a:cubicBezTo>
                  <a:pt x="1512" y="1700"/>
                  <a:pt x="1515" y="1703"/>
                  <a:pt x="1510" y="1704"/>
                </a:cubicBezTo>
                <a:close/>
                <a:moveTo>
                  <a:pt x="1523" y="1500"/>
                </a:moveTo>
                <a:cubicBezTo>
                  <a:pt x="1526" y="1497"/>
                  <a:pt x="1532" y="1503"/>
                  <a:pt x="1530" y="1500"/>
                </a:cubicBezTo>
                <a:cubicBezTo>
                  <a:pt x="1528" y="1496"/>
                  <a:pt x="1527" y="1493"/>
                  <a:pt x="1528" y="1491"/>
                </a:cubicBezTo>
                <a:cubicBezTo>
                  <a:pt x="1530" y="1489"/>
                  <a:pt x="1527" y="1496"/>
                  <a:pt x="1532" y="1496"/>
                </a:cubicBezTo>
                <a:cubicBezTo>
                  <a:pt x="1537" y="1496"/>
                  <a:pt x="1537" y="1496"/>
                  <a:pt x="1535" y="1501"/>
                </a:cubicBezTo>
                <a:cubicBezTo>
                  <a:pt x="1533" y="1505"/>
                  <a:pt x="1534" y="1508"/>
                  <a:pt x="1530" y="1506"/>
                </a:cubicBezTo>
                <a:cubicBezTo>
                  <a:pt x="1526" y="1503"/>
                  <a:pt x="1520" y="1503"/>
                  <a:pt x="1523" y="1500"/>
                </a:cubicBezTo>
                <a:close/>
                <a:moveTo>
                  <a:pt x="1537" y="1644"/>
                </a:moveTo>
                <a:cubicBezTo>
                  <a:pt x="1533" y="1649"/>
                  <a:pt x="1537" y="1639"/>
                  <a:pt x="1534" y="1640"/>
                </a:cubicBezTo>
                <a:cubicBezTo>
                  <a:pt x="1531" y="1641"/>
                  <a:pt x="1533" y="1637"/>
                  <a:pt x="1529" y="1633"/>
                </a:cubicBezTo>
                <a:cubicBezTo>
                  <a:pt x="1525" y="1628"/>
                  <a:pt x="1526" y="1626"/>
                  <a:pt x="1529" y="1624"/>
                </a:cubicBezTo>
                <a:cubicBezTo>
                  <a:pt x="1532" y="1622"/>
                  <a:pt x="1529" y="1626"/>
                  <a:pt x="1531" y="1626"/>
                </a:cubicBezTo>
                <a:cubicBezTo>
                  <a:pt x="1534" y="1626"/>
                  <a:pt x="1533" y="1632"/>
                  <a:pt x="1536" y="1636"/>
                </a:cubicBezTo>
                <a:cubicBezTo>
                  <a:pt x="1538" y="1640"/>
                  <a:pt x="1541" y="1639"/>
                  <a:pt x="1537" y="1644"/>
                </a:cubicBezTo>
                <a:close/>
                <a:moveTo>
                  <a:pt x="1539" y="1631"/>
                </a:moveTo>
                <a:cubicBezTo>
                  <a:pt x="1537" y="1633"/>
                  <a:pt x="1531" y="1619"/>
                  <a:pt x="1536" y="1621"/>
                </a:cubicBezTo>
                <a:cubicBezTo>
                  <a:pt x="1542" y="1624"/>
                  <a:pt x="1542" y="1629"/>
                  <a:pt x="1539" y="1631"/>
                </a:cubicBezTo>
                <a:close/>
                <a:moveTo>
                  <a:pt x="1555" y="1548"/>
                </a:moveTo>
                <a:cubicBezTo>
                  <a:pt x="1545" y="1545"/>
                  <a:pt x="1540" y="1538"/>
                  <a:pt x="1540" y="1538"/>
                </a:cubicBezTo>
                <a:cubicBezTo>
                  <a:pt x="1545" y="1540"/>
                  <a:pt x="1550" y="1536"/>
                  <a:pt x="1550" y="1536"/>
                </a:cubicBezTo>
                <a:cubicBezTo>
                  <a:pt x="1550" y="1536"/>
                  <a:pt x="1552" y="1537"/>
                  <a:pt x="1556" y="1542"/>
                </a:cubicBezTo>
                <a:cubicBezTo>
                  <a:pt x="1561" y="1547"/>
                  <a:pt x="1565" y="1550"/>
                  <a:pt x="1555" y="1548"/>
                </a:cubicBezTo>
                <a:close/>
                <a:moveTo>
                  <a:pt x="1589" y="1570"/>
                </a:moveTo>
                <a:cubicBezTo>
                  <a:pt x="1585" y="1569"/>
                  <a:pt x="1591" y="1566"/>
                  <a:pt x="1593" y="1564"/>
                </a:cubicBezTo>
                <a:cubicBezTo>
                  <a:pt x="1593" y="1564"/>
                  <a:pt x="1592" y="1572"/>
                  <a:pt x="1589" y="1570"/>
                </a:cubicBezTo>
                <a:close/>
                <a:moveTo>
                  <a:pt x="1589" y="1555"/>
                </a:moveTo>
                <a:cubicBezTo>
                  <a:pt x="1587" y="1551"/>
                  <a:pt x="1591" y="1552"/>
                  <a:pt x="1593" y="1549"/>
                </a:cubicBezTo>
                <a:cubicBezTo>
                  <a:pt x="1593" y="1549"/>
                  <a:pt x="1595" y="1551"/>
                  <a:pt x="1595" y="1555"/>
                </a:cubicBezTo>
                <a:cubicBezTo>
                  <a:pt x="1596" y="1559"/>
                  <a:pt x="1588" y="1564"/>
                  <a:pt x="1588" y="1564"/>
                </a:cubicBezTo>
                <a:cubicBezTo>
                  <a:pt x="1588" y="1564"/>
                  <a:pt x="1592" y="1559"/>
                  <a:pt x="1589" y="1555"/>
                </a:cubicBezTo>
                <a:close/>
                <a:moveTo>
                  <a:pt x="1595" y="1588"/>
                </a:moveTo>
                <a:cubicBezTo>
                  <a:pt x="1589" y="1588"/>
                  <a:pt x="1593" y="1585"/>
                  <a:pt x="1596" y="1581"/>
                </a:cubicBezTo>
                <a:cubicBezTo>
                  <a:pt x="1596" y="1581"/>
                  <a:pt x="1600" y="1587"/>
                  <a:pt x="1595" y="1588"/>
                </a:cubicBezTo>
                <a:close/>
                <a:moveTo>
                  <a:pt x="1598" y="1533"/>
                </a:moveTo>
                <a:cubicBezTo>
                  <a:pt x="1592" y="1535"/>
                  <a:pt x="1591" y="1526"/>
                  <a:pt x="1591" y="1532"/>
                </a:cubicBezTo>
                <a:cubicBezTo>
                  <a:pt x="1591" y="1538"/>
                  <a:pt x="1588" y="1540"/>
                  <a:pt x="1593" y="1540"/>
                </a:cubicBezTo>
                <a:cubicBezTo>
                  <a:pt x="1598" y="1540"/>
                  <a:pt x="1596" y="1542"/>
                  <a:pt x="1591" y="1546"/>
                </a:cubicBezTo>
                <a:cubicBezTo>
                  <a:pt x="1587" y="1549"/>
                  <a:pt x="1582" y="1552"/>
                  <a:pt x="1585" y="1554"/>
                </a:cubicBezTo>
                <a:cubicBezTo>
                  <a:pt x="1587" y="1557"/>
                  <a:pt x="1589" y="1560"/>
                  <a:pt x="1584" y="1562"/>
                </a:cubicBezTo>
                <a:cubicBezTo>
                  <a:pt x="1579" y="1564"/>
                  <a:pt x="1577" y="1569"/>
                  <a:pt x="1573" y="1564"/>
                </a:cubicBezTo>
                <a:cubicBezTo>
                  <a:pt x="1570" y="1559"/>
                  <a:pt x="1566" y="1561"/>
                  <a:pt x="1565" y="1555"/>
                </a:cubicBezTo>
                <a:cubicBezTo>
                  <a:pt x="1565" y="1549"/>
                  <a:pt x="1565" y="1552"/>
                  <a:pt x="1569" y="1552"/>
                </a:cubicBezTo>
                <a:cubicBezTo>
                  <a:pt x="1573" y="1553"/>
                  <a:pt x="1576" y="1550"/>
                  <a:pt x="1567" y="1545"/>
                </a:cubicBezTo>
                <a:cubicBezTo>
                  <a:pt x="1559" y="1540"/>
                  <a:pt x="1555" y="1539"/>
                  <a:pt x="1552" y="1533"/>
                </a:cubicBezTo>
                <a:cubicBezTo>
                  <a:pt x="1548" y="1526"/>
                  <a:pt x="1550" y="1526"/>
                  <a:pt x="1541" y="1525"/>
                </a:cubicBezTo>
                <a:cubicBezTo>
                  <a:pt x="1532" y="1523"/>
                  <a:pt x="1528" y="1519"/>
                  <a:pt x="1530" y="1515"/>
                </a:cubicBezTo>
                <a:cubicBezTo>
                  <a:pt x="1532" y="1511"/>
                  <a:pt x="1534" y="1518"/>
                  <a:pt x="1540" y="1518"/>
                </a:cubicBezTo>
                <a:cubicBezTo>
                  <a:pt x="1545" y="1519"/>
                  <a:pt x="1552" y="1520"/>
                  <a:pt x="1551" y="1514"/>
                </a:cubicBezTo>
                <a:cubicBezTo>
                  <a:pt x="1550" y="1507"/>
                  <a:pt x="1547" y="1502"/>
                  <a:pt x="1552" y="1503"/>
                </a:cubicBezTo>
                <a:cubicBezTo>
                  <a:pt x="1556" y="1505"/>
                  <a:pt x="1553" y="1517"/>
                  <a:pt x="1557" y="1516"/>
                </a:cubicBezTo>
                <a:cubicBezTo>
                  <a:pt x="1561" y="1515"/>
                  <a:pt x="1565" y="1515"/>
                  <a:pt x="1565" y="1509"/>
                </a:cubicBezTo>
                <a:cubicBezTo>
                  <a:pt x="1566" y="1503"/>
                  <a:pt x="1565" y="1502"/>
                  <a:pt x="1569" y="1501"/>
                </a:cubicBezTo>
                <a:cubicBezTo>
                  <a:pt x="1574" y="1501"/>
                  <a:pt x="1570" y="1506"/>
                  <a:pt x="1574" y="1511"/>
                </a:cubicBezTo>
                <a:cubicBezTo>
                  <a:pt x="1578" y="1516"/>
                  <a:pt x="1572" y="1524"/>
                  <a:pt x="1578" y="1520"/>
                </a:cubicBezTo>
                <a:cubicBezTo>
                  <a:pt x="1585" y="1516"/>
                  <a:pt x="1574" y="1515"/>
                  <a:pt x="1580" y="1511"/>
                </a:cubicBezTo>
                <a:cubicBezTo>
                  <a:pt x="1585" y="1508"/>
                  <a:pt x="1581" y="1502"/>
                  <a:pt x="1586" y="1505"/>
                </a:cubicBezTo>
                <a:cubicBezTo>
                  <a:pt x="1592" y="1508"/>
                  <a:pt x="1588" y="1513"/>
                  <a:pt x="1592" y="1514"/>
                </a:cubicBezTo>
                <a:cubicBezTo>
                  <a:pt x="1596" y="1515"/>
                  <a:pt x="1602" y="1515"/>
                  <a:pt x="1597" y="1518"/>
                </a:cubicBezTo>
                <a:cubicBezTo>
                  <a:pt x="1592" y="1522"/>
                  <a:pt x="1580" y="1523"/>
                  <a:pt x="1589" y="1524"/>
                </a:cubicBezTo>
                <a:cubicBezTo>
                  <a:pt x="1598" y="1524"/>
                  <a:pt x="1595" y="1520"/>
                  <a:pt x="1599" y="1524"/>
                </a:cubicBezTo>
                <a:cubicBezTo>
                  <a:pt x="1604" y="1529"/>
                  <a:pt x="1604" y="1531"/>
                  <a:pt x="1598" y="1533"/>
                </a:cubicBezTo>
                <a:close/>
                <a:moveTo>
                  <a:pt x="1611" y="1538"/>
                </a:moveTo>
                <a:cubicBezTo>
                  <a:pt x="1607" y="1543"/>
                  <a:pt x="1612" y="1532"/>
                  <a:pt x="1607" y="1530"/>
                </a:cubicBezTo>
                <a:cubicBezTo>
                  <a:pt x="1601" y="1527"/>
                  <a:pt x="1604" y="1525"/>
                  <a:pt x="1608" y="1521"/>
                </a:cubicBezTo>
                <a:cubicBezTo>
                  <a:pt x="1608" y="1521"/>
                  <a:pt x="1615" y="1532"/>
                  <a:pt x="1611" y="1538"/>
                </a:cubicBezTo>
                <a:close/>
                <a:moveTo>
                  <a:pt x="1618" y="1572"/>
                </a:moveTo>
                <a:cubicBezTo>
                  <a:pt x="1612" y="1574"/>
                  <a:pt x="1613" y="1568"/>
                  <a:pt x="1618" y="1564"/>
                </a:cubicBezTo>
                <a:cubicBezTo>
                  <a:pt x="1618" y="1564"/>
                  <a:pt x="1624" y="1570"/>
                  <a:pt x="1618" y="1572"/>
                </a:cubicBezTo>
                <a:close/>
                <a:moveTo>
                  <a:pt x="1630" y="1598"/>
                </a:moveTo>
                <a:cubicBezTo>
                  <a:pt x="1626" y="1605"/>
                  <a:pt x="1623" y="1588"/>
                  <a:pt x="1626" y="1590"/>
                </a:cubicBezTo>
                <a:cubicBezTo>
                  <a:pt x="1629" y="1591"/>
                  <a:pt x="1635" y="1592"/>
                  <a:pt x="1630" y="1598"/>
                </a:cubicBezTo>
                <a:close/>
                <a:moveTo>
                  <a:pt x="1645" y="1573"/>
                </a:moveTo>
                <a:cubicBezTo>
                  <a:pt x="1642" y="1577"/>
                  <a:pt x="1643" y="1571"/>
                  <a:pt x="1638" y="1574"/>
                </a:cubicBezTo>
                <a:cubicBezTo>
                  <a:pt x="1634" y="1577"/>
                  <a:pt x="1635" y="1571"/>
                  <a:pt x="1632" y="1569"/>
                </a:cubicBezTo>
                <a:cubicBezTo>
                  <a:pt x="1629" y="1567"/>
                  <a:pt x="1633" y="1564"/>
                  <a:pt x="1630" y="1563"/>
                </a:cubicBezTo>
                <a:cubicBezTo>
                  <a:pt x="1627" y="1562"/>
                  <a:pt x="1626" y="1574"/>
                  <a:pt x="1624" y="1572"/>
                </a:cubicBezTo>
                <a:cubicBezTo>
                  <a:pt x="1622" y="1569"/>
                  <a:pt x="1622" y="1567"/>
                  <a:pt x="1625" y="1565"/>
                </a:cubicBezTo>
                <a:cubicBezTo>
                  <a:pt x="1627" y="1564"/>
                  <a:pt x="1627" y="1561"/>
                  <a:pt x="1626" y="1557"/>
                </a:cubicBezTo>
                <a:cubicBezTo>
                  <a:pt x="1624" y="1553"/>
                  <a:pt x="1629" y="1555"/>
                  <a:pt x="1632" y="1555"/>
                </a:cubicBezTo>
                <a:cubicBezTo>
                  <a:pt x="1635" y="1554"/>
                  <a:pt x="1635" y="1552"/>
                  <a:pt x="1633" y="1550"/>
                </a:cubicBezTo>
                <a:cubicBezTo>
                  <a:pt x="1632" y="1547"/>
                  <a:pt x="1633" y="1545"/>
                  <a:pt x="1636" y="1545"/>
                </a:cubicBezTo>
                <a:cubicBezTo>
                  <a:pt x="1639" y="1545"/>
                  <a:pt x="1636" y="1554"/>
                  <a:pt x="1638" y="1558"/>
                </a:cubicBezTo>
                <a:cubicBezTo>
                  <a:pt x="1640" y="1561"/>
                  <a:pt x="1643" y="1555"/>
                  <a:pt x="1645" y="1558"/>
                </a:cubicBezTo>
                <a:cubicBezTo>
                  <a:pt x="1648" y="1562"/>
                  <a:pt x="1640" y="1563"/>
                  <a:pt x="1646" y="1566"/>
                </a:cubicBezTo>
                <a:cubicBezTo>
                  <a:pt x="1651" y="1569"/>
                  <a:pt x="1648" y="1569"/>
                  <a:pt x="1645" y="1573"/>
                </a:cubicBezTo>
                <a:close/>
                <a:moveTo>
                  <a:pt x="1654" y="1590"/>
                </a:moveTo>
                <a:cubicBezTo>
                  <a:pt x="1649" y="1593"/>
                  <a:pt x="1651" y="1587"/>
                  <a:pt x="1654" y="1581"/>
                </a:cubicBezTo>
                <a:cubicBezTo>
                  <a:pt x="1654" y="1581"/>
                  <a:pt x="1659" y="1587"/>
                  <a:pt x="1654" y="1590"/>
                </a:cubicBezTo>
                <a:close/>
                <a:moveTo>
                  <a:pt x="1661" y="1532"/>
                </a:moveTo>
                <a:cubicBezTo>
                  <a:pt x="1661" y="1532"/>
                  <a:pt x="1656" y="1522"/>
                  <a:pt x="1661" y="1526"/>
                </a:cubicBezTo>
                <a:cubicBezTo>
                  <a:pt x="1666" y="1530"/>
                  <a:pt x="1661" y="1532"/>
                  <a:pt x="1661" y="1532"/>
                </a:cubicBezTo>
                <a:close/>
                <a:moveTo>
                  <a:pt x="1676" y="1598"/>
                </a:moveTo>
                <a:cubicBezTo>
                  <a:pt x="1669" y="1595"/>
                  <a:pt x="1677" y="1596"/>
                  <a:pt x="1678" y="1591"/>
                </a:cubicBezTo>
                <a:cubicBezTo>
                  <a:pt x="1678" y="1591"/>
                  <a:pt x="1683" y="1601"/>
                  <a:pt x="1676" y="1598"/>
                </a:cubicBezTo>
                <a:close/>
                <a:moveTo>
                  <a:pt x="1693" y="1488"/>
                </a:moveTo>
                <a:cubicBezTo>
                  <a:pt x="1697" y="1494"/>
                  <a:pt x="1699" y="1495"/>
                  <a:pt x="1699" y="1496"/>
                </a:cubicBezTo>
                <a:cubicBezTo>
                  <a:pt x="1699" y="1496"/>
                  <a:pt x="1695" y="1493"/>
                  <a:pt x="1689" y="1494"/>
                </a:cubicBezTo>
                <a:cubicBezTo>
                  <a:pt x="1680" y="1495"/>
                  <a:pt x="1683" y="1475"/>
                  <a:pt x="1693" y="1488"/>
                </a:cubicBezTo>
                <a:close/>
                <a:moveTo>
                  <a:pt x="1697" y="1515"/>
                </a:moveTo>
                <a:cubicBezTo>
                  <a:pt x="1691" y="1520"/>
                  <a:pt x="1694" y="1510"/>
                  <a:pt x="1698" y="1507"/>
                </a:cubicBezTo>
                <a:cubicBezTo>
                  <a:pt x="1698" y="1507"/>
                  <a:pt x="1703" y="1511"/>
                  <a:pt x="1697" y="1515"/>
                </a:cubicBezTo>
                <a:close/>
                <a:moveTo>
                  <a:pt x="1686" y="1591"/>
                </a:moveTo>
                <a:cubicBezTo>
                  <a:pt x="1683" y="1592"/>
                  <a:pt x="1687" y="1574"/>
                  <a:pt x="1687" y="1577"/>
                </a:cubicBezTo>
                <a:cubicBezTo>
                  <a:pt x="1687" y="1580"/>
                  <a:pt x="1690" y="1589"/>
                  <a:pt x="1686" y="1591"/>
                </a:cubicBezTo>
                <a:close/>
                <a:moveTo>
                  <a:pt x="1694" y="1598"/>
                </a:moveTo>
                <a:cubicBezTo>
                  <a:pt x="1689" y="1604"/>
                  <a:pt x="1693" y="1574"/>
                  <a:pt x="1696" y="1578"/>
                </a:cubicBezTo>
                <a:cubicBezTo>
                  <a:pt x="1698" y="1583"/>
                  <a:pt x="1699" y="1592"/>
                  <a:pt x="1694" y="1598"/>
                </a:cubicBezTo>
                <a:close/>
                <a:moveTo>
                  <a:pt x="1697" y="1564"/>
                </a:moveTo>
                <a:cubicBezTo>
                  <a:pt x="1693" y="1568"/>
                  <a:pt x="1694" y="1570"/>
                  <a:pt x="1691" y="1568"/>
                </a:cubicBezTo>
                <a:cubicBezTo>
                  <a:pt x="1687" y="1566"/>
                  <a:pt x="1682" y="1555"/>
                  <a:pt x="1689" y="1562"/>
                </a:cubicBezTo>
                <a:cubicBezTo>
                  <a:pt x="1696" y="1568"/>
                  <a:pt x="1692" y="1557"/>
                  <a:pt x="1698" y="1555"/>
                </a:cubicBezTo>
                <a:cubicBezTo>
                  <a:pt x="1703" y="1552"/>
                  <a:pt x="1702" y="1560"/>
                  <a:pt x="1697" y="1564"/>
                </a:cubicBezTo>
                <a:close/>
                <a:moveTo>
                  <a:pt x="1705" y="1577"/>
                </a:moveTo>
                <a:cubicBezTo>
                  <a:pt x="1702" y="1580"/>
                  <a:pt x="1703" y="1572"/>
                  <a:pt x="1703" y="1572"/>
                </a:cubicBezTo>
                <a:cubicBezTo>
                  <a:pt x="1707" y="1570"/>
                  <a:pt x="1708" y="1573"/>
                  <a:pt x="1705" y="1577"/>
                </a:cubicBezTo>
                <a:close/>
                <a:moveTo>
                  <a:pt x="1707" y="1560"/>
                </a:moveTo>
                <a:cubicBezTo>
                  <a:pt x="1711" y="1560"/>
                  <a:pt x="1712" y="1565"/>
                  <a:pt x="1708" y="1567"/>
                </a:cubicBezTo>
                <a:cubicBezTo>
                  <a:pt x="1705" y="1569"/>
                  <a:pt x="1707" y="1560"/>
                  <a:pt x="1707" y="1560"/>
                </a:cubicBezTo>
                <a:close/>
                <a:moveTo>
                  <a:pt x="1714" y="1603"/>
                </a:moveTo>
                <a:cubicBezTo>
                  <a:pt x="1708" y="1605"/>
                  <a:pt x="1706" y="1600"/>
                  <a:pt x="1710" y="1596"/>
                </a:cubicBezTo>
                <a:cubicBezTo>
                  <a:pt x="1715" y="1593"/>
                  <a:pt x="1719" y="1600"/>
                  <a:pt x="1714" y="1603"/>
                </a:cubicBezTo>
                <a:close/>
                <a:moveTo>
                  <a:pt x="1737" y="1628"/>
                </a:moveTo>
                <a:cubicBezTo>
                  <a:pt x="1740" y="1629"/>
                  <a:pt x="1741" y="1631"/>
                  <a:pt x="1737" y="1634"/>
                </a:cubicBezTo>
                <a:cubicBezTo>
                  <a:pt x="1733" y="1638"/>
                  <a:pt x="1735" y="1628"/>
                  <a:pt x="1737" y="1628"/>
                </a:cubicBezTo>
                <a:close/>
                <a:moveTo>
                  <a:pt x="1732" y="1626"/>
                </a:moveTo>
                <a:cubicBezTo>
                  <a:pt x="1727" y="1630"/>
                  <a:pt x="1725" y="1615"/>
                  <a:pt x="1725" y="1613"/>
                </a:cubicBezTo>
                <a:cubicBezTo>
                  <a:pt x="1725" y="1613"/>
                  <a:pt x="1737" y="1623"/>
                  <a:pt x="1732" y="1626"/>
                </a:cubicBezTo>
                <a:close/>
                <a:moveTo>
                  <a:pt x="1733" y="1579"/>
                </a:moveTo>
                <a:cubicBezTo>
                  <a:pt x="1727" y="1586"/>
                  <a:pt x="1733" y="1590"/>
                  <a:pt x="1735" y="1596"/>
                </a:cubicBezTo>
                <a:cubicBezTo>
                  <a:pt x="1738" y="1602"/>
                  <a:pt x="1733" y="1606"/>
                  <a:pt x="1727" y="1608"/>
                </a:cubicBezTo>
                <a:cubicBezTo>
                  <a:pt x="1721" y="1611"/>
                  <a:pt x="1734" y="1598"/>
                  <a:pt x="1728" y="1601"/>
                </a:cubicBezTo>
                <a:cubicBezTo>
                  <a:pt x="1723" y="1604"/>
                  <a:pt x="1733" y="1588"/>
                  <a:pt x="1728" y="1589"/>
                </a:cubicBezTo>
                <a:cubicBezTo>
                  <a:pt x="1723" y="1589"/>
                  <a:pt x="1728" y="1594"/>
                  <a:pt x="1721" y="1595"/>
                </a:cubicBezTo>
                <a:cubicBezTo>
                  <a:pt x="1714" y="1597"/>
                  <a:pt x="1728" y="1579"/>
                  <a:pt x="1719" y="1582"/>
                </a:cubicBezTo>
                <a:cubicBezTo>
                  <a:pt x="1710" y="1585"/>
                  <a:pt x="1707" y="1581"/>
                  <a:pt x="1708" y="1578"/>
                </a:cubicBezTo>
                <a:cubicBezTo>
                  <a:pt x="1709" y="1576"/>
                  <a:pt x="1715" y="1577"/>
                  <a:pt x="1721" y="1577"/>
                </a:cubicBezTo>
                <a:cubicBezTo>
                  <a:pt x="1728" y="1578"/>
                  <a:pt x="1718" y="1572"/>
                  <a:pt x="1722" y="1569"/>
                </a:cubicBezTo>
                <a:cubicBezTo>
                  <a:pt x="1725" y="1567"/>
                  <a:pt x="1726" y="1573"/>
                  <a:pt x="1731" y="1573"/>
                </a:cubicBezTo>
                <a:cubicBezTo>
                  <a:pt x="1736" y="1573"/>
                  <a:pt x="1732" y="1566"/>
                  <a:pt x="1737" y="1568"/>
                </a:cubicBezTo>
                <a:cubicBezTo>
                  <a:pt x="1743" y="1569"/>
                  <a:pt x="1739" y="1572"/>
                  <a:pt x="1733" y="1579"/>
                </a:cubicBezTo>
                <a:close/>
                <a:moveTo>
                  <a:pt x="1763" y="1597"/>
                </a:moveTo>
                <a:cubicBezTo>
                  <a:pt x="1758" y="1600"/>
                  <a:pt x="1764" y="1603"/>
                  <a:pt x="1760" y="1606"/>
                </a:cubicBezTo>
                <a:cubicBezTo>
                  <a:pt x="1756" y="1608"/>
                  <a:pt x="1760" y="1589"/>
                  <a:pt x="1763" y="1590"/>
                </a:cubicBezTo>
                <a:cubicBezTo>
                  <a:pt x="1766" y="1592"/>
                  <a:pt x="1767" y="1593"/>
                  <a:pt x="1763" y="1597"/>
                </a:cubicBezTo>
                <a:close/>
                <a:moveTo>
                  <a:pt x="1784" y="1588"/>
                </a:moveTo>
                <a:cubicBezTo>
                  <a:pt x="1780" y="1590"/>
                  <a:pt x="1779" y="1577"/>
                  <a:pt x="1782" y="1579"/>
                </a:cubicBezTo>
                <a:cubicBezTo>
                  <a:pt x="1786" y="1581"/>
                  <a:pt x="1789" y="1585"/>
                  <a:pt x="1784" y="1588"/>
                </a:cubicBezTo>
                <a:close/>
                <a:moveTo>
                  <a:pt x="1789" y="1576"/>
                </a:moveTo>
                <a:cubicBezTo>
                  <a:pt x="1789" y="1576"/>
                  <a:pt x="1788" y="1568"/>
                  <a:pt x="1792" y="1573"/>
                </a:cubicBezTo>
                <a:cubicBezTo>
                  <a:pt x="1796" y="1578"/>
                  <a:pt x="1792" y="1578"/>
                  <a:pt x="1789" y="1576"/>
                </a:cubicBezTo>
                <a:close/>
                <a:moveTo>
                  <a:pt x="1817" y="1589"/>
                </a:moveTo>
                <a:cubicBezTo>
                  <a:pt x="1813" y="1589"/>
                  <a:pt x="1823" y="1597"/>
                  <a:pt x="1820" y="1601"/>
                </a:cubicBezTo>
                <a:cubicBezTo>
                  <a:pt x="1816" y="1604"/>
                  <a:pt x="1818" y="1595"/>
                  <a:pt x="1814" y="1596"/>
                </a:cubicBezTo>
                <a:cubicBezTo>
                  <a:pt x="1809" y="1598"/>
                  <a:pt x="1810" y="1588"/>
                  <a:pt x="1807" y="1587"/>
                </a:cubicBezTo>
                <a:cubicBezTo>
                  <a:pt x="1804" y="1586"/>
                  <a:pt x="1808" y="1591"/>
                  <a:pt x="1803" y="1594"/>
                </a:cubicBezTo>
                <a:cubicBezTo>
                  <a:pt x="1799" y="1596"/>
                  <a:pt x="1802" y="1590"/>
                  <a:pt x="1801" y="1585"/>
                </a:cubicBezTo>
                <a:cubicBezTo>
                  <a:pt x="1800" y="1581"/>
                  <a:pt x="1799" y="1589"/>
                  <a:pt x="1796" y="1589"/>
                </a:cubicBezTo>
                <a:cubicBezTo>
                  <a:pt x="1792" y="1588"/>
                  <a:pt x="1798" y="1585"/>
                  <a:pt x="1797" y="1582"/>
                </a:cubicBezTo>
                <a:cubicBezTo>
                  <a:pt x="1796" y="1578"/>
                  <a:pt x="1799" y="1577"/>
                  <a:pt x="1802" y="1578"/>
                </a:cubicBezTo>
                <a:cubicBezTo>
                  <a:pt x="1802" y="1578"/>
                  <a:pt x="1801" y="1581"/>
                  <a:pt x="1804" y="1583"/>
                </a:cubicBezTo>
                <a:cubicBezTo>
                  <a:pt x="1806" y="1585"/>
                  <a:pt x="1805" y="1578"/>
                  <a:pt x="1810" y="1578"/>
                </a:cubicBezTo>
                <a:cubicBezTo>
                  <a:pt x="1814" y="1578"/>
                  <a:pt x="1810" y="1583"/>
                  <a:pt x="1813" y="1584"/>
                </a:cubicBezTo>
                <a:cubicBezTo>
                  <a:pt x="1815" y="1585"/>
                  <a:pt x="1818" y="1580"/>
                  <a:pt x="1821" y="1585"/>
                </a:cubicBezTo>
                <a:cubicBezTo>
                  <a:pt x="1824" y="1590"/>
                  <a:pt x="1821" y="1589"/>
                  <a:pt x="1817" y="1589"/>
                </a:cubicBezTo>
                <a:close/>
                <a:moveTo>
                  <a:pt x="1823" y="1580"/>
                </a:moveTo>
                <a:cubicBezTo>
                  <a:pt x="1819" y="1577"/>
                  <a:pt x="1821" y="1569"/>
                  <a:pt x="1823" y="1573"/>
                </a:cubicBezTo>
                <a:cubicBezTo>
                  <a:pt x="1826" y="1577"/>
                  <a:pt x="1826" y="1582"/>
                  <a:pt x="1823" y="1580"/>
                </a:cubicBezTo>
                <a:close/>
                <a:moveTo>
                  <a:pt x="1822" y="1486"/>
                </a:moveTo>
                <a:cubicBezTo>
                  <a:pt x="1818" y="1486"/>
                  <a:pt x="1821" y="1474"/>
                  <a:pt x="1824" y="1476"/>
                </a:cubicBezTo>
                <a:cubicBezTo>
                  <a:pt x="1828" y="1479"/>
                  <a:pt x="1825" y="1486"/>
                  <a:pt x="1822" y="1486"/>
                </a:cubicBezTo>
                <a:close/>
                <a:moveTo>
                  <a:pt x="1840" y="1614"/>
                </a:moveTo>
                <a:cubicBezTo>
                  <a:pt x="1835" y="1615"/>
                  <a:pt x="1834" y="1607"/>
                  <a:pt x="1837" y="1606"/>
                </a:cubicBezTo>
                <a:cubicBezTo>
                  <a:pt x="1837" y="1606"/>
                  <a:pt x="1837" y="1597"/>
                  <a:pt x="1844" y="1608"/>
                </a:cubicBezTo>
                <a:cubicBezTo>
                  <a:pt x="1851" y="1620"/>
                  <a:pt x="1844" y="1614"/>
                  <a:pt x="1840" y="1614"/>
                </a:cubicBezTo>
                <a:close/>
                <a:moveTo>
                  <a:pt x="1859" y="1579"/>
                </a:moveTo>
                <a:cubicBezTo>
                  <a:pt x="1851" y="1583"/>
                  <a:pt x="1855" y="1579"/>
                  <a:pt x="1852" y="1574"/>
                </a:cubicBezTo>
                <a:cubicBezTo>
                  <a:pt x="1850" y="1570"/>
                  <a:pt x="1842" y="1566"/>
                  <a:pt x="1850" y="1564"/>
                </a:cubicBezTo>
                <a:cubicBezTo>
                  <a:pt x="1858" y="1563"/>
                  <a:pt x="1851" y="1569"/>
                  <a:pt x="1854" y="1572"/>
                </a:cubicBezTo>
                <a:cubicBezTo>
                  <a:pt x="1857" y="1575"/>
                  <a:pt x="1867" y="1575"/>
                  <a:pt x="1859" y="1579"/>
                </a:cubicBezTo>
                <a:close/>
                <a:moveTo>
                  <a:pt x="1876" y="1586"/>
                </a:moveTo>
                <a:cubicBezTo>
                  <a:pt x="1872" y="1585"/>
                  <a:pt x="1872" y="1577"/>
                  <a:pt x="1877" y="1579"/>
                </a:cubicBezTo>
                <a:cubicBezTo>
                  <a:pt x="1882" y="1582"/>
                  <a:pt x="1880" y="1588"/>
                  <a:pt x="1876" y="1586"/>
                </a:cubicBezTo>
                <a:close/>
                <a:moveTo>
                  <a:pt x="1881" y="1610"/>
                </a:moveTo>
                <a:cubicBezTo>
                  <a:pt x="1876" y="1611"/>
                  <a:pt x="1876" y="1604"/>
                  <a:pt x="1880" y="1602"/>
                </a:cubicBezTo>
                <a:cubicBezTo>
                  <a:pt x="1880" y="1602"/>
                  <a:pt x="1885" y="1609"/>
                  <a:pt x="1881" y="1610"/>
                </a:cubicBezTo>
                <a:close/>
                <a:moveTo>
                  <a:pt x="1882" y="1597"/>
                </a:moveTo>
                <a:cubicBezTo>
                  <a:pt x="1887" y="1595"/>
                  <a:pt x="1888" y="1600"/>
                  <a:pt x="1887" y="1603"/>
                </a:cubicBezTo>
                <a:cubicBezTo>
                  <a:pt x="1886" y="1606"/>
                  <a:pt x="1878" y="1598"/>
                  <a:pt x="1882" y="1597"/>
                </a:cubicBezTo>
                <a:close/>
                <a:moveTo>
                  <a:pt x="1889" y="1639"/>
                </a:moveTo>
                <a:cubicBezTo>
                  <a:pt x="1886" y="1642"/>
                  <a:pt x="1886" y="1630"/>
                  <a:pt x="1889" y="1628"/>
                </a:cubicBezTo>
                <a:cubicBezTo>
                  <a:pt x="1889" y="1628"/>
                  <a:pt x="1892" y="1627"/>
                  <a:pt x="1893" y="1631"/>
                </a:cubicBezTo>
                <a:cubicBezTo>
                  <a:pt x="1893" y="1636"/>
                  <a:pt x="1892" y="1637"/>
                  <a:pt x="1889" y="1639"/>
                </a:cubicBezTo>
                <a:close/>
                <a:moveTo>
                  <a:pt x="1977" y="1384"/>
                </a:moveTo>
                <a:cubicBezTo>
                  <a:pt x="1976" y="1384"/>
                  <a:pt x="1975" y="1384"/>
                  <a:pt x="1975" y="1384"/>
                </a:cubicBezTo>
                <a:cubicBezTo>
                  <a:pt x="1977" y="1382"/>
                  <a:pt x="1978" y="1381"/>
                  <a:pt x="1980" y="1379"/>
                </a:cubicBezTo>
                <a:cubicBezTo>
                  <a:pt x="1980" y="1381"/>
                  <a:pt x="1979" y="1383"/>
                  <a:pt x="1977" y="1384"/>
                </a:cubicBezTo>
                <a:close/>
                <a:moveTo>
                  <a:pt x="1994" y="1380"/>
                </a:moveTo>
                <a:cubicBezTo>
                  <a:pt x="1989" y="1380"/>
                  <a:pt x="1988" y="1368"/>
                  <a:pt x="1995" y="1374"/>
                </a:cubicBezTo>
                <a:cubicBezTo>
                  <a:pt x="2002" y="1381"/>
                  <a:pt x="1999" y="1380"/>
                  <a:pt x="1994" y="1380"/>
                </a:cubicBezTo>
                <a:close/>
                <a:moveTo>
                  <a:pt x="1992" y="1578"/>
                </a:moveTo>
                <a:cubicBezTo>
                  <a:pt x="1992" y="1578"/>
                  <a:pt x="1987" y="1565"/>
                  <a:pt x="1993" y="1568"/>
                </a:cubicBezTo>
                <a:cubicBezTo>
                  <a:pt x="1998" y="1570"/>
                  <a:pt x="1992" y="1578"/>
                  <a:pt x="1992" y="1578"/>
                </a:cubicBezTo>
                <a:close/>
                <a:moveTo>
                  <a:pt x="1992" y="1599"/>
                </a:moveTo>
                <a:cubicBezTo>
                  <a:pt x="1989" y="1596"/>
                  <a:pt x="1995" y="1595"/>
                  <a:pt x="1992" y="1591"/>
                </a:cubicBezTo>
                <a:cubicBezTo>
                  <a:pt x="1989" y="1588"/>
                  <a:pt x="1981" y="1585"/>
                  <a:pt x="1985" y="1580"/>
                </a:cubicBezTo>
                <a:cubicBezTo>
                  <a:pt x="1989" y="1575"/>
                  <a:pt x="1989" y="1583"/>
                  <a:pt x="1989" y="1583"/>
                </a:cubicBezTo>
                <a:cubicBezTo>
                  <a:pt x="1989" y="1583"/>
                  <a:pt x="1991" y="1586"/>
                  <a:pt x="1999" y="1580"/>
                </a:cubicBezTo>
                <a:cubicBezTo>
                  <a:pt x="2007" y="1573"/>
                  <a:pt x="1995" y="1587"/>
                  <a:pt x="1995" y="1587"/>
                </a:cubicBezTo>
                <a:cubicBezTo>
                  <a:pt x="1995" y="1587"/>
                  <a:pt x="2002" y="1583"/>
                  <a:pt x="2003" y="1590"/>
                </a:cubicBezTo>
                <a:cubicBezTo>
                  <a:pt x="2005" y="1596"/>
                  <a:pt x="1995" y="1601"/>
                  <a:pt x="1992" y="1599"/>
                </a:cubicBezTo>
                <a:close/>
                <a:moveTo>
                  <a:pt x="2063" y="1574"/>
                </a:moveTo>
                <a:cubicBezTo>
                  <a:pt x="2063" y="1571"/>
                  <a:pt x="2069" y="1556"/>
                  <a:pt x="2072" y="1561"/>
                </a:cubicBezTo>
                <a:cubicBezTo>
                  <a:pt x="2075" y="1567"/>
                  <a:pt x="2064" y="1577"/>
                  <a:pt x="2063" y="1574"/>
                </a:cubicBezTo>
                <a:close/>
                <a:moveTo>
                  <a:pt x="2148" y="1160"/>
                </a:moveTo>
                <a:cubicBezTo>
                  <a:pt x="2147" y="1162"/>
                  <a:pt x="2146" y="1158"/>
                  <a:pt x="2145" y="1158"/>
                </a:cubicBezTo>
                <a:cubicBezTo>
                  <a:pt x="2143" y="1158"/>
                  <a:pt x="2143" y="1162"/>
                  <a:pt x="2145" y="1165"/>
                </a:cubicBezTo>
                <a:cubicBezTo>
                  <a:pt x="2146" y="1168"/>
                  <a:pt x="2143" y="1169"/>
                  <a:pt x="2143" y="1169"/>
                </a:cubicBezTo>
                <a:cubicBezTo>
                  <a:pt x="2143" y="1169"/>
                  <a:pt x="2142" y="1166"/>
                  <a:pt x="2140" y="1166"/>
                </a:cubicBezTo>
                <a:cubicBezTo>
                  <a:pt x="2137" y="1166"/>
                  <a:pt x="2140" y="1163"/>
                  <a:pt x="2138" y="1160"/>
                </a:cubicBezTo>
                <a:cubicBezTo>
                  <a:pt x="2137" y="1157"/>
                  <a:pt x="2136" y="1163"/>
                  <a:pt x="2134" y="1164"/>
                </a:cubicBezTo>
                <a:cubicBezTo>
                  <a:pt x="2131" y="1165"/>
                  <a:pt x="2132" y="1167"/>
                  <a:pt x="2132" y="1167"/>
                </a:cubicBezTo>
                <a:cubicBezTo>
                  <a:pt x="2132" y="1167"/>
                  <a:pt x="2131" y="1164"/>
                  <a:pt x="2128" y="1168"/>
                </a:cubicBezTo>
                <a:cubicBezTo>
                  <a:pt x="2126" y="1171"/>
                  <a:pt x="2129" y="1170"/>
                  <a:pt x="2129" y="1171"/>
                </a:cubicBezTo>
                <a:cubicBezTo>
                  <a:pt x="2128" y="1172"/>
                  <a:pt x="2125" y="1173"/>
                  <a:pt x="2125" y="1173"/>
                </a:cubicBezTo>
                <a:cubicBezTo>
                  <a:pt x="2125" y="1173"/>
                  <a:pt x="2125" y="1171"/>
                  <a:pt x="2123" y="1171"/>
                </a:cubicBezTo>
                <a:cubicBezTo>
                  <a:pt x="2120" y="1171"/>
                  <a:pt x="2120" y="1178"/>
                  <a:pt x="2120" y="1178"/>
                </a:cubicBezTo>
                <a:cubicBezTo>
                  <a:pt x="2120" y="1178"/>
                  <a:pt x="2119" y="1176"/>
                  <a:pt x="2116" y="1178"/>
                </a:cubicBezTo>
                <a:cubicBezTo>
                  <a:pt x="2114" y="1180"/>
                  <a:pt x="2114" y="1183"/>
                  <a:pt x="2113" y="1183"/>
                </a:cubicBezTo>
                <a:cubicBezTo>
                  <a:pt x="2111" y="1183"/>
                  <a:pt x="2112" y="1181"/>
                  <a:pt x="2112" y="1178"/>
                </a:cubicBezTo>
                <a:cubicBezTo>
                  <a:pt x="2111" y="1175"/>
                  <a:pt x="2110" y="1180"/>
                  <a:pt x="2109" y="1178"/>
                </a:cubicBezTo>
                <a:cubicBezTo>
                  <a:pt x="2108" y="1176"/>
                  <a:pt x="2110" y="1172"/>
                  <a:pt x="2109" y="1171"/>
                </a:cubicBezTo>
                <a:cubicBezTo>
                  <a:pt x="2107" y="1170"/>
                  <a:pt x="2106" y="1174"/>
                  <a:pt x="2104" y="1174"/>
                </a:cubicBezTo>
                <a:cubicBezTo>
                  <a:pt x="2101" y="1174"/>
                  <a:pt x="2103" y="1179"/>
                  <a:pt x="2101" y="1179"/>
                </a:cubicBezTo>
                <a:cubicBezTo>
                  <a:pt x="2099" y="1179"/>
                  <a:pt x="2100" y="1174"/>
                  <a:pt x="2102" y="1172"/>
                </a:cubicBezTo>
                <a:cubicBezTo>
                  <a:pt x="2104" y="1169"/>
                  <a:pt x="2100" y="1168"/>
                  <a:pt x="2100" y="1163"/>
                </a:cubicBezTo>
                <a:cubicBezTo>
                  <a:pt x="2099" y="1159"/>
                  <a:pt x="2103" y="1161"/>
                  <a:pt x="2106" y="1158"/>
                </a:cubicBezTo>
                <a:cubicBezTo>
                  <a:pt x="2109" y="1155"/>
                  <a:pt x="2106" y="1155"/>
                  <a:pt x="2103" y="1153"/>
                </a:cubicBezTo>
                <a:cubicBezTo>
                  <a:pt x="2099" y="1151"/>
                  <a:pt x="2103" y="1150"/>
                  <a:pt x="2100" y="1146"/>
                </a:cubicBezTo>
                <a:cubicBezTo>
                  <a:pt x="2096" y="1142"/>
                  <a:pt x="2097" y="1140"/>
                  <a:pt x="2091" y="1138"/>
                </a:cubicBezTo>
                <a:cubicBezTo>
                  <a:pt x="2085" y="1135"/>
                  <a:pt x="2085" y="1132"/>
                  <a:pt x="2087" y="1130"/>
                </a:cubicBezTo>
                <a:cubicBezTo>
                  <a:pt x="2089" y="1127"/>
                  <a:pt x="2097" y="1142"/>
                  <a:pt x="2100" y="1140"/>
                </a:cubicBezTo>
                <a:cubicBezTo>
                  <a:pt x="2103" y="1139"/>
                  <a:pt x="2099" y="1138"/>
                  <a:pt x="2099" y="1136"/>
                </a:cubicBezTo>
                <a:cubicBezTo>
                  <a:pt x="2100" y="1135"/>
                  <a:pt x="2102" y="1138"/>
                  <a:pt x="2103" y="1136"/>
                </a:cubicBezTo>
                <a:cubicBezTo>
                  <a:pt x="2104" y="1135"/>
                  <a:pt x="2102" y="1131"/>
                  <a:pt x="2102" y="1131"/>
                </a:cubicBezTo>
                <a:cubicBezTo>
                  <a:pt x="2104" y="1131"/>
                  <a:pt x="2106" y="1132"/>
                  <a:pt x="2107" y="1134"/>
                </a:cubicBezTo>
                <a:cubicBezTo>
                  <a:pt x="2108" y="1136"/>
                  <a:pt x="2108" y="1137"/>
                  <a:pt x="2110" y="1138"/>
                </a:cubicBezTo>
                <a:cubicBezTo>
                  <a:pt x="2111" y="1137"/>
                  <a:pt x="2111" y="1136"/>
                  <a:pt x="2113" y="1135"/>
                </a:cubicBezTo>
                <a:cubicBezTo>
                  <a:pt x="2114" y="1137"/>
                  <a:pt x="2114" y="1137"/>
                  <a:pt x="2114" y="1137"/>
                </a:cubicBezTo>
                <a:cubicBezTo>
                  <a:pt x="2114" y="1136"/>
                  <a:pt x="2115" y="1136"/>
                  <a:pt x="2116" y="1136"/>
                </a:cubicBezTo>
                <a:cubicBezTo>
                  <a:pt x="2116" y="1135"/>
                  <a:pt x="2116" y="1135"/>
                  <a:pt x="2116" y="1135"/>
                </a:cubicBezTo>
                <a:cubicBezTo>
                  <a:pt x="2115" y="1133"/>
                  <a:pt x="2114" y="1133"/>
                  <a:pt x="2114" y="1131"/>
                </a:cubicBezTo>
                <a:cubicBezTo>
                  <a:pt x="2114" y="1130"/>
                  <a:pt x="2114" y="1130"/>
                  <a:pt x="2115" y="1130"/>
                </a:cubicBezTo>
                <a:cubicBezTo>
                  <a:pt x="2117" y="1132"/>
                  <a:pt x="2118" y="1134"/>
                  <a:pt x="2121" y="1134"/>
                </a:cubicBezTo>
                <a:cubicBezTo>
                  <a:pt x="2124" y="1134"/>
                  <a:pt x="2126" y="1130"/>
                  <a:pt x="2129" y="1130"/>
                </a:cubicBezTo>
                <a:cubicBezTo>
                  <a:pt x="2130" y="1128"/>
                  <a:pt x="2129" y="1127"/>
                  <a:pt x="2129" y="1125"/>
                </a:cubicBezTo>
                <a:cubicBezTo>
                  <a:pt x="2129" y="1124"/>
                  <a:pt x="2130" y="1124"/>
                  <a:pt x="2131" y="1123"/>
                </a:cubicBezTo>
                <a:cubicBezTo>
                  <a:pt x="2131" y="1124"/>
                  <a:pt x="2132" y="1124"/>
                  <a:pt x="2133" y="1125"/>
                </a:cubicBezTo>
                <a:cubicBezTo>
                  <a:pt x="2134" y="1126"/>
                  <a:pt x="2134" y="1128"/>
                  <a:pt x="2135" y="1130"/>
                </a:cubicBezTo>
                <a:cubicBezTo>
                  <a:pt x="2135" y="1130"/>
                  <a:pt x="2136" y="1129"/>
                  <a:pt x="2137" y="1129"/>
                </a:cubicBezTo>
                <a:cubicBezTo>
                  <a:pt x="2137" y="1129"/>
                  <a:pt x="2137" y="1129"/>
                  <a:pt x="2138" y="1129"/>
                </a:cubicBezTo>
                <a:cubicBezTo>
                  <a:pt x="2137" y="1131"/>
                  <a:pt x="2137" y="1132"/>
                  <a:pt x="2138" y="1134"/>
                </a:cubicBezTo>
                <a:cubicBezTo>
                  <a:pt x="2139" y="1136"/>
                  <a:pt x="2138" y="1138"/>
                  <a:pt x="2142" y="1140"/>
                </a:cubicBezTo>
                <a:cubicBezTo>
                  <a:pt x="2144" y="1140"/>
                  <a:pt x="2141" y="1137"/>
                  <a:pt x="2142" y="1136"/>
                </a:cubicBezTo>
                <a:cubicBezTo>
                  <a:pt x="2144" y="1134"/>
                  <a:pt x="2146" y="1137"/>
                  <a:pt x="2146" y="1134"/>
                </a:cubicBezTo>
                <a:cubicBezTo>
                  <a:pt x="2146" y="1133"/>
                  <a:pt x="2146" y="1131"/>
                  <a:pt x="2146" y="1130"/>
                </a:cubicBezTo>
                <a:cubicBezTo>
                  <a:pt x="2147" y="1130"/>
                  <a:pt x="2147" y="1130"/>
                  <a:pt x="2148" y="1131"/>
                </a:cubicBezTo>
                <a:cubicBezTo>
                  <a:pt x="2148" y="1132"/>
                  <a:pt x="2148" y="1132"/>
                  <a:pt x="2148" y="1132"/>
                </a:cubicBezTo>
                <a:cubicBezTo>
                  <a:pt x="2148" y="1132"/>
                  <a:pt x="2148" y="1133"/>
                  <a:pt x="2148" y="1134"/>
                </a:cubicBezTo>
                <a:cubicBezTo>
                  <a:pt x="2148" y="1135"/>
                  <a:pt x="2149" y="1135"/>
                  <a:pt x="2150" y="1136"/>
                </a:cubicBezTo>
                <a:cubicBezTo>
                  <a:pt x="2150" y="1137"/>
                  <a:pt x="2149" y="1140"/>
                  <a:pt x="2149" y="1141"/>
                </a:cubicBezTo>
                <a:cubicBezTo>
                  <a:pt x="2148" y="1143"/>
                  <a:pt x="2149" y="1144"/>
                  <a:pt x="2150" y="1145"/>
                </a:cubicBezTo>
                <a:cubicBezTo>
                  <a:pt x="2151" y="1147"/>
                  <a:pt x="2150" y="1153"/>
                  <a:pt x="2150" y="1153"/>
                </a:cubicBezTo>
                <a:cubicBezTo>
                  <a:pt x="2150" y="1153"/>
                  <a:pt x="2149" y="1150"/>
                  <a:pt x="2147" y="1151"/>
                </a:cubicBezTo>
                <a:cubicBezTo>
                  <a:pt x="2145" y="1152"/>
                  <a:pt x="2148" y="1157"/>
                  <a:pt x="2148" y="1160"/>
                </a:cubicBezTo>
                <a:close/>
                <a:moveTo>
                  <a:pt x="2149" y="1461"/>
                </a:moveTo>
                <a:cubicBezTo>
                  <a:pt x="2146" y="1459"/>
                  <a:pt x="2153" y="1446"/>
                  <a:pt x="2153" y="1455"/>
                </a:cubicBezTo>
                <a:cubicBezTo>
                  <a:pt x="2153" y="1465"/>
                  <a:pt x="2152" y="1462"/>
                  <a:pt x="2149" y="1461"/>
                </a:cubicBezTo>
                <a:close/>
                <a:moveTo>
                  <a:pt x="2151" y="1450"/>
                </a:moveTo>
                <a:cubicBezTo>
                  <a:pt x="2150" y="1448"/>
                  <a:pt x="2145" y="1439"/>
                  <a:pt x="2151" y="1444"/>
                </a:cubicBezTo>
                <a:cubicBezTo>
                  <a:pt x="2156" y="1448"/>
                  <a:pt x="2153" y="1452"/>
                  <a:pt x="2151" y="1450"/>
                </a:cubicBezTo>
                <a:close/>
                <a:moveTo>
                  <a:pt x="2241" y="1206"/>
                </a:moveTo>
                <a:cubicBezTo>
                  <a:pt x="2239" y="1206"/>
                  <a:pt x="2239" y="1202"/>
                  <a:pt x="2236" y="1202"/>
                </a:cubicBezTo>
                <a:cubicBezTo>
                  <a:pt x="2232" y="1203"/>
                  <a:pt x="2232" y="1195"/>
                  <a:pt x="2234" y="1195"/>
                </a:cubicBezTo>
                <a:cubicBezTo>
                  <a:pt x="2235" y="1195"/>
                  <a:pt x="2236" y="1197"/>
                  <a:pt x="2237" y="1201"/>
                </a:cubicBezTo>
                <a:cubicBezTo>
                  <a:pt x="2238" y="1205"/>
                  <a:pt x="2242" y="1195"/>
                  <a:pt x="2246" y="1200"/>
                </a:cubicBezTo>
                <a:cubicBezTo>
                  <a:pt x="2250" y="1205"/>
                  <a:pt x="2244" y="1206"/>
                  <a:pt x="2241" y="1206"/>
                </a:cubicBezTo>
                <a:close/>
                <a:moveTo>
                  <a:pt x="2289" y="1222"/>
                </a:moveTo>
                <a:cubicBezTo>
                  <a:pt x="2291" y="1223"/>
                  <a:pt x="2286" y="1226"/>
                  <a:pt x="2288" y="1227"/>
                </a:cubicBezTo>
                <a:cubicBezTo>
                  <a:pt x="2290" y="1228"/>
                  <a:pt x="2290" y="1229"/>
                  <a:pt x="2286" y="1232"/>
                </a:cubicBezTo>
                <a:cubicBezTo>
                  <a:pt x="2281" y="1234"/>
                  <a:pt x="2273" y="1245"/>
                  <a:pt x="2277" y="1237"/>
                </a:cubicBezTo>
                <a:cubicBezTo>
                  <a:pt x="2282" y="1229"/>
                  <a:pt x="2288" y="1227"/>
                  <a:pt x="2286" y="1224"/>
                </a:cubicBezTo>
                <a:cubicBezTo>
                  <a:pt x="2285" y="1221"/>
                  <a:pt x="2289" y="1216"/>
                  <a:pt x="2289" y="1216"/>
                </a:cubicBezTo>
                <a:cubicBezTo>
                  <a:pt x="2286" y="1218"/>
                  <a:pt x="2287" y="1213"/>
                  <a:pt x="2290" y="1211"/>
                </a:cubicBezTo>
                <a:cubicBezTo>
                  <a:pt x="2293" y="1209"/>
                  <a:pt x="2291" y="1215"/>
                  <a:pt x="2292" y="1216"/>
                </a:cubicBezTo>
                <a:cubicBezTo>
                  <a:pt x="2292" y="1218"/>
                  <a:pt x="2287" y="1220"/>
                  <a:pt x="2289" y="1222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/>
          <a:lstStyle/>
          <a:p>
            <a:endParaRPr lang="en-US" sz="1200" dirty="0">
              <a:latin typeface="Tahoma" pitchFamily="34" charset="0"/>
              <a:ea typeface="HGP創英角ｺﾞｼｯｸUB" pitchFamily="50" charset="-128"/>
              <a:cs typeface="Tahoma" pitchFamily="34" charset="0"/>
            </a:endParaRPr>
          </a:p>
        </p:txBody>
      </p:sp>
      <p:sp>
        <p:nvSpPr>
          <p:cNvPr id="314" name="Freeform 478"/>
          <p:cNvSpPr>
            <a:spLocks noEditPoints="1"/>
          </p:cNvSpPr>
          <p:nvPr/>
        </p:nvSpPr>
        <p:spPr bwMode="gray">
          <a:xfrm>
            <a:off x="1261726" y="3674075"/>
            <a:ext cx="728152" cy="607040"/>
          </a:xfrm>
          <a:custGeom>
            <a:avLst/>
            <a:gdLst>
              <a:gd name="T0" fmla="*/ 2167 w 2343"/>
              <a:gd name="T1" fmla="*/ 1131 h 2101"/>
              <a:gd name="T2" fmla="*/ 2137 w 2343"/>
              <a:gd name="T3" fmla="*/ 1005 h 2101"/>
              <a:gd name="T4" fmla="*/ 2142 w 2343"/>
              <a:gd name="T5" fmla="*/ 877 h 2101"/>
              <a:gd name="T6" fmla="*/ 2065 w 2343"/>
              <a:gd name="T7" fmla="*/ 661 h 2101"/>
              <a:gd name="T8" fmla="*/ 2064 w 2343"/>
              <a:gd name="T9" fmla="*/ 531 h 2101"/>
              <a:gd name="T10" fmla="*/ 1991 w 2343"/>
              <a:gd name="T11" fmla="*/ 390 h 2101"/>
              <a:gd name="T12" fmla="*/ 1929 w 2343"/>
              <a:gd name="T13" fmla="*/ 325 h 2101"/>
              <a:gd name="T14" fmla="*/ 1731 w 2343"/>
              <a:gd name="T15" fmla="*/ 247 h 2101"/>
              <a:gd name="T16" fmla="*/ 1575 w 2343"/>
              <a:gd name="T17" fmla="*/ 360 h 2101"/>
              <a:gd name="T18" fmla="*/ 1497 w 2343"/>
              <a:gd name="T19" fmla="*/ 242 h 2101"/>
              <a:gd name="T20" fmla="*/ 1449 w 2343"/>
              <a:gd name="T21" fmla="*/ 97 h 2101"/>
              <a:gd name="T22" fmla="*/ 1416 w 2343"/>
              <a:gd name="T23" fmla="*/ 41 h 2101"/>
              <a:gd name="T24" fmla="*/ 1266 w 2343"/>
              <a:gd name="T25" fmla="*/ 74 h 2101"/>
              <a:gd name="T26" fmla="*/ 1120 w 2343"/>
              <a:gd name="T27" fmla="*/ 38 h 2101"/>
              <a:gd name="T28" fmla="*/ 917 w 2343"/>
              <a:gd name="T29" fmla="*/ 128 h 2101"/>
              <a:gd name="T30" fmla="*/ 715 w 2343"/>
              <a:gd name="T31" fmla="*/ 105 h 2101"/>
              <a:gd name="T32" fmla="*/ 634 w 2343"/>
              <a:gd name="T33" fmla="*/ 270 h 2101"/>
              <a:gd name="T34" fmla="*/ 621 w 2343"/>
              <a:gd name="T35" fmla="*/ 375 h 2101"/>
              <a:gd name="T36" fmla="*/ 531 w 2343"/>
              <a:gd name="T37" fmla="*/ 351 h 2101"/>
              <a:gd name="T38" fmla="*/ 442 w 2343"/>
              <a:gd name="T39" fmla="*/ 479 h 2101"/>
              <a:gd name="T40" fmla="*/ 379 w 2343"/>
              <a:gd name="T41" fmla="*/ 733 h 2101"/>
              <a:gd name="T42" fmla="*/ 372 w 2343"/>
              <a:gd name="T43" fmla="*/ 788 h 2101"/>
              <a:gd name="T44" fmla="*/ 442 w 2343"/>
              <a:gd name="T45" fmla="*/ 887 h 2101"/>
              <a:gd name="T46" fmla="*/ 302 w 2343"/>
              <a:gd name="T47" fmla="*/ 880 h 2101"/>
              <a:gd name="T48" fmla="*/ 57 w 2343"/>
              <a:gd name="T49" fmla="*/ 1005 h 2101"/>
              <a:gd name="T50" fmla="*/ 146 w 2343"/>
              <a:gd name="T51" fmla="*/ 1305 h 2101"/>
              <a:gd name="T52" fmla="*/ 194 w 2343"/>
              <a:gd name="T53" fmla="*/ 1519 h 2101"/>
              <a:gd name="T54" fmla="*/ 338 w 2343"/>
              <a:gd name="T55" fmla="*/ 1364 h 2101"/>
              <a:gd name="T56" fmla="*/ 278 w 2343"/>
              <a:gd name="T57" fmla="*/ 1629 h 2101"/>
              <a:gd name="T58" fmla="*/ 488 w 2343"/>
              <a:gd name="T59" fmla="*/ 1601 h 2101"/>
              <a:gd name="T60" fmla="*/ 725 w 2343"/>
              <a:gd name="T61" fmla="*/ 1626 h 2101"/>
              <a:gd name="T62" fmla="*/ 860 w 2343"/>
              <a:gd name="T63" fmla="*/ 1712 h 2101"/>
              <a:gd name="T64" fmla="*/ 1041 w 2343"/>
              <a:gd name="T65" fmla="*/ 1662 h 2101"/>
              <a:gd name="T66" fmla="*/ 1228 w 2343"/>
              <a:gd name="T67" fmla="*/ 1836 h 2101"/>
              <a:gd name="T68" fmla="*/ 1427 w 2343"/>
              <a:gd name="T69" fmla="*/ 1693 h 2101"/>
              <a:gd name="T70" fmla="*/ 1569 w 2343"/>
              <a:gd name="T71" fmla="*/ 1628 h 2101"/>
              <a:gd name="T72" fmla="*/ 1777 w 2343"/>
              <a:gd name="T73" fmla="*/ 1624 h 2101"/>
              <a:gd name="T74" fmla="*/ 1940 w 2343"/>
              <a:gd name="T75" fmla="*/ 1644 h 2101"/>
              <a:gd name="T76" fmla="*/ 2119 w 2343"/>
              <a:gd name="T77" fmla="*/ 1553 h 2101"/>
              <a:gd name="T78" fmla="*/ 2235 w 2343"/>
              <a:gd name="T79" fmla="*/ 1417 h 2101"/>
              <a:gd name="T80" fmla="*/ 2240 w 2343"/>
              <a:gd name="T81" fmla="*/ 1287 h 2101"/>
              <a:gd name="T82" fmla="*/ 2170 w 2343"/>
              <a:gd name="T83" fmla="*/ 952 h 2101"/>
              <a:gd name="T84" fmla="*/ 1891 w 2343"/>
              <a:gd name="T85" fmla="*/ 306 h 2101"/>
              <a:gd name="T86" fmla="*/ 304 w 2343"/>
              <a:gd name="T87" fmla="*/ 1538 h 2101"/>
              <a:gd name="T88" fmla="*/ 1242 w 2343"/>
              <a:gd name="T89" fmla="*/ 1578 h 2101"/>
              <a:gd name="T90" fmla="*/ 2082 w 2343"/>
              <a:gd name="T91" fmla="*/ 771 h 2101"/>
              <a:gd name="T92" fmla="*/ 1950 w 2343"/>
              <a:gd name="T93" fmla="*/ 519 h 2101"/>
              <a:gd name="T94" fmla="*/ 1747 w 2343"/>
              <a:gd name="T95" fmla="*/ 306 h 2101"/>
              <a:gd name="T96" fmla="*/ 1421 w 2343"/>
              <a:gd name="T97" fmla="*/ 163 h 2101"/>
              <a:gd name="T98" fmla="*/ 1119 w 2343"/>
              <a:gd name="T99" fmla="*/ 110 h 2101"/>
              <a:gd name="T100" fmla="*/ 695 w 2343"/>
              <a:gd name="T101" fmla="*/ 324 h 2101"/>
              <a:gd name="T102" fmla="*/ 979 w 2343"/>
              <a:gd name="T103" fmla="*/ 126 h 2101"/>
              <a:gd name="T104" fmla="*/ 552 w 2343"/>
              <a:gd name="T105" fmla="*/ 454 h 2101"/>
              <a:gd name="T106" fmla="*/ 448 w 2343"/>
              <a:gd name="T107" fmla="*/ 603 h 2101"/>
              <a:gd name="T108" fmla="*/ 454 w 2343"/>
              <a:gd name="T109" fmla="*/ 934 h 2101"/>
              <a:gd name="T110" fmla="*/ 336 w 2343"/>
              <a:gd name="T111" fmla="*/ 1362 h 2101"/>
              <a:gd name="T112" fmla="*/ 584 w 2343"/>
              <a:gd name="T113" fmla="*/ 1636 h 2101"/>
              <a:gd name="T114" fmla="*/ 743 w 2343"/>
              <a:gd name="T115" fmla="*/ 1591 h 2101"/>
              <a:gd name="T116" fmla="*/ 1056 w 2343"/>
              <a:gd name="T117" fmla="*/ 1607 h 2101"/>
              <a:gd name="T118" fmla="*/ 1386 w 2343"/>
              <a:gd name="T119" fmla="*/ 1694 h 2101"/>
              <a:gd name="T120" fmla="*/ 1595 w 2343"/>
              <a:gd name="T121" fmla="*/ 1555 h 2101"/>
              <a:gd name="T122" fmla="*/ 1728 w 2343"/>
              <a:gd name="T123" fmla="*/ 1601 h 2101"/>
              <a:gd name="T124" fmla="*/ 2102 w 2343"/>
              <a:gd name="T125" fmla="*/ 1172 h 2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43" h="2101">
                <a:moveTo>
                  <a:pt x="2340" y="1200"/>
                </a:moveTo>
                <a:cubicBezTo>
                  <a:pt x="2340" y="1200"/>
                  <a:pt x="2338" y="1197"/>
                  <a:pt x="2333" y="1197"/>
                </a:cubicBezTo>
                <a:cubicBezTo>
                  <a:pt x="2329" y="1197"/>
                  <a:pt x="2329" y="1196"/>
                  <a:pt x="2327" y="1194"/>
                </a:cubicBezTo>
                <a:cubicBezTo>
                  <a:pt x="2326" y="1192"/>
                  <a:pt x="2329" y="1194"/>
                  <a:pt x="2332" y="1192"/>
                </a:cubicBezTo>
                <a:cubicBezTo>
                  <a:pt x="2334" y="1190"/>
                  <a:pt x="2330" y="1190"/>
                  <a:pt x="2330" y="1187"/>
                </a:cubicBezTo>
                <a:cubicBezTo>
                  <a:pt x="2330" y="1184"/>
                  <a:pt x="2329" y="1183"/>
                  <a:pt x="2327" y="1181"/>
                </a:cubicBezTo>
                <a:cubicBezTo>
                  <a:pt x="2326" y="1179"/>
                  <a:pt x="2324" y="1179"/>
                  <a:pt x="2322" y="1179"/>
                </a:cubicBezTo>
                <a:cubicBezTo>
                  <a:pt x="2320" y="1180"/>
                  <a:pt x="2318" y="1176"/>
                  <a:pt x="2318" y="1176"/>
                </a:cubicBezTo>
                <a:cubicBezTo>
                  <a:pt x="2318" y="1176"/>
                  <a:pt x="2319" y="1177"/>
                  <a:pt x="2321" y="1176"/>
                </a:cubicBezTo>
                <a:cubicBezTo>
                  <a:pt x="2323" y="1175"/>
                  <a:pt x="2320" y="1171"/>
                  <a:pt x="2321" y="1169"/>
                </a:cubicBezTo>
                <a:cubicBezTo>
                  <a:pt x="2322" y="1168"/>
                  <a:pt x="2323" y="1173"/>
                  <a:pt x="2325" y="1173"/>
                </a:cubicBezTo>
                <a:cubicBezTo>
                  <a:pt x="2327" y="1172"/>
                  <a:pt x="2326" y="1168"/>
                  <a:pt x="2323" y="1166"/>
                </a:cubicBezTo>
                <a:cubicBezTo>
                  <a:pt x="2321" y="1165"/>
                  <a:pt x="2320" y="1161"/>
                  <a:pt x="2322" y="1162"/>
                </a:cubicBezTo>
                <a:cubicBezTo>
                  <a:pt x="2325" y="1162"/>
                  <a:pt x="2324" y="1164"/>
                  <a:pt x="2326" y="1164"/>
                </a:cubicBezTo>
                <a:cubicBezTo>
                  <a:pt x="2328" y="1164"/>
                  <a:pt x="2325" y="1160"/>
                  <a:pt x="2325" y="1158"/>
                </a:cubicBezTo>
                <a:cubicBezTo>
                  <a:pt x="2324" y="1156"/>
                  <a:pt x="2323" y="1153"/>
                  <a:pt x="2320" y="1153"/>
                </a:cubicBezTo>
                <a:cubicBezTo>
                  <a:pt x="2317" y="1153"/>
                  <a:pt x="2316" y="1147"/>
                  <a:pt x="2314" y="1147"/>
                </a:cubicBezTo>
                <a:cubicBezTo>
                  <a:pt x="2311" y="1147"/>
                  <a:pt x="2308" y="1143"/>
                  <a:pt x="2308" y="1143"/>
                </a:cubicBezTo>
                <a:cubicBezTo>
                  <a:pt x="2308" y="1143"/>
                  <a:pt x="2311" y="1142"/>
                  <a:pt x="2308" y="1138"/>
                </a:cubicBezTo>
                <a:cubicBezTo>
                  <a:pt x="2305" y="1134"/>
                  <a:pt x="2305" y="1139"/>
                  <a:pt x="2303" y="1139"/>
                </a:cubicBezTo>
                <a:cubicBezTo>
                  <a:pt x="2301" y="1139"/>
                  <a:pt x="2302" y="1135"/>
                  <a:pt x="2302" y="1135"/>
                </a:cubicBezTo>
                <a:cubicBezTo>
                  <a:pt x="2302" y="1135"/>
                  <a:pt x="2305" y="1133"/>
                  <a:pt x="2305" y="1131"/>
                </a:cubicBezTo>
                <a:cubicBezTo>
                  <a:pt x="2304" y="1128"/>
                  <a:pt x="2301" y="1129"/>
                  <a:pt x="2301" y="1129"/>
                </a:cubicBezTo>
                <a:cubicBezTo>
                  <a:pt x="2301" y="1129"/>
                  <a:pt x="2304" y="1126"/>
                  <a:pt x="2303" y="1123"/>
                </a:cubicBezTo>
                <a:cubicBezTo>
                  <a:pt x="2302" y="1121"/>
                  <a:pt x="2300" y="1123"/>
                  <a:pt x="2299" y="1121"/>
                </a:cubicBezTo>
                <a:cubicBezTo>
                  <a:pt x="2298" y="1118"/>
                  <a:pt x="2300" y="1119"/>
                  <a:pt x="2302" y="1117"/>
                </a:cubicBezTo>
                <a:cubicBezTo>
                  <a:pt x="2303" y="1115"/>
                  <a:pt x="2300" y="1116"/>
                  <a:pt x="2300" y="1113"/>
                </a:cubicBezTo>
                <a:cubicBezTo>
                  <a:pt x="2300" y="1110"/>
                  <a:pt x="2297" y="1111"/>
                  <a:pt x="2295" y="1110"/>
                </a:cubicBezTo>
                <a:cubicBezTo>
                  <a:pt x="2292" y="1110"/>
                  <a:pt x="2295" y="1112"/>
                  <a:pt x="2294" y="1114"/>
                </a:cubicBezTo>
                <a:cubicBezTo>
                  <a:pt x="2292" y="1116"/>
                  <a:pt x="2292" y="1111"/>
                  <a:pt x="2290" y="1114"/>
                </a:cubicBezTo>
                <a:cubicBezTo>
                  <a:pt x="2289" y="1116"/>
                  <a:pt x="2295" y="1122"/>
                  <a:pt x="2295" y="1124"/>
                </a:cubicBezTo>
                <a:cubicBezTo>
                  <a:pt x="2294" y="1126"/>
                  <a:pt x="2290" y="1120"/>
                  <a:pt x="2290" y="1124"/>
                </a:cubicBezTo>
                <a:cubicBezTo>
                  <a:pt x="2289" y="1128"/>
                  <a:pt x="2293" y="1126"/>
                  <a:pt x="2294" y="1130"/>
                </a:cubicBezTo>
                <a:cubicBezTo>
                  <a:pt x="2295" y="1134"/>
                  <a:pt x="2290" y="1135"/>
                  <a:pt x="2290" y="1135"/>
                </a:cubicBezTo>
                <a:cubicBezTo>
                  <a:pt x="2290" y="1135"/>
                  <a:pt x="2288" y="1133"/>
                  <a:pt x="2285" y="1133"/>
                </a:cubicBezTo>
                <a:cubicBezTo>
                  <a:pt x="2283" y="1134"/>
                  <a:pt x="2284" y="1136"/>
                  <a:pt x="2285" y="1140"/>
                </a:cubicBezTo>
                <a:cubicBezTo>
                  <a:pt x="2286" y="1143"/>
                  <a:pt x="2285" y="1145"/>
                  <a:pt x="2285" y="1145"/>
                </a:cubicBezTo>
                <a:cubicBezTo>
                  <a:pt x="2285" y="1145"/>
                  <a:pt x="2283" y="1144"/>
                  <a:pt x="2281" y="1143"/>
                </a:cubicBezTo>
                <a:cubicBezTo>
                  <a:pt x="2279" y="1142"/>
                  <a:pt x="2283" y="1149"/>
                  <a:pt x="2281" y="1148"/>
                </a:cubicBezTo>
                <a:cubicBezTo>
                  <a:pt x="2279" y="1147"/>
                  <a:pt x="2277" y="1145"/>
                  <a:pt x="2277" y="1145"/>
                </a:cubicBezTo>
                <a:cubicBezTo>
                  <a:pt x="2277" y="1145"/>
                  <a:pt x="2274" y="1143"/>
                  <a:pt x="2271" y="1146"/>
                </a:cubicBezTo>
                <a:cubicBezTo>
                  <a:pt x="2269" y="1149"/>
                  <a:pt x="2276" y="1148"/>
                  <a:pt x="2272" y="1151"/>
                </a:cubicBezTo>
                <a:cubicBezTo>
                  <a:pt x="2267" y="1154"/>
                  <a:pt x="2270" y="1144"/>
                  <a:pt x="2268" y="1144"/>
                </a:cubicBezTo>
                <a:cubicBezTo>
                  <a:pt x="2266" y="1144"/>
                  <a:pt x="2266" y="1150"/>
                  <a:pt x="2266" y="1150"/>
                </a:cubicBezTo>
                <a:cubicBezTo>
                  <a:pt x="2266" y="1150"/>
                  <a:pt x="2264" y="1149"/>
                  <a:pt x="2261" y="1150"/>
                </a:cubicBezTo>
                <a:cubicBezTo>
                  <a:pt x="2258" y="1151"/>
                  <a:pt x="2259" y="1155"/>
                  <a:pt x="2258" y="1156"/>
                </a:cubicBezTo>
                <a:cubicBezTo>
                  <a:pt x="2256" y="1157"/>
                  <a:pt x="2258" y="1152"/>
                  <a:pt x="2257" y="1151"/>
                </a:cubicBezTo>
                <a:cubicBezTo>
                  <a:pt x="2255" y="1150"/>
                  <a:pt x="2258" y="1146"/>
                  <a:pt x="2257" y="1145"/>
                </a:cubicBezTo>
                <a:cubicBezTo>
                  <a:pt x="2255" y="1143"/>
                  <a:pt x="2256" y="1147"/>
                  <a:pt x="2254" y="1146"/>
                </a:cubicBezTo>
                <a:cubicBezTo>
                  <a:pt x="2252" y="1146"/>
                  <a:pt x="2253" y="1142"/>
                  <a:pt x="2251" y="1141"/>
                </a:cubicBezTo>
                <a:cubicBezTo>
                  <a:pt x="2248" y="1140"/>
                  <a:pt x="2250" y="1145"/>
                  <a:pt x="2247" y="1146"/>
                </a:cubicBezTo>
                <a:cubicBezTo>
                  <a:pt x="2243" y="1147"/>
                  <a:pt x="2246" y="1154"/>
                  <a:pt x="2243" y="1156"/>
                </a:cubicBezTo>
                <a:cubicBezTo>
                  <a:pt x="2240" y="1159"/>
                  <a:pt x="2242" y="1166"/>
                  <a:pt x="2242" y="1166"/>
                </a:cubicBezTo>
                <a:cubicBezTo>
                  <a:pt x="2242" y="1166"/>
                  <a:pt x="2236" y="1168"/>
                  <a:pt x="2236" y="1171"/>
                </a:cubicBezTo>
                <a:cubicBezTo>
                  <a:pt x="2235" y="1173"/>
                  <a:pt x="2237" y="1175"/>
                  <a:pt x="2240" y="1174"/>
                </a:cubicBezTo>
                <a:cubicBezTo>
                  <a:pt x="2243" y="1173"/>
                  <a:pt x="2245" y="1178"/>
                  <a:pt x="2244" y="1179"/>
                </a:cubicBezTo>
                <a:cubicBezTo>
                  <a:pt x="2243" y="1181"/>
                  <a:pt x="2241" y="1177"/>
                  <a:pt x="2240" y="1178"/>
                </a:cubicBezTo>
                <a:cubicBezTo>
                  <a:pt x="2238" y="1179"/>
                  <a:pt x="2235" y="1175"/>
                  <a:pt x="2233" y="1174"/>
                </a:cubicBezTo>
                <a:cubicBezTo>
                  <a:pt x="2232" y="1173"/>
                  <a:pt x="2230" y="1175"/>
                  <a:pt x="2227" y="1174"/>
                </a:cubicBezTo>
                <a:cubicBezTo>
                  <a:pt x="2224" y="1172"/>
                  <a:pt x="2224" y="1176"/>
                  <a:pt x="2222" y="1177"/>
                </a:cubicBezTo>
                <a:cubicBezTo>
                  <a:pt x="2221" y="1178"/>
                  <a:pt x="2220" y="1174"/>
                  <a:pt x="2218" y="1178"/>
                </a:cubicBezTo>
                <a:cubicBezTo>
                  <a:pt x="2216" y="1182"/>
                  <a:pt x="2220" y="1182"/>
                  <a:pt x="2216" y="1186"/>
                </a:cubicBezTo>
                <a:cubicBezTo>
                  <a:pt x="2213" y="1190"/>
                  <a:pt x="2214" y="1184"/>
                  <a:pt x="2210" y="1189"/>
                </a:cubicBezTo>
                <a:cubicBezTo>
                  <a:pt x="2206" y="1195"/>
                  <a:pt x="2211" y="1196"/>
                  <a:pt x="2209" y="1198"/>
                </a:cubicBezTo>
                <a:cubicBezTo>
                  <a:pt x="2207" y="1201"/>
                  <a:pt x="2205" y="1195"/>
                  <a:pt x="2203" y="1196"/>
                </a:cubicBezTo>
                <a:cubicBezTo>
                  <a:pt x="2201" y="1198"/>
                  <a:pt x="2202" y="1197"/>
                  <a:pt x="2199" y="1195"/>
                </a:cubicBezTo>
                <a:cubicBezTo>
                  <a:pt x="2197" y="1192"/>
                  <a:pt x="2201" y="1194"/>
                  <a:pt x="2201" y="1190"/>
                </a:cubicBezTo>
                <a:cubicBezTo>
                  <a:pt x="2201" y="1185"/>
                  <a:pt x="2199" y="1189"/>
                  <a:pt x="2197" y="1188"/>
                </a:cubicBezTo>
                <a:cubicBezTo>
                  <a:pt x="2196" y="1188"/>
                  <a:pt x="2199" y="1183"/>
                  <a:pt x="2198" y="1180"/>
                </a:cubicBezTo>
                <a:cubicBezTo>
                  <a:pt x="2198" y="1178"/>
                  <a:pt x="2197" y="1181"/>
                  <a:pt x="2195" y="1181"/>
                </a:cubicBezTo>
                <a:cubicBezTo>
                  <a:pt x="2193" y="1181"/>
                  <a:pt x="2198" y="1175"/>
                  <a:pt x="2197" y="1173"/>
                </a:cubicBezTo>
                <a:cubicBezTo>
                  <a:pt x="2196" y="1171"/>
                  <a:pt x="2195" y="1176"/>
                  <a:pt x="2193" y="1174"/>
                </a:cubicBezTo>
                <a:cubicBezTo>
                  <a:pt x="2190" y="1172"/>
                  <a:pt x="2196" y="1166"/>
                  <a:pt x="2195" y="1164"/>
                </a:cubicBezTo>
                <a:cubicBezTo>
                  <a:pt x="2194" y="1161"/>
                  <a:pt x="2191" y="1164"/>
                  <a:pt x="2189" y="1160"/>
                </a:cubicBezTo>
                <a:cubicBezTo>
                  <a:pt x="2187" y="1157"/>
                  <a:pt x="2188" y="1158"/>
                  <a:pt x="2185" y="1158"/>
                </a:cubicBezTo>
                <a:cubicBezTo>
                  <a:pt x="2183" y="1159"/>
                  <a:pt x="2184" y="1162"/>
                  <a:pt x="2182" y="1163"/>
                </a:cubicBezTo>
                <a:cubicBezTo>
                  <a:pt x="2180" y="1164"/>
                  <a:pt x="2181" y="1166"/>
                  <a:pt x="2183" y="1169"/>
                </a:cubicBezTo>
                <a:cubicBezTo>
                  <a:pt x="2185" y="1171"/>
                  <a:pt x="2182" y="1173"/>
                  <a:pt x="2180" y="1175"/>
                </a:cubicBezTo>
                <a:cubicBezTo>
                  <a:pt x="2178" y="1177"/>
                  <a:pt x="2181" y="1178"/>
                  <a:pt x="2176" y="1179"/>
                </a:cubicBezTo>
                <a:cubicBezTo>
                  <a:pt x="2171" y="1179"/>
                  <a:pt x="2176" y="1175"/>
                  <a:pt x="2174" y="1173"/>
                </a:cubicBezTo>
                <a:cubicBezTo>
                  <a:pt x="2172" y="1170"/>
                  <a:pt x="2174" y="1168"/>
                  <a:pt x="2171" y="1169"/>
                </a:cubicBezTo>
                <a:cubicBezTo>
                  <a:pt x="2168" y="1170"/>
                  <a:pt x="2169" y="1173"/>
                  <a:pt x="2165" y="1174"/>
                </a:cubicBezTo>
                <a:cubicBezTo>
                  <a:pt x="2162" y="1175"/>
                  <a:pt x="2164" y="1171"/>
                  <a:pt x="2164" y="1169"/>
                </a:cubicBezTo>
                <a:cubicBezTo>
                  <a:pt x="2163" y="1168"/>
                  <a:pt x="2163" y="1166"/>
                  <a:pt x="2165" y="1165"/>
                </a:cubicBezTo>
                <a:cubicBezTo>
                  <a:pt x="2166" y="1163"/>
                  <a:pt x="2166" y="1160"/>
                  <a:pt x="2163" y="1160"/>
                </a:cubicBezTo>
                <a:cubicBezTo>
                  <a:pt x="2164" y="1159"/>
                  <a:pt x="2163" y="1157"/>
                  <a:pt x="2163" y="1156"/>
                </a:cubicBezTo>
                <a:cubicBezTo>
                  <a:pt x="2163" y="1153"/>
                  <a:pt x="2165" y="1152"/>
                  <a:pt x="2164" y="1150"/>
                </a:cubicBezTo>
                <a:cubicBezTo>
                  <a:pt x="2163" y="1148"/>
                  <a:pt x="2162" y="1151"/>
                  <a:pt x="2160" y="1146"/>
                </a:cubicBezTo>
                <a:cubicBezTo>
                  <a:pt x="2159" y="1142"/>
                  <a:pt x="2162" y="1144"/>
                  <a:pt x="2163" y="1142"/>
                </a:cubicBezTo>
                <a:cubicBezTo>
                  <a:pt x="2165" y="1140"/>
                  <a:pt x="2162" y="1139"/>
                  <a:pt x="2160" y="1137"/>
                </a:cubicBezTo>
                <a:cubicBezTo>
                  <a:pt x="2159" y="1134"/>
                  <a:pt x="2158" y="1140"/>
                  <a:pt x="2156" y="1139"/>
                </a:cubicBezTo>
                <a:cubicBezTo>
                  <a:pt x="2155" y="1139"/>
                  <a:pt x="2155" y="1138"/>
                  <a:pt x="2155" y="1138"/>
                </a:cubicBezTo>
                <a:cubicBezTo>
                  <a:pt x="2155" y="1137"/>
                  <a:pt x="2155" y="1137"/>
                  <a:pt x="2155" y="1137"/>
                </a:cubicBezTo>
                <a:cubicBezTo>
                  <a:pt x="2156" y="1136"/>
                  <a:pt x="2156" y="1135"/>
                  <a:pt x="2157" y="1134"/>
                </a:cubicBezTo>
                <a:cubicBezTo>
                  <a:pt x="2158" y="1134"/>
                  <a:pt x="2159" y="1134"/>
                  <a:pt x="2160" y="1133"/>
                </a:cubicBezTo>
                <a:cubicBezTo>
                  <a:pt x="2160" y="1133"/>
                  <a:pt x="2159" y="1132"/>
                  <a:pt x="2159" y="1131"/>
                </a:cubicBezTo>
                <a:cubicBezTo>
                  <a:pt x="2160" y="1129"/>
                  <a:pt x="2160" y="1129"/>
                  <a:pt x="2160" y="1129"/>
                </a:cubicBezTo>
                <a:cubicBezTo>
                  <a:pt x="2160" y="1129"/>
                  <a:pt x="2160" y="1129"/>
                  <a:pt x="2160" y="1128"/>
                </a:cubicBezTo>
                <a:cubicBezTo>
                  <a:pt x="2160" y="1128"/>
                  <a:pt x="2160" y="1128"/>
                  <a:pt x="2160" y="1127"/>
                </a:cubicBezTo>
                <a:cubicBezTo>
                  <a:pt x="2161" y="1128"/>
                  <a:pt x="2162" y="1128"/>
                  <a:pt x="2163" y="1129"/>
                </a:cubicBezTo>
                <a:cubicBezTo>
                  <a:pt x="2163" y="1129"/>
                  <a:pt x="2163" y="1129"/>
                  <a:pt x="2164" y="1129"/>
                </a:cubicBezTo>
                <a:cubicBezTo>
                  <a:pt x="2165" y="1129"/>
                  <a:pt x="2165" y="1130"/>
                  <a:pt x="2166" y="1131"/>
                </a:cubicBezTo>
                <a:cubicBezTo>
                  <a:pt x="2167" y="1131"/>
                  <a:pt x="2167" y="1131"/>
                  <a:pt x="2167" y="1131"/>
                </a:cubicBezTo>
                <a:cubicBezTo>
                  <a:pt x="2166" y="1129"/>
                  <a:pt x="2166" y="1129"/>
                  <a:pt x="2166" y="1129"/>
                </a:cubicBezTo>
                <a:cubicBezTo>
                  <a:pt x="2166" y="1128"/>
                  <a:pt x="2165" y="1128"/>
                  <a:pt x="2165" y="1127"/>
                </a:cubicBezTo>
                <a:cubicBezTo>
                  <a:pt x="2165" y="1126"/>
                  <a:pt x="2166" y="1125"/>
                  <a:pt x="2166" y="1124"/>
                </a:cubicBezTo>
                <a:cubicBezTo>
                  <a:pt x="2166" y="1123"/>
                  <a:pt x="2166" y="1122"/>
                  <a:pt x="2166" y="1121"/>
                </a:cubicBezTo>
                <a:cubicBezTo>
                  <a:pt x="2166" y="1120"/>
                  <a:pt x="2166" y="1119"/>
                  <a:pt x="2166" y="1118"/>
                </a:cubicBezTo>
                <a:cubicBezTo>
                  <a:pt x="2166" y="1117"/>
                  <a:pt x="2166" y="1117"/>
                  <a:pt x="2166" y="1116"/>
                </a:cubicBezTo>
                <a:cubicBezTo>
                  <a:pt x="2165" y="1119"/>
                  <a:pt x="2164" y="1116"/>
                  <a:pt x="2164" y="1117"/>
                </a:cubicBezTo>
                <a:cubicBezTo>
                  <a:pt x="2164" y="1115"/>
                  <a:pt x="2163" y="1113"/>
                  <a:pt x="2162" y="1112"/>
                </a:cubicBezTo>
                <a:cubicBezTo>
                  <a:pt x="2157" y="1114"/>
                  <a:pt x="2161" y="1109"/>
                  <a:pt x="2160" y="1108"/>
                </a:cubicBezTo>
                <a:cubicBezTo>
                  <a:pt x="2159" y="1109"/>
                  <a:pt x="2158" y="1110"/>
                  <a:pt x="2157" y="1110"/>
                </a:cubicBezTo>
                <a:cubicBezTo>
                  <a:pt x="2156" y="1110"/>
                  <a:pt x="2156" y="1110"/>
                  <a:pt x="2156" y="1110"/>
                </a:cubicBezTo>
                <a:cubicBezTo>
                  <a:pt x="2156" y="1109"/>
                  <a:pt x="2157" y="1108"/>
                  <a:pt x="2157" y="1107"/>
                </a:cubicBezTo>
                <a:cubicBezTo>
                  <a:pt x="2157" y="1106"/>
                  <a:pt x="2155" y="1105"/>
                  <a:pt x="2155" y="1105"/>
                </a:cubicBezTo>
                <a:cubicBezTo>
                  <a:pt x="2153" y="1103"/>
                  <a:pt x="2153" y="1101"/>
                  <a:pt x="2151" y="1100"/>
                </a:cubicBezTo>
                <a:cubicBezTo>
                  <a:pt x="2151" y="1099"/>
                  <a:pt x="2149" y="1099"/>
                  <a:pt x="2149" y="1098"/>
                </a:cubicBezTo>
                <a:cubicBezTo>
                  <a:pt x="2149" y="1097"/>
                  <a:pt x="2153" y="1096"/>
                  <a:pt x="2149" y="1094"/>
                </a:cubicBezTo>
                <a:cubicBezTo>
                  <a:pt x="2148" y="1094"/>
                  <a:pt x="2148" y="1094"/>
                  <a:pt x="2147" y="1094"/>
                </a:cubicBezTo>
                <a:cubicBezTo>
                  <a:pt x="2146" y="1094"/>
                  <a:pt x="2145" y="1094"/>
                  <a:pt x="2145" y="1094"/>
                </a:cubicBezTo>
                <a:cubicBezTo>
                  <a:pt x="2143" y="1093"/>
                  <a:pt x="2143" y="1092"/>
                  <a:pt x="2142" y="1092"/>
                </a:cubicBezTo>
                <a:cubicBezTo>
                  <a:pt x="2140" y="1091"/>
                  <a:pt x="2139" y="1091"/>
                  <a:pt x="2137" y="1091"/>
                </a:cubicBezTo>
                <a:cubicBezTo>
                  <a:pt x="2137" y="1090"/>
                  <a:pt x="2137" y="1090"/>
                  <a:pt x="2137" y="1090"/>
                </a:cubicBezTo>
                <a:cubicBezTo>
                  <a:pt x="2139" y="1089"/>
                  <a:pt x="2140" y="1089"/>
                  <a:pt x="2141" y="1087"/>
                </a:cubicBezTo>
                <a:cubicBezTo>
                  <a:pt x="2141" y="1087"/>
                  <a:pt x="2140" y="1086"/>
                  <a:pt x="2140" y="1085"/>
                </a:cubicBezTo>
                <a:cubicBezTo>
                  <a:pt x="2141" y="1085"/>
                  <a:pt x="2142" y="1086"/>
                  <a:pt x="2143" y="1085"/>
                </a:cubicBezTo>
                <a:cubicBezTo>
                  <a:pt x="2146" y="1083"/>
                  <a:pt x="2148" y="1081"/>
                  <a:pt x="2149" y="1081"/>
                </a:cubicBezTo>
                <a:cubicBezTo>
                  <a:pt x="2149" y="1081"/>
                  <a:pt x="2150" y="1080"/>
                  <a:pt x="2149" y="1079"/>
                </a:cubicBezTo>
                <a:cubicBezTo>
                  <a:pt x="2148" y="1079"/>
                  <a:pt x="2146" y="1082"/>
                  <a:pt x="2144" y="1082"/>
                </a:cubicBezTo>
                <a:cubicBezTo>
                  <a:pt x="2143" y="1082"/>
                  <a:pt x="2143" y="1079"/>
                  <a:pt x="2140" y="1080"/>
                </a:cubicBezTo>
                <a:cubicBezTo>
                  <a:pt x="2139" y="1079"/>
                  <a:pt x="2138" y="1078"/>
                  <a:pt x="2138" y="1078"/>
                </a:cubicBezTo>
                <a:cubicBezTo>
                  <a:pt x="2139" y="1075"/>
                  <a:pt x="2139" y="1075"/>
                  <a:pt x="2139" y="1075"/>
                </a:cubicBezTo>
                <a:cubicBezTo>
                  <a:pt x="2138" y="1074"/>
                  <a:pt x="2138" y="1073"/>
                  <a:pt x="2136" y="1073"/>
                </a:cubicBezTo>
                <a:cubicBezTo>
                  <a:pt x="2135" y="1073"/>
                  <a:pt x="2133" y="1073"/>
                  <a:pt x="2133" y="1072"/>
                </a:cubicBezTo>
                <a:cubicBezTo>
                  <a:pt x="2133" y="1071"/>
                  <a:pt x="2134" y="1071"/>
                  <a:pt x="2135" y="1070"/>
                </a:cubicBezTo>
                <a:cubicBezTo>
                  <a:pt x="2135" y="1069"/>
                  <a:pt x="2134" y="1069"/>
                  <a:pt x="2135" y="1068"/>
                </a:cubicBezTo>
                <a:cubicBezTo>
                  <a:pt x="2135" y="1067"/>
                  <a:pt x="2136" y="1067"/>
                  <a:pt x="2136" y="1067"/>
                </a:cubicBezTo>
                <a:cubicBezTo>
                  <a:pt x="2136" y="1066"/>
                  <a:pt x="2135" y="1066"/>
                  <a:pt x="2135" y="1065"/>
                </a:cubicBezTo>
                <a:cubicBezTo>
                  <a:pt x="2135" y="1064"/>
                  <a:pt x="2136" y="1064"/>
                  <a:pt x="2136" y="1063"/>
                </a:cubicBezTo>
                <a:cubicBezTo>
                  <a:pt x="2136" y="1062"/>
                  <a:pt x="2135" y="1061"/>
                  <a:pt x="2135" y="1060"/>
                </a:cubicBezTo>
                <a:cubicBezTo>
                  <a:pt x="2135" y="1059"/>
                  <a:pt x="2135" y="1059"/>
                  <a:pt x="2135" y="1059"/>
                </a:cubicBezTo>
                <a:cubicBezTo>
                  <a:pt x="2136" y="1059"/>
                  <a:pt x="2137" y="1060"/>
                  <a:pt x="2138" y="1061"/>
                </a:cubicBezTo>
                <a:cubicBezTo>
                  <a:pt x="2138" y="1059"/>
                  <a:pt x="2138" y="1059"/>
                  <a:pt x="2138" y="1059"/>
                </a:cubicBezTo>
                <a:cubicBezTo>
                  <a:pt x="2138" y="1057"/>
                  <a:pt x="2136" y="1056"/>
                  <a:pt x="2136" y="1055"/>
                </a:cubicBezTo>
                <a:cubicBezTo>
                  <a:pt x="2136" y="1053"/>
                  <a:pt x="2138" y="1053"/>
                  <a:pt x="2138" y="1051"/>
                </a:cubicBezTo>
                <a:cubicBezTo>
                  <a:pt x="2138" y="1049"/>
                  <a:pt x="2135" y="1049"/>
                  <a:pt x="2135" y="1048"/>
                </a:cubicBezTo>
                <a:cubicBezTo>
                  <a:pt x="2135" y="1046"/>
                  <a:pt x="2136" y="1045"/>
                  <a:pt x="2135" y="1044"/>
                </a:cubicBezTo>
                <a:cubicBezTo>
                  <a:pt x="2134" y="1044"/>
                  <a:pt x="2134" y="1046"/>
                  <a:pt x="2133" y="1046"/>
                </a:cubicBezTo>
                <a:cubicBezTo>
                  <a:pt x="2133" y="1046"/>
                  <a:pt x="2132" y="1045"/>
                  <a:pt x="2131" y="1045"/>
                </a:cubicBezTo>
                <a:cubicBezTo>
                  <a:pt x="2132" y="1046"/>
                  <a:pt x="2132" y="1046"/>
                  <a:pt x="2132" y="1046"/>
                </a:cubicBezTo>
                <a:cubicBezTo>
                  <a:pt x="2132" y="1046"/>
                  <a:pt x="2133" y="1046"/>
                  <a:pt x="2133" y="1047"/>
                </a:cubicBezTo>
                <a:cubicBezTo>
                  <a:pt x="2133" y="1047"/>
                  <a:pt x="2132" y="1048"/>
                  <a:pt x="2132" y="1048"/>
                </a:cubicBezTo>
                <a:cubicBezTo>
                  <a:pt x="2131" y="1048"/>
                  <a:pt x="2131" y="1048"/>
                  <a:pt x="2131" y="1048"/>
                </a:cubicBezTo>
                <a:cubicBezTo>
                  <a:pt x="2131" y="1048"/>
                  <a:pt x="2131" y="1047"/>
                  <a:pt x="2130" y="1046"/>
                </a:cubicBezTo>
                <a:cubicBezTo>
                  <a:pt x="2130" y="1046"/>
                  <a:pt x="2129" y="1047"/>
                  <a:pt x="2129" y="1047"/>
                </a:cubicBezTo>
                <a:cubicBezTo>
                  <a:pt x="2129" y="1050"/>
                  <a:pt x="2129" y="1050"/>
                  <a:pt x="2129" y="1050"/>
                </a:cubicBezTo>
                <a:cubicBezTo>
                  <a:pt x="2127" y="1050"/>
                  <a:pt x="2127" y="1050"/>
                  <a:pt x="2127" y="1050"/>
                </a:cubicBezTo>
                <a:cubicBezTo>
                  <a:pt x="2126" y="1049"/>
                  <a:pt x="2125" y="1049"/>
                  <a:pt x="2125" y="1048"/>
                </a:cubicBezTo>
                <a:cubicBezTo>
                  <a:pt x="2125" y="1046"/>
                  <a:pt x="2126" y="1045"/>
                  <a:pt x="2126" y="1044"/>
                </a:cubicBezTo>
                <a:cubicBezTo>
                  <a:pt x="2126" y="1042"/>
                  <a:pt x="2124" y="1042"/>
                  <a:pt x="2123" y="1041"/>
                </a:cubicBezTo>
                <a:cubicBezTo>
                  <a:pt x="2120" y="1041"/>
                  <a:pt x="2121" y="1037"/>
                  <a:pt x="2118" y="1037"/>
                </a:cubicBezTo>
                <a:cubicBezTo>
                  <a:pt x="2118" y="1037"/>
                  <a:pt x="2118" y="1037"/>
                  <a:pt x="2117" y="1037"/>
                </a:cubicBezTo>
                <a:cubicBezTo>
                  <a:pt x="2115" y="1037"/>
                  <a:pt x="2114" y="1035"/>
                  <a:pt x="2113" y="1033"/>
                </a:cubicBezTo>
                <a:cubicBezTo>
                  <a:pt x="2111" y="1033"/>
                  <a:pt x="2111" y="1033"/>
                  <a:pt x="2111" y="1033"/>
                </a:cubicBezTo>
                <a:cubicBezTo>
                  <a:pt x="2110" y="1033"/>
                  <a:pt x="2110" y="1033"/>
                  <a:pt x="2110" y="1033"/>
                </a:cubicBezTo>
                <a:cubicBezTo>
                  <a:pt x="2108" y="1032"/>
                  <a:pt x="2109" y="1029"/>
                  <a:pt x="2108" y="1027"/>
                </a:cubicBezTo>
                <a:cubicBezTo>
                  <a:pt x="2107" y="1026"/>
                  <a:pt x="2106" y="1028"/>
                  <a:pt x="2104" y="1027"/>
                </a:cubicBezTo>
                <a:cubicBezTo>
                  <a:pt x="2102" y="1027"/>
                  <a:pt x="2104" y="1024"/>
                  <a:pt x="2103" y="1022"/>
                </a:cubicBezTo>
                <a:cubicBezTo>
                  <a:pt x="2102" y="1020"/>
                  <a:pt x="2102" y="1024"/>
                  <a:pt x="2098" y="1021"/>
                </a:cubicBezTo>
                <a:cubicBezTo>
                  <a:pt x="2095" y="1018"/>
                  <a:pt x="2100" y="1013"/>
                  <a:pt x="2098" y="1011"/>
                </a:cubicBezTo>
                <a:cubicBezTo>
                  <a:pt x="2097" y="1008"/>
                  <a:pt x="2096" y="1012"/>
                  <a:pt x="2094" y="1010"/>
                </a:cubicBezTo>
                <a:cubicBezTo>
                  <a:pt x="2092" y="1008"/>
                  <a:pt x="2098" y="1007"/>
                  <a:pt x="2098" y="1005"/>
                </a:cubicBezTo>
                <a:cubicBezTo>
                  <a:pt x="2098" y="1003"/>
                  <a:pt x="2095" y="1003"/>
                  <a:pt x="2093" y="1003"/>
                </a:cubicBezTo>
                <a:cubicBezTo>
                  <a:pt x="2091" y="1004"/>
                  <a:pt x="2090" y="1004"/>
                  <a:pt x="2091" y="1001"/>
                </a:cubicBezTo>
                <a:cubicBezTo>
                  <a:pt x="2091" y="998"/>
                  <a:pt x="2096" y="1003"/>
                  <a:pt x="2098" y="1003"/>
                </a:cubicBezTo>
                <a:cubicBezTo>
                  <a:pt x="2100" y="1002"/>
                  <a:pt x="2099" y="1000"/>
                  <a:pt x="2097" y="1000"/>
                </a:cubicBezTo>
                <a:cubicBezTo>
                  <a:pt x="2095" y="1000"/>
                  <a:pt x="2092" y="994"/>
                  <a:pt x="2095" y="996"/>
                </a:cubicBezTo>
                <a:cubicBezTo>
                  <a:pt x="2096" y="997"/>
                  <a:pt x="2096" y="995"/>
                  <a:pt x="2096" y="995"/>
                </a:cubicBezTo>
                <a:cubicBezTo>
                  <a:pt x="2096" y="995"/>
                  <a:pt x="2096" y="994"/>
                  <a:pt x="2095" y="991"/>
                </a:cubicBezTo>
                <a:cubicBezTo>
                  <a:pt x="2095" y="988"/>
                  <a:pt x="2094" y="995"/>
                  <a:pt x="2093" y="994"/>
                </a:cubicBezTo>
                <a:cubicBezTo>
                  <a:pt x="2092" y="993"/>
                  <a:pt x="2091" y="993"/>
                  <a:pt x="2091" y="993"/>
                </a:cubicBezTo>
                <a:cubicBezTo>
                  <a:pt x="2091" y="993"/>
                  <a:pt x="2092" y="987"/>
                  <a:pt x="2094" y="986"/>
                </a:cubicBezTo>
                <a:cubicBezTo>
                  <a:pt x="2095" y="986"/>
                  <a:pt x="2094" y="980"/>
                  <a:pt x="2096" y="979"/>
                </a:cubicBezTo>
                <a:cubicBezTo>
                  <a:pt x="2097" y="978"/>
                  <a:pt x="2101" y="984"/>
                  <a:pt x="2101" y="987"/>
                </a:cubicBezTo>
                <a:cubicBezTo>
                  <a:pt x="2101" y="991"/>
                  <a:pt x="2098" y="992"/>
                  <a:pt x="2098" y="996"/>
                </a:cubicBezTo>
                <a:cubicBezTo>
                  <a:pt x="2098" y="1000"/>
                  <a:pt x="2103" y="998"/>
                  <a:pt x="2103" y="1002"/>
                </a:cubicBezTo>
                <a:cubicBezTo>
                  <a:pt x="2103" y="1005"/>
                  <a:pt x="2105" y="1005"/>
                  <a:pt x="2107" y="1006"/>
                </a:cubicBezTo>
                <a:cubicBezTo>
                  <a:pt x="2110" y="1006"/>
                  <a:pt x="2109" y="1010"/>
                  <a:pt x="2110" y="1010"/>
                </a:cubicBezTo>
                <a:cubicBezTo>
                  <a:pt x="2112" y="1010"/>
                  <a:pt x="2109" y="1006"/>
                  <a:pt x="2111" y="1005"/>
                </a:cubicBezTo>
                <a:cubicBezTo>
                  <a:pt x="2113" y="1004"/>
                  <a:pt x="2112" y="1002"/>
                  <a:pt x="2113" y="1000"/>
                </a:cubicBezTo>
                <a:cubicBezTo>
                  <a:pt x="2115" y="998"/>
                  <a:pt x="2118" y="999"/>
                  <a:pt x="2120" y="1000"/>
                </a:cubicBezTo>
                <a:cubicBezTo>
                  <a:pt x="2123" y="1001"/>
                  <a:pt x="2122" y="1003"/>
                  <a:pt x="2120" y="1005"/>
                </a:cubicBezTo>
                <a:cubicBezTo>
                  <a:pt x="2118" y="1007"/>
                  <a:pt x="2116" y="1009"/>
                  <a:pt x="2116" y="1011"/>
                </a:cubicBezTo>
                <a:cubicBezTo>
                  <a:pt x="2116" y="1013"/>
                  <a:pt x="2116" y="1015"/>
                  <a:pt x="2117" y="1015"/>
                </a:cubicBezTo>
                <a:cubicBezTo>
                  <a:pt x="2118" y="1015"/>
                  <a:pt x="2118" y="1013"/>
                  <a:pt x="2119" y="1011"/>
                </a:cubicBezTo>
                <a:cubicBezTo>
                  <a:pt x="2121" y="1009"/>
                  <a:pt x="2124" y="1009"/>
                  <a:pt x="2124" y="1009"/>
                </a:cubicBezTo>
                <a:cubicBezTo>
                  <a:pt x="2124" y="1009"/>
                  <a:pt x="2124" y="1011"/>
                  <a:pt x="2123" y="1016"/>
                </a:cubicBezTo>
                <a:cubicBezTo>
                  <a:pt x="2123" y="1021"/>
                  <a:pt x="2125" y="1020"/>
                  <a:pt x="2129" y="1023"/>
                </a:cubicBezTo>
                <a:cubicBezTo>
                  <a:pt x="2133" y="1027"/>
                  <a:pt x="2133" y="1025"/>
                  <a:pt x="2132" y="1023"/>
                </a:cubicBezTo>
                <a:cubicBezTo>
                  <a:pt x="2131" y="1022"/>
                  <a:pt x="2130" y="1019"/>
                  <a:pt x="2133" y="1018"/>
                </a:cubicBezTo>
                <a:cubicBezTo>
                  <a:pt x="2135" y="1016"/>
                  <a:pt x="2132" y="1020"/>
                  <a:pt x="2136" y="1019"/>
                </a:cubicBezTo>
                <a:cubicBezTo>
                  <a:pt x="2139" y="1018"/>
                  <a:pt x="2138" y="1025"/>
                  <a:pt x="2141" y="1025"/>
                </a:cubicBezTo>
                <a:cubicBezTo>
                  <a:pt x="2143" y="1025"/>
                  <a:pt x="2144" y="1017"/>
                  <a:pt x="2144" y="1014"/>
                </a:cubicBezTo>
                <a:cubicBezTo>
                  <a:pt x="2144" y="1011"/>
                  <a:pt x="2144" y="1010"/>
                  <a:pt x="2139" y="1010"/>
                </a:cubicBezTo>
                <a:cubicBezTo>
                  <a:pt x="2135" y="1010"/>
                  <a:pt x="2137" y="1005"/>
                  <a:pt x="2137" y="1005"/>
                </a:cubicBezTo>
                <a:cubicBezTo>
                  <a:pt x="2137" y="1005"/>
                  <a:pt x="2138" y="1005"/>
                  <a:pt x="2140" y="1003"/>
                </a:cubicBezTo>
                <a:cubicBezTo>
                  <a:pt x="2142" y="1001"/>
                  <a:pt x="2140" y="998"/>
                  <a:pt x="2139" y="997"/>
                </a:cubicBezTo>
                <a:cubicBezTo>
                  <a:pt x="2139" y="998"/>
                  <a:pt x="2140" y="998"/>
                  <a:pt x="2143" y="998"/>
                </a:cubicBezTo>
                <a:cubicBezTo>
                  <a:pt x="2146" y="997"/>
                  <a:pt x="2144" y="1001"/>
                  <a:pt x="2145" y="1002"/>
                </a:cubicBezTo>
                <a:cubicBezTo>
                  <a:pt x="2147" y="1003"/>
                  <a:pt x="2146" y="1000"/>
                  <a:pt x="2147" y="998"/>
                </a:cubicBezTo>
                <a:cubicBezTo>
                  <a:pt x="2148" y="997"/>
                  <a:pt x="2147" y="995"/>
                  <a:pt x="2145" y="993"/>
                </a:cubicBezTo>
                <a:cubicBezTo>
                  <a:pt x="2142" y="992"/>
                  <a:pt x="2146" y="991"/>
                  <a:pt x="2144" y="988"/>
                </a:cubicBezTo>
                <a:cubicBezTo>
                  <a:pt x="2143" y="985"/>
                  <a:pt x="2139" y="988"/>
                  <a:pt x="2139" y="988"/>
                </a:cubicBezTo>
                <a:cubicBezTo>
                  <a:pt x="2138" y="982"/>
                  <a:pt x="2138" y="982"/>
                  <a:pt x="2138" y="982"/>
                </a:cubicBezTo>
                <a:cubicBezTo>
                  <a:pt x="2138" y="980"/>
                  <a:pt x="2137" y="983"/>
                  <a:pt x="2134" y="983"/>
                </a:cubicBezTo>
                <a:cubicBezTo>
                  <a:pt x="2131" y="983"/>
                  <a:pt x="2134" y="976"/>
                  <a:pt x="2134" y="976"/>
                </a:cubicBezTo>
                <a:cubicBezTo>
                  <a:pt x="2134" y="976"/>
                  <a:pt x="2136" y="976"/>
                  <a:pt x="2136" y="974"/>
                </a:cubicBezTo>
                <a:cubicBezTo>
                  <a:pt x="2137" y="972"/>
                  <a:pt x="2134" y="970"/>
                  <a:pt x="2132" y="969"/>
                </a:cubicBezTo>
                <a:cubicBezTo>
                  <a:pt x="2129" y="968"/>
                  <a:pt x="2130" y="965"/>
                  <a:pt x="2131" y="965"/>
                </a:cubicBezTo>
                <a:cubicBezTo>
                  <a:pt x="2133" y="964"/>
                  <a:pt x="2136" y="966"/>
                  <a:pt x="2138" y="969"/>
                </a:cubicBezTo>
                <a:cubicBezTo>
                  <a:pt x="2140" y="973"/>
                  <a:pt x="2142" y="970"/>
                  <a:pt x="2145" y="971"/>
                </a:cubicBezTo>
                <a:cubicBezTo>
                  <a:pt x="2148" y="972"/>
                  <a:pt x="2148" y="976"/>
                  <a:pt x="2146" y="977"/>
                </a:cubicBezTo>
                <a:cubicBezTo>
                  <a:pt x="2144" y="978"/>
                  <a:pt x="2144" y="979"/>
                  <a:pt x="2144" y="983"/>
                </a:cubicBezTo>
                <a:cubicBezTo>
                  <a:pt x="2144" y="986"/>
                  <a:pt x="2142" y="987"/>
                  <a:pt x="2142" y="987"/>
                </a:cubicBezTo>
                <a:cubicBezTo>
                  <a:pt x="2142" y="987"/>
                  <a:pt x="2145" y="987"/>
                  <a:pt x="2146" y="984"/>
                </a:cubicBezTo>
                <a:cubicBezTo>
                  <a:pt x="2148" y="982"/>
                  <a:pt x="2150" y="983"/>
                  <a:pt x="2150" y="983"/>
                </a:cubicBezTo>
                <a:cubicBezTo>
                  <a:pt x="2150" y="983"/>
                  <a:pt x="2150" y="984"/>
                  <a:pt x="2149" y="987"/>
                </a:cubicBezTo>
                <a:cubicBezTo>
                  <a:pt x="2148" y="991"/>
                  <a:pt x="2152" y="989"/>
                  <a:pt x="2152" y="995"/>
                </a:cubicBezTo>
                <a:cubicBezTo>
                  <a:pt x="2153" y="1001"/>
                  <a:pt x="2155" y="999"/>
                  <a:pt x="2155" y="997"/>
                </a:cubicBezTo>
                <a:cubicBezTo>
                  <a:pt x="2154" y="995"/>
                  <a:pt x="2155" y="992"/>
                  <a:pt x="2158" y="992"/>
                </a:cubicBezTo>
                <a:cubicBezTo>
                  <a:pt x="2160" y="991"/>
                  <a:pt x="2162" y="988"/>
                  <a:pt x="2161" y="985"/>
                </a:cubicBezTo>
                <a:cubicBezTo>
                  <a:pt x="2160" y="982"/>
                  <a:pt x="2162" y="982"/>
                  <a:pt x="2164" y="982"/>
                </a:cubicBezTo>
                <a:cubicBezTo>
                  <a:pt x="2166" y="983"/>
                  <a:pt x="2166" y="984"/>
                  <a:pt x="2167" y="989"/>
                </a:cubicBezTo>
                <a:cubicBezTo>
                  <a:pt x="2168" y="993"/>
                  <a:pt x="2171" y="990"/>
                  <a:pt x="2170" y="992"/>
                </a:cubicBezTo>
                <a:cubicBezTo>
                  <a:pt x="2170" y="994"/>
                  <a:pt x="2170" y="997"/>
                  <a:pt x="2171" y="998"/>
                </a:cubicBezTo>
                <a:cubicBezTo>
                  <a:pt x="2173" y="998"/>
                  <a:pt x="2171" y="995"/>
                  <a:pt x="2173" y="993"/>
                </a:cubicBezTo>
                <a:cubicBezTo>
                  <a:pt x="2175" y="991"/>
                  <a:pt x="2176" y="988"/>
                  <a:pt x="2174" y="986"/>
                </a:cubicBezTo>
                <a:cubicBezTo>
                  <a:pt x="2171" y="983"/>
                  <a:pt x="2175" y="982"/>
                  <a:pt x="2175" y="982"/>
                </a:cubicBezTo>
                <a:cubicBezTo>
                  <a:pt x="2175" y="982"/>
                  <a:pt x="2174" y="985"/>
                  <a:pt x="2178" y="985"/>
                </a:cubicBezTo>
                <a:cubicBezTo>
                  <a:pt x="2183" y="985"/>
                  <a:pt x="2180" y="990"/>
                  <a:pt x="2182" y="989"/>
                </a:cubicBezTo>
                <a:cubicBezTo>
                  <a:pt x="2184" y="989"/>
                  <a:pt x="2180" y="983"/>
                  <a:pt x="2180" y="983"/>
                </a:cubicBezTo>
                <a:cubicBezTo>
                  <a:pt x="2180" y="983"/>
                  <a:pt x="2184" y="976"/>
                  <a:pt x="2180" y="977"/>
                </a:cubicBezTo>
                <a:cubicBezTo>
                  <a:pt x="2177" y="977"/>
                  <a:pt x="2179" y="974"/>
                  <a:pt x="2181" y="970"/>
                </a:cubicBezTo>
                <a:cubicBezTo>
                  <a:pt x="2183" y="966"/>
                  <a:pt x="2178" y="967"/>
                  <a:pt x="2178" y="967"/>
                </a:cubicBezTo>
                <a:cubicBezTo>
                  <a:pt x="2178" y="967"/>
                  <a:pt x="2176" y="970"/>
                  <a:pt x="2173" y="970"/>
                </a:cubicBezTo>
                <a:cubicBezTo>
                  <a:pt x="2170" y="969"/>
                  <a:pt x="2171" y="968"/>
                  <a:pt x="2171" y="964"/>
                </a:cubicBezTo>
                <a:cubicBezTo>
                  <a:pt x="2170" y="960"/>
                  <a:pt x="2168" y="961"/>
                  <a:pt x="2168" y="961"/>
                </a:cubicBezTo>
                <a:cubicBezTo>
                  <a:pt x="2168" y="961"/>
                  <a:pt x="2168" y="958"/>
                  <a:pt x="2171" y="958"/>
                </a:cubicBezTo>
                <a:cubicBezTo>
                  <a:pt x="2174" y="958"/>
                  <a:pt x="2175" y="963"/>
                  <a:pt x="2178" y="963"/>
                </a:cubicBezTo>
                <a:cubicBezTo>
                  <a:pt x="2181" y="963"/>
                  <a:pt x="2179" y="960"/>
                  <a:pt x="2177" y="958"/>
                </a:cubicBezTo>
                <a:cubicBezTo>
                  <a:pt x="2175" y="956"/>
                  <a:pt x="2176" y="953"/>
                  <a:pt x="2176" y="953"/>
                </a:cubicBezTo>
                <a:cubicBezTo>
                  <a:pt x="2176" y="953"/>
                  <a:pt x="2178" y="951"/>
                  <a:pt x="2181" y="951"/>
                </a:cubicBezTo>
                <a:cubicBezTo>
                  <a:pt x="2183" y="950"/>
                  <a:pt x="2182" y="947"/>
                  <a:pt x="2184" y="946"/>
                </a:cubicBezTo>
                <a:cubicBezTo>
                  <a:pt x="2186" y="944"/>
                  <a:pt x="2185" y="943"/>
                  <a:pt x="2187" y="941"/>
                </a:cubicBezTo>
                <a:cubicBezTo>
                  <a:pt x="2189" y="939"/>
                  <a:pt x="2188" y="940"/>
                  <a:pt x="2190" y="944"/>
                </a:cubicBezTo>
                <a:cubicBezTo>
                  <a:pt x="2192" y="949"/>
                  <a:pt x="2190" y="946"/>
                  <a:pt x="2187" y="948"/>
                </a:cubicBezTo>
                <a:cubicBezTo>
                  <a:pt x="2184" y="950"/>
                  <a:pt x="2187" y="952"/>
                  <a:pt x="2187" y="955"/>
                </a:cubicBezTo>
                <a:cubicBezTo>
                  <a:pt x="2188" y="958"/>
                  <a:pt x="2191" y="953"/>
                  <a:pt x="2190" y="950"/>
                </a:cubicBezTo>
                <a:cubicBezTo>
                  <a:pt x="2189" y="947"/>
                  <a:pt x="2192" y="947"/>
                  <a:pt x="2194" y="949"/>
                </a:cubicBezTo>
                <a:cubicBezTo>
                  <a:pt x="2196" y="950"/>
                  <a:pt x="2195" y="947"/>
                  <a:pt x="2198" y="947"/>
                </a:cubicBezTo>
                <a:cubicBezTo>
                  <a:pt x="2201" y="948"/>
                  <a:pt x="2202" y="952"/>
                  <a:pt x="2205" y="952"/>
                </a:cubicBezTo>
                <a:cubicBezTo>
                  <a:pt x="2208" y="953"/>
                  <a:pt x="2207" y="950"/>
                  <a:pt x="2204" y="950"/>
                </a:cubicBezTo>
                <a:cubicBezTo>
                  <a:pt x="2202" y="949"/>
                  <a:pt x="2202" y="945"/>
                  <a:pt x="2204" y="943"/>
                </a:cubicBezTo>
                <a:cubicBezTo>
                  <a:pt x="2205" y="940"/>
                  <a:pt x="2207" y="946"/>
                  <a:pt x="2210" y="945"/>
                </a:cubicBezTo>
                <a:cubicBezTo>
                  <a:pt x="2214" y="945"/>
                  <a:pt x="2205" y="938"/>
                  <a:pt x="2209" y="936"/>
                </a:cubicBezTo>
                <a:cubicBezTo>
                  <a:pt x="2212" y="933"/>
                  <a:pt x="2211" y="939"/>
                  <a:pt x="2213" y="938"/>
                </a:cubicBezTo>
                <a:cubicBezTo>
                  <a:pt x="2215" y="938"/>
                  <a:pt x="2212" y="936"/>
                  <a:pt x="2212" y="935"/>
                </a:cubicBezTo>
                <a:cubicBezTo>
                  <a:pt x="2212" y="933"/>
                  <a:pt x="2210" y="931"/>
                  <a:pt x="2207" y="931"/>
                </a:cubicBezTo>
                <a:cubicBezTo>
                  <a:pt x="2205" y="931"/>
                  <a:pt x="2206" y="929"/>
                  <a:pt x="2204" y="926"/>
                </a:cubicBezTo>
                <a:cubicBezTo>
                  <a:pt x="2201" y="923"/>
                  <a:pt x="2201" y="927"/>
                  <a:pt x="2198" y="926"/>
                </a:cubicBezTo>
                <a:cubicBezTo>
                  <a:pt x="2195" y="925"/>
                  <a:pt x="2194" y="924"/>
                  <a:pt x="2195" y="918"/>
                </a:cubicBezTo>
                <a:cubicBezTo>
                  <a:pt x="2195" y="913"/>
                  <a:pt x="2192" y="915"/>
                  <a:pt x="2190" y="915"/>
                </a:cubicBezTo>
                <a:cubicBezTo>
                  <a:pt x="2188" y="915"/>
                  <a:pt x="2187" y="917"/>
                  <a:pt x="2185" y="918"/>
                </a:cubicBezTo>
                <a:cubicBezTo>
                  <a:pt x="2183" y="919"/>
                  <a:pt x="2182" y="913"/>
                  <a:pt x="2180" y="912"/>
                </a:cubicBezTo>
                <a:cubicBezTo>
                  <a:pt x="2177" y="912"/>
                  <a:pt x="2176" y="913"/>
                  <a:pt x="2174" y="911"/>
                </a:cubicBezTo>
                <a:cubicBezTo>
                  <a:pt x="2171" y="909"/>
                  <a:pt x="2176" y="909"/>
                  <a:pt x="2178" y="909"/>
                </a:cubicBezTo>
                <a:cubicBezTo>
                  <a:pt x="2179" y="908"/>
                  <a:pt x="2176" y="906"/>
                  <a:pt x="2179" y="905"/>
                </a:cubicBezTo>
                <a:cubicBezTo>
                  <a:pt x="2182" y="904"/>
                  <a:pt x="2182" y="909"/>
                  <a:pt x="2184" y="909"/>
                </a:cubicBezTo>
                <a:cubicBezTo>
                  <a:pt x="2186" y="910"/>
                  <a:pt x="2184" y="907"/>
                  <a:pt x="2186" y="906"/>
                </a:cubicBezTo>
                <a:cubicBezTo>
                  <a:pt x="2188" y="906"/>
                  <a:pt x="2187" y="903"/>
                  <a:pt x="2181" y="901"/>
                </a:cubicBezTo>
                <a:cubicBezTo>
                  <a:pt x="2176" y="899"/>
                  <a:pt x="2183" y="900"/>
                  <a:pt x="2182" y="898"/>
                </a:cubicBezTo>
                <a:cubicBezTo>
                  <a:pt x="2181" y="896"/>
                  <a:pt x="2184" y="896"/>
                  <a:pt x="2187" y="895"/>
                </a:cubicBezTo>
                <a:cubicBezTo>
                  <a:pt x="2189" y="893"/>
                  <a:pt x="2188" y="892"/>
                  <a:pt x="2185" y="892"/>
                </a:cubicBezTo>
                <a:cubicBezTo>
                  <a:pt x="2182" y="893"/>
                  <a:pt x="2183" y="890"/>
                  <a:pt x="2185" y="889"/>
                </a:cubicBezTo>
                <a:cubicBezTo>
                  <a:pt x="2187" y="888"/>
                  <a:pt x="2186" y="885"/>
                  <a:pt x="2184" y="884"/>
                </a:cubicBezTo>
                <a:cubicBezTo>
                  <a:pt x="2183" y="884"/>
                  <a:pt x="2184" y="879"/>
                  <a:pt x="2181" y="880"/>
                </a:cubicBezTo>
                <a:cubicBezTo>
                  <a:pt x="2179" y="880"/>
                  <a:pt x="2183" y="883"/>
                  <a:pt x="2183" y="886"/>
                </a:cubicBezTo>
                <a:cubicBezTo>
                  <a:pt x="2183" y="888"/>
                  <a:pt x="2179" y="886"/>
                  <a:pt x="2179" y="887"/>
                </a:cubicBezTo>
                <a:cubicBezTo>
                  <a:pt x="2180" y="888"/>
                  <a:pt x="2180" y="888"/>
                  <a:pt x="2179" y="891"/>
                </a:cubicBezTo>
                <a:cubicBezTo>
                  <a:pt x="2177" y="893"/>
                  <a:pt x="2182" y="893"/>
                  <a:pt x="2180" y="894"/>
                </a:cubicBezTo>
                <a:cubicBezTo>
                  <a:pt x="2179" y="895"/>
                  <a:pt x="2177" y="896"/>
                  <a:pt x="2177" y="898"/>
                </a:cubicBezTo>
                <a:cubicBezTo>
                  <a:pt x="2176" y="900"/>
                  <a:pt x="2169" y="899"/>
                  <a:pt x="2167" y="899"/>
                </a:cubicBezTo>
                <a:cubicBezTo>
                  <a:pt x="2164" y="899"/>
                  <a:pt x="2166" y="904"/>
                  <a:pt x="2164" y="906"/>
                </a:cubicBezTo>
                <a:cubicBezTo>
                  <a:pt x="2161" y="908"/>
                  <a:pt x="2163" y="900"/>
                  <a:pt x="2161" y="902"/>
                </a:cubicBezTo>
                <a:cubicBezTo>
                  <a:pt x="2160" y="904"/>
                  <a:pt x="2159" y="901"/>
                  <a:pt x="2156" y="896"/>
                </a:cubicBezTo>
                <a:cubicBezTo>
                  <a:pt x="2153" y="892"/>
                  <a:pt x="2149" y="897"/>
                  <a:pt x="2149" y="897"/>
                </a:cubicBezTo>
                <a:cubicBezTo>
                  <a:pt x="2149" y="897"/>
                  <a:pt x="2148" y="896"/>
                  <a:pt x="2143" y="893"/>
                </a:cubicBezTo>
                <a:cubicBezTo>
                  <a:pt x="2138" y="890"/>
                  <a:pt x="2137" y="894"/>
                  <a:pt x="2137" y="894"/>
                </a:cubicBezTo>
                <a:cubicBezTo>
                  <a:pt x="2137" y="894"/>
                  <a:pt x="2134" y="895"/>
                  <a:pt x="2135" y="892"/>
                </a:cubicBezTo>
                <a:cubicBezTo>
                  <a:pt x="2136" y="888"/>
                  <a:pt x="2130" y="889"/>
                  <a:pt x="2128" y="886"/>
                </a:cubicBezTo>
                <a:cubicBezTo>
                  <a:pt x="2127" y="883"/>
                  <a:pt x="2131" y="883"/>
                  <a:pt x="2135" y="881"/>
                </a:cubicBezTo>
                <a:cubicBezTo>
                  <a:pt x="2138" y="880"/>
                  <a:pt x="2133" y="880"/>
                  <a:pt x="2134" y="877"/>
                </a:cubicBezTo>
                <a:cubicBezTo>
                  <a:pt x="2136" y="875"/>
                  <a:pt x="2137" y="876"/>
                  <a:pt x="2139" y="874"/>
                </a:cubicBezTo>
                <a:cubicBezTo>
                  <a:pt x="2140" y="871"/>
                  <a:pt x="2139" y="872"/>
                  <a:pt x="2136" y="869"/>
                </a:cubicBezTo>
                <a:cubicBezTo>
                  <a:pt x="2133" y="867"/>
                  <a:pt x="2133" y="867"/>
                  <a:pt x="2134" y="866"/>
                </a:cubicBezTo>
                <a:cubicBezTo>
                  <a:pt x="2136" y="864"/>
                  <a:pt x="2137" y="864"/>
                  <a:pt x="2138" y="865"/>
                </a:cubicBezTo>
                <a:cubicBezTo>
                  <a:pt x="2139" y="866"/>
                  <a:pt x="2137" y="867"/>
                  <a:pt x="2141" y="868"/>
                </a:cubicBezTo>
                <a:cubicBezTo>
                  <a:pt x="2145" y="870"/>
                  <a:pt x="2140" y="874"/>
                  <a:pt x="2142" y="877"/>
                </a:cubicBezTo>
                <a:cubicBezTo>
                  <a:pt x="2143" y="879"/>
                  <a:pt x="2145" y="876"/>
                  <a:pt x="2144" y="874"/>
                </a:cubicBezTo>
                <a:cubicBezTo>
                  <a:pt x="2143" y="872"/>
                  <a:pt x="2144" y="869"/>
                  <a:pt x="2146" y="869"/>
                </a:cubicBezTo>
                <a:cubicBezTo>
                  <a:pt x="2148" y="869"/>
                  <a:pt x="2146" y="867"/>
                  <a:pt x="2149" y="865"/>
                </a:cubicBezTo>
                <a:cubicBezTo>
                  <a:pt x="2152" y="863"/>
                  <a:pt x="2143" y="860"/>
                  <a:pt x="2144" y="858"/>
                </a:cubicBezTo>
                <a:cubicBezTo>
                  <a:pt x="2146" y="855"/>
                  <a:pt x="2148" y="859"/>
                  <a:pt x="2151" y="859"/>
                </a:cubicBezTo>
                <a:cubicBezTo>
                  <a:pt x="2154" y="860"/>
                  <a:pt x="2151" y="851"/>
                  <a:pt x="2152" y="849"/>
                </a:cubicBezTo>
                <a:cubicBezTo>
                  <a:pt x="2154" y="847"/>
                  <a:pt x="2153" y="849"/>
                  <a:pt x="2155" y="849"/>
                </a:cubicBezTo>
                <a:cubicBezTo>
                  <a:pt x="2157" y="849"/>
                  <a:pt x="2157" y="844"/>
                  <a:pt x="2157" y="844"/>
                </a:cubicBezTo>
                <a:cubicBezTo>
                  <a:pt x="2157" y="844"/>
                  <a:pt x="2160" y="845"/>
                  <a:pt x="2161" y="842"/>
                </a:cubicBezTo>
                <a:cubicBezTo>
                  <a:pt x="2161" y="839"/>
                  <a:pt x="2159" y="842"/>
                  <a:pt x="2157" y="841"/>
                </a:cubicBezTo>
                <a:cubicBezTo>
                  <a:pt x="2156" y="840"/>
                  <a:pt x="2158" y="839"/>
                  <a:pt x="2159" y="837"/>
                </a:cubicBezTo>
                <a:cubicBezTo>
                  <a:pt x="2159" y="834"/>
                  <a:pt x="2157" y="835"/>
                  <a:pt x="2156" y="836"/>
                </a:cubicBezTo>
                <a:cubicBezTo>
                  <a:pt x="2154" y="838"/>
                  <a:pt x="2152" y="836"/>
                  <a:pt x="2152" y="836"/>
                </a:cubicBezTo>
                <a:cubicBezTo>
                  <a:pt x="2152" y="836"/>
                  <a:pt x="2152" y="834"/>
                  <a:pt x="2151" y="833"/>
                </a:cubicBezTo>
                <a:cubicBezTo>
                  <a:pt x="2149" y="831"/>
                  <a:pt x="2147" y="832"/>
                  <a:pt x="2145" y="831"/>
                </a:cubicBezTo>
                <a:cubicBezTo>
                  <a:pt x="2142" y="829"/>
                  <a:pt x="2144" y="829"/>
                  <a:pt x="2144" y="826"/>
                </a:cubicBezTo>
                <a:cubicBezTo>
                  <a:pt x="2143" y="823"/>
                  <a:pt x="2139" y="826"/>
                  <a:pt x="2139" y="824"/>
                </a:cubicBezTo>
                <a:cubicBezTo>
                  <a:pt x="2139" y="822"/>
                  <a:pt x="2142" y="823"/>
                  <a:pt x="2144" y="823"/>
                </a:cubicBezTo>
                <a:cubicBezTo>
                  <a:pt x="2146" y="822"/>
                  <a:pt x="2147" y="823"/>
                  <a:pt x="2147" y="827"/>
                </a:cubicBezTo>
                <a:cubicBezTo>
                  <a:pt x="2147" y="831"/>
                  <a:pt x="2148" y="830"/>
                  <a:pt x="2150" y="829"/>
                </a:cubicBezTo>
                <a:cubicBezTo>
                  <a:pt x="2151" y="829"/>
                  <a:pt x="2150" y="825"/>
                  <a:pt x="2150" y="825"/>
                </a:cubicBezTo>
                <a:cubicBezTo>
                  <a:pt x="2150" y="825"/>
                  <a:pt x="2149" y="821"/>
                  <a:pt x="2148" y="819"/>
                </a:cubicBezTo>
                <a:cubicBezTo>
                  <a:pt x="2147" y="818"/>
                  <a:pt x="2145" y="819"/>
                  <a:pt x="2142" y="818"/>
                </a:cubicBezTo>
                <a:cubicBezTo>
                  <a:pt x="2140" y="817"/>
                  <a:pt x="2140" y="815"/>
                  <a:pt x="2138" y="814"/>
                </a:cubicBezTo>
                <a:cubicBezTo>
                  <a:pt x="2136" y="814"/>
                  <a:pt x="2135" y="816"/>
                  <a:pt x="2133" y="816"/>
                </a:cubicBezTo>
                <a:cubicBezTo>
                  <a:pt x="2131" y="816"/>
                  <a:pt x="2132" y="813"/>
                  <a:pt x="2135" y="813"/>
                </a:cubicBezTo>
                <a:cubicBezTo>
                  <a:pt x="2137" y="813"/>
                  <a:pt x="2139" y="810"/>
                  <a:pt x="2139" y="808"/>
                </a:cubicBezTo>
                <a:cubicBezTo>
                  <a:pt x="2139" y="806"/>
                  <a:pt x="2137" y="809"/>
                  <a:pt x="2136" y="810"/>
                </a:cubicBezTo>
                <a:cubicBezTo>
                  <a:pt x="2135" y="811"/>
                  <a:pt x="2131" y="808"/>
                  <a:pt x="2131" y="808"/>
                </a:cubicBezTo>
                <a:cubicBezTo>
                  <a:pt x="2131" y="808"/>
                  <a:pt x="2131" y="804"/>
                  <a:pt x="2132" y="803"/>
                </a:cubicBezTo>
                <a:cubicBezTo>
                  <a:pt x="2133" y="801"/>
                  <a:pt x="2131" y="799"/>
                  <a:pt x="2130" y="798"/>
                </a:cubicBezTo>
                <a:cubicBezTo>
                  <a:pt x="2128" y="796"/>
                  <a:pt x="2123" y="794"/>
                  <a:pt x="2130" y="794"/>
                </a:cubicBezTo>
                <a:cubicBezTo>
                  <a:pt x="2137" y="795"/>
                  <a:pt x="2132" y="791"/>
                  <a:pt x="2132" y="791"/>
                </a:cubicBezTo>
                <a:cubicBezTo>
                  <a:pt x="2132" y="791"/>
                  <a:pt x="2132" y="785"/>
                  <a:pt x="2130" y="783"/>
                </a:cubicBezTo>
                <a:cubicBezTo>
                  <a:pt x="2128" y="781"/>
                  <a:pt x="2129" y="790"/>
                  <a:pt x="2127" y="786"/>
                </a:cubicBezTo>
                <a:cubicBezTo>
                  <a:pt x="2125" y="783"/>
                  <a:pt x="2122" y="789"/>
                  <a:pt x="2121" y="790"/>
                </a:cubicBezTo>
                <a:cubicBezTo>
                  <a:pt x="2119" y="792"/>
                  <a:pt x="2118" y="794"/>
                  <a:pt x="2118" y="798"/>
                </a:cubicBezTo>
                <a:cubicBezTo>
                  <a:pt x="2119" y="803"/>
                  <a:pt x="2117" y="804"/>
                  <a:pt x="2115" y="804"/>
                </a:cubicBezTo>
                <a:cubicBezTo>
                  <a:pt x="2114" y="804"/>
                  <a:pt x="2114" y="803"/>
                  <a:pt x="2116" y="802"/>
                </a:cubicBezTo>
                <a:cubicBezTo>
                  <a:pt x="2118" y="801"/>
                  <a:pt x="2116" y="795"/>
                  <a:pt x="2116" y="792"/>
                </a:cubicBezTo>
                <a:cubicBezTo>
                  <a:pt x="2116" y="790"/>
                  <a:pt x="2119" y="790"/>
                  <a:pt x="2120" y="788"/>
                </a:cubicBezTo>
                <a:cubicBezTo>
                  <a:pt x="2121" y="787"/>
                  <a:pt x="2119" y="786"/>
                  <a:pt x="2115" y="786"/>
                </a:cubicBezTo>
                <a:cubicBezTo>
                  <a:pt x="2112" y="786"/>
                  <a:pt x="2113" y="784"/>
                  <a:pt x="2111" y="781"/>
                </a:cubicBezTo>
                <a:cubicBezTo>
                  <a:pt x="2109" y="777"/>
                  <a:pt x="2105" y="779"/>
                  <a:pt x="2105" y="779"/>
                </a:cubicBezTo>
                <a:cubicBezTo>
                  <a:pt x="2108" y="777"/>
                  <a:pt x="2098" y="776"/>
                  <a:pt x="2101" y="771"/>
                </a:cubicBezTo>
                <a:cubicBezTo>
                  <a:pt x="2101" y="771"/>
                  <a:pt x="2098" y="772"/>
                  <a:pt x="2094" y="773"/>
                </a:cubicBezTo>
                <a:cubicBezTo>
                  <a:pt x="2090" y="773"/>
                  <a:pt x="2089" y="769"/>
                  <a:pt x="2089" y="766"/>
                </a:cubicBezTo>
                <a:cubicBezTo>
                  <a:pt x="2090" y="763"/>
                  <a:pt x="2096" y="768"/>
                  <a:pt x="2099" y="769"/>
                </a:cubicBezTo>
                <a:cubicBezTo>
                  <a:pt x="2102" y="770"/>
                  <a:pt x="2105" y="766"/>
                  <a:pt x="2105" y="763"/>
                </a:cubicBezTo>
                <a:cubicBezTo>
                  <a:pt x="2104" y="760"/>
                  <a:pt x="2101" y="764"/>
                  <a:pt x="2096" y="763"/>
                </a:cubicBezTo>
                <a:cubicBezTo>
                  <a:pt x="2092" y="762"/>
                  <a:pt x="2093" y="757"/>
                  <a:pt x="2090" y="756"/>
                </a:cubicBezTo>
                <a:cubicBezTo>
                  <a:pt x="2087" y="754"/>
                  <a:pt x="2085" y="759"/>
                  <a:pt x="2085" y="759"/>
                </a:cubicBezTo>
                <a:cubicBezTo>
                  <a:pt x="2085" y="759"/>
                  <a:pt x="2082" y="759"/>
                  <a:pt x="2079" y="758"/>
                </a:cubicBezTo>
                <a:cubicBezTo>
                  <a:pt x="2076" y="756"/>
                  <a:pt x="2074" y="760"/>
                  <a:pt x="2070" y="760"/>
                </a:cubicBezTo>
                <a:cubicBezTo>
                  <a:pt x="2066" y="760"/>
                  <a:pt x="2068" y="755"/>
                  <a:pt x="2065" y="752"/>
                </a:cubicBezTo>
                <a:cubicBezTo>
                  <a:pt x="2062" y="749"/>
                  <a:pt x="2067" y="744"/>
                  <a:pt x="2066" y="741"/>
                </a:cubicBezTo>
                <a:cubicBezTo>
                  <a:pt x="2066" y="739"/>
                  <a:pt x="2064" y="741"/>
                  <a:pt x="2060" y="740"/>
                </a:cubicBezTo>
                <a:cubicBezTo>
                  <a:pt x="2057" y="739"/>
                  <a:pt x="2060" y="739"/>
                  <a:pt x="2061" y="736"/>
                </a:cubicBezTo>
                <a:cubicBezTo>
                  <a:pt x="2061" y="733"/>
                  <a:pt x="2059" y="736"/>
                  <a:pt x="2056" y="737"/>
                </a:cubicBezTo>
                <a:cubicBezTo>
                  <a:pt x="2054" y="737"/>
                  <a:pt x="2050" y="734"/>
                  <a:pt x="2050" y="732"/>
                </a:cubicBezTo>
                <a:cubicBezTo>
                  <a:pt x="2051" y="729"/>
                  <a:pt x="2055" y="731"/>
                  <a:pt x="2056" y="731"/>
                </a:cubicBezTo>
                <a:cubicBezTo>
                  <a:pt x="2057" y="731"/>
                  <a:pt x="2056" y="729"/>
                  <a:pt x="2054" y="727"/>
                </a:cubicBezTo>
                <a:cubicBezTo>
                  <a:pt x="2053" y="726"/>
                  <a:pt x="2056" y="725"/>
                  <a:pt x="2057" y="722"/>
                </a:cubicBezTo>
                <a:cubicBezTo>
                  <a:pt x="2057" y="720"/>
                  <a:pt x="2054" y="723"/>
                  <a:pt x="2052" y="724"/>
                </a:cubicBezTo>
                <a:cubicBezTo>
                  <a:pt x="2050" y="725"/>
                  <a:pt x="2050" y="721"/>
                  <a:pt x="2049" y="720"/>
                </a:cubicBezTo>
                <a:cubicBezTo>
                  <a:pt x="2049" y="718"/>
                  <a:pt x="2042" y="718"/>
                  <a:pt x="2042" y="718"/>
                </a:cubicBezTo>
                <a:cubicBezTo>
                  <a:pt x="2042" y="718"/>
                  <a:pt x="2042" y="714"/>
                  <a:pt x="2044" y="712"/>
                </a:cubicBezTo>
                <a:cubicBezTo>
                  <a:pt x="2046" y="710"/>
                  <a:pt x="2051" y="716"/>
                  <a:pt x="2053" y="715"/>
                </a:cubicBezTo>
                <a:cubicBezTo>
                  <a:pt x="2054" y="715"/>
                  <a:pt x="2054" y="712"/>
                  <a:pt x="2053" y="710"/>
                </a:cubicBezTo>
                <a:cubicBezTo>
                  <a:pt x="2052" y="708"/>
                  <a:pt x="2053" y="706"/>
                  <a:pt x="2056" y="706"/>
                </a:cubicBezTo>
                <a:cubicBezTo>
                  <a:pt x="2059" y="706"/>
                  <a:pt x="2060" y="703"/>
                  <a:pt x="2058" y="712"/>
                </a:cubicBezTo>
                <a:cubicBezTo>
                  <a:pt x="2056" y="720"/>
                  <a:pt x="2057" y="719"/>
                  <a:pt x="2060" y="719"/>
                </a:cubicBezTo>
                <a:cubicBezTo>
                  <a:pt x="2063" y="720"/>
                  <a:pt x="2063" y="724"/>
                  <a:pt x="2064" y="723"/>
                </a:cubicBezTo>
                <a:cubicBezTo>
                  <a:pt x="2066" y="723"/>
                  <a:pt x="2065" y="719"/>
                  <a:pt x="2064" y="716"/>
                </a:cubicBezTo>
                <a:cubicBezTo>
                  <a:pt x="2063" y="713"/>
                  <a:pt x="2065" y="713"/>
                  <a:pt x="2067" y="712"/>
                </a:cubicBezTo>
                <a:cubicBezTo>
                  <a:pt x="2069" y="712"/>
                  <a:pt x="2070" y="712"/>
                  <a:pt x="2069" y="715"/>
                </a:cubicBezTo>
                <a:cubicBezTo>
                  <a:pt x="2069" y="719"/>
                  <a:pt x="2070" y="721"/>
                  <a:pt x="2072" y="721"/>
                </a:cubicBezTo>
                <a:cubicBezTo>
                  <a:pt x="2074" y="721"/>
                  <a:pt x="2070" y="718"/>
                  <a:pt x="2072" y="717"/>
                </a:cubicBezTo>
                <a:cubicBezTo>
                  <a:pt x="2075" y="716"/>
                  <a:pt x="2075" y="719"/>
                  <a:pt x="2075" y="721"/>
                </a:cubicBezTo>
                <a:cubicBezTo>
                  <a:pt x="2075" y="723"/>
                  <a:pt x="2076" y="726"/>
                  <a:pt x="2078" y="726"/>
                </a:cubicBezTo>
                <a:cubicBezTo>
                  <a:pt x="2079" y="727"/>
                  <a:pt x="2080" y="724"/>
                  <a:pt x="2078" y="724"/>
                </a:cubicBezTo>
                <a:cubicBezTo>
                  <a:pt x="2076" y="724"/>
                  <a:pt x="2076" y="722"/>
                  <a:pt x="2078" y="720"/>
                </a:cubicBezTo>
                <a:cubicBezTo>
                  <a:pt x="2079" y="718"/>
                  <a:pt x="2076" y="715"/>
                  <a:pt x="2076" y="715"/>
                </a:cubicBezTo>
                <a:cubicBezTo>
                  <a:pt x="2076" y="715"/>
                  <a:pt x="2078" y="715"/>
                  <a:pt x="2079" y="712"/>
                </a:cubicBezTo>
                <a:cubicBezTo>
                  <a:pt x="2079" y="710"/>
                  <a:pt x="2076" y="709"/>
                  <a:pt x="2074" y="708"/>
                </a:cubicBezTo>
                <a:cubicBezTo>
                  <a:pt x="2073" y="706"/>
                  <a:pt x="2074" y="705"/>
                  <a:pt x="2076" y="703"/>
                </a:cubicBezTo>
                <a:cubicBezTo>
                  <a:pt x="2077" y="702"/>
                  <a:pt x="2076" y="699"/>
                  <a:pt x="2074" y="698"/>
                </a:cubicBezTo>
                <a:cubicBezTo>
                  <a:pt x="2072" y="698"/>
                  <a:pt x="2071" y="694"/>
                  <a:pt x="2072" y="693"/>
                </a:cubicBezTo>
                <a:cubicBezTo>
                  <a:pt x="2073" y="691"/>
                  <a:pt x="2073" y="697"/>
                  <a:pt x="2074" y="696"/>
                </a:cubicBezTo>
                <a:cubicBezTo>
                  <a:pt x="2076" y="696"/>
                  <a:pt x="2077" y="699"/>
                  <a:pt x="2077" y="700"/>
                </a:cubicBezTo>
                <a:cubicBezTo>
                  <a:pt x="2078" y="702"/>
                  <a:pt x="2081" y="699"/>
                  <a:pt x="2082" y="697"/>
                </a:cubicBezTo>
                <a:cubicBezTo>
                  <a:pt x="2084" y="695"/>
                  <a:pt x="2081" y="695"/>
                  <a:pt x="2079" y="694"/>
                </a:cubicBezTo>
                <a:cubicBezTo>
                  <a:pt x="2076" y="693"/>
                  <a:pt x="2080" y="693"/>
                  <a:pt x="2082" y="692"/>
                </a:cubicBezTo>
                <a:cubicBezTo>
                  <a:pt x="2084" y="692"/>
                  <a:pt x="2085" y="689"/>
                  <a:pt x="2083" y="686"/>
                </a:cubicBezTo>
                <a:cubicBezTo>
                  <a:pt x="2082" y="683"/>
                  <a:pt x="2080" y="690"/>
                  <a:pt x="2079" y="687"/>
                </a:cubicBezTo>
                <a:cubicBezTo>
                  <a:pt x="2079" y="684"/>
                  <a:pt x="2083" y="684"/>
                  <a:pt x="2084" y="681"/>
                </a:cubicBezTo>
                <a:cubicBezTo>
                  <a:pt x="2085" y="678"/>
                  <a:pt x="2082" y="679"/>
                  <a:pt x="2081" y="678"/>
                </a:cubicBezTo>
                <a:cubicBezTo>
                  <a:pt x="2079" y="678"/>
                  <a:pt x="2081" y="675"/>
                  <a:pt x="2081" y="671"/>
                </a:cubicBezTo>
                <a:cubicBezTo>
                  <a:pt x="2080" y="667"/>
                  <a:pt x="2076" y="670"/>
                  <a:pt x="2076" y="670"/>
                </a:cubicBezTo>
                <a:cubicBezTo>
                  <a:pt x="2076" y="670"/>
                  <a:pt x="2075" y="668"/>
                  <a:pt x="2076" y="666"/>
                </a:cubicBezTo>
                <a:cubicBezTo>
                  <a:pt x="2076" y="664"/>
                  <a:pt x="2074" y="663"/>
                  <a:pt x="2072" y="665"/>
                </a:cubicBezTo>
                <a:cubicBezTo>
                  <a:pt x="2071" y="667"/>
                  <a:pt x="2070" y="662"/>
                  <a:pt x="2069" y="661"/>
                </a:cubicBezTo>
                <a:cubicBezTo>
                  <a:pt x="2068" y="659"/>
                  <a:pt x="2064" y="655"/>
                  <a:pt x="2065" y="661"/>
                </a:cubicBezTo>
                <a:cubicBezTo>
                  <a:pt x="2067" y="667"/>
                  <a:pt x="2062" y="664"/>
                  <a:pt x="2062" y="664"/>
                </a:cubicBezTo>
                <a:cubicBezTo>
                  <a:pt x="2062" y="664"/>
                  <a:pt x="2063" y="659"/>
                  <a:pt x="2062" y="656"/>
                </a:cubicBezTo>
                <a:cubicBezTo>
                  <a:pt x="2060" y="653"/>
                  <a:pt x="2058" y="656"/>
                  <a:pt x="2054" y="655"/>
                </a:cubicBezTo>
                <a:cubicBezTo>
                  <a:pt x="2050" y="655"/>
                  <a:pt x="2052" y="653"/>
                  <a:pt x="2049" y="651"/>
                </a:cubicBezTo>
                <a:cubicBezTo>
                  <a:pt x="2047" y="648"/>
                  <a:pt x="2044" y="651"/>
                  <a:pt x="2041" y="653"/>
                </a:cubicBezTo>
                <a:cubicBezTo>
                  <a:pt x="2037" y="654"/>
                  <a:pt x="2038" y="659"/>
                  <a:pt x="2033" y="661"/>
                </a:cubicBezTo>
                <a:cubicBezTo>
                  <a:pt x="2029" y="664"/>
                  <a:pt x="2029" y="660"/>
                  <a:pt x="2025" y="665"/>
                </a:cubicBezTo>
                <a:cubicBezTo>
                  <a:pt x="2021" y="671"/>
                  <a:pt x="2023" y="670"/>
                  <a:pt x="2021" y="673"/>
                </a:cubicBezTo>
                <a:cubicBezTo>
                  <a:pt x="2019" y="677"/>
                  <a:pt x="2013" y="671"/>
                  <a:pt x="2010" y="670"/>
                </a:cubicBezTo>
                <a:cubicBezTo>
                  <a:pt x="2007" y="670"/>
                  <a:pt x="2010" y="666"/>
                  <a:pt x="2005" y="667"/>
                </a:cubicBezTo>
                <a:cubicBezTo>
                  <a:pt x="1999" y="668"/>
                  <a:pt x="2003" y="674"/>
                  <a:pt x="1999" y="677"/>
                </a:cubicBezTo>
                <a:cubicBezTo>
                  <a:pt x="1996" y="681"/>
                  <a:pt x="1996" y="673"/>
                  <a:pt x="1992" y="672"/>
                </a:cubicBezTo>
                <a:cubicBezTo>
                  <a:pt x="1989" y="671"/>
                  <a:pt x="1989" y="670"/>
                  <a:pt x="1988" y="670"/>
                </a:cubicBezTo>
                <a:cubicBezTo>
                  <a:pt x="1987" y="671"/>
                  <a:pt x="1988" y="668"/>
                  <a:pt x="1986" y="667"/>
                </a:cubicBezTo>
                <a:cubicBezTo>
                  <a:pt x="1985" y="666"/>
                  <a:pt x="1989" y="663"/>
                  <a:pt x="1987" y="662"/>
                </a:cubicBezTo>
                <a:cubicBezTo>
                  <a:pt x="1985" y="660"/>
                  <a:pt x="1986" y="664"/>
                  <a:pt x="1985" y="666"/>
                </a:cubicBezTo>
                <a:cubicBezTo>
                  <a:pt x="1984" y="668"/>
                  <a:pt x="1985" y="669"/>
                  <a:pt x="1984" y="670"/>
                </a:cubicBezTo>
                <a:cubicBezTo>
                  <a:pt x="1983" y="671"/>
                  <a:pt x="1976" y="669"/>
                  <a:pt x="1978" y="669"/>
                </a:cubicBezTo>
                <a:cubicBezTo>
                  <a:pt x="1980" y="669"/>
                  <a:pt x="1980" y="668"/>
                  <a:pt x="1978" y="666"/>
                </a:cubicBezTo>
                <a:cubicBezTo>
                  <a:pt x="1977" y="665"/>
                  <a:pt x="1977" y="664"/>
                  <a:pt x="1978" y="662"/>
                </a:cubicBezTo>
                <a:cubicBezTo>
                  <a:pt x="1979" y="660"/>
                  <a:pt x="1981" y="662"/>
                  <a:pt x="1984" y="662"/>
                </a:cubicBezTo>
                <a:cubicBezTo>
                  <a:pt x="1987" y="661"/>
                  <a:pt x="1984" y="658"/>
                  <a:pt x="1986" y="656"/>
                </a:cubicBezTo>
                <a:cubicBezTo>
                  <a:pt x="1987" y="655"/>
                  <a:pt x="1988" y="660"/>
                  <a:pt x="1990" y="660"/>
                </a:cubicBezTo>
                <a:cubicBezTo>
                  <a:pt x="1992" y="660"/>
                  <a:pt x="1993" y="657"/>
                  <a:pt x="1992" y="654"/>
                </a:cubicBezTo>
                <a:cubicBezTo>
                  <a:pt x="1990" y="651"/>
                  <a:pt x="1993" y="651"/>
                  <a:pt x="1995" y="650"/>
                </a:cubicBezTo>
                <a:cubicBezTo>
                  <a:pt x="1997" y="648"/>
                  <a:pt x="1996" y="646"/>
                  <a:pt x="1992" y="643"/>
                </a:cubicBezTo>
                <a:cubicBezTo>
                  <a:pt x="1988" y="641"/>
                  <a:pt x="1986" y="639"/>
                  <a:pt x="1985" y="637"/>
                </a:cubicBezTo>
                <a:cubicBezTo>
                  <a:pt x="1983" y="635"/>
                  <a:pt x="1980" y="635"/>
                  <a:pt x="1977" y="632"/>
                </a:cubicBezTo>
                <a:cubicBezTo>
                  <a:pt x="1974" y="628"/>
                  <a:pt x="1979" y="627"/>
                  <a:pt x="1976" y="623"/>
                </a:cubicBezTo>
                <a:cubicBezTo>
                  <a:pt x="1974" y="619"/>
                  <a:pt x="1977" y="619"/>
                  <a:pt x="1976" y="616"/>
                </a:cubicBezTo>
                <a:cubicBezTo>
                  <a:pt x="1974" y="613"/>
                  <a:pt x="1975" y="608"/>
                  <a:pt x="1978" y="609"/>
                </a:cubicBezTo>
                <a:cubicBezTo>
                  <a:pt x="1980" y="610"/>
                  <a:pt x="1980" y="613"/>
                  <a:pt x="1980" y="616"/>
                </a:cubicBezTo>
                <a:cubicBezTo>
                  <a:pt x="1980" y="619"/>
                  <a:pt x="1979" y="620"/>
                  <a:pt x="1980" y="623"/>
                </a:cubicBezTo>
                <a:cubicBezTo>
                  <a:pt x="1981" y="626"/>
                  <a:pt x="1982" y="622"/>
                  <a:pt x="1984" y="625"/>
                </a:cubicBezTo>
                <a:cubicBezTo>
                  <a:pt x="1986" y="627"/>
                  <a:pt x="1986" y="628"/>
                  <a:pt x="1987" y="627"/>
                </a:cubicBezTo>
                <a:cubicBezTo>
                  <a:pt x="1989" y="626"/>
                  <a:pt x="1988" y="623"/>
                  <a:pt x="1987" y="621"/>
                </a:cubicBezTo>
                <a:cubicBezTo>
                  <a:pt x="1987" y="618"/>
                  <a:pt x="1985" y="618"/>
                  <a:pt x="1987" y="617"/>
                </a:cubicBezTo>
                <a:cubicBezTo>
                  <a:pt x="1989" y="616"/>
                  <a:pt x="1990" y="616"/>
                  <a:pt x="1990" y="616"/>
                </a:cubicBezTo>
                <a:cubicBezTo>
                  <a:pt x="1990" y="616"/>
                  <a:pt x="1990" y="614"/>
                  <a:pt x="1996" y="614"/>
                </a:cubicBezTo>
                <a:cubicBezTo>
                  <a:pt x="2001" y="613"/>
                  <a:pt x="1998" y="616"/>
                  <a:pt x="1999" y="617"/>
                </a:cubicBezTo>
                <a:cubicBezTo>
                  <a:pt x="2000" y="618"/>
                  <a:pt x="2001" y="617"/>
                  <a:pt x="2003" y="616"/>
                </a:cubicBezTo>
                <a:cubicBezTo>
                  <a:pt x="2004" y="615"/>
                  <a:pt x="2000" y="608"/>
                  <a:pt x="2001" y="607"/>
                </a:cubicBezTo>
                <a:cubicBezTo>
                  <a:pt x="2002" y="606"/>
                  <a:pt x="2005" y="608"/>
                  <a:pt x="2006" y="607"/>
                </a:cubicBezTo>
                <a:cubicBezTo>
                  <a:pt x="2008" y="606"/>
                  <a:pt x="2007" y="603"/>
                  <a:pt x="2004" y="602"/>
                </a:cubicBezTo>
                <a:cubicBezTo>
                  <a:pt x="2002" y="601"/>
                  <a:pt x="2002" y="599"/>
                  <a:pt x="2000" y="596"/>
                </a:cubicBezTo>
                <a:cubicBezTo>
                  <a:pt x="1998" y="593"/>
                  <a:pt x="2000" y="593"/>
                  <a:pt x="2002" y="594"/>
                </a:cubicBezTo>
                <a:cubicBezTo>
                  <a:pt x="2004" y="594"/>
                  <a:pt x="2004" y="593"/>
                  <a:pt x="2003" y="591"/>
                </a:cubicBezTo>
                <a:cubicBezTo>
                  <a:pt x="2002" y="588"/>
                  <a:pt x="2003" y="585"/>
                  <a:pt x="2004" y="584"/>
                </a:cubicBezTo>
                <a:cubicBezTo>
                  <a:pt x="2006" y="583"/>
                  <a:pt x="2005" y="587"/>
                  <a:pt x="2007" y="588"/>
                </a:cubicBezTo>
                <a:cubicBezTo>
                  <a:pt x="2009" y="588"/>
                  <a:pt x="2009" y="590"/>
                  <a:pt x="2009" y="591"/>
                </a:cubicBezTo>
                <a:cubicBezTo>
                  <a:pt x="2009" y="593"/>
                  <a:pt x="2009" y="595"/>
                  <a:pt x="2011" y="596"/>
                </a:cubicBezTo>
                <a:cubicBezTo>
                  <a:pt x="2013" y="596"/>
                  <a:pt x="2011" y="599"/>
                  <a:pt x="2013" y="599"/>
                </a:cubicBezTo>
                <a:cubicBezTo>
                  <a:pt x="2014" y="599"/>
                  <a:pt x="2014" y="597"/>
                  <a:pt x="2015" y="596"/>
                </a:cubicBezTo>
                <a:cubicBezTo>
                  <a:pt x="2016" y="595"/>
                  <a:pt x="2018" y="596"/>
                  <a:pt x="2018" y="595"/>
                </a:cubicBezTo>
                <a:cubicBezTo>
                  <a:pt x="2018" y="594"/>
                  <a:pt x="2017" y="595"/>
                  <a:pt x="2014" y="592"/>
                </a:cubicBezTo>
                <a:cubicBezTo>
                  <a:pt x="2012" y="589"/>
                  <a:pt x="2014" y="587"/>
                  <a:pt x="2018" y="587"/>
                </a:cubicBezTo>
                <a:cubicBezTo>
                  <a:pt x="2022" y="587"/>
                  <a:pt x="2020" y="592"/>
                  <a:pt x="2023" y="592"/>
                </a:cubicBezTo>
                <a:cubicBezTo>
                  <a:pt x="2026" y="593"/>
                  <a:pt x="2026" y="597"/>
                  <a:pt x="2027" y="596"/>
                </a:cubicBezTo>
                <a:cubicBezTo>
                  <a:pt x="2028" y="595"/>
                  <a:pt x="2028" y="593"/>
                  <a:pt x="2027" y="592"/>
                </a:cubicBezTo>
                <a:cubicBezTo>
                  <a:pt x="2025" y="591"/>
                  <a:pt x="2023" y="589"/>
                  <a:pt x="2024" y="587"/>
                </a:cubicBezTo>
                <a:cubicBezTo>
                  <a:pt x="2025" y="585"/>
                  <a:pt x="2027" y="591"/>
                  <a:pt x="2027" y="591"/>
                </a:cubicBezTo>
                <a:cubicBezTo>
                  <a:pt x="2027" y="591"/>
                  <a:pt x="2033" y="593"/>
                  <a:pt x="2035" y="593"/>
                </a:cubicBezTo>
                <a:cubicBezTo>
                  <a:pt x="2037" y="592"/>
                  <a:pt x="2035" y="589"/>
                  <a:pt x="2036" y="587"/>
                </a:cubicBezTo>
                <a:cubicBezTo>
                  <a:pt x="2036" y="585"/>
                  <a:pt x="2037" y="586"/>
                  <a:pt x="2038" y="588"/>
                </a:cubicBezTo>
                <a:cubicBezTo>
                  <a:pt x="2039" y="590"/>
                  <a:pt x="2041" y="591"/>
                  <a:pt x="2041" y="590"/>
                </a:cubicBezTo>
                <a:cubicBezTo>
                  <a:pt x="2041" y="588"/>
                  <a:pt x="2043" y="587"/>
                  <a:pt x="2043" y="585"/>
                </a:cubicBezTo>
                <a:cubicBezTo>
                  <a:pt x="2043" y="584"/>
                  <a:pt x="2044" y="579"/>
                  <a:pt x="2041" y="579"/>
                </a:cubicBezTo>
                <a:cubicBezTo>
                  <a:pt x="2037" y="580"/>
                  <a:pt x="2035" y="576"/>
                  <a:pt x="2033" y="574"/>
                </a:cubicBezTo>
                <a:cubicBezTo>
                  <a:pt x="2031" y="572"/>
                  <a:pt x="2029" y="571"/>
                  <a:pt x="2026" y="571"/>
                </a:cubicBezTo>
                <a:cubicBezTo>
                  <a:pt x="2022" y="571"/>
                  <a:pt x="2022" y="569"/>
                  <a:pt x="2024" y="567"/>
                </a:cubicBezTo>
                <a:cubicBezTo>
                  <a:pt x="2026" y="565"/>
                  <a:pt x="2027" y="565"/>
                  <a:pt x="2029" y="569"/>
                </a:cubicBezTo>
                <a:cubicBezTo>
                  <a:pt x="2031" y="572"/>
                  <a:pt x="2032" y="570"/>
                  <a:pt x="2032" y="570"/>
                </a:cubicBezTo>
                <a:cubicBezTo>
                  <a:pt x="2032" y="570"/>
                  <a:pt x="2032" y="565"/>
                  <a:pt x="2031" y="563"/>
                </a:cubicBezTo>
                <a:cubicBezTo>
                  <a:pt x="2029" y="561"/>
                  <a:pt x="2032" y="561"/>
                  <a:pt x="2035" y="560"/>
                </a:cubicBezTo>
                <a:cubicBezTo>
                  <a:pt x="2038" y="558"/>
                  <a:pt x="2036" y="556"/>
                  <a:pt x="2030" y="553"/>
                </a:cubicBezTo>
                <a:cubicBezTo>
                  <a:pt x="2023" y="551"/>
                  <a:pt x="2027" y="547"/>
                  <a:pt x="2021" y="546"/>
                </a:cubicBezTo>
                <a:cubicBezTo>
                  <a:pt x="2016" y="544"/>
                  <a:pt x="2015" y="540"/>
                  <a:pt x="2013" y="538"/>
                </a:cubicBezTo>
                <a:cubicBezTo>
                  <a:pt x="2011" y="537"/>
                  <a:pt x="2012" y="535"/>
                  <a:pt x="2014" y="534"/>
                </a:cubicBezTo>
                <a:cubicBezTo>
                  <a:pt x="2016" y="533"/>
                  <a:pt x="2021" y="536"/>
                  <a:pt x="2024" y="535"/>
                </a:cubicBezTo>
                <a:cubicBezTo>
                  <a:pt x="2026" y="535"/>
                  <a:pt x="2023" y="533"/>
                  <a:pt x="2025" y="531"/>
                </a:cubicBezTo>
                <a:cubicBezTo>
                  <a:pt x="2027" y="528"/>
                  <a:pt x="2027" y="532"/>
                  <a:pt x="2030" y="532"/>
                </a:cubicBezTo>
                <a:cubicBezTo>
                  <a:pt x="2033" y="531"/>
                  <a:pt x="2030" y="537"/>
                  <a:pt x="2031" y="538"/>
                </a:cubicBezTo>
                <a:cubicBezTo>
                  <a:pt x="2033" y="539"/>
                  <a:pt x="2033" y="535"/>
                  <a:pt x="2034" y="533"/>
                </a:cubicBezTo>
                <a:cubicBezTo>
                  <a:pt x="2035" y="531"/>
                  <a:pt x="2037" y="532"/>
                  <a:pt x="2039" y="533"/>
                </a:cubicBezTo>
                <a:cubicBezTo>
                  <a:pt x="2041" y="534"/>
                  <a:pt x="2040" y="533"/>
                  <a:pt x="2039" y="537"/>
                </a:cubicBezTo>
                <a:cubicBezTo>
                  <a:pt x="2038" y="541"/>
                  <a:pt x="2040" y="538"/>
                  <a:pt x="2041" y="544"/>
                </a:cubicBezTo>
                <a:cubicBezTo>
                  <a:pt x="2041" y="551"/>
                  <a:pt x="2040" y="542"/>
                  <a:pt x="2037" y="545"/>
                </a:cubicBezTo>
                <a:cubicBezTo>
                  <a:pt x="2035" y="549"/>
                  <a:pt x="2038" y="550"/>
                  <a:pt x="2039" y="550"/>
                </a:cubicBezTo>
                <a:cubicBezTo>
                  <a:pt x="2041" y="550"/>
                  <a:pt x="2043" y="546"/>
                  <a:pt x="2042" y="543"/>
                </a:cubicBezTo>
                <a:cubicBezTo>
                  <a:pt x="2041" y="540"/>
                  <a:pt x="2042" y="538"/>
                  <a:pt x="2044" y="538"/>
                </a:cubicBezTo>
                <a:cubicBezTo>
                  <a:pt x="2047" y="537"/>
                  <a:pt x="2045" y="541"/>
                  <a:pt x="2047" y="543"/>
                </a:cubicBezTo>
                <a:cubicBezTo>
                  <a:pt x="2049" y="546"/>
                  <a:pt x="2045" y="547"/>
                  <a:pt x="2046" y="551"/>
                </a:cubicBezTo>
                <a:cubicBezTo>
                  <a:pt x="2046" y="555"/>
                  <a:pt x="2047" y="557"/>
                  <a:pt x="2049" y="554"/>
                </a:cubicBezTo>
                <a:cubicBezTo>
                  <a:pt x="2051" y="551"/>
                  <a:pt x="2051" y="552"/>
                  <a:pt x="2053" y="550"/>
                </a:cubicBezTo>
                <a:cubicBezTo>
                  <a:pt x="2054" y="548"/>
                  <a:pt x="2053" y="545"/>
                  <a:pt x="2052" y="544"/>
                </a:cubicBezTo>
                <a:cubicBezTo>
                  <a:pt x="2050" y="544"/>
                  <a:pt x="2049" y="541"/>
                  <a:pt x="2051" y="541"/>
                </a:cubicBezTo>
                <a:cubicBezTo>
                  <a:pt x="2052" y="542"/>
                  <a:pt x="2051" y="538"/>
                  <a:pt x="2051" y="538"/>
                </a:cubicBezTo>
                <a:cubicBezTo>
                  <a:pt x="2051" y="538"/>
                  <a:pt x="2052" y="531"/>
                  <a:pt x="2053" y="536"/>
                </a:cubicBezTo>
                <a:cubicBezTo>
                  <a:pt x="2055" y="540"/>
                  <a:pt x="2058" y="536"/>
                  <a:pt x="2058" y="536"/>
                </a:cubicBezTo>
                <a:cubicBezTo>
                  <a:pt x="2058" y="536"/>
                  <a:pt x="2058" y="540"/>
                  <a:pt x="2061" y="540"/>
                </a:cubicBezTo>
                <a:cubicBezTo>
                  <a:pt x="2064" y="541"/>
                  <a:pt x="2060" y="545"/>
                  <a:pt x="2062" y="545"/>
                </a:cubicBezTo>
                <a:cubicBezTo>
                  <a:pt x="2063" y="546"/>
                  <a:pt x="2066" y="540"/>
                  <a:pt x="2064" y="537"/>
                </a:cubicBezTo>
                <a:cubicBezTo>
                  <a:pt x="2062" y="534"/>
                  <a:pt x="2064" y="533"/>
                  <a:pt x="2064" y="531"/>
                </a:cubicBezTo>
                <a:cubicBezTo>
                  <a:pt x="2065" y="530"/>
                  <a:pt x="2067" y="532"/>
                  <a:pt x="2069" y="531"/>
                </a:cubicBezTo>
                <a:cubicBezTo>
                  <a:pt x="2072" y="531"/>
                  <a:pt x="2069" y="535"/>
                  <a:pt x="2071" y="535"/>
                </a:cubicBezTo>
                <a:cubicBezTo>
                  <a:pt x="2072" y="535"/>
                  <a:pt x="2072" y="531"/>
                  <a:pt x="2073" y="530"/>
                </a:cubicBezTo>
                <a:cubicBezTo>
                  <a:pt x="2074" y="529"/>
                  <a:pt x="2072" y="528"/>
                  <a:pt x="2069" y="528"/>
                </a:cubicBezTo>
                <a:cubicBezTo>
                  <a:pt x="2066" y="529"/>
                  <a:pt x="2066" y="525"/>
                  <a:pt x="2066" y="525"/>
                </a:cubicBezTo>
                <a:cubicBezTo>
                  <a:pt x="2066" y="525"/>
                  <a:pt x="2067" y="522"/>
                  <a:pt x="2068" y="522"/>
                </a:cubicBezTo>
                <a:cubicBezTo>
                  <a:pt x="2070" y="521"/>
                  <a:pt x="2068" y="518"/>
                  <a:pt x="2070" y="514"/>
                </a:cubicBezTo>
                <a:cubicBezTo>
                  <a:pt x="2071" y="511"/>
                  <a:pt x="2069" y="510"/>
                  <a:pt x="2065" y="507"/>
                </a:cubicBezTo>
                <a:cubicBezTo>
                  <a:pt x="2061" y="505"/>
                  <a:pt x="2063" y="502"/>
                  <a:pt x="2065" y="502"/>
                </a:cubicBezTo>
                <a:cubicBezTo>
                  <a:pt x="2067" y="503"/>
                  <a:pt x="2068" y="505"/>
                  <a:pt x="2070" y="507"/>
                </a:cubicBezTo>
                <a:cubicBezTo>
                  <a:pt x="2073" y="510"/>
                  <a:pt x="2075" y="510"/>
                  <a:pt x="2075" y="514"/>
                </a:cubicBezTo>
                <a:cubicBezTo>
                  <a:pt x="2075" y="518"/>
                  <a:pt x="2078" y="520"/>
                  <a:pt x="2080" y="520"/>
                </a:cubicBezTo>
                <a:cubicBezTo>
                  <a:pt x="2082" y="520"/>
                  <a:pt x="2082" y="518"/>
                  <a:pt x="2079" y="514"/>
                </a:cubicBezTo>
                <a:cubicBezTo>
                  <a:pt x="2077" y="510"/>
                  <a:pt x="2079" y="506"/>
                  <a:pt x="2079" y="506"/>
                </a:cubicBezTo>
                <a:cubicBezTo>
                  <a:pt x="2079" y="506"/>
                  <a:pt x="2084" y="512"/>
                  <a:pt x="2082" y="504"/>
                </a:cubicBezTo>
                <a:cubicBezTo>
                  <a:pt x="2082" y="501"/>
                  <a:pt x="2081" y="501"/>
                  <a:pt x="2083" y="499"/>
                </a:cubicBezTo>
                <a:cubicBezTo>
                  <a:pt x="2084" y="496"/>
                  <a:pt x="2084" y="499"/>
                  <a:pt x="2087" y="500"/>
                </a:cubicBezTo>
                <a:cubicBezTo>
                  <a:pt x="2090" y="500"/>
                  <a:pt x="2088" y="502"/>
                  <a:pt x="2090" y="503"/>
                </a:cubicBezTo>
                <a:cubicBezTo>
                  <a:pt x="2092" y="504"/>
                  <a:pt x="2090" y="501"/>
                  <a:pt x="2091" y="500"/>
                </a:cubicBezTo>
                <a:cubicBezTo>
                  <a:pt x="2092" y="498"/>
                  <a:pt x="2094" y="500"/>
                  <a:pt x="2095" y="499"/>
                </a:cubicBezTo>
                <a:cubicBezTo>
                  <a:pt x="2097" y="499"/>
                  <a:pt x="2092" y="498"/>
                  <a:pt x="2090" y="496"/>
                </a:cubicBezTo>
                <a:cubicBezTo>
                  <a:pt x="2088" y="494"/>
                  <a:pt x="2093" y="496"/>
                  <a:pt x="2094" y="494"/>
                </a:cubicBezTo>
                <a:cubicBezTo>
                  <a:pt x="2096" y="492"/>
                  <a:pt x="2088" y="494"/>
                  <a:pt x="2088" y="494"/>
                </a:cubicBezTo>
                <a:cubicBezTo>
                  <a:pt x="2088" y="494"/>
                  <a:pt x="2084" y="491"/>
                  <a:pt x="2081" y="488"/>
                </a:cubicBezTo>
                <a:cubicBezTo>
                  <a:pt x="2078" y="486"/>
                  <a:pt x="2076" y="483"/>
                  <a:pt x="2074" y="482"/>
                </a:cubicBezTo>
                <a:cubicBezTo>
                  <a:pt x="2073" y="481"/>
                  <a:pt x="2070" y="484"/>
                  <a:pt x="2069" y="485"/>
                </a:cubicBezTo>
                <a:cubicBezTo>
                  <a:pt x="2069" y="486"/>
                  <a:pt x="2067" y="484"/>
                  <a:pt x="2066" y="485"/>
                </a:cubicBezTo>
                <a:cubicBezTo>
                  <a:pt x="2065" y="485"/>
                  <a:pt x="2066" y="487"/>
                  <a:pt x="2065" y="488"/>
                </a:cubicBezTo>
                <a:cubicBezTo>
                  <a:pt x="2063" y="489"/>
                  <a:pt x="2064" y="486"/>
                  <a:pt x="2063" y="484"/>
                </a:cubicBezTo>
                <a:cubicBezTo>
                  <a:pt x="2062" y="482"/>
                  <a:pt x="2065" y="480"/>
                  <a:pt x="2064" y="479"/>
                </a:cubicBezTo>
                <a:cubicBezTo>
                  <a:pt x="2064" y="478"/>
                  <a:pt x="2063" y="482"/>
                  <a:pt x="2060" y="480"/>
                </a:cubicBezTo>
                <a:cubicBezTo>
                  <a:pt x="2057" y="478"/>
                  <a:pt x="2059" y="475"/>
                  <a:pt x="2057" y="476"/>
                </a:cubicBezTo>
                <a:cubicBezTo>
                  <a:pt x="2055" y="477"/>
                  <a:pt x="2058" y="480"/>
                  <a:pt x="2055" y="480"/>
                </a:cubicBezTo>
                <a:cubicBezTo>
                  <a:pt x="2053" y="479"/>
                  <a:pt x="2052" y="476"/>
                  <a:pt x="2051" y="476"/>
                </a:cubicBezTo>
                <a:cubicBezTo>
                  <a:pt x="2049" y="476"/>
                  <a:pt x="2049" y="480"/>
                  <a:pt x="2047" y="480"/>
                </a:cubicBezTo>
                <a:cubicBezTo>
                  <a:pt x="2045" y="479"/>
                  <a:pt x="2044" y="481"/>
                  <a:pt x="2042" y="483"/>
                </a:cubicBezTo>
                <a:cubicBezTo>
                  <a:pt x="2039" y="484"/>
                  <a:pt x="2037" y="483"/>
                  <a:pt x="2035" y="482"/>
                </a:cubicBezTo>
                <a:cubicBezTo>
                  <a:pt x="2034" y="480"/>
                  <a:pt x="2031" y="482"/>
                  <a:pt x="2031" y="484"/>
                </a:cubicBezTo>
                <a:cubicBezTo>
                  <a:pt x="2031" y="487"/>
                  <a:pt x="2031" y="489"/>
                  <a:pt x="2029" y="490"/>
                </a:cubicBezTo>
                <a:cubicBezTo>
                  <a:pt x="2026" y="492"/>
                  <a:pt x="2029" y="493"/>
                  <a:pt x="2028" y="496"/>
                </a:cubicBezTo>
                <a:cubicBezTo>
                  <a:pt x="2027" y="499"/>
                  <a:pt x="2024" y="499"/>
                  <a:pt x="2024" y="499"/>
                </a:cubicBezTo>
                <a:cubicBezTo>
                  <a:pt x="2022" y="498"/>
                  <a:pt x="2022" y="497"/>
                  <a:pt x="2023" y="495"/>
                </a:cubicBezTo>
                <a:cubicBezTo>
                  <a:pt x="2020" y="496"/>
                  <a:pt x="2018" y="495"/>
                  <a:pt x="2019" y="492"/>
                </a:cubicBezTo>
                <a:cubicBezTo>
                  <a:pt x="2019" y="492"/>
                  <a:pt x="2019" y="487"/>
                  <a:pt x="2015" y="485"/>
                </a:cubicBezTo>
                <a:cubicBezTo>
                  <a:pt x="2012" y="483"/>
                  <a:pt x="2012" y="481"/>
                  <a:pt x="2007" y="481"/>
                </a:cubicBezTo>
                <a:cubicBezTo>
                  <a:pt x="2002" y="480"/>
                  <a:pt x="2002" y="477"/>
                  <a:pt x="1999" y="474"/>
                </a:cubicBezTo>
                <a:cubicBezTo>
                  <a:pt x="1997" y="471"/>
                  <a:pt x="1995" y="471"/>
                  <a:pt x="1993" y="470"/>
                </a:cubicBezTo>
                <a:cubicBezTo>
                  <a:pt x="1991" y="469"/>
                  <a:pt x="1985" y="473"/>
                  <a:pt x="1985" y="473"/>
                </a:cubicBezTo>
                <a:cubicBezTo>
                  <a:pt x="1980" y="471"/>
                  <a:pt x="1980" y="471"/>
                  <a:pt x="1980" y="471"/>
                </a:cubicBezTo>
                <a:cubicBezTo>
                  <a:pt x="1980" y="471"/>
                  <a:pt x="1977" y="474"/>
                  <a:pt x="1975" y="475"/>
                </a:cubicBezTo>
                <a:cubicBezTo>
                  <a:pt x="1973" y="475"/>
                  <a:pt x="1970" y="473"/>
                  <a:pt x="1967" y="470"/>
                </a:cubicBezTo>
                <a:cubicBezTo>
                  <a:pt x="1964" y="467"/>
                  <a:pt x="1962" y="467"/>
                  <a:pt x="1964" y="465"/>
                </a:cubicBezTo>
                <a:cubicBezTo>
                  <a:pt x="1966" y="463"/>
                  <a:pt x="1970" y="466"/>
                  <a:pt x="1973" y="467"/>
                </a:cubicBezTo>
                <a:cubicBezTo>
                  <a:pt x="1977" y="468"/>
                  <a:pt x="1973" y="465"/>
                  <a:pt x="1976" y="464"/>
                </a:cubicBezTo>
                <a:cubicBezTo>
                  <a:pt x="1978" y="464"/>
                  <a:pt x="1977" y="462"/>
                  <a:pt x="1979" y="460"/>
                </a:cubicBezTo>
                <a:cubicBezTo>
                  <a:pt x="1981" y="458"/>
                  <a:pt x="1980" y="462"/>
                  <a:pt x="1982" y="462"/>
                </a:cubicBezTo>
                <a:cubicBezTo>
                  <a:pt x="1984" y="461"/>
                  <a:pt x="1984" y="464"/>
                  <a:pt x="1986" y="464"/>
                </a:cubicBezTo>
                <a:cubicBezTo>
                  <a:pt x="1989" y="464"/>
                  <a:pt x="1987" y="461"/>
                  <a:pt x="1985" y="460"/>
                </a:cubicBezTo>
                <a:cubicBezTo>
                  <a:pt x="1983" y="459"/>
                  <a:pt x="1982" y="459"/>
                  <a:pt x="1984" y="456"/>
                </a:cubicBezTo>
                <a:cubicBezTo>
                  <a:pt x="1986" y="453"/>
                  <a:pt x="1985" y="452"/>
                  <a:pt x="1987" y="450"/>
                </a:cubicBezTo>
                <a:cubicBezTo>
                  <a:pt x="1989" y="449"/>
                  <a:pt x="1990" y="451"/>
                  <a:pt x="1990" y="454"/>
                </a:cubicBezTo>
                <a:cubicBezTo>
                  <a:pt x="1989" y="456"/>
                  <a:pt x="1992" y="455"/>
                  <a:pt x="1993" y="457"/>
                </a:cubicBezTo>
                <a:cubicBezTo>
                  <a:pt x="1994" y="459"/>
                  <a:pt x="1995" y="460"/>
                  <a:pt x="1997" y="460"/>
                </a:cubicBezTo>
                <a:cubicBezTo>
                  <a:pt x="2000" y="460"/>
                  <a:pt x="1998" y="459"/>
                  <a:pt x="1999" y="455"/>
                </a:cubicBezTo>
                <a:cubicBezTo>
                  <a:pt x="1999" y="451"/>
                  <a:pt x="2001" y="453"/>
                  <a:pt x="2004" y="454"/>
                </a:cubicBezTo>
                <a:cubicBezTo>
                  <a:pt x="2006" y="455"/>
                  <a:pt x="2006" y="457"/>
                  <a:pt x="2005" y="460"/>
                </a:cubicBezTo>
                <a:cubicBezTo>
                  <a:pt x="2004" y="462"/>
                  <a:pt x="2003" y="464"/>
                  <a:pt x="2003" y="467"/>
                </a:cubicBezTo>
                <a:cubicBezTo>
                  <a:pt x="2004" y="470"/>
                  <a:pt x="2002" y="472"/>
                  <a:pt x="2004" y="472"/>
                </a:cubicBezTo>
                <a:cubicBezTo>
                  <a:pt x="2006" y="472"/>
                  <a:pt x="2006" y="469"/>
                  <a:pt x="2006" y="467"/>
                </a:cubicBezTo>
                <a:cubicBezTo>
                  <a:pt x="2006" y="466"/>
                  <a:pt x="2009" y="466"/>
                  <a:pt x="2008" y="463"/>
                </a:cubicBezTo>
                <a:cubicBezTo>
                  <a:pt x="2008" y="460"/>
                  <a:pt x="2011" y="459"/>
                  <a:pt x="2011" y="462"/>
                </a:cubicBezTo>
                <a:cubicBezTo>
                  <a:pt x="2012" y="464"/>
                  <a:pt x="2010" y="466"/>
                  <a:pt x="2012" y="467"/>
                </a:cubicBezTo>
                <a:cubicBezTo>
                  <a:pt x="2013" y="469"/>
                  <a:pt x="2016" y="469"/>
                  <a:pt x="2015" y="471"/>
                </a:cubicBezTo>
                <a:cubicBezTo>
                  <a:pt x="2014" y="473"/>
                  <a:pt x="2015" y="475"/>
                  <a:pt x="2017" y="476"/>
                </a:cubicBezTo>
                <a:cubicBezTo>
                  <a:pt x="2018" y="477"/>
                  <a:pt x="2018" y="473"/>
                  <a:pt x="2020" y="472"/>
                </a:cubicBezTo>
                <a:cubicBezTo>
                  <a:pt x="2022" y="470"/>
                  <a:pt x="2019" y="469"/>
                  <a:pt x="2020" y="467"/>
                </a:cubicBezTo>
                <a:cubicBezTo>
                  <a:pt x="2021" y="464"/>
                  <a:pt x="2022" y="468"/>
                  <a:pt x="2023" y="468"/>
                </a:cubicBezTo>
                <a:cubicBezTo>
                  <a:pt x="2025" y="468"/>
                  <a:pt x="2022" y="465"/>
                  <a:pt x="2026" y="465"/>
                </a:cubicBezTo>
                <a:cubicBezTo>
                  <a:pt x="2029" y="465"/>
                  <a:pt x="2028" y="468"/>
                  <a:pt x="2028" y="470"/>
                </a:cubicBezTo>
                <a:cubicBezTo>
                  <a:pt x="2028" y="472"/>
                  <a:pt x="2029" y="474"/>
                  <a:pt x="2031" y="473"/>
                </a:cubicBezTo>
                <a:cubicBezTo>
                  <a:pt x="2034" y="472"/>
                  <a:pt x="2033" y="470"/>
                  <a:pt x="2030" y="469"/>
                </a:cubicBezTo>
                <a:cubicBezTo>
                  <a:pt x="2027" y="468"/>
                  <a:pt x="2033" y="465"/>
                  <a:pt x="2031" y="463"/>
                </a:cubicBezTo>
                <a:cubicBezTo>
                  <a:pt x="2029" y="461"/>
                  <a:pt x="2030" y="460"/>
                  <a:pt x="2026" y="460"/>
                </a:cubicBezTo>
                <a:cubicBezTo>
                  <a:pt x="2022" y="461"/>
                  <a:pt x="2022" y="459"/>
                  <a:pt x="2018" y="453"/>
                </a:cubicBezTo>
                <a:cubicBezTo>
                  <a:pt x="2014" y="447"/>
                  <a:pt x="2012" y="445"/>
                  <a:pt x="2011" y="444"/>
                </a:cubicBezTo>
                <a:cubicBezTo>
                  <a:pt x="2009" y="443"/>
                  <a:pt x="2008" y="441"/>
                  <a:pt x="2010" y="439"/>
                </a:cubicBezTo>
                <a:cubicBezTo>
                  <a:pt x="2012" y="438"/>
                  <a:pt x="2016" y="440"/>
                  <a:pt x="2017" y="442"/>
                </a:cubicBezTo>
                <a:cubicBezTo>
                  <a:pt x="2019" y="444"/>
                  <a:pt x="2020" y="446"/>
                  <a:pt x="2021" y="448"/>
                </a:cubicBezTo>
                <a:cubicBezTo>
                  <a:pt x="2022" y="451"/>
                  <a:pt x="2024" y="448"/>
                  <a:pt x="2025" y="446"/>
                </a:cubicBezTo>
                <a:cubicBezTo>
                  <a:pt x="2026" y="443"/>
                  <a:pt x="2022" y="443"/>
                  <a:pt x="2019" y="440"/>
                </a:cubicBezTo>
                <a:cubicBezTo>
                  <a:pt x="2016" y="437"/>
                  <a:pt x="2011" y="435"/>
                  <a:pt x="2008" y="435"/>
                </a:cubicBezTo>
                <a:cubicBezTo>
                  <a:pt x="2004" y="434"/>
                  <a:pt x="2004" y="433"/>
                  <a:pt x="2004" y="430"/>
                </a:cubicBezTo>
                <a:cubicBezTo>
                  <a:pt x="2003" y="427"/>
                  <a:pt x="2009" y="430"/>
                  <a:pt x="2011" y="430"/>
                </a:cubicBezTo>
                <a:cubicBezTo>
                  <a:pt x="2013" y="429"/>
                  <a:pt x="2015" y="428"/>
                  <a:pt x="2015" y="426"/>
                </a:cubicBezTo>
                <a:cubicBezTo>
                  <a:pt x="2015" y="424"/>
                  <a:pt x="2015" y="423"/>
                  <a:pt x="2019" y="422"/>
                </a:cubicBezTo>
                <a:cubicBezTo>
                  <a:pt x="2024" y="422"/>
                  <a:pt x="2019" y="424"/>
                  <a:pt x="2019" y="427"/>
                </a:cubicBezTo>
                <a:cubicBezTo>
                  <a:pt x="2018" y="431"/>
                  <a:pt x="2021" y="428"/>
                  <a:pt x="2022" y="426"/>
                </a:cubicBezTo>
                <a:cubicBezTo>
                  <a:pt x="2024" y="424"/>
                  <a:pt x="2023" y="421"/>
                  <a:pt x="2022" y="418"/>
                </a:cubicBezTo>
                <a:cubicBezTo>
                  <a:pt x="2021" y="416"/>
                  <a:pt x="2017" y="416"/>
                  <a:pt x="2013" y="414"/>
                </a:cubicBezTo>
                <a:cubicBezTo>
                  <a:pt x="2009" y="413"/>
                  <a:pt x="2008" y="406"/>
                  <a:pt x="2005" y="404"/>
                </a:cubicBezTo>
                <a:cubicBezTo>
                  <a:pt x="2001" y="401"/>
                  <a:pt x="2003" y="398"/>
                  <a:pt x="2002" y="396"/>
                </a:cubicBezTo>
                <a:cubicBezTo>
                  <a:pt x="2001" y="394"/>
                  <a:pt x="1996" y="396"/>
                  <a:pt x="1992" y="395"/>
                </a:cubicBezTo>
                <a:cubicBezTo>
                  <a:pt x="1988" y="394"/>
                  <a:pt x="1993" y="391"/>
                  <a:pt x="1991" y="390"/>
                </a:cubicBezTo>
                <a:cubicBezTo>
                  <a:pt x="1988" y="389"/>
                  <a:pt x="1988" y="388"/>
                  <a:pt x="1986" y="388"/>
                </a:cubicBezTo>
                <a:cubicBezTo>
                  <a:pt x="1984" y="389"/>
                  <a:pt x="1982" y="391"/>
                  <a:pt x="1980" y="391"/>
                </a:cubicBezTo>
                <a:cubicBezTo>
                  <a:pt x="1977" y="390"/>
                  <a:pt x="1978" y="387"/>
                  <a:pt x="1976" y="385"/>
                </a:cubicBezTo>
                <a:cubicBezTo>
                  <a:pt x="1975" y="384"/>
                  <a:pt x="1972" y="386"/>
                  <a:pt x="1969" y="384"/>
                </a:cubicBezTo>
                <a:cubicBezTo>
                  <a:pt x="1967" y="382"/>
                  <a:pt x="1969" y="381"/>
                  <a:pt x="1964" y="381"/>
                </a:cubicBezTo>
                <a:cubicBezTo>
                  <a:pt x="1958" y="381"/>
                  <a:pt x="1959" y="379"/>
                  <a:pt x="1956" y="374"/>
                </a:cubicBezTo>
                <a:cubicBezTo>
                  <a:pt x="1953" y="369"/>
                  <a:pt x="1948" y="369"/>
                  <a:pt x="1946" y="368"/>
                </a:cubicBezTo>
                <a:cubicBezTo>
                  <a:pt x="1945" y="366"/>
                  <a:pt x="1946" y="365"/>
                  <a:pt x="1944" y="363"/>
                </a:cubicBezTo>
                <a:cubicBezTo>
                  <a:pt x="1942" y="362"/>
                  <a:pt x="1942" y="368"/>
                  <a:pt x="1941" y="369"/>
                </a:cubicBezTo>
                <a:cubicBezTo>
                  <a:pt x="1939" y="370"/>
                  <a:pt x="1937" y="368"/>
                  <a:pt x="1935" y="366"/>
                </a:cubicBezTo>
                <a:cubicBezTo>
                  <a:pt x="1934" y="364"/>
                  <a:pt x="1932" y="366"/>
                  <a:pt x="1930" y="368"/>
                </a:cubicBezTo>
                <a:cubicBezTo>
                  <a:pt x="1928" y="371"/>
                  <a:pt x="1924" y="372"/>
                  <a:pt x="1919" y="373"/>
                </a:cubicBezTo>
                <a:cubicBezTo>
                  <a:pt x="1915" y="373"/>
                  <a:pt x="1910" y="378"/>
                  <a:pt x="1909" y="381"/>
                </a:cubicBezTo>
                <a:cubicBezTo>
                  <a:pt x="1906" y="386"/>
                  <a:pt x="1898" y="385"/>
                  <a:pt x="1894" y="388"/>
                </a:cubicBezTo>
                <a:cubicBezTo>
                  <a:pt x="1890" y="390"/>
                  <a:pt x="1889" y="383"/>
                  <a:pt x="1885" y="384"/>
                </a:cubicBezTo>
                <a:cubicBezTo>
                  <a:pt x="1881" y="384"/>
                  <a:pt x="1882" y="387"/>
                  <a:pt x="1883" y="391"/>
                </a:cubicBezTo>
                <a:cubicBezTo>
                  <a:pt x="1884" y="394"/>
                  <a:pt x="1882" y="396"/>
                  <a:pt x="1879" y="397"/>
                </a:cubicBezTo>
                <a:cubicBezTo>
                  <a:pt x="1877" y="399"/>
                  <a:pt x="1876" y="400"/>
                  <a:pt x="1876" y="403"/>
                </a:cubicBezTo>
                <a:cubicBezTo>
                  <a:pt x="1876" y="405"/>
                  <a:pt x="1873" y="408"/>
                  <a:pt x="1873" y="408"/>
                </a:cubicBezTo>
                <a:cubicBezTo>
                  <a:pt x="1873" y="408"/>
                  <a:pt x="1872" y="412"/>
                  <a:pt x="1870" y="412"/>
                </a:cubicBezTo>
                <a:cubicBezTo>
                  <a:pt x="1867" y="411"/>
                  <a:pt x="1869" y="404"/>
                  <a:pt x="1869" y="403"/>
                </a:cubicBezTo>
                <a:cubicBezTo>
                  <a:pt x="1869" y="401"/>
                  <a:pt x="1867" y="406"/>
                  <a:pt x="1867" y="408"/>
                </a:cubicBezTo>
                <a:cubicBezTo>
                  <a:pt x="1867" y="410"/>
                  <a:pt x="1869" y="413"/>
                  <a:pt x="1867" y="415"/>
                </a:cubicBezTo>
                <a:cubicBezTo>
                  <a:pt x="1865" y="417"/>
                  <a:pt x="1868" y="420"/>
                  <a:pt x="1867" y="422"/>
                </a:cubicBezTo>
                <a:cubicBezTo>
                  <a:pt x="1865" y="423"/>
                  <a:pt x="1867" y="430"/>
                  <a:pt x="1864" y="430"/>
                </a:cubicBezTo>
                <a:cubicBezTo>
                  <a:pt x="1861" y="431"/>
                  <a:pt x="1859" y="427"/>
                  <a:pt x="1857" y="426"/>
                </a:cubicBezTo>
                <a:cubicBezTo>
                  <a:pt x="1854" y="425"/>
                  <a:pt x="1854" y="427"/>
                  <a:pt x="1854" y="429"/>
                </a:cubicBezTo>
                <a:cubicBezTo>
                  <a:pt x="1854" y="432"/>
                  <a:pt x="1851" y="434"/>
                  <a:pt x="1849" y="432"/>
                </a:cubicBezTo>
                <a:cubicBezTo>
                  <a:pt x="1847" y="431"/>
                  <a:pt x="1851" y="426"/>
                  <a:pt x="1850" y="425"/>
                </a:cubicBezTo>
                <a:cubicBezTo>
                  <a:pt x="1848" y="425"/>
                  <a:pt x="1852" y="423"/>
                  <a:pt x="1850" y="422"/>
                </a:cubicBezTo>
                <a:cubicBezTo>
                  <a:pt x="1849" y="420"/>
                  <a:pt x="1852" y="420"/>
                  <a:pt x="1851" y="418"/>
                </a:cubicBezTo>
                <a:cubicBezTo>
                  <a:pt x="1850" y="415"/>
                  <a:pt x="1849" y="416"/>
                  <a:pt x="1848" y="415"/>
                </a:cubicBezTo>
                <a:cubicBezTo>
                  <a:pt x="1846" y="415"/>
                  <a:pt x="1847" y="411"/>
                  <a:pt x="1846" y="409"/>
                </a:cubicBezTo>
                <a:cubicBezTo>
                  <a:pt x="1845" y="408"/>
                  <a:pt x="1846" y="412"/>
                  <a:pt x="1846" y="414"/>
                </a:cubicBezTo>
                <a:cubicBezTo>
                  <a:pt x="1845" y="415"/>
                  <a:pt x="1846" y="417"/>
                  <a:pt x="1848" y="419"/>
                </a:cubicBezTo>
                <a:cubicBezTo>
                  <a:pt x="1849" y="421"/>
                  <a:pt x="1846" y="423"/>
                  <a:pt x="1843" y="424"/>
                </a:cubicBezTo>
                <a:cubicBezTo>
                  <a:pt x="1841" y="425"/>
                  <a:pt x="1840" y="421"/>
                  <a:pt x="1837" y="420"/>
                </a:cubicBezTo>
                <a:cubicBezTo>
                  <a:pt x="1835" y="420"/>
                  <a:pt x="1834" y="416"/>
                  <a:pt x="1832" y="414"/>
                </a:cubicBezTo>
                <a:cubicBezTo>
                  <a:pt x="1830" y="412"/>
                  <a:pt x="1830" y="414"/>
                  <a:pt x="1826" y="414"/>
                </a:cubicBezTo>
                <a:cubicBezTo>
                  <a:pt x="1823" y="413"/>
                  <a:pt x="1825" y="410"/>
                  <a:pt x="1825" y="409"/>
                </a:cubicBezTo>
                <a:cubicBezTo>
                  <a:pt x="1826" y="407"/>
                  <a:pt x="1830" y="409"/>
                  <a:pt x="1831" y="409"/>
                </a:cubicBezTo>
                <a:cubicBezTo>
                  <a:pt x="1833" y="410"/>
                  <a:pt x="1832" y="407"/>
                  <a:pt x="1833" y="406"/>
                </a:cubicBezTo>
                <a:cubicBezTo>
                  <a:pt x="1834" y="404"/>
                  <a:pt x="1837" y="408"/>
                  <a:pt x="1839" y="408"/>
                </a:cubicBezTo>
                <a:cubicBezTo>
                  <a:pt x="1841" y="408"/>
                  <a:pt x="1841" y="413"/>
                  <a:pt x="1843" y="413"/>
                </a:cubicBezTo>
                <a:cubicBezTo>
                  <a:pt x="1844" y="412"/>
                  <a:pt x="1842" y="407"/>
                  <a:pt x="1847" y="407"/>
                </a:cubicBezTo>
                <a:cubicBezTo>
                  <a:pt x="1851" y="407"/>
                  <a:pt x="1850" y="410"/>
                  <a:pt x="1852" y="409"/>
                </a:cubicBezTo>
                <a:cubicBezTo>
                  <a:pt x="1854" y="408"/>
                  <a:pt x="1851" y="406"/>
                  <a:pt x="1850" y="404"/>
                </a:cubicBezTo>
                <a:cubicBezTo>
                  <a:pt x="1849" y="403"/>
                  <a:pt x="1848" y="403"/>
                  <a:pt x="1848" y="399"/>
                </a:cubicBezTo>
                <a:cubicBezTo>
                  <a:pt x="1848" y="396"/>
                  <a:pt x="1851" y="394"/>
                  <a:pt x="1849" y="391"/>
                </a:cubicBezTo>
                <a:cubicBezTo>
                  <a:pt x="1847" y="388"/>
                  <a:pt x="1846" y="387"/>
                  <a:pt x="1849" y="386"/>
                </a:cubicBezTo>
                <a:cubicBezTo>
                  <a:pt x="1851" y="385"/>
                  <a:pt x="1851" y="389"/>
                  <a:pt x="1854" y="391"/>
                </a:cubicBezTo>
                <a:cubicBezTo>
                  <a:pt x="1856" y="393"/>
                  <a:pt x="1856" y="395"/>
                  <a:pt x="1858" y="397"/>
                </a:cubicBezTo>
                <a:cubicBezTo>
                  <a:pt x="1859" y="398"/>
                  <a:pt x="1860" y="396"/>
                  <a:pt x="1858" y="394"/>
                </a:cubicBezTo>
                <a:cubicBezTo>
                  <a:pt x="1857" y="392"/>
                  <a:pt x="1858" y="389"/>
                  <a:pt x="1858" y="386"/>
                </a:cubicBezTo>
                <a:cubicBezTo>
                  <a:pt x="1859" y="384"/>
                  <a:pt x="1862" y="385"/>
                  <a:pt x="1864" y="383"/>
                </a:cubicBezTo>
                <a:cubicBezTo>
                  <a:pt x="1865" y="380"/>
                  <a:pt x="1864" y="377"/>
                  <a:pt x="1866" y="376"/>
                </a:cubicBezTo>
                <a:cubicBezTo>
                  <a:pt x="1868" y="375"/>
                  <a:pt x="1867" y="379"/>
                  <a:pt x="1869" y="379"/>
                </a:cubicBezTo>
                <a:cubicBezTo>
                  <a:pt x="1871" y="380"/>
                  <a:pt x="1870" y="383"/>
                  <a:pt x="1872" y="383"/>
                </a:cubicBezTo>
                <a:cubicBezTo>
                  <a:pt x="1874" y="383"/>
                  <a:pt x="1875" y="380"/>
                  <a:pt x="1876" y="378"/>
                </a:cubicBezTo>
                <a:cubicBezTo>
                  <a:pt x="1877" y="377"/>
                  <a:pt x="1875" y="373"/>
                  <a:pt x="1875" y="371"/>
                </a:cubicBezTo>
                <a:cubicBezTo>
                  <a:pt x="1874" y="369"/>
                  <a:pt x="1872" y="366"/>
                  <a:pt x="1868" y="367"/>
                </a:cubicBezTo>
                <a:cubicBezTo>
                  <a:pt x="1864" y="368"/>
                  <a:pt x="1864" y="362"/>
                  <a:pt x="1864" y="362"/>
                </a:cubicBezTo>
                <a:cubicBezTo>
                  <a:pt x="1864" y="362"/>
                  <a:pt x="1864" y="358"/>
                  <a:pt x="1860" y="360"/>
                </a:cubicBezTo>
                <a:cubicBezTo>
                  <a:pt x="1856" y="362"/>
                  <a:pt x="1857" y="357"/>
                  <a:pt x="1857" y="357"/>
                </a:cubicBezTo>
                <a:cubicBezTo>
                  <a:pt x="1857" y="357"/>
                  <a:pt x="1855" y="360"/>
                  <a:pt x="1852" y="360"/>
                </a:cubicBezTo>
                <a:cubicBezTo>
                  <a:pt x="1849" y="361"/>
                  <a:pt x="1851" y="357"/>
                  <a:pt x="1850" y="355"/>
                </a:cubicBezTo>
                <a:cubicBezTo>
                  <a:pt x="1848" y="353"/>
                  <a:pt x="1848" y="351"/>
                  <a:pt x="1850" y="350"/>
                </a:cubicBezTo>
                <a:cubicBezTo>
                  <a:pt x="1851" y="350"/>
                  <a:pt x="1853" y="350"/>
                  <a:pt x="1854" y="354"/>
                </a:cubicBezTo>
                <a:cubicBezTo>
                  <a:pt x="1855" y="358"/>
                  <a:pt x="1859" y="356"/>
                  <a:pt x="1861" y="356"/>
                </a:cubicBezTo>
                <a:cubicBezTo>
                  <a:pt x="1862" y="356"/>
                  <a:pt x="1864" y="348"/>
                  <a:pt x="1863" y="344"/>
                </a:cubicBezTo>
                <a:cubicBezTo>
                  <a:pt x="1862" y="341"/>
                  <a:pt x="1858" y="341"/>
                  <a:pt x="1854" y="340"/>
                </a:cubicBezTo>
                <a:cubicBezTo>
                  <a:pt x="1849" y="340"/>
                  <a:pt x="1847" y="337"/>
                  <a:pt x="1846" y="335"/>
                </a:cubicBezTo>
                <a:cubicBezTo>
                  <a:pt x="1845" y="334"/>
                  <a:pt x="1842" y="336"/>
                  <a:pt x="1840" y="335"/>
                </a:cubicBezTo>
                <a:cubicBezTo>
                  <a:pt x="1839" y="335"/>
                  <a:pt x="1841" y="333"/>
                  <a:pt x="1842" y="331"/>
                </a:cubicBezTo>
                <a:cubicBezTo>
                  <a:pt x="1843" y="329"/>
                  <a:pt x="1846" y="331"/>
                  <a:pt x="1847" y="333"/>
                </a:cubicBezTo>
                <a:cubicBezTo>
                  <a:pt x="1848" y="335"/>
                  <a:pt x="1852" y="335"/>
                  <a:pt x="1854" y="334"/>
                </a:cubicBezTo>
                <a:cubicBezTo>
                  <a:pt x="1857" y="333"/>
                  <a:pt x="1854" y="332"/>
                  <a:pt x="1855" y="328"/>
                </a:cubicBezTo>
                <a:cubicBezTo>
                  <a:pt x="1855" y="324"/>
                  <a:pt x="1859" y="328"/>
                  <a:pt x="1859" y="328"/>
                </a:cubicBezTo>
                <a:cubicBezTo>
                  <a:pt x="1859" y="328"/>
                  <a:pt x="1860" y="330"/>
                  <a:pt x="1864" y="331"/>
                </a:cubicBezTo>
                <a:cubicBezTo>
                  <a:pt x="1867" y="331"/>
                  <a:pt x="1866" y="327"/>
                  <a:pt x="1866" y="327"/>
                </a:cubicBezTo>
                <a:cubicBezTo>
                  <a:pt x="1871" y="327"/>
                  <a:pt x="1871" y="327"/>
                  <a:pt x="1871" y="327"/>
                </a:cubicBezTo>
                <a:cubicBezTo>
                  <a:pt x="1873" y="327"/>
                  <a:pt x="1875" y="323"/>
                  <a:pt x="1878" y="325"/>
                </a:cubicBezTo>
                <a:cubicBezTo>
                  <a:pt x="1881" y="326"/>
                  <a:pt x="1879" y="329"/>
                  <a:pt x="1880" y="331"/>
                </a:cubicBezTo>
                <a:cubicBezTo>
                  <a:pt x="1881" y="332"/>
                  <a:pt x="1882" y="329"/>
                  <a:pt x="1883" y="328"/>
                </a:cubicBezTo>
                <a:cubicBezTo>
                  <a:pt x="1885" y="326"/>
                  <a:pt x="1886" y="322"/>
                  <a:pt x="1883" y="321"/>
                </a:cubicBezTo>
                <a:cubicBezTo>
                  <a:pt x="1881" y="320"/>
                  <a:pt x="1881" y="316"/>
                  <a:pt x="1883" y="315"/>
                </a:cubicBezTo>
                <a:cubicBezTo>
                  <a:pt x="1886" y="314"/>
                  <a:pt x="1885" y="319"/>
                  <a:pt x="1887" y="322"/>
                </a:cubicBezTo>
                <a:cubicBezTo>
                  <a:pt x="1888" y="324"/>
                  <a:pt x="1894" y="320"/>
                  <a:pt x="1894" y="321"/>
                </a:cubicBezTo>
                <a:cubicBezTo>
                  <a:pt x="1893" y="323"/>
                  <a:pt x="1895" y="326"/>
                  <a:pt x="1897" y="327"/>
                </a:cubicBezTo>
                <a:cubicBezTo>
                  <a:pt x="1899" y="328"/>
                  <a:pt x="1902" y="324"/>
                  <a:pt x="1902" y="324"/>
                </a:cubicBezTo>
                <a:cubicBezTo>
                  <a:pt x="1902" y="324"/>
                  <a:pt x="1902" y="327"/>
                  <a:pt x="1903" y="330"/>
                </a:cubicBezTo>
                <a:cubicBezTo>
                  <a:pt x="1904" y="333"/>
                  <a:pt x="1903" y="334"/>
                  <a:pt x="1905" y="335"/>
                </a:cubicBezTo>
                <a:cubicBezTo>
                  <a:pt x="1908" y="335"/>
                  <a:pt x="1908" y="332"/>
                  <a:pt x="1909" y="331"/>
                </a:cubicBezTo>
                <a:cubicBezTo>
                  <a:pt x="1910" y="329"/>
                  <a:pt x="1911" y="332"/>
                  <a:pt x="1912" y="329"/>
                </a:cubicBezTo>
                <a:cubicBezTo>
                  <a:pt x="1913" y="326"/>
                  <a:pt x="1913" y="326"/>
                  <a:pt x="1909" y="322"/>
                </a:cubicBezTo>
                <a:cubicBezTo>
                  <a:pt x="1906" y="319"/>
                  <a:pt x="1911" y="320"/>
                  <a:pt x="1909" y="315"/>
                </a:cubicBezTo>
                <a:cubicBezTo>
                  <a:pt x="1907" y="310"/>
                  <a:pt x="1911" y="309"/>
                  <a:pt x="1911" y="309"/>
                </a:cubicBezTo>
                <a:cubicBezTo>
                  <a:pt x="1911" y="309"/>
                  <a:pt x="1911" y="311"/>
                  <a:pt x="1912" y="314"/>
                </a:cubicBezTo>
                <a:cubicBezTo>
                  <a:pt x="1913" y="317"/>
                  <a:pt x="1914" y="321"/>
                  <a:pt x="1916" y="324"/>
                </a:cubicBezTo>
                <a:cubicBezTo>
                  <a:pt x="1918" y="327"/>
                  <a:pt x="1919" y="322"/>
                  <a:pt x="1921" y="325"/>
                </a:cubicBezTo>
                <a:cubicBezTo>
                  <a:pt x="1922" y="328"/>
                  <a:pt x="1919" y="329"/>
                  <a:pt x="1921" y="329"/>
                </a:cubicBezTo>
                <a:cubicBezTo>
                  <a:pt x="1922" y="330"/>
                  <a:pt x="1924" y="333"/>
                  <a:pt x="1925" y="330"/>
                </a:cubicBezTo>
                <a:cubicBezTo>
                  <a:pt x="1926" y="328"/>
                  <a:pt x="1928" y="327"/>
                  <a:pt x="1929" y="325"/>
                </a:cubicBezTo>
                <a:cubicBezTo>
                  <a:pt x="1930" y="323"/>
                  <a:pt x="1928" y="325"/>
                  <a:pt x="1926" y="322"/>
                </a:cubicBezTo>
                <a:cubicBezTo>
                  <a:pt x="1924" y="319"/>
                  <a:pt x="1922" y="316"/>
                  <a:pt x="1918" y="314"/>
                </a:cubicBezTo>
                <a:cubicBezTo>
                  <a:pt x="1914" y="311"/>
                  <a:pt x="1914" y="307"/>
                  <a:pt x="1916" y="305"/>
                </a:cubicBezTo>
                <a:cubicBezTo>
                  <a:pt x="1918" y="304"/>
                  <a:pt x="1920" y="305"/>
                  <a:pt x="1922" y="307"/>
                </a:cubicBezTo>
                <a:cubicBezTo>
                  <a:pt x="1925" y="309"/>
                  <a:pt x="1926" y="311"/>
                  <a:pt x="1928" y="310"/>
                </a:cubicBezTo>
                <a:cubicBezTo>
                  <a:pt x="1930" y="309"/>
                  <a:pt x="1928" y="308"/>
                  <a:pt x="1925" y="307"/>
                </a:cubicBezTo>
                <a:cubicBezTo>
                  <a:pt x="1922" y="305"/>
                  <a:pt x="1923" y="303"/>
                  <a:pt x="1920" y="300"/>
                </a:cubicBezTo>
                <a:cubicBezTo>
                  <a:pt x="1917" y="297"/>
                  <a:pt x="1918" y="297"/>
                  <a:pt x="1920" y="296"/>
                </a:cubicBezTo>
                <a:cubicBezTo>
                  <a:pt x="1921" y="294"/>
                  <a:pt x="1919" y="292"/>
                  <a:pt x="1919" y="289"/>
                </a:cubicBezTo>
                <a:cubicBezTo>
                  <a:pt x="1920" y="286"/>
                  <a:pt x="1922" y="285"/>
                  <a:pt x="1924" y="285"/>
                </a:cubicBezTo>
                <a:cubicBezTo>
                  <a:pt x="1926" y="286"/>
                  <a:pt x="1925" y="289"/>
                  <a:pt x="1927" y="290"/>
                </a:cubicBezTo>
                <a:cubicBezTo>
                  <a:pt x="1929" y="291"/>
                  <a:pt x="1930" y="291"/>
                  <a:pt x="1930" y="295"/>
                </a:cubicBezTo>
                <a:cubicBezTo>
                  <a:pt x="1930" y="299"/>
                  <a:pt x="1931" y="299"/>
                  <a:pt x="1933" y="299"/>
                </a:cubicBezTo>
                <a:cubicBezTo>
                  <a:pt x="1935" y="300"/>
                  <a:pt x="1932" y="298"/>
                  <a:pt x="1934" y="296"/>
                </a:cubicBezTo>
                <a:cubicBezTo>
                  <a:pt x="1936" y="295"/>
                  <a:pt x="1936" y="298"/>
                  <a:pt x="1938" y="298"/>
                </a:cubicBezTo>
                <a:cubicBezTo>
                  <a:pt x="1939" y="298"/>
                  <a:pt x="1939" y="296"/>
                  <a:pt x="1939" y="294"/>
                </a:cubicBezTo>
                <a:cubicBezTo>
                  <a:pt x="1938" y="292"/>
                  <a:pt x="1937" y="295"/>
                  <a:pt x="1936" y="293"/>
                </a:cubicBezTo>
                <a:cubicBezTo>
                  <a:pt x="1935" y="292"/>
                  <a:pt x="1935" y="290"/>
                  <a:pt x="1940" y="292"/>
                </a:cubicBezTo>
                <a:cubicBezTo>
                  <a:pt x="1944" y="293"/>
                  <a:pt x="1940" y="296"/>
                  <a:pt x="1940" y="296"/>
                </a:cubicBezTo>
                <a:cubicBezTo>
                  <a:pt x="1940" y="296"/>
                  <a:pt x="1944" y="294"/>
                  <a:pt x="1945" y="292"/>
                </a:cubicBezTo>
                <a:cubicBezTo>
                  <a:pt x="1946" y="290"/>
                  <a:pt x="1944" y="290"/>
                  <a:pt x="1943" y="289"/>
                </a:cubicBezTo>
                <a:cubicBezTo>
                  <a:pt x="1942" y="287"/>
                  <a:pt x="1942" y="287"/>
                  <a:pt x="1940" y="287"/>
                </a:cubicBezTo>
                <a:cubicBezTo>
                  <a:pt x="1940" y="287"/>
                  <a:pt x="1939" y="287"/>
                  <a:pt x="1938" y="286"/>
                </a:cubicBezTo>
                <a:cubicBezTo>
                  <a:pt x="1939" y="286"/>
                  <a:pt x="1939" y="286"/>
                  <a:pt x="1939" y="286"/>
                </a:cubicBezTo>
                <a:cubicBezTo>
                  <a:pt x="1943" y="283"/>
                  <a:pt x="1943" y="287"/>
                  <a:pt x="1943" y="287"/>
                </a:cubicBezTo>
                <a:cubicBezTo>
                  <a:pt x="1943" y="287"/>
                  <a:pt x="1944" y="286"/>
                  <a:pt x="1943" y="284"/>
                </a:cubicBezTo>
                <a:cubicBezTo>
                  <a:pt x="1942" y="282"/>
                  <a:pt x="1938" y="283"/>
                  <a:pt x="1936" y="281"/>
                </a:cubicBezTo>
                <a:cubicBezTo>
                  <a:pt x="1933" y="278"/>
                  <a:pt x="1932" y="277"/>
                  <a:pt x="1930" y="277"/>
                </a:cubicBezTo>
                <a:cubicBezTo>
                  <a:pt x="1927" y="277"/>
                  <a:pt x="1925" y="274"/>
                  <a:pt x="1925" y="272"/>
                </a:cubicBezTo>
                <a:cubicBezTo>
                  <a:pt x="1926" y="269"/>
                  <a:pt x="1925" y="267"/>
                  <a:pt x="1924" y="265"/>
                </a:cubicBezTo>
                <a:cubicBezTo>
                  <a:pt x="1923" y="264"/>
                  <a:pt x="1925" y="265"/>
                  <a:pt x="1924" y="261"/>
                </a:cubicBezTo>
                <a:cubicBezTo>
                  <a:pt x="1924" y="258"/>
                  <a:pt x="1922" y="258"/>
                  <a:pt x="1918" y="257"/>
                </a:cubicBezTo>
                <a:cubicBezTo>
                  <a:pt x="1913" y="257"/>
                  <a:pt x="1911" y="251"/>
                  <a:pt x="1909" y="250"/>
                </a:cubicBezTo>
                <a:cubicBezTo>
                  <a:pt x="1907" y="248"/>
                  <a:pt x="1906" y="251"/>
                  <a:pt x="1905" y="253"/>
                </a:cubicBezTo>
                <a:cubicBezTo>
                  <a:pt x="1904" y="255"/>
                  <a:pt x="1903" y="254"/>
                  <a:pt x="1899" y="252"/>
                </a:cubicBezTo>
                <a:cubicBezTo>
                  <a:pt x="1896" y="251"/>
                  <a:pt x="1900" y="249"/>
                  <a:pt x="1901" y="246"/>
                </a:cubicBezTo>
                <a:cubicBezTo>
                  <a:pt x="1903" y="244"/>
                  <a:pt x="1900" y="242"/>
                  <a:pt x="1898" y="241"/>
                </a:cubicBezTo>
                <a:cubicBezTo>
                  <a:pt x="1897" y="240"/>
                  <a:pt x="1891" y="240"/>
                  <a:pt x="1891" y="240"/>
                </a:cubicBezTo>
                <a:cubicBezTo>
                  <a:pt x="1887" y="238"/>
                  <a:pt x="1891" y="238"/>
                  <a:pt x="1889" y="235"/>
                </a:cubicBezTo>
                <a:cubicBezTo>
                  <a:pt x="1889" y="234"/>
                  <a:pt x="1883" y="234"/>
                  <a:pt x="1881" y="233"/>
                </a:cubicBezTo>
                <a:cubicBezTo>
                  <a:pt x="1880" y="232"/>
                  <a:pt x="1881" y="230"/>
                  <a:pt x="1882" y="229"/>
                </a:cubicBezTo>
                <a:cubicBezTo>
                  <a:pt x="1883" y="228"/>
                  <a:pt x="1884" y="226"/>
                  <a:pt x="1883" y="225"/>
                </a:cubicBezTo>
                <a:cubicBezTo>
                  <a:pt x="1881" y="224"/>
                  <a:pt x="1878" y="224"/>
                  <a:pt x="1879" y="222"/>
                </a:cubicBezTo>
                <a:cubicBezTo>
                  <a:pt x="1879" y="221"/>
                  <a:pt x="1880" y="218"/>
                  <a:pt x="1877" y="217"/>
                </a:cubicBezTo>
                <a:cubicBezTo>
                  <a:pt x="1874" y="217"/>
                  <a:pt x="1877" y="220"/>
                  <a:pt x="1876" y="221"/>
                </a:cubicBezTo>
                <a:cubicBezTo>
                  <a:pt x="1874" y="221"/>
                  <a:pt x="1875" y="217"/>
                  <a:pt x="1875" y="217"/>
                </a:cubicBezTo>
                <a:cubicBezTo>
                  <a:pt x="1875" y="217"/>
                  <a:pt x="1878" y="212"/>
                  <a:pt x="1874" y="211"/>
                </a:cubicBezTo>
                <a:cubicBezTo>
                  <a:pt x="1871" y="210"/>
                  <a:pt x="1875" y="215"/>
                  <a:pt x="1872" y="213"/>
                </a:cubicBezTo>
                <a:cubicBezTo>
                  <a:pt x="1870" y="212"/>
                  <a:pt x="1873" y="209"/>
                  <a:pt x="1872" y="208"/>
                </a:cubicBezTo>
                <a:cubicBezTo>
                  <a:pt x="1871" y="208"/>
                  <a:pt x="1870" y="211"/>
                  <a:pt x="1870" y="214"/>
                </a:cubicBezTo>
                <a:cubicBezTo>
                  <a:pt x="1871" y="217"/>
                  <a:pt x="1872" y="215"/>
                  <a:pt x="1873" y="217"/>
                </a:cubicBezTo>
                <a:cubicBezTo>
                  <a:pt x="1873" y="220"/>
                  <a:pt x="1871" y="221"/>
                  <a:pt x="1870" y="220"/>
                </a:cubicBezTo>
                <a:cubicBezTo>
                  <a:pt x="1869" y="219"/>
                  <a:pt x="1868" y="219"/>
                  <a:pt x="1867" y="220"/>
                </a:cubicBezTo>
                <a:cubicBezTo>
                  <a:pt x="1866" y="221"/>
                  <a:pt x="1868" y="224"/>
                  <a:pt x="1868" y="224"/>
                </a:cubicBezTo>
                <a:cubicBezTo>
                  <a:pt x="1868" y="224"/>
                  <a:pt x="1866" y="223"/>
                  <a:pt x="1866" y="226"/>
                </a:cubicBezTo>
                <a:cubicBezTo>
                  <a:pt x="1866" y="229"/>
                  <a:pt x="1870" y="227"/>
                  <a:pt x="1871" y="228"/>
                </a:cubicBezTo>
                <a:cubicBezTo>
                  <a:pt x="1871" y="230"/>
                  <a:pt x="1867" y="231"/>
                  <a:pt x="1864" y="231"/>
                </a:cubicBezTo>
                <a:cubicBezTo>
                  <a:pt x="1860" y="231"/>
                  <a:pt x="1858" y="228"/>
                  <a:pt x="1856" y="228"/>
                </a:cubicBezTo>
                <a:cubicBezTo>
                  <a:pt x="1854" y="228"/>
                  <a:pt x="1853" y="233"/>
                  <a:pt x="1850" y="234"/>
                </a:cubicBezTo>
                <a:cubicBezTo>
                  <a:pt x="1846" y="235"/>
                  <a:pt x="1849" y="230"/>
                  <a:pt x="1848" y="228"/>
                </a:cubicBezTo>
                <a:cubicBezTo>
                  <a:pt x="1846" y="227"/>
                  <a:pt x="1844" y="229"/>
                  <a:pt x="1843" y="226"/>
                </a:cubicBezTo>
                <a:cubicBezTo>
                  <a:pt x="1841" y="224"/>
                  <a:pt x="1845" y="225"/>
                  <a:pt x="1848" y="219"/>
                </a:cubicBezTo>
                <a:cubicBezTo>
                  <a:pt x="1850" y="213"/>
                  <a:pt x="1852" y="217"/>
                  <a:pt x="1851" y="211"/>
                </a:cubicBezTo>
                <a:cubicBezTo>
                  <a:pt x="1850" y="205"/>
                  <a:pt x="1842" y="211"/>
                  <a:pt x="1842" y="211"/>
                </a:cubicBezTo>
                <a:cubicBezTo>
                  <a:pt x="1842" y="211"/>
                  <a:pt x="1840" y="207"/>
                  <a:pt x="1839" y="206"/>
                </a:cubicBezTo>
                <a:cubicBezTo>
                  <a:pt x="1838" y="204"/>
                  <a:pt x="1834" y="205"/>
                  <a:pt x="1834" y="205"/>
                </a:cubicBezTo>
                <a:cubicBezTo>
                  <a:pt x="1834" y="205"/>
                  <a:pt x="1835" y="202"/>
                  <a:pt x="1833" y="201"/>
                </a:cubicBezTo>
                <a:cubicBezTo>
                  <a:pt x="1832" y="200"/>
                  <a:pt x="1830" y="202"/>
                  <a:pt x="1830" y="202"/>
                </a:cubicBezTo>
                <a:cubicBezTo>
                  <a:pt x="1830" y="202"/>
                  <a:pt x="1829" y="199"/>
                  <a:pt x="1827" y="198"/>
                </a:cubicBezTo>
                <a:cubicBezTo>
                  <a:pt x="1826" y="198"/>
                  <a:pt x="1822" y="200"/>
                  <a:pt x="1819" y="200"/>
                </a:cubicBezTo>
                <a:cubicBezTo>
                  <a:pt x="1815" y="200"/>
                  <a:pt x="1816" y="196"/>
                  <a:pt x="1813" y="196"/>
                </a:cubicBezTo>
                <a:cubicBezTo>
                  <a:pt x="1810" y="196"/>
                  <a:pt x="1812" y="197"/>
                  <a:pt x="1809" y="199"/>
                </a:cubicBezTo>
                <a:cubicBezTo>
                  <a:pt x="1807" y="201"/>
                  <a:pt x="1808" y="203"/>
                  <a:pt x="1806" y="206"/>
                </a:cubicBezTo>
                <a:cubicBezTo>
                  <a:pt x="1804" y="210"/>
                  <a:pt x="1804" y="206"/>
                  <a:pt x="1798" y="206"/>
                </a:cubicBezTo>
                <a:cubicBezTo>
                  <a:pt x="1791" y="206"/>
                  <a:pt x="1783" y="217"/>
                  <a:pt x="1779" y="222"/>
                </a:cubicBezTo>
                <a:cubicBezTo>
                  <a:pt x="1775" y="227"/>
                  <a:pt x="1776" y="229"/>
                  <a:pt x="1778" y="231"/>
                </a:cubicBezTo>
                <a:cubicBezTo>
                  <a:pt x="1780" y="232"/>
                  <a:pt x="1778" y="232"/>
                  <a:pt x="1777" y="236"/>
                </a:cubicBezTo>
                <a:cubicBezTo>
                  <a:pt x="1776" y="240"/>
                  <a:pt x="1782" y="237"/>
                  <a:pt x="1784" y="237"/>
                </a:cubicBezTo>
                <a:cubicBezTo>
                  <a:pt x="1787" y="236"/>
                  <a:pt x="1785" y="234"/>
                  <a:pt x="1790" y="231"/>
                </a:cubicBezTo>
                <a:cubicBezTo>
                  <a:pt x="1795" y="229"/>
                  <a:pt x="1790" y="234"/>
                  <a:pt x="1794" y="235"/>
                </a:cubicBezTo>
                <a:cubicBezTo>
                  <a:pt x="1798" y="236"/>
                  <a:pt x="1798" y="232"/>
                  <a:pt x="1797" y="230"/>
                </a:cubicBezTo>
                <a:cubicBezTo>
                  <a:pt x="1798" y="230"/>
                  <a:pt x="1798" y="231"/>
                  <a:pt x="1799" y="232"/>
                </a:cubicBezTo>
                <a:cubicBezTo>
                  <a:pt x="1802" y="235"/>
                  <a:pt x="1803" y="233"/>
                  <a:pt x="1802" y="236"/>
                </a:cubicBezTo>
                <a:cubicBezTo>
                  <a:pt x="1801" y="238"/>
                  <a:pt x="1801" y="240"/>
                  <a:pt x="1798" y="242"/>
                </a:cubicBezTo>
                <a:cubicBezTo>
                  <a:pt x="1795" y="245"/>
                  <a:pt x="1796" y="240"/>
                  <a:pt x="1793" y="243"/>
                </a:cubicBezTo>
                <a:cubicBezTo>
                  <a:pt x="1791" y="245"/>
                  <a:pt x="1792" y="247"/>
                  <a:pt x="1789" y="248"/>
                </a:cubicBezTo>
                <a:cubicBezTo>
                  <a:pt x="1785" y="248"/>
                  <a:pt x="1786" y="245"/>
                  <a:pt x="1783" y="242"/>
                </a:cubicBezTo>
                <a:cubicBezTo>
                  <a:pt x="1781" y="239"/>
                  <a:pt x="1779" y="242"/>
                  <a:pt x="1777" y="243"/>
                </a:cubicBezTo>
                <a:cubicBezTo>
                  <a:pt x="1774" y="244"/>
                  <a:pt x="1776" y="240"/>
                  <a:pt x="1774" y="240"/>
                </a:cubicBezTo>
                <a:cubicBezTo>
                  <a:pt x="1772" y="239"/>
                  <a:pt x="1770" y="241"/>
                  <a:pt x="1768" y="243"/>
                </a:cubicBezTo>
                <a:cubicBezTo>
                  <a:pt x="1767" y="245"/>
                  <a:pt x="1764" y="241"/>
                  <a:pt x="1763" y="247"/>
                </a:cubicBezTo>
                <a:cubicBezTo>
                  <a:pt x="1763" y="254"/>
                  <a:pt x="1758" y="251"/>
                  <a:pt x="1758" y="251"/>
                </a:cubicBezTo>
                <a:cubicBezTo>
                  <a:pt x="1758" y="251"/>
                  <a:pt x="1755" y="248"/>
                  <a:pt x="1753" y="246"/>
                </a:cubicBezTo>
                <a:cubicBezTo>
                  <a:pt x="1752" y="245"/>
                  <a:pt x="1751" y="249"/>
                  <a:pt x="1751" y="249"/>
                </a:cubicBezTo>
                <a:cubicBezTo>
                  <a:pt x="1751" y="249"/>
                  <a:pt x="1749" y="247"/>
                  <a:pt x="1747" y="247"/>
                </a:cubicBezTo>
                <a:cubicBezTo>
                  <a:pt x="1744" y="246"/>
                  <a:pt x="1742" y="250"/>
                  <a:pt x="1739" y="249"/>
                </a:cubicBezTo>
                <a:cubicBezTo>
                  <a:pt x="1736" y="249"/>
                  <a:pt x="1737" y="247"/>
                  <a:pt x="1740" y="244"/>
                </a:cubicBezTo>
                <a:cubicBezTo>
                  <a:pt x="1743" y="241"/>
                  <a:pt x="1737" y="244"/>
                  <a:pt x="1739" y="241"/>
                </a:cubicBezTo>
                <a:cubicBezTo>
                  <a:pt x="1742" y="239"/>
                  <a:pt x="1736" y="240"/>
                  <a:pt x="1737" y="239"/>
                </a:cubicBezTo>
                <a:cubicBezTo>
                  <a:pt x="1738" y="238"/>
                  <a:pt x="1734" y="232"/>
                  <a:pt x="1734" y="232"/>
                </a:cubicBezTo>
                <a:cubicBezTo>
                  <a:pt x="1734" y="232"/>
                  <a:pt x="1732" y="236"/>
                  <a:pt x="1732" y="238"/>
                </a:cubicBezTo>
                <a:cubicBezTo>
                  <a:pt x="1731" y="239"/>
                  <a:pt x="1733" y="240"/>
                  <a:pt x="1733" y="243"/>
                </a:cubicBezTo>
                <a:cubicBezTo>
                  <a:pt x="1733" y="245"/>
                  <a:pt x="1731" y="247"/>
                  <a:pt x="1731" y="247"/>
                </a:cubicBezTo>
                <a:cubicBezTo>
                  <a:pt x="1731" y="247"/>
                  <a:pt x="1728" y="245"/>
                  <a:pt x="1724" y="247"/>
                </a:cubicBezTo>
                <a:cubicBezTo>
                  <a:pt x="1720" y="249"/>
                  <a:pt x="1719" y="250"/>
                  <a:pt x="1713" y="250"/>
                </a:cubicBezTo>
                <a:cubicBezTo>
                  <a:pt x="1706" y="250"/>
                  <a:pt x="1714" y="245"/>
                  <a:pt x="1712" y="244"/>
                </a:cubicBezTo>
                <a:cubicBezTo>
                  <a:pt x="1711" y="242"/>
                  <a:pt x="1708" y="245"/>
                  <a:pt x="1707" y="244"/>
                </a:cubicBezTo>
                <a:cubicBezTo>
                  <a:pt x="1705" y="243"/>
                  <a:pt x="1706" y="241"/>
                  <a:pt x="1707" y="240"/>
                </a:cubicBezTo>
                <a:cubicBezTo>
                  <a:pt x="1708" y="239"/>
                  <a:pt x="1707" y="237"/>
                  <a:pt x="1706" y="236"/>
                </a:cubicBezTo>
                <a:cubicBezTo>
                  <a:pt x="1704" y="236"/>
                  <a:pt x="1705" y="231"/>
                  <a:pt x="1704" y="231"/>
                </a:cubicBezTo>
                <a:cubicBezTo>
                  <a:pt x="1702" y="230"/>
                  <a:pt x="1703" y="234"/>
                  <a:pt x="1702" y="237"/>
                </a:cubicBezTo>
                <a:cubicBezTo>
                  <a:pt x="1701" y="240"/>
                  <a:pt x="1704" y="239"/>
                  <a:pt x="1705" y="243"/>
                </a:cubicBezTo>
                <a:cubicBezTo>
                  <a:pt x="1705" y="246"/>
                  <a:pt x="1703" y="243"/>
                  <a:pt x="1702" y="245"/>
                </a:cubicBezTo>
                <a:cubicBezTo>
                  <a:pt x="1701" y="247"/>
                  <a:pt x="1699" y="249"/>
                  <a:pt x="1695" y="249"/>
                </a:cubicBezTo>
                <a:cubicBezTo>
                  <a:pt x="1692" y="249"/>
                  <a:pt x="1687" y="248"/>
                  <a:pt x="1684" y="251"/>
                </a:cubicBezTo>
                <a:cubicBezTo>
                  <a:pt x="1681" y="253"/>
                  <a:pt x="1681" y="255"/>
                  <a:pt x="1680" y="258"/>
                </a:cubicBezTo>
                <a:cubicBezTo>
                  <a:pt x="1678" y="262"/>
                  <a:pt x="1678" y="257"/>
                  <a:pt x="1674" y="260"/>
                </a:cubicBezTo>
                <a:cubicBezTo>
                  <a:pt x="1671" y="263"/>
                  <a:pt x="1676" y="264"/>
                  <a:pt x="1675" y="267"/>
                </a:cubicBezTo>
                <a:cubicBezTo>
                  <a:pt x="1675" y="270"/>
                  <a:pt x="1676" y="271"/>
                  <a:pt x="1678" y="266"/>
                </a:cubicBezTo>
                <a:cubicBezTo>
                  <a:pt x="1679" y="261"/>
                  <a:pt x="1685" y="262"/>
                  <a:pt x="1685" y="262"/>
                </a:cubicBezTo>
                <a:cubicBezTo>
                  <a:pt x="1685" y="262"/>
                  <a:pt x="1681" y="266"/>
                  <a:pt x="1681" y="271"/>
                </a:cubicBezTo>
                <a:cubicBezTo>
                  <a:pt x="1681" y="275"/>
                  <a:pt x="1685" y="273"/>
                  <a:pt x="1685" y="278"/>
                </a:cubicBezTo>
                <a:cubicBezTo>
                  <a:pt x="1685" y="283"/>
                  <a:pt x="1687" y="283"/>
                  <a:pt x="1687" y="278"/>
                </a:cubicBezTo>
                <a:cubicBezTo>
                  <a:pt x="1686" y="274"/>
                  <a:pt x="1690" y="273"/>
                  <a:pt x="1691" y="273"/>
                </a:cubicBezTo>
                <a:cubicBezTo>
                  <a:pt x="1693" y="272"/>
                  <a:pt x="1689" y="271"/>
                  <a:pt x="1694" y="269"/>
                </a:cubicBezTo>
                <a:cubicBezTo>
                  <a:pt x="1698" y="266"/>
                  <a:pt x="1700" y="270"/>
                  <a:pt x="1700" y="270"/>
                </a:cubicBezTo>
                <a:cubicBezTo>
                  <a:pt x="1700" y="270"/>
                  <a:pt x="1699" y="269"/>
                  <a:pt x="1695" y="271"/>
                </a:cubicBezTo>
                <a:cubicBezTo>
                  <a:pt x="1692" y="273"/>
                  <a:pt x="1697" y="278"/>
                  <a:pt x="1694" y="278"/>
                </a:cubicBezTo>
                <a:cubicBezTo>
                  <a:pt x="1690" y="278"/>
                  <a:pt x="1692" y="275"/>
                  <a:pt x="1690" y="277"/>
                </a:cubicBezTo>
                <a:cubicBezTo>
                  <a:pt x="1690" y="277"/>
                  <a:pt x="1690" y="280"/>
                  <a:pt x="1691" y="282"/>
                </a:cubicBezTo>
                <a:cubicBezTo>
                  <a:pt x="1692" y="284"/>
                  <a:pt x="1689" y="285"/>
                  <a:pt x="1689" y="288"/>
                </a:cubicBezTo>
                <a:cubicBezTo>
                  <a:pt x="1690" y="291"/>
                  <a:pt x="1692" y="287"/>
                  <a:pt x="1692" y="290"/>
                </a:cubicBezTo>
                <a:cubicBezTo>
                  <a:pt x="1692" y="293"/>
                  <a:pt x="1691" y="291"/>
                  <a:pt x="1691" y="295"/>
                </a:cubicBezTo>
                <a:cubicBezTo>
                  <a:pt x="1691" y="300"/>
                  <a:pt x="1697" y="298"/>
                  <a:pt x="1697" y="298"/>
                </a:cubicBezTo>
                <a:cubicBezTo>
                  <a:pt x="1697" y="298"/>
                  <a:pt x="1696" y="302"/>
                  <a:pt x="1693" y="306"/>
                </a:cubicBezTo>
                <a:cubicBezTo>
                  <a:pt x="1690" y="310"/>
                  <a:pt x="1690" y="300"/>
                  <a:pt x="1686" y="298"/>
                </a:cubicBezTo>
                <a:cubicBezTo>
                  <a:pt x="1683" y="296"/>
                  <a:pt x="1687" y="293"/>
                  <a:pt x="1688" y="291"/>
                </a:cubicBezTo>
                <a:cubicBezTo>
                  <a:pt x="1688" y="288"/>
                  <a:pt x="1688" y="288"/>
                  <a:pt x="1686" y="286"/>
                </a:cubicBezTo>
                <a:cubicBezTo>
                  <a:pt x="1684" y="285"/>
                  <a:pt x="1682" y="288"/>
                  <a:pt x="1682" y="288"/>
                </a:cubicBezTo>
                <a:cubicBezTo>
                  <a:pt x="1676" y="287"/>
                  <a:pt x="1675" y="289"/>
                  <a:pt x="1680" y="293"/>
                </a:cubicBezTo>
                <a:cubicBezTo>
                  <a:pt x="1675" y="291"/>
                  <a:pt x="1674" y="289"/>
                  <a:pt x="1677" y="286"/>
                </a:cubicBezTo>
                <a:cubicBezTo>
                  <a:pt x="1675" y="284"/>
                  <a:pt x="1674" y="285"/>
                  <a:pt x="1672" y="289"/>
                </a:cubicBezTo>
                <a:cubicBezTo>
                  <a:pt x="1672" y="286"/>
                  <a:pt x="1672" y="286"/>
                  <a:pt x="1672" y="286"/>
                </a:cubicBezTo>
                <a:cubicBezTo>
                  <a:pt x="1671" y="282"/>
                  <a:pt x="1669" y="282"/>
                  <a:pt x="1668" y="286"/>
                </a:cubicBezTo>
                <a:cubicBezTo>
                  <a:pt x="1668" y="286"/>
                  <a:pt x="1668" y="281"/>
                  <a:pt x="1667" y="280"/>
                </a:cubicBezTo>
                <a:cubicBezTo>
                  <a:pt x="1665" y="278"/>
                  <a:pt x="1664" y="282"/>
                  <a:pt x="1661" y="281"/>
                </a:cubicBezTo>
                <a:cubicBezTo>
                  <a:pt x="1658" y="281"/>
                  <a:pt x="1659" y="287"/>
                  <a:pt x="1657" y="286"/>
                </a:cubicBezTo>
                <a:cubicBezTo>
                  <a:pt x="1655" y="285"/>
                  <a:pt x="1660" y="283"/>
                  <a:pt x="1657" y="281"/>
                </a:cubicBezTo>
                <a:cubicBezTo>
                  <a:pt x="1655" y="279"/>
                  <a:pt x="1653" y="278"/>
                  <a:pt x="1653" y="278"/>
                </a:cubicBezTo>
                <a:cubicBezTo>
                  <a:pt x="1653" y="278"/>
                  <a:pt x="1651" y="279"/>
                  <a:pt x="1650" y="282"/>
                </a:cubicBezTo>
                <a:cubicBezTo>
                  <a:pt x="1649" y="284"/>
                  <a:pt x="1645" y="286"/>
                  <a:pt x="1645" y="286"/>
                </a:cubicBezTo>
                <a:cubicBezTo>
                  <a:pt x="1645" y="290"/>
                  <a:pt x="1645" y="290"/>
                  <a:pt x="1645" y="290"/>
                </a:cubicBezTo>
                <a:cubicBezTo>
                  <a:pt x="1645" y="290"/>
                  <a:pt x="1646" y="293"/>
                  <a:pt x="1645" y="295"/>
                </a:cubicBezTo>
                <a:cubicBezTo>
                  <a:pt x="1644" y="298"/>
                  <a:pt x="1643" y="295"/>
                  <a:pt x="1640" y="296"/>
                </a:cubicBezTo>
                <a:cubicBezTo>
                  <a:pt x="1636" y="297"/>
                  <a:pt x="1638" y="298"/>
                  <a:pt x="1638" y="301"/>
                </a:cubicBezTo>
                <a:cubicBezTo>
                  <a:pt x="1639" y="305"/>
                  <a:pt x="1639" y="305"/>
                  <a:pt x="1636" y="308"/>
                </a:cubicBezTo>
                <a:cubicBezTo>
                  <a:pt x="1632" y="311"/>
                  <a:pt x="1636" y="301"/>
                  <a:pt x="1636" y="301"/>
                </a:cubicBezTo>
                <a:cubicBezTo>
                  <a:pt x="1636" y="301"/>
                  <a:pt x="1633" y="304"/>
                  <a:pt x="1632" y="307"/>
                </a:cubicBezTo>
                <a:cubicBezTo>
                  <a:pt x="1630" y="310"/>
                  <a:pt x="1632" y="312"/>
                  <a:pt x="1631" y="315"/>
                </a:cubicBezTo>
                <a:cubicBezTo>
                  <a:pt x="1630" y="318"/>
                  <a:pt x="1624" y="316"/>
                  <a:pt x="1622" y="315"/>
                </a:cubicBezTo>
                <a:cubicBezTo>
                  <a:pt x="1621" y="314"/>
                  <a:pt x="1620" y="312"/>
                  <a:pt x="1618" y="311"/>
                </a:cubicBezTo>
                <a:cubicBezTo>
                  <a:pt x="1615" y="310"/>
                  <a:pt x="1617" y="308"/>
                  <a:pt x="1619" y="307"/>
                </a:cubicBezTo>
                <a:cubicBezTo>
                  <a:pt x="1624" y="304"/>
                  <a:pt x="1623" y="305"/>
                  <a:pt x="1621" y="303"/>
                </a:cubicBezTo>
                <a:cubicBezTo>
                  <a:pt x="1621" y="303"/>
                  <a:pt x="1619" y="304"/>
                  <a:pt x="1617" y="301"/>
                </a:cubicBezTo>
                <a:cubicBezTo>
                  <a:pt x="1615" y="297"/>
                  <a:pt x="1620" y="302"/>
                  <a:pt x="1621" y="298"/>
                </a:cubicBezTo>
                <a:cubicBezTo>
                  <a:pt x="1622" y="293"/>
                  <a:pt x="1614" y="298"/>
                  <a:pt x="1614" y="298"/>
                </a:cubicBezTo>
                <a:cubicBezTo>
                  <a:pt x="1611" y="293"/>
                  <a:pt x="1611" y="293"/>
                  <a:pt x="1611" y="293"/>
                </a:cubicBezTo>
                <a:cubicBezTo>
                  <a:pt x="1608" y="294"/>
                  <a:pt x="1607" y="294"/>
                  <a:pt x="1607" y="294"/>
                </a:cubicBezTo>
                <a:cubicBezTo>
                  <a:pt x="1607" y="294"/>
                  <a:pt x="1610" y="294"/>
                  <a:pt x="1607" y="298"/>
                </a:cubicBezTo>
                <a:cubicBezTo>
                  <a:pt x="1606" y="297"/>
                  <a:pt x="1605" y="296"/>
                  <a:pt x="1604" y="296"/>
                </a:cubicBezTo>
                <a:cubicBezTo>
                  <a:pt x="1603" y="294"/>
                  <a:pt x="1600" y="293"/>
                  <a:pt x="1599" y="294"/>
                </a:cubicBezTo>
                <a:cubicBezTo>
                  <a:pt x="1597" y="295"/>
                  <a:pt x="1594" y="296"/>
                  <a:pt x="1594" y="296"/>
                </a:cubicBezTo>
                <a:cubicBezTo>
                  <a:pt x="1594" y="296"/>
                  <a:pt x="1595" y="299"/>
                  <a:pt x="1597" y="298"/>
                </a:cubicBezTo>
                <a:cubicBezTo>
                  <a:pt x="1599" y="296"/>
                  <a:pt x="1599" y="294"/>
                  <a:pt x="1601" y="296"/>
                </a:cubicBezTo>
                <a:cubicBezTo>
                  <a:pt x="1603" y="297"/>
                  <a:pt x="1598" y="297"/>
                  <a:pt x="1599" y="298"/>
                </a:cubicBezTo>
                <a:cubicBezTo>
                  <a:pt x="1600" y="299"/>
                  <a:pt x="1603" y="298"/>
                  <a:pt x="1604" y="299"/>
                </a:cubicBezTo>
                <a:cubicBezTo>
                  <a:pt x="1604" y="299"/>
                  <a:pt x="1604" y="299"/>
                  <a:pt x="1605" y="300"/>
                </a:cubicBezTo>
                <a:cubicBezTo>
                  <a:pt x="1602" y="301"/>
                  <a:pt x="1598" y="300"/>
                  <a:pt x="1595" y="301"/>
                </a:cubicBezTo>
                <a:cubicBezTo>
                  <a:pt x="1592" y="301"/>
                  <a:pt x="1595" y="304"/>
                  <a:pt x="1593" y="307"/>
                </a:cubicBezTo>
                <a:cubicBezTo>
                  <a:pt x="1591" y="309"/>
                  <a:pt x="1590" y="309"/>
                  <a:pt x="1592" y="312"/>
                </a:cubicBezTo>
                <a:cubicBezTo>
                  <a:pt x="1593" y="314"/>
                  <a:pt x="1592" y="317"/>
                  <a:pt x="1590" y="319"/>
                </a:cubicBezTo>
                <a:cubicBezTo>
                  <a:pt x="1589" y="322"/>
                  <a:pt x="1584" y="318"/>
                  <a:pt x="1581" y="321"/>
                </a:cubicBezTo>
                <a:cubicBezTo>
                  <a:pt x="1579" y="323"/>
                  <a:pt x="1580" y="324"/>
                  <a:pt x="1575" y="328"/>
                </a:cubicBezTo>
                <a:cubicBezTo>
                  <a:pt x="1570" y="332"/>
                  <a:pt x="1569" y="330"/>
                  <a:pt x="1568" y="332"/>
                </a:cubicBezTo>
                <a:cubicBezTo>
                  <a:pt x="1567" y="333"/>
                  <a:pt x="1567" y="336"/>
                  <a:pt x="1569" y="337"/>
                </a:cubicBezTo>
                <a:cubicBezTo>
                  <a:pt x="1570" y="338"/>
                  <a:pt x="1575" y="336"/>
                  <a:pt x="1575" y="336"/>
                </a:cubicBezTo>
                <a:cubicBezTo>
                  <a:pt x="1575" y="340"/>
                  <a:pt x="1575" y="340"/>
                  <a:pt x="1575" y="340"/>
                </a:cubicBezTo>
                <a:cubicBezTo>
                  <a:pt x="1575" y="343"/>
                  <a:pt x="1580" y="345"/>
                  <a:pt x="1581" y="344"/>
                </a:cubicBezTo>
                <a:cubicBezTo>
                  <a:pt x="1583" y="343"/>
                  <a:pt x="1580" y="342"/>
                  <a:pt x="1581" y="339"/>
                </a:cubicBezTo>
                <a:cubicBezTo>
                  <a:pt x="1582" y="337"/>
                  <a:pt x="1586" y="339"/>
                  <a:pt x="1586" y="339"/>
                </a:cubicBezTo>
                <a:cubicBezTo>
                  <a:pt x="1584" y="342"/>
                  <a:pt x="1590" y="340"/>
                  <a:pt x="1590" y="340"/>
                </a:cubicBezTo>
                <a:cubicBezTo>
                  <a:pt x="1590" y="340"/>
                  <a:pt x="1592" y="342"/>
                  <a:pt x="1594" y="344"/>
                </a:cubicBezTo>
                <a:cubicBezTo>
                  <a:pt x="1596" y="345"/>
                  <a:pt x="1598" y="344"/>
                  <a:pt x="1599" y="344"/>
                </a:cubicBezTo>
                <a:cubicBezTo>
                  <a:pt x="1598" y="344"/>
                  <a:pt x="1597" y="345"/>
                  <a:pt x="1596" y="346"/>
                </a:cubicBezTo>
                <a:cubicBezTo>
                  <a:pt x="1595" y="348"/>
                  <a:pt x="1589" y="345"/>
                  <a:pt x="1589" y="345"/>
                </a:cubicBezTo>
                <a:cubicBezTo>
                  <a:pt x="1589" y="345"/>
                  <a:pt x="1588" y="350"/>
                  <a:pt x="1588" y="352"/>
                </a:cubicBezTo>
                <a:cubicBezTo>
                  <a:pt x="1587" y="353"/>
                  <a:pt x="1590" y="356"/>
                  <a:pt x="1589" y="359"/>
                </a:cubicBezTo>
                <a:cubicBezTo>
                  <a:pt x="1588" y="362"/>
                  <a:pt x="1587" y="356"/>
                  <a:pt x="1587" y="356"/>
                </a:cubicBezTo>
                <a:cubicBezTo>
                  <a:pt x="1587" y="356"/>
                  <a:pt x="1586" y="354"/>
                  <a:pt x="1584" y="354"/>
                </a:cubicBezTo>
                <a:cubicBezTo>
                  <a:pt x="1583" y="354"/>
                  <a:pt x="1584" y="350"/>
                  <a:pt x="1583" y="350"/>
                </a:cubicBezTo>
                <a:cubicBezTo>
                  <a:pt x="1582" y="350"/>
                  <a:pt x="1583" y="352"/>
                  <a:pt x="1581" y="352"/>
                </a:cubicBezTo>
                <a:cubicBezTo>
                  <a:pt x="1579" y="352"/>
                  <a:pt x="1576" y="349"/>
                  <a:pt x="1576" y="349"/>
                </a:cubicBezTo>
                <a:cubicBezTo>
                  <a:pt x="1576" y="349"/>
                  <a:pt x="1577" y="353"/>
                  <a:pt x="1579" y="355"/>
                </a:cubicBezTo>
                <a:cubicBezTo>
                  <a:pt x="1580" y="356"/>
                  <a:pt x="1580" y="357"/>
                  <a:pt x="1579" y="360"/>
                </a:cubicBezTo>
                <a:cubicBezTo>
                  <a:pt x="1578" y="363"/>
                  <a:pt x="1575" y="356"/>
                  <a:pt x="1574" y="356"/>
                </a:cubicBezTo>
                <a:cubicBezTo>
                  <a:pt x="1572" y="356"/>
                  <a:pt x="1572" y="357"/>
                  <a:pt x="1575" y="360"/>
                </a:cubicBezTo>
                <a:cubicBezTo>
                  <a:pt x="1577" y="363"/>
                  <a:pt x="1572" y="365"/>
                  <a:pt x="1570" y="365"/>
                </a:cubicBezTo>
                <a:cubicBezTo>
                  <a:pt x="1568" y="365"/>
                  <a:pt x="1568" y="360"/>
                  <a:pt x="1565" y="357"/>
                </a:cubicBezTo>
                <a:cubicBezTo>
                  <a:pt x="1562" y="355"/>
                  <a:pt x="1565" y="354"/>
                  <a:pt x="1563" y="353"/>
                </a:cubicBezTo>
                <a:cubicBezTo>
                  <a:pt x="1561" y="352"/>
                  <a:pt x="1557" y="356"/>
                  <a:pt x="1555" y="356"/>
                </a:cubicBezTo>
                <a:cubicBezTo>
                  <a:pt x="1552" y="355"/>
                  <a:pt x="1553" y="350"/>
                  <a:pt x="1550" y="350"/>
                </a:cubicBezTo>
                <a:cubicBezTo>
                  <a:pt x="1548" y="351"/>
                  <a:pt x="1548" y="349"/>
                  <a:pt x="1550" y="347"/>
                </a:cubicBezTo>
                <a:cubicBezTo>
                  <a:pt x="1553" y="344"/>
                  <a:pt x="1549" y="342"/>
                  <a:pt x="1549" y="342"/>
                </a:cubicBezTo>
                <a:cubicBezTo>
                  <a:pt x="1549" y="342"/>
                  <a:pt x="1541" y="343"/>
                  <a:pt x="1540" y="341"/>
                </a:cubicBezTo>
                <a:cubicBezTo>
                  <a:pt x="1539" y="339"/>
                  <a:pt x="1539" y="336"/>
                  <a:pt x="1538" y="334"/>
                </a:cubicBezTo>
                <a:cubicBezTo>
                  <a:pt x="1536" y="332"/>
                  <a:pt x="1540" y="331"/>
                  <a:pt x="1537" y="329"/>
                </a:cubicBezTo>
                <a:cubicBezTo>
                  <a:pt x="1534" y="327"/>
                  <a:pt x="1535" y="321"/>
                  <a:pt x="1535" y="321"/>
                </a:cubicBezTo>
                <a:cubicBezTo>
                  <a:pt x="1535" y="321"/>
                  <a:pt x="1537" y="324"/>
                  <a:pt x="1538" y="324"/>
                </a:cubicBezTo>
                <a:cubicBezTo>
                  <a:pt x="1540" y="324"/>
                  <a:pt x="1542" y="324"/>
                  <a:pt x="1542" y="326"/>
                </a:cubicBezTo>
                <a:cubicBezTo>
                  <a:pt x="1542" y="328"/>
                  <a:pt x="1544" y="331"/>
                  <a:pt x="1545" y="332"/>
                </a:cubicBezTo>
                <a:cubicBezTo>
                  <a:pt x="1547" y="333"/>
                  <a:pt x="1548" y="329"/>
                  <a:pt x="1546" y="329"/>
                </a:cubicBezTo>
                <a:cubicBezTo>
                  <a:pt x="1544" y="328"/>
                  <a:pt x="1547" y="325"/>
                  <a:pt x="1543" y="323"/>
                </a:cubicBezTo>
                <a:cubicBezTo>
                  <a:pt x="1540" y="321"/>
                  <a:pt x="1541" y="321"/>
                  <a:pt x="1543" y="318"/>
                </a:cubicBezTo>
                <a:cubicBezTo>
                  <a:pt x="1545" y="316"/>
                  <a:pt x="1549" y="316"/>
                  <a:pt x="1551" y="318"/>
                </a:cubicBezTo>
                <a:cubicBezTo>
                  <a:pt x="1552" y="320"/>
                  <a:pt x="1553" y="317"/>
                  <a:pt x="1555" y="317"/>
                </a:cubicBezTo>
                <a:cubicBezTo>
                  <a:pt x="1558" y="316"/>
                  <a:pt x="1558" y="320"/>
                  <a:pt x="1558" y="320"/>
                </a:cubicBezTo>
                <a:cubicBezTo>
                  <a:pt x="1558" y="320"/>
                  <a:pt x="1559" y="315"/>
                  <a:pt x="1557" y="313"/>
                </a:cubicBezTo>
                <a:cubicBezTo>
                  <a:pt x="1554" y="311"/>
                  <a:pt x="1557" y="310"/>
                  <a:pt x="1557" y="310"/>
                </a:cubicBezTo>
                <a:cubicBezTo>
                  <a:pt x="1557" y="310"/>
                  <a:pt x="1559" y="312"/>
                  <a:pt x="1562" y="314"/>
                </a:cubicBezTo>
                <a:cubicBezTo>
                  <a:pt x="1566" y="315"/>
                  <a:pt x="1562" y="322"/>
                  <a:pt x="1563" y="321"/>
                </a:cubicBezTo>
                <a:cubicBezTo>
                  <a:pt x="1564" y="321"/>
                  <a:pt x="1565" y="320"/>
                  <a:pt x="1565" y="317"/>
                </a:cubicBezTo>
                <a:cubicBezTo>
                  <a:pt x="1565" y="315"/>
                  <a:pt x="1565" y="311"/>
                  <a:pt x="1563" y="308"/>
                </a:cubicBezTo>
                <a:cubicBezTo>
                  <a:pt x="1561" y="306"/>
                  <a:pt x="1559" y="306"/>
                  <a:pt x="1557" y="305"/>
                </a:cubicBezTo>
                <a:cubicBezTo>
                  <a:pt x="1554" y="304"/>
                  <a:pt x="1554" y="302"/>
                  <a:pt x="1550" y="299"/>
                </a:cubicBezTo>
                <a:cubicBezTo>
                  <a:pt x="1547" y="297"/>
                  <a:pt x="1553" y="298"/>
                  <a:pt x="1553" y="294"/>
                </a:cubicBezTo>
                <a:cubicBezTo>
                  <a:pt x="1552" y="291"/>
                  <a:pt x="1556" y="294"/>
                  <a:pt x="1557" y="293"/>
                </a:cubicBezTo>
                <a:cubicBezTo>
                  <a:pt x="1558" y="292"/>
                  <a:pt x="1557" y="289"/>
                  <a:pt x="1554" y="288"/>
                </a:cubicBezTo>
                <a:cubicBezTo>
                  <a:pt x="1552" y="287"/>
                  <a:pt x="1551" y="285"/>
                  <a:pt x="1552" y="284"/>
                </a:cubicBezTo>
                <a:cubicBezTo>
                  <a:pt x="1554" y="283"/>
                  <a:pt x="1556" y="283"/>
                  <a:pt x="1555" y="282"/>
                </a:cubicBezTo>
                <a:cubicBezTo>
                  <a:pt x="1555" y="281"/>
                  <a:pt x="1554" y="277"/>
                  <a:pt x="1552" y="276"/>
                </a:cubicBezTo>
                <a:cubicBezTo>
                  <a:pt x="1549" y="275"/>
                  <a:pt x="1553" y="272"/>
                  <a:pt x="1551" y="270"/>
                </a:cubicBezTo>
                <a:cubicBezTo>
                  <a:pt x="1548" y="267"/>
                  <a:pt x="1545" y="271"/>
                  <a:pt x="1545" y="271"/>
                </a:cubicBezTo>
                <a:cubicBezTo>
                  <a:pt x="1545" y="271"/>
                  <a:pt x="1543" y="274"/>
                  <a:pt x="1544" y="276"/>
                </a:cubicBezTo>
                <a:cubicBezTo>
                  <a:pt x="1545" y="278"/>
                  <a:pt x="1543" y="278"/>
                  <a:pt x="1540" y="278"/>
                </a:cubicBezTo>
                <a:cubicBezTo>
                  <a:pt x="1537" y="279"/>
                  <a:pt x="1536" y="277"/>
                  <a:pt x="1537" y="276"/>
                </a:cubicBezTo>
                <a:cubicBezTo>
                  <a:pt x="1539" y="274"/>
                  <a:pt x="1538" y="271"/>
                  <a:pt x="1538" y="271"/>
                </a:cubicBezTo>
                <a:cubicBezTo>
                  <a:pt x="1538" y="271"/>
                  <a:pt x="1536" y="274"/>
                  <a:pt x="1532" y="277"/>
                </a:cubicBezTo>
                <a:cubicBezTo>
                  <a:pt x="1529" y="280"/>
                  <a:pt x="1533" y="283"/>
                  <a:pt x="1529" y="283"/>
                </a:cubicBezTo>
                <a:cubicBezTo>
                  <a:pt x="1526" y="282"/>
                  <a:pt x="1531" y="277"/>
                  <a:pt x="1530" y="277"/>
                </a:cubicBezTo>
                <a:cubicBezTo>
                  <a:pt x="1529" y="277"/>
                  <a:pt x="1531" y="274"/>
                  <a:pt x="1530" y="271"/>
                </a:cubicBezTo>
                <a:cubicBezTo>
                  <a:pt x="1530" y="269"/>
                  <a:pt x="1532" y="269"/>
                  <a:pt x="1535" y="267"/>
                </a:cubicBezTo>
                <a:cubicBezTo>
                  <a:pt x="1539" y="266"/>
                  <a:pt x="1535" y="265"/>
                  <a:pt x="1537" y="262"/>
                </a:cubicBezTo>
                <a:cubicBezTo>
                  <a:pt x="1538" y="260"/>
                  <a:pt x="1536" y="258"/>
                  <a:pt x="1536" y="258"/>
                </a:cubicBezTo>
                <a:cubicBezTo>
                  <a:pt x="1536" y="258"/>
                  <a:pt x="1537" y="260"/>
                  <a:pt x="1535" y="262"/>
                </a:cubicBezTo>
                <a:cubicBezTo>
                  <a:pt x="1534" y="264"/>
                  <a:pt x="1532" y="263"/>
                  <a:pt x="1532" y="263"/>
                </a:cubicBezTo>
                <a:cubicBezTo>
                  <a:pt x="1532" y="263"/>
                  <a:pt x="1531" y="259"/>
                  <a:pt x="1530" y="258"/>
                </a:cubicBezTo>
                <a:cubicBezTo>
                  <a:pt x="1528" y="257"/>
                  <a:pt x="1530" y="255"/>
                  <a:pt x="1527" y="255"/>
                </a:cubicBezTo>
                <a:cubicBezTo>
                  <a:pt x="1525" y="256"/>
                  <a:pt x="1526" y="258"/>
                  <a:pt x="1528" y="259"/>
                </a:cubicBezTo>
                <a:cubicBezTo>
                  <a:pt x="1529" y="259"/>
                  <a:pt x="1530" y="260"/>
                  <a:pt x="1530" y="261"/>
                </a:cubicBezTo>
                <a:cubicBezTo>
                  <a:pt x="1531" y="263"/>
                  <a:pt x="1528" y="265"/>
                  <a:pt x="1527" y="265"/>
                </a:cubicBezTo>
                <a:cubicBezTo>
                  <a:pt x="1525" y="266"/>
                  <a:pt x="1524" y="268"/>
                  <a:pt x="1523" y="269"/>
                </a:cubicBezTo>
                <a:cubicBezTo>
                  <a:pt x="1523" y="271"/>
                  <a:pt x="1517" y="271"/>
                  <a:pt x="1514" y="273"/>
                </a:cubicBezTo>
                <a:cubicBezTo>
                  <a:pt x="1511" y="275"/>
                  <a:pt x="1514" y="276"/>
                  <a:pt x="1511" y="279"/>
                </a:cubicBezTo>
                <a:cubicBezTo>
                  <a:pt x="1508" y="281"/>
                  <a:pt x="1506" y="278"/>
                  <a:pt x="1504" y="280"/>
                </a:cubicBezTo>
                <a:cubicBezTo>
                  <a:pt x="1502" y="281"/>
                  <a:pt x="1507" y="282"/>
                  <a:pt x="1509" y="282"/>
                </a:cubicBezTo>
                <a:cubicBezTo>
                  <a:pt x="1511" y="283"/>
                  <a:pt x="1512" y="281"/>
                  <a:pt x="1512" y="283"/>
                </a:cubicBezTo>
                <a:cubicBezTo>
                  <a:pt x="1513" y="286"/>
                  <a:pt x="1510" y="285"/>
                  <a:pt x="1507" y="285"/>
                </a:cubicBezTo>
                <a:cubicBezTo>
                  <a:pt x="1504" y="285"/>
                  <a:pt x="1501" y="285"/>
                  <a:pt x="1501" y="288"/>
                </a:cubicBezTo>
                <a:cubicBezTo>
                  <a:pt x="1500" y="291"/>
                  <a:pt x="1499" y="294"/>
                  <a:pt x="1498" y="295"/>
                </a:cubicBezTo>
                <a:cubicBezTo>
                  <a:pt x="1496" y="296"/>
                  <a:pt x="1493" y="295"/>
                  <a:pt x="1492" y="295"/>
                </a:cubicBezTo>
                <a:cubicBezTo>
                  <a:pt x="1491" y="296"/>
                  <a:pt x="1491" y="300"/>
                  <a:pt x="1488" y="301"/>
                </a:cubicBezTo>
                <a:cubicBezTo>
                  <a:pt x="1485" y="302"/>
                  <a:pt x="1485" y="296"/>
                  <a:pt x="1483" y="297"/>
                </a:cubicBezTo>
                <a:cubicBezTo>
                  <a:pt x="1480" y="297"/>
                  <a:pt x="1486" y="292"/>
                  <a:pt x="1484" y="292"/>
                </a:cubicBezTo>
                <a:cubicBezTo>
                  <a:pt x="1483" y="291"/>
                  <a:pt x="1482" y="293"/>
                  <a:pt x="1478" y="294"/>
                </a:cubicBezTo>
                <a:cubicBezTo>
                  <a:pt x="1475" y="295"/>
                  <a:pt x="1475" y="292"/>
                  <a:pt x="1474" y="291"/>
                </a:cubicBezTo>
                <a:cubicBezTo>
                  <a:pt x="1472" y="290"/>
                  <a:pt x="1472" y="290"/>
                  <a:pt x="1469" y="291"/>
                </a:cubicBezTo>
                <a:cubicBezTo>
                  <a:pt x="1467" y="293"/>
                  <a:pt x="1465" y="291"/>
                  <a:pt x="1464" y="289"/>
                </a:cubicBezTo>
                <a:cubicBezTo>
                  <a:pt x="1458" y="282"/>
                  <a:pt x="1462" y="286"/>
                  <a:pt x="1462" y="282"/>
                </a:cubicBezTo>
                <a:cubicBezTo>
                  <a:pt x="1462" y="278"/>
                  <a:pt x="1464" y="281"/>
                  <a:pt x="1468" y="281"/>
                </a:cubicBezTo>
                <a:cubicBezTo>
                  <a:pt x="1471" y="280"/>
                  <a:pt x="1469" y="283"/>
                  <a:pt x="1472" y="286"/>
                </a:cubicBezTo>
                <a:cubicBezTo>
                  <a:pt x="1474" y="288"/>
                  <a:pt x="1475" y="286"/>
                  <a:pt x="1475" y="286"/>
                </a:cubicBezTo>
                <a:cubicBezTo>
                  <a:pt x="1475" y="286"/>
                  <a:pt x="1477" y="281"/>
                  <a:pt x="1478" y="279"/>
                </a:cubicBezTo>
                <a:cubicBezTo>
                  <a:pt x="1480" y="277"/>
                  <a:pt x="1478" y="275"/>
                  <a:pt x="1476" y="274"/>
                </a:cubicBezTo>
                <a:cubicBezTo>
                  <a:pt x="1473" y="273"/>
                  <a:pt x="1471" y="271"/>
                  <a:pt x="1469" y="269"/>
                </a:cubicBezTo>
                <a:cubicBezTo>
                  <a:pt x="1468" y="266"/>
                  <a:pt x="1474" y="264"/>
                  <a:pt x="1473" y="263"/>
                </a:cubicBezTo>
                <a:cubicBezTo>
                  <a:pt x="1472" y="261"/>
                  <a:pt x="1473" y="259"/>
                  <a:pt x="1476" y="259"/>
                </a:cubicBezTo>
                <a:cubicBezTo>
                  <a:pt x="1478" y="260"/>
                  <a:pt x="1474" y="263"/>
                  <a:pt x="1478" y="265"/>
                </a:cubicBezTo>
                <a:cubicBezTo>
                  <a:pt x="1481" y="268"/>
                  <a:pt x="1480" y="260"/>
                  <a:pt x="1482" y="262"/>
                </a:cubicBezTo>
                <a:cubicBezTo>
                  <a:pt x="1484" y="264"/>
                  <a:pt x="1486" y="263"/>
                  <a:pt x="1486" y="263"/>
                </a:cubicBezTo>
                <a:cubicBezTo>
                  <a:pt x="1486" y="263"/>
                  <a:pt x="1484" y="261"/>
                  <a:pt x="1484" y="259"/>
                </a:cubicBezTo>
                <a:cubicBezTo>
                  <a:pt x="1483" y="257"/>
                  <a:pt x="1479" y="257"/>
                  <a:pt x="1479" y="257"/>
                </a:cubicBezTo>
                <a:cubicBezTo>
                  <a:pt x="1479" y="257"/>
                  <a:pt x="1480" y="256"/>
                  <a:pt x="1482" y="256"/>
                </a:cubicBezTo>
                <a:cubicBezTo>
                  <a:pt x="1484" y="256"/>
                  <a:pt x="1483" y="252"/>
                  <a:pt x="1485" y="252"/>
                </a:cubicBezTo>
                <a:cubicBezTo>
                  <a:pt x="1486" y="251"/>
                  <a:pt x="1486" y="253"/>
                  <a:pt x="1486" y="255"/>
                </a:cubicBezTo>
                <a:cubicBezTo>
                  <a:pt x="1485" y="258"/>
                  <a:pt x="1488" y="258"/>
                  <a:pt x="1488" y="261"/>
                </a:cubicBezTo>
                <a:cubicBezTo>
                  <a:pt x="1487" y="264"/>
                  <a:pt x="1490" y="265"/>
                  <a:pt x="1492" y="267"/>
                </a:cubicBezTo>
                <a:cubicBezTo>
                  <a:pt x="1493" y="269"/>
                  <a:pt x="1494" y="269"/>
                  <a:pt x="1494" y="267"/>
                </a:cubicBezTo>
                <a:cubicBezTo>
                  <a:pt x="1494" y="265"/>
                  <a:pt x="1496" y="264"/>
                  <a:pt x="1495" y="262"/>
                </a:cubicBezTo>
                <a:cubicBezTo>
                  <a:pt x="1493" y="259"/>
                  <a:pt x="1495" y="259"/>
                  <a:pt x="1497" y="258"/>
                </a:cubicBezTo>
                <a:cubicBezTo>
                  <a:pt x="1498" y="257"/>
                  <a:pt x="1499" y="258"/>
                  <a:pt x="1500" y="260"/>
                </a:cubicBezTo>
                <a:cubicBezTo>
                  <a:pt x="1501" y="262"/>
                  <a:pt x="1500" y="263"/>
                  <a:pt x="1503" y="264"/>
                </a:cubicBezTo>
                <a:cubicBezTo>
                  <a:pt x="1506" y="264"/>
                  <a:pt x="1502" y="269"/>
                  <a:pt x="1503" y="269"/>
                </a:cubicBezTo>
                <a:cubicBezTo>
                  <a:pt x="1504" y="269"/>
                  <a:pt x="1505" y="267"/>
                  <a:pt x="1505" y="263"/>
                </a:cubicBezTo>
                <a:cubicBezTo>
                  <a:pt x="1505" y="259"/>
                  <a:pt x="1507" y="262"/>
                  <a:pt x="1509" y="261"/>
                </a:cubicBezTo>
                <a:cubicBezTo>
                  <a:pt x="1510" y="260"/>
                  <a:pt x="1509" y="257"/>
                  <a:pt x="1508" y="256"/>
                </a:cubicBezTo>
                <a:cubicBezTo>
                  <a:pt x="1507" y="255"/>
                  <a:pt x="1508" y="253"/>
                  <a:pt x="1507" y="251"/>
                </a:cubicBezTo>
                <a:cubicBezTo>
                  <a:pt x="1505" y="249"/>
                  <a:pt x="1504" y="251"/>
                  <a:pt x="1502" y="250"/>
                </a:cubicBezTo>
                <a:cubicBezTo>
                  <a:pt x="1500" y="249"/>
                  <a:pt x="1501" y="247"/>
                  <a:pt x="1501" y="244"/>
                </a:cubicBezTo>
                <a:cubicBezTo>
                  <a:pt x="1501" y="242"/>
                  <a:pt x="1499" y="243"/>
                  <a:pt x="1497" y="242"/>
                </a:cubicBezTo>
                <a:cubicBezTo>
                  <a:pt x="1494" y="241"/>
                  <a:pt x="1494" y="239"/>
                  <a:pt x="1499" y="238"/>
                </a:cubicBezTo>
                <a:cubicBezTo>
                  <a:pt x="1503" y="237"/>
                  <a:pt x="1501" y="241"/>
                  <a:pt x="1502" y="244"/>
                </a:cubicBezTo>
                <a:cubicBezTo>
                  <a:pt x="1504" y="246"/>
                  <a:pt x="1504" y="247"/>
                  <a:pt x="1505" y="245"/>
                </a:cubicBezTo>
                <a:cubicBezTo>
                  <a:pt x="1505" y="244"/>
                  <a:pt x="1508" y="240"/>
                  <a:pt x="1506" y="238"/>
                </a:cubicBezTo>
                <a:cubicBezTo>
                  <a:pt x="1505" y="236"/>
                  <a:pt x="1503" y="234"/>
                  <a:pt x="1499" y="234"/>
                </a:cubicBezTo>
                <a:cubicBezTo>
                  <a:pt x="1495" y="233"/>
                  <a:pt x="1495" y="232"/>
                  <a:pt x="1493" y="231"/>
                </a:cubicBezTo>
                <a:cubicBezTo>
                  <a:pt x="1491" y="230"/>
                  <a:pt x="1489" y="229"/>
                  <a:pt x="1492" y="226"/>
                </a:cubicBezTo>
                <a:cubicBezTo>
                  <a:pt x="1494" y="224"/>
                  <a:pt x="1492" y="228"/>
                  <a:pt x="1496" y="228"/>
                </a:cubicBezTo>
                <a:cubicBezTo>
                  <a:pt x="1499" y="227"/>
                  <a:pt x="1499" y="232"/>
                  <a:pt x="1499" y="232"/>
                </a:cubicBezTo>
                <a:cubicBezTo>
                  <a:pt x="1499" y="232"/>
                  <a:pt x="1500" y="229"/>
                  <a:pt x="1500" y="228"/>
                </a:cubicBezTo>
                <a:cubicBezTo>
                  <a:pt x="1500" y="227"/>
                  <a:pt x="1499" y="225"/>
                  <a:pt x="1497" y="225"/>
                </a:cubicBezTo>
                <a:cubicBezTo>
                  <a:pt x="1495" y="224"/>
                  <a:pt x="1494" y="223"/>
                  <a:pt x="1498" y="221"/>
                </a:cubicBezTo>
                <a:cubicBezTo>
                  <a:pt x="1502" y="219"/>
                  <a:pt x="1500" y="223"/>
                  <a:pt x="1502" y="224"/>
                </a:cubicBezTo>
                <a:cubicBezTo>
                  <a:pt x="1503" y="224"/>
                  <a:pt x="1504" y="224"/>
                  <a:pt x="1504" y="222"/>
                </a:cubicBezTo>
                <a:cubicBezTo>
                  <a:pt x="1504" y="220"/>
                  <a:pt x="1501" y="218"/>
                  <a:pt x="1498" y="218"/>
                </a:cubicBezTo>
                <a:cubicBezTo>
                  <a:pt x="1495" y="218"/>
                  <a:pt x="1496" y="216"/>
                  <a:pt x="1491" y="214"/>
                </a:cubicBezTo>
                <a:cubicBezTo>
                  <a:pt x="1485" y="213"/>
                  <a:pt x="1490" y="212"/>
                  <a:pt x="1490" y="212"/>
                </a:cubicBezTo>
                <a:cubicBezTo>
                  <a:pt x="1490" y="205"/>
                  <a:pt x="1488" y="203"/>
                  <a:pt x="1484" y="200"/>
                </a:cubicBezTo>
                <a:cubicBezTo>
                  <a:pt x="1481" y="197"/>
                  <a:pt x="1478" y="199"/>
                  <a:pt x="1478" y="199"/>
                </a:cubicBezTo>
                <a:cubicBezTo>
                  <a:pt x="1478" y="199"/>
                  <a:pt x="1479" y="195"/>
                  <a:pt x="1477" y="194"/>
                </a:cubicBezTo>
                <a:cubicBezTo>
                  <a:pt x="1476" y="193"/>
                  <a:pt x="1474" y="195"/>
                  <a:pt x="1473" y="193"/>
                </a:cubicBezTo>
                <a:cubicBezTo>
                  <a:pt x="1471" y="190"/>
                  <a:pt x="1475" y="192"/>
                  <a:pt x="1477" y="189"/>
                </a:cubicBezTo>
                <a:cubicBezTo>
                  <a:pt x="1480" y="186"/>
                  <a:pt x="1477" y="183"/>
                  <a:pt x="1478" y="183"/>
                </a:cubicBezTo>
                <a:cubicBezTo>
                  <a:pt x="1479" y="183"/>
                  <a:pt x="1480" y="194"/>
                  <a:pt x="1483" y="194"/>
                </a:cubicBezTo>
                <a:cubicBezTo>
                  <a:pt x="1486" y="194"/>
                  <a:pt x="1484" y="190"/>
                  <a:pt x="1485" y="189"/>
                </a:cubicBezTo>
                <a:cubicBezTo>
                  <a:pt x="1487" y="189"/>
                  <a:pt x="1486" y="191"/>
                  <a:pt x="1488" y="192"/>
                </a:cubicBezTo>
                <a:cubicBezTo>
                  <a:pt x="1491" y="193"/>
                  <a:pt x="1492" y="191"/>
                  <a:pt x="1494" y="190"/>
                </a:cubicBezTo>
                <a:cubicBezTo>
                  <a:pt x="1495" y="190"/>
                  <a:pt x="1496" y="188"/>
                  <a:pt x="1494" y="187"/>
                </a:cubicBezTo>
                <a:cubicBezTo>
                  <a:pt x="1491" y="186"/>
                  <a:pt x="1496" y="185"/>
                  <a:pt x="1496" y="184"/>
                </a:cubicBezTo>
                <a:cubicBezTo>
                  <a:pt x="1497" y="182"/>
                  <a:pt x="1497" y="181"/>
                  <a:pt x="1495" y="180"/>
                </a:cubicBezTo>
                <a:cubicBezTo>
                  <a:pt x="1492" y="179"/>
                  <a:pt x="1495" y="177"/>
                  <a:pt x="1493" y="176"/>
                </a:cubicBezTo>
                <a:cubicBezTo>
                  <a:pt x="1491" y="176"/>
                  <a:pt x="1495" y="176"/>
                  <a:pt x="1497" y="176"/>
                </a:cubicBezTo>
                <a:cubicBezTo>
                  <a:pt x="1498" y="176"/>
                  <a:pt x="1500" y="174"/>
                  <a:pt x="1497" y="172"/>
                </a:cubicBezTo>
                <a:cubicBezTo>
                  <a:pt x="1494" y="171"/>
                  <a:pt x="1496" y="169"/>
                  <a:pt x="1498" y="169"/>
                </a:cubicBezTo>
                <a:cubicBezTo>
                  <a:pt x="1499" y="169"/>
                  <a:pt x="1498" y="171"/>
                  <a:pt x="1501" y="171"/>
                </a:cubicBezTo>
                <a:cubicBezTo>
                  <a:pt x="1505" y="172"/>
                  <a:pt x="1504" y="176"/>
                  <a:pt x="1506" y="174"/>
                </a:cubicBezTo>
                <a:cubicBezTo>
                  <a:pt x="1508" y="173"/>
                  <a:pt x="1505" y="171"/>
                  <a:pt x="1506" y="170"/>
                </a:cubicBezTo>
                <a:cubicBezTo>
                  <a:pt x="1508" y="170"/>
                  <a:pt x="1510" y="170"/>
                  <a:pt x="1512" y="169"/>
                </a:cubicBezTo>
                <a:cubicBezTo>
                  <a:pt x="1514" y="168"/>
                  <a:pt x="1514" y="167"/>
                  <a:pt x="1514" y="166"/>
                </a:cubicBezTo>
                <a:cubicBezTo>
                  <a:pt x="1513" y="165"/>
                  <a:pt x="1513" y="167"/>
                  <a:pt x="1509" y="166"/>
                </a:cubicBezTo>
                <a:cubicBezTo>
                  <a:pt x="1506" y="165"/>
                  <a:pt x="1510" y="163"/>
                  <a:pt x="1510" y="161"/>
                </a:cubicBezTo>
                <a:cubicBezTo>
                  <a:pt x="1510" y="159"/>
                  <a:pt x="1508" y="163"/>
                  <a:pt x="1506" y="163"/>
                </a:cubicBezTo>
                <a:cubicBezTo>
                  <a:pt x="1503" y="163"/>
                  <a:pt x="1503" y="159"/>
                  <a:pt x="1502" y="158"/>
                </a:cubicBezTo>
                <a:cubicBezTo>
                  <a:pt x="1501" y="157"/>
                  <a:pt x="1501" y="160"/>
                  <a:pt x="1499" y="159"/>
                </a:cubicBezTo>
                <a:cubicBezTo>
                  <a:pt x="1497" y="159"/>
                  <a:pt x="1499" y="157"/>
                  <a:pt x="1496" y="156"/>
                </a:cubicBezTo>
                <a:cubicBezTo>
                  <a:pt x="1494" y="154"/>
                  <a:pt x="1495" y="158"/>
                  <a:pt x="1494" y="160"/>
                </a:cubicBezTo>
                <a:cubicBezTo>
                  <a:pt x="1492" y="162"/>
                  <a:pt x="1492" y="164"/>
                  <a:pt x="1490" y="164"/>
                </a:cubicBezTo>
                <a:cubicBezTo>
                  <a:pt x="1488" y="165"/>
                  <a:pt x="1487" y="162"/>
                  <a:pt x="1486" y="160"/>
                </a:cubicBezTo>
                <a:cubicBezTo>
                  <a:pt x="1485" y="157"/>
                  <a:pt x="1482" y="159"/>
                  <a:pt x="1481" y="158"/>
                </a:cubicBezTo>
                <a:cubicBezTo>
                  <a:pt x="1479" y="156"/>
                  <a:pt x="1481" y="155"/>
                  <a:pt x="1482" y="154"/>
                </a:cubicBezTo>
                <a:cubicBezTo>
                  <a:pt x="1483" y="152"/>
                  <a:pt x="1484" y="153"/>
                  <a:pt x="1486" y="152"/>
                </a:cubicBezTo>
                <a:cubicBezTo>
                  <a:pt x="1488" y="151"/>
                  <a:pt x="1485" y="148"/>
                  <a:pt x="1488" y="149"/>
                </a:cubicBezTo>
                <a:cubicBezTo>
                  <a:pt x="1490" y="149"/>
                  <a:pt x="1489" y="149"/>
                  <a:pt x="1491" y="150"/>
                </a:cubicBezTo>
                <a:cubicBezTo>
                  <a:pt x="1492" y="152"/>
                  <a:pt x="1492" y="149"/>
                  <a:pt x="1495" y="151"/>
                </a:cubicBezTo>
                <a:cubicBezTo>
                  <a:pt x="1497" y="152"/>
                  <a:pt x="1496" y="154"/>
                  <a:pt x="1496" y="154"/>
                </a:cubicBezTo>
                <a:cubicBezTo>
                  <a:pt x="1496" y="154"/>
                  <a:pt x="1500" y="151"/>
                  <a:pt x="1497" y="150"/>
                </a:cubicBezTo>
                <a:cubicBezTo>
                  <a:pt x="1494" y="149"/>
                  <a:pt x="1496" y="147"/>
                  <a:pt x="1494" y="146"/>
                </a:cubicBezTo>
                <a:cubicBezTo>
                  <a:pt x="1493" y="145"/>
                  <a:pt x="1493" y="145"/>
                  <a:pt x="1491" y="144"/>
                </a:cubicBezTo>
                <a:cubicBezTo>
                  <a:pt x="1489" y="143"/>
                  <a:pt x="1492" y="140"/>
                  <a:pt x="1491" y="141"/>
                </a:cubicBezTo>
                <a:cubicBezTo>
                  <a:pt x="1489" y="141"/>
                  <a:pt x="1486" y="143"/>
                  <a:pt x="1483" y="144"/>
                </a:cubicBezTo>
                <a:cubicBezTo>
                  <a:pt x="1480" y="145"/>
                  <a:pt x="1481" y="146"/>
                  <a:pt x="1480" y="148"/>
                </a:cubicBezTo>
                <a:cubicBezTo>
                  <a:pt x="1478" y="151"/>
                  <a:pt x="1475" y="148"/>
                  <a:pt x="1473" y="151"/>
                </a:cubicBezTo>
                <a:cubicBezTo>
                  <a:pt x="1472" y="155"/>
                  <a:pt x="1470" y="152"/>
                  <a:pt x="1467" y="153"/>
                </a:cubicBezTo>
                <a:cubicBezTo>
                  <a:pt x="1465" y="153"/>
                  <a:pt x="1464" y="154"/>
                  <a:pt x="1462" y="156"/>
                </a:cubicBezTo>
                <a:cubicBezTo>
                  <a:pt x="1461" y="158"/>
                  <a:pt x="1461" y="158"/>
                  <a:pt x="1458" y="160"/>
                </a:cubicBezTo>
                <a:cubicBezTo>
                  <a:pt x="1454" y="161"/>
                  <a:pt x="1455" y="156"/>
                  <a:pt x="1455" y="156"/>
                </a:cubicBezTo>
                <a:cubicBezTo>
                  <a:pt x="1455" y="156"/>
                  <a:pt x="1453" y="157"/>
                  <a:pt x="1452" y="158"/>
                </a:cubicBezTo>
                <a:cubicBezTo>
                  <a:pt x="1450" y="158"/>
                  <a:pt x="1449" y="156"/>
                  <a:pt x="1447" y="154"/>
                </a:cubicBezTo>
                <a:cubicBezTo>
                  <a:pt x="1444" y="151"/>
                  <a:pt x="1445" y="152"/>
                  <a:pt x="1442" y="149"/>
                </a:cubicBezTo>
                <a:cubicBezTo>
                  <a:pt x="1438" y="147"/>
                  <a:pt x="1438" y="151"/>
                  <a:pt x="1434" y="149"/>
                </a:cubicBezTo>
                <a:cubicBezTo>
                  <a:pt x="1431" y="147"/>
                  <a:pt x="1438" y="147"/>
                  <a:pt x="1438" y="146"/>
                </a:cubicBezTo>
                <a:cubicBezTo>
                  <a:pt x="1438" y="145"/>
                  <a:pt x="1441" y="145"/>
                  <a:pt x="1443" y="145"/>
                </a:cubicBezTo>
                <a:cubicBezTo>
                  <a:pt x="1445" y="145"/>
                  <a:pt x="1446" y="147"/>
                  <a:pt x="1447" y="148"/>
                </a:cubicBezTo>
                <a:cubicBezTo>
                  <a:pt x="1449" y="148"/>
                  <a:pt x="1451" y="150"/>
                  <a:pt x="1453" y="150"/>
                </a:cubicBezTo>
                <a:cubicBezTo>
                  <a:pt x="1454" y="149"/>
                  <a:pt x="1455" y="150"/>
                  <a:pt x="1455" y="148"/>
                </a:cubicBezTo>
                <a:cubicBezTo>
                  <a:pt x="1455" y="146"/>
                  <a:pt x="1452" y="148"/>
                  <a:pt x="1452" y="148"/>
                </a:cubicBezTo>
                <a:cubicBezTo>
                  <a:pt x="1452" y="148"/>
                  <a:pt x="1450" y="148"/>
                  <a:pt x="1448" y="147"/>
                </a:cubicBezTo>
                <a:cubicBezTo>
                  <a:pt x="1446" y="145"/>
                  <a:pt x="1447" y="144"/>
                  <a:pt x="1444" y="143"/>
                </a:cubicBezTo>
                <a:cubicBezTo>
                  <a:pt x="1440" y="141"/>
                  <a:pt x="1439" y="141"/>
                  <a:pt x="1438" y="140"/>
                </a:cubicBezTo>
                <a:cubicBezTo>
                  <a:pt x="1436" y="138"/>
                  <a:pt x="1440" y="139"/>
                  <a:pt x="1442" y="137"/>
                </a:cubicBezTo>
                <a:cubicBezTo>
                  <a:pt x="1444" y="136"/>
                  <a:pt x="1444" y="140"/>
                  <a:pt x="1447" y="141"/>
                </a:cubicBezTo>
                <a:cubicBezTo>
                  <a:pt x="1449" y="141"/>
                  <a:pt x="1449" y="143"/>
                  <a:pt x="1450" y="142"/>
                </a:cubicBezTo>
                <a:cubicBezTo>
                  <a:pt x="1451" y="142"/>
                  <a:pt x="1450" y="140"/>
                  <a:pt x="1448" y="138"/>
                </a:cubicBezTo>
                <a:cubicBezTo>
                  <a:pt x="1447" y="135"/>
                  <a:pt x="1448" y="134"/>
                  <a:pt x="1451" y="134"/>
                </a:cubicBezTo>
                <a:cubicBezTo>
                  <a:pt x="1455" y="134"/>
                  <a:pt x="1451" y="136"/>
                  <a:pt x="1453" y="139"/>
                </a:cubicBezTo>
                <a:cubicBezTo>
                  <a:pt x="1455" y="141"/>
                  <a:pt x="1455" y="138"/>
                  <a:pt x="1458" y="139"/>
                </a:cubicBezTo>
                <a:cubicBezTo>
                  <a:pt x="1461" y="140"/>
                  <a:pt x="1458" y="144"/>
                  <a:pt x="1460" y="143"/>
                </a:cubicBezTo>
                <a:cubicBezTo>
                  <a:pt x="1462" y="142"/>
                  <a:pt x="1462" y="138"/>
                  <a:pt x="1461" y="136"/>
                </a:cubicBezTo>
                <a:cubicBezTo>
                  <a:pt x="1461" y="133"/>
                  <a:pt x="1462" y="130"/>
                  <a:pt x="1459" y="129"/>
                </a:cubicBezTo>
                <a:cubicBezTo>
                  <a:pt x="1457" y="128"/>
                  <a:pt x="1454" y="128"/>
                  <a:pt x="1451" y="124"/>
                </a:cubicBezTo>
                <a:cubicBezTo>
                  <a:pt x="1448" y="121"/>
                  <a:pt x="1442" y="120"/>
                  <a:pt x="1438" y="119"/>
                </a:cubicBezTo>
                <a:cubicBezTo>
                  <a:pt x="1435" y="119"/>
                  <a:pt x="1436" y="116"/>
                  <a:pt x="1433" y="115"/>
                </a:cubicBezTo>
                <a:cubicBezTo>
                  <a:pt x="1430" y="113"/>
                  <a:pt x="1430" y="113"/>
                  <a:pt x="1431" y="112"/>
                </a:cubicBezTo>
                <a:cubicBezTo>
                  <a:pt x="1432" y="112"/>
                  <a:pt x="1431" y="110"/>
                  <a:pt x="1434" y="109"/>
                </a:cubicBezTo>
                <a:cubicBezTo>
                  <a:pt x="1437" y="109"/>
                  <a:pt x="1436" y="110"/>
                  <a:pt x="1438" y="111"/>
                </a:cubicBezTo>
                <a:cubicBezTo>
                  <a:pt x="1440" y="112"/>
                  <a:pt x="1439" y="113"/>
                  <a:pt x="1442" y="113"/>
                </a:cubicBezTo>
                <a:cubicBezTo>
                  <a:pt x="1446" y="113"/>
                  <a:pt x="1443" y="111"/>
                  <a:pt x="1445" y="109"/>
                </a:cubicBezTo>
                <a:cubicBezTo>
                  <a:pt x="1446" y="106"/>
                  <a:pt x="1446" y="110"/>
                  <a:pt x="1448" y="109"/>
                </a:cubicBezTo>
                <a:cubicBezTo>
                  <a:pt x="1450" y="107"/>
                  <a:pt x="1451" y="110"/>
                  <a:pt x="1452" y="110"/>
                </a:cubicBezTo>
                <a:cubicBezTo>
                  <a:pt x="1453" y="109"/>
                  <a:pt x="1455" y="107"/>
                  <a:pt x="1453" y="106"/>
                </a:cubicBezTo>
                <a:cubicBezTo>
                  <a:pt x="1452" y="105"/>
                  <a:pt x="1455" y="103"/>
                  <a:pt x="1455" y="102"/>
                </a:cubicBezTo>
                <a:cubicBezTo>
                  <a:pt x="1454" y="101"/>
                  <a:pt x="1453" y="103"/>
                  <a:pt x="1451" y="102"/>
                </a:cubicBezTo>
                <a:cubicBezTo>
                  <a:pt x="1449" y="101"/>
                  <a:pt x="1450" y="99"/>
                  <a:pt x="1449" y="97"/>
                </a:cubicBezTo>
                <a:cubicBezTo>
                  <a:pt x="1448" y="96"/>
                  <a:pt x="1448" y="99"/>
                  <a:pt x="1446" y="99"/>
                </a:cubicBezTo>
                <a:cubicBezTo>
                  <a:pt x="1443" y="98"/>
                  <a:pt x="1443" y="97"/>
                  <a:pt x="1440" y="95"/>
                </a:cubicBezTo>
                <a:cubicBezTo>
                  <a:pt x="1436" y="94"/>
                  <a:pt x="1442" y="94"/>
                  <a:pt x="1441" y="92"/>
                </a:cubicBezTo>
                <a:cubicBezTo>
                  <a:pt x="1440" y="90"/>
                  <a:pt x="1439" y="92"/>
                  <a:pt x="1437" y="92"/>
                </a:cubicBezTo>
                <a:cubicBezTo>
                  <a:pt x="1435" y="92"/>
                  <a:pt x="1436" y="90"/>
                  <a:pt x="1434" y="88"/>
                </a:cubicBezTo>
                <a:cubicBezTo>
                  <a:pt x="1432" y="86"/>
                  <a:pt x="1432" y="86"/>
                  <a:pt x="1433" y="84"/>
                </a:cubicBezTo>
                <a:cubicBezTo>
                  <a:pt x="1434" y="82"/>
                  <a:pt x="1437" y="86"/>
                  <a:pt x="1437" y="86"/>
                </a:cubicBezTo>
                <a:cubicBezTo>
                  <a:pt x="1437" y="86"/>
                  <a:pt x="1439" y="88"/>
                  <a:pt x="1440" y="86"/>
                </a:cubicBezTo>
                <a:cubicBezTo>
                  <a:pt x="1442" y="85"/>
                  <a:pt x="1438" y="84"/>
                  <a:pt x="1437" y="83"/>
                </a:cubicBezTo>
                <a:cubicBezTo>
                  <a:pt x="1436" y="82"/>
                  <a:pt x="1435" y="82"/>
                  <a:pt x="1433" y="78"/>
                </a:cubicBezTo>
                <a:cubicBezTo>
                  <a:pt x="1432" y="74"/>
                  <a:pt x="1431" y="77"/>
                  <a:pt x="1426" y="76"/>
                </a:cubicBezTo>
                <a:cubicBezTo>
                  <a:pt x="1422" y="74"/>
                  <a:pt x="1426" y="74"/>
                  <a:pt x="1425" y="72"/>
                </a:cubicBezTo>
                <a:cubicBezTo>
                  <a:pt x="1423" y="69"/>
                  <a:pt x="1427" y="70"/>
                  <a:pt x="1428" y="70"/>
                </a:cubicBezTo>
                <a:cubicBezTo>
                  <a:pt x="1429" y="70"/>
                  <a:pt x="1430" y="68"/>
                  <a:pt x="1432" y="69"/>
                </a:cubicBezTo>
                <a:cubicBezTo>
                  <a:pt x="1433" y="70"/>
                  <a:pt x="1432" y="75"/>
                  <a:pt x="1433" y="75"/>
                </a:cubicBezTo>
                <a:cubicBezTo>
                  <a:pt x="1434" y="75"/>
                  <a:pt x="1435" y="73"/>
                  <a:pt x="1434" y="71"/>
                </a:cubicBezTo>
                <a:cubicBezTo>
                  <a:pt x="1433" y="69"/>
                  <a:pt x="1436" y="68"/>
                  <a:pt x="1437" y="66"/>
                </a:cubicBezTo>
                <a:cubicBezTo>
                  <a:pt x="1439" y="64"/>
                  <a:pt x="1438" y="62"/>
                  <a:pt x="1436" y="60"/>
                </a:cubicBezTo>
                <a:cubicBezTo>
                  <a:pt x="1434" y="59"/>
                  <a:pt x="1433" y="61"/>
                  <a:pt x="1429" y="60"/>
                </a:cubicBezTo>
                <a:cubicBezTo>
                  <a:pt x="1426" y="60"/>
                  <a:pt x="1432" y="60"/>
                  <a:pt x="1429" y="57"/>
                </a:cubicBezTo>
                <a:cubicBezTo>
                  <a:pt x="1426" y="53"/>
                  <a:pt x="1429" y="52"/>
                  <a:pt x="1429" y="52"/>
                </a:cubicBezTo>
                <a:cubicBezTo>
                  <a:pt x="1429" y="52"/>
                  <a:pt x="1431" y="50"/>
                  <a:pt x="1432" y="49"/>
                </a:cubicBezTo>
                <a:cubicBezTo>
                  <a:pt x="1434" y="49"/>
                  <a:pt x="1433" y="45"/>
                  <a:pt x="1436" y="45"/>
                </a:cubicBezTo>
                <a:cubicBezTo>
                  <a:pt x="1440" y="45"/>
                  <a:pt x="1434" y="47"/>
                  <a:pt x="1436" y="49"/>
                </a:cubicBezTo>
                <a:cubicBezTo>
                  <a:pt x="1437" y="50"/>
                  <a:pt x="1439" y="47"/>
                  <a:pt x="1442" y="47"/>
                </a:cubicBezTo>
                <a:cubicBezTo>
                  <a:pt x="1444" y="47"/>
                  <a:pt x="1443" y="45"/>
                  <a:pt x="1445" y="45"/>
                </a:cubicBezTo>
                <a:cubicBezTo>
                  <a:pt x="1447" y="45"/>
                  <a:pt x="1446" y="48"/>
                  <a:pt x="1448" y="50"/>
                </a:cubicBezTo>
                <a:cubicBezTo>
                  <a:pt x="1449" y="52"/>
                  <a:pt x="1445" y="52"/>
                  <a:pt x="1443" y="54"/>
                </a:cubicBezTo>
                <a:cubicBezTo>
                  <a:pt x="1441" y="55"/>
                  <a:pt x="1441" y="58"/>
                  <a:pt x="1441" y="60"/>
                </a:cubicBezTo>
                <a:cubicBezTo>
                  <a:pt x="1442" y="62"/>
                  <a:pt x="1440" y="65"/>
                  <a:pt x="1441" y="66"/>
                </a:cubicBezTo>
                <a:cubicBezTo>
                  <a:pt x="1442" y="66"/>
                  <a:pt x="1442" y="63"/>
                  <a:pt x="1443" y="63"/>
                </a:cubicBezTo>
                <a:cubicBezTo>
                  <a:pt x="1444" y="63"/>
                  <a:pt x="1444" y="60"/>
                  <a:pt x="1445" y="60"/>
                </a:cubicBezTo>
                <a:cubicBezTo>
                  <a:pt x="1446" y="60"/>
                  <a:pt x="1447" y="59"/>
                  <a:pt x="1447" y="57"/>
                </a:cubicBezTo>
                <a:cubicBezTo>
                  <a:pt x="1447" y="54"/>
                  <a:pt x="1449" y="53"/>
                  <a:pt x="1449" y="53"/>
                </a:cubicBezTo>
                <a:cubicBezTo>
                  <a:pt x="1449" y="53"/>
                  <a:pt x="1450" y="53"/>
                  <a:pt x="1449" y="55"/>
                </a:cubicBezTo>
                <a:cubicBezTo>
                  <a:pt x="1448" y="58"/>
                  <a:pt x="1450" y="58"/>
                  <a:pt x="1450" y="61"/>
                </a:cubicBezTo>
                <a:cubicBezTo>
                  <a:pt x="1450" y="64"/>
                  <a:pt x="1449" y="64"/>
                  <a:pt x="1450" y="64"/>
                </a:cubicBezTo>
                <a:cubicBezTo>
                  <a:pt x="1452" y="65"/>
                  <a:pt x="1452" y="65"/>
                  <a:pt x="1453" y="67"/>
                </a:cubicBezTo>
                <a:cubicBezTo>
                  <a:pt x="1454" y="69"/>
                  <a:pt x="1452" y="70"/>
                  <a:pt x="1453" y="71"/>
                </a:cubicBezTo>
                <a:cubicBezTo>
                  <a:pt x="1454" y="71"/>
                  <a:pt x="1456" y="68"/>
                  <a:pt x="1456" y="68"/>
                </a:cubicBezTo>
                <a:cubicBezTo>
                  <a:pt x="1456" y="68"/>
                  <a:pt x="1458" y="66"/>
                  <a:pt x="1458" y="64"/>
                </a:cubicBezTo>
                <a:cubicBezTo>
                  <a:pt x="1458" y="63"/>
                  <a:pt x="1458" y="63"/>
                  <a:pt x="1459" y="61"/>
                </a:cubicBezTo>
                <a:cubicBezTo>
                  <a:pt x="1459" y="60"/>
                  <a:pt x="1458" y="60"/>
                  <a:pt x="1456" y="58"/>
                </a:cubicBezTo>
                <a:cubicBezTo>
                  <a:pt x="1455" y="56"/>
                  <a:pt x="1457" y="53"/>
                  <a:pt x="1457" y="54"/>
                </a:cubicBezTo>
                <a:cubicBezTo>
                  <a:pt x="1457" y="55"/>
                  <a:pt x="1458" y="55"/>
                  <a:pt x="1459" y="57"/>
                </a:cubicBezTo>
                <a:cubicBezTo>
                  <a:pt x="1460" y="58"/>
                  <a:pt x="1458" y="60"/>
                  <a:pt x="1461" y="60"/>
                </a:cubicBezTo>
                <a:cubicBezTo>
                  <a:pt x="1463" y="61"/>
                  <a:pt x="1462" y="61"/>
                  <a:pt x="1464" y="63"/>
                </a:cubicBezTo>
                <a:cubicBezTo>
                  <a:pt x="1466" y="65"/>
                  <a:pt x="1464" y="67"/>
                  <a:pt x="1465" y="66"/>
                </a:cubicBezTo>
                <a:cubicBezTo>
                  <a:pt x="1466" y="66"/>
                  <a:pt x="1466" y="65"/>
                  <a:pt x="1466" y="63"/>
                </a:cubicBezTo>
                <a:cubicBezTo>
                  <a:pt x="1466" y="61"/>
                  <a:pt x="1467" y="61"/>
                  <a:pt x="1467" y="59"/>
                </a:cubicBezTo>
                <a:cubicBezTo>
                  <a:pt x="1467" y="57"/>
                  <a:pt x="1466" y="57"/>
                  <a:pt x="1464" y="55"/>
                </a:cubicBezTo>
                <a:cubicBezTo>
                  <a:pt x="1462" y="54"/>
                  <a:pt x="1463" y="51"/>
                  <a:pt x="1463" y="51"/>
                </a:cubicBezTo>
                <a:cubicBezTo>
                  <a:pt x="1463" y="51"/>
                  <a:pt x="1464" y="51"/>
                  <a:pt x="1464" y="52"/>
                </a:cubicBezTo>
                <a:cubicBezTo>
                  <a:pt x="1465" y="53"/>
                  <a:pt x="1467" y="54"/>
                  <a:pt x="1469" y="54"/>
                </a:cubicBezTo>
                <a:cubicBezTo>
                  <a:pt x="1470" y="54"/>
                  <a:pt x="1470" y="56"/>
                  <a:pt x="1472" y="57"/>
                </a:cubicBezTo>
                <a:cubicBezTo>
                  <a:pt x="1473" y="59"/>
                  <a:pt x="1472" y="61"/>
                  <a:pt x="1473" y="60"/>
                </a:cubicBezTo>
                <a:cubicBezTo>
                  <a:pt x="1474" y="59"/>
                  <a:pt x="1474" y="57"/>
                  <a:pt x="1474" y="55"/>
                </a:cubicBezTo>
                <a:cubicBezTo>
                  <a:pt x="1473" y="54"/>
                  <a:pt x="1474" y="52"/>
                  <a:pt x="1473" y="49"/>
                </a:cubicBezTo>
                <a:cubicBezTo>
                  <a:pt x="1472" y="46"/>
                  <a:pt x="1470" y="48"/>
                  <a:pt x="1469" y="48"/>
                </a:cubicBezTo>
                <a:cubicBezTo>
                  <a:pt x="1468" y="48"/>
                  <a:pt x="1468" y="47"/>
                  <a:pt x="1466" y="46"/>
                </a:cubicBezTo>
                <a:cubicBezTo>
                  <a:pt x="1464" y="46"/>
                  <a:pt x="1463" y="47"/>
                  <a:pt x="1461" y="46"/>
                </a:cubicBezTo>
                <a:cubicBezTo>
                  <a:pt x="1459" y="45"/>
                  <a:pt x="1460" y="44"/>
                  <a:pt x="1459" y="43"/>
                </a:cubicBezTo>
                <a:cubicBezTo>
                  <a:pt x="1459" y="41"/>
                  <a:pt x="1458" y="44"/>
                  <a:pt x="1456" y="44"/>
                </a:cubicBezTo>
                <a:cubicBezTo>
                  <a:pt x="1455" y="44"/>
                  <a:pt x="1457" y="41"/>
                  <a:pt x="1455" y="39"/>
                </a:cubicBezTo>
                <a:cubicBezTo>
                  <a:pt x="1453" y="38"/>
                  <a:pt x="1456" y="37"/>
                  <a:pt x="1457" y="36"/>
                </a:cubicBezTo>
                <a:cubicBezTo>
                  <a:pt x="1458" y="35"/>
                  <a:pt x="1458" y="35"/>
                  <a:pt x="1459" y="35"/>
                </a:cubicBezTo>
                <a:cubicBezTo>
                  <a:pt x="1460" y="35"/>
                  <a:pt x="1460" y="38"/>
                  <a:pt x="1461" y="38"/>
                </a:cubicBezTo>
                <a:cubicBezTo>
                  <a:pt x="1462" y="39"/>
                  <a:pt x="1461" y="41"/>
                  <a:pt x="1463" y="41"/>
                </a:cubicBezTo>
                <a:cubicBezTo>
                  <a:pt x="1465" y="42"/>
                  <a:pt x="1466" y="40"/>
                  <a:pt x="1468" y="40"/>
                </a:cubicBezTo>
                <a:cubicBezTo>
                  <a:pt x="1470" y="39"/>
                  <a:pt x="1467" y="38"/>
                  <a:pt x="1467" y="37"/>
                </a:cubicBezTo>
                <a:cubicBezTo>
                  <a:pt x="1467" y="36"/>
                  <a:pt x="1470" y="37"/>
                  <a:pt x="1470" y="37"/>
                </a:cubicBezTo>
                <a:cubicBezTo>
                  <a:pt x="1470" y="37"/>
                  <a:pt x="1472" y="37"/>
                  <a:pt x="1473" y="36"/>
                </a:cubicBezTo>
                <a:cubicBezTo>
                  <a:pt x="1474" y="35"/>
                  <a:pt x="1472" y="34"/>
                  <a:pt x="1473" y="33"/>
                </a:cubicBezTo>
                <a:cubicBezTo>
                  <a:pt x="1473" y="31"/>
                  <a:pt x="1474" y="32"/>
                  <a:pt x="1476" y="32"/>
                </a:cubicBezTo>
                <a:cubicBezTo>
                  <a:pt x="1477" y="31"/>
                  <a:pt x="1478" y="30"/>
                  <a:pt x="1477" y="28"/>
                </a:cubicBezTo>
                <a:cubicBezTo>
                  <a:pt x="1477" y="26"/>
                  <a:pt x="1473" y="27"/>
                  <a:pt x="1471" y="25"/>
                </a:cubicBezTo>
                <a:cubicBezTo>
                  <a:pt x="1469" y="24"/>
                  <a:pt x="1470" y="21"/>
                  <a:pt x="1465" y="19"/>
                </a:cubicBezTo>
                <a:cubicBezTo>
                  <a:pt x="1460" y="17"/>
                  <a:pt x="1462" y="18"/>
                  <a:pt x="1461" y="17"/>
                </a:cubicBezTo>
                <a:cubicBezTo>
                  <a:pt x="1460" y="15"/>
                  <a:pt x="1461" y="15"/>
                  <a:pt x="1462" y="15"/>
                </a:cubicBezTo>
                <a:cubicBezTo>
                  <a:pt x="1464" y="15"/>
                  <a:pt x="1464" y="16"/>
                  <a:pt x="1464" y="16"/>
                </a:cubicBezTo>
                <a:cubicBezTo>
                  <a:pt x="1465" y="12"/>
                  <a:pt x="1465" y="12"/>
                  <a:pt x="1465" y="12"/>
                </a:cubicBezTo>
                <a:cubicBezTo>
                  <a:pt x="1465" y="12"/>
                  <a:pt x="1462" y="10"/>
                  <a:pt x="1460" y="9"/>
                </a:cubicBezTo>
                <a:cubicBezTo>
                  <a:pt x="1458" y="9"/>
                  <a:pt x="1457" y="13"/>
                  <a:pt x="1456" y="14"/>
                </a:cubicBezTo>
                <a:cubicBezTo>
                  <a:pt x="1455" y="15"/>
                  <a:pt x="1453" y="13"/>
                  <a:pt x="1452" y="14"/>
                </a:cubicBezTo>
                <a:cubicBezTo>
                  <a:pt x="1450" y="14"/>
                  <a:pt x="1451" y="16"/>
                  <a:pt x="1448" y="16"/>
                </a:cubicBezTo>
                <a:cubicBezTo>
                  <a:pt x="1445" y="17"/>
                  <a:pt x="1445" y="13"/>
                  <a:pt x="1443" y="12"/>
                </a:cubicBezTo>
                <a:cubicBezTo>
                  <a:pt x="1441" y="12"/>
                  <a:pt x="1443" y="15"/>
                  <a:pt x="1442" y="16"/>
                </a:cubicBezTo>
                <a:cubicBezTo>
                  <a:pt x="1441" y="16"/>
                  <a:pt x="1438" y="12"/>
                  <a:pt x="1438" y="12"/>
                </a:cubicBezTo>
                <a:cubicBezTo>
                  <a:pt x="1438" y="12"/>
                  <a:pt x="1434" y="10"/>
                  <a:pt x="1431" y="11"/>
                </a:cubicBezTo>
                <a:cubicBezTo>
                  <a:pt x="1428" y="12"/>
                  <a:pt x="1430" y="14"/>
                  <a:pt x="1430" y="14"/>
                </a:cubicBezTo>
                <a:cubicBezTo>
                  <a:pt x="1430" y="14"/>
                  <a:pt x="1428" y="14"/>
                  <a:pt x="1426" y="14"/>
                </a:cubicBezTo>
                <a:cubicBezTo>
                  <a:pt x="1423" y="14"/>
                  <a:pt x="1421" y="15"/>
                  <a:pt x="1419" y="17"/>
                </a:cubicBezTo>
                <a:cubicBezTo>
                  <a:pt x="1418" y="18"/>
                  <a:pt x="1417" y="19"/>
                  <a:pt x="1417" y="19"/>
                </a:cubicBezTo>
                <a:cubicBezTo>
                  <a:pt x="1417" y="19"/>
                  <a:pt x="1417" y="20"/>
                  <a:pt x="1419" y="19"/>
                </a:cubicBezTo>
                <a:cubicBezTo>
                  <a:pt x="1421" y="17"/>
                  <a:pt x="1422" y="18"/>
                  <a:pt x="1424" y="17"/>
                </a:cubicBezTo>
                <a:cubicBezTo>
                  <a:pt x="1426" y="17"/>
                  <a:pt x="1427" y="18"/>
                  <a:pt x="1427" y="20"/>
                </a:cubicBezTo>
                <a:cubicBezTo>
                  <a:pt x="1426" y="21"/>
                  <a:pt x="1426" y="23"/>
                  <a:pt x="1424" y="24"/>
                </a:cubicBezTo>
                <a:cubicBezTo>
                  <a:pt x="1422" y="24"/>
                  <a:pt x="1423" y="29"/>
                  <a:pt x="1423" y="29"/>
                </a:cubicBezTo>
                <a:cubicBezTo>
                  <a:pt x="1423" y="29"/>
                  <a:pt x="1421" y="27"/>
                  <a:pt x="1419" y="28"/>
                </a:cubicBezTo>
                <a:cubicBezTo>
                  <a:pt x="1416" y="29"/>
                  <a:pt x="1420" y="29"/>
                  <a:pt x="1417" y="33"/>
                </a:cubicBezTo>
                <a:cubicBezTo>
                  <a:pt x="1414" y="37"/>
                  <a:pt x="1413" y="35"/>
                  <a:pt x="1410" y="37"/>
                </a:cubicBezTo>
                <a:cubicBezTo>
                  <a:pt x="1408" y="38"/>
                  <a:pt x="1409" y="40"/>
                  <a:pt x="1411" y="40"/>
                </a:cubicBezTo>
                <a:cubicBezTo>
                  <a:pt x="1412" y="40"/>
                  <a:pt x="1414" y="40"/>
                  <a:pt x="1416" y="41"/>
                </a:cubicBezTo>
                <a:cubicBezTo>
                  <a:pt x="1417" y="42"/>
                  <a:pt x="1416" y="42"/>
                  <a:pt x="1418" y="45"/>
                </a:cubicBezTo>
                <a:cubicBezTo>
                  <a:pt x="1419" y="47"/>
                  <a:pt x="1416" y="47"/>
                  <a:pt x="1414" y="49"/>
                </a:cubicBezTo>
                <a:cubicBezTo>
                  <a:pt x="1412" y="50"/>
                  <a:pt x="1411" y="49"/>
                  <a:pt x="1410" y="46"/>
                </a:cubicBezTo>
                <a:cubicBezTo>
                  <a:pt x="1410" y="44"/>
                  <a:pt x="1408" y="45"/>
                  <a:pt x="1405" y="44"/>
                </a:cubicBezTo>
                <a:cubicBezTo>
                  <a:pt x="1402" y="43"/>
                  <a:pt x="1401" y="40"/>
                  <a:pt x="1399" y="41"/>
                </a:cubicBezTo>
                <a:cubicBezTo>
                  <a:pt x="1398" y="42"/>
                  <a:pt x="1399" y="42"/>
                  <a:pt x="1401" y="44"/>
                </a:cubicBezTo>
                <a:cubicBezTo>
                  <a:pt x="1402" y="46"/>
                  <a:pt x="1400" y="50"/>
                  <a:pt x="1400" y="50"/>
                </a:cubicBezTo>
                <a:cubicBezTo>
                  <a:pt x="1400" y="50"/>
                  <a:pt x="1396" y="49"/>
                  <a:pt x="1396" y="50"/>
                </a:cubicBezTo>
                <a:cubicBezTo>
                  <a:pt x="1395" y="52"/>
                  <a:pt x="1396" y="54"/>
                  <a:pt x="1395" y="55"/>
                </a:cubicBezTo>
                <a:cubicBezTo>
                  <a:pt x="1393" y="56"/>
                  <a:pt x="1390" y="51"/>
                  <a:pt x="1390" y="51"/>
                </a:cubicBezTo>
                <a:cubicBezTo>
                  <a:pt x="1390" y="51"/>
                  <a:pt x="1390" y="48"/>
                  <a:pt x="1387" y="47"/>
                </a:cubicBezTo>
                <a:cubicBezTo>
                  <a:pt x="1385" y="46"/>
                  <a:pt x="1383" y="48"/>
                  <a:pt x="1381" y="47"/>
                </a:cubicBezTo>
                <a:cubicBezTo>
                  <a:pt x="1380" y="46"/>
                  <a:pt x="1379" y="44"/>
                  <a:pt x="1376" y="44"/>
                </a:cubicBezTo>
                <a:cubicBezTo>
                  <a:pt x="1373" y="44"/>
                  <a:pt x="1377" y="48"/>
                  <a:pt x="1376" y="48"/>
                </a:cubicBezTo>
                <a:cubicBezTo>
                  <a:pt x="1375" y="48"/>
                  <a:pt x="1373" y="47"/>
                  <a:pt x="1372" y="48"/>
                </a:cubicBezTo>
                <a:cubicBezTo>
                  <a:pt x="1370" y="49"/>
                  <a:pt x="1371" y="50"/>
                  <a:pt x="1368" y="51"/>
                </a:cubicBezTo>
                <a:cubicBezTo>
                  <a:pt x="1366" y="53"/>
                  <a:pt x="1365" y="49"/>
                  <a:pt x="1365" y="49"/>
                </a:cubicBezTo>
                <a:cubicBezTo>
                  <a:pt x="1365" y="49"/>
                  <a:pt x="1366" y="45"/>
                  <a:pt x="1364" y="44"/>
                </a:cubicBezTo>
                <a:cubicBezTo>
                  <a:pt x="1362" y="43"/>
                  <a:pt x="1363" y="43"/>
                  <a:pt x="1365" y="42"/>
                </a:cubicBezTo>
                <a:cubicBezTo>
                  <a:pt x="1365" y="42"/>
                  <a:pt x="1365" y="43"/>
                  <a:pt x="1366" y="43"/>
                </a:cubicBezTo>
                <a:cubicBezTo>
                  <a:pt x="1369" y="43"/>
                  <a:pt x="1368" y="45"/>
                  <a:pt x="1369" y="45"/>
                </a:cubicBezTo>
                <a:cubicBezTo>
                  <a:pt x="1371" y="46"/>
                  <a:pt x="1370" y="45"/>
                  <a:pt x="1371" y="43"/>
                </a:cubicBezTo>
                <a:cubicBezTo>
                  <a:pt x="1371" y="42"/>
                  <a:pt x="1370" y="41"/>
                  <a:pt x="1370" y="40"/>
                </a:cubicBezTo>
                <a:cubicBezTo>
                  <a:pt x="1371" y="40"/>
                  <a:pt x="1371" y="40"/>
                  <a:pt x="1372" y="40"/>
                </a:cubicBezTo>
                <a:cubicBezTo>
                  <a:pt x="1374" y="38"/>
                  <a:pt x="1374" y="41"/>
                  <a:pt x="1376" y="41"/>
                </a:cubicBezTo>
                <a:cubicBezTo>
                  <a:pt x="1378" y="41"/>
                  <a:pt x="1380" y="42"/>
                  <a:pt x="1380" y="42"/>
                </a:cubicBezTo>
                <a:cubicBezTo>
                  <a:pt x="1380" y="42"/>
                  <a:pt x="1380" y="40"/>
                  <a:pt x="1378" y="39"/>
                </a:cubicBezTo>
                <a:cubicBezTo>
                  <a:pt x="1377" y="39"/>
                  <a:pt x="1379" y="37"/>
                  <a:pt x="1378" y="36"/>
                </a:cubicBezTo>
                <a:cubicBezTo>
                  <a:pt x="1377" y="35"/>
                  <a:pt x="1375" y="35"/>
                  <a:pt x="1374" y="34"/>
                </a:cubicBezTo>
                <a:cubicBezTo>
                  <a:pt x="1373" y="33"/>
                  <a:pt x="1375" y="32"/>
                  <a:pt x="1377" y="32"/>
                </a:cubicBezTo>
                <a:cubicBezTo>
                  <a:pt x="1378" y="31"/>
                  <a:pt x="1379" y="32"/>
                  <a:pt x="1380" y="31"/>
                </a:cubicBezTo>
                <a:cubicBezTo>
                  <a:pt x="1381" y="31"/>
                  <a:pt x="1377" y="30"/>
                  <a:pt x="1376" y="29"/>
                </a:cubicBezTo>
                <a:cubicBezTo>
                  <a:pt x="1374" y="28"/>
                  <a:pt x="1374" y="30"/>
                  <a:pt x="1372" y="30"/>
                </a:cubicBezTo>
                <a:cubicBezTo>
                  <a:pt x="1371" y="31"/>
                  <a:pt x="1371" y="32"/>
                  <a:pt x="1368" y="32"/>
                </a:cubicBezTo>
                <a:cubicBezTo>
                  <a:pt x="1366" y="32"/>
                  <a:pt x="1367" y="29"/>
                  <a:pt x="1365" y="27"/>
                </a:cubicBezTo>
                <a:cubicBezTo>
                  <a:pt x="1364" y="26"/>
                  <a:pt x="1364" y="28"/>
                  <a:pt x="1362" y="28"/>
                </a:cubicBezTo>
                <a:cubicBezTo>
                  <a:pt x="1359" y="28"/>
                  <a:pt x="1361" y="25"/>
                  <a:pt x="1359" y="26"/>
                </a:cubicBezTo>
                <a:cubicBezTo>
                  <a:pt x="1357" y="26"/>
                  <a:pt x="1360" y="29"/>
                  <a:pt x="1359" y="31"/>
                </a:cubicBezTo>
                <a:cubicBezTo>
                  <a:pt x="1359" y="33"/>
                  <a:pt x="1359" y="32"/>
                  <a:pt x="1358" y="34"/>
                </a:cubicBezTo>
                <a:cubicBezTo>
                  <a:pt x="1357" y="37"/>
                  <a:pt x="1356" y="34"/>
                  <a:pt x="1354" y="36"/>
                </a:cubicBezTo>
                <a:cubicBezTo>
                  <a:pt x="1353" y="38"/>
                  <a:pt x="1356" y="38"/>
                  <a:pt x="1355" y="40"/>
                </a:cubicBezTo>
                <a:cubicBezTo>
                  <a:pt x="1355" y="42"/>
                  <a:pt x="1357" y="44"/>
                  <a:pt x="1358" y="44"/>
                </a:cubicBezTo>
                <a:cubicBezTo>
                  <a:pt x="1358" y="43"/>
                  <a:pt x="1357" y="42"/>
                  <a:pt x="1358" y="39"/>
                </a:cubicBezTo>
                <a:cubicBezTo>
                  <a:pt x="1360" y="37"/>
                  <a:pt x="1362" y="38"/>
                  <a:pt x="1362" y="38"/>
                </a:cubicBezTo>
                <a:cubicBezTo>
                  <a:pt x="1362" y="38"/>
                  <a:pt x="1361" y="39"/>
                  <a:pt x="1361" y="41"/>
                </a:cubicBezTo>
                <a:cubicBezTo>
                  <a:pt x="1360" y="43"/>
                  <a:pt x="1362" y="44"/>
                  <a:pt x="1363" y="45"/>
                </a:cubicBezTo>
                <a:cubicBezTo>
                  <a:pt x="1363" y="47"/>
                  <a:pt x="1363" y="49"/>
                  <a:pt x="1362" y="49"/>
                </a:cubicBezTo>
                <a:cubicBezTo>
                  <a:pt x="1360" y="49"/>
                  <a:pt x="1358" y="49"/>
                  <a:pt x="1356" y="51"/>
                </a:cubicBezTo>
                <a:cubicBezTo>
                  <a:pt x="1354" y="52"/>
                  <a:pt x="1352" y="51"/>
                  <a:pt x="1350" y="51"/>
                </a:cubicBezTo>
                <a:cubicBezTo>
                  <a:pt x="1348" y="50"/>
                  <a:pt x="1350" y="47"/>
                  <a:pt x="1349" y="45"/>
                </a:cubicBezTo>
                <a:cubicBezTo>
                  <a:pt x="1349" y="44"/>
                  <a:pt x="1347" y="44"/>
                  <a:pt x="1347" y="44"/>
                </a:cubicBezTo>
                <a:cubicBezTo>
                  <a:pt x="1347" y="44"/>
                  <a:pt x="1345" y="42"/>
                  <a:pt x="1343" y="40"/>
                </a:cubicBezTo>
                <a:cubicBezTo>
                  <a:pt x="1342" y="37"/>
                  <a:pt x="1340" y="40"/>
                  <a:pt x="1340" y="40"/>
                </a:cubicBezTo>
                <a:cubicBezTo>
                  <a:pt x="1340" y="40"/>
                  <a:pt x="1338" y="36"/>
                  <a:pt x="1337" y="34"/>
                </a:cubicBezTo>
                <a:cubicBezTo>
                  <a:pt x="1337" y="33"/>
                  <a:pt x="1334" y="36"/>
                  <a:pt x="1332" y="36"/>
                </a:cubicBezTo>
                <a:cubicBezTo>
                  <a:pt x="1329" y="35"/>
                  <a:pt x="1331" y="34"/>
                  <a:pt x="1331" y="31"/>
                </a:cubicBezTo>
                <a:cubicBezTo>
                  <a:pt x="1330" y="28"/>
                  <a:pt x="1333" y="28"/>
                  <a:pt x="1332" y="27"/>
                </a:cubicBezTo>
                <a:cubicBezTo>
                  <a:pt x="1330" y="26"/>
                  <a:pt x="1330" y="25"/>
                  <a:pt x="1331" y="23"/>
                </a:cubicBezTo>
                <a:cubicBezTo>
                  <a:pt x="1332" y="21"/>
                  <a:pt x="1333" y="24"/>
                  <a:pt x="1334" y="25"/>
                </a:cubicBezTo>
                <a:cubicBezTo>
                  <a:pt x="1334" y="27"/>
                  <a:pt x="1337" y="24"/>
                  <a:pt x="1338" y="28"/>
                </a:cubicBezTo>
                <a:cubicBezTo>
                  <a:pt x="1339" y="32"/>
                  <a:pt x="1340" y="33"/>
                  <a:pt x="1340" y="33"/>
                </a:cubicBezTo>
                <a:cubicBezTo>
                  <a:pt x="1340" y="33"/>
                  <a:pt x="1340" y="31"/>
                  <a:pt x="1341" y="29"/>
                </a:cubicBezTo>
                <a:cubicBezTo>
                  <a:pt x="1341" y="27"/>
                  <a:pt x="1339" y="22"/>
                  <a:pt x="1337" y="22"/>
                </a:cubicBezTo>
                <a:cubicBezTo>
                  <a:pt x="1335" y="21"/>
                  <a:pt x="1336" y="19"/>
                  <a:pt x="1333" y="19"/>
                </a:cubicBezTo>
                <a:cubicBezTo>
                  <a:pt x="1330" y="18"/>
                  <a:pt x="1328" y="21"/>
                  <a:pt x="1328" y="21"/>
                </a:cubicBezTo>
                <a:cubicBezTo>
                  <a:pt x="1328" y="21"/>
                  <a:pt x="1328" y="19"/>
                  <a:pt x="1328" y="17"/>
                </a:cubicBezTo>
                <a:cubicBezTo>
                  <a:pt x="1327" y="16"/>
                  <a:pt x="1326" y="16"/>
                  <a:pt x="1323" y="15"/>
                </a:cubicBezTo>
                <a:cubicBezTo>
                  <a:pt x="1320" y="15"/>
                  <a:pt x="1322" y="13"/>
                  <a:pt x="1321" y="10"/>
                </a:cubicBezTo>
                <a:cubicBezTo>
                  <a:pt x="1321" y="7"/>
                  <a:pt x="1322" y="4"/>
                  <a:pt x="1321" y="5"/>
                </a:cubicBezTo>
                <a:cubicBezTo>
                  <a:pt x="1320" y="6"/>
                  <a:pt x="1319" y="10"/>
                  <a:pt x="1320" y="13"/>
                </a:cubicBezTo>
                <a:cubicBezTo>
                  <a:pt x="1321" y="15"/>
                  <a:pt x="1322" y="16"/>
                  <a:pt x="1321" y="17"/>
                </a:cubicBezTo>
                <a:cubicBezTo>
                  <a:pt x="1321" y="19"/>
                  <a:pt x="1320" y="19"/>
                  <a:pt x="1320" y="19"/>
                </a:cubicBezTo>
                <a:cubicBezTo>
                  <a:pt x="1320" y="19"/>
                  <a:pt x="1317" y="19"/>
                  <a:pt x="1314" y="19"/>
                </a:cubicBezTo>
                <a:cubicBezTo>
                  <a:pt x="1311" y="19"/>
                  <a:pt x="1312" y="22"/>
                  <a:pt x="1314" y="23"/>
                </a:cubicBezTo>
                <a:cubicBezTo>
                  <a:pt x="1316" y="24"/>
                  <a:pt x="1318" y="22"/>
                  <a:pt x="1318" y="24"/>
                </a:cubicBezTo>
                <a:cubicBezTo>
                  <a:pt x="1319" y="26"/>
                  <a:pt x="1322" y="24"/>
                  <a:pt x="1324" y="24"/>
                </a:cubicBezTo>
                <a:cubicBezTo>
                  <a:pt x="1326" y="25"/>
                  <a:pt x="1326" y="26"/>
                  <a:pt x="1325" y="28"/>
                </a:cubicBezTo>
                <a:cubicBezTo>
                  <a:pt x="1324" y="29"/>
                  <a:pt x="1322" y="30"/>
                  <a:pt x="1319" y="30"/>
                </a:cubicBezTo>
                <a:cubicBezTo>
                  <a:pt x="1317" y="30"/>
                  <a:pt x="1315" y="27"/>
                  <a:pt x="1312" y="28"/>
                </a:cubicBezTo>
                <a:cubicBezTo>
                  <a:pt x="1308" y="28"/>
                  <a:pt x="1312" y="31"/>
                  <a:pt x="1311" y="32"/>
                </a:cubicBezTo>
                <a:cubicBezTo>
                  <a:pt x="1309" y="34"/>
                  <a:pt x="1309" y="31"/>
                  <a:pt x="1307" y="32"/>
                </a:cubicBezTo>
                <a:cubicBezTo>
                  <a:pt x="1304" y="33"/>
                  <a:pt x="1307" y="35"/>
                  <a:pt x="1305" y="36"/>
                </a:cubicBezTo>
                <a:cubicBezTo>
                  <a:pt x="1302" y="37"/>
                  <a:pt x="1300" y="36"/>
                  <a:pt x="1300" y="36"/>
                </a:cubicBezTo>
                <a:cubicBezTo>
                  <a:pt x="1300" y="39"/>
                  <a:pt x="1300" y="39"/>
                  <a:pt x="1300" y="39"/>
                </a:cubicBezTo>
                <a:cubicBezTo>
                  <a:pt x="1300" y="39"/>
                  <a:pt x="1303" y="40"/>
                  <a:pt x="1305" y="40"/>
                </a:cubicBezTo>
                <a:cubicBezTo>
                  <a:pt x="1307" y="40"/>
                  <a:pt x="1308" y="42"/>
                  <a:pt x="1308" y="44"/>
                </a:cubicBezTo>
                <a:cubicBezTo>
                  <a:pt x="1308" y="46"/>
                  <a:pt x="1306" y="46"/>
                  <a:pt x="1306" y="46"/>
                </a:cubicBezTo>
                <a:cubicBezTo>
                  <a:pt x="1306" y="46"/>
                  <a:pt x="1303" y="46"/>
                  <a:pt x="1302" y="46"/>
                </a:cubicBezTo>
                <a:cubicBezTo>
                  <a:pt x="1301" y="46"/>
                  <a:pt x="1300" y="45"/>
                  <a:pt x="1298" y="48"/>
                </a:cubicBezTo>
                <a:cubicBezTo>
                  <a:pt x="1297" y="50"/>
                  <a:pt x="1298" y="51"/>
                  <a:pt x="1298" y="52"/>
                </a:cubicBezTo>
                <a:cubicBezTo>
                  <a:pt x="1298" y="52"/>
                  <a:pt x="1297" y="52"/>
                  <a:pt x="1293" y="52"/>
                </a:cubicBezTo>
                <a:cubicBezTo>
                  <a:pt x="1293" y="52"/>
                  <a:pt x="1293" y="51"/>
                  <a:pt x="1294" y="50"/>
                </a:cubicBezTo>
                <a:cubicBezTo>
                  <a:pt x="1296" y="45"/>
                  <a:pt x="1296" y="45"/>
                  <a:pt x="1295" y="44"/>
                </a:cubicBezTo>
                <a:cubicBezTo>
                  <a:pt x="1293" y="43"/>
                  <a:pt x="1287" y="31"/>
                  <a:pt x="1289" y="39"/>
                </a:cubicBezTo>
                <a:cubicBezTo>
                  <a:pt x="1292" y="47"/>
                  <a:pt x="1289" y="44"/>
                  <a:pt x="1289" y="45"/>
                </a:cubicBezTo>
                <a:cubicBezTo>
                  <a:pt x="1290" y="47"/>
                  <a:pt x="1288" y="49"/>
                  <a:pt x="1289" y="50"/>
                </a:cubicBezTo>
                <a:cubicBezTo>
                  <a:pt x="1290" y="51"/>
                  <a:pt x="1291" y="52"/>
                  <a:pt x="1291" y="53"/>
                </a:cubicBezTo>
                <a:cubicBezTo>
                  <a:pt x="1290" y="54"/>
                  <a:pt x="1291" y="56"/>
                  <a:pt x="1291" y="56"/>
                </a:cubicBezTo>
                <a:cubicBezTo>
                  <a:pt x="1284" y="57"/>
                  <a:pt x="1284" y="57"/>
                  <a:pt x="1284" y="57"/>
                </a:cubicBezTo>
                <a:cubicBezTo>
                  <a:pt x="1280" y="57"/>
                  <a:pt x="1283" y="61"/>
                  <a:pt x="1279" y="62"/>
                </a:cubicBezTo>
                <a:cubicBezTo>
                  <a:pt x="1276" y="63"/>
                  <a:pt x="1276" y="63"/>
                  <a:pt x="1273" y="65"/>
                </a:cubicBezTo>
                <a:cubicBezTo>
                  <a:pt x="1270" y="68"/>
                  <a:pt x="1274" y="68"/>
                  <a:pt x="1272" y="71"/>
                </a:cubicBezTo>
                <a:cubicBezTo>
                  <a:pt x="1269" y="75"/>
                  <a:pt x="1269" y="73"/>
                  <a:pt x="1266" y="74"/>
                </a:cubicBezTo>
                <a:cubicBezTo>
                  <a:pt x="1262" y="76"/>
                  <a:pt x="1267" y="77"/>
                  <a:pt x="1263" y="80"/>
                </a:cubicBezTo>
                <a:cubicBezTo>
                  <a:pt x="1260" y="84"/>
                  <a:pt x="1262" y="77"/>
                  <a:pt x="1259" y="82"/>
                </a:cubicBezTo>
                <a:cubicBezTo>
                  <a:pt x="1257" y="87"/>
                  <a:pt x="1259" y="86"/>
                  <a:pt x="1256" y="88"/>
                </a:cubicBezTo>
                <a:cubicBezTo>
                  <a:pt x="1253" y="89"/>
                  <a:pt x="1259" y="83"/>
                  <a:pt x="1253" y="86"/>
                </a:cubicBezTo>
                <a:cubicBezTo>
                  <a:pt x="1248" y="90"/>
                  <a:pt x="1253" y="90"/>
                  <a:pt x="1254" y="93"/>
                </a:cubicBezTo>
                <a:cubicBezTo>
                  <a:pt x="1254" y="96"/>
                  <a:pt x="1252" y="95"/>
                  <a:pt x="1249" y="95"/>
                </a:cubicBezTo>
                <a:cubicBezTo>
                  <a:pt x="1246" y="95"/>
                  <a:pt x="1248" y="92"/>
                  <a:pt x="1246" y="91"/>
                </a:cubicBezTo>
                <a:cubicBezTo>
                  <a:pt x="1244" y="90"/>
                  <a:pt x="1245" y="92"/>
                  <a:pt x="1242" y="91"/>
                </a:cubicBezTo>
                <a:cubicBezTo>
                  <a:pt x="1239" y="90"/>
                  <a:pt x="1243" y="87"/>
                  <a:pt x="1241" y="86"/>
                </a:cubicBezTo>
                <a:cubicBezTo>
                  <a:pt x="1240" y="84"/>
                  <a:pt x="1237" y="88"/>
                  <a:pt x="1235" y="87"/>
                </a:cubicBezTo>
                <a:cubicBezTo>
                  <a:pt x="1233" y="87"/>
                  <a:pt x="1235" y="85"/>
                  <a:pt x="1234" y="83"/>
                </a:cubicBezTo>
                <a:cubicBezTo>
                  <a:pt x="1233" y="82"/>
                  <a:pt x="1232" y="85"/>
                  <a:pt x="1230" y="83"/>
                </a:cubicBezTo>
                <a:cubicBezTo>
                  <a:pt x="1229" y="81"/>
                  <a:pt x="1232" y="81"/>
                  <a:pt x="1233" y="80"/>
                </a:cubicBezTo>
                <a:cubicBezTo>
                  <a:pt x="1234" y="79"/>
                  <a:pt x="1233" y="78"/>
                  <a:pt x="1234" y="76"/>
                </a:cubicBezTo>
                <a:cubicBezTo>
                  <a:pt x="1235" y="74"/>
                  <a:pt x="1236" y="77"/>
                  <a:pt x="1238" y="76"/>
                </a:cubicBezTo>
                <a:cubicBezTo>
                  <a:pt x="1240" y="76"/>
                  <a:pt x="1238" y="80"/>
                  <a:pt x="1240" y="80"/>
                </a:cubicBezTo>
                <a:cubicBezTo>
                  <a:pt x="1242" y="81"/>
                  <a:pt x="1242" y="78"/>
                  <a:pt x="1239" y="75"/>
                </a:cubicBezTo>
                <a:cubicBezTo>
                  <a:pt x="1237" y="71"/>
                  <a:pt x="1242" y="73"/>
                  <a:pt x="1240" y="70"/>
                </a:cubicBezTo>
                <a:cubicBezTo>
                  <a:pt x="1239" y="66"/>
                  <a:pt x="1237" y="69"/>
                  <a:pt x="1235" y="67"/>
                </a:cubicBezTo>
                <a:cubicBezTo>
                  <a:pt x="1234" y="64"/>
                  <a:pt x="1233" y="63"/>
                  <a:pt x="1230" y="64"/>
                </a:cubicBezTo>
                <a:cubicBezTo>
                  <a:pt x="1230" y="64"/>
                  <a:pt x="1229" y="67"/>
                  <a:pt x="1226" y="69"/>
                </a:cubicBezTo>
                <a:cubicBezTo>
                  <a:pt x="1223" y="71"/>
                  <a:pt x="1223" y="68"/>
                  <a:pt x="1220" y="69"/>
                </a:cubicBezTo>
                <a:cubicBezTo>
                  <a:pt x="1220" y="68"/>
                  <a:pt x="1220" y="67"/>
                  <a:pt x="1220" y="67"/>
                </a:cubicBezTo>
                <a:cubicBezTo>
                  <a:pt x="1221" y="65"/>
                  <a:pt x="1223" y="64"/>
                  <a:pt x="1222" y="62"/>
                </a:cubicBezTo>
                <a:cubicBezTo>
                  <a:pt x="1221" y="60"/>
                  <a:pt x="1220" y="65"/>
                  <a:pt x="1220" y="60"/>
                </a:cubicBezTo>
                <a:cubicBezTo>
                  <a:pt x="1220" y="55"/>
                  <a:pt x="1219" y="54"/>
                  <a:pt x="1219" y="52"/>
                </a:cubicBezTo>
                <a:cubicBezTo>
                  <a:pt x="1218" y="50"/>
                  <a:pt x="1218" y="47"/>
                  <a:pt x="1218" y="47"/>
                </a:cubicBezTo>
                <a:cubicBezTo>
                  <a:pt x="1217" y="48"/>
                  <a:pt x="1219" y="52"/>
                  <a:pt x="1217" y="56"/>
                </a:cubicBezTo>
                <a:cubicBezTo>
                  <a:pt x="1216" y="59"/>
                  <a:pt x="1215" y="59"/>
                  <a:pt x="1215" y="62"/>
                </a:cubicBezTo>
                <a:cubicBezTo>
                  <a:pt x="1216" y="64"/>
                  <a:pt x="1216" y="67"/>
                  <a:pt x="1218" y="67"/>
                </a:cubicBezTo>
                <a:cubicBezTo>
                  <a:pt x="1218" y="67"/>
                  <a:pt x="1219" y="68"/>
                  <a:pt x="1219" y="69"/>
                </a:cubicBezTo>
                <a:cubicBezTo>
                  <a:pt x="1216" y="70"/>
                  <a:pt x="1220" y="73"/>
                  <a:pt x="1216" y="74"/>
                </a:cubicBezTo>
                <a:cubicBezTo>
                  <a:pt x="1213" y="75"/>
                  <a:pt x="1217" y="67"/>
                  <a:pt x="1215" y="67"/>
                </a:cubicBezTo>
                <a:cubicBezTo>
                  <a:pt x="1213" y="67"/>
                  <a:pt x="1214" y="64"/>
                  <a:pt x="1212" y="63"/>
                </a:cubicBezTo>
                <a:cubicBezTo>
                  <a:pt x="1212" y="63"/>
                  <a:pt x="1211" y="63"/>
                  <a:pt x="1211" y="62"/>
                </a:cubicBezTo>
                <a:cubicBezTo>
                  <a:pt x="1212" y="60"/>
                  <a:pt x="1212" y="56"/>
                  <a:pt x="1211" y="55"/>
                </a:cubicBezTo>
                <a:cubicBezTo>
                  <a:pt x="1209" y="52"/>
                  <a:pt x="1211" y="49"/>
                  <a:pt x="1210" y="48"/>
                </a:cubicBezTo>
                <a:cubicBezTo>
                  <a:pt x="1209" y="46"/>
                  <a:pt x="1207" y="52"/>
                  <a:pt x="1207" y="54"/>
                </a:cubicBezTo>
                <a:cubicBezTo>
                  <a:pt x="1207" y="55"/>
                  <a:pt x="1207" y="57"/>
                  <a:pt x="1206" y="59"/>
                </a:cubicBezTo>
                <a:cubicBezTo>
                  <a:pt x="1204" y="58"/>
                  <a:pt x="1206" y="63"/>
                  <a:pt x="1204" y="64"/>
                </a:cubicBezTo>
                <a:cubicBezTo>
                  <a:pt x="1202" y="66"/>
                  <a:pt x="1202" y="60"/>
                  <a:pt x="1199" y="61"/>
                </a:cubicBezTo>
                <a:cubicBezTo>
                  <a:pt x="1196" y="62"/>
                  <a:pt x="1199" y="63"/>
                  <a:pt x="1198" y="66"/>
                </a:cubicBezTo>
                <a:cubicBezTo>
                  <a:pt x="1197" y="70"/>
                  <a:pt x="1195" y="67"/>
                  <a:pt x="1192" y="69"/>
                </a:cubicBezTo>
                <a:cubicBezTo>
                  <a:pt x="1188" y="70"/>
                  <a:pt x="1190" y="72"/>
                  <a:pt x="1190" y="75"/>
                </a:cubicBezTo>
                <a:cubicBezTo>
                  <a:pt x="1190" y="78"/>
                  <a:pt x="1192" y="77"/>
                  <a:pt x="1192" y="80"/>
                </a:cubicBezTo>
                <a:cubicBezTo>
                  <a:pt x="1193" y="82"/>
                  <a:pt x="1191" y="81"/>
                  <a:pt x="1189" y="83"/>
                </a:cubicBezTo>
                <a:cubicBezTo>
                  <a:pt x="1188" y="85"/>
                  <a:pt x="1190" y="86"/>
                  <a:pt x="1191" y="87"/>
                </a:cubicBezTo>
                <a:cubicBezTo>
                  <a:pt x="1192" y="88"/>
                  <a:pt x="1192" y="88"/>
                  <a:pt x="1190" y="91"/>
                </a:cubicBezTo>
                <a:cubicBezTo>
                  <a:pt x="1187" y="94"/>
                  <a:pt x="1191" y="94"/>
                  <a:pt x="1192" y="96"/>
                </a:cubicBezTo>
                <a:cubicBezTo>
                  <a:pt x="1193" y="98"/>
                  <a:pt x="1192" y="98"/>
                  <a:pt x="1190" y="100"/>
                </a:cubicBezTo>
                <a:cubicBezTo>
                  <a:pt x="1187" y="102"/>
                  <a:pt x="1187" y="100"/>
                  <a:pt x="1183" y="102"/>
                </a:cubicBezTo>
                <a:cubicBezTo>
                  <a:pt x="1180" y="104"/>
                  <a:pt x="1183" y="105"/>
                  <a:pt x="1179" y="107"/>
                </a:cubicBezTo>
                <a:cubicBezTo>
                  <a:pt x="1176" y="108"/>
                  <a:pt x="1179" y="104"/>
                  <a:pt x="1178" y="103"/>
                </a:cubicBezTo>
                <a:cubicBezTo>
                  <a:pt x="1177" y="103"/>
                  <a:pt x="1180" y="101"/>
                  <a:pt x="1179" y="100"/>
                </a:cubicBezTo>
                <a:cubicBezTo>
                  <a:pt x="1177" y="98"/>
                  <a:pt x="1177" y="100"/>
                  <a:pt x="1175" y="99"/>
                </a:cubicBezTo>
                <a:cubicBezTo>
                  <a:pt x="1173" y="98"/>
                  <a:pt x="1175" y="96"/>
                  <a:pt x="1172" y="95"/>
                </a:cubicBezTo>
                <a:cubicBezTo>
                  <a:pt x="1168" y="95"/>
                  <a:pt x="1173" y="99"/>
                  <a:pt x="1171" y="100"/>
                </a:cubicBezTo>
                <a:cubicBezTo>
                  <a:pt x="1169" y="101"/>
                  <a:pt x="1169" y="98"/>
                  <a:pt x="1165" y="96"/>
                </a:cubicBezTo>
                <a:cubicBezTo>
                  <a:pt x="1162" y="94"/>
                  <a:pt x="1165" y="93"/>
                  <a:pt x="1163" y="91"/>
                </a:cubicBezTo>
                <a:cubicBezTo>
                  <a:pt x="1161" y="89"/>
                  <a:pt x="1161" y="93"/>
                  <a:pt x="1157" y="92"/>
                </a:cubicBezTo>
                <a:cubicBezTo>
                  <a:pt x="1153" y="91"/>
                  <a:pt x="1156" y="90"/>
                  <a:pt x="1151" y="89"/>
                </a:cubicBezTo>
                <a:cubicBezTo>
                  <a:pt x="1147" y="89"/>
                  <a:pt x="1149" y="90"/>
                  <a:pt x="1147" y="92"/>
                </a:cubicBezTo>
                <a:cubicBezTo>
                  <a:pt x="1144" y="93"/>
                  <a:pt x="1147" y="95"/>
                  <a:pt x="1143" y="96"/>
                </a:cubicBezTo>
                <a:cubicBezTo>
                  <a:pt x="1138" y="97"/>
                  <a:pt x="1140" y="95"/>
                  <a:pt x="1138" y="93"/>
                </a:cubicBezTo>
                <a:cubicBezTo>
                  <a:pt x="1137" y="91"/>
                  <a:pt x="1136" y="94"/>
                  <a:pt x="1135" y="92"/>
                </a:cubicBezTo>
                <a:cubicBezTo>
                  <a:pt x="1134" y="91"/>
                  <a:pt x="1136" y="89"/>
                  <a:pt x="1135" y="86"/>
                </a:cubicBezTo>
                <a:cubicBezTo>
                  <a:pt x="1135" y="83"/>
                  <a:pt x="1136" y="82"/>
                  <a:pt x="1134" y="83"/>
                </a:cubicBezTo>
                <a:cubicBezTo>
                  <a:pt x="1132" y="84"/>
                  <a:pt x="1135" y="87"/>
                  <a:pt x="1133" y="90"/>
                </a:cubicBezTo>
                <a:cubicBezTo>
                  <a:pt x="1131" y="93"/>
                  <a:pt x="1133" y="92"/>
                  <a:pt x="1133" y="95"/>
                </a:cubicBezTo>
                <a:cubicBezTo>
                  <a:pt x="1134" y="98"/>
                  <a:pt x="1132" y="98"/>
                  <a:pt x="1130" y="96"/>
                </a:cubicBezTo>
                <a:cubicBezTo>
                  <a:pt x="1128" y="94"/>
                  <a:pt x="1132" y="89"/>
                  <a:pt x="1130" y="90"/>
                </a:cubicBezTo>
                <a:cubicBezTo>
                  <a:pt x="1128" y="92"/>
                  <a:pt x="1126" y="91"/>
                  <a:pt x="1123" y="85"/>
                </a:cubicBezTo>
                <a:cubicBezTo>
                  <a:pt x="1120" y="80"/>
                  <a:pt x="1127" y="81"/>
                  <a:pt x="1126" y="79"/>
                </a:cubicBezTo>
                <a:cubicBezTo>
                  <a:pt x="1125" y="77"/>
                  <a:pt x="1127" y="77"/>
                  <a:pt x="1125" y="77"/>
                </a:cubicBezTo>
                <a:cubicBezTo>
                  <a:pt x="1123" y="77"/>
                  <a:pt x="1122" y="80"/>
                  <a:pt x="1120" y="80"/>
                </a:cubicBezTo>
                <a:cubicBezTo>
                  <a:pt x="1118" y="80"/>
                  <a:pt x="1120" y="77"/>
                  <a:pt x="1119" y="76"/>
                </a:cubicBezTo>
                <a:cubicBezTo>
                  <a:pt x="1118" y="75"/>
                  <a:pt x="1118" y="77"/>
                  <a:pt x="1114" y="75"/>
                </a:cubicBezTo>
                <a:cubicBezTo>
                  <a:pt x="1110" y="74"/>
                  <a:pt x="1116" y="72"/>
                  <a:pt x="1116" y="71"/>
                </a:cubicBezTo>
                <a:cubicBezTo>
                  <a:pt x="1115" y="69"/>
                  <a:pt x="1118" y="70"/>
                  <a:pt x="1120" y="70"/>
                </a:cubicBezTo>
                <a:cubicBezTo>
                  <a:pt x="1122" y="70"/>
                  <a:pt x="1120" y="67"/>
                  <a:pt x="1120" y="65"/>
                </a:cubicBezTo>
                <a:cubicBezTo>
                  <a:pt x="1120" y="63"/>
                  <a:pt x="1121" y="64"/>
                  <a:pt x="1123" y="64"/>
                </a:cubicBezTo>
                <a:cubicBezTo>
                  <a:pt x="1124" y="65"/>
                  <a:pt x="1123" y="69"/>
                  <a:pt x="1124" y="69"/>
                </a:cubicBezTo>
                <a:cubicBezTo>
                  <a:pt x="1125" y="70"/>
                  <a:pt x="1126" y="67"/>
                  <a:pt x="1127" y="66"/>
                </a:cubicBezTo>
                <a:cubicBezTo>
                  <a:pt x="1129" y="64"/>
                  <a:pt x="1129" y="61"/>
                  <a:pt x="1129" y="60"/>
                </a:cubicBezTo>
                <a:cubicBezTo>
                  <a:pt x="1129" y="58"/>
                  <a:pt x="1131" y="59"/>
                  <a:pt x="1133" y="59"/>
                </a:cubicBezTo>
                <a:cubicBezTo>
                  <a:pt x="1136" y="58"/>
                  <a:pt x="1135" y="63"/>
                  <a:pt x="1137" y="62"/>
                </a:cubicBezTo>
                <a:cubicBezTo>
                  <a:pt x="1138" y="61"/>
                  <a:pt x="1138" y="59"/>
                  <a:pt x="1137" y="57"/>
                </a:cubicBezTo>
                <a:cubicBezTo>
                  <a:pt x="1135" y="55"/>
                  <a:pt x="1138" y="54"/>
                  <a:pt x="1137" y="51"/>
                </a:cubicBezTo>
                <a:cubicBezTo>
                  <a:pt x="1135" y="47"/>
                  <a:pt x="1135" y="47"/>
                  <a:pt x="1134" y="45"/>
                </a:cubicBezTo>
                <a:cubicBezTo>
                  <a:pt x="1134" y="43"/>
                  <a:pt x="1137" y="44"/>
                  <a:pt x="1138" y="45"/>
                </a:cubicBezTo>
                <a:cubicBezTo>
                  <a:pt x="1140" y="46"/>
                  <a:pt x="1141" y="43"/>
                  <a:pt x="1142" y="40"/>
                </a:cubicBezTo>
                <a:cubicBezTo>
                  <a:pt x="1143" y="37"/>
                  <a:pt x="1142" y="36"/>
                  <a:pt x="1139" y="37"/>
                </a:cubicBezTo>
                <a:cubicBezTo>
                  <a:pt x="1137" y="37"/>
                  <a:pt x="1137" y="34"/>
                  <a:pt x="1135" y="32"/>
                </a:cubicBezTo>
                <a:cubicBezTo>
                  <a:pt x="1132" y="29"/>
                  <a:pt x="1133" y="29"/>
                  <a:pt x="1131" y="29"/>
                </a:cubicBezTo>
                <a:cubicBezTo>
                  <a:pt x="1130" y="29"/>
                  <a:pt x="1129" y="28"/>
                  <a:pt x="1126" y="24"/>
                </a:cubicBezTo>
                <a:cubicBezTo>
                  <a:pt x="1124" y="20"/>
                  <a:pt x="1128" y="20"/>
                  <a:pt x="1127" y="19"/>
                </a:cubicBezTo>
                <a:cubicBezTo>
                  <a:pt x="1126" y="18"/>
                  <a:pt x="1123" y="22"/>
                  <a:pt x="1123" y="22"/>
                </a:cubicBezTo>
                <a:cubicBezTo>
                  <a:pt x="1123" y="22"/>
                  <a:pt x="1124" y="26"/>
                  <a:pt x="1126" y="28"/>
                </a:cubicBezTo>
                <a:cubicBezTo>
                  <a:pt x="1127" y="31"/>
                  <a:pt x="1124" y="31"/>
                  <a:pt x="1124" y="31"/>
                </a:cubicBezTo>
                <a:cubicBezTo>
                  <a:pt x="1124" y="31"/>
                  <a:pt x="1126" y="33"/>
                  <a:pt x="1128" y="35"/>
                </a:cubicBezTo>
                <a:cubicBezTo>
                  <a:pt x="1132" y="37"/>
                  <a:pt x="1127" y="37"/>
                  <a:pt x="1124" y="37"/>
                </a:cubicBezTo>
                <a:cubicBezTo>
                  <a:pt x="1121" y="37"/>
                  <a:pt x="1124" y="41"/>
                  <a:pt x="1123" y="42"/>
                </a:cubicBezTo>
                <a:cubicBezTo>
                  <a:pt x="1122" y="42"/>
                  <a:pt x="1120" y="38"/>
                  <a:pt x="1120" y="38"/>
                </a:cubicBezTo>
                <a:cubicBezTo>
                  <a:pt x="1120" y="32"/>
                  <a:pt x="1120" y="32"/>
                  <a:pt x="1120" y="32"/>
                </a:cubicBezTo>
                <a:cubicBezTo>
                  <a:pt x="1120" y="32"/>
                  <a:pt x="1119" y="30"/>
                  <a:pt x="1118" y="29"/>
                </a:cubicBezTo>
                <a:cubicBezTo>
                  <a:pt x="1116" y="28"/>
                  <a:pt x="1116" y="31"/>
                  <a:pt x="1114" y="31"/>
                </a:cubicBezTo>
                <a:cubicBezTo>
                  <a:pt x="1112" y="31"/>
                  <a:pt x="1114" y="28"/>
                  <a:pt x="1113" y="27"/>
                </a:cubicBezTo>
                <a:cubicBezTo>
                  <a:pt x="1112" y="27"/>
                  <a:pt x="1112" y="25"/>
                  <a:pt x="1112" y="25"/>
                </a:cubicBezTo>
                <a:cubicBezTo>
                  <a:pt x="1112" y="25"/>
                  <a:pt x="1114" y="25"/>
                  <a:pt x="1115" y="23"/>
                </a:cubicBezTo>
                <a:cubicBezTo>
                  <a:pt x="1116" y="21"/>
                  <a:pt x="1113" y="20"/>
                  <a:pt x="1113" y="20"/>
                </a:cubicBezTo>
                <a:cubicBezTo>
                  <a:pt x="1113" y="20"/>
                  <a:pt x="1118" y="21"/>
                  <a:pt x="1118" y="18"/>
                </a:cubicBezTo>
                <a:cubicBezTo>
                  <a:pt x="1117" y="14"/>
                  <a:pt x="1115" y="16"/>
                  <a:pt x="1115" y="16"/>
                </a:cubicBezTo>
                <a:cubicBezTo>
                  <a:pt x="1115" y="16"/>
                  <a:pt x="1117" y="13"/>
                  <a:pt x="1116" y="11"/>
                </a:cubicBezTo>
                <a:cubicBezTo>
                  <a:pt x="1116" y="9"/>
                  <a:pt x="1115" y="11"/>
                  <a:pt x="1112" y="10"/>
                </a:cubicBezTo>
                <a:cubicBezTo>
                  <a:pt x="1110" y="10"/>
                  <a:pt x="1114" y="10"/>
                  <a:pt x="1114" y="8"/>
                </a:cubicBezTo>
                <a:cubicBezTo>
                  <a:pt x="1113" y="6"/>
                  <a:pt x="1115" y="5"/>
                  <a:pt x="1115" y="4"/>
                </a:cubicBezTo>
                <a:cubicBezTo>
                  <a:pt x="1114" y="2"/>
                  <a:pt x="1115" y="2"/>
                  <a:pt x="1112" y="1"/>
                </a:cubicBezTo>
                <a:cubicBezTo>
                  <a:pt x="1110" y="0"/>
                  <a:pt x="1113" y="6"/>
                  <a:pt x="1110" y="6"/>
                </a:cubicBezTo>
                <a:cubicBezTo>
                  <a:pt x="1108" y="7"/>
                  <a:pt x="1111" y="4"/>
                  <a:pt x="1110" y="4"/>
                </a:cubicBezTo>
                <a:cubicBezTo>
                  <a:pt x="1109" y="3"/>
                  <a:pt x="1107" y="3"/>
                  <a:pt x="1105" y="7"/>
                </a:cubicBezTo>
                <a:cubicBezTo>
                  <a:pt x="1102" y="12"/>
                  <a:pt x="1107" y="9"/>
                  <a:pt x="1107" y="10"/>
                </a:cubicBezTo>
                <a:cubicBezTo>
                  <a:pt x="1108" y="12"/>
                  <a:pt x="1109" y="12"/>
                  <a:pt x="1109" y="14"/>
                </a:cubicBezTo>
                <a:cubicBezTo>
                  <a:pt x="1108" y="16"/>
                  <a:pt x="1107" y="13"/>
                  <a:pt x="1106" y="16"/>
                </a:cubicBezTo>
                <a:cubicBezTo>
                  <a:pt x="1105" y="19"/>
                  <a:pt x="1108" y="17"/>
                  <a:pt x="1109" y="19"/>
                </a:cubicBezTo>
                <a:cubicBezTo>
                  <a:pt x="1110" y="21"/>
                  <a:pt x="1108" y="22"/>
                  <a:pt x="1104" y="23"/>
                </a:cubicBezTo>
                <a:cubicBezTo>
                  <a:pt x="1100" y="23"/>
                  <a:pt x="1102" y="20"/>
                  <a:pt x="1099" y="21"/>
                </a:cubicBezTo>
                <a:cubicBezTo>
                  <a:pt x="1096" y="21"/>
                  <a:pt x="1098" y="23"/>
                  <a:pt x="1097" y="25"/>
                </a:cubicBezTo>
                <a:cubicBezTo>
                  <a:pt x="1095" y="27"/>
                  <a:pt x="1098" y="28"/>
                  <a:pt x="1097" y="31"/>
                </a:cubicBezTo>
                <a:cubicBezTo>
                  <a:pt x="1096" y="34"/>
                  <a:pt x="1098" y="34"/>
                  <a:pt x="1095" y="33"/>
                </a:cubicBezTo>
                <a:cubicBezTo>
                  <a:pt x="1092" y="33"/>
                  <a:pt x="1097" y="29"/>
                  <a:pt x="1096" y="29"/>
                </a:cubicBezTo>
                <a:cubicBezTo>
                  <a:pt x="1094" y="29"/>
                  <a:pt x="1095" y="26"/>
                  <a:pt x="1093" y="28"/>
                </a:cubicBezTo>
                <a:cubicBezTo>
                  <a:pt x="1090" y="30"/>
                  <a:pt x="1092" y="31"/>
                  <a:pt x="1091" y="33"/>
                </a:cubicBezTo>
                <a:cubicBezTo>
                  <a:pt x="1089" y="34"/>
                  <a:pt x="1089" y="31"/>
                  <a:pt x="1087" y="33"/>
                </a:cubicBezTo>
                <a:cubicBezTo>
                  <a:pt x="1085" y="34"/>
                  <a:pt x="1087" y="35"/>
                  <a:pt x="1086" y="37"/>
                </a:cubicBezTo>
                <a:cubicBezTo>
                  <a:pt x="1086" y="40"/>
                  <a:pt x="1086" y="41"/>
                  <a:pt x="1084" y="40"/>
                </a:cubicBezTo>
                <a:cubicBezTo>
                  <a:pt x="1082" y="38"/>
                  <a:pt x="1081" y="39"/>
                  <a:pt x="1080" y="42"/>
                </a:cubicBezTo>
                <a:cubicBezTo>
                  <a:pt x="1080" y="45"/>
                  <a:pt x="1078" y="48"/>
                  <a:pt x="1077" y="49"/>
                </a:cubicBezTo>
                <a:cubicBezTo>
                  <a:pt x="1076" y="51"/>
                  <a:pt x="1077" y="47"/>
                  <a:pt x="1075" y="48"/>
                </a:cubicBezTo>
                <a:cubicBezTo>
                  <a:pt x="1073" y="50"/>
                  <a:pt x="1076" y="52"/>
                  <a:pt x="1074" y="54"/>
                </a:cubicBezTo>
                <a:cubicBezTo>
                  <a:pt x="1071" y="56"/>
                  <a:pt x="1071" y="54"/>
                  <a:pt x="1068" y="56"/>
                </a:cubicBezTo>
                <a:cubicBezTo>
                  <a:pt x="1065" y="58"/>
                  <a:pt x="1066" y="58"/>
                  <a:pt x="1067" y="60"/>
                </a:cubicBezTo>
                <a:cubicBezTo>
                  <a:pt x="1069" y="62"/>
                  <a:pt x="1070" y="61"/>
                  <a:pt x="1070" y="63"/>
                </a:cubicBezTo>
                <a:cubicBezTo>
                  <a:pt x="1071" y="64"/>
                  <a:pt x="1071" y="66"/>
                  <a:pt x="1069" y="67"/>
                </a:cubicBezTo>
                <a:cubicBezTo>
                  <a:pt x="1068" y="68"/>
                  <a:pt x="1063" y="66"/>
                  <a:pt x="1063" y="66"/>
                </a:cubicBezTo>
                <a:cubicBezTo>
                  <a:pt x="1063" y="66"/>
                  <a:pt x="1063" y="63"/>
                  <a:pt x="1062" y="62"/>
                </a:cubicBezTo>
                <a:cubicBezTo>
                  <a:pt x="1062" y="60"/>
                  <a:pt x="1061" y="63"/>
                  <a:pt x="1059" y="62"/>
                </a:cubicBezTo>
                <a:cubicBezTo>
                  <a:pt x="1057" y="61"/>
                  <a:pt x="1061" y="61"/>
                  <a:pt x="1060" y="58"/>
                </a:cubicBezTo>
                <a:cubicBezTo>
                  <a:pt x="1060" y="54"/>
                  <a:pt x="1063" y="54"/>
                  <a:pt x="1062" y="53"/>
                </a:cubicBezTo>
                <a:cubicBezTo>
                  <a:pt x="1060" y="51"/>
                  <a:pt x="1061" y="51"/>
                  <a:pt x="1057" y="53"/>
                </a:cubicBezTo>
                <a:cubicBezTo>
                  <a:pt x="1053" y="54"/>
                  <a:pt x="1054" y="55"/>
                  <a:pt x="1051" y="55"/>
                </a:cubicBezTo>
                <a:cubicBezTo>
                  <a:pt x="1049" y="54"/>
                  <a:pt x="1051" y="53"/>
                  <a:pt x="1053" y="53"/>
                </a:cubicBezTo>
                <a:cubicBezTo>
                  <a:pt x="1054" y="52"/>
                  <a:pt x="1056" y="51"/>
                  <a:pt x="1058" y="50"/>
                </a:cubicBezTo>
                <a:cubicBezTo>
                  <a:pt x="1059" y="48"/>
                  <a:pt x="1056" y="49"/>
                  <a:pt x="1053" y="48"/>
                </a:cubicBezTo>
                <a:cubicBezTo>
                  <a:pt x="1051" y="46"/>
                  <a:pt x="1053" y="45"/>
                  <a:pt x="1050" y="44"/>
                </a:cubicBezTo>
                <a:cubicBezTo>
                  <a:pt x="1048" y="43"/>
                  <a:pt x="1045" y="45"/>
                  <a:pt x="1044" y="45"/>
                </a:cubicBezTo>
                <a:cubicBezTo>
                  <a:pt x="1043" y="45"/>
                  <a:pt x="1041" y="43"/>
                  <a:pt x="1038" y="43"/>
                </a:cubicBezTo>
                <a:cubicBezTo>
                  <a:pt x="1036" y="44"/>
                  <a:pt x="1037" y="46"/>
                  <a:pt x="1035" y="46"/>
                </a:cubicBezTo>
                <a:cubicBezTo>
                  <a:pt x="1034" y="47"/>
                  <a:pt x="1034" y="44"/>
                  <a:pt x="1032" y="45"/>
                </a:cubicBezTo>
                <a:cubicBezTo>
                  <a:pt x="1030" y="46"/>
                  <a:pt x="1031" y="48"/>
                  <a:pt x="1032" y="50"/>
                </a:cubicBezTo>
                <a:cubicBezTo>
                  <a:pt x="1033" y="52"/>
                  <a:pt x="1032" y="53"/>
                  <a:pt x="1030" y="55"/>
                </a:cubicBezTo>
                <a:cubicBezTo>
                  <a:pt x="1028" y="56"/>
                  <a:pt x="1030" y="57"/>
                  <a:pt x="1024" y="58"/>
                </a:cubicBezTo>
                <a:cubicBezTo>
                  <a:pt x="1018" y="59"/>
                  <a:pt x="1023" y="56"/>
                  <a:pt x="1022" y="53"/>
                </a:cubicBezTo>
                <a:cubicBezTo>
                  <a:pt x="1020" y="51"/>
                  <a:pt x="1025" y="51"/>
                  <a:pt x="1024" y="48"/>
                </a:cubicBezTo>
                <a:cubicBezTo>
                  <a:pt x="1023" y="45"/>
                  <a:pt x="1022" y="46"/>
                  <a:pt x="1020" y="47"/>
                </a:cubicBezTo>
                <a:cubicBezTo>
                  <a:pt x="1018" y="48"/>
                  <a:pt x="1015" y="48"/>
                  <a:pt x="1015" y="48"/>
                </a:cubicBezTo>
                <a:cubicBezTo>
                  <a:pt x="1015" y="48"/>
                  <a:pt x="1014" y="49"/>
                  <a:pt x="1015" y="51"/>
                </a:cubicBezTo>
                <a:cubicBezTo>
                  <a:pt x="1017" y="52"/>
                  <a:pt x="1017" y="51"/>
                  <a:pt x="1017" y="53"/>
                </a:cubicBezTo>
                <a:cubicBezTo>
                  <a:pt x="1016" y="56"/>
                  <a:pt x="1013" y="56"/>
                  <a:pt x="1011" y="57"/>
                </a:cubicBezTo>
                <a:cubicBezTo>
                  <a:pt x="1009" y="57"/>
                  <a:pt x="1010" y="55"/>
                  <a:pt x="1010" y="52"/>
                </a:cubicBezTo>
                <a:cubicBezTo>
                  <a:pt x="1009" y="49"/>
                  <a:pt x="1010" y="46"/>
                  <a:pt x="1008" y="47"/>
                </a:cubicBezTo>
                <a:cubicBezTo>
                  <a:pt x="1005" y="47"/>
                  <a:pt x="1007" y="50"/>
                  <a:pt x="1006" y="51"/>
                </a:cubicBezTo>
                <a:cubicBezTo>
                  <a:pt x="1004" y="52"/>
                  <a:pt x="1003" y="48"/>
                  <a:pt x="1000" y="49"/>
                </a:cubicBezTo>
                <a:cubicBezTo>
                  <a:pt x="998" y="50"/>
                  <a:pt x="1000" y="51"/>
                  <a:pt x="999" y="52"/>
                </a:cubicBezTo>
                <a:cubicBezTo>
                  <a:pt x="997" y="53"/>
                  <a:pt x="998" y="54"/>
                  <a:pt x="995" y="55"/>
                </a:cubicBezTo>
                <a:cubicBezTo>
                  <a:pt x="992" y="56"/>
                  <a:pt x="995" y="54"/>
                  <a:pt x="994" y="52"/>
                </a:cubicBezTo>
                <a:cubicBezTo>
                  <a:pt x="992" y="50"/>
                  <a:pt x="992" y="53"/>
                  <a:pt x="991" y="54"/>
                </a:cubicBezTo>
                <a:cubicBezTo>
                  <a:pt x="989" y="55"/>
                  <a:pt x="990" y="53"/>
                  <a:pt x="990" y="51"/>
                </a:cubicBezTo>
                <a:cubicBezTo>
                  <a:pt x="990" y="49"/>
                  <a:pt x="991" y="48"/>
                  <a:pt x="989" y="47"/>
                </a:cubicBezTo>
                <a:cubicBezTo>
                  <a:pt x="988" y="46"/>
                  <a:pt x="989" y="49"/>
                  <a:pt x="988" y="49"/>
                </a:cubicBezTo>
                <a:cubicBezTo>
                  <a:pt x="986" y="50"/>
                  <a:pt x="987" y="48"/>
                  <a:pt x="986" y="46"/>
                </a:cubicBezTo>
                <a:cubicBezTo>
                  <a:pt x="985" y="44"/>
                  <a:pt x="986" y="48"/>
                  <a:pt x="985" y="49"/>
                </a:cubicBezTo>
                <a:cubicBezTo>
                  <a:pt x="984" y="51"/>
                  <a:pt x="987" y="51"/>
                  <a:pt x="986" y="53"/>
                </a:cubicBezTo>
                <a:cubicBezTo>
                  <a:pt x="985" y="54"/>
                  <a:pt x="987" y="54"/>
                  <a:pt x="989" y="55"/>
                </a:cubicBezTo>
                <a:cubicBezTo>
                  <a:pt x="990" y="56"/>
                  <a:pt x="992" y="58"/>
                  <a:pt x="990" y="60"/>
                </a:cubicBezTo>
                <a:cubicBezTo>
                  <a:pt x="989" y="61"/>
                  <a:pt x="987" y="61"/>
                  <a:pt x="986" y="63"/>
                </a:cubicBezTo>
                <a:cubicBezTo>
                  <a:pt x="984" y="65"/>
                  <a:pt x="984" y="62"/>
                  <a:pt x="982" y="63"/>
                </a:cubicBezTo>
                <a:cubicBezTo>
                  <a:pt x="980" y="64"/>
                  <a:pt x="982" y="64"/>
                  <a:pt x="980" y="67"/>
                </a:cubicBezTo>
                <a:cubicBezTo>
                  <a:pt x="978" y="69"/>
                  <a:pt x="976" y="69"/>
                  <a:pt x="973" y="70"/>
                </a:cubicBezTo>
                <a:cubicBezTo>
                  <a:pt x="970" y="71"/>
                  <a:pt x="969" y="68"/>
                  <a:pt x="967" y="68"/>
                </a:cubicBezTo>
                <a:cubicBezTo>
                  <a:pt x="964" y="69"/>
                  <a:pt x="964" y="72"/>
                  <a:pt x="962" y="74"/>
                </a:cubicBezTo>
                <a:cubicBezTo>
                  <a:pt x="960" y="77"/>
                  <a:pt x="956" y="78"/>
                  <a:pt x="954" y="82"/>
                </a:cubicBezTo>
                <a:cubicBezTo>
                  <a:pt x="952" y="85"/>
                  <a:pt x="954" y="85"/>
                  <a:pt x="956" y="87"/>
                </a:cubicBezTo>
                <a:cubicBezTo>
                  <a:pt x="957" y="89"/>
                  <a:pt x="957" y="91"/>
                  <a:pt x="958" y="93"/>
                </a:cubicBezTo>
                <a:cubicBezTo>
                  <a:pt x="958" y="96"/>
                  <a:pt x="955" y="94"/>
                  <a:pt x="953" y="95"/>
                </a:cubicBezTo>
                <a:cubicBezTo>
                  <a:pt x="950" y="96"/>
                  <a:pt x="950" y="98"/>
                  <a:pt x="947" y="100"/>
                </a:cubicBezTo>
                <a:cubicBezTo>
                  <a:pt x="944" y="102"/>
                  <a:pt x="944" y="104"/>
                  <a:pt x="942" y="106"/>
                </a:cubicBezTo>
                <a:cubicBezTo>
                  <a:pt x="941" y="109"/>
                  <a:pt x="941" y="106"/>
                  <a:pt x="938" y="109"/>
                </a:cubicBezTo>
                <a:cubicBezTo>
                  <a:pt x="936" y="111"/>
                  <a:pt x="942" y="113"/>
                  <a:pt x="941" y="116"/>
                </a:cubicBezTo>
                <a:cubicBezTo>
                  <a:pt x="941" y="119"/>
                  <a:pt x="939" y="116"/>
                  <a:pt x="938" y="118"/>
                </a:cubicBezTo>
                <a:cubicBezTo>
                  <a:pt x="936" y="119"/>
                  <a:pt x="938" y="120"/>
                  <a:pt x="936" y="122"/>
                </a:cubicBezTo>
                <a:cubicBezTo>
                  <a:pt x="934" y="125"/>
                  <a:pt x="933" y="123"/>
                  <a:pt x="931" y="122"/>
                </a:cubicBezTo>
                <a:cubicBezTo>
                  <a:pt x="929" y="121"/>
                  <a:pt x="928" y="124"/>
                  <a:pt x="926" y="126"/>
                </a:cubicBezTo>
                <a:cubicBezTo>
                  <a:pt x="924" y="127"/>
                  <a:pt x="922" y="123"/>
                  <a:pt x="920" y="122"/>
                </a:cubicBezTo>
                <a:cubicBezTo>
                  <a:pt x="918" y="121"/>
                  <a:pt x="918" y="121"/>
                  <a:pt x="916" y="121"/>
                </a:cubicBezTo>
                <a:cubicBezTo>
                  <a:pt x="915" y="121"/>
                  <a:pt x="918" y="123"/>
                  <a:pt x="919" y="124"/>
                </a:cubicBezTo>
                <a:cubicBezTo>
                  <a:pt x="919" y="126"/>
                  <a:pt x="919" y="128"/>
                  <a:pt x="917" y="128"/>
                </a:cubicBezTo>
                <a:cubicBezTo>
                  <a:pt x="915" y="128"/>
                  <a:pt x="911" y="127"/>
                  <a:pt x="908" y="128"/>
                </a:cubicBezTo>
                <a:cubicBezTo>
                  <a:pt x="905" y="129"/>
                  <a:pt x="907" y="131"/>
                  <a:pt x="902" y="132"/>
                </a:cubicBezTo>
                <a:cubicBezTo>
                  <a:pt x="898" y="133"/>
                  <a:pt x="898" y="130"/>
                  <a:pt x="896" y="128"/>
                </a:cubicBezTo>
                <a:cubicBezTo>
                  <a:pt x="895" y="126"/>
                  <a:pt x="892" y="125"/>
                  <a:pt x="890" y="124"/>
                </a:cubicBezTo>
                <a:cubicBezTo>
                  <a:pt x="889" y="123"/>
                  <a:pt x="890" y="120"/>
                  <a:pt x="889" y="118"/>
                </a:cubicBezTo>
                <a:cubicBezTo>
                  <a:pt x="889" y="115"/>
                  <a:pt x="892" y="115"/>
                  <a:pt x="894" y="115"/>
                </a:cubicBezTo>
                <a:cubicBezTo>
                  <a:pt x="896" y="115"/>
                  <a:pt x="895" y="113"/>
                  <a:pt x="897" y="113"/>
                </a:cubicBezTo>
                <a:cubicBezTo>
                  <a:pt x="900" y="113"/>
                  <a:pt x="900" y="112"/>
                  <a:pt x="899" y="110"/>
                </a:cubicBezTo>
                <a:cubicBezTo>
                  <a:pt x="898" y="107"/>
                  <a:pt x="899" y="105"/>
                  <a:pt x="901" y="105"/>
                </a:cubicBezTo>
                <a:cubicBezTo>
                  <a:pt x="904" y="105"/>
                  <a:pt x="906" y="105"/>
                  <a:pt x="906" y="107"/>
                </a:cubicBezTo>
                <a:cubicBezTo>
                  <a:pt x="906" y="109"/>
                  <a:pt x="913" y="111"/>
                  <a:pt x="913" y="113"/>
                </a:cubicBezTo>
                <a:cubicBezTo>
                  <a:pt x="913" y="115"/>
                  <a:pt x="918" y="117"/>
                  <a:pt x="920" y="118"/>
                </a:cubicBezTo>
                <a:cubicBezTo>
                  <a:pt x="923" y="118"/>
                  <a:pt x="923" y="121"/>
                  <a:pt x="924" y="120"/>
                </a:cubicBezTo>
                <a:cubicBezTo>
                  <a:pt x="924" y="118"/>
                  <a:pt x="922" y="116"/>
                  <a:pt x="920" y="113"/>
                </a:cubicBezTo>
                <a:cubicBezTo>
                  <a:pt x="918" y="110"/>
                  <a:pt x="918" y="108"/>
                  <a:pt x="917" y="105"/>
                </a:cubicBezTo>
                <a:cubicBezTo>
                  <a:pt x="915" y="101"/>
                  <a:pt x="916" y="100"/>
                  <a:pt x="913" y="99"/>
                </a:cubicBezTo>
                <a:cubicBezTo>
                  <a:pt x="911" y="98"/>
                  <a:pt x="911" y="97"/>
                  <a:pt x="910" y="94"/>
                </a:cubicBezTo>
                <a:cubicBezTo>
                  <a:pt x="909" y="92"/>
                  <a:pt x="905" y="94"/>
                  <a:pt x="902" y="93"/>
                </a:cubicBezTo>
                <a:cubicBezTo>
                  <a:pt x="900" y="93"/>
                  <a:pt x="901" y="90"/>
                  <a:pt x="901" y="90"/>
                </a:cubicBezTo>
                <a:cubicBezTo>
                  <a:pt x="901" y="90"/>
                  <a:pt x="906" y="89"/>
                  <a:pt x="905" y="86"/>
                </a:cubicBezTo>
                <a:cubicBezTo>
                  <a:pt x="905" y="84"/>
                  <a:pt x="903" y="84"/>
                  <a:pt x="902" y="84"/>
                </a:cubicBezTo>
                <a:cubicBezTo>
                  <a:pt x="901" y="83"/>
                  <a:pt x="902" y="78"/>
                  <a:pt x="900" y="78"/>
                </a:cubicBezTo>
                <a:cubicBezTo>
                  <a:pt x="899" y="78"/>
                  <a:pt x="898" y="82"/>
                  <a:pt x="898" y="84"/>
                </a:cubicBezTo>
                <a:cubicBezTo>
                  <a:pt x="897" y="86"/>
                  <a:pt x="900" y="86"/>
                  <a:pt x="899" y="88"/>
                </a:cubicBezTo>
                <a:cubicBezTo>
                  <a:pt x="897" y="89"/>
                  <a:pt x="899" y="90"/>
                  <a:pt x="896" y="91"/>
                </a:cubicBezTo>
                <a:cubicBezTo>
                  <a:pt x="893" y="92"/>
                  <a:pt x="894" y="84"/>
                  <a:pt x="893" y="83"/>
                </a:cubicBezTo>
                <a:cubicBezTo>
                  <a:pt x="892" y="81"/>
                  <a:pt x="895" y="80"/>
                  <a:pt x="896" y="79"/>
                </a:cubicBezTo>
                <a:cubicBezTo>
                  <a:pt x="898" y="79"/>
                  <a:pt x="899" y="79"/>
                  <a:pt x="897" y="77"/>
                </a:cubicBezTo>
                <a:cubicBezTo>
                  <a:pt x="895" y="73"/>
                  <a:pt x="895" y="73"/>
                  <a:pt x="895" y="73"/>
                </a:cubicBezTo>
                <a:cubicBezTo>
                  <a:pt x="895" y="73"/>
                  <a:pt x="886" y="72"/>
                  <a:pt x="885" y="72"/>
                </a:cubicBezTo>
                <a:cubicBezTo>
                  <a:pt x="884" y="72"/>
                  <a:pt x="883" y="70"/>
                  <a:pt x="882" y="69"/>
                </a:cubicBezTo>
                <a:cubicBezTo>
                  <a:pt x="881" y="68"/>
                  <a:pt x="879" y="70"/>
                  <a:pt x="877" y="70"/>
                </a:cubicBezTo>
                <a:cubicBezTo>
                  <a:pt x="876" y="70"/>
                  <a:pt x="876" y="68"/>
                  <a:pt x="875" y="66"/>
                </a:cubicBezTo>
                <a:cubicBezTo>
                  <a:pt x="875" y="65"/>
                  <a:pt x="874" y="66"/>
                  <a:pt x="872" y="66"/>
                </a:cubicBezTo>
                <a:cubicBezTo>
                  <a:pt x="870" y="65"/>
                  <a:pt x="870" y="58"/>
                  <a:pt x="869" y="58"/>
                </a:cubicBezTo>
                <a:cubicBezTo>
                  <a:pt x="867" y="58"/>
                  <a:pt x="867" y="65"/>
                  <a:pt x="866" y="66"/>
                </a:cubicBezTo>
                <a:cubicBezTo>
                  <a:pt x="865" y="67"/>
                  <a:pt x="867" y="70"/>
                  <a:pt x="865" y="71"/>
                </a:cubicBezTo>
                <a:cubicBezTo>
                  <a:pt x="864" y="71"/>
                  <a:pt x="863" y="69"/>
                  <a:pt x="861" y="70"/>
                </a:cubicBezTo>
                <a:cubicBezTo>
                  <a:pt x="858" y="72"/>
                  <a:pt x="859" y="74"/>
                  <a:pt x="858" y="75"/>
                </a:cubicBezTo>
                <a:cubicBezTo>
                  <a:pt x="857" y="77"/>
                  <a:pt x="855" y="77"/>
                  <a:pt x="853" y="79"/>
                </a:cubicBezTo>
                <a:cubicBezTo>
                  <a:pt x="852" y="81"/>
                  <a:pt x="848" y="82"/>
                  <a:pt x="845" y="83"/>
                </a:cubicBezTo>
                <a:cubicBezTo>
                  <a:pt x="842" y="84"/>
                  <a:pt x="843" y="84"/>
                  <a:pt x="843" y="86"/>
                </a:cubicBezTo>
                <a:cubicBezTo>
                  <a:pt x="843" y="89"/>
                  <a:pt x="846" y="90"/>
                  <a:pt x="845" y="91"/>
                </a:cubicBezTo>
                <a:cubicBezTo>
                  <a:pt x="844" y="93"/>
                  <a:pt x="847" y="94"/>
                  <a:pt x="848" y="96"/>
                </a:cubicBezTo>
                <a:cubicBezTo>
                  <a:pt x="850" y="97"/>
                  <a:pt x="850" y="98"/>
                  <a:pt x="849" y="98"/>
                </a:cubicBezTo>
                <a:cubicBezTo>
                  <a:pt x="847" y="99"/>
                  <a:pt x="845" y="100"/>
                  <a:pt x="847" y="101"/>
                </a:cubicBezTo>
                <a:cubicBezTo>
                  <a:pt x="850" y="102"/>
                  <a:pt x="851" y="105"/>
                  <a:pt x="851" y="105"/>
                </a:cubicBezTo>
                <a:cubicBezTo>
                  <a:pt x="851" y="105"/>
                  <a:pt x="849" y="106"/>
                  <a:pt x="848" y="107"/>
                </a:cubicBezTo>
                <a:cubicBezTo>
                  <a:pt x="846" y="109"/>
                  <a:pt x="850" y="111"/>
                  <a:pt x="849" y="113"/>
                </a:cubicBezTo>
                <a:cubicBezTo>
                  <a:pt x="849" y="116"/>
                  <a:pt x="842" y="114"/>
                  <a:pt x="840" y="112"/>
                </a:cubicBezTo>
                <a:cubicBezTo>
                  <a:pt x="838" y="110"/>
                  <a:pt x="836" y="112"/>
                  <a:pt x="836" y="112"/>
                </a:cubicBezTo>
                <a:cubicBezTo>
                  <a:pt x="836" y="112"/>
                  <a:pt x="834" y="114"/>
                  <a:pt x="834" y="116"/>
                </a:cubicBezTo>
                <a:cubicBezTo>
                  <a:pt x="834" y="117"/>
                  <a:pt x="832" y="118"/>
                  <a:pt x="830" y="118"/>
                </a:cubicBezTo>
                <a:cubicBezTo>
                  <a:pt x="828" y="119"/>
                  <a:pt x="828" y="119"/>
                  <a:pt x="827" y="122"/>
                </a:cubicBezTo>
                <a:cubicBezTo>
                  <a:pt x="825" y="124"/>
                  <a:pt x="829" y="125"/>
                  <a:pt x="827" y="127"/>
                </a:cubicBezTo>
                <a:cubicBezTo>
                  <a:pt x="825" y="129"/>
                  <a:pt x="823" y="126"/>
                  <a:pt x="821" y="127"/>
                </a:cubicBezTo>
                <a:cubicBezTo>
                  <a:pt x="820" y="127"/>
                  <a:pt x="820" y="130"/>
                  <a:pt x="817" y="130"/>
                </a:cubicBezTo>
                <a:cubicBezTo>
                  <a:pt x="814" y="130"/>
                  <a:pt x="815" y="126"/>
                  <a:pt x="815" y="125"/>
                </a:cubicBezTo>
                <a:cubicBezTo>
                  <a:pt x="816" y="124"/>
                  <a:pt x="818" y="122"/>
                  <a:pt x="820" y="122"/>
                </a:cubicBezTo>
                <a:cubicBezTo>
                  <a:pt x="822" y="123"/>
                  <a:pt x="824" y="120"/>
                  <a:pt x="826" y="119"/>
                </a:cubicBezTo>
                <a:cubicBezTo>
                  <a:pt x="828" y="119"/>
                  <a:pt x="829" y="118"/>
                  <a:pt x="829" y="117"/>
                </a:cubicBezTo>
                <a:cubicBezTo>
                  <a:pt x="829" y="116"/>
                  <a:pt x="828" y="115"/>
                  <a:pt x="827" y="113"/>
                </a:cubicBezTo>
                <a:cubicBezTo>
                  <a:pt x="825" y="110"/>
                  <a:pt x="824" y="112"/>
                  <a:pt x="819" y="110"/>
                </a:cubicBezTo>
                <a:cubicBezTo>
                  <a:pt x="814" y="109"/>
                  <a:pt x="815" y="107"/>
                  <a:pt x="813" y="104"/>
                </a:cubicBezTo>
                <a:cubicBezTo>
                  <a:pt x="812" y="101"/>
                  <a:pt x="812" y="104"/>
                  <a:pt x="808" y="101"/>
                </a:cubicBezTo>
                <a:cubicBezTo>
                  <a:pt x="804" y="98"/>
                  <a:pt x="807" y="98"/>
                  <a:pt x="806" y="95"/>
                </a:cubicBezTo>
                <a:cubicBezTo>
                  <a:pt x="805" y="93"/>
                  <a:pt x="803" y="97"/>
                  <a:pt x="801" y="96"/>
                </a:cubicBezTo>
                <a:cubicBezTo>
                  <a:pt x="798" y="95"/>
                  <a:pt x="799" y="92"/>
                  <a:pt x="797" y="91"/>
                </a:cubicBezTo>
                <a:cubicBezTo>
                  <a:pt x="796" y="90"/>
                  <a:pt x="794" y="92"/>
                  <a:pt x="793" y="91"/>
                </a:cubicBezTo>
                <a:cubicBezTo>
                  <a:pt x="793" y="90"/>
                  <a:pt x="795" y="89"/>
                  <a:pt x="794" y="87"/>
                </a:cubicBezTo>
                <a:cubicBezTo>
                  <a:pt x="792" y="84"/>
                  <a:pt x="792" y="87"/>
                  <a:pt x="790" y="88"/>
                </a:cubicBezTo>
                <a:cubicBezTo>
                  <a:pt x="788" y="90"/>
                  <a:pt x="790" y="87"/>
                  <a:pt x="788" y="83"/>
                </a:cubicBezTo>
                <a:cubicBezTo>
                  <a:pt x="786" y="80"/>
                  <a:pt x="787" y="86"/>
                  <a:pt x="785" y="89"/>
                </a:cubicBezTo>
                <a:cubicBezTo>
                  <a:pt x="783" y="92"/>
                  <a:pt x="788" y="91"/>
                  <a:pt x="787" y="93"/>
                </a:cubicBezTo>
                <a:cubicBezTo>
                  <a:pt x="786" y="95"/>
                  <a:pt x="784" y="92"/>
                  <a:pt x="783" y="93"/>
                </a:cubicBezTo>
                <a:cubicBezTo>
                  <a:pt x="782" y="93"/>
                  <a:pt x="784" y="94"/>
                  <a:pt x="784" y="96"/>
                </a:cubicBezTo>
                <a:cubicBezTo>
                  <a:pt x="784" y="98"/>
                  <a:pt x="787" y="98"/>
                  <a:pt x="786" y="99"/>
                </a:cubicBezTo>
                <a:cubicBezTo>
                  <a:pt x="786" y="101"/>
                  <a:pt x="785" y="104"/>
                  <a:pt x="783" y="106"/>
                </a:cubicBezTo>
                <a:cubicBezTo>
                  <a:pt x="781" y="108"/>
                  <a:pt x="780" y="108"/>
                  <a:pt x="776" y="110"/>
                </a:cubicBezTo>
                <a:cubicBezTo>
                  <a:pt x="771" y="111"/>
                  <a:pt x="769" y="115"/>
                  <a:pt x="767" y="118"/>
                </a:cubicBezTo>
                <a:cubicBezTo>
                  <a:pt x="764" y="120"/>
                  <a:pt x="764" y="122"/>
                  <a:pt x="763" y="124"/>
                </a:cubicBezTo>
                <a:cubicBezTo>
                  <a:pt x="763" y="126"/>
                  <a:pt x="767" y="127"/>
                  <a:pt x="766" y="130"/>
                </a:cubicBezTo>
                <a:cubicBezTo>
                  <a:pt x="766" y="133"/>
                  <a:pt x="763" y="134"/>
                  <a:pt x="762" y="134"/>
                </a:cubicBezTo>
                <a:cubicBezTo>
                  <a:pt x="760" y="135"/>
                  <a:pt x="759" y="132"/>
                  <a:pt x="758" y="131"/>
                </a:cubicBezTo>
                <a:cubicBezTo>
                  <a:pt x="757" y="131"/>
                  <a:pt x="754" y="131"/>
                  <a:pt x="752" y="131"/>
                </a:cubicBezTo>
                <a:cubicBezTo>
                  <a:pt x="750" y="131"/>
                  <a:pt x="749" y="129"/>
                  <a:pt x="746" y="126"/>
                </a:cubicBezTo>
                <a:cubicBezTo>
                  <a:pt x="744" y="124"/>
                  <a:pt x="742" y="128"/>
                  <a:pt x="741" y="127"/>
                </a:cubicBezTo>
                <a:cubicBezTo>
                  <a:pt x="740" y="126"/>
                  <a:pt x="740" y="125"/>
                  <a:pt x="739" y="123"/>
                </a:cubicBezTo>
                <a:cubicBezTo>
                  <a:pt x="737" y="121"/>
                  <a:pt x="736" y="125"/>
                  <a:pt x="734" y="123"/>
                </a:cubicBezTo>
                <a:cubicBezTo>
                  <a:pt x="733" y="122"/>
                  <a:pt x="736" y="122"/>
                  <a:pt x="738" y="121"/>
                </a:cubicBezTo>
                <a:cubicBezTo>
                  <a:pt x="739" y="120"/>
                  <a:pt x="740" y="119"/>
                  <a:pt x="738" y="117"/>
                </a:cubicBezTo>
                <a:cubicBezTo>
                  <a:pt x="736" y="116"/>
                  <a:pt x="736" y="118"/>
                  <a:pt x="734" y="117"/>
                </a:cubicBezTo>
                <a:cubicBezTo>
                  <a:pt x="733" y="117"/>
                  <a:pt x="736" y="115"/>
                  <a:pt x="735" y="114"/>
                </a:cubicBezTo>
                <a:cubicBezTo>
                  <a:pt x="734" y="113"/>
                  <a:pt x="734" y="112"/>
                  <a:pt x="732" y="112"/>
                </a:cubicBezTo>
                <a:cubicBezTo>
                  <a:pt x="729" y="112"/>
                  <a:pt x="731" y="117"/>
                  <a:pt x="731" y="118"/>
                </a:cubicBezTo>
                <a:cubicBezTo>
                  <a:pt x="730" y="118"/>
                  <a:pt x="728" y="117"/>
                  <a:pt x="727" y="118"/>
                </a:cubicBezTo>
                <a:cubicBezTo>
                  <a:pt x="725" y="119"/>
                  <a:pt x="727" y="120"/>
                  <a:pt x="728" y="121"/>
                </a:cubicBezTo>
                <a:cubicBezTo>
                  <a:pt x="729" y="121"/>
                  <a:pt x="729" y="123"/>
                  <a:pt x="728" y="124"/>
                </a:cubicBezTo>
                <a:cubicBezTo>
                  <a:pt x="727" y="126"/>
                  <a:pt x="725" y="123"/>
                  <a:pt x="723" y="122"/>
                </a:cubicBezTo>
                <a:cubicBezTo>
                  <a:pt x="722" y="121"/>
                  <a:pt x="720" y="121"/>
                  <a:pt x="718" y="124"/>
                </a:cubicBezTo>
                <a:cubicBezTo>
                  <a:pt x="716" y="126"/>
                  <a:pt x="716" y="122"/>
                  <a:pt x="715" y="119"/>
                </a:cubicBezTo>
                <a:cubicBezTo>
                  <a:pt x="714" y="116"/>
                  <a:pt x="713" y="114"/>
                  <a:pt x="716" y="111"/>
                </a:cubicBezTo>
                <a:cubicBezTo>
                  <a:pt x="718" y="107"/>
                  <a:pt x="718" y="105"/>
                  <a:pt x="715" y="105"/>
                </a:cubicBezTo>
                <a:cubicBezTo>
                  <a:pt x="712" y="105"/>
                  <a:pt x="709" y="104"/>
                  <a:pt x="710" y="102"/>
                </a:cubicBezTo>
                <a:cubicBezTo>
                  <a:pt x="711" y="100"/>
                  <a:pt x="703" y="100"/>
                  <a:pt x="707" y="98"/>
                </a:cubicBezTo>
                <a:cubicBezTo>
                  <a:pt x="711" y="96"/>
                  <a:pt x="710" y="102"/>
                  <a:pt x="714" y="101"/>
                </a:cubicBezTo>
                <a:cubicBezTo>
                  <a:pt x="718" y="101"/>
                  <a:pt x="718" y="99"/>
                  <a:pt x="715" y="97"/>
                </a:cubicBezTo>
                <a:cubicBezTo>
                  <a:pt x="712" y="95"/>
                  <a:pt x="719" y="92"/>
                  <a:pt x="714" y="92"/>
                </a:cubicBezTo>
                <a:cubicBezTo>
                  <a:pt x="708" y="92"/>
                  <a:pt x="715" y="87"/>
                  <a:pt x="710" y="87"/>
                </a:cubicBezTo>
                <a:cubicBezTo>
                  <a:pt x="704" y="87"/>
                  <a:pt x="710" y="84"/>
                  <a:pt x="704" y="85"/>
                </a:cubicBezTo>
                <a:cubicBezTo>
                  <a:pt x="698" y="86"/>
                  <a:pt x="704" y="84"/>
                  <a:pt x="699" y="82"/>
                </a:cubicBezTo>
                <a:cubicBezTo>
                  <a:pt x="694" y="81"/>
                  <a:pt x="696" y="80"/>
                  <a:pt x="694" y="78"/>
                </a:cubicBezTo>
                <a:cubicBezTo>
                  <a:pt x="692" y="75"/>
                  <a:pt x="687" y="73"/>
                  <a:pt x="689" y="76"/>
                </a:cubicBezTo>
                <a:cubicBezTo>
                  <a:pt x="691" y="79"/>
                  <a:pt x="688" y="78"/>
                  <a:pt x="686" y="80"/>
                </a:cubicBezTo>
                <a:cubicBezTo>
                  <a:pt x="683" y="81"/>
                  <a:pt x="681" y="81"/>
                  <a:pt x="683" y="83"/>
                </a:cubicBezTo>
                <a:cubicBezTo>
                  <a:pt x="685" y="85"/>
                  <a:pt x="679" y="84"/>
                  <a:pt x="681" y="86"/>
                </a:cubicBezTo>
                <a:cubicBezTo>
                  <a:pt x="682" y="88"/>
                  <a:pt x="678" y="89"/>
                  <a:pt x="675" y="90"/>
                </a:cubicBezTo>
                <a:cubicBezTo>
                  <a:pt x="669" y="94"/>
                  <a:pt x="669" y="94"/>
                  <a:pt x="669" y="94"/>
                </a:cubicBezTo>
                <a:cubicBezTo>
                  <a:pt x="669" y="94"/>
                  <a:pt x="665" y="94"/>
                  <a:pt x="667" y="98"/>
                </a:cubicBezTo>
                <a:cubicBezTo>
                  <a:pt x="668" y="102"/>
                  <a:pt x="661" y="103"/>
                  <a:pt x="665" y="104"/>
                </a:cubicBezTo>
                <a:cubicBezTo>
                  <a:pt x="669" y="106"/>
                  <a:pt x="669" y="112"/>
                  <a:pt x="672" y="111"/>
                </a:cubicBezTo>
                <a:cubicBezTo>
                  <a:pt x="675" y="111"/>
                  <a:pt x="677" y="113"/>
                  <a:pt x="674" y="114"/>
                </a:cubicBezTo>
                <a:cubicBezTo>
                  <a:pt x="671" y="115"/>
                  <a:pt x="668" y="110"/>
                  <a:pt x="666" y="112"/>
                </a:cubicBezTo>
                <a:cubicBezTo>
                  <a:pt x="665" y="114"/>
                  <a:pt x="666" y="117"/>
                  <a:pt x="666" y="117"/>
                </a:cubicBezTo>
                <a:cubicBezTo>
                  <a:pt x="666" y="117"/>
                  <a:pt x="664" y="120"/>
                  <a:pt x="666" y="121"/>
                </a:cubicBezTo>
                <a:cubicBezTo>
                  <a:pt x="669" y="122"/>
                  <a:pt x="669" y="125"/>
                  <a:pt x="665" y="125"/>
                </a:cubicBezTo>
                <a:cubicBezTo>
                  <a:pt x="662" y="125"/>
                  <a:pt x="665" y="121"/>
                  <a:pt x="661" y="122"/>
                </a:cubicBezTo>
                <a:cubicBezTo>
                  <a:pt x="658" y="123"/>
                  <a:pt x="660" y="119"/>
                  <a:pt x="657" y="120"/>
                </a:cubicBezTo>
                <a:cubicBezTo>
                  <a:pt x="653" y="121"/>
                  <a:pt x="650" y="122"/>
                  <a:pt x="653" y="124"/>
                </a:cubicBezTo>
                <a:cubicBezTo>
                  <a:pt x="656" y="127"/>
                  <a:pt x="654" y="128"/>
                  <a:pt x="654" y="128"/>
                </a:cubicBezTo>
                <a:cubicBezTo>
                  <a:pt x="654" y="128"/>
                  <a:pt x="653" y="125"/>
                  <a:pt x="650" y="127"/>
                </a:cubicBezTo>
                <a:cubicBezTo>
                  <a:pt x="646" y="130"/>
                  <a:pt x="644" y="130"/>
                  <a:pt x="644" y="133"/>
                </a:cubicBezTo>
                <a:cubicBezTo>
                  <a:pt x="645" y="135"/>
                  <a:pt x="640" y="133"/>
                  <a:pt x="641" y="137"/>
                </a:cubicBezTo>
                <a:cubicBezTo>
                  <a:pt x="642" y="141"/>
                  <a:pt x="639" y="145"/>
                  <a:pt x="641" y="143"/>
                </a:cubicBezTo>
                <a:cubicBezTo>
                  <a:pt x="644" y="140"/>
                  <a:pt x="643" y="137"/>
                  <a:pt x="646" y="137"/>
                </a:cubicBezTo>
                <a:cubicBezTo>
                  <a:pt x="649" y="137"/>
                  <a:pt x="648" y="133"/>
                  <a:pt x="649" y="135"/>
                </a:cubicBezTo>
                <a:cubicBezTo>
                  <a:pt x="651" y="137"/>
                  <a:pt x="647" y="140"/>
                  <a:pt x="648" y="141"/>
                </a:cubicBezTo>
                <a:cubicBezTo>
                  <a:pt x="650" y="142"/>
                  <a:pt x="647" y="145"/>
                  <a:pt x="650" y="146"/>
                </a:cubicBezTo>
                <a:cubicBezTo>
                  <a:pt x="653" y="147"/>
                  <a:pt x="650" y="143"/>
                  <a:pt x="654" y="145"/>
                </a:cubicBezTo>
                <a:cubicBezTo>
                  <a:pt x="659" y="148"/>
                  <a:pt x="654" y="149"/>
                  <a:pt x="658" y="150"/>
                </a:cubicBezTo>
                <a:cubicBezTo>
                  <a:pt x="663" y="150"/>
                  <a:pt x="663" y="149"/>
                  <a:pt x="663" y="146"/>
                </a:cubicBezTo>
                <a:cubicBezTo>
                  <a:pt x="664" y="143"/>
                  <a:pt x="666" y="139"/>
                  <a:pt x="667" y="139"/>
                </a:cubicBezTo>
                <a:cubicBezTo>
                  <a:pt x="668" y="139"/>
                  <a:pt x="668" y="133"/>
                  <a:pt x="669" y="136"/>
                </a:cubicBezTo>
                <a:cubicBezTo>
                  <a:pt x="671" y="138"/>
                  <a:pt x="671" y="141"/>
                  <a:pt x="669" y="143"/>
                </a:cubicBezTo>
                <a:cubicBezTo>
                  <a:pt x="668" y="144"/>
                  <a:pt x="666" y="147"/>
                  <a:pt x="667" y="149"/>
                </a:cubicBezTo>
                <a:cubicBezTo>
                  <a:pt x="669" y="150"/>
                  <a:pt x="663" y="152"/>
                  <a:pt x="664" y="154"/>
                </a:cubicBezTo>
                <a:cubicBezTo>
                  <a:pt x="666" y="155"/>
                  <a:pt x="661" y="154"/>
                  <a:pt x="661" y="157"/>
                </a:cubicBezTo>
                <a:cubicBezTo>
                  <a:pt x="662" y="160"/>
                  <a:pt x="655" y="161"/>
                  <a:pt x="657" y="161"/>
                </a:cubicBezTo>
                <a:cubicBezTo>
                  <a:pt x="660" y="162"/>
                  <a:pt x="654" y="162"/>
                  <a:pt x="655" y="165"/>
                </a:cubicBezTo>
                <a:cubicBezTo>
                  <a:pt x="655" y="167"/>
                  <a:pt x="657" y="168"/>
                  <a:pt x="659" y="167"/>
                </a:cubicBezTo>
                <a:cubicBezTo>
                  <a:pt x="660" y="165"/>
                  <a:pt x="658" y="160"/>
                  <a:pt x="661" y="162"/>
                </a:cubicBezTo>
                <a:cubicBezTo>
                  <a:pt x="665" y="163"/>
                  <a:pt x="663" y="165"/>
                  <a:pt x="662" y="167"/>
                </a:cubicBezTo>
                <a:cubicBezTo>
                  <a:pt x="662" y="168"/>
                  <a:pt x="658" y="171"/>
                  <a:pt x="660" y="172"/>
                </a:cubicBezTo>
                <a:cubicBezTo>
                  <a:pt x="661" y="172"/>
                  <a:pt x="664" y="172"/>
                  <a:pt x="662" y="174"/>
                </a:cubicBezTo>
                <a:cubicBezTo>
                  <a:pt x="661" y="176"/>
                  <a:pt x="657" y="175"/>
                  <a:pt x="657" y="177"/>
                </a:cubicBezTo>
                <a:cubicBezTo>
                  <a:pt x="657" y="179"/>
                  <a:pt x="652" y="180"/>
                  <a:pt x="654" y="182"/>
                </a:cubicBezTo>
                <a:cubicBezTo>
                  <a:pt x="655" y="184"/>
                  <a:pt x="646" y="183"/>
                  <a:pt x="649" y="185"/>
                </a:cubicBezTo>
                <a:cubicBezTo>
                  <a:pt x="652" y="187"/>
                  <a:pt x="645" y="190"/>
                  <a:pt x="646" y="192"/>
                </a:cubicBezTo>
                <a:cubicBezTo>
                  <a:pt x="648" y="195"/>
                  <a:pt x="643" y="196"/>
                  <a:pt x="645" y="197"/>
                </a:cubicBezTo>
                <a:cubicBezTo>
                  <a:pt x="646" y="199"/>
                  <a:pt x="645" y="203"/>
                  <a:pt x="647" y="203"/>
                </a:cubicBezTo>
                <a:cubicBezTo>
                  <a:pt x="650" y="203"/>
                  <a:pt x="647" y="199"/>
                  <a:pt x="650" y="198"/>
                </a:cubicBezTo>
                <a:cubicBezTo>
                  <a:pt x="652" y="197"/>
                  <a:pt x="652" y="192"/>
                  <a:pt x="654" y="194"/>
                </a:cubicBezTo>
                <a:cubicBezTo>
                  <a:pt x="656" y="196"/>
                  <a:pt x="652" y="198"/>
                  <a:pt x="653" y="199"/>
                </a:cubicBezTo>
                <a:cubicBezTo>
                  <a:pt x="653" y="200"/>
                  <a:pt x="654" y="204"/>
                  <a:pt x="656" y="204"/>
                </a:cubicBezTo>
                <a:cubicBezTo>
                  <a:pt x="658" y="204"/>
                  <a:pt x="658" y="201"/>
                  <a:pt x="660" y="201"/>
                </a:cubicBezTo>
                <a:cubicBezTo>
                  <a:pt x="662" y="201"/>
                  <a:pt x="660" y="205"/>
                  <a:pt x="662" y="205"/>
                </a:cubicBezTo>
                <a:cubicBezTo>
                  <a:pt x="665" y="205"/>
                  <a:pt x="664" y="209"/>
                  <a:pt x="661" y="209"/>
                </a:cubicBezTo>
                <a:cubicBezTo>
                  <a:pt x="657" y="209"/>
                  <a:pt x="659" y="211"/>
                  <a:pt x="660" y="213"/>
                </a:cubicBezTo>
                <a:cubicBezTo>
                  <a:pt x="661" y="215"/>
                  <a:pt x="662" y="218"/>
                  <a:pt x="659" y="218"/>
                </a:cubicBezTo>
                <a:cubicBezTo>
                  <a:pt x="656" y="218"/>
                  <a:pt x="657" y="212"/>
                  <a:pt x="654" y="213"/>
                </a:cubicBezTo>
                <a:cubicBezTo>
                  <a:pt x="651" y="214"/>
                  <a:pt x="648" y="216"/>
                  <a:pt x="649" y="217"/>
                </a:cubicBezTo>
                <a:cubicBezTo>
                  <a:pt x="651" y="219"/>
                  <a:pt x="646" y="219"/>
                  <a:pt x="647" y="221"/>
                </a:cubicBezTo>
                <a:cubicBezTo>
                  <a:pt x="648" y="222"/>
                  <a:pt x="646" y="226"/>
                  <a:pt x="645" y="223"/>
                </a:cubicBezTo>
                <a:cubicBezTo>
                  <a:pt x="643" y="220"/>
                  <a:pt x="645" y="217"/>
                  <a:pt x="643" y="216"/>
                </a:cubicBezTo>
                <a:cubicBezTo>
                  <a:pt x="641" y="215"/>
                  <a:pt x="640" y="220"/>
                  <a:pt x="638" y="218"/>
                </a:cubicBezTo>
                <a:cubicBezTo>
                  <a:pt x="636" y="215"/>
                  <a:pt x="640" y="213"/>
                  <a:pt x="639" y="212"/>
                </a:cubicBezTo>
                <a:cubicBezTo>
                  <a:pt x="637" y="210"/>
                  <a:pt x="634" y="209"/>
                  <a:pt x="637" y="207"/>
                </a:cubicBezTo>
                <a:cubicBezTo>
                  <a:pt x="640" y="205"/>
                  <a:pt x="637" y="202"/>
                  <a:pt x="637" y="202"/>
                </a:cubicBezTo>
                <a:cubicBezTo>
                  <a:pt x="637" y="202"/>
                  <a:pt x="637" y="195"/>
                  <a:pt x="636" y="199"/>
                </a:cubicBezTo>
                <a:cubicBezTo>
                  <a:pt x="634" y="202"/>
                  <a:pt x="634" y="205"/>
                  <a:pt x="634" y="205"/>
                </a:cubicBezTo>
                <a:cubicBezTo>
                  <a:pt x="634" y="205"/>
                  <a:pt x="632" y="206"/>
                  <a:pt x="633" y="209"/>
                </a:cubicBezTo>
                <a:cubicBezTo>
                  <a:pt x="635" y="213"/>
                  <a:pt x="636" y="214"/>
                  <a:pt x="634" y="215"/>
                </a:cubicBezTo>
                <a:cubicBezTo>
                  <a:pt x="631" y="217"/>
                  <a:pt x="627" y="218"/>
                  <a:pt x="630" y="220"/>
                </a:cubicBezTo>
                <a:cubicBezTo>
                  <a:pt x="632" y="222"/>
                  <a:pt x="634" y="224"/>
                  <a:pt x="631" y="226"/>
                </a:cubicBezTo>
                <a:cubicBezTo>
                  <a:pt x="628" y="227"/>
                  <a:pt x="625" y="226"/>
                  <a:pt x="627" y="229"/>
                </a:cubicBezTo>
                <a:cubicBezTo>
                  <a:pt x="628" y="231"/>
                  <a:pt x="629" y="232"/>
                  <a:pt x="630" y="233"/>
                </a:cubicBezTo>
                <a:cubicBezTo>
                  <a:pt x="629" y="233"/>
                  <a:pt x="628" y="232"/>
                  <a:pt x="626" y="233"/>
                </a:cubicBezTo>
                <a:cubicBezTo>
                  <a:pt x="622" y="235"/>
                  <a:pt x="619" y="234"/>
                  <a:pt x="622" y="237"/>
                </a:cubicBezTo>
                <a:cubicBezTo>
                  <a:pt x="625" y="241"/>
                  <a:pt x="625" y="243"/>
                  <a:pt x="622" y="244"/>
                </a:cubicBezTo>
                <a:cubicBezTo>
                  <a:pt x="620" y="245"/>
                  <a:pt x="620" y="239"/>
                  <a:pt x="617" y="242"/>
                </a:cubicBezTo>
                <a:cubicBezTo>
                  <a:pt x="613" y="244"/>
                  <a:pt x="609" y="246"/>
                  <a:pt x="611" y="248"/>
                </a:cubicBezTo>
                <a:cubicBezTo>
                  <a:pt x="613" y="250"/>
                  <a:pt x="608" y="252"/>
                  <a:pt x="611" y="255"/>
                </a:cubicBezTo>
                <a:cubicBezTo>
                  <a:pt x="614" y="258"/>
                  <a:pt x="615" y="263"/>
                  <a:pt x="617" y="260"/>
                </a:cubicBezTo>
                <a:cubicBezTo>
                  <a:pt x="620" y="256"/>
                  <a:pt x="616" y="253"/>
                  <a:pt x="618" y="252"/>
                </a:cubicBezTo>
                <a:cubicBezTo>
                  <a:pt x="621" y="251"/>
                  <a:pt x="620" y="260"/>
                  <a:pt x="623" y="258"/>
                </a:cubicBezTo>
                <a:cubicBezTo>
                  <a:pt x="626" y="255"/>
                  <a:pt x="629" y="256"/>
                  <a:pt x="627" y="252"/>
                </a:cubicBezTo>
                <a:cubicBezTo>
                  <a:pt x="626" y="248"/>
                  <a:pt x="629" y="254"/>
                  <a:pt x="629" y="249"/>
                </a:cubicBezTo>
                <a:cubicBezTo>
                  <a:pt x="630" y="245"/>
                  <a:pt x="632" y="249"/>
                  <a:pt x="633" y="246"/>
                </a:cubicBezTo>
                <a:cubicBezTo>
                  <a:pt x="633" y="243"/>
                  <a:pt x="635" y="243"/>
                  <a:pt x="636" y="244"/>
                </a:cubicBezTo>
                <a:cubicBezTo>
                  <a:pt x="637" y="246"/>
                  <a:pt x="640" y="249"/>
                  <a:pt x="636" y="251"/>
                </a:cubicBezTo>
                <a:cubicBezTo>
                  <a:pt x="633" y="252"/>
                  <a:pt x="630" y="252"/>
                  <a:pt x="632" y="254"/>
                </a:cubicBezTo>
                <a:cubicBezTo>
                  <a:pt x="634" y="256"/>
                  <a:pt x="628" y="254"/>
                  <a:pt x="629" y="258"/>
                </a:cubicBezTo>
                <a:cubicBezTo>
                  <a:pt x="631" y="262"/>
                  <a:pt x="627" y="264"/>
                  <a:pt x="629" y="265"/>
                </a:cubicBezTo>
                <a:cubicBezTo>
                  <a:pt x="632" y="266"/>
                  <a:pt x="632" y="269"/>
                  <a:pt x="632" y="269"/>
                </a:cubicBezTo>
                <a:cubicBezTo>
                  <a:pt x="632" y="269"/>
                  <a:pt x="628" y="269"/>
                  <a:pt x="629" y="271"/>
                </a:cubicBezTo>
                <a:cubicBezTo>
                  <a:pt x="631" y="273"/>
                  <a:pt x="634" y="270"/>
                  <a:pt x="634" y="270"/>
                </a:cubicBezTo>
                <a:cubicBezTo>
                  <a:pt x="634" y="270"/>
                  <a:pt x="638" y="272"/>
                  <a:pt x="639" y="269"/>
                </a:cubicBezTo>
                <a:cubicBezTo>
                  <a:pt x="641" y="266"/>
                  <a:pt x="640" y="262"/>
                  <a:pt x="642" y="264"/>
                </a:cubicBezTo>
                <a:cubicBezTo>
                  <a:pt x="644" y="265"/>
                  <a:pt x="647" y="274"/>
                  <a:pt x="649" y="269"/>
                </a:cubicBezTo>
                <a:cubicBezTo>
                  <a:pt x="650" y="264"/>
                  <a:pt x="652" y="264"/>
                  <a:pt x="649" y="262"/>
                </a:cubicBezTo>
                <a:cubicBezTo>
                  <a:pt x="646" y="260"/>
                  <a:pt x="652" y="259"/>
                  <a:pt x="649" y="256"/>
                </a:cubicBezTo>
                <a:cubicBezTo>
                  <a:pt x="647" y="254"/>
                  <a:pt x="651" y="252"/>
                  <a:pt x="652" y="255"/>
                </a:cubicBezTo>
                <a:cubicBezTo>
                  <a:pt x="653" y="258"/>
                  <a:pt x="650" y="259"/>
                  <a:pt x="652" y="261"/>
                </a:cubicBezTo>
                <a:cubicBezTo>
                  <a:pt x="653" y="263"/>
                  <a:pt x="654" y="267"/>
                  <a:pt x="656" y="263"/>
                </a:cubicBezTo>
                <a:cubicBezTo>
                  <a:pt x="658" y="258"/>
                  <a:pt x="659" y="255"/>
                  <a:pt x="660" y="257"/>
                </a:cubicBezTo>
                <a:cubicBezTo>
                  <a:pt x="661" y="259"/>
                  <a:pt x="657" y="262"/>
                  <a:pt x="660" y="263"/>
                </a:cubicBezTo>
                <a:cubicBezTo>
                  <a:pt x="662" y="263"/>
                  <a:pt x="663" y="258"/>
                  <a:pt x="665" y="260"/>
                </a:cubicBezTo>
                <a:cubicBezTo>
                  <a:pt x="666" y="262"/>
                  <a:pt x="669" y="254"/>
                  <a:pt x="669" y="258"/>
                </a:cubicBezTo>
                <a:cubicBezTo>
                  <a:pt x="669" y="263"/>
                  <a:pt x="666" y="263"/>
                  <a:pt x="668" y="265"/>
                </a:cubicBezTo>
                <a:cubicBezTo>
                  <a:pt x="671" y="266"/>
                  <a:pt x="665" y="270"/>
                  <a:pt x="669" y="270"/>
                </a:cubicBezTo>
                <a:cubicBezTo>
                  <a:pt x="672" y="271"/>
                  <a:pt x="667" y="274"/>
                  <a:pt x="671" y="274"/>
                </a:cubicBezTo>
                <a:cubicBezTo>
                  <a:pt x="674" y="274"/>
                  <a:pt x="675" y="270"/>
                  <a:pt x="677" y="271"/>
                </a:cubicBezTo>
                <a:cubicBezTo>
                  <a:pt x="679" y="273"/>
                  <a:pt x="683" y="264"/>
                  <a:pt x="682" y="270"/>
                </a:cubicBezTo>
                <a:cubicBezTo>
                  <a:pt x="680" y="275"/>
                  <a:pt x="680" y="276"/>
                  <a:pt x="678" y="275"/>
                </a:cubicBezTo>
                <a:cubicBezTo>
                  <a:pt x="676" y="275"/>
                  <a:pt x="674" y="275"/>
                  <a:pt x="675" y="278"/>
                </a:cubicBezTo>
                <a:cubicBezTo>
                  <a:pt x="675" y="281"/>
                  <a:pt x="670" y="277"/>
                  <a:pt x="671" y="281"/>
                </a:cubicBezTo>
                <a:cubicBezTo>
                  <a:pt x="671" y="284"/>
                  <a:pt x="662" y="281"/>
                  <a:pt x="663" y="283"/>
                </a:cubicBezTo>
                <a:cubicBezTo>
                  <a:pt x="663" y="286"/>
                  <a:pt x="669" y="290"/>
                  <a:pt x="665" y="289"/>
                </a:cubicBezTo>
                <a:cubicBezTo>
                  <a:pt x="660" y="289"/>
                  <a:pt x="660" y="285"/>
                  <a:pt x="657" y="288"/>
                </a:cubicBezTo>
                <a:cubicBezTo>
                  <a:pt x="655" y="290"/>
                  <a:pt x="651" y="288"/>
                  <a:pt x="652" y="290"/>
                </a:cubicBezTo>
                <a:cubicBezTo>
                  <a:pt x="652" y="292"/>
                  <a:pt x="649" y="290"/>
                  <a:pt x="647" y="292"/>
                </a:cubicBezTo>
                <a:cubicBezTo>
                  <a:pt x="645" y="294"/>
                  <a:pt x="648" y="290"/>
                  <a:pt x="646" y="288"/>
                </a:cubicBezTo>
                <a:cubicBezTo>
                  <a:pt x="643" y="286"/>
                  <a:pt x="639" y="287"/>
                  <a:pt x="641" y="283"/>
                </a:cubicBezTo>
                <a:cubicBezTo>
                  <a:pt x="642" y="279"/>
                  <a:pt x="642" y="279"/>
                  <a:pt x="640" y="278"/>
                </a:cubicBezTo>
                <a:cubicBezTo>
                  <a:pt x="638" y="278"/>
                  <a:pt x="640" y="274"/>
                  <a:pt x="638" y="275"/>
                </a:cubicBezTo>
                <a:cubicBezTo>
                  <a:pt x="636" y="276"/>
                  <a:pt x="634" y="275"/>
                  <a:pt x="636" y="278"/>
                </a:cubicBezTo>
                <a:cubicBezTo>
                  <a:pt x="638" y="280"/>
                  <a:pt x="633" y="278"/>
                  <a:pt x="634" y="282"/>
                </a:cubicBezTo>
                <a:cubicBezTo>
                  <a:pt x="635" y="286"/>
                  <a:pt x="628" y="284"/>
                  <a:pt x="632" y="287"/>
                </a:cubicBezTo>
                <a:cubicBezTo>
                  <a:pt x="636" y="289"/>
                  <a:pt x="639" y="290"/>
                  <a:pt x="637" y="291"/>
                </a:cubicBezTo>
                <a:cubicBezTo>
                  <a:pt x="635" y="291"/>
                  <a:pt x="627" y="288"/>
                  <a:pt x="628" y="290"/>
                </a:cubicBezTo>
                <a:cubicBezTo>
                  <a:pt x="630" y="293"/>
                  <a:pt x="628" y="292"/>
                  <a:pt x="626" y="294"/>
                </a:cubicBezTo>
                <a:cubicBezTo>
                  <a:pt x="625" y="297"/>
                  <a:pt x="625" y="299"/>
                  <a:pt x="627" y="299"/>
                </a:cubicBezTo>
                <a:cubicBezTo>
                  <a:pt x="628" y="299"/>
                  <a:pt x="630" y="295"/>
                  <a:pt x="632" y="296"/>
                </a:cubicBezTo>
                <a:cubicBezTo>
                  <a:pt x="634" y="296"/>
                  <a:pt x="633" y="290"/>
                  <a:pt x="634" y="294"/>
                </a:cubicBezTo>
                <a:cubicBezTo>
                  <a:pt x="635" y="299"/>
                  <a:pt x="634" y="298"/>
                  <a:pt x="632" y="298"/>
                </a:cubicBezTo>
                <a:cubicBezTo>
                  <a:pt x="630" y="298"/>
                  <a:pt x="627" y="299"/>
                  <a:pt x="625" y="300"/>
                </a:cubicBezTo>
                <a:cubicBezTo>
                  <a:pt x="624" y="302"/>
                  <a:pt x="621" y="300"/>
                  <a:pt x="621" y="304"/>
                </a:cubicBezTo>
                <a:cubicBezTo>
                  <a:pt x="620" y="307"/>
                  <a:pt x="617" y="307"/>
                  <a:pt x="617" y="309"/>
                </a:cubicBezTo>
                <a:cubicBezTo>
                  <a:pt x="616" y="311"/>
                  <a:pt x="611" y="312"/>
                  <a:pt x="612" y="314"/>
                </a:cubicBezTo>
                <a:cubicBezTo>
                  <a:pt x="614" y="316"/>
                  <a:pt x="609" y="319"/>
                  <a:pt x="611" y="321"/>
                </a:cubicBezTo>
                <a:cubicBezTo>
                  <a:pt x="612" y="323"/>
                  <a:pt x="611" y="326"/>
                  <a:pt x="612" y="326"/>
                </a:cubicBezTo>
                <a:cubicBezTo>
                  <a:pt x="613" y="327"/>
                  <a:pt x="614" y="323"/>
                  <a:pt x="614" y="323"/>
                </a:cubicBezTo>
                <a:cubicBezTo>
                  <a:pt x="614" y="323"/>
                  <a:pt x="616" y="324"/>
                  <a:pt x="616" y="326"/>
                </a:cubicBezTo>
                <a:cubicBezTo>
                  <a:pt x="616" y="329"/>
                  <a:pt x="621" y="331"/>
                  <a:pt x="622" y="329"/>
                </a:cubicBezTo>
                <a:cubicBezTo>
                  <a:pt x="623" y="328"/>
                  <a:pt x="622" y="324"/>
                  <a:pt x="621" y="322"/>
                </a:cubicBezTo>
                <a:cubicBezTo>
                  <a:pt x="620" y="319"/>
                  <a:pt x="624" y="318"/>
                  <a:pt x="625" y="318"/>
                </a:cubicBezTo>
                <a:cubicBezTo>
                  <a:pt x="627" y="318"/>
                  <a:pt x="627" y="317"/>
                  <a:pt x="627" y="321"/>
                </a:cubicBezTo>
                <a:cubicBezTo>
                  <a:pt x="628" y="326"/>
                  <a:pt x="631" y="326"/>
                  <a:pt x="632" y="324"/>
                </a:cubicBezTo>
                <a:cubicBezTo>
                  <a:pt x="632" y="324"/>
                  <a:pt x="629" y="326"/>
                  <a:pt x="632" y="323"/>
                </a:cubicBezTo>
                <a:cubicBezTo>
                  <a:pt x="634" y="321"/>
                  <a:pt x="635" y="319"/>
                  <a:pt x="634" y="318"/>
                </a:cubicBezTo>
                <a:cubicBezTo>
                  <a:pt x="632" y="316"/>
                  <a:pt x="633" y="313"/>
                  <a:pt x="635" y="313"/>
                </a:cubicBezTo>
                <a:cubicBezTo>
                  <a:pt x="637" y="314"/>
                  <a:pt x="640" y="310"/>
                  <a:pt x="641" y="310"/>
                </a:cubicBezTo>
                <a:cubicBezTo>
                  <a:pt x="642" y="311"/>
                  <a:pt x="644" y="303"/>
                  <a:pt x="645" y="307"/>
                </a:cubicBezTo>
                <a:cubicBezTo>
                  <a:pt x="645" y="311"/>
                  <a:pt x="645" y="313"/>
                  <a:pt x="643" y="313"/>
                </a:cubicBezTo>
                <a:cubicBezTo>
                  <a:pt x="641" y="312"/>
                  <a:pt x="639" y="312"/>
                  <a:pt x="638" y="315"/>
                </a:cubicBezTo>
                <a:cubicBezTo>
                  <a:pt x="637" y="317"/>
                  <a:pt x="642" y="318"/>
                  <a:pt x="639" y="319"/>
                </a:cubicBezTo>
                <a:cubicBezTo>
                  <a:pt x="635" y="321"/>
                  <a:pt x="635" y="322"/>
                  <a:pt x="635" y="323"/>
                </a:cubicBezTo>
                <a:cubicBezTo>
                  <a:pt x="635" y="325"/>
                  <a:pt x="631" y="325"/>
                  <a:pt x="632" y="327"/>
                </a:cubicBezTo>
                <a:cubicBezTo>
                  <a:pt x="633" y="329"/>
                  <a:pt x="631" y="330"/>
                  <a:pt x="629" y="330"/>
                </a:cubicBezTo>
                <a:cubicBezTo>
                  <a:pt x="627" y="331"/>
                  <a:pt x="626" y="332"/>
                  <a:pt x="628" y="335"/>
                </a:cubicBezTo>
                <a:cubicBezTo>
                  <a:pt x="630" y="337"/>
                  <a:pt x="628" y="338"/>
                  <a:pt x="630" y="339"/>
                </a:cubicBezTo>
                <a:cubicBezTo>
                  <a:pt x="632" y="340"/>
                  <a:pt x="633" y="345"/>
                  <a:pt x="636" y="342"/>
                </a:cubicBezTo>
                <a:cubicBezTo>
                  <a:pt x="639" y="340"/>
                  <a:pt x="637" y="338"/>
                  <a:pt x="640" y="338"/>
                </a:cubicBezTo>
                <a:cubicBezTo>
                  <a:pt x="642" y="338"/>
                  <a:pt x="644" y="336"/>
                  <a:pt x="644" y="339"/>
                </a:cubicBezTo>
                <a:cubicBezTo>
                  <a:pt x="643" y="342"/>
                  <a:pt x="642" y="345"/>
                  <a:pt x="645" y="343"/>
                </a:cubicBezTo>
                <a:cubicBezTo>
                  <a:pt x="649" y="341"/>
                  <a:pt x="647" y="337"/>
                  <a:pt x="650" y="336"/>
                </a:cubicBezTo>
                <a:cubicBezTo>
                  <a:pt x="652" y="335"/>
                  <a:pt x="653" y="337"/>
                  <a:pt x="651" y="339"/>
                </a:cubicBezTo>
                <a:cubicBezTo>
                  <a:pt x="649" y="340"/>
                  <a:pt x="648" y="341"/>
                  <a:pt x="650" y="344"/>
                </a:cubicBezTo>
                <a:cubicBezTo>
                  <a:pt x="652" y="346"/>
                  <a:pt x="652" y="349"/>
                  <a:pt x="654" y="348"/>
                </a:cubicBezTo>
                <a:cubicBezTo>
                  <a:pt x="656" y="347"/>
                  <a:pt x="655" y="343"/>
                  <a:pt x="657" y="343"/>
                </a:cubicBezTo>
                <a:cubicBezTo>
                  <a:pt x="659" y="344"/>
                  <a:pt x="657" y="341"/>
                  <a:pt x="660" y="346"/>
                </a:cubicBezTo>
                <a:cubicBezTo>
                  <a:pt x="663" y="352"/>
                  <a:pt x="664" y="345"/>
                  <a:pt x="664" y="347"/>
                </a:cubicBezTo>
                <a:cubicBezTo>
                  <a:pt x="665" y="350"/>
                  <a:pt x="666" y="352"/>
                  <a:pt x="668" y="352"/>
                </a:cubicBezTo>
                <a:cubicBezTo>
                  <a:pt x="670" y="352"/>
                  <a:pt x="670" y="357"/>
                  <a:pt x="672" y="357"/>
                </a:cubicBezTo>
                <a:cubicBezTo>
                  <a:pt x="674" y="356"/>
                  <a:pt x="676" y="355"/>
                  <a:pt x="676" y="352"/>
                </a:cubicBezTo>
                <a:cubicBezTo>
                  <a:pt x="675" y="350"/>
                  <a:pt x="676" y="348"/>
                  <a:pt x="678" y="348"/>
                </a:cubicBezTo>
                <a:cubicBezTo>
                  <a:pt x="679" y="348"/>
                  <a:pt x="680" y="344"/>
                  <a:pt x="680" y="344"/>
                </a:cubicBezTo>
                <a:cubicBezTo>
                  <a:pt x="680" y="344"/>
                  <a:pt x="682" y="347"/>
                  <a:pt x="681" y="349"/>
                </a:cubicBezTo>
                <a:cubicBezTo>
                  <a:pt x="679" y="351"/>
                  <a:pt x="677" y="354"/>
                  <a:pt x="678" y="355"/>
                </a:cubicBezTo>
                <a:cubicBezTo>
                  <a:pt x="680" y="356"/>
                  <a:pt x="678" y="361"/>
                  <a:pt x="681" y="360"/>
                </a:cubicBezTo>
                <a:cubicBezTo>
                  <a:pt x="685" y="359"/>
                  <a:pt x="684" y="359"/>
                  <a:pt x="685" y="361"/>
                </a:cubicBezTo>
                <a:cubicBezTo>
                  <a:pt x="687" y="363"/>
                  <a:pt x="690" y="366"/>
                  <a:pt x="686" y="364"/>
                </a:cubicBezTo>
                <a:cubicBezTo>
                  <a:pt x="683" y="362"/>
                  <a:pt x="680" y="366"/>
                  <a:pt x="680" y="366"/>
                </a:cubicBezTo>
                <a:cubicBezTo>
                  <a:pt x="680" y="366"/>
                  <a:pt x="679" y="363"/>
                  <a:pt x="677" y="363"/>
                </a:cubicBezTo>
                <a:cubicBezTo>
                  <a:pt x="675" y="362"/>
                  <a:pt x="677" y="360"/>
                  <a:pt x="675" y="360"/>
                </a:cubicBezTo>
                <a:cubicBezTo>
                  <a:pt x="673" y="359"/>
                  <a:pt x="668" y="363"/>
                  <a:pt x="667" y="362"/>
                </a:cubicBezTo>
                <a:cubicBezTo>
                  <a:pt x="666" y="361"/>
                  <a:pt x="665" y="358"/>
                  <a:pt x="662" y="359"/>
                </a:cubicBezTo>
                <a:cubicBezTo>
                  <a:pt x="659" y="360"/>
                  <a:pt x="657" y="362"/>
                  <a:pt x="659" y="363"/>
                </a:cubicBezTo>
                <a:cubicBezTo>
                  <a:pt x="660" y="363"/>
                  <a:pt x="658" y="365"/>
                  <a:pt x="656" y="364"/>
                </a:cubicBezTo>
                <a:cubicBezTo>
                  <a:pt x="655" y="363"/>
                  <a:pt x="653" y="361"/>
                  <a:pt x="652" y="361"/>
                </a:cubicBezTo>
                <a:cubicBezTo>
                  <a:pt x="650" y="362"/>
                  <a:pt x="648" y="363"/>
                  <a:pt x="648" y="364"/>
                </a:cubicBezTo>
                <a:cubicBezTo>
                  <a:pt x="649" y="365"/>
                  <a:pt x="647" y="365"/>
                  <a:pt x="645" y="365"/>
                </a:cubicBezTo>
                <a:cubicBezTo>
                  <a:pt x="644" y="364"/>
                  <a:pt x="644" y="362"/>
                  <a:pt x="641" y="362"/>
                </a:cubicBezTo>
                <a:cubicBezTo>
                  <a:pt x="639" y="362"/>
                  <a:pt x="636" y="362"/>
                  <a:pt x="636" y="364"/>
                </a:cubicBezTo>
                <a:cubicBezTo>
                  <a:pt x="637" y="366"/>
                  <a:pt x="635" y="369"/>
                  <a:pt x="633" y="368"/>
                </a:cubicBezTo>
                <a:cubicBezTo>
                  <a:pt x="630" y="365"/>
                  <a:pt x="630" y="365"/>
                  <a:pt x="630" y="365"/>
                </a:cubicBezTo>
                <a:cubicBezTo>
                  <a:pt x="630" y="365"/>
                  <a:pt x="625" y="362"/>
                  <a:pt x="624" y="366"/>
                </a:cubicBezTo>
                <a:cubicBezTo>
                  <a:pt x="624" y="369"/>
                  <a:pt x="623" y="371"/>
                  <a:pt x="622" y="372"/>
                </a:cubicBezTo>
                <a:cubicBezTo>
                  <a:pt x="621" y="372"/>
                  <a:pt x="620" y="374"/>
                  <a:pt x="621" y="375"/>
                </a:cubicBezTo>
                <a:cubicBezTo>
                  <a:pt x="621" y="376"/>
                  <a:pt x="619" y="378"/>
                  <a:pt x="616" y="375"/>
                </a:cubicBezTo>
                <a:cubicBezTo>
                  <a:pt x="613" y="372"/>
                  <a:pt x="612" y="377"/>
                  <a:pt x="610" y="374"/>
                </a:cubicBezTo>
                <a:cubicBezTo>
                  <a:pt x="609" y="371"/>
                  <a:pt x="611" y="370"/>
                  <a:pt x="608" y="369"/>
                </a:cubicBezTo>
                <a:cubicBezTo>
                  <a:pt x="605" y="367"/>
                  <a:pt x="604" y="370"/>
                  <a:pt x="604" y="370"/>
                </a:cubicBezTo>
                <a:cubicBezTo>
                  <a:pt x="604" y="370"/>
                  <a:pt x="594" y="371"/>
                  <a:pt x="598" y="367"/>
                </a:cubicBezTo>
                <a:cubicBezTo>
                  <a:pt x="602" y="363"/>
                  <a:pt x="602" y="363"/>
                  <a:pt x="600" y="362"/>
                </a:cubicBezTo>
                <a:cubicBezTo>
                  <a:pt x="597" y="361"/>
                  <a:pt x="601" y="359"/>
                  <a:pt x="599" y="358"/>
                </a:cubicBezTo>
                <a:cubicBezTo>
                  <a:pt x="597" y="358"/>
                  <a:pt x="597" y="357"/>
                  <a:pt x="597" y="357"/>
                </a:cubicBezTo>
                <a:cubicBezTo>
                  <a:pt x="595" y="357"/>
                  <a:pt x="595" y="357"/>
                  <a:pt x="595" y="357"/>
                </a:cubicBezTo>
                <a:cubicBezTo>
                  <a:pt x="595" y="357"/>
                  <a:pt x="597" y="353"/>
                  <a:pt x="594" y="351"/>
                </a:cubicBezTo>
                <a:cubicBezTo>
                  <a:pt x="591" y="348"/>
                  <a:pt x="594" y="353"/>
                  <a:pt x="593" y="352"/>
                </a:cubicBezTo>
                <a:cubicBezTo>
                  <a:pt x="591" y="351"/>
                  <a:pt x="593" y="359"/>
                  <a:pt x="591" y="361"/>
                </a:cubicBezTo>
                <a:cubicBezTo>
                  <a:pt x="589" y="363"/>
                  <a:pt x="594" y="364"/>
                  <a:pt x="592" y="365"/>
                </a:cubicBezTo>
                <a:cubicBezTo>
                  <a:pt x="590" y="366"/>
                  <a:pt x="593" y="370"/>
                  <a:pt x="589" y="372"/>
                </a:cubicBezTo>
                <a:cubicBezTo>
                  <a:pt x="584" y="373"/>
                  <a:pt x="592" y="377"/>
                  <a:pt x="587" y="377"/>
                </a:cubicBezTo>
                <a:cubicBezTo>
                  <a:pt x="583" y="377"/>
                  <a:pt x="583" y="380"/>
                  <a:pt x="583" y="380"/>
                </a:cubicBezTo>
                <a:cubicBezTo>
                  <a:pt x="583" y="380"/>
                  <a:pt x="584" y="383"/>
                  <a:pt x="582" y="387"/>
                </a:cubicBezTo>
                <a:cubicBezTo>
                  <a:pt x="580" y="390"/>
                  <a:pt x="581" y="383"/>
                  <a:pt x="575" y="385"/>
                </a:cubicBezTo>
                <a:cubicBezTo>
                  <a:pt x="570" y="387"/>
                  <a:pt x="578" y="386"/>
                  <a:pt x="574" y="391"/>
                </a:cubicBezTo>
                <a:cubicBezTo>
                  <a:pt x="570" y="395"/>
                  <a:pt x="575" y="388"/>
                  <a:pt x="570" y="393"/>
                </a:cubicBezTo>
                <a:cubicBezTo>
                  <a:pt x="565" y="397"/>
                  <a:pt x="570" y="397"/>
                  <a:pt x="570" y="401"/>
                </a:cubicBezTo>
                <a:cubicBezTo>
                  <a:pt x="571" y="405"/>
                  <a:pt x="572" y="399"/>
                  <a:pt x="574" y="403"/>
                </a:cubicBezTo>
                <a:cubicBezTo>
                  <a:pt x="576" y="407"/>
                  <a:pt x="576" y="405"/>
                  <a:pt x="573" y="409"/>
                </a:cubicBezTo>
                <a:cubicBezTo>
                  <a:pt x="570" y="414"/>
                  <a:pt x="573" y="412"/>
                  <a:pt x="574" y="414"/>
                </a:cubicBezTo>
                <a:cubicBezTo>
                  <a:pt x="575" y="417"/>
                  <a:pt x="578" y="408"/>
                  <a:pt x="578" y="411"/>
                </a:cubicBezTo>
                <a:cubicBezTo>
                  <a:pt x="579" y="415"/>
                  <a:pt x="581" y="410"/>
                  <a:pt x="584" y="413"/>
                </a:cubicBezTo>
                <a:cubicBezTo>
                  <a:pt x="586" y="416"/>
                  <a:pt x="584" y="415"/>
                  <a:pt x="580" y="417"/>
                </a:cubicBezTo>
                <a:cubicBezTo>
                  <a:pt x="576" y="419"/>
                  <a:pt x="582" y="420"/>
                  <a:pt x="583" y="422"/>
                </a:cubicBezTo>
                <a:cubicBezTo>
                  <a:pt x="585" y="423"/>
                  <a:pt x="585" y="425"/>
                  <a:pt x="582" y="428"/>
                </a:cubicBezTo>
                <a:cubicBezTo>
                  <a:pt x="579" y="431"/>
                  <a:pt x="582" y="433"/>
                  <a:pt x="584" y="433"/>
                </a:cubicBezTo>
                <a:cubicBezTo>
                  <a:pt x="586" y="434"/>
                  <a:pt x="586" y="431"/>
                  <a:pt x="586" y="428"/>
                </a:cubicBezTo>
                <a:cubicBezTo>
                  <a:pt x="586" y="425"/>
                  <a:pt x="587" y="424"/>
                  <a:pt x="589" y="425"/>
                </a:cubicBezTo>
                <a:cubicBezTo>
                  <a:pt x="592" y="425"/>
                  <a:pt x="592" y="423"/>
                  <a:pt x="592" y="421"/>
                </a:cubicBezTo>
                <a:cubicBezTo>
                  <a:pt x="591" y="419"/>
                  <a:pt x="592" y="416"/>
                  <a:pt x="595" y="416"/>
                </a:cubicBezTo>
                <a:cubicBezTo>
                  <a:pt x="597" y="416"/>
                  <a:pt x="596" y="418"/>
                  <a:pt x="594" y="420"/>
                </a:cubicBezTo>
                <a:cubicBezTo>
                  <a:pt x="592" y="423"/>
                  <a:pt x="596" y="424"/>
                  <a:pt x="593" y="428"/>
                </a:cubicBezTo>
                <a:cubicBezTo>
                  <a:pt x="590" y="431"/>
                  <a:pt x="595" y="432"/>
                  <a:pt x="596" y="434"/>
                </a:cubicBezTo>
                <a:cubicBezTo>
                  <a:pt x="598" y="437"/>
                  <a:pt x="599" y="433"/>
                  <a:pt x="601" y="436"/>
                </a:cubicBezTo>
                <a:cubicBezTo>
                  <a:pt x="602" y="439"/>
                  <a:pt x="599" y="440"/>
                  <a:pt x="600" y="443"/>
                </a:cubicBezTo>
                <a:cubicBezTo>
                  <a:pt x="601" y="446"/>
                  <a:pt x="602" y="443"/>
                  <a:pt x="603" y="444"/>
                </a:cubicBezTo>
                <a:cubicBezTo>
                  <a:pt x="605" y="446"/>
                  <a:pt x="606" y="446"/>
                  <a:pt x="604" y="448"/>
                </a:cubicBezTo>
                <a:cubicBezTo>
                  <a:pt x="601" y="450"/>
                  <a:pt x="606" y="452"/>
                  <a:pt x="603" y="454"/>
                </a:cubicBezTo>
                <a:cubicBezTo>
                  <a:pt x="601" y="456"/>
                  <a:pt x="600" y="452"/>
                  <a:pt x="598" y="453"/>
                </a:cubicBezTo>
                <a:cubicBezTo>
                  <a:pt x="596" y="454"/>
                  <a:pt x="600" y="455"/>
                  <a:pt x="598" y="457"/>
                </a:cubicBezTo>
                <a:cubicBezTo>
                  <a:pt x="596" y="459"/>
                  <a:pt x="596" y="457"/>
                  <a:pt x="593" y="455"/>
                </a:cubicBezTo>
                <a:cubicBezTo>
                  <a:pt x="589" y="454"/>
                  <a:pt x="590" y="459"/>
                  <a:pt x="588" y="459"/>
                </a:cubicBezTo>
                <a:cubicBezTo>
                  <a:pt x="586" y="459"/>
                  <a:pt x="588" y="464"/>
                  <a:pt x="585" y="463"/>
                </a:cubicBezTo>
                <a:cubicBezTo>
                  <a:pt x="583" y="463"/>
                  <a:pt x="585" y="459"/>
                  <a:pt x="584" y="458"/>
                </a:cubicBezTo>
                <a:cubicBezTo>
                  <a:pt x="582" y="457"/>
                  <a:pt x="582" y="456"/>
                  <a:pt x="585" y="455"/>
                </a:cubicBezTo>
                <a:cubicBezTo>
                  <a:pt x="589" y="454"/>
                  <a:pt x="589" y="453"/>
                  <a:pt x="589" y="452"/>
                </a:cubicBezTo>
                <a:cubicBezTo>
                  <a:pt x="588" y="451"/>
                  <a:pt x="586" y="451"/>
                  <a:pt x="583" y="451"/>
                </a:cubicBezTo>
                <a:cubicBezTo>
                  <a:pt x="580" y="452"/>
                  <a:pt x="583" y="448"/>
                  <a:pt x="580" y="447"/>
                </a:cubicBezTo>
                <a:cubicBezTo>
                  <a:pt x="578" y="447"/>
                  <a:pt x="577" y="448"/>
                  <a:pt x="577" y="448"/>
                </a:cubicBezTo>
                <a:cubicBezTo>
                  <a:pt x="577" y="448"/>
                  <a:pt x="576" y="445"/>
                  <a:pt x="574" y="445"/>
                </a:cubicBezTo>
                <a:cubicBezTo>
                  <a:pt x="572" y="444"/>
                  <a:pt x="570" y="446"/>
                  <a:pt x="570" y="446"/>
                </a:cubicBezTo>
                <a:cubicBezTo>
                  <a:pt x="570" y="446"/>
                  <a:pt x="571" y="444"/>
                  <a:pt x="569" y="442"/>
                </a:cubicBezTo>
                <a:cubicBezTo>
                  <a:pt x="567" y="440"/>
                  <a:pt x="564" y="443"/>
                  <a:pt x="563" y="442"/>
                </a:cubicBezTo>
                <a:cubicBezTo>
                  <a:pt x="561" y="442"/>
                  <a:pt x="561" y="440"/>
                  <a:pt x="563" y="439"/>
                </a:cubicBezTo>
                <a:cubicBezTo>
                  <a:pt x="564" y="437"/>
                  <a:pt x="562" y="436"/>
                  <a:pt x="560" y="436"/>
                </a:cubicBezTo>
                <a:cubicBezTo>
                  <a:pt x="557" y="436"/>
                  <a:pt x="561" y="433"/>
                  <a:pt x="560" y="430"/>
                </a:cubicBezTo>
                <a:cubicBezTo>
                  <a:pt x="559" y="428"/>
                  <a:pt x="561" y="426"/>
                  <a:pt x="558" y="426"/>
                </a:cubicBezTo>
                <a:cubicBezTo>
                  <a:pt x="556" y="425"/>
                  <a:pt x="558" y="429"/>
                  <a:pt x="558" y="431"/>
                </a:cubicBezTo>
                <a:cubicBezTo>
                  <a:pt x="559" y="433"/>
                  <a:pt x="555" y="430"/>
                  <a:pt x="556" y="433"/>
                </a:cubicBezTo>
                <a:cubicBezTo>
                  <a:pt x="557" y="436"/>
                  <a:pt x="557" y="436"/>
                  <a:pt x="556" y="440"/>
                </a:cubicBezTo>
                <a:cubicBezTo>
                  <a:pt x="555" y="445"/>
                  <a:pt x="555" y="439"/>
                  <a:pt x="555" y="437"/>
                </a:cubicBezTo>
                <a:cubicBezTo>
                  <a:pt x="554" y="435"/>
                  <a:pt x="550" y="438"/>
                  <a:pt x="550" y="435"/>
                </a:cubicBezTo>
                <a:cubicBezTo>
                  <a:pt x="551" y="433"/>
                  <a:pt x="550" y="432"/>
                  <a:pt x="547" y="431"/>
                </a:cubicBezTo>
                <a:cubicBezTo>
                  <a:pt x="545" y="431"/>
                  <a:pt x="543" y="430"/>
                  <a:pt x="546" y="428"/>
                </a:cubicBezTo>
                <a:cubicBezTo>
                  <a:pt x="548" y="425"/>
                  <a:pt x="548" y="428"/>
                  <a:pt x="550" y="426"/>
                </a:cubicBezTo>
                <a:cubicBezTo>
                  <a:pt x="552" y="424"/>
                  <a:pt x="549" y="424"/>
                  <a:pt x="547" y="422"/>
                </a:cubicBezTo>
                <a:cubicBezTo>
                  <a:pt x="545" y="419"/>
                  <a:pt x="545" y="418"/>
                  <a:pt x="546" y="414"/>
                </a:cubicBezTo>
                <a:cubicBezTo>
                  <a:pt x="547" y="411"/>
                  <a:pt x="549" y="412"/>
                  <a:pt x="549" y="415"/>
                </a:cubicBezTo>
                <a:cubicBezTo>
                  <a:pt x="549" y="418"/>
                  <a:pt x="552" y="417"/>
                  <a:pt x="550" y="420"/>
                </a:cubicBezTo>
                <a:cubicBezTo>
                  <a:pt x="549" y="423"/>
                  <a:pt x="552" y="425"/>
                  <a:pt x="554" y="425"/>
                </a:cubicBezTo>
                <a:cubicBezTo>
                  <a:pt x="556" y="425"/>
                  <a:pt x="555" y="423"/>
                  <a:pt x="556" y="420"/>
                </a:cubicBezTo>
                <a:cubicBezTo>
                  <a:pt x="556" y="418"/>
                  <a:pt x="558" y="418"/>
                  <a:pt x="558" y="416"/>
                </a:cubicBezTo>
                <a:cubicBezTo>
                  <a:pt x="558" y="413"/>
                  <a:pt x="554" y="417"/>
                  <a:pt x="554" y="417"/>
                </a:cubicBezTo>
                <a:cubicBezTo>
                  <a:pt x="554" y="417"/>
                  <a:pt x="554" y="415"/>
                  <a:pt x="554" y="411"/>
                </a:cubicBezTo>
                <a:cubicBezTo>
                  <a:pt x="555" y="408"/>
                  <a:pt x="553" y="411"/>
                  <a:pt x="550" y="409"/>
                </a:cubicBezTo>
                <a:cubicBezTo>
                  <a:pt x="546" y="407"/>
                  <a:pt x="550" y="405"/>
                  <a:pt x="551" y="403"/>
                </a:cubicBezTo>
                <a:cubicBezTo>
                  <a:pt x="552" y="400"/>
                  <a:pt x="548" y="401"/>
                  <a:pt x="548" y="399"/>
                </a:cubicBezTo>
                <a:cubicBezTo>
                  <a:pt x="548" y="396"/>
                  <a:pt x="544" y="397"/>
                  <a:pt x="545" y="395"/>
                </a:cubicBezTo>
                <a:cubicBezTo>
                  <a:pt x="547" y="393"/>
                  <a:pt x="541" y="391"/>
                  <a:pt x="543" y="391"/>
                </a:cubicBezTo>
                <a:cubicBezTo>
                  <a:pt x="545" y="391"/>
                  <a:pt x="543" y="388"/>
                  <a:pt x="539" y="387"/>
                </a:cubicBezTo>
                <a:cubicBezTo>
                  <a:pt x="534" y="386"/>
                  <a:pt x="539" y="383"/>
                  <a:pt x="536" y="381"/>
                </a:cubicBezTo>
                <a:cubicBezTo>
                  <a:pt x="534" y="379"/>
                  <a:pt x="537" y="377"/>
                  <a:pt x="540" y="377"/>
                </a:cubicBezTo>
                <a:cubicBezTo>
                  <a:pt x="542" y="377"/>
                  <a:pt x="541" y="379"/>
                  <a:pt x="540" y="382"/>
                </a:cubicBezTo>
                <a:cubicBezTo>
                  <a:pt x="539" y="385"/>
                  <a:pt x="542" y="386"/>
                  <a:pt x="543" y="387"/>
                </a:cubicBezTo>
                <a:cubicBezTo>
                  <a:pt x="544" y="388"/>
                  <a:pt x="543" y="382"/>
                  <a:pt x="545" y="383"/>
                </a:cubicBezTo>
                <a:cubicBezTo>
                  <a:pt x="548" y="384"/>
                  <a:pt x="544" y="378"/>
                  <a:pt x="548" y="380"/>
                </a:cubicBezTo>
                <a:cubicBezTo>
                  <a:pt x="551" y="381"/>
                  <a:pt x="551" y="382"/>
                  <a:pt x="553" y="383"/>
                </a:cubicBezTo>
                <a:cubicBezTo>
                  <a:pt x="555" y="384"/>
                  <a:pt x="554" y="380"/>
                  <a:pt x="552" y="379"/>
                </a:cubicBezTo>
                <a:cubicBezTo>
                  <a:pt x="550" y="378"/>
                  <a:pt x="549" y="376"/>
                  <a:pt x="552" y="374"/>
                </a:cubicBezTo>
                <a:cubicBezTo>
                  <a:pt x="555" y="372"/>
                  <a:pt x="556" y="377"/>
                  <a:pt x="558" y="378"/>
                </a:cubicBezTo>
                <a:cubicBezTo>
                  <a:pt x="560" y="379"/>
                  <a:pt x="559" y="376"/>
                  <a:pt x="561" y="374"/>
                </a:cubicBezTo>
                <a:cubicBezTo>
                  <a:pt x="564" y="372"/>
                  <a:pt x="558" y="372"/>
                  <a:pt x="560" y="369"/>
                </a:cubicBezTo>
                <a:cubicBezTo>
                  <a:pt x="562" y="367"/>
                  <a:pt x="552" y="369"/>
                  <a:pt x="554" y="366"/>
                </a:cubicBezTo>
                <a:cubicBezTo>
                  <a:pt x="557" y="363"/>
                  <a:pt x="548" y="364"/>
                  <a:pt x="552" y="363"/>
                </a:cubicBezTo>
                <a:cubicBezTo>
                  <a:pt x="555" y="362"/>
                  <a:pt x="549" y="361"/>
                  <a:pt x="549" y="358"/>
                </a:cubicBezTo>
                <a:cubicBezTo>
                  <a:pt x="548" y="356"/>
                  <a:pt x="546" y="357"/>
                  <a:pt x="542" y="356"/>
                </a:cubicBezTo>
                <a:cubicBezTo>
                  <a:pt x="538" y="356"/>
                  <a:pt x="542" y="353"/>
                  <a:pt x="541" y="350"/>
                </a:cubicBezTo>
                <a:cubicBezTo>
                  <a:pt x="540" y="347"/>
                  <a:pt x="539" y="349"/>
                  <a:pt x="536" y="351"/>
                </a:cubicBezTo>
                <a:cubicBezTo>
                  <a:pt x="533" y="352"/>
                  <a:pt x="531" y="351"/>
                  <a:pt x="531" y="351"/>
                </a:cubicBezTo>
                <a:cubicBezTo>
                  <a:pt x="531" y="351"/>
                  <a:pt x="531" y="350"/>
                  <a:pt x="529" y="348"/>
                </a:cubicBezTo>
                <a:cubicBezTo>
                  <a:pt x="527" y="346"/>
                  <a:pt x="524" y="348"/>
                  <a:pt x="524" y="348"/>
                </a:cubicBezTo>
                <a:cubicBezTo>
                  <a:pt x="524" y="348"/>
                  <a:pt x="526" y="346"/>
                  <a:pt x="526" y="344"/>
                </a:cubicBezTo>
                <a:cubicBezTo>
                  <a:pt x="526" y="341"/>
                  <a:pt x="521" y="342"/>
                  <a:pt x="525" y="339"/>
                </a:cubicBezTo>
                <a:cubicBezTo>
                  <a:pt x="528" y="336"/>
                  <a:pt x="517" y="339"/>
                  <a:pt x="521" y="336"/>
                </a:cubicBezTo>
                <a:cubicBezTo>
                  <a:pt x="526" y="333"/>
                  <a:pt x="520" y="333"/>
                  <a:pt x="521" y="330"/>
                </a:cubicBezTo>
                <a:cubicBezTo>
                  <a:pt x="522" y="327"/>
                  <a:pt x="520" y="329"/>
                  <a:pt x="518" y="329"/>
                </a:cubicBezTo>
                <a:cubicBezTo>
                  <a:pt x="515" y="329"/>
                  <a:pt x="516" y="326"/>
                  <a:pt x="518" y="325"/>
                </a:cubicBezTo>
                <a:cubicBezTo>
                  <a:pt x="520" y="324"/>
                  <a:pt x="519" y="322"/>
                  <a:pt x="517" y="320"/>
                </a:cubicBezTo>
                <a:cubicBezTo>
                  <a:pt x="516" y="319"/>
                  <a:pt x="516" y="325"/>
                  <a:pt x="515" y="326"/>
                </a:cubicBezTo>
                <a:cubicBezTo>
                  <a:pt x="513" y="327"/>
                  <a:pt x="516" y="328"/>
                  <a:pt x="517" y="330"/>
                </a:cubicBezTo>
                <a:cubicBezTo>
                  <a:pt x="518" y="332"/>
                  <a:pt x="515" y="334"/>
                  <a:pt x="513" y="336"/>
                </a:cubicBezTo>
                <a:cubicBezTo>
                  <a:pt x="511" y="338"/>
                  <a:pt x="511" y="339"/>
                  <a:pt x="513" y="340"/>
                </a:cubicBezTo>
                <a:cubicBezTo>
                  <a:pt x="514" y="340"/>
                  <a:pt x="516" y="341"/>
                  <a:pt x="514" y="343"/>
                </a:cubicBezTo>
                <a:cubicBezTo>
                  <a:pt x="513" y="345"/>
                  <a:pt x="516" y="345"/>
                  <a:pt x="518" y="347"/>
                </a:cubicBezTo>
                <a:cubicBezTo>
                  <a:pt x="520" y="348"/>
                  <a:pt x="519" y="350"/>
                  <a:pt x="515" y="349"/>
                </a:cubicBezTo>
                <a:cubicBezTo>
                  <a:pt x="510" y="349"/>
                  <a:pt x="511" y="352"/>
                  <a:pt x="507" y="353"/>
                </a:cubicBezTo>
                <a:cubicBezTo>
                  <a:pt x="503" y="353"/>
                  <a:pt x="507" y="357"/>
                  <a:pt x="503" y="358"/>
                </a:cubicBezTo>
                <a:cubicBezTo>
                  <a:pt x="498" y="359"/>
                  <a:pt x="504" y="360"/>
                  <a:pt x="497" y="364"/>
                </a:cubicBezTo>
                <a:cubicBezTo>
                  <a:pt x="491" y="367"/>
                  <a:pt x="494" y="368"/>
                  <a:pt x="491" y="369"/>
                </a:cubicBezTo>
                <a:cubicBezTo>
                  <a:pt x="487" y="369"/>
                  <a:pt x="487" y="373"/>
                  <a:pt x="489" y="374"/>
                </a:cubicBezTo>
                <a:cubicBezTo>
                  <a:pt x="491" y="376"/>
                  <a:pt x="489" y="372"/>
                  <a:pt x="492" y="373"/>
                </a:cubicBezTo>
                <a:cubicBezTo>
                  <a:pt x="495" y="373"/>
                  <a:pt x="496" y="372"/>
                  <a:pt x="495" y="374"/>
                </a:cubicBezTo>
                <a:cubicBezTo>
                  <a:pt x="493" y="376"/>
                  <a:pt x="493" y="377"/>
                  <a:pt x="492" y="379"/>
                </a:cubicBezTo>
                <a:cubicBezTo>
                  <a:pt x="490" y="380"/>
                  <a:pt x="489" y="381"/>
                  <a:pt x="490" y="382"/>
                </a:cubicBezTo>
                <a:cubicBezTo>
                  <a:pt x="491" y="384"/>
                  <a:pt x="494" y="381"/>
                  <a:pt x="496" y="382"/>
                </a:cubicBezTo>
                <a:cubicBezTo>
                  <a:pt x="498" y="383"/>
                  <a:pt x="497" y="385"/>
                  <a:pt x="495" y="385"/>
                </a:cubicBezTo>
                <a:cubicBezTo>
                  <a:pt x="493" y="385"/>
                  <a:pt x="493" y="388"/>
                  <a:pt x="490" y="389"/>
                </a:cubicBezTo>
                <a:cubicBezTo>
                  <a:pt x="486" y="390"/>
                  <a:pt x="489" y="392"/>
                  <a:pt x="489" y="395"/>
                </a:cubicBezTo>
                <a:cubicBezTo>
                  <a:pt x="490" y="398"/>
                  <a:pt x="493" y="395"/>
                  <a:pt x="494" y="393"/>
                </a:cubicBezTo>
                <a:cubicBezTo>
                  <a:pt x="495" y="392"/>
                  <a:pt x="495" y="391"/>
                  <a:pt x="497" y="392"/>
                </a:cubicBezTo>
                <a:cubicBezTo>
                  <a:pt x="499" y="392"/>
                  <a:pt x="497" y="397"/>
                  <a:pt x="498" y="397"/>
                </a:cubicBezTo>
                <a:cubicBezTo>
                  <a:pt x="500" y="398"/>
                  <a:pt x="499" y="397"/>
                  <a:pt x="500" y="394"/>
                </a:cubicBezTo>
                <a:cubicBezTo>
                  <a:pt x="501" y="392"/>
                  <a:pt x="501" y="391"/>
                  <a:pt x="504" y="392"/>
                </a:cubicBezTo>
                <a:cubicBezTo>
                  <a:pt x="506" y="393"/>
                  <a:pt x="506" y="393"/>
                  <a:pt x="503" y="396"/>
                </a:cubicBezTo>
                <a:cubicBezTo>
                  <a:pt x="499" y="398"/>
                  <a:pt x="505" y="399"/>
                  <a:pt x="501" y="401"/>
                </a:cubicBezTo>
                <a:cubicBezTo>
                  <a:pt x="496" y="403"/>
                  <a:pt x="499" y="405"/>
                  <a:pt x="501" y="407"/>
                </a:cubicBezTo>
                <a:cubicBezTo>
                  <a:pt x="503" y="410"/>
                  <a:pt x="503" y="405"/>
                  <a:pt x="505" y="406"/>
                </a:cubicBezTo>
                <a:cubicBezTo>
                  <a:pt x="507" y="406"/>
                  <a:pt x="506" y="401"/>
                  <a:pt x="509" y="399"/>
                </a:cubicBezTo>
                <a:cubicBezTo>
                  <a:pt x="513" y="397"/>
                  <a:pt x="509" y="402"/>
                  <a:pt x="511" y="403"/>
                </a:cubicBezTo>
                <a:cubicBezTo>
                  <a:pt x="514" y="405"/>
                  <a:pt x="513" y="406"/>
                  <a:pt x="511" y="408"/>
                </a:cubicBezTo>
                <a:cubicBezTo>
                  <a:pt x="510" y="410"/>
                  <a:pt x="512" y="413"/>
                  <a:pt x="511" y="414"/>
                </a:cubicBezTo>
                <a:cubicBezTo>
                  <a:pt x="510" y="415"/>
                  <a:pt x="508" y="415"/>
                  <a:pt x="506" y="410"/>
                </a:cubicBezTo>
                <a:cubicBezTo>
                  <a:pt x="504" y="405"/>
                  <a:pt x="502" y="414"/>
                  <a:pt x="502" y="414"/>
                </a:cubicBezTo>
                <a:cubicBezTo>
                  <a:pt x="502" y="414"/>
                  <a:pt x="504" y="417"/>
                  <a:pt x="506" y="419"/>
                </a:cubicBezTo>
                <a:cubicBezTo>
                  <a:pt x="509" y="421"/>
                  <a:pt x="507" y="423"/>
                  <a:pt x="506" y="426"/>
                </a:cubicBezTo>
                <a:cubicBezTo>
                  <a:pt x="505" y="429"/>
                  <a:pt x="506" y="422"/>
                  <a:pt x="504" y="423"/>
                </a:cubicBezTo>
                <a:cubicBezTo>
                  <a:pt x="502" y="425"/>
                  <a:pt x="502" y="421"/>
                  <a:pt x="499" y="422"/>
                </a:cubicBezTo>
                <a:cubicBezTo>
                  <a:pt x="496" y="423"/>
                  <a:pt x="495" y="419"/>
                  <a:pt x="497" y="419"/>
                </a:cubicBezTo>
                <a:cubicBezTo>
                  <a:pt x="498" y="418"/>
                  <a:pt x="495" y="416"/>
                  <a:pt x="497" y="415"/>
                </a:cubicBezTo>
                <a:cubicBezTo>
                  <a:pt x="499" y="413"/>
                  <a:pt x="493" y="413"/>
                  <a:pt x="496" y="410"/>
                </a:cubicBezTo>
                <a:cubicBezTo>
                  <a:pt x="499" y="407"/>
                  <a:pt x="493" y="408"/>
                  <a:pt x="494" y="405"/>
                </a:cubicBezTo>
                <a:cubicBezTo>
                  <a:pt x="495" y="403"/>
                  <a:pt x="494" y="401"/>
                  <a:pt x="494" y="399"/>
                </a:cubicBezTo>
                <a:cubicBezTo>
                  <a:pt x="493" y="396"/>
                  <a:pt x="493" y="402"/>
                  <a:pt x="491" y="403"/>
                </a:cubicBezTo>
                <a:cubicBezTo>
                  <a:pt x="488" y="404"/>
                  <a:pt x="489" y="408"/>
                  <a:pt x="486" y="409"/>
                </a:cubicBezTo>
                <a:cubicBezTo>
                  <a:pt x="484" y="410"/>
                  <a:pt x="491" y="411"/>
                  <a:pt x="488" y="413"/>
                </a:cubicBezTo>
                <a:cubicBezTo>
                  <a:pt x="486" y="416"/>
                  <a:pt x="492" y="417"/>
                  <a:pt x="489" y="418"/>
                </a:cubicBezTo>
                <a:cubicBezTo>
                  <a:pt x="486" y="418"/>
                  <a:pt x="489" y="420"/>
                  <a:pt x="486" y="421"/>
                </a:cubicBezTo>
                <a:cubicBezTo>
                  <a:pt x="483" y="422"/>
                  <a:pt x="485" y="417"/>
                  <a:pt x="483" y="418"/>
                </a:cubicBezTo>
                <a:cubicBezTo>
                  <a:pt x="480" y="419"/>
                  <a:pt x="481" y="416"/>
                  <a:pt x="480" y="414"/>
                </a:cubicBezTo>
                <a:cubicBezTo>
                  <a:pt x="479" y="412"/>
                  <a:pt x="479" y="417"/>
                  <a:pt x="478" y="417"/>
                </a:cubicBezTo>
                <a:cubicBezTo>
                  <a:pt x="477" y="417"/>
                  <a:pt x="475" y="419"/>
                  <a:pt x="472" y="420"/>
                </a:cubicBezTo>
                <a:cubicBezTo>
                  <a:pt x="469" y="421"/>
                  <a:pt x="472" y="417"/>
                  <a:pt x="470" y="415"/>
                </a:cubicBezTo>
                <a:cubicBezTo>
                  <a:pt x="469" y="414"/>
                  <a:pt x="469" y="416"/>
                  <a:pt x="466" y="417"/>
                </a:cubicBezTo>
                <a:cubicBezTo>
                  <a:pt x="464" y="419"/>
                  <a:pt x="462" y="417"/>
                  <a:pt x="462" y="417"/>
                </a:cubicBezTo>
                <a:cubicBezTo>
                  <a:pt x="462" y="417"/>
                  <a:pt x="463" y="414"/>
                  <a:pt x="465" y="412"/>
                </a:cubicBezTo>
                <a:cubicBezTo>
                  <a:pt x="467" y="410"/>
                  <a:pt x="460" y="411"/>
                  <a:pt x="461" y="408"/>
                </a:cubicBezTo>
                <a:cubicBezTo>
                  <a:pt x="462" y="405"/>
                  <a:pt x="458" y="407"/>
                  <a:pt x="459" y="404"/>
                </a:cubicBezTo>
                <a:cubicBezTo>
                  <a:pt x="461" y="402"/>
                  <a:pt x="457" y="403"/>
                  <a:pt x="455" y="402"/>
                </a:cubicBezTo>
                <a:cubicBezTo>
                  <a:pt x="452" y="400"/>
                  <a:pt x="453" y="400"/>
                  <a:pt x="455" y="398"/>
                </a:cubicBezTo>
                <a:cubicBezTo>
                  <a:pt x="456" y="396"/>
                  <a:pt x="454" y="395"/>
                  <a:pt x="452" y="395"/>
                </a:cubicBezTo>
                <a:cubicBezTo>
                  <a:pt x="450" y="395"/>
                  <a:pt x="453" y="399"/>
                  <a:pt x="451" y="400"/>
                </a:cubicBezTo>
                <a:cubicBezTo>
                  <a:pt x="449" y="401"/>
                  <a:pt x="453" y="403"/>
                  <a:pt x="451" y="405"/>
                </a:cubicBezTo>
                <a:cubicBezTo>
                  <a:pt x="450" y="407"/>
                  <a:pt x="450" y="408"/>
                  <a:pt x="451" y="410"/>
                </a:cubicBezTo>
                <a:cubicBezTo>
                  <a:pt x="453" y="412"/>
                  <a:pt x="454" y="411"/>
                  <a:pt x="452" y="413"/>
                </a:cubicBezTo>
                <a:cubicBezTo>
                  <a:pt x="451" y="415"/>
                  <a:pt x="451" y="417"/>
                  <a:pt x="453" y="418"/>
                </a:cubicBezTo>
                <a:cubicBezTo>
                  <a:pt x="455" y="418"/>
                  <a:pt x="459" y="418"/>
                  <a:pt x="456" y="419"/>
                </a:cubicBezTo>
                <a:cubicBezTo>
                  <a:pt x="454" y="420"/>
                  <a:pt x="456" y="422"/>
                  <a:pt x="452" y="423"/>
                </a:cubicBezTo>
                <a:cubicBezTo>
                  <a:pt x="449" y="423"/>
                  <a:pt x="451" y="424"/>
                  <a:pt x="454" y="425"/>
                </a:cubicBezTo>
                <a:cubicBezTo>
                  <a:pt x="456" y="427"/>
                  <a:pt x="457" y="427"/>
                  <a:pt x="455" y="428"/>
                </a:cubicBezTo>
                <a:cubicBezTo>
                  <a:pt x="453" y="430"/>
                  <a:pt x="452" y="427"/>
                  <a:pt x="449" y="426"/>
                </a:cubicBezTo>
                <a:cubicBezTo>
                  <a:pt x="446" y="426"/>
                  <a:pt x="448" y="430"/>
                  <a:pt x="446" y="430"/>
                </a:cubicBezTo>
                <a:cubicBezTo>
                  <a:pt x="443" y="430"/>
                  <a:pt x="444" y="428"/>
                  <a:pt x="442" y="431"/>
                </a:cubicBezTo>
                <a:cubicBezTo>
                  <a:pt x="442" y="431"/>
                  <a:pt x="445" y="435"/>
                  <a:pt x="442" y="437"/>
                </a:cubicBezTo>
                <a:cubicBezTo>
                  <a:pt x="438" y="438"/>
                  <a:pt x="438" y="434"/>
                  <a:pt x="436" y="438"/>
                </a:cubicBezTo>
                <a:cubicBezTo>
                  <a:pt x="433" y="441"/>
                  <a:pt x="437" y="441"/>
                  <a:pt x="436" y="442"/>
                </a:cubicBezTo>
                <a:cubicBezTo>
                  <a:pt x="435" y="444"/>
                  <a:pt x="435" y="442"/>
                  <a:pt x="431" y="442"/>
                </a:cubicBezTo>
                <a:cubicBezTo>
                  <a:pt x="428" y="443"/>
                  <a:pt x="432" y="446"/>
                  <a:pt x="429" y="447"/>
                </a:cubicBezTo>
                <a:cubicBezTo>
                  <a:pt x="426" y="448"/>
                  <a:pt x="428" y="452"/>
                  <a:pt x="429" y="453"/>
                </a:cubicBezTo>
                <a:cubicBezTo>
                  <a:pt x="431" y="454"/>
                  <a:pt x="431" y="450"/>
                  <a:pt x="432" y="450"/>
                </a:cubicBezTo>
                <a:cubicBezTo>
                  <a:pt x="433" y="450"/>
                  <a:pt x="438" y="447"/>
                  <a:pt x="438" y="447"/>
                </a:cubicBezTo>
                <a:cubicBezTo>
                  <a:pt x="438" y="447"/>
                  <a:pt x="439" y="449"/>
                  <a:pt x="437" y="450"/>
                </a:cubicBezTo>
                <a:cubicBezTo>
                  <a:pt x="435" y="451"/>
                  <a:pt x="438" y="452"/>
                  <a:pt x="437" y="456"/>
                </a:cubicBezTo>
                <a:cubicBezTo>
                  <a:pt x="435" y="460"/>
                  <a:pt x="438" y="458"/>
                  <a:pt x="440" y="458"/>
                </a:cubicBezTo>
                <a:cubicBezTo>
                  <a:pt x="442" y="458"/>
                  <a:pt x="444" y="454"/>
                  <a:pt x="445" y="455"/>
                </a:cubicBezTo>
                <a:cubicBezTo>
                  <a:pt x="447" y="456"/>
                  <a:pt x="442" y="458"/>
                  <a:pt x="443" y="460"/>
                </a:cubicBezTo>
                <a:cubicBezTo>
                  <a:pt x="444" y="461"/>
                  <a:pt x="449" y="459"/>
                  <a:pt x="449" y="459"/>
                </a:cubicBezTo>
                <a:cubicBezTo>
                  <a:pt x="449" y="459"/>
                  <a:pt x="450" y="460"/>
                  <a:pt x="447" y="462"/>
                </a:cubicBezTo>
                <a:cubicBezTo>
                  <a:pt x="445" y="465"/>
                  <a:pt x="447" y="466"/>
                  <a:pt x="450" y="467"/>
                </a:cubicBezTo>
                <a:cubicBezTo>
                  <a:pt x="453" y="468"/>
                  <a:pt x="450" y="472"/>
                  <a:pt x="450" y="472"/>
                </a:cubicBezTo>
                <a:cubicBezTo>
                  <a:pt x="450" y="472"/>
                  <a:pt x="449" y="470"/>
                  <a:pt x="446" y="471"/>
                </a:cubicBezTo>
                <a:cubicBezTo>
                  <a:pt x="442" y="473"/>
                  <a:pt x="449" y="474"/>
                  <a:pt x="447" y="478"/>
                </a:cubicBezTo>
                <a:cubicBezTo>
                  <a:pt x="445" y="481"/>
                  <a:pt x="446" y="479"/>
                  <a:pt x="442" y="479"/>
                </a:cubicBezTo>
                <a:cubicBezTo>
                  <a:pt x="437" y="478"/>
                  <a:pt x="441" y="483"/>
                  <a:pt x="438" y="483"/>
                </a:cubicBezTo>
                <a:cubicBezTo>
                  <a:pt x="434" y="483"/>
                  <a:pt x="435" y="486"/>
                  <a:pt x="435" y="489"/>
                </a:cubicBezTo>
                <a:cubicBezTo>
                  <a:pt x="434" y="493"/>
                  <a:pt x="435" y="496"/>
                  <a:pt x="435" y="496"/>
                </a:cubicBezTo>
                <a:cubicBezTo>
                  <a:pt x="435" y="496"/>
                  <a:pt x="434" y="495"/>
                  <a:pt x="433" y="493"/>
                </a:cubicBezTo>
                <a:cubicBezTo>
                  <a:pt x="433" y="491"/>
                  <a:pt x="432" y="495"/>
                  <a:pt x="430" y="495"/>
                </a:cubicBezTo>
                <a:cubicBezTo>
                  <a:pt x="428" y="494"/>
                  <a:pt x="428" y="492"/>
                  <a:pt x="428" y="489"/>
                </a:cubicBezTo>
                <a:cubicBezTo>
                  <a:pt x="429" y="485"/>
                  <a:pt x="425" y="487"/>
                  <a:pt x="422" y="484"/>
                </a:cubicBezTo>
                <a:cubicBezTo>
                  <a:pt x="420" y="480"/>
                  <a:pt x="424" y="487"/>
                  <a:pt x="421" y="489"/>
                </a:cubicBezTo>
                <a:cubicBezTo>
                  <a:pt x="418" y="490"/>
                  <a:pt x="422" y="493"/>
                  <a:pt x="420" y="495"/>
                </a:cubicBezTo>
                <a:cubicBezTo>
                  <a:pt x="418" y="498"/>
                  <a:pt x="423" y="498"/>
                  <a:pt x="421" y="501"/>
                </a:cubicBezTo>
                <a:cubicBezTo>
                  <a:pt x="419" y="505"/>
                  <a:pt x="423" y="504"/>
                  <a:pt x="424" y="507"/>
                </a:cubicBezTo>
                <a:cubicBezTo>
                  <a:pt x="425" y="510"/>
                  <a:pt x="423" y="512"/>
                  <a:pt x="422" y="512"/>
                </a:cubicBezTo>
                <a:cubicBezTo>
                  <a:pt x="420" y="512"/>
                  <a:pt x="417" y="512"/>
                  <a:pt x="420" y="507"/>
                </a:cubicBezTo>
                <a:cubicBezTo>
                  <a:pt x="422" y="503"/>
                  <a:pt x="419" y="506"/>
                  <a:pt x="419" y="506"/>
                </a:cubicBezTo>
                <a:cubicBezTo>
                  <a:pt x="419" y="506"/>
                  <a:pt x="419" y="504"/>
                  <a:pt x="418" y="501"/>
                </a:cubicBezTo>
                <a:cubicBezTo>
                  <a:pt x="417" y="499"/>
                  <a:pt x="416" y="502"/>
                  <a:pt x="416" y="502"/>
                </a:cubicBezTo>
                <a:cubicBezTo>
                  <a:pt x="416" y="502"/>
                  <a:pt x="415" y="500"/>
                  <a:pt x="413" y="497"/>
                </a:cubicBezTo>
                <a:cubicBezTo>
                  <a:pt x="411" y="493"/>
                  <a:pt x="412" y="499"/>
                  <a:pt x="410" y="500"/>
                </a:cubicBezTo>
                <a:cubicBezTo>
                  <a:pt x="407" y="501"/>
                  <a:pt x="409" y="504"/>
                  <a:pt x="406" y="505"/>
                </a:cubicBezTo>
                <a:cubicBezTo>
                  <a:pt x="403" y="506"/>
                  <a:pt x="403" y="508"/>
                  <a:pt x="405" y="510"/>
                </a:cubicBezTo>
                <a:cubicBezTo>
                  <a:pt x="407" y="511"/>
                  <a:pt x="409" y="515"/>
                  <a:pt x="408" y="517"/>
                </a:cubicBezTo>
                <a:cubicBezTo>
                  <a:pt x="406" y="520"/>
                  <a:pt x="407" y="522"/>
                  <a:pt x="409" y="524"/>
                </a:cubicBezTo>
                <a:cubicBezTo>
                  <a:pt x="411" y="526"/>
                  <a:pt x="414" y="523"/>
                  <a:pt x="414" y="525"/>
                </a:cubicBezTo>
                <a:cubicBezTo>
                  <a:pt x="415" y="528"/>
                  <a:pt x="411" y="526"/>
                  <a:pt x="407" y="526"/>
                </a:cubicBezTo>
                <a:cubicBezTo>
                  <a:pt x="403" y="526"/>
                  <a:pt x="406" y="531"/>
                  <a:pt x="406" y="531"/>
                </a:cubicBezTo>
                <a:cubicBezTo>
                  <a:pt x="406" y="531"/>
                  <a:pt x="407" y="536"/>
                  <a:pt x="403" y="538"/>
                </a:cubicBezTo>
                <a:cubicBezTo>
                  <a:pt x="398" y="540"/>
                  <a:pt x="403" y="541"/>
                  <a:pt x="399" y="544"/>
                </a:cubicBezTo>
                <a:cubicBezTo>
                  <a:pt x="395" y="546"/>
                  <a:pt x="397" y="549"/>
                  <a:pt x="400" y="551"/>
                </a:cubicBezTo>
                <a:cubicBezTo>
                  <a:pt x="403" y="553"/>
                  <a:pt x="399" y="547"/>
                  <a:pt x="402" y="547"/>
                </a:cubicBezTo>
                <a:cubicBezTo>
                  <a:pt x="404" y="547"/>
                  <a:pt x="404" y="543"/>
                  <a:pt x="407" y="544"/>
                </a:cubicBezTo>
                <a:cubicBezTo>
                  <a:pt x="409" y="546"/>
                  <a:pt x="408" y="546"/>
                  <a:pt x="406" y="549"/>
                </a:cubicBezTo>
                <a:cubicBezTo>
                  <a:pt x="403" y="553"/>
                  <a:pt x="407" y="553"/>
                  <a:pt x="405" y="559"/>
                </a:cubicBezTo>
                <a:cubicBezTo>
                  <a:pt x="402" y="564"/>
                  <a:pt x="411" y="557"/>
                  <a:pt x="409" y="560"/>
                </a:cubicBezTo>
                <a:cubicBezTo>
                  <a:pt x="407" y="564"/>
                  <a:pt x="409" y="565"/>
                  <a:pt x="408" y="569"/>
                </a:cubicBezTo>
                <a:cubicBezTo>
                  <a:pt x="406" y="572"/>
                  <a:pt x="408" y="573"/>
                  <a:pt x="409" y="574"/>
                </a:cubicBezTo>
                <a:cubicBezTo>
                  <a:pt x="411" y="574"/>
                  <a:pt x="412" y="570"/>
                  <a:pt x="414" y="569"/>
                </a:cubicBezTo>
                <a:cubicBezTo>
                  <a:pt x="417" y="569"/>
                  <a:pt x="416" y="565"/>
                  <a:pt x="418" y="565"/>
                </a:cubicBezTo>
                <a:cubicBezTo>
                  <a:pt x="420" y="565"/>
                  <a:pt x="420" y="562"/>
                  <a:pt x="424" y="564"/>
                </a:cubicBezTo>
                <a:cubicBezTo>
                  <a:pt x="427" y="566"/>
                  <a:pt x="416" y="566"/>
                  <a:pt x="418" y="568"/>
                </a:cubicBezTo>
                <a:cubicBezTo>
                  <a:pt x="419" y="569"/>
                  <a:pt x="418" y="571"/>
                  <a:pt x="414" y="573"/>
                </a:cubicBezTo>
                <a:cubicBezTo>
                  <a:pt x="410" y="575"/>
                  <a:pt x="415" y="578"/>
                  <a:pt x="410" y="579"/>
                </a:cubicBezTo>
                <a:cubicBezTo>
                  <a:pt x="405" y="579"/>
                  <a:pt x="411" y="583"/>
                  <a:pt x="406" y="583"/>
                </a:cubicBezTo>
                <a:cubicBezTo>
                  <a:pt x="402" y="582"/>
                  <a:pt x="408" y="586"/>
                  <a:pt x="404" y="587"/>
                </a:cubicBezTo>
                <a:cubicBezTo>
                  <a:pt x="399" y="589"/>
                  <a:pt x="402" y="591"/>
                  <a:pt x="403" y="595"/>
                </a:cubicBezTo>
                <a:cubicBezTo>
                  <a:pt x="404" y="600"/>
                  <a:pt x="404" y="590"/>
                  <a:pt x="406" y="592"/>
                </a:cubicBezTo>
                <a:cubicBezTo>
                  <a:pt x="409" y="594"/>
                  <a:pt x="409" y="588"/>
                  <a:pt x="412" y="589"/>
                </a:cubicBezTo>
                <a:cubicBezTo>
                  <a:pt x="415" y="591"/>
                  <a:pt x="410" y="591"/>
                  <a:pt x="413" y="594"/>
                </a:cubicBezTo>
                <a:cubicBezTo>
                  <a:pt x="416" y="597"/>
                  <a:pt x="417" y="592"/>
                  <a:pt x="420" y="594"/>
                </a:cubicBezTo>
                <a:cubicBezTo>
                  <a:pt x="423" y="595"/>
                  <a:pt x="421" y="590"/>
                  <a:pt x="423" y="591"/>
                </a:cubicBezTo>
                <a:cubicBezTo>
                  <a:pt x="425" y="593"/>
                  <a:pt x="423" y="584"/>
                  <a:pt x="425" y="583"/>
                </a:cubicBezTo>
                <a:cubicBezTo>
                  <a:pt x="427" y="583"/>
                  <a:pt x="428" y="585"/>
                  <a:pt x="427" y="589"/>
                </a:cubicBezTo>
                <a:cubicBezTo>
                  <a:pt x="426" y="593"/>
                  <a:pt x="430" y="590"/>
                  <a:pt x="432" y="592"/>
                </a:cubicBezTo>
                <a:cubicBezTo>
                  <a:pt x="433" y="595"/>
                  <a:pt x="429" y="596"/>
                  <a:pt x="429" y="596"/>
                </a:cubicBezTo>
                <a:cubicBezTo>
                  <a:pt x="429" y="596"/>
                  <a:pt x="431" y="599"/>
                  <a:pt x="430" y="603"/>
                </a:cubicBezTo>
                <a:cubicBezTo>
                  <a:pt x="429" y="606"/>
                  <a:pt x="429" y="601"/>
                  <a:pt x="424" y="602"/>
                </a:cubicBezTo>
                <a:cubicBezTo>
                  <a:pt x="419" y="602"/>
                  <a:pt x="422" y="605"/>
                  <a:pt x="418" y="606"/>
                </a:cubicBezTo>
                <a:cubicBezTo>
                  <a:pt x="414" y="608"/>
                  <a:pt x="420" y="610"/>
                  <a:pt x="418" y="613"/>
                </a:cubicBezTo>
                <a:cubicBezTo>
                  <a:pt x="416" y="616"/>
                  <a:pt x="425" y="614"/>
                  <a:pt x="422" y="616"/>
                </a:cubicBezTo>
                <a:cubicBezTo>
                  <a:pt x="419" y="618"/>
                  <a:pt x="424" y="619"/>
                  <a:pt x="427" y="619"/>
                </a:cubicBezTo>
                <a:cubicBezTo>
                  <a:pt x="430" y="619"/>
                  <a:pt x="426" y="618"/>
                  <a:pt x="428" y="616"/>
                </a:cubicBezTo>
                <a:cubicBezTo>
                  <a:pt x="431" y="614"/>
                  <a:pt x="432" y="609"/>
                  <a:pt x="432" y="609"/>
                </a:cubicBezTo>
                <a:cubicBezTo>
                  <a:pt x="432" y="609"/>
                  <a:pt x="435" y="609"/>
                  <a:pt x="433" y="613"/>
                </a:cubicBezTo>
                <a:cubicBezTo>
                  <a:pt x="430" y="616"/>
                  <a:pt x="435" y="615"/>
                  <a:pt x="434" y="617"/>
                </a:cubicBezTo>
                <a:cubicBezTo>
                  <a:pt x="432" y="620"/>
                  <a:pt x="436" y="620"/>
                  <a:pt x="439" y="620"/>
                </a:cubicBezTo>
                <a:cubicBezTo>
                  <a:pt x="441" y="621"/>
                  <a:pt x="442" y="616"/>
                  <a:pt x="442" y="616"/>
                </a:cubicBezTo>
                <a:cubicBezTo>
                  <a:pt x="442" y="616"/>
                  <a:pt x="442" y="616"/>
                  <a:pt x="442" y="617"/>
                </a:cubicBezTo>
                <a:cubicBezTo>
                  <a:pt x="441" y="621"/>
                  <a:pt x="445" y="619"/>
                  <a:pt x="446" y="620"/>
                </a:cubicBezTo>
                <a:cubicBezTo>
                  <a:pt x="448" y="621"/>
                  <a:pt x="448" y="624"/>
                  <a:pt x="444" y="625"/>
                </a:cubicBezTo>
                <a:cubicBezTo>
                  <a:pt x="441" y="626"/>
                  <a:pt x="446" y="627"/>
                  <a:pt x="443" y="631"/>
                </a:cubicBezTo>
                <a:cubicBezTo>
                  <a:pt x="440" y="634"/>
                  <a:pt x="443" y="628"/>
                  <a:pt x="440" y="628"/>
                </a:cubicBezTo>
                <a:cubicBezTo>
                  <a:pt x="437" y="629"/>
                  <a:pt x="437" y="632"/>
                  <a:pt x="435" y="634"/>
                </a:cubicBezTo>
                <a:cubicBezTo>
                  <a:pt x="433" y="637"/>
                  <a:pt x="432" y="634"/>
                  <a:pt x="428" y="633"/>
                </a:cubicBezTo>
                <a:cubicBezTo>
                  <a:pt x="424" y="633"/>
                  <a:pt x="427" y="638"/>
                  <a:pt x="424" y="641"/>
                </a:cubicBezTo>
                <a:cubicBezTo>
                  <a:pt x="422" y="643"/>
                  <a:pt x="430" y="644"/>
                  <a:pt x="427" y="647"/>
                </a:cubicBezTo>
                <a:cubicBezTo>
                  <a:pt x="424" y="650"/>
                  <a:pt x="430" y="650"/>
                  <a:pt x="432" y="651"/>
                </a:cubicBezTo>
                <a:cubicBezTo>
                  <a:pt x="435" y="652"/>
                  <a:pt x="434" y="654"/>
                  <a:pt x="428" y="656"/>
                </a:cubicBezTo>
                <a:cubicBezTo>
                  <a:pt x="422" y="657"/>
                  <a:pt x="426" y="653"/>
                  <a:pt x="420" y="653"/>
                </a:cubicBezTo>
                <a:cubicBezTo>
                  <a:pt x="414" y="653"/>
                  <a:pt x="421" y="657"/>
                  <a:pt x="416" y="656"/>
                </a:cubicBezTo>
                <a:cubicBezTo>
                  <a:pt x="411" y="656"/>
                  <a:pt x="415" y="655"/>
                  <a:pt x="408" y="657"/>
                </a:cubicBezTo>
                <a:cubicBezTo>
                  <a:pt x="402" y="660"/>
                  <a:pt x="410" y="664"/>
                  <a:pt x="406" y="666"/>
                </a:cubicBezTo>
                <a:cubicBezTo>
                  <a:pt x="401" y="669"/>
                  <a:pt x="404" y="664"/>
                  <a:pt x="399" y="666"/>
                </a:cubicBezTo>
                <a:cubicBezTo>
                  <a:pt x="394" y="668"/>
                  <a:pt x="401" y="668"/>
                  <a:pt x="397" y="672"/>
                </a:cubicBezTo>
                <a:cubicBezTo>
                  <a:pt x="393" y="676"/>
                  <a:pt x="401" y="679"/>
                  <a:pt x="397" y="679"/>
                </a:cubicBezTo>
                <a:cubicBezTo>
                  <a:pt x="392" y="679"/>
                  <a:pt x="399" y="684"/>
                  <a:pt x="393" y="684"/>
                </a:cubicBezTo>
                <a:cubicBezTo>
                  <a:pt x="387" y="684"/>
                  <a:pt x="396" y="688"/>
                  <a:pt x="390" y="687"/>
                </a:cubicBezTo>
                <a:cubicBezTo>
                  <a:pt x="383" y="687"/>
                  <a:pt x="390" y="691"/>
                  <a:pt x="386" y="694"/>
                </a:cubicBezTo>
                <a:cubicBezTo>
                  <a:pt x="382" y="698"/>
                  <a:pt x="388" y="697"/>
                  <a:pt x="391" y="696"/>
                </a:cubicBezTo>
                <a:cubicBezTo>
                  <a:pt x="394" y="694"/>
                  <a:pt x="394" y="693"/>
                  <a:pt x="394" y="693"/>
                </a:cubicBezTo>
                <a:cubicBezTo>
                  <a:pt x="394" y="693"/>
                  <a:pt x="398" y="695"/>
                  <a:pt x="395" y="698"/>
                </a:cubicBezTo>
                <a:cubicBezTo>
                  <a:pt x="393" y="702"/>
                  <a:pt x="396" y="704"/>
                  <a:pt x="397" y="706"/>
                </a:cubicBezTo>
                <a:cubicBezTo>
                  <a:pt x="399" y="708"/>
                  <a:pt x="400" y="705"/>
                  <a:pt x="398" y="702"/>
                </a:cubicBezTo>
                <a:cubicBezTo>
                  <a:pt x="397" y="699"/>
                  <a:pt x="402" y="690"/>
                  <a:pt x="402" y="692"/>
                </a:cubicBezTo>
                <a:cubicBezTo>
                  <a:pt x="402" y="695"/>
                  <a:pt x="402" y="699"/>
                  <a:pt x="406" y="697"/>
                </a:cubicBezTo>
                <a:cubicBezTo>
                  <a:pt x="410" y="696"/>
                  <a:pt x="408" y="702"/>
                  <a:pt x="410" y="705"/>
                </a:cubicBezTo>
                <a:cubicBezTo>
                  <a:pt x="412" y="708"/>
                  <a:pt x="410" y="709"/>
                  <a:pt x="407" y="708"/>
                </a:cubicBezTo>
                <a:cubicBezTo>
                  <a:pt x="404" y="708"/>
                  <a:pt x="401" y="709"/>
                  <a:pt x="401" y="709"/>
                </a:cubicBezTo>
                <a:cubicBezTo>
                  <a:pt x="401" y="709"/>
                  <a:pt x="399" y="708"/>
                  <a:pt x="395" y="711"/>
                </a:cubicBezTo>
                <a:cubicBezTo>
                  <a:pt x="391" y="714"/>
                  <a:pt x="393" y="715"/>
                  <a:pt x="393" y="715"/>
                </a:cubicBezTo>
                <a:cubicBezTo>
                  <a:pt x="393" y="715"/>
                  <a:pt x="395" y="719"/>
                  <a:pt x="390" y="720"/>
                </a:cubicBezTo>
                <a:cubicBezTo>
                  <a:pt x="385" y="722"/>
                  <a:pt x="389" y="724"/>
                  <a:pt x="384" y="724"/>
                </a:cubicBezTo>
                <a:cubicBezTo>
                  <a:pt x="379" y="724"/>
                  <a:pt x="382" y="728"/>
                  <a:pt x="377" y="728"/>
                </a:cubicBezTo>
                <a:cubicBezTo>
                  <a:pt x="372" y="729"/>
                  <a:pt x="372" y="733"/>
                  <a:pt x="373" y="736"/>
                </a:cubicBezTo>
                <a:cubicBezTo>
                  <a:pt x="375" y="739"/>
                  <a:pt x="377" y="734"/>
                  <a:pt x="379" y="733"/>
                </a:cubicBezTo>
                <a:cubicBezTo>
                  <a:pt x="382" y="733"/>
                  <a:pt x="387" y="729"/>
                  <a:pt x="389" y="731"/>
                </a:cubicBezTo>
                <a:cubicBezTo>
                  <a:pt x="392" y="732"/>
                  <a:pt x="389" y="734"/>
                  <a:pt x="383" y="734"/>
                </a:cubicBezTo>
                <a:cubicBezTo>
                  <a:pt x="378" y="735"/>
                  <a:pt x="382" y="739"/>
                  <a:pt x="378" y="739"/>
                </a:cubicBezTo>
                <a:cubicBezTo>
                  <a:pt x="374" y="738"/>
                  <a:pt x="376" y="744"/>
                  <a:pt x="370" y="743"/>
                </a:cubicBezTo>
                <a:cubicBezTo>
                  <a:pt x="364" y="742"/>
                  <a:pt x="367" y="749"/>
                  <a:pt x="367" y="749"/>
                </a:cubicBezTo>
                <a:cubicBezTo>
                  <a:pt x="367" y="749"/>
                  <a:pt x="366" y="756"/>
                  <a:pt x="362" y="758"/>
                </a:cubicBezTo>
                <a:cubicBezTo>
                  <a:pt x="359" y="761"/>
                  <a:pt x="363" y="764"/>
                  <a:pt x="365" y="765"/>
                </a:cubicBezTo>
                <a:cubicBezTo>
                  <a:pt x="367" y="765"/>
                  <a:pt x="367" y="760"/>
                  <a:pt x="369" y="759"/>
                </a:cubicBezTo>
                <a:cubicBezTo>
                  <a:pt x="372" y="758"/>
                  <a:pt x="373" y="754"/>
                  <a:pt x="373" y="754"/>
                </a:cubicBezTo>
                <a:cubicBezTo>
                  <a:pt x="373" y="754"/>
                  <a:pt x="375" y="757"/>
                  <a:pt x="371" y="761"/>
                </a:cubicBezTo>
                <a:cubicBezTo>
                  <a:pt x="367" y="765"/>
                  <a:pt x="375" y="762"/>
                  <a:pt x="374" y="766"/>
                </a:cubicBezTo>
                <a:cubicBezTo>
                  <a:pt x="372" y="770"/>
                  <a:pt x="374" y="770"/>
                  <a:pt x="377" y="772"/>
                </a:cubicBezTo>
                <a:cubicBezTo>
                  <a:pt x="379" y="774"/>
                  <a:pt x="379" y="769"/>
                  <a:pt x="380" y="768"/>
                </a:cubicBezTo>
                <a:cubicBezTo>
                  <a:pt x="382" y="768"/>
                  <a:pt x="381" y="765"/>
                  <a:pt x="380" y="761"/>
                </a:cubicBezTo>
                <a:cubicBezTo>
                  <a:pt x="379" y="758"/>
                  <a:pt x="381" y="754"/>
                  <a:pt x="384" y="752"/>
                </a:cubicBezTo>
                <a:cubicBezTo>
                  <a:pt x="386" y="750"/>
                  <a:pt x="385" y="754"/>
                  <a:pt x="383" y="757"/>
                </a:cubicBezTo>
                <a:cubicBezTo>
                  <a:pt x="380" y="761"/>
                  <a:pt x="384" y="764"/>
                  <a:pt x="386" y="767"/>
                </a:cubicBezTo>
                <a:cubicBezTo>
                  <a:pt x="388" y="770"/>
                  <a:pt x="386" y="761"/>
                  <a:pt x="388" y="764"/>
                </a:cubicBezTo>
                <a:cubicBezTo>
                  <a:pt x="391" y="766"/>
                  <a:pt x="389" y="758"/>
                  <a:pt x="391" y="760"/>
                </a:cubicBezTo>
                <a:cubicBezTo>
                  <a:pt x="394" y="762"/>
                  <a:pt x="390" y="754"/>
                  <a:pt x="392" y="753"/>
                </a:cubicBezTo>
                <a:cubicBezTo>
                  <a:pt x="394" y="753"/>
                  <a:pt x="396" y="749"/>
                  <a:pt x="396" y="752"/>
                </a:cubicBezTo>
                <a:cubicBezTo>
                  <a:pt x="396" y="755"/>
                  <a:pt x="398" y="748"/>
                  <a:pt x="402" y="750"/>
                </a:cubicBezTo>
                <a:cubicBezTo>
                  <a:pt x="406" y="752"/>
                  <a:pt x="404" y="744"/>
                  <a:pt x="407" y="744"/>
                </a:cubicBezTo>
                <a:cubicBezTo>
                  <a:pt x="409" y="744"/>
                  <a:pt x="406" y="752"/>
                  <a:pt x="408" y="754"/>
                </a:cubicBezTo>
                <a:cubicBezTo>
                  <a:pt x="410" y="755"/>
                  <a:pt x="409" y="748"/>
                  <a:pt x="410" y="750"/>
                </a:cubicBezTo>
                <a:cubicBezTo>
                  <a:pt x="411" y="752"/>
                  <a:pt x="411" y="746"/>
                  <a:pt x="413" y="746"/>
                </a:cubicBezTo>
                <a:cubicBezTo>
                  <a:pt x="415" y="747"/>
                  <a:pt x="414" y="741"/>
                  <a:pt x="418" y="741"/>
                </a:cubicBezTo>
                <a:cubicBezTo>
                  <a:pt x="422" y="741"/>
                  <a:pt x="419" y="746"/>
                  <a:pt x="417" y="748"/>
                </a:cubicBezTo>
                <a:cubicBezTo>
                  <a:pt x="415" y="750"/>
                  <a:pt x="421" y="752"/>
                  <a:pt x="421" y="752"/>
                </a:cubicBezTo>
                <a:cubicBezTo>
                  <a:pt x="421" y="752"/>
                  <a:pt x="427" y="755"/>
                  <a:pt x="421" y="757"/>
                </a:cubicBezTo>
                <a:cubicBezTo>
                  <a:pt x="415" y="758"/>
                  <a:pt x="417" y="759"/>
                  <a:pt x="413" y="763"/>
                </a:cubicBezTo>
                <a:cubicBezTo>
                  <a:pt x="410" y="766"/>
                  <a:pt x="414" y="766"/>
                  <a:pt x="417" y="764"/>
                </a:cubicBezTo>
                <a:cubicBezTo>
                  <a:pt x="421" y="761"/>
                  <a:pt x="422" y="760"/>
                  <a:pt x="423" y="763"/>
                </a:cubicBezTo>
                <a:cubicBezTo>
                  <a:pt x="423" y="765"/>
                  <a:pt x="419" y="768"/>
                  <a:pt x="415" y="771"/>
                </a:cubicBezTo>
                <a:cubicBezTo>
                  <a:pt x="411" y="774"/>
                  <a:pt x="416" y="775"/>
                  <a:pt x="416" y="779"/>
                </a:cubicBezTo>
                <a:cubicBezTo>
                  <a:pt x="417" y="782"/>
                  <a:pt x="417" y="773"/>
                  <a:pt x="420" y="774"/>
                </a:cubicBezTo>
                <a:cubicBezTo>
                  <a:pt x="423" y="775"/>
                  <a:pt x="423" y="769"/>
                  <a:pt x="426" y="770"/>
                </a:cubicBezTo>
                <a:cubicBezTo>
                  <a:pt x="430" y="771"/>
                  <a:pt x="427" y="772"/>
                  <a:pt x="423" y="775"/>
                </a:cubicBezTo>
                <a:cubicBezTo>
                  <a:pt x="419" y="777"/>
                  <a:pt x="422" y="782"/>
                  <a:pt x="423" y="785"/>
                </a:cubicBezTo>
                <a:cubicBezTo>
                  <a:pt x="424" y="788"/>
                  <a:pt x="425" y="781"/>
                  <a:pt x="426" y="782"/>
                </a:cubicBezTo>
                <a:cubicBezTo>
                  <a:pt x="428" y="783"/>
                  <a:pt x="427" y="776"/>
                  <a:pt x="429" y="778"/>
                </a:cubicBezTo>
                <a:cubicBezTo>
                  <a:pt x="430" y="780"/>
                  <a:pt x="429" y="770"/>
                  <a:pt x="432" y="769"/>
                </a:cubicBezTo>
                <a:cubicBezTo>
                  <a:pt x="435" y="768"/>
                  <a:pt x="435" y="769"/>
                  <a:pt x="433" y="772"/>
                </a:cubicBezTo>
                <a:cubicBezTo>
                  <a:pt x="432" y="774"/>
                  <a:pt x="434" y="779"/>
                  <a:pt x="437" y="781"/>
                </a:cubicBezTo>
                <a:cubicBezTo>
                  <a:pt x="441" y="783"/>
                  <a:pt x="438" y="776"/>
                  <a:pt x="440" y="777"/>
                </a:cubicBezTo>
                <a:cubicBezTo>
                  <a:pt x="442" y="779"/>
                  <a:pt x="436" y="770"/>
                  <a:pt x="438" y="768"/>
                </a:cubicBezTo>
                <a:cubicBezTo>
                  <a:pt x="440" y="767"/>
                  <a:pt x="442" y="771"/>
                  <a:pt x="444" y="773"/>
                </a:cubicBezTo>
                <a:cubicBezTo>
                  <a:pt x="447" y="774"/>
                  <a:pt x="444" y="769"/>
                  <a:pt x="441" y="765"/>
                </a:cubicBezTo>
                <a:cubicBezTo>
                  <a:pt x="437" y="761"/>
                  <a:pt x="441" y="760"/>
                  <a:pt x="443" y="763"/>
                </a:cubicBezTo>
                <a:cubicBezTo>
                  <a:pt x="445" y="765"/>
                  <a:pt x="446" y="757"/>
                  <a:pt x="449" y="757"/>
                </a:cubicBezTo>
                <a:cubicBezTo>
                  <a:pt x="453" y="757"/>
                  <a:pt x="450" y="759"/>
                  <a:pt x="447" y="762"/>
                </a:cubicBezTo>
                <a:cubicBezTo>
                  <a:pt x="444" y="765"/>
                  <a:pt x="447" y="767"/>
                  <a:pt x="450" y="769"/>
                </a:cubicBezTo>
                <a:cubicBezTo>
                  <a:pt x="452" y="771"/>
                  <a:pt x="452" y="763"/>
                  <a:pt x="455" y="765"/>
                </a:cubicBezTo>
                <a:cubicBezTo>
                  <a:pt x="458" y="766"/>
                  <a:pt x="454" y="760"/>
                  <a:pt x="457" y="760"/>
                </a:cubicBezTo>
                <a:cubicBezTo>
                  <a:pt x="460" y="761"/>
                  <a:pt x="457" y="752"/>
                  <a:pt x="457" y="752"/>
                </a:cubicBezTo>
                <a:cubicBezTo>
                  <a:pt x="462" y="757"/>
                  <a:pt x="462" y="757"/>
                  <a:pt x="462" y="757"/>
                </a:cubicBezTo>
                <a:cubicBezTo>
                  <a:pt x="462" y="757"/>
                  <a:pt x="465" y="750"/>
                  <a:pt x="470" y="751"/>
                </a:cubicBezTo>
                <a:cubicBezTo>
                  <a:pt x="474" y="753"/>
                  <a:pt x="476" y="745"/>
                  <a:pt x="476" y="745"/>
                </a:cubicBezTo>
                <a:cubicBezTo>
                  <a:pt x="476" y="745"/>
                  <a:pt x="476" y="750"/>
                  <a:pt x="475" y="751"/>
                </a:cubicBezTo>
                <a:cubicBezTo>
                  <a:pt x="473" y="752"/>
                  <a:pt x="473" y="754"/>
                  <a:pt x="471" y="756"/>
                </a:cubicBezTo>
                <a:cubicBezTo>
                  <a:pt x="469" y="757"/>
                  <a:pt x="470" y="761"/>
                  <a:pt x="466" y="762"/>
                </a:cubicBezTo>
                <a:cubicBezTo>
                  <a:pt x="462" y="763"/>
                  <a:pt x="460" y="764"/>
                  <a:pt x="457" y="767"/>
                </a:cubicBezTo>
                <a:cubicBezTo>
                  <a:pt x="454" y="770"/>
                  <a:pt x="461" y="769"/>
                  <a:pt x="460" y="773"/>
                </a:cubicBezTo>
                <a:cubicBezTo>
                  <a:pt x="458" y="776"/>
                  <a:pt x="457" y="779"/>
                  <a:pt x="459" y="781"/>
                </a:cubicBezTo>
                <a:cubicBezTo>
                  <a:pt x="461" y="784"/>
                  <a:pt x="461" y="779"/>
                  <a:pt x="464" y="781"/>
                </a:cubicBezTo>
                <a:cubicBezTo>
                  <a:pt x="467" y="783"/>
                  <a:pt x="464" y="783"/>
                  <a:pt x="467" y="784"/>
                </a:cubicBezTo>
                <a:cubicBezTo>
                  <a:pt x="469" y="786"/>
                  <a:pt x="468" y="780"/>
                  <a:pt x="472" y="780"/>
                </a:cubicBezTo>
                <a:cubicBezTo>
                  <a:pt x="476" y="780"/>
                  <a:pt x="476" y="782"/>
                  <a:pt x="472" y="784"/>
                </a:cubicBezTo>
                <a:cubicBezTo>
                  <a:pt x="468" y="786"/>
                  <a:pt x="467" y="787"/>
                  <a:pt x="469" y="790"/>
                </a:cubicBezTo>
                <a:cubicBezTo>
                  <a:pt x="470" y="793"/>
                  <a:pt x="468" y="793"/>
                  <a:pt x="465" y="795"/>
                </a:cubicBezTo>
                <a:cubicBezTo>
                  <a:pt x="462" y="796"/>
                  <a:pt x="461" y="799"/>
                  <a:pt x="459" y="802"/>
                </a:cubicBezTo>
                <a:cubicBezTo>
                  <a:pt x="458" y="805"/>
                  <a:pt x="457" y="807"/>
                  <a:pt x="454" y="806"/>
                </a:cubicBezTo>
                <a:cubicBezTo>
                  <a:pt x="451" y="804"/>
                  <a:pt x="449" y="808"/>
                  <a:pt x="449" y="808"/>
                </a:cubicBezTo>
                <a:cubicBezTo>
                  <a:pt x="449" y="808"/>
                  <a:pt x="451" y="811"/>
                  <a:pt x="450" y="815"/>
                </a:cubicBezTo>
                <a:cubicBezTo>
                  <a:pt x="450" y="820"/>
                  <a:pt x="454" y="819"/>
                  <a:pt x="456" y="822"/>
                </a:cubicBezTo>
                <a:cubicBezTo>
                  <a:pt x="458" y="826"/>
                  <a:pt x="454" y="826"/>
                  <a:pt x="451" y="826"/>
                </a:cubicBezTo>
                <a:cubicBezTo>
                  <a:pt x="448" y="826"/>
                  <a:pt x="452" y="821"/>
                  <a:pt x="449" y="819"/>
                </a:cubicBezTo>
                <a:cubicBezTo>
                  <a:pt x="446" y="817"/>
                  <a:pt x="446" y="815"/>
                  <a:pt x="444" y="816"/>
                </a:cubicBezTo>
                <a:cubicBezTo>
                  <a:pt x="442" y="818"/>
                  <a:pt x="438" y="814"/>
                  <a:pt x="434" y="809"/>
                </a:cubicBezTo>
                <a:cubicBezTo>
                  <a:pt x="431" y="805"/>
                  <a:pt x="431" y="806"/>
                  <a:pt x="425" y="805"/>
                </a:cubicBezTo>
                <a:cubicBezTo>
                  <a:pt x="419" y="804"/>
                  <a:pt x="415" y="805"/>
                  <a:pt x="415" y="803"/>
                </a:cubicBezTo>
                <a:cubicBezTo>
                  <a:pt x="416" y="802"/>
                  <a:pt x="411" y="802"/>
                  <a:pt x="413" y="799"/>
                </a:cubicBezTo>
                <a:cubicBezTo>
                  <a:pt x="415" y="795"/>
                  <a:pt x="410" y="794"/>
                  <a:pt x="410" y="794"/>
                </a:cubicBezTo>
                <a:cubicBezTo>
                  <a:pt x="410" y="794"/>
                  <a:pt x="405" y="793"/>
                  <a:pt x="407" y="790"/>
                </a:cubicBezTo>
                <a:cubicBezTo>
                  <a:pt x="409" y="788"/>
                  <a:pt x="405" y="790"/>
                  <a:pt x="406" y="787"/>
                </a:cubicBezTo>
                <a:cubicBezTo>
                  <a:pt x="407" y="785"/>
                  <a:pt x="404" y="784"/>
                  <a:pt x="402" y="783"/>
                </a:cubicBezTo>
                <a:cubicBezTo>
                  <a:pt x="401" y="781"/>
                  <a:pt x="403" y="786"/>
                  <a:pt x="401" y="786"/>
                </a:cubicBezTo>
                <a:cubicBezTo>
                  <a:pt x="399" y="785"/>
                  <a:pt x="401" y="789"/>
                  <a:pt x="401" y="792"/>
                </a:cubicBezTo>
                <a:cubicBezTo>
                  <a:pt x="401" y="794"/>
                  <a:pt x="405" y="793"/>
                  <a:pt x="402" y="795"/>
                </a:cubicBezTo>
                <a:cubicBezTo>
                  <a:pt x="400" y="797"/>
                  <a:pt x="400" y="797"/>
                  <a:pt x="400" y="799"/>
                </a:cubicBezTo>
                <a:cubicBezTo>
                  <a:pt x="400" y="800"/>
                  <a:pt x="401" y="801"/>
                  <a:pt x="403" y="802"/>
                </a:cubicBezTo>
                <a:cubicBezTo>
                  <a:pt x="406" y="802"/>
                  <a:pt x="404" y="805"/>
                  <a:pt x="402" y="806"/>
                </a:cubicBezTo>
                <a:cubicBezTo>
                  <a:pt x="400" y="806"/>
                  <a:pt x="402" y="812"/>
                  <a:pt x="401" y="814"/>
                </a:cubicBezTo>
                <a:cubicBezTo>
                  <a:pt x="400" y="815"/>
                  <a:pt x="397" y="814"/>
                  <a:pt x="398" y="812"/>
                </a:cubicBezTo>
                <a:cubicBezTo>
                  <a:pt x="399" y="809"/>
                  <a:pt x="394" y="810"/>
                  <a:pt x="396" y="806"/>
                </a:cubicBezTo>
                <a:cubicBezTo>
                  <a:pt x="398" y="803"/>
                  <a:pt x="391" y="805"/>
                  <a:pt x="392" y="802"/>
                </a:cubicBezTo>
                <a:cubicBezTo>
                  <a:pt x="393" y="799"/>
                  <a:pt x="387" y="802"/>
                  <a:pt x="388" y="801"/>
                </a:cubicBezTo>
                <a:cubicBezTo>
                  <a:pt x="388" y="799"/>
                  <a:pt x="383" y="798"/>
                  <a:pt x="382" y="795"/>
                </a:cubicBezTo>
                <a:cubicBezTo>
                  <a:pt x="381" y="792"/>
                  <a:pt x="378" y="796"/>
                  <a:pt x="377" y="795"/>
                </a:cubicBezTo>
                <a:cubicBezTo>
                  <a:pt x="375" y="794"/>
                  <a:pt x="375" y="799"/>
                  <a:pt x="373" y="800"/>
                </a:cubicBezTo>
                <a:cubicBezTo>
                  <a:pt x="372" y="801"/>
                  <a:pt x="372" y="795"/>
                  <a:pt x="372" y="795"/>
                </a:cubicBezTo>
                <a:cubicBezTo>
                  <a:pt x="372" y="795"/>
                  <a:pt x="371" y="792"/>
                  <a:pt x="373" y="791"/>
                </a:cubicBezTo>
                <a:cubicBezTo>
                  <a:pt x="375" y="790"/>
                  <a:pt x="374" y="788"/>
                  <a:pt x="372" y="788"/>
                </a:cubicBezTo>
                <a:cubicBezTo>
                  <a:pt x="370" y="787"/>
                  <a:pt x="370" y="787"/>
                  <a:pt x="370" y="785"/>
                </a:cubicBezTo>
                <a:cubicBezTo>
                  <a:pt x="371" y="784"/>
                  <a:pt x="371" y="782"/>
                  <a:pt x="371" y="781"/>
                </a:cubicBezTo>
                <a:cubicBezTo>
                  <a:pt x="372" y="780"/>
                  <a:pt x="370" y="779"/>
                  <a:pt x="368" y="779"/>
                </a:cubicBezTo>
                <a:cubicBezTo>
                  <a:pt x="366" y="779"/>
                  <a:pt x="368" y="777"/>
                  <a:pt x="367" y="776"/>
                </a:cubicBezTo>
                <a:cubicBezTo>
                  <a:pt x="366" y="774"/>
                  <a:pt x="368" y="772"/>
                  <a:pt x="365" y="771"/>
                </a:cubicBezTo>
                <a:cubicBezTo>
                  <a:pt x="363" y="771"/>
                  <a:pt x="365" y="775"/>
                  <a:pt x="365" y="777"/>
                </a:cubicBezTo>
                <a:cubicBezTo>
                  <a:pt x="366" y="779"/>
                  <a:pt x="365" y="781"/>
                  <a:pt x="363" y="782"/>
                </a:cubicBezTo>
                <a:cubicBezTo>
                  <a:pt x="362" y="782"/>
                  <a:pt x="364" y="783"/>
                  <a:pt x="362" y="784"/>
                </a:cubicBezTo>
                <a:cubicBezTo>
                  <a:pt x="361" y="786"/>
                  <a:pt x="365" y="785"/>
                  <a:pt x="365" y="785"/>
                </a:cubicBezTo>
                <a:cubicBezTo>
                  <a:pt x="365" y="785"/>
                  <a:pt x="365" y="788"/>
                  <a:pt x="363" y="787"/>
                </a:cubicBezTo>
                <a:cubicBezTo>
                  <a:pt x="362" y="787"/>
                  <a:pt x="363" y="790"/>
                  <a:pt x="363" y="790"/>
                </a:cubicBezTo>
                <a:cubicBezTo>
                  <a:pt x="367" y="794"/>
                  <a:pt x="367" y="794"/>
                  <a:pt x="367" y="794"/>
                </a:cubicBezTo>
                <a:cubicBezTo>
                  <a:pt x="367" y="794"/>
                  <a:pt x="369" y="796"/>
                  <a:pt x="366" y="800"/>
                </a:cubicBezTo>
                <a:cubicBezTo>
                  <a:pt x="363" y="804"/>
                  <a:pt x="369" y="804"/>
                  <a:pt x="366" y="806"/>
                </a:cubicBezTo>
                <a:cubicBezTo>
                  <a:pt x="363" y="809"/>
                  <a:pt x="363" y="811"/>
                  <a:pt x="359" y="810"/>
                </a:cubicBezTo>
                <a:cubicBezTo>
                  <a:pt x="356" y="810"/>
                  <a:pt x="359" y="814"/>
                  <a:pt x="353" y="814"/>
                </a:cubicBezTo>
                <a:cubicBezTo>
                  <a:pt x="348" y="814"/>
                  <a:pt x="351" y="819"/>
                  <a:pt x="346" y="817"/>
                </a:cubicBezTo>
                <a:cubicBezTo>
                  <a:pt x="341" y="815"/>
                  <a:pt x="344" y="820"/>
                  <a:pt x="339" y="820"/>
                </a:cubicBezTo>
                <a:cubicBezTo>
                  <a:pt x="335" y="821"/>
                  <a:pt x="340" y="825"/>
                  <a:pt x="337" y="827"/>
                </a:cubicBezTo>
                <a:cubicBezTo>
                  <a:pt x="335" y="829"/>
                  <a:pt x="336" y="833"/>
                  <a:pt x="336" y="836"/>
                </a:cubicBezTo>
                <a:cubicBezTo>
                  <a:pt x="336" y="839"/>
                  <a:pt x="337" y="830"/>
                  <a:pt x="339" y="831"/>
                </a:cubicBezTo>
                <a:cubicBezTo>
                  <a:pt x="341" y="832"/>
                  <a:pt x="338" y="825"/>
                  <a:pt x="342" y="827"/>
                </a:cubicBezTo>
                <a:cubicBezTo>
                  <a:pt x="345" y="829"/>
                  <a:pt x="343" y="821"/>
                  <a:pt x="347" y="821"/>
                </a:cubicBezTo>
                <a:cubicBezTo>
                  <a:pt x="352" y="821"/>
                  <a:pt x="354" y="819"/>
                  <a:pt x="351" y="821"/>
                </a:cubicBezTo>
                <a:cubicBezTo>
                  <a:pt x="347" y="824"/>
                  <a:pt x="352" y="825"/>
                  <a:pt x="348" y="827"/>
                </a:cubicBezTo>
                <a:cubicBezTo>
                  <a:pt x="343" y="829"/>
                  <a:pt x="353" y="830"/>
                  <a:pt x="349" y="832"/>
                </a:cubicBezTo>
                <a:cubicBezTo>
                  <a:pt x="345" y="834"/>
                  <a:pt x="348" y="835"/>
                  <a:pt x="350" y="838"/>
                </a:cubicBezTo>
                <a:cubicBezTo>
                  <a:pt x="351" y="841"/>
                  <a:pt x="353" y="834"/>
                  <a:pt x="354" y="838"/>
                </a:cubicBezTo>
                <a:cubicBezTo>
                  <a:pt x="356" y="841"/>
                  <a:pt x="354" y="831"/>
                  <a:pt x="358" y="833"/>
                </a:cubicBezTo>
                <a:cubicBezTo>
                  <a:pt x="362" y="834"/>
                  <a:pt x="358" y="827"/>
                  <a:pt x="361" y="826"/>
                </a:cubicBezTo>
                <a:cubicBezTo>
                  <a:pt x="364" y="826"/>
                  <a:pt x="367" y="824"/>
                  <a:pt x="365" y="828"/>
                </a:cubicBezTo>
                <a:cubicBezTo>
                  <a:pt x="362" y="831"/>
                  <a:pt x="367" y="828"/>
                  <a:pt x="368" y="832"/>
                </a:cubicBezTo>
                <a:cubicBezTo>
                  <a:pt x="370" y="835"/>
                  <a:pt x="369" y="835"/>
                  <a:pt x="366" y="837"/>
                </a:cubicBezTo>
                <a:cubicBezTo>
                  <a:pt x="362" y="839"/>
                  <a:pt x="365" y="842"/>
                  <a:pt x="366" y="845"/>
                </a:cubicBezTo>
                <a:cubicBezTo>
                  <a:pt x="367" y="847"/>
                  <a:pt x="368" y="847"/>
                  <a:pt x="367" y="843"/>
                </a:cubicBezTo>
                <a:cubicBezTo>
                  <a:pt x="366" y="840"/>
                  <a:pt x="368" y="840"/>
                  <a:pt x="370" y="839"/>
                </a:cubicBezTo>
                <a:cubicBezTo>
                  <a:pt x="372" y="839"/>
                  <a:pt x="371" y="844"/>
                  <a:pt x="373" y="844"/>
                </a:cubicBezTo>
                <a:cubicBezTo>
                  <a:pt x="374" y="844"/>
                  <a:pt x="376" y="842"/>
                  <a:pt x="373" y="840"/>
                </a:cubicBezTo>
                <a:cubicBezTo>
                  <a:pt x="371" y="837"/>
                  <a:pt x="373" y="834"/>
                  <a:pt x="374" y="831"/>
                </a:cubicBezTo>
                <a:cubicBezTo>
                  <a:pt x="376" y="828"/>
                  <a:pt x="378" y="830"/>
                  <a:pt x="377" y="833"/>
                </a:cubicBezTo>
                <a:cubicBezTo>
                  <a:pt x="376" y="836"/>
                  <a:pt x="377" y="836"/>
                  <a:pt x="380" y="839"/>
                </a:cubicBezTo>
                <a:cubicBezTo>
                  <a:pt x="383" y="841"/>
                  <a:pt x="383" y="842"/>
                  <a:pt x="379" y="843"/>
                </a:cubicBezTo>
                <a:cubicBezTo>
                  <a:pt x="375" y="843"/>
                  <a:pt x="380" y="846"/>
                  <a:pt x="374" y="846"/>
                </a:cubicBezTo>
                <a:cubicBezTo>
                  <a:pt x="367" y="846"/>
                  <a:pt x="372" y="850"/>
                  <a:pt x="369" y="851"/>
                </a:cubicBezTo>
                <a:cubicBezTo>
                  <a:pt x="366" y="852"/>
                  <a:pt x="367" y="856"/>
                  <a:pt x="368" y="858"/>
                </a:cubicBezTo>
                <a:cubicBezTo>
                  <a:pt x="369" y="860"/>
                  <a:pt x="370" y="853"/>
                  <a:pt x="371" y="856"/>
                </a:cubicBezTo>
                <a:cubicBezTo>
                  <a:pt x="371" y="859"/>
                  <a:pt x="373" y="850"/>
                  <a:pt x="376" y="850"/>
                </a:cubicBezTo>
                <a:cubicBezTo>
                  <a:pt x="380" y="851"/>
                  <a:pt x="377" y="852"/>
                  <a:pt x="374" y="855"/>
                </a:cubicBezTo>
                <a:cubicBezTo>
                  <a:pt x="371" y="858"/>
                  <a:pt x="377" y="857"/>
                  <a:pt x="374" y="859"/>
                </a:cubicBezTo>
                <a:cubicBezTo>
                  <a:pt x="371" y="862"/>
                  <a:pt x="372" y="864"/>
                  <a:pt x="375" y="867"/>
                </a:cubicBezTo>
                <a:cubicBezTo>
                  <a:pt x="378" y="871"/>
                  <a:pt x="374" y="864"/>
                  <a:pt x="377" y="865"/>
                </a:cubicBezTo>
                <a:cubicBezTo>
                  <a:pt x="379" y="865"/>
                  <a:pt x="377" y="859"/>
                  <a:pt x="379" y="860"/>
                </a:cubicBezTo>
                <a:cubicBezTo>
                  <a:pt x="382" y="860"/>
                  <a:pt x="379" y="858"/>
                  <a:pt x="379" y="853"/>
                </a:cubicBezTo>
                <a:cubicBezTo>
                  <a:pt x="378" y="847"/>
                  <a:pt x="383" y="845"/>
                  <a:pt x="382" y="849"/>
                </a:cubicBezTo>
                <a:cubicBezTo>
                  <a:pt x="381" y="852"/>
                  <a:pt x="387" y="848"/>
                  <a:pt x="385" y="852"/>
                </a:cubicBezTo>
                <a:cubicBezTo>
                  <a:pt x="384" y="856"/>
                  <a:pt x="390" y="853"/>
                  <a:pt x="388" y="857"/>
                </a:cubicBezTo>
                <a:cubicBezTo>
                  <a:pt x="387" y="861"/>
                  <a:pt x="390" y="862"/>
                  <a:pt x="393" y="862"/>
                </a:cubicBezTo>
                <a:cubicBezTo>
                  <a:pt x="396" y="861"/>
                  <a:pt x="392" y="856"/>
                  <a:pt x="394" y="855"/>
                </a:cubicBezTo>
                <a:cubicBezTo>
                  <a:pt x="397" y="854"/>
                  <a:pt x="388" y="851"/>
                  <a:pt x="391" y="852"/>
                </a:cubicBezTo>
                <a:cubicBezTo>
                  <a:pt x="393" y="852"/>
                  <a:pt x="390" y="849"/>
                  <a:pt x="387" y="847"/>
                </a:cubicBezTo>
                <a:cubicBezTo>
                  <a:pt x="384" y="845"/>
                  <a:pt x="387" y="840"/>
                  <a:pt x="389" y="840"/>
                </a:cubicBezTo>
                <a:cubicBezTo>
                  <a:pt x="392" y="839"/>
                  <a:pt x="394" y="838"/>
                  <a:pt x="393" y="841"/>
                </a:cubicBezTo>
                <a:cubicBezTo>
                  <a:pt x="393" y="844"/>
                  <a:pt x="397" y="845"/>
                  <a:pt x="394" y="848"/>
                </a:cubicBezTo>
                <a:cubicBezTo>
                  <a:pt x="391" y="851"/>
                  <a:pt x="399" y="849"/>
                  <a:pt x="397" y="852"/>
                </a:cubicBezTo>
                <a:cubicBezTo>
                  <a:pt x="396" y="855"/>
                  <a:pt x="397" y="857"/>
                  <a:pt x="399" y="858"/>
                </a:cubicBezTo>
                <a:cubicBezTo>
                  <a:pt x="400" y="860"/>
                  <a:pt x="399" y="851"/>
                  <a:pt x="402" y="851"/>
                </a:cubicBezTo>
                <a:cubicBezTo>
                  <a:pt x="405" y="851"/>
                  <a:pt x="406" y="852"/>
                  <a:pt x="404" y="854"/>
                </a:cubicBezTo>
                <a:cubicBezTo>
                  <a:pt x="401" y="857"/>
                  <a:pt x="404" y="860"/>
                  <a:pt x="406" y="861"/>
                </a:cubicBezTo>
                <a:cubicBezTo>
                  <a:pt x="409" y="862"/>
                  <a:pt x="405" y="857"/>
                  <a:pt x="409" y="857"/>
                </a:cubicBezTo>
                <a:cubicBezTo>
                  <a:pt x="412" y="857"/>
                  <a:pt x="407" y="857"/>
                  <a:pt x="411" y="853"/>
                </a:cubicBezTo>
                <a:cubicBezTo>
                  <a:pt x="414" y="850"/>
                  <a:pt x="415" y="852"/>
                  <a:pt x="418" y="854"/>
                </a:cubicBezTo>
                <a:cubicBezTo>
                  <a:pt x="420" y="856"/>
                  <a:pt x="419" y="863"/>
                  <a:pt x="416" y="866"/>
                </a:cubicBezTo>
                <a:cubicBezTo>
                  <a:pt x="412" y="869"/>
                  <a:pt x="417" y="871"/>
                  <a:pt x="413" y="871"/>
                </a:cubicBezTo>
                <a:cubicBezTo>
                  <a:pt x="408" y="870"/>
                  <a:pt x="414" y="875"/>
                  <a:pt x="408" y="876"/>
                </a:cubicBezTo>
                <a:cubicBezTo>
                  <a:pt x="403" y="877"/>
                  <a:pt x="408" y="878"/>
                  <a:pt x="401" y="882"/>
                </a:cubicBezTo>
                <a:cubicBezTo>
                  <a:pt x="394" y="887"/>
                  <a:pt x="403" y="887"/>
                  <a:pt x="402" y="889"/>
                </a:cubicBezTo>
                <a:cubicBezTo>
                  <a:pt x="401" y="892"/>
                  <a:pt x="406" y="891"/>
                  <a:pt x="402" y="896"/>
                </a:cubicBezTo>
                <a:cubicBezTo>
                  <a:pt x="398" y="901"/>
                  <a:pt x="404" y="899"/>
                  <a:pt x="403" y="903"/>
                </a:cubicBezTo>
                <a:cubicBezTo>
                  <a:pt x="402" y="906"/>
                  <a:pt x="403" y="906"/>
                  <a:pt x="406" y="907"/>
                </a:cubicBezTo>
                <a:cubicBezTo>
                  <a:pt x="408" y="908"/>
                  <a:pt x="406" y="896"/>
                  <a:pt x="409" y="898"/>
                </a:cubicBezTo>
                <a:cubicBezTo>
                  <a:pt x="412" y="899"/>
                  <a:pt x="409" y="889"/>
                  <a:pt x="411" y="892"/>
                </a:cubicBezTo>
                <a:cubicBezTo>
                  <a:pt x="413" y="895"/>
                  <a:pt x="413" y="885"/>
                  <a:pt x="415" y="887"/>
                </a:cubicBezTo>
                <a:cubicBezTo>
                  <a:pt x="418" y="890"/>
                  <a:pt x="416" y="877"/>
                  <a:pt x="418" y="876"/>
                </a:cubicBezTo>
                <a:cubicBezTo>
                  <a:pt x="420" y="875"/>
                  <a:pt x="416" y="881"/>
                  <a:pt x="421" y="884"/>
                </a:cubicBezTo>
                <a:cubicBezTo>
                  <a:pt x="426" y="886"/>
                  <a:pt x="419" y="888"/>
                  <a:pt x="415" y="891"/>
                </a:cubicBezTo>
                <a:cubicBezTo>
                  <a:pt x="412" y="894"/>
                  <a:pt x="415" y="896"/>
                  <a:pt x="413" y="900"/>
                </a:cubicBezTo>
                <a:cubicBezTo>
                  <a:pt x="412" y="904"/>
                  <a:pt x="419" y="901"/>
                  <a:pt x="416" y="904"/>
                </a:cubicBezTo>
                <a:cubicBezTo>
                  <a:pt x="414" y="907"/>
                  <a:pt x="418" y="909"/>
                  <a:pt x="420" y="910"/>
                </a:cubicBezTo>
                <a:cubicBezTo>
                  <a:pt x="422" y="910"/>
                  <a:pt x="420" y="905"/>
                  <a:pt x="423" y="905"/>
                </a:cubicBezTo>
                <a:cubicBezTo>
                  <a:pt x="425" y="905"/>
                  <a:pt x="422" y="902"/>
                  <a:pt x="424" y="901"/>
                </a:cubicBezTo>
                <a:cubicBezTo>
                  <a:pt x="427" y="901"/>
                  <a:pt x="423" y="900"/>
                  <a:pt x="421" y="896"/>
                </a:cubicBezTo>
                <a:cubicBezTo>
                  <a:pt x="419" y="892"/>
                  <a:pt x="421" y="891"/>
                  <a:pt x="424" y="890"/>
                </a:cubicBezTo>
                <a:cubicBezTo>
                  <a:pt x="427" y="889"/>
                  <a:pt x="427" y="888"/>
                  <a:pt x="427" y="887"/>
                </a:cubicBezTo>
                <a:cubicBezTo>
                  <a:pt x="427" y="888"/>
                  <a:pt x="428" y="891"/>
                  <a:pt x="427" y="893"/>
                </a:cubicBezTo>
                <a:cubicBezTo>
                  <a:pt x="427" y="896"/>
                  <a:pt x="429" y="899"/>
                  <a:pt x="431" y="899"/>
                </a:cubicBezTo>
                <a:cubicBezTo>
                  <a:pt x="432" y="899"/>
                  <a:pt x="432" y="904"/>
                  <a:pt x="434" y="904"/>
                </a:cubicBezTo>
                <a:cubicBezTo>
                  <a:pt x="436" y="905"/>
                  <a:pt x="437" y="903"/>
                  <a:pt x="436" y="900"/>
                </a:cubicBezTo>
                <a:cubicBezTo>
                  <a:pt x="436" y="898"/>
                  <a:pt x="437" y="899"/>
                  <a:pt x="439" y="896"/>
                </a:cubicBezTo>
                <a:cubicBezTo>
                  <a:pt x="441" y="893"/>
                  <a:pt x="439" y="891"/>
                  <a:pt x="437" y="890"/>
                </a:cubicBezTo>
                <a:cubicBezTo>
                  <a:pt x="435" y="889"/>
                  <a:pt x="432" y="886"/>
                  <a:pt x="433" y="884"/>
                </a:cubicBezTo>
                <a:cubicBezTo>
                  <a:pt x="434" y="883"/>
                  <a:pt x="438" y="889"/>
                  <a:pt x="441" y="890"/>
                </a:cubicBezTo>
                <a:cubicBezTo>
                  <a:pt x="444" y="891"/>
                  <a:pt x="446" y="891"/>
                  <a:pt x="446" y="890"/>
                </a:cubicBezTo>
                <a:cubicBezTo>
                  <a:pt x="447" y="888"/>
                  <a:pt x="443" y="887"/>
                  <a:pt x="442" y="887"/>
                </a:cubicBezTo>
                <a:cubicBezTo>
                  <a:pt x="440" y="886"/>
                  <a:pt x="438" y="882"/>
                  <a:pt x="436" y="879"/>
                </a:cubicBezTo>
                <a:cubicBezTo>
                  <a:pt x="433" y="876"/>
                  <a:pt x="436" y="874"/>
                  <a:pt x="439" y="873"/>
                </a:cubicBezTo>
                <a:cubicBezTo>
                  <a:pt x="441" y="872"/>
                  <a:pt x="440" y="875"/>
                  <a:pt x="443" y="875"/>
                </a:cubicBezTo>
                <a:cubicBezTo>
                  <a:pt x="445" y="876"/>
                  <a:pt x="443" y="880"/>
                  <a:pt x="441" y="883"/>
                </a:cubicBezTo>
                <a:cubicBezTo>
                  <a:pt x="440" y="886"/>
                  <a:pt x="447" y="888"/>
                  <a:pt x="449" y="888"/>
                </a:cubicBezTo>
                <a:cubicBezTo>
                  <a:pt x="451" y="888"/>
                  <a:pt x="452" y="883"/>
                  <a:pt x="452" y="883"/>
                </a:cubicBezTo>
                <a:cubicBezTo>
                  <a:pt x="452" y="883"/>
                  <a:pt x="455" y="881"/>
                  <a:pt x="452" y="877"/>
                </a:cubicBezTo>
                <a:cubicBezTo>
                  <a:pt x="449" y="874"/>
                  <a:pt x="452" y="869"/>
                  <a:pt x="453" y="869"/>
                </a:cubicBezTo>
                <a:cubicBezTo>
                  <a:pt x="455" y="869"/>
                  <a:pt x="456" y="873"/>
                  <a:pt x="456" y="877"/>
                </a:cubicBezTo>
                <a:cubicBezTo>
                  <a:pt x="455" y="882"/>
                  <a:pt x="457" y="882"/>
                  <a:pt x="460" y="883"/>
                </a:cubicBezTo>
                <a:cubicBezTo>
                  <a:pt x="463" y="884"/>
                  <a:pt x="462" y="888"/>
                  <a:pt x="464" y="889"/>
                </a:cubicBezTo>
                <a:cubicBezTo>
                  <a:pt x="466" y="889"/>
                  <a:pt x="464" y="886"/>
                  <a:pt x="467" y="885"/>
                </a:cubicBezTo>
                <a:cubicBezTo>
                  <a:pt x="469" y="884"/>
                  <a:pt x="468" y="882"/>
                  <a:pt x="466" y="880"/>
                </a:cubicBezTo>
                <a:cubicBezTo>
                  <a:pt x="465" y="878"/>
                  <a:pt x="465" y="875"/>
                  <a:pt x="469" y="875"/>
                </a:cubicBezTo>
                <a:cubicBezTo>
                  <a:pt x="472" y="874"/>
                  <a:pt x="470" y="879"/>
                  <a:pt x="469" y="881"/>
                </a:cubicBezTo>
                <a:cubicBezTo>
                  <a:pt x="469" y="884"/>
                  <a:pt x="473" y="884"/>
                  <a:pt x="470" y="887"/>
                </a:cubicBezTo>
                <a:cubicBezTo>
                  <a:pt x="467" y="889"/>
                  <a:pt x="467" y="889"/>
                  <a:pt x="469" y="892"/>
                </a:cubicBezTo>
                <a:cubicBezTo>
                  <a:pt x="472" y="894"/>
                  <a:pt x="478" y="886"/>
                  <a:pt x="480" y="887"/>
                </a:cubicBezTo>
                <a:cubicBezTo>
                  <a:pt x="483" y="887"/>
                  <a:pt x="475" y="893"/>
                  <a:pt x="474" y="895"/>
                </a:cubicBezTo>
                <a:cubicBezTo>
                  <a:pt x="474" y="898"/>
                  <a:pt x="478" y="894"/>
                  <a:pt x="481" y="895"/>
                </a:cubicBezTo>
                <a:cubicBezTo>
                  <a:pt x="483" y="896"/>
                  <a:pt x="483" y="898"/>
                  <a:pt x="485" y="899"/>
                </a:cubicBezTo>
                <a:cubicBezTo>
                  <a:pt x="488" y="900"/>
                  <a:pt x="487" y="903"/>
                  <a:pt x="485" y="905"/>
                </a:cubicBezTo>
                <a:cubicBezTo>
                  <a:pt x="483" y="907"/>
                  <a:pt x="484" y="903"/>
                  <a:pt x="480" y="903"/>
                </a:cubicBezTo>
                <a:cubicBezTo>
                  <a:pt x="476" y="904"/>
                  <a:pt x="479" y="897"/>
                  <a:pt x="476" y="898"/>
                </a:cubicBezTo>
                <a:cubicBezTo>
                  <a:pt x="474" y="898"/>
                  <a:pt x="478" y="901"/>
                  <a:pt x="475" y="901"/>
                </a:cubicBezTo>
                <a:cubicBezTo>
                  <a:pt x="472" y="902"/>
                  <a:pt x="470" y="893"/>
                  <a:pt x="468" y="893"/>
                </a:cubicBezTo>
                <a:cubicBezTo>
                  <a:pt x="466" y="894"/>
                  <a:pt x="469" y="899"/>
                  <a:pt x="466" y="900"/>
                </a:cubicBezTo>
                <a:cubicBezTo>
                  <a:pt x="463" y="902"/>
                  <a:pt x="461" y="899"/>
                  <a:pt x="459" y="900"/>
                </a:cubicBezTo>
                <a:cubicBezTo>
                  <a:pt x="457" y="901"/>
                  <a:pt x="458" y="905"/>
                  <a:pt x="457" y="908"/>
                </a:cubicBezTo>
                <a:cubicBezTo>
                  <a:pt x="456" y="912"/>
                  <a:pt x="453" y="911"/>
                  <a:pt x="449" y="913"/>
                </a:cubicBezTo>
                <a:cubicBezTo>
                  <a:pt x="445" y="916"/>
                  <a:pt x="450" y="917"/>
                  <a:pt x="446" y="921"/>
                </a:cubicBezTo>
                <a:cubicBezTo>
                  <a:pt x="443" y="925"/>
                  <a:pt x="440" y="924"/>
                  <a:pt x="443" y="925"/>
                </a:cubicBezTo>
                <a:cubicBezTo>
                  <a:pt x="445" y="926"/>
                  <a:pt x="448" y="925"/>
                  <a:pt x="448" y="925"/>
                </a:cubicBezTo>
                <a:cubicBezTo>
                  <a:pt x="445" y="929"/>
                  <a:pt x="445" y="929"/>
                  <a:pt x="445" y="929"/>
                </a:cubicBezTo>
                <a:cubicBezTo>
                  <a:pt x="445" y="929"/>
                  <a:pt x="442" y="931"/>
                  <a:pt x="445" y="932"/>
                </a:cubicBezTo>
                <a:cubicBezTo>
                  <a:pt x="447" y="934"/>
                  <a:pt x="446" y="937"/>
                  <a:pt x="444" y="938"/>
                </a:cubicBezTo>
                <a:cubicBezTo>
                  <a:pt x="443" y="940"/>
                  <a:pt x="442" y="943"/>
                  <a:pt x="445" y="944"/>
                </a:cubicBezTo>
                <a:cubicBezTo>
                  <a:pt x="449" y="945"/>
                  <a:pt x="450" y="945"/>
                  <a:pt x="448" y="946"/>
                </a:cubicBezTo>
                <a:cubicBezTo>
                  <a:pt x="447" y="947"/>
                  <a:pt x="446" y="950"/>
                  <a:pt x="446" y="953"/>
                </a:cubicBezTo>
                <a:cubicBezTo>
                  <a:pt x="446" y="956"/>
                  <a:pt x="443" y="958"/>
                  <a:pt x="443" y="958"/>
                </a:cubicBezTo>
                <a:cubicBezTo>
                  <a:pt x="443" y="958"/>
                  <a:pt x="443" y="954"/>
                  <a:pt x="441" y="952"/>
                </a:cubicBezTo>
                <a:cubicBezTo>
                  <a:pt x="440" y="951"/>
                  <a:pt x="438" y="952"/>
                  <a:pt x="438" y="952"/>
                </a:cubicBezTo>
                <a:cubicBezTo>
                  <a:pt x="438" y="952"/>
                  <a:pt x="440" y="948"/>
                  <a:pt x="438" y="945"/>
                </a:cubicBezTo>
                <a:cubicBezTo>
                  <a:pt x="436" y="943"/>
                  <a:pt x="434" y="946"/>
                  <a:pt x="434" y="946"/>
                </a:cubicBezTo>
                <a:cubicBezTo>
                  <a:pt x="434" y="946"/>
                  <a:pt x="432" y="942"/>
                  <a:pt x="433" y="937"/>
                </a:cubicBezTo>
                <a:cubicBezTo>
                  <a:pt x="434" y="933"/>
                  <a:pt x="430" y="936"/>
                  <a:pt x="427" y="937"/>
                </a:cubicBezTo>
                <a:cubicBezTo>
                  <a:pt x="425" y="938"/>
                  <a:pt x="428" y="946"/>
                  <a:pt x="425" y="949"/>
                </a:cubicBezTo>
                <a:cubicBezTo>
                  <a:pt x="423" y="952"/>
                  <a:pt x="426" y="954"/>
                  <a:pt x="427" y="956"/>
                </a:cubicBezTo>
                <a:cubicBezTo>
                  <a:pt x="429" y="957"/>
                  <a:pt x="429" y="961"/>
                  <a:pt x="428" y="963"/>
                </a:cubicBezTo>
                <a:cubicBezTo>
                  <a:pt x="427" y="966"/>
                  <a:pt x="425" y="962"/>
                  <a:pt x="425" y="960"/>
                </a:cubicBezTo>
                <a:cubicBezTo>
                  <a:pt x="425" y="958"/>
                  <a:pt x="425" y="957"/>
                  <a:pt x="422" y="956"/>
                </a:cubicBezTo>
                <a:cubicBezTo>
                  <a:pt x="420" y="955"/>
                  <a:pt x="417" y="952"/>
                  <a:pt x="421" y="950"/>
                </a:cubicBezTo>
                <a:cubicBezTo>
                  <a:pt x="424" y="948"/>
                  <a:pt x="418" y="943"/>
                  <a:pt x="418" y="943"/>
                </a:cubicBezTo>
                <a:cubicBezTo>
                  <a:pt x="418" y="943"/>
                  <a:pt x="418" y="945"/>
                  <a:pt x="416" y="948"/>
                </a:cubicBezTo>
                <a:cubicBezTo>
                  <a:pt x="415" y="950"/>
                  <a:pt x="416" y="954"/>
                  <a:pt x="418" y="957"/>
                </a:cubicBezTo>
                <a:cubicBezTo>
                  <a:pt x="420" y="961"/>
                  <a:pt x="418" y="963"/>
                  <a:pt x="415" y="965"/>
                </a:cubicBezTo>
                <a:cubicBezTo>
                  <a:pt x="415" y="965"/>
                  <a:pt x="415" y="966"/>
                  <a:pt x="415" y="966"/>
                </a:cubicBezTo>
                <a:cubicBezTo>
                  <a:pt x="413" y="966"/>
                  <a:pt x="411" y="966"/>
                  <a:pt x="409" y="966"/>
                </a:cubicBezTo>
                <a:cubicBezTo>
                  <a:pt x="409" y="965"/>
                  <a:pt x="409" y="965"/>
                  <a:pt x="409" y="964"/>
                </a:cubicBezTo>
                <a:cubicBezTo>
                  <a:pt x="410" y="961"/>
                  <a:pt x="408" y="962"/>
                  <a:pt x="406" y="961"/>
                </a:cubicBezTo>
                <a:cubicBezTo>
                  <a:pt x="403" y="959"/>
                  <a:pt x="403" y="957"/>
                  <a:pt x="405" y="953"/>
                </a:cubicBezTo>
                <a:cubicBezTo>
                  <a:pt x="406" y="949"/>
                  <a:pt x="399" y="952"/>
                  <a:pt x="399" y="952"/>
                </a:cubicBezTo>
                <a:cubicBezTo>
                  <a:pt x="399" y="952"/>
                  <a:pt x="401" y="959"/>
                  <a:pt x="402" y="961"/>
                </a:cubicBezTo>
                <a:cubicBezTo>
                  <a:pt x="403" y="964"/>
                  <a:pt x="401" y="964"/>
                  <a:pt x="400" y="965"/>
                </a:cubicBezTo>
                <a:cubicBezTo>
                  <a:pt x="399" y="965"/>
                  <a:pt x="399" y="966"/>
                  <a:pt x="399" y="966"/>
                </a:cubicBezTo>
                <a:cubicBezTo>
                  <a:pt x="391" y="966"/>
                  <a:pt x="383" y="966"/>
                  <a:pt x="375" y="966"/>
                </a:cubicBezTo>
                <a:cubicBezTo>
                  <a:pt x="373" y="964"/>
                  <a:pt x="370" y="962"/>
                  <a:pt x="367" y="961"/>
                </a:cubicBezTo>
                <a:cubicBezTo>
                  <a:pt x="363" y="961"/>
                  <a:pt x="360" y="959"/>
                  <a:pt x="356" y="956"/>
                </a:cubicBezTo>
                <a:cubicBezTo>
                  <a:pt x="353" y="953"/>
                  <a:pt x="353" y="950"/>
                  <a:pt x="350" y="950"/>
                </a:cubicBezTo>
                <a:cubicBezTo>
                  <a:pt x="347" y="949"/>
                  <a:pt x="341" y="948"/>
                  <a:pt x="339" y="945"/>
                </a:cubicBezTo>
                <a:cubicBezTo>
                  <a:pt x="336" y="942"/>
                  <a:pt x="341" y="939"/>
                  <a:pt x="340" y="936"/>
                </a:cubicBezTo>
                <a:cubicBezTo>
                  <a:pt x="339" y="933"/>
                  <a:pt x="334" y="931"/>
                  <a:pt x="334" y="928"/>
                </a:cubicBezTo>
                <a:cubicBezTo>
                  <a:pt x="335" y="926"/>
                  <a:pt x="338" y="929"/>
                  <a:pt x="340" y="932"/>
                </a:cubicBezTo>
                <a:cubicBezTo>
                  <a:pt x="343" y="934"/>
                  <a:pt x="346" y="937"/>
                  <a:pt x="349" y="937"/>
                </a:cubicBezTo>
                <a:cubicBezTo>
                  <a:pt x="352" y="936"/>
                  <a:pt x="350" y="932"/>
                  <a:pt x="349" y="932"/>
                </a:cubicBezTo>
                <a:cubicBezTo>
                  <a:pt x="348" y="931"/>
                  <a:pt x="346" y="929"/>
                  <a:pt x="343" y="927"/>
                </a:cubicBezTo>
                <a:cubicBezTo>
                  <a:pt x="340" y="924"/>
                  <a:pt x="344" y="921"/>
                  <a:pt x="345" y="919"/>
                </a:cubicBezTo>
                <a:cubicBezTo>
                  <a:pt x="345" y="917"/>
                  <a:pt x="339" y="918"/>
                  <a:pt x="338" y="915"/>
                </a:cubicBezTo>
                <a:cubicBezTo>
                  <a:pt x="337" y="912"/>
                  <a:pt x="339" y="910"/>
                  <a:pt x="333" y="907"/>
                </a:cubicBezTo>
                <a:cubicBezTo>
                  <a:pt x="327" y="905"/>
                  <a:pt x="330" y="900"/>
                  <a:pt x="330" y="900"/>
                </a:cubicBezTo>
                <a:cubicBezTo>
                  <a:pt x="330" y="900"/>
                  <a:pt x="331" y="895"/>
                  <a:pt x="334" y="894"/>
                </a:cubicBezTo>
                <a:cubicBezTo>
                  <a:pt x="336" y="892"/>
                  <a:pt x="336" y="894"/>
                  <a:pt x="339" y="893"/>
                </a:cubicBezTo>
                <a:cubicBezTo>
                  <a:pt x="342" y="891"/>
                  <a:pt x="338" y="889"/>
                  <a:pt x="338" y="888"/>
                </a:cubicBezTo>
                <a:cubicBezTo>
                  <a:pt x="338" y="886"/>
                  <a:pt x="333" y="884"/>
                  <a:pt x="330" y="885"/>
                </a:cubicBezTo>
                <a:cubicBezTo>
                  <a:pt x="327" y="886"/>
                  <a:pt x="326" y="881"/>
                  <a:pt x="324" y="881"/>
                </a:cubicBezTo>
                <a:cubicBezTo>
                  <a:pt x="322" y="882"/>
                  <a:pt x="319" y="877"/>
                  <a:pt x="316" y="875"/>
                </a:cubicBezTo>
                <a:cubicBezTo>
                  <a:pt x="314" y="874"/>
                  <a:pt x="311" y="878"/>
                  <a:pt x="309" y="878"/>
                </a:cubicBezTo>
                <a:cubicBezTo>
                  <a:pt x="307" y="878"/>
                  <a:pt x="307" y="873"/>
                  <a:pt x="307" y="869"/>
                </a:cubicBezTo>
                <a:cubicBezTo>
                  <a:pt x="307" y="865"/>
                  <a:pt x="304" y="866"/>
                  <a:pt x="303" y="866"/>
                </a:cubicBezTo>
                <a:cubicBezTo>
                  <a:pt x="301" y="866"/>
                  <a:pt x="299" y="862"/>
                  <a:pt x="296" y="860"/>
                </a:cubicBezTo>
                <a:cubicBezTo>
                  <a:pt x="294" y="858"/>
                  <a:pt x="296" y="856"/>
                  <a:pt x="293" y="854"/>
                </a:cubicBezTo>
                <a:cubicBezTo>
                  <a:pt x="289" y="851"/>
                  <a:pt x="291" y="857"/>
                  <a:pt x="289" y="858"/>
                </a:cubicBezTo>
                <a:cubicBezTo>
                  <a:pt x="286" y="860"/>
                  <a:pt x="286" y="859"/>
                  <a:pt x="287" y="862"/>
                </a:cubicBezTo>
                <a:cubicBezTo>
                  <a:pt x="288" y="864"/>
                  <a:pt x="289" y="869"/>
                  <a:pt x="285" y="870"/>
                </a:cubicBezTo>
                <a:cubicBezTo>
                  <a:pt x="281" y="870"/>
                  <a:pt x="275" y="874"/>
                  <a:pt x="277" y="877"/>
                </a:cubicBezTo>
                <a:cubicBezTo>
                  <a:pt x="279" y="880"/>
                  <a:pt x="280" y="877"/>
                  <a:pt x="282" y="876"/>
                </a:cubicBezTo>
                <a:cubicBezTo>
                  <a:pt x="285" y="876"/>
                  <a:pt x="284" y="873"/>
                  <a:pt x="287" y="871"/>
                </a:cubicBezTo>
                <a:cubicBezTo>
                  <a:pt x="289" y="869"/>
                  <a:pt x="291" y="872"/>
                  <a:pt x="291" y="875"/>
                </a:cubicBezTo>
                <a:cubicBezTo>
                  <a:pt x="290" y="877"/>
                  <a:pt x="293" y="882"/>
                  <a:pt x="295" y="883"/>
                </a:cubicBezTo>
                <a:cubicBezTo>
                  <a:pt x="297" y="883"/>
                  <a:pt x="294" y="879"/>
                  <a:pt x="294" y="876"/>
                </a:cubicBezTo>
                <a:cubicBezTo>
                  <a:pt x="294" y="874"/>
                  <a:pt x="296" y="874"/>
                  <a:pt x="296" y="874"/>
                </a:cubicBezTo>
                <a:cubicBezTo>
                  <a:pt x="296" y="874"/>
                  <a:pt x="297" y="876"/>
                  <a:pt x="298" y="879"/>
                </a:cubicBezTo>
                <a:cubicBezTo>
                  <a:pt x="298" y="881"/>
                  <a:pt x="302" y="880"/>
                  <a:pt x="302" y="880"/>
                </a:cubicBezTo>
                <a:cubicBezTo>
                  <a:pt x="302" y="880"/>
                  <a:pt x="301" y="883"/>
                  <a:pt x="302" y="886"/>
                </a:cubicBezTo>
                <a:cubicBezTo>
                  <a:pt x="304" y="889"/>
                  <a:pt x="305" y="888"/>
                  <a:pt x="304" y="885"/>
                </a:cubicBezTo>
                <a:cubicBezTo>
                  <a:pt x="303" y="882"/>
                  <a:pt x="307" y="882"/>
                  <a:pt x="307" y="882"/>
                </a:cubicBezTo>
                <a:cubicBezTo>
                  <a:pt x="307" y="882"/>
                  <a:pt x="309" y="885"/>
                  <a:pt x="309" y="887"/>
                </a:cubicBezTo>
                <a:cubicBezTo>
                  <a:pt x="309" y="889"/>
                  <a:pt x="312" y="893"/>
                  <a:pt x="313" y="892"/>
                </a:cubicBezTo>
                <a:cubicBezTo>
                  <a:pt x="314" y="892"/>
                  <a:pt x="314" y="886"/>
                  <a:pt x="316" y="884"/>
                </a:cubicBezTo>
                <a:cubicBezTo>
                  <a:pt x="319" y="882"/>
                  <a:pt x="317" y="886"/>
                  <a:pt x="319" y="889"/>
                </a:cubicBezTo>
                <a:cubicBezTo>
                  <a:pt x="320" y="891"/>
                  <a:pt x="318" y="895"/>
                  <a:pt x="315" y="895"/>
                </a:cubicBezTo>
                <a:cubicBezTo>
                  <a:pt x="312" y="895"/>
                  <a:pt x="315" y="898"/>
                  <a:pt x="313" y="899"/>
                </a:cubicBezTo>
                <a:cubicBezTo>
                  <a:pt x="310" y="901"/>
                  <a:pt x="311" y="897"/>
                  <a:pt x="308" y="897"/>
                </a:cubicBezTo>
                <a:cubicBezTo>
                  <a:pt x="305" y="898"/>
                  <a:pt x="305" y="895"/>
                  <a:pt x="304" y="893"/>
                </a:cubicBezTo>
                <a:cubicBezTo>
                  <a:pt x="303" y="890"/>
                  <a:pt x="301" y="887"/>
                  <a:pt x="299" y="887"/>
                </a:cubicBezTo>
                <a:cubicBezTo>
                  <a:pt x="297" y="888"/>
                  <a:pt x="294" y="887"/>
                  <a:pt x="291" y="883"/>
                </a:cubicBezTo>
                <a:cubicBezTo>
                  <a:pt x="288" y="879"/>
                  <a:pt x="286" y="878"/>
                  <a:pt x="286" y="881"/>
                </a:cubicBezTo>
                <a:cubicBezTo>
                  <a:pt x="286" y="883"/>
                  <a:pt x="286" y="883"/>
                  <a:pt x="281" y="886"/>
                </a:cubicBezTo>
                <a:cubicBezTo>
                  <a:pt x="275" y="889"/>
                  <a:pt x="276" y="886"/>
                  <a:pt x="272" y="888"/>
                </a:cubicBezTo>
                <a:cubicBezTo>
                  <a:pt x="269" y="891"/>
                  <a:pt x="272" y="893"/>
                  <a:pt x="270" y="895"/>
                </a:cubicBezTo>
                <a:cubicBezTo>
                  <a:pt x="267" y="897"/>
                  <a:pt x="266" y="899"/>
                  <a:pt x="268" y="903"/>
                </a:cubicBezTo>
                <a:cubicBezTo>
                  <a:pt x="271" y="908"/>
                  <a:pt x="272" y="901"/>
                  <a:pt x="272" y="901"/>
                </a:cubicBezTo>
                <a:cubicBezTo>
                  <a:pt x="272" y="901"/>
                  <a:pt x="274" y="903"/>
                  <a:pt x="277" y="904"/>
                </a:cubicBezTo>
                <a:cubicBezTo>
                  <a:pt x="280" y="904"/>
                  <a:pt x="277" y="899"/>
                  <a:pt x="280" y="898"/>
                </a:cubicBezTo>
                <a:cubicBezTo>
                  <a:pt x="282" y="897"/>
                  <a:pt x="283" y="888"/>
                  <a:pt x="287" y="890"/>
                </a:cubicBezTo>
                <a:cubicBezTo>
                  <a:pt x="290" y="893"/>
                  <a:pt x="284" y="896"/>
                  <a:pt x="287" y="899"/>
                </a:cubicBezTo>
                <a:cubicBezTo>
                  <a:pt x="289" y="902"/>
                  <a:pt x="283" y="904"/>
                  <a:pt x="280" y="907"/>
                </a:cubicBezTo>
                <a:cubicBezTo>
                  <a:pt x="276" y="911"/>
                  <a:pt x="277" y="916"/>
                  <a:pt x="279" y="917"/>
                </a:cubicBezTo>
                <a:cubicBezTo>
                  <a:pt x="281" y="919"/>
                  <a:pt x="283" y="911"/>
                  <a:pt x="285" y="909"/>
                </a:cubicBezTo>
                <a:cubicBezTo>
                  <a:pt x="287" y="908"/>
                  <a:pt x="288" y="910"/>
                  <a:pt x="290" y="909"/>
                </a:cubicBezTo>
                <a:cubicBezTo>
                  <a:pt x="292" y="908"/>
                  <a:pt x="290" y="904"/>
                  <a:pt x="295" y="905"/>
                </a:cubicBezTo>
                <a:cubicBezTo>
                  <a:pt x="300" y="906"/>
                  <a:pt x="296" y="908"/>
                  <a:pt x="294" y="912"/>
                </a:cubicBezTo>
                <a:cubicBezTo>
                  <a:pt x="292" y="916"/>
                  <a:pt x="291" y="919"/>
                  <a:pt x="292" y="922"/>
                </a:cubicBezTo>
                <a:cubicBezTo>
                  <a:pt x="293" y="925"/>
                  <a:pt x="297" y="918"/>
                  <a:pt x="299" y="921"/>
                </a:cubicBezTo>
                <a:cubicBezTo>
                  <a:pt x="301" y="924"/>
                  <a:pt x="302" y="920"/>
                  <a:pt x="305" y="922"/>
                </a:cubicBezTo>
                <a:cubicBezTo>
                  <a:pt x="308" y="925"/>
                  <a:pt x="303" y="929"/>
                  <a:pt x="299" y="930"/>
                </a:cubicBezTo>
                <a:cubicBezTo>
                  <a:pt x="295" y="930"/>
                  <a:pt x="298" y="926"/>
                  <a:pt x="294" y="926"/>
                </a:cubicBezTo>
                <a:cubicBezTo>
                  <a:pt x="290" y="927"/>
                  <a:pt x="295" y="933"/>
                  <a:pt x="291" y="934"/>
                </a:cubicBezTo>
                <a:cubicBezTo>
                  <a:pt x="288" y="935"/>
                  <a:pt x="291" y="927"/>
                  <a:pt x="288" y="925"/>
                </a:cubicBezTo>
                <a:cubicBezTo>
                  <a:pt x="284" y="924"/>
                  <a:pt x="290" y="932"/>
                  <a:pt x="286" y="935"/>
                </a:cubicBezTo>
                <a:cubicBezTo>
                  <a:pt x="282" y="938"/>
                  <a:pt x="283" y="940"/>
                  <a:pt x="281" y="942"/>
                </a:cubicBezTo>
                <a:cubicBezTo>
                  <a:pt x="278" y="944"/>
                  <a:pt x="269" y="941"/>
                  <a:pt x="266" y="941"/>
                </a:cubicBezTo>
                <a:cubicBezTo>
                  <a:pt x="263" y="942"/>
                  <a:pt x="262" y="947"/>
                  <a:pt x="258" y="946"/>
                </a:cubicBezTo>
                <a:cubicBezTo>
                  <a:pt x="255" y="946"/>
                  <a:pt x="254" y="943"/>
                  <a:pt x="250" y="943"/>
                </a:cubicBezTo>
                <a:cubicBezTo>
                  <a:pt x="246" y="942"/>
                  <a:pt x="247" y="947"/>
                  <a:pt x="250" y="950"/>
                </a:cubicBezTo>
                <a:cubicBezTo>
                  <a:pt x="252" y="953"/>
                  <a:pt x="249" y="956"/>
                  <a:pt x="247" y="959"/>
                </a:cubicBezTo>
                <a:cubicBezTo>
                  <a:pt x="244" y="962"/>
                  <a:pt x="242" y="959"/>
                  <a:pt x="238" y="953"/>
                </a:cubicBezTo>
                <a:cubicBezTo>
                  <a:pt x="234" y="947"/>
                  <a:pt x="233" y="943"/>
                  <a:pt x="228" y="945"/>
                </a:cubicBezTo>
                <a:cubicBezTo>
                  <a:pt x="222" y="946"/>
                  <a:pt x="215" y="938"/>
                  <a:pt x="212" y="936"/>
                </a:cubicBezTo>
                <a:cubicBezTo>
                  <a:pt x="209" y="935"/>
                  <a:pt x="209" y="934"/>
                  <a:pt x="207" y="934"/>
                </a:cubicBezTo>
                <a:cubicBezTo>
                  <a:pt x="205" y="935"/>
                  <a:pt x="209" y="938"/>
                  <a:pt x="207" y="939"/>
                </a:cubicBezTo>
                <a:cubicBezTo>
                  <a:pt x="205" y="941"/>
                  <a:pt x="203" y="939"/>
                  <a:pt x="202" y="936"/>
                </a:cubicBezTo>
                <a:cubicBezTo>
                  <a:pt x="201" y="933"/>
                  <a:pt x="197" y="935"/>
                  <a:pt x="197" y="935"/>
                </a:cubicBezTo>
                <a:cubicBezTo>
                  <a:pt x="197" y="935"/>
                  <a:pt x="200" y="938"/>
                  <a:pt x="201" y="941"/>
                </a:cubicBezTo>
                <a:cubicBezTo>
                  <a:pt x="202" y="944"/>
                  <a:pt x="197" y="945"/>
                  <a:pt x="197" y="945"/>
                </a:cubicBezTo>
                <a:cubicBezTo>
                  <a:pt x="197" y="945"/>
                  <a:pt x="196" y="941"/>
                  <a:pt x="193" y="943"/>
                </a:cubicBezTo>
                <a:cubicBezTo>
                  <a:pt x="189" y="945"/>
                  <a:pt x="188" y="952"/>
                  <a:pt x="188" y="952"/>
                </a:cubicBezTo>
                <a:cubicBezTo>
                  <a:pt x="186" y="948"/>
                  <a:pt x="185" y="947"/>
                  <a:pt x="185" y="947"/>
                </a:cubicBezTo>
                <a:cubicBezTo>
                  <a:pt x="184" y="947"/>
                  <a:pt x="184" y="952"/>
                  <a:pt x="174" y="949"/>
                </a:cubicBezTo>
                <a:cubicBezTo>
                  <a:pt x="169" y="948"/>
                  <a:pt x="174" y="952"/>
                  <a:pt x="173" y="954"/>
                </a:cubicBezTo>
                <a:cubicBezTo>
                  <a:pt x="171" y="956"/>
                  <a:pt x="178" y="954"/>
                  <a:pt x="180" y="956"/>
                </a:cubicBezTo>
                <a:cubicBezTo>
                  <a:pt x="183" y="959"/>
                  <a:pt x="180" y="959"/>
                  <a:pt x="181" y="963"/>
                </a:cubicBezTo>
                <a:cubicBezTo>
                  <a:pt x="182" y="967"/>
                  <a:pt x="177" y="971"/>
                  <a:pt x="176" y="968"/>
                </a:cubicBezTo>
                <a:cubicBezTo>
                  <a:pt x="176" y="965"/>
                  <a:pt x="178" y="963"/>
                  <a:pt x="177" y="959"/>
                </a:cubicBezTo>
                <a:cubicBezTo>
                  <a:pt x="176" y="955"/>
                  <a:pt x="175" y="960"/>
                  <a:pt x="172" y="959"/>
                </a:cubicBezTo>
                <a:cubicBezTo>
                  <a:pt x="170" y="959"/>
                  <a:pt x="172" y="961"/>
                  <a:pt x="171" y="966"/>
                </a:cubicBezTo>
                <a:cubicBezTo>
                  <a:pt x="171" y="971"/>
                  <a:pt x="169" y="971"/>
                  <a:pt x="168" y="977"/>
                </a:cubicBezTo>
                <a:cubicBezTo>
                  <a:pt x="167" y="982"/>
                  <a:pt x="169" y="985"/>
                  <a:pt x="169" y="985"/>
                </a:cubicBezTo>
                <a:cubicBezTo>
                  <a:pt x="169" y="985"/>
                  <a:pt x="162" y="988"/>
                  <a:pt x="158" y="990"/>
                </a:cubicBezTo>
                <a:cubicBezTo>
                  <a:pt x="154" y="992"/>
                  <a:pt x="158" y="995"/>
                  <a:pt x="159" y="996"/>
                </a:cubicBezTo>
                <a:cubicBezTo>
                  <a:pt x="161" y="997"/>
                  <a:pt x="163" y="994"/>
                  <a:pt x="166" y="994"/>
                </a:cubicBezTo>
                <a:cubicBezTo>
                  <a:pt x="168" y="995"/>
                  <a:pt x="162" y="997"/>
                  <a:pt x="162" y="997"/>
                </a:cubicBezTo>
                <a:cubicBezTo>
                  <a:pt x="162" y="997"/>
                  <a:pt x="159" y="1002"/>
                  <a:pt x="157" y="1003"/>
                </a:cubicBezTo>
                <a:cubicBezTo>
                  <a:pt x="155" y="1004"/>
                  <a:pt x="155" y="1002"/>
                  <a:pt x="152" y="1001"/>
                </a:cubicBezTo>
                <a:cubicBezTo>
                  <a:pt x="150" y="999"/>
                  <a:pt x="145" y="1008"/>
                  <a:pt x="145" y="1008"/>
                </a:cubicBezTo>
                <a:cubicBezTo>
                  <a:pt x="145" y="1008"/>
                  <a:pt x="144" y="1012"/>
                  <a:pt x="142" y="1015"/>
                </a:cubicBezTo>
                <a:cubicBezTo>
                  <a:pt x="140" y="1017"/>
                  <a:pt x="135" y="1017"/>
                  <a:pt x="135" y="1017"/>
                </a:cubicBezTo>
                <a:cubicBezTo>
                  <a:pt x="135" y="1017"/>
                  <a:pt x="136" y="1014"/>
                  <a:pt x="134" y="1012"/>
                </a:cubicBezTo>
                <a:cubicBezTo>
                  <a:pt x="132" y="1011"/>
                  <a:pt x="128" y="1014"/>
                  <a:pt x="128" y="1014"/>
                </a:cubicBezTo>
                <a:cubicBezTo>
                  <a:pt x="130" y="1007"/>
                  <a:pt x="130" y="1007"/>
                  <a:pt x="130" y="1007"/>
                </a:cubicBezTo>
                <a:cubicBezTo>
                  <a:pt x="128" y="1000"/>
                  <a:pt x="128" y="1000"/>
                  <a:pt x="128" y="1000"/>
                </a:cubicBezTo>
                <a:cubicBezTo>
                  <a:pt x="128" y="1000"/>
                  <a:pt x="130" y="997"/>
                  <a:pt x="132" y="995"/>
                </a:cubicBezTo>
                <a:cubicBezTo>
                  <a:pt x="134" y="993"/>
                  <a:pt x="132" y="991"/>
                  <a:pt x="133" y="986"/>
                </a:cubicBezTo>
                <a:cubicBezTo>
                  <a:pt x="134" y="982"/>
                  <a:pt x="135" y="982"/>
                  <a:pt x="135" y="981"/>
                </a:cubicBezTo>
                <a:cubicBezTo>
                  <a:pt x="133" y="981"/>
                  <a:pt x="130" y="985"/>
                  <a:pt x="130" y="985"/>
                </a:cubicBezTo>
                <a:cubicBezTo>
                  <a:pt x="130" y="985"/>
                  <a:pt x="126" y="983"/>
                  <a:pt x="125" y="980"/>
                </a:cubicBezTo>
                <a:cubicBezTo>
                  <a:pt x="124" y="977"/>
                  <a:pt x="121" y="977"/>
                  <a:pt x="121" y="977"/>
                </a:cubicBezTo>
                <a:cubicBezTo>
                  <a:pt x="121" y="977"/>
                  <a:pt x="119" y="974"/>
                  <a:pt x="119" y="970"/>
                </a:cubicBezTo>
                <a:cubicBezTo>
                  <a:pt x="119" y="967"/>
                  <a:pt x="109" y="969"/>
                  <a:pt x="104" y="969"/>
                </a:cubicBezTo>
                <a:cubicBezTo>
                  <a:pt x="100" y="969"/>
                  <a:pt x="97" y="968"/>
                  <a:pt x="97" y="968"/>
                </a:cubicBezTo>
                <a:cubicBezTo>
                  <a:pt x="98" y="962"/>
                  <a:pt x="98" y="962"/>
                  <a:pt x="98" y="962"/>
                </a:cubicBezTo>
                <a:cubicBezTo>
                  <a:pt x="95" y="961"/>
                  <a:pt x="95" y="961"/>
                  <a:pt x="95" y="961"/>
                </a:cubicBezTo>
                <a:cubicBezTo>
                  <a:pt x="95" y="961"/>
                  <a:pt x="93" y="957"/>
                  <a:pt x="95" y="954"/>
                </a:cubicBezTo>
                <a:cubicBezTo>
                  <a:pt x="97" y="950"/>
                  <a:pt x="90" y="950"/>
                  <a:pt x="90" y="950"/>
                </a:cubicBezTo>
                <a:cubicBezTo>
                  <a:pt x="93" y="947"/>
                  <a:pt x="93" y="947"/>
                  <a:pt x="93" y="947"/>
                </a:cubicBezTo>
                <a:cubicBezTo>
                  <a:pt x="93" y="947"/>
                  <a:pt x="94" y="943"/>
                  <a:pt x="91" y="940"/>
                </a:cubicBezTo>
                <a:cubicBezTo>
                  <a:pt x="89" y="936"/>
                  <a:pt x="87" y="946"/>
                  <a:pt x="87" y="946"/>
                </a:cubicBezTo>
                <a:cubicBezTo>
                  <a:pt x="87" y="946"/>
                  <a:pt x="86" y="950"/>
                  <a:pt x="84" y="955"/>
                </a:cubicBezTo>
                <a:cubicBezTo>
                  <a:pt x="82" y="961"/>
                  <a:pt x="83" y="960"/>
                  <a:pt x="85" y="964"/>
                </a:cubicBezTo>
                <a:cubicBezTo>
                  <a:pt x="86" y="967"/>
                  <a:pt x="86" y="972"/>
                  <a:pt x="84" y="972"/>
                </a:cubicBezTo>
                <a:cubicBezTo>
                  <a:pt x="83" y="972"/>
                  <a:pt x="74" y="973"/>
                  <a:pt x="74" y="973"/>
                </a:cubicBezTo>
                <a:cubicBezTo>
                  <a:pt x="74" y="981"/>
                  <a:pt x="74" y="981"/>
                  <a:pt x="74" y="981"/>
                </a:cubicBezTo>
                <a:cubicBezTo>
                  <a:pt x="74" y="981"/>
                  <a:pt x="71" y="984"/>
                  <a:pt x="68" y="985"/>
                </a:cubicBezTo>
                <a:cubicBezTo>
                  <a:pt x="64" y="987"/>
                  <a:pt x="69" y="993"/>
                  <a:pt x="66" y="994"/>
                </a:cubicBezTo>
                <a:cubicBezTo>
                  <a:pt x="63" y="995"/>
                  <a:pt x="62" y="992"/>
                  <a:pt x="59" y="995"/>
                </a:cubicBezTo>
                <a:cubicBezTo>
                  <a:pt x="56" y="998"/>
                  <a:pt x="61" y="1002"/>
                  <a:pt x="57" y="1005"/>
                </a:cubicBezTo>
                <a:cubicBezTo>
                  <a:pt x="54" y="1007"/>
                  <a:pt x="58" y="1008"/>
                  <a:pt x="61" y="1012"/>
                </a:cubicBezTo>
                <a:cubicBezTo>
                  <a:pt x="65" y="1015"/>
                  <a:pt x="63" y="1008"/>
                  <a:pt x="67" y="1007"/>
                </a:cubicBezTo>
                <a:cubicBezTo>
                  <a:pt x="72" y="1006"/>
                  <a:pt x="76" y="1012"/>
                  <a:pt x="72" y="1015"/>
                </a:cubicBezTo>
                <a:cubicBezTo>
                  <a:pt x="68" y="1017"/>
                  <a:pt x="73" y="1025"/>
                  <a:pt x="73" y="1025"/>
                </a:cubicBezTo>
                <a:cubicBezTo>
                  <a:pt x="73" y="1025"/>
                  <a:pt x="79" y="1029"/>
                  <a:pt x="77" y="1034"/>
                </a:cubicBezTo>
                <a:cubicBezTo>
                  <a:pt x="74" y="1038"/>
                  <a:pt x="71" y="1031"/>
                  <a:pt x="71" y="1031"/>
                </a:cubicBezTo>
                <a:cubicBezTo>
                  <a:pt x="71" y="1031"/>
                  <a:pt x="68" y="1030"/>
                  <a:pt x="66" y="1027"/>
                </a:cubicBezTo>
                <a:cubicBezTo>
                  <a:pt x="65" y="1024"/>
                  <a:pt x="65" y="1022"/>
                  <a:pt x="61" y="1022"/>
                </a:cubicBezTo>
                <a:cubicBezTo>
                  <a:pt x="57" y="1023"/>
                  <a:pt x="59" y="1029"/>
                  <a:pt x="60" y="1032"/>
                </a:cubicBezTo>
                <a:cubicBezTo>
                  <a:pt x="61" y="1035"/>
                  <a:pt x="62" y="1038"/>
                  <a:pt x="57" y="1040"/>
                </a:cubicBezTo>
                <a:cubicBezTo>
                  <a:pt x="52" y="1043"/>
                  <a:pt x="58" y="1036"/>
                  <a:pt x="57" y="1034"/>
                </a:cubicBezTo>
                <a:cubicBezTo>
                  <a:pt x="55" y="1032"/>
                  <a:pt x="56" y="1029"/>
                  <a:pt x="51" y="1027"/>
                </a:cubicBezTo>
                <a:cubicBezTo>
                  <a:pt x="47" y="1024"/>
                  <a:pt x="45" y="1028"/>
                  <a:pt x="48" y="1033"/>
                </a:cubicBezTo>
                <a:cubicBezTo>
                  <a:pt x="51" y="1037"/>
                  <a:pt x="51" y="1037"/>
                  <a:pt x="47" y="1037"/>
                </a:cubicBezTo>
                <a:cubicBezTo>
                  <a:pt x="43" y="1036"/>
                  <a:pt x="44" y="1038"/>
                  <a:pt x="47" y="1043"/>
                </a:cubicBezTo>
                <a:cubicBezTo>
                  <a:pt x="50" y="1047"/>
                  <a:pt x="51" y="1047"/>
                  <a:pt x="48" y="1051"/>
                </a:cubicBezTo>
                <a:cubicBezTo>
                  <a:pt x="44" y="1055"/>
                  <a:pt x="48" y="1060"/>
                  <a:pt x="48" y="1060"/>
                </a:cubicBezTo>
                <a:cubicBezTo>
                  <a:pt x="48" y="1060"/>
                  <a:pt x="45" y="1057"/>
                  <a:pt x="41" y="1056"/>
                </a:cubicBezTo>
                <a:cubicBezTo>
                  <a:pt x="37" y="1055"/>
                  <a:pt x="42" y="1051"/>
                  <a:pt x="42" y="1051"/>
                </a:cubicBezTo>
                <a:cubicBezTo>
                  <a:pt x="42" y="1051"/>
                  <a:pt x="42" y="1047"/>
                  <a:pt x="37" y="1046"/>
                </a:cubicBezTo>
                <a:cubicBezTo>
                  <a:pt x="33" y="1045"/>
                  <a:pt x="27" y="1044"/>
                  <a:pt x="30" y="1040"/>
                </a:cubicBezTo>
                <a:cubicBezTo>
                  <a:pt x="33" y="1036"/>
                  <a:pt x="26" y="1036"/>
                  <a:pt x="28" y="1032"/>
                </a:cubicBezTo>
                <a:cubicBezTo>
                  <a:pt x="30" y="1028"/>
                  <a:pt x="25" y="1027"/>
                  <a:pt x="28" y="1025"/>
                </a:cubicBezTo>
                <a:cubicBezTo>
                  <a:pt x="31" y="1023"/>
                  <a:pt x="27" y="1021"/>
                  <a:pt x="23" y="1018"/>
                </a:cubicBezTo>
                <a:cubicBezTo>
                  <a:pt x="19" y="1015"/>
                  <a:pt x="24" y="1023"/>
                  <a:pt x="22" y="1026"/>
                </a:cubicBezTo>
                <a:cubicBezTo>
                  <a:pt x="20" y="1029"/>
                  <a:pt x="23" y="1032"/>
                  <a:pt x="21" y="1033"/>
                </a:cubicBezTo>
                <a:cubicBezTo>
                  <a:pt x="19" y="1035"/>
                  <a:pt x="25" y="1047"/>
                  <a:pt x="25" y="1047"/>
                </a:cubicBezTo>
                <a:cubicBezTo>
                  <a:pt x="25" y="1047"/>
                  <a:pt x="25" y="1052"/>
                  <a:pt x="27" y="1054"/>
                </a:cubicBezTo>
                <a:cubicBezTo>
                  <a:pt x="28" y="1055"/>
                  <a:pt x="34" y="1050"/>
                  <a:pt x="36" y="1056"/>
                </a:cubicBezTo>
                <a:cubicBezTo>
                  <a:pt x="38" y="1061"/>
                  <a:pt x="31" y="1059"/>
                  <a:pt x="28" y="1061"/>
                </a:cubicBezTo>
                <a:cubicBezTo>
                  <a:pt x="26" y="1063"/>
                  <a:pt x="25" y="1068"/>
                  <a:pt x="24" y="1070"/>
                </a:cubicBezTo>
                <a:cubicBezTo>
                  <a:pt x="24" y="1069"/>
                  <a:pt x="24" y="1068"/>
                  <a:pt x="18" y="1070"/>
                </a:cubicBezTo>
                <a:cubicBezTo>
                  <a:pt x="9" y="1071"/>
                  <a:pt x="0" y="1083"/>
                  <a:pt x="2" y="1087"/>
                </a:cubicBezTo>
                <a:cubicBezTo>
                  <a:pt x="4" y="1091"/>
                  <a:pt x="8" y="1088"/>
                  <a:pt x="8" y="1088"/>
                </a:cubicBezTo>
                <a:cubicBezTo>
                  <a:pt x="8" y="1088"/>
                  <a:pt x="7" y="1093"/>
                  <a:pt x="8" y="1095"/>
                </a:cubicBezTo>
                <a:cubicBezTo>
                  <a:pt x="10" y="1097"/>
                  <a:pt x="9" y="1092"/>
                  <a:pt x="12" y="1093"/>
                </a:cubicBezTo>
                <a:cubicBezTo>
                  <a:pt x="15" y="1095"/>
                  <a:pt x="13" y="1096"/>
                  <a:pt x="15" y="1100"/>
                </a:cubicBezTo>
                <a:cubicBezTo>
                  <a:pt x="17" y="1104"/>
                  <a:pt x="12" y="1100"/>
                  <a:pt x="11" y="1105"/>
                </a:cubicBezTo>
                <a:cubicBezTo>
                  <a:pt x="9" y="1111"/>
                  <a:pt x="12" y="1112"/>
                  <a:pt x="16" y="1115"/>
                </a:cubicBezTo>
                <a:cubicBezTo>
                  <a:pt x="20" y="1117"/>
                  <a:pt x="18" y="1110"/>
                  <a:pt x="18" y="1110"/>
                </a:cubicBezTo>
                <a:cubicBezTo>
                  <a:pt x="18" y="1110"/>
                  <a:pt x="19" y="1106"/>
                  <a:pt x="22" y="1105"/>
                </a:cubicBezTo>
                <a:cubicBezTo>
                  <a:pt x="25" y="1104"/>
                  <a:pt x="24" y="1108"/>
                  <a:pt x="24" y="1108"/>
                </a:cubicBezTo>
                <a:cubicBezTo>
                  <a:pt x="24" y="1108"/>
                  <a:pt x="26" y="1114"/>
                  <a:pt x="29" y="1114"/>
                </a:cubicBezTo>
                <a:cubicBezTo>
                  <a:pt x="31" y="1113"/>
                  <a:pt x="32" y="1109"/>
                  <a:pt x="32" y="1109"/>
                </a:cubicBezTo>
                <a:cubicBezTo>
                  <a:pt x="36" y="1102"/>
                  <a:pt x="36" y="1102"/>
                  <a:pt x="36" y="1102"/>
                </a:cubicBezTo>
                <a:cubicBezTo>
                  <a:pt x="36" y="1102"/>
                  <a:pt x="37" y="1107"/>
                  <a:pt x="39" y="1108"/>
                </a:cubicBezTo>
                <a:cubicBezTo>
                  <a:pt x="42" y="1109"/>
                  <a:pt x="40" y="1112"/>
                  <a:pt x="38" y="1116"/>
                </a:cubicBezTo>
                <a:cubicBezTo>
                  <a:pt x="35" y="1119"/>
                  <a:pt x="38" y="1125"/>
                  <a:pt x="42" y="1125"/>
                </a:cubicBezTo>
                <a:cubicBezTo>
                  <a:pt x="46" y="1125"/>
                  <a:pt x="46" y="1119"/>
                  <a:pt x="49" y="1119"/>
                </a:cubicBezTo>
                <a:cubicBezTo>
                  <a:pt x="52" y="1118"/>
                  <a:pt x="48" y="1113"/>
                  <a:pt x="53" y="1116"/>
                </a:cubicBezTo>
                <a:cubicBezTo>
                  <a:pt x="59" y="1118"/>
                  <a:pt x="58" y="1121"/>
                  <a:pt x="54" y="1124"/>
                </a:cubicBezTo>
                <a:cubicBezTo>
                  <a:pt x="49" y="1127"/>
                  <a:pt x="80" y="1125"/>
                  <a:pt x="55" y="1134"/>
                </a:cubicBezTo>
                <a:cubicBezTo>
                  <a:pt x="48" y="1136"/>
                  <a:pt x="52" y="1139"/>
                  <a:pt x="59" y="1137"/>
                </a:cubicBezTo>
                <a:cubicBezTo>
                  <a:pt x="84" y="1131"/>
                  <a:pt x="58" y="1141"/>
                  <a:pt x="56" y="1146"/>
                </a:cubicBezTo>
                <a:cubicBezTo>
                  <a:pt x="53" y="1151"/>
                  <a:pt x="64" y="1148"/>
                  <a:pt x="61" y="1154"/>
                </a:cubicBezTo>
                <a:cubicBezTo>
                  <a:pt x="58" y="1160"/>
                  <a:pt x="61" y="1156"/>
                  <a:pt x="63" y="1161"/>
                </a:cubicBezTo>
                <a:cubicBezTo>
                  <a:pt x="65" y="1166"/>
                  <a:pt x="70" y="1136"/>
                  <a:pt x="69" y="1161"/>
                </a:cubicBezTo>
                <a:cubicBezTo>
                  <a:pt x="69" y="1168"/>
                  <a:pt x="71" y="1171"/>
                  <a:pt x="74" y="1172"/>
                </a:cubicBezTo>
                <a:cubicBezTo>
                  <a:pt x="77" y="1172"/>
                  <a:pt x="74" y="1169"/>
                  <a:pt x="77" y="1167"/>
                </a:cubicBezTo>
                <a:cubicBezTo>
                  <a:pt x="80" y="1166"/>
                  <a:pt x="72" y="1162"/>
                  <a:pt x="77" y="1160"/>
                </a:cubicBezTo>
                <a:cubicBezTo>
                  <a:pt x="82" y="1158"/>
                  <a:pt x="81" y="1155"/>
                  <a:pt x="81" y="1148"/>
                </a:cubicBezTo>
                <a:cubicBezTo>
                  <a:pt x="80" y="1141"/>
                  <a:pt x="89" y="1150"/>
                  <a:pt x="89" y="1150"/>
                </a:cubicBezTo>
                <a:cubicBezTo>
                  <a:pt x="89" y="1150"/>
                  <a:pt x="96" y="1154"/>
                  <a:pt x="95" y="1160"/>
                </a:cubicBezTo>
                <a:cubicBezTo>
                  <a:pt x="94" y="1165"/>
                  <a:pt x="98" y="1162"/>
                  <a:pt x="103" y="1168"/>
                </a:cubicBezTo>
                <a:cubicBezTo>
                  <a:pt x="107" y="1173"/>
                  <a:pt x="111" y="1171"/>
                  <a:pt x="111" y="1174"/>
                </a:cubicBezTo>
                <a:cubicBezTo>
                  <a:pt x="110" y="1176"/>
                  <a:pt x="113" y="1185"/>
                  <a:pt x="113" y="1185"/>
                </a:cubicBezTo>
                <a:cubicBezTo>
                  <a:pt x="108" y="1189"/>
                  <a:pt x="108" y="1189"/>
                  <a:pt x="108" y="1189"/>
                </a:cubicBezTo>
                <a:cubicBezTo>
                  <a:pt x="108" y="1189"/>
                  <a:pt x="107" y="1194"/>
                  <a:pt x="104" y="1196"/>
                </a:cubicBezTo>
                <a:cubicBezTo>
                  <a:pt x="101" y="1197"/>
                  <a:pt x="101" y="1192"/>
                  <a:pt x="100" y="1187"/>
                </a:cubicBezTo>
                <a:cubicBezTo>
                  <a:pt x="99" y="1182"/>
                  <a:pt x="97" y="1190"/>
                  <a:pt x="95" y="1194"/>
                </a:cubicBezTo>
                <a:cubicBezTo>
                  <a:pt x="94" y="1198"/>
                  <a:pt x="100" y="1196"/>
                  <a:pt x="101" y="1197"/>
                </a:cubicBezTo>
                <a:cubicBezTo>
                  <a:pt x="102" y="1198"/>
                  <a:pt x="104" y="1205"/>
                  <a:pt x="101" y="1208"/>
                </a:cubicBezTo>
                <a:cubicBezTo>
                  <a:pt x="98" y="1211"/>
                  <a:pt x="103" y="1203"/>
                  <a:pt x="95" y="1206"/>
                </a:cubicBezTo>
                <a:cubicBezTo>
                  <a:pt x="87" y="1208"/>
                  <a:pt x="86" y="1218"/>
                  <a:pt x="86" y="1218"/>
                </a:cubicBezTo>
                <a:cubicBezTo>
                  <a:pt x="86" y="1228"/>
                  <a:pt x="86" y="1228"/>
                  <a:pt x="86" y="1228"/>
                </a:cubicBezTo>
                <a:cubicBezTo>
                  <a:pt x="86" y="1228"/>
                  <a:pt x="89" y="1224"/>
                  <a:pt x="91" y="1221"/>
                </a:cubicBezTo>
                <a:cubicBezTo>
                  <a:pt x="94" y="1218"/>
                  <a:pt x="97" y="1216"/>
                  <a:pt x="97" y="1216"/>
                </a:cubicBezTo>
                <a:cubicBezTo>
                  <a:pt x="97" y="1216"/>
                  <a:pt x="98" y="1220"/>
                  <a:pt x="96" y="1224"/>
                </a:cubicBezTo>
                <a:cubicBezTo>
                  <a:pt x="95" y="1228"/>
                  <a:pt x="101" y="1228"/>
                  <a:pt x="105" y="1230"/>
                </a:cubicBezTo>
                <a:cubicBezTo>
                  <a:pt x="109" y="1232"/>
                  <a:pt x="105" y="1227"/>
                  <a:pt x="109" y="1224"/>
                </a:cubicBezTo>
                <a:cubicBezTo>
                  <a:pt x="112" y="1222"/>
                  <a:pt x="112" y="1219"/>
                  <a:pt x="115" y="1221"/>
                </a:cubicBezTo>
                <a:cubicBezTo>
                  <a:pt x="119" y="1224"/>
                  <a:pt x="128" y="1220"/>
                  <a:pt x="128" y="1220"/>
                </a:cubicBezTo>
                <a:cubicBezTo>
                  <a:pt x="132" y="1220"/>
                  <a:pt x="132" y="1220"/>
                  <a:pt x="132" y="1220"/>
                </a:cubicBezTo>
                <a:cubicBezTo>
                  <a:pt x="132" y="1220"/>
                  <a:pt x="132" y="1220"/>
                  <a:pt x="130" y="1224"/>
                </a:cubicBezTo>
                <a:cubicBezTo>
                  <a:pt x="128" y="1227"/>
                  <a:pt x="132" y="1225"/>
                  <a:pt x="137" y="1229"/>
                </a:cubicBezTo>
                <a:cubicBezTo>
                  <a:pt x="143" y="1232"/>
                  <a:pt x="145" y="1226"/>
                  <a:pt x="145" y="1226"/>
                </a:cubicBezTo>
                <a:cubicBezTo>
                  <a:pt x="145" y="1226"/>
                  <a:pt x="148" y="1234"/>
                  <a:pt x="144" y="1234"/>
                </a:cubicBezTo>
                <a:cubicBezTo>
                  <a:pt x="140" y="1234"/>
                  <a:pt x="140" y="1233"/>
                  <a:pt x="131" y="1234"/>
                </a:cubicBezTo>
                <a:cubicBezTo>
                  <a:pt x="123" y="1234"/>
                  <a:pt x="129" y="1238"/>
                  <a:pt x="125" y="1242"/>
                </a:cubicBezTo>
                <a:cubicBezTo>
                  <a:pt x="122" y="1247"/>
                  <a:pt x="129" y="1248"/>
                  <a:pt x="122" y="1253"/>
                </a:cubicBezTo>
                <a:cubicBezTo>
                  <a:pt x="115" y="1257"/>
                  <a:pt x="128" y="1259"/>
                  <a:pt x="122" y="1263"/>
                </a:cubicBezTo>
                <a:cubicBezTo>
                  <a:pt x="116" y="1267"/>
                  <a:pt x="126" y="1268"/>
                  <a:pt x="120" y="1274"/>
                </a:cubicBezTo>
                <a:cubicBezTo>
                  <a:pt x="114" y="1280"/>
                  <a:pt x="121" y="1280"/>
                  <a:pt x="118" y="1285"/>
                </a:cubicBezTo>
                <a:cubicBezTo>
                  <a:pt x="116" y="1290"/>
                  <a:pt x="118" y="1291"/>
                  <a:pt x="122" y="1292"/>
                </a:cubicBezTo>
                <a:cubicBezTo>
                  <a:pt x="126" y="1293"/>
                  <a:pt x="124" y="1284"/>
                  <a:pt x="124" y="1284"/>
                </a:cubicBezTo>
                <a:cubicBezTo>
                  <a:pt x="124" y="1284"/>
                  <a:pt x="127" y="1284"/>
                  <a:pt x="132" y="1281"/>
                </a:cubicBezTo>
                <a:cubicBezTo>
                  <a:pt x="138" y="1279"/>
                  <a:pt x="138" y="1282"/>
                  <a:pt x="137" y="1286"/>
                </a:cubicBezTo>
                <a:cubicBezTo>
                  <a:pt x="135" y="1290"/>
                  <a:pt x="141" y="1291"/>
                  <a:pt x="141" y="1291"/>
                </a:cubicBezTo>
                <a:cubicBezTo>
                  <a:pt x="148" y="1287"/>
                  <a:pt x="148" y="1287"/>
                  <a:pt x="148" y="1287"/>
                </a:cubicBezTo>
                <a:cubicBezTo>
                  <a:pt x="148" y="1287"/>
                  <a:pt x="151" y="1291"/>
                  <a:pt x="146" y="1294"/>
                </a:cubicBezTo>
                <a:cubicBezTo>
                  <a:pt x="140" y="1297"/>
                  <a:pt x="142" y="1300"/>
                  <a:pt x="138" y="1303"/>
                </a:cubicBezTo>
                <a:cubicBezTo>
                  <a:pt x="134" y="1306"/>
                  <a:pt x="136" y="1308"/>
                  <a:pt x="139" y="1307"/>
                </a:cubicBezTo>
                <a:cubicBezTo>
                  <a:pt x="143" y="1307"/>
                  <a:pt x="147" y="1301"/>
                  <a:pt x="146" y="1305"/>
                </a:cubicBezTo>
                <a:cubicBezTo>
                  <a:pt x="144" y="1309"/>
                  <a:pt x="135" y="1315"/>
                  <a:pt x="138" y="1317"/>
                </a:cubicBezTo>
                <a:cubicBezTo>
                  <a:pt x="141" y="1319"/>
                  <a:pt x="147" y="1309"/>
                  <a:pt x="151" y="1310"/>
                </a:cubicBezTo>
                <a:cubicBezTo>
                  <a:pt x="154" y="1311"/>
                  <a:pt x="149" y="1312"/>
                  <a:pt x="146" y="1315"/>
                </a:cubicBezTo>
                <a:cubicBezTo>
                  <a:pt x="142" y="1318"/>
                  <a:pt x="139" y="1322"/>
                  <a:pt x="141" y="1323"/>
                </a:cubicBezTo>
                <a:cubicBezTo>
                  <a:pt x="143" y="1325"/>
                  <a:pt x="147" y="1319"/>
                  <a:pt x="148" y="1318"/>
                </a:cubicBezTo>
                <a:cubicBezTo>
                  <a:pt x="149" y="1316"/>
                  <a:pt x="154" y="1313"/>
                  <a:pt x="157" y="1316"/>
                </a:cubicBezTo>
                <a:cubicBezTo>
                  <a:pt x="159" y="1319"/>
                  <a:pt x="153" y="1321"/>
                  <a:pt x="149" y="1323"/>
                </a:cubicBezTo>
                <a:cubicBezTo>
                  <a:pt x="144" y="1324"/>
                  <a:pt x="158" y="1327"/>
                  <a:pt x="147" y="1330"/>
                </a:cubicBezTo>
                <a:cubicBezTo>
                  <a:pt x="135" y="1332"/>
                  <a:pt x="139" y="1332"/>
                  <a:pt x="135" y="1334"/>
                </a:cubicBezTo>
                <a:cubicBezTo>
                  <a:pt x="130" y="1336"/>
                  <a:pt x="127" y="1339"/>
                  <a:pt x="131" y="1342"/>
                </a:cubicBezTo>
                <a:cubicBezTo>
                  <a:pt x="135" y="1346"/>
                  <a:pt x="139" y="1336"/>
                  <a:pt x="137" y="1343"/>
                </a:cubicBezTo>
                <a:cubicBezTo>
                  <a:pt x="134" y="1349"/>
                  <a:pt x="141" y="1347"/>
                  <a:pt x="130" y="1351"/>
                </a:cubicBezTo>
                <a:cubicBezTo>
                  <a:pt x="119" y="1355"/>
                  <a:pt x="138" y="1355"/>
                  <a:pt x="128" y="1360"/>
                </a:cubicBezTo>
                <a:cubicBezTo>
                  <a:pt x="118" y="1364"/>
                  <a:pt x="128" y="1365"/>
                  <a:pt x="122" y="1370"/>
                </a:cubicBezTo>
                <a:cubicBezTo>
                  <a:pt x="115" y="1374"/>
                  <a:pt x="123" y="1369"/>
                  <a:pt x="122" y="1377"/>
                </a:cubicBezTo>
                <a:cubicBezTo>
                  <a:pt x="121" y="1384"/>
                  <a:pt x="123" y="1379"/>
                  <a:pt x="127" y="1379"/>
                </a:cubicBezTo>
                <a:cubicBezTo>
                  <a:pt x="130" y="1378"/>
                  <a:pt x="131" y="1379"/>
                  <a:pt x="129" y="1374"/>
                </a:cubicBezTo>
                <a:cubicBezTo>
                  <a:pt x="128" y="1369"/>
                  <a:pt x="131" y="1367"/>
                  <a:pt x="137" y="1366"/>
                </a:cubicBezTo>
                <a:cubicBezTo>
                  <a:pt x="142" y="1364"/>
                  <a:pt x="147" y="1374"/>
                  <a:pt x="147" y="1374"/>
                </a:cubicBezTo>
                <a:cubicBezTo>
                  <a:pt x="147" y="1374"/>
                  <a:pt x="146" y="1366"/>
                  <a:pt x="149" y="1362"/>
                </a:cubicBezTo>
                <a:cubicBezTo>
                  <a:pt x="152" y="1358"/>
                  <a:pt x="159" y="1361"/>
                  <a:pt x="159" y="1361"/>
                </a:cubicBezTo>
                <a:cubicBezTo>
                  <a:pt x="159" y="1361"/>
                  <a:pt x="159" y="1357"/>
                  <a:pt x="165" y="1352"/>
                </a:cubicBezTo>
                <a:cubicBezTo>
                  <a:pt x="171" y="1347"/>
                  <a:pt x="170" y="1349"/>
                  <a:pt x="176" y="1350"/>
                </a:cubicBezTo>
                <a:cubicBezTo>
                  <a:pt x="182" y="1352"/>
                  <a:pt x="178" y="1357"/>
                  <a:pt x="172" y="1364"/>
                </a:cubicBezTo>
                <a:cubicBezTo>
                  <a:pt x="166" y="1370"/>
                  <a:pt x="165" y="1367"/>
                  <a:pt x="164" y="1374"/>
                </a:cubicBezTo>
                <a:cubicBezTo>
                  <a:pt x="164" y="1381"/>
                  <a:pt x="159" y="1377"/>
                  <a:pt x="154" y="1380"/>
                </a:cubicBezTo>
                <a:cubicBezTo>
                  <a:pt x="148" y="1382"/>
                  <a:pt x="147" y="1386"/>
                  <a:pt x="150" y="1388"/>
                </a:cubicBezTo>
                <a:cubicBezTo>
                  <a:pt x="153" y="1390"/>
                  <a:pt x="160" y="1382"/>
                  <a:pt x="160" y="1384"/>
                </a:cubicBezTo>
                <a:cubicBezTo>
                  <a:pt x="160" y="1387"/>
                  <a:pt x="154" y="1392"/>
                  <a:pt x="149" y="1397"/>
                </a:cubicBezTo>
                <a:cubicBezTo>
                  <a:pt x="145" y="1402"/>
                  <a:pt x="149" y="1412"/>
                  <a:pt x="151" y="1413"/>
                </a:cubicBezTo>
                <a:cubicBezTo>
                  <a:pt x="153" y="1415"/>
                  <a:pt x="152" y="1409"/>
                  <a:pt x="154" y="1404"/>
                </a:cubicBezTo>
                <a:cubicBezTo>
                  <a:pt x="156" y="1399"/>
                  <a:pt x="158" y="1396"/>
                  <a:pt x="163" y="1396"/>
                </a:cubicBezTo>
                <a:cubicBezTo>
                  <a:pt x="169" y="1397"/>
                  <a:pt x="161" y="1404"/>
                  <a:pt x="165" y="1405"/>
                </a:cubicBezTo>
                <a:cubicBezTo>
                  <a:pt x="169" y="1407"/>
                  <a:pt x="170" y="1401"/>
                  <a:pt x="173" y="1402"/>
                </a:cubicBezTo>
                <a:cubicBezTo>
                  <a:pt x="176" y="1404"/>
                  <a:pt x="169" y="1410"/>
                  <a:pt x="169" y="1415"/>
                </a:cubicBezTo>
                <a:cubicBezTo>
                  <a:pt x="168" y="1421"/>
                  <a:pt x="169" y="1425"/>
                  <a:pt x="171" y="1424"/>
                </a:cubicBezTo>
                <a:cubicBezTo>
                  <a:pt x="174" y="1424"/>
                  <a:pt x="172" y="1413"/>
                  <a:pt x="175" y="1409"/>
                </a:cubicBezTo>
                <a:cubicBezTo>
                  <a:pt x="178" y="1404"/>
                  <a:pt x="182" y="1401"/>
                  <a:pt x="186" y="1402"/>
                </a:cubicBezTo>
                <a:cubicBezTo>
                  <a:pt x="189" y="1402"/>
                  <a:pt x="183" y="1409"/>
                  <a:pt x="183" y="1409"/>
                </a:cubicBezTo>
                <a:cubicBezTo>
                  <a:pt x="183" y="1409"/>
                  <a:pt x="182" y="1415"/>
                  <a:pt x="185" y="1420"/>
                </a:cubicBezTo>
                <a:cubicBezTo>
                  <a:pt x="188" y="1425"/>
                  <a:pt x="190" y="1426"/>
                  <a:pt x="190" y="1426"/>
                </a:cubicBezTo>
                <a:cubicBezTo>
                  <a:pt x="190" y="1433"/>
                  <a:pt x="190" y="1433"/>
                  <a:pt x="190" y="1433"/>
                </a:cubicBezTo>
                <a:cubicBezTo>
                  <a:pt x="183" y="1429"/>
                  <a:pt x="183" y="1429"/>
                  <a:pt x="183" y="1429"/>
                </a:cubicBezTo>
                <a:cubicBezTo>
                  <a:pt x="183" y="1429"/>
                  <a:pt x="178" y="1424"/>
                  <a:pt x="176" y="1427"/>
                </a:cubicBezTo>
                <a:cubicBezTo>
                  <a:pt x="175" y="1430"/>
                  <a:pt x="180" y="1432"/>
                  <a:pt x="176" y="1434"/>
                </a:cubicBezTo>
                <a:cubicBezTo>
                  <a:pt x="172" y="1436"/>
                  <a:pt x="177" y="1436"/>
                  <a:pt x="178" y="1439"/>
                </a:cubicBezTo>
                <a:cubicBezTo>
                  <a:pt x="179" y="1442"/>
                  <a:pt x="181" y="1444"/>
                  <a:pt x="179" y="1444"/>
                </a:cubicBezTo>
                <a:cubicBezTo>
                  <a:pt x="177" y="1445"/>
                  <a:pt x="179" y="1441"/>
                  <a:pt x="176" y="1445"/>
                </a:cubicBezTo>
                <a:cubicBezTo>
                  <a:pt x="173" y="1450"/>
                  <a:pt x="177" y="1447"/>
                  <a:pt x="173" y="1451"/>
                </a:cubicBezTo>
                <a:cubicBezTo>
                  <a:pt x="168" y="1455"/>
                  <a:pt x="169" y="1448"/>
                  <a:pt x="169" y="1448"/>
                </a:cubicBezTo>
                <a:cubicBezTo>
                  <a:pt x="167" y="1444"/>
                  <a:pt x="167" y="1444"/>
                  <a:pt x="167" y="1444"/>
                </a:cubicBezTo>
                <a:cubicBezTo>
                  <a:pt x="165" y="1442"/>
                  <a:pt x="165" y="1442"/>
                  <a:pt x="165" y="1442"/>
                </a:cubicBezTo>
                <a:cubicBezTo>
                  <a:pt x="165" y="1442"/>
                  <a:pt x="165" y="1441"/>
                  <a:pt x="164" y="1439"/>
                </a:cubicBezTo>
                <a:cubicBezTo>
                  <a:pt x="162" y="1437"/>
                  <a:pt x="162" y="1437"/>
                  <a:pt x="159" y="1435"/>
                </a:cubicBezTo>
                <a:cubicBezTo>
                  <a:pt x="156" y="1432"/>
                  <a:pt x="159" y="1432"/>
                  <a:pt x="160" y="1430"/>
                </a:cubicBezTo>
                <a:cubicBezTo>
                  <a:pt x="161" y="1428"/>
                  <a:pt x="159" y="1425"/>
                  <a:pt x="157" y="1425"/>
                </a:cubicBezTo>
                <a:cubicBezTo>
                  <a:pt x="154" y="1425"/>
                  <a:pt x="155" y="1428"/>
                  <a:pt x="156" y="1431"/>
                </a:cubicBezTo>
                <a:cubicBezTo>
                  <a:pt x="157" y="1434"/>
                  <a:pt x="156" y="1433"/>
                  <a:pt x="155" y="1437"/>
                </a:cubicBezTo>
                <a:cubicBezTo>
                  <a:pt x="154" y="1440"/>
                  <a:pt x="154" y="1444"/>
                  <a:pt x="156" y="1441"/>
                </a:cubicBezTo>
                <a:cubicBezTo>
                  <a:pt x="157" y="1439"/>
                  <a:pt x="159" y="1446"/>
                  <a:pt x="156" y="1448"/>
                </a:cubicBezTo>
                <a:cubicBezTo>
                  <a:pt x="153" y="1450"/>
                  <a:pt x="155" y="1452"/>
                  <a:pt x="155" y="1455"/>
                </a:cubicBezTo>
                <a:cubicBezTo>
                  <a:pt x="155" y="1457"/>
                  <a:pt x="159" y="1455"/>
                  <a:pt x="160" y="1457"/>
                </a:cubicBezTo>
                <a:cubicBezTo>
                  <a:pt x="161" y="1458"/>
                  <a:pt x="160" y="1461"/>
                  <a:pt x="157" y="1462"/>
                </a:cubicBezTo>
                <a:cubicBezTo>
                  <a:pt x="153" y="1462"/>
                  <a:pt x="156" y="1468"/>
                  <a:pt x="154" y="1467"/>
                </a:cubicBezTo>
                <a:cubicBezTo>
                  <a:pt x="153" y="1467"/>
                  <a:pt x="152" y="1471"/>
                  <a:pt x="151" y="1468"/>
                </a:cubicBezTo>
                <a:cubicBezTo>
                  <a:pt x="149" y="1465"/>
                  <a:pt x="150" y="1474"/>
                  <a:pt x="147" y="1471"/>
                </a:cubicBezTo>
                <a:cubicBezTo>
                  <a:pt x="144" y="1469"/>
                  <a:pt x="146" y="1476"/>
                  <a:pt x="141" y="1475"/>
                </a:cubicBezTo>
                <a:cubicBezTo>
                  <a:pt x="136" y="1475"/>
                  <a:pt x="141" y="1480"/>
                  <a:pt x="136" y="1483"/>
                </a:cubicBezTo>
                <a:cubicBezTo>
                  <a:pt x="130" y="1486"/>
                  <a:pt x="132" y="1487"/>
                  <a:pt x="128" y="1489"/>
                </a:cubicBezTo>
                <a:cubicBezTo>
                  <a:pt x="125" y="1490"/>
                  <a:pt x="127" y="1493"/>
                  <a:pt x="126" y="1495"/>
                </a:cubicBezTo>
                <a:cubicBezTo>
                  <a:pt x="124" y="1498"/>
                  <a:pt x="125" y="1501"/>
                  <a:pt x="128" y="1502"/>
                </a:cubicBezTo>
                <a:cubicBezTo>
                  <a:pt x="132" y="1504"/>
                  <a:pt x="129" y="1498"/>
                  <a:pt x="131" y="1497"/>
                </a:cubicBezTo>
                <a:cubicBezTo>
                  <a:pt x="133" y="1496"/>
                  <a:pt x="133" y="1492"/>
                  <a:pt x="136" y="1490"/>
                </a:cubicBezTo>
                <a:cubicBezTo>
                  <a:pt x="139" y="1489"/>
                  <a:pt x="140" y="1488"/>
                  <a:pt x="139" y="1489"/>
                </a:cubicBezTo>
                <a:cubicBezTo>
                  <a:pt x="138" y="1490"/>
                  <a:pt x="139" y="1493"/>
                  <a:pt x="136" y="1493"/>
                </a:cubicBezTo>
                <a:cubicBezTo>
                  <a:pt x="132" y="1492"/>
                  <a:pt x="137" y="1496"/>
                  <a:pt x="135" y="1500"/>
                </a:cubicBezTo>
                <a:cubicBezTo>
                  <a:pt x="133" y="1503"/>
                  <a:pt x="136" y="1502"/>
                  <a:pt x="139" y="1505"/>
                </a:cubicBezTo>
                <a:cubicBezTo>
                  <a:pt x="143" y="1508"/>
                  <a:pt x="140" y="1502"/>
                  <a:pt x="143" y="1502"/>
                </a:cubicBezTo>
                <a:cubicBezTo>
                  <a:pt x="146" y="1503"/>
                  <a:pt x="146" y="1497"/>
                  <a:pt x="146" y="1500"/>
                </a:cubicBezTo>
                <a:cubicBezTo>
                  <a:pt x="147" y="1504"/>
                  <a:pt x="149" y="1495"/>
                  <a:pt x="149" y="1495"/>
                </a:cubicBezTo>
                <a:cubicBezTo>
                  <a:pt x="149" y="1495"/>
                  <a:pt x="155" y="1493"/>
                  <a:pt x="157" y="1493"/>
                </a:cubicBezTo>
                <a:cubicBezTo>
                  <a:pt x="159" y="1492"/>
                  <a:pt x="157" y="1495"/>
                  <a:pt x="154" y="1497"/>
                </a:cubicBezTo>
                <a:cubicBezTo>
                  <a:pt x="151" y="1498"/>
                  <a:pt x="153" y="1499"/>
                  <a:pt x="151" y="1503"/>
                </a:cubicBezTo>
                <a:cubicBezTo>
                  <a:pt x="149" y="1508"/>
                  <a:pt x="159" y="1501"/>
                  <a:pt x="158" y="1505"/>
                </a:cubicBezTo>
                <a:cubicBezTo>
                  <a:pt x="157" y="1509"/>
                  <a:pt x="157" y="1508"/>
                  <a:pt x="161" y="1510"/>
                </a:cubicBezTo>
                <a:cubicBezTo>
                  <a:pt x="165" y="1512"/>
                  <a:pt x="162" y="1508"/>
                  <a:pt x="164" y="1504"/>
                </a:cubicBezTo>
                <a:cubicBezTo>
                  <a:pt x="166" y="1501"/>
                  <a:pt x="168" y="1499"/>
                  <a:pt x="170" y="1498"/>
                </a:cubicBezTo>
                <a:cubicBezTo>
                  <a:pt x="172" y="1497"/>
                  <a:pt x="174" y="1493"/>
                  <a:pt x="174" y="1493"/>
                </a:cubicBezTo>
                <a:cubicBezTo>
                  <a:pt x="174" y="1494"/>
                  <a:pt x="172" y="1498"/>
                  <a:pt x="169" y="1500"/>
                </a:cubicBezTo>
                <a:cubicBezTo>
                  <a:pt x="167" y="1503"/>
                  <a:pt x="172" y="1503"/>
                  <a:pt x="168" y="1507"/>
                </a:cubicBezTo>
                <a:cubicBezTo>
                  <a:pt x="165" y="1511"/>
                  <a:pt x="172" y="1508"/>
                  <a:pt x="170" y="1513"/>
                </a:cubicBezTo>
                <a:cubicBezTo>
                  <a:pt x="168" y="1517"/>
                  <a:pt x="171" y="1516"/>
                  <a:pt x="173" y="1520"/>
                </a:cubicBezTo>
                <a:cubicBezTo>
                  <a:pt x="175" y="1524"/>
                  <a:pt x="175" y="1517"/>
                  <a:pt x="178" y="1516"/>
                </a:cubicBezTo>
                <a:cubicBezTo>
                  <a:pt x="181" y="1515"/>
                  <a:pt x="176" y="1513"/>
                  <a:pt x="179" y="1512"/>
                </a:cubicBezTo>
                <a:cubicBezTo>
                  <a:pt x="181" y="1511"/>
                  <a:pt x="177" y="1509"/>
                  <a:pt x="179" y="1506"/>
                </a:cubicBezTo>
                <a:cubicBezTo>
                  <a:pt x="180" y="1504"/>
                  <a:pt x="182" y="1497"/>
                  <a:pt x="182" y="1494"/>
                </a:cubicBezTo>
                <a:cubicBezTo>
                  <a:pt x="182" y="1492"/>
                  <a:pt x="183" y="1492"/>
                  <a:pt x="185" y="1490"/>
                </a:cubicBezTo>
                <a:cubicBezTo>
                  <a:pt x="187" y="1488"/>
                  <a:pt x="185" y="1493"/>
                  <a:pt x="184" y="1497"/>
                </a:cubicBezTo>
                <a:cubicBezTo>
                  <a:pt x="183" y="1500"/>
                  <a:pt x="180" y="1507"/>
                  <a:pt x="181" y="1505"/>
                </a:cubicBezTo>
                <a:cubicBezTo>
                  <a:pt x="183" y="1503"/>
                  <a:pt x="185" y="1504"/>
                  <a:pt x="183" y="1509"/>
                </a:cubicBezTo>
                <a:cubicBezTo>
                  <a:pt x="181" y="1514"/>
                  <a:pt x="187" y="1509"/>
                  <a:pt x="185" y="1513"/>
                </a:cubicBezTo>
                <a:cubicBezTo>
                  <a:pt x="182" y="1518"/>
                  <a:pt x="188" y="1514"/>
                  <a:pt x="187" y="1518"/>
                </a:cubicBezTo>
                <a:cubicBezTo>
                  <a:pt x="186" y="1522"/>
                  <a:pt x="191" y="1518"/>
                  <a:pt x="194" y="1519"/>
                </a:cubicBezTo>
                <a:cubicBezTo>
                  <a:pt x="196" y="1520"/>
                  <a:pt x="196" y="1514"/>
                  <a:pt x="196" y="1514"/>
                </a:cubicBezTo>
                <a:cubicBezTo>
                  <a:pt x="196" y="1514"/>
                  <a:pt x="199" y="1513"/>
                  <a:pt x="198" y="1517"/>
                </a:cubicBezTo>
                <a:cubicBezTo>
                  <a:pt x="197" y="1522"/>
                  <a:pt x="204" y="1519"/>
                  <a:pt x="204" y="1519"/>
                </a:cubicBezTo>
                <a:cubicBezTo>
                  <a:pt x="204" y="1519"/>
                  <a:pt x="206" y="1517"/>
                  <a:pt x="204" y="1516"/>
                </a:cubicBezTo>
                <a:cubicBezTo>
                  <a:pt x="201" y="1515"/>
                  <a:pt x="203" y="1514"/>
                  <a:pt x="205" y="1511"/>
                </a:cubicBezTo>
                <a:cubicBezTo>
                  <a:pt x="208" y="1509"/>
                  <a:pt x="202" y="1511"/>
                  <a:pt x="197" y="1507"/>
                </a:cubicBezTo>
                <a:cubicBezTo>
                  <a:pt x="192" y="1503"/>
                  <a:pt x="199" y="1506"/>
                  <a:pt x="202" y="1506"/>
                </a:cubicBezTo>
                <a:cubicBezTo>
                  <a:pt x="205" y="1506"/>
                  <a:pt x="206" y="1508"/>
                  <a:pt x="207" y="1506"/>
                </a:cubicBezTo>
                <a:cubicBezTo>
                  <a:pt x="209" y="1504"/>
                  <a:pt x="207" y="1503"/>
                  <a:pt x="204" y="1500"/>
                </a:cubicBezTo>
                <a:cubicBezTo>
                  <a:pt x="201" y="1498"/>
                  <a:pt x="202" y="1493"/>
                  <a:pt x="197" y="1491"/>
                </a:cubicBezTo>
                <a:cubicBezTo>
                  <a:pt x="192" y="1489"/>
                  <a:pt x="202" y="1488"/>
                  <a:pt x="199" y="1486"/>
                </a:cubicBezTo>
                <a:cubicBezTo>
                  <a:pt x="195" y="1483"/>
                  <a:pt x="204" y="1486"/>
                  <a:pt x="203" y="1481"/>
                </a:cubicBezTo>
                <a:cubicBezTo>
                  <a:pt x="201" y="1476"/>
                  <a:pt x="205" y="1476"/>
                  <a:pt x="201" y="1474"/>
                </a:cubicBezTo>
                <a:cubicBezTo>
                  <a:pt x="197" y="1472"/>
                  <a:pt x="197" y="1474"/>
                  <a:pt x="200" y="1470"/>
                </a:cubicBezTo>
                <a:cubicBezTo>
                  <a:pt x="203" y="1466"/>
                  <a:pt x="201" y="1467"/>
                  <a:pt x="205" y="1467"/>
                </a:cubicBezTo>
                <a:cubicBezTo>
                  <a:pt x="208" y="1468"/>
                  <a:pt x="205" y="1470"/>
                  <a:pt x="208" y="1474"/>
                </a:cubicBezTo>
                <a:cubicBezTo>
                  <a:pt x="212" y="1479"/>
                  <a:pt x="208" y="1480"/>
                  <a:pt x="206" y="1484"/>
                </a:cubicBezTo>
                <a:cubicBezTo>
                  <a:pt x="205" y="1488"/>
                  <a:pt x="207" y="1488"/>
                  <a:pt x="208" y="1491"/>
                </a:cubicBezTo>
                <a:cubicBezTo>
                  <a:pt x="209" y="1495"/>
                  <a:pt x="211" y="1492"/>
                  <a:pt x="212" y="1491"/>
                </a:cubicBezTo>
                <a:cubicBezTo>
                  <a:pt x="214" y="1491"/>
                  <a:pt x="213" y="1480"/>
                  <a:pt x="213" y="1484"/>
                </a:cubicBezTo>
                <a:cubicBezTo>
                  <a:pt x="214" y="1489"/>
                  <a:pt x="219" y="1482"/>
                  <a:pt x="217" y="1488"/>
                </a:cubicBezTo>
                <a:cubicBezTo>
                  <a:pt x="215" y="1493"/>
                  <a:pt x="220" y="1490"/>
                  <a:pt x="222" y="1493"/>
                </a:cubicBezTo>
                <a:cubicBezTo>
                  <a:pt x="224" y="1497"/>
                  <a:pt x="221" y="1488"/>
                  <a:pt x="224" y="1487"/>
                </a:cubicBezTo>
                <a:cubicBezTo>
                  <a:pt x="227" y="1486"/>
                  <a:pt x="218" y="1483"/>
                  <a:pt x="221" y="1481"/>
                </a:cubicBezTo>
                <a:cubicBezTo>
                  <a:pt x="225" y="1479"/>
                  <a:pt x="216" y="1475"/>
                  <a:pt x="220" y="1476"/>
                </a:cubicBezTo>
                <a:cubicBezTo>
                  <a:pt x="224" y="1476"/>
                  <a:pt x="216" y="1471"/>
                  <a:pt x="212" y="1468"/>
                </a:cubicBezTo>
                <a:cubicBezTo>
                  <a:pt x="207" y="1465"/>
                  <a:pt x="216" y="1459"/>
                  <a:pt x="215" y="1463"/>
                </a:cubicBezTo>
                <a:cubicBezTo>
                  <a:pt x="213" y="1467"/>
                  <a:pt x="220" y="1465"/>
                  <a:pt x="218" y="1468"/>
                </a:cubicBezTo>
                <a:cubicBezTo>
                  <a:pt x="216" y="1471"/>
                  <a:pt x="221" y="1469"/>
                  <a:pt x="222" y="1473"/>
                </a:cubicBezTo>
                <a:cubicBezTo>
                  <a:pt x="223" y="1477"/>
                  <a:pt x="226" y="1479"/>
                  <a:pt x="227" y="1479"/>
                </a:cubicBezTo>
                <a:cubicBezTo>
                  <a:pt x="228" y="1479"/>
                  <a:pt x="227" y="1474"/>
                  <a:pt x="227" y="1474"/>
                </a:cubicBezTo>
                <a:cubicBezTo>
                  <a:pt x="227" y="1474"/>
                  <a:pt x="224" y="1468"/>
                  <a:pt x="223" y="1465"/>
                </a:cubicBezTo>
                <a:cubicBezTo>
                  <a:pt x="221" y="1463"/>
                  <a:pt x="221" y="1462"/>
                  <a:pt x="222" y="1460"/>
                </a:cubicBezTo>
                <a:cubicBezTo>
                  <a:pt x="223" y="1459"/>
                  <a:pt x="222" y="1456"/>
                  <a:pt x="220" y="1457"/>
                </a:cubicBezTo>
                <a:cubicBezTo>
                  <a:pt x="218" y="1459"/>
                  <a:pt x="217" y="1455"/>
                  <a:pt x="214" y="1453"/>
                </a:cubicBezTo>
                <a:cubicBezTo>
                  <a:pt x="211" y="1451"/>
                  <a:pt x="214" y="1449"/>
                  <a:pt x="217" y="1449"/>
                </a:cubicBezTo>
                <a:cubicBezTo>
                  <a:pt x="220" y="1449"/>
                  <a:pt x="221" y="1453"/>
                  <a:pt x="221" y="1453"/>
                </a:cubicBezTo>
                <a:cubicBezTo>
                  <a:pt x="221" y="1453"/>
                  <a:pt x="226" y="1460"/>
                  <a:pt x="227" y="1458"/>
                </a:cubicBezTo>
                <a:cubicBezTo>
                  <a:pt x="228" y="1457"/>
                  <a:pt x="226" y="1455"/>
                  <a:pt x="225" y="1450"/>
                </a:cubicBezTo>
                <a:cubicBezTo>
                  <a:pt x="224" y="1446"/>
                  <a:pt x="222" y="1446"/>
                  <a:pt x="219" y="1444"/>
                </a:cubicBezTo>
                <a:cubicBezTo>
                  <a:pt x="216" y="1443"/>
                  <a:pt x="218" y="1440"/>
                  <a:pt x="218" y="1440"/>
                </a:cubicBezTo>
                <a:cubicBezTo>
                  <a:pt x="218" y="1440"/>
                  <a:pt x="222" y="1441"/>
                  <a:pt x="225" y="1441"/>
                </a:cubicBezTo>
                <a:cubicBezTo>
                  <a:pt x="228" y="1441"/>
                  <a:pt x="227" y="1448"/>
                  <a:pt x="228" y="1451"/>
                </a:cubicBezTo>
                <a:cubicBezTo>
                  <a:pt x="229" y="1455"/>
                  <a:pt x="232" y="1454"/>
                  <a:pt x="232" y="1454"/>
                </a:cubicBezTo>
                <a:cubicBezTo>
                  <a:pt x="232" y="1454"/>
                  <a:pt x="230" y="1449"/>
                  <a:pt x="230" y="1447"/>
                </a:cubicBezTo>
                <a:cubicBezTo>
                  <a:pt x="230" y="1445"/>
                  <a:pt x="232" y="1444"/>
                  <a:pt x="232" y="1444"/>
                </a:cubicBezTo>
                <a:cubicBezTo>
                  <a:pt x="232" y="1444"/>
                  <a:pt x="235" y="1447"/>
                  <a:pt x="236" y="1446"/>
                </a:cubicBezTo>
                <a:cubicBezTo>
                  <a:pt x="238" y="1445"/>
                  <a:pt x="238" y="1439"/>
                  <a:pt x="236" y="1438"/>
                </a:cubicBezTo>
                <a:cubicBezTo>
                  <a:pt x="234" y="1436"/>
                  <a:pt x="234" y="1432"/>
                  <a:pt x="236" y="1431"/>
                </a:cubicBezTo>
                <a:cubicBezTo>
                  <a:pt x="238" y="1431"/>
                  <a:pt x="241" y="1438"/>
                  <a:pt x="244" y="1437"/>
                </a:cubicBezTo>
                <a:cubicBezTo>
                  <a:pt x="247" y="1435"/>
                  <a:pt x="242" y="1434"/>
                  <a:pt x="242" y="1429"/>
                </a:cubicBezTo>
                <a:cubicBezTo>
                  <a:pt x="242" y="1424"/>
                  <a:pt x="244" y="1429"/>
                  <a:pt x="248" y="1429"/>
                </a:cubicBezTo>
                <a:cubicBezTo>
                  <a:pt x="252" y="1430"/>
                  <a:pt x="250" y="1425"/>
                  <a:pt x="255" y="1425"/>
                </a:cubicBezTo>
                <a:cubicBezTo>
                  <a:pt x="259" y="1426"/>
                  <a:pt x="256" y="1428"/>
                  <a:pt x="255" y="1433"/>
                </a:cubicBezTo>
                <a:cubicBezTo>
                  <a:pt x="254" y="1438"/>
                  <a:pt x="256" y="1436"/>
                  <a:pt x="259" y="1436"/>
                </a:cubicBezTo>
                <a:cubicBezTo>
                  <a:pt x="261" y="1435"/>
                  <a:pt x="260" y="1430"/>
                  <a:pt x="262" y="1430"/>
                </a:cubicBezTo>
                <a:cubicBezTo>
                  <a:pt x="264" y="1431"/>
                  <a:pt x="262" y="1433"/>
                  <a:pt x="262" y="1435"/>
                </a:cubicBezTo>
                <a:cubicBezTo>
                  <a:pt x="262" y="1438"/>
                  <a:pt x="264" y="1439"/>
                  <a:pt x="267" y="1441"/>
                </a:cubicBezTo>
                <a:cubicBezTo>
                  <a:pt x="269" y="1442"/>
                  <a:pt x="268" y="1438"/>
                  <a:pt x="271" y="1439"/>
                </a:cubicBezTo>
                <a:cubicBezTo>
                  <a:pt x="274" y="1440"/>
                  <a:pt x="275" y="1438"/>
                  <a:pt x="274" y="1436"/>
                </a:cubicBezTo>
                <a:cubicBezTo>
                  <a:pt x="272" y="1435"/>
                  <a:pt x="271" y="1437"/>
                  <a:pt x="269" y="1432"/>
                </a:cubicBezTo>
                <a:cubicBezTo>
                  <a:pt x="268" y="1427"/>
                  <a:pt x="269" y="1428"/>
                  <a:pt x="272" y="1428"/>
                </a:cubicBezTo>
                <a:cubicBezTo>
                  <a:pt x="276" y="1429"/>
                  <a:pt x="278" y="1435"/>
                  <a:pt x="281" y="1435"/>
                </a:cubicBezTo>
                <a:cubicBezTo>
                  <a:pt x="283" y="1435"/>
                  <a:pt x="284" y="1433"/>
                  <a:pt x="282" y="1433"/>
                </a:cubicBezTo>
                <a:cubicBezTo>
                  <a:pt x="281" y="1433"/>
                  <a:pt x="279" y="1431"/>
                  <a:pt x="278" y="1428"/>
                </a:cubicBezTo>
                <a:cubicBezTo>
                  <a:pt x="277" y="1425"/>
                  <a:pt x="276" y="1426"/>
                  <a:pt x="273" y="1423"/>
                </a:cubicBezTo>
                <a:cubicBezTo>
                  <a:pt x="270" y="1420"/>
                  <a:pt x="272" y="1419"/>
                  <a:pt x="274" y="1416"/>
                </a:cubicBezTo>
                <a:cubicBezTo>
                  <a:pt x="276" y="1413"/>
                  <a:pt x="279" y="1417"/>
                  <a:pt x="282" y="1416"/>
                </a:cubicBezTo>
                <a:cubicBezTo>
                  <a:pt x="284" y="1416"/>
                  <a:pt x="288" y="1418"/>
                  <a:pt x="291" y="1419"/>
                </a:cubicBezTo>
                <a:cubicBezTo>
                  <a:pt x="294" y="1421"/>
                  <a:pt x="295" y="1418"/>
                  <a:pt x="297" y="1418"/>
                </a:cubicBezTo>
                <a:cubicBezTo>
                  <a:pt x="299" y="1417"/>
                  <a:pt x="299" y="1413"/>
                  <a:pt x="299" y="1413"/>
                </a:cubicBezTo>
                <a:cubicBezTo>
                  <a:pt x="299" y="1413"/>
                  <a:pt x="295" y="1415"/>
                  <a:pt x="292" y="1415"/>
                </a:cubicBezTo>
                <a:cubicBezTo>
                  <a:pt x="289" y="1415"/>
                  <a:pt x="294" y="1410"/>
                  <a:pt x="292" y="1410"/>
                </a:cubicBezTo>
                <a:cubicBezTo>
                  <a:pt x="290" y="1410"/>
                  <a:pt x="288" y="1413"/>
                  <a:pt x="283" y="1412"/>
                </a:cubicBezTo>
                <a:cubicBezTo>
                  <a:pt x="279" y="1411"/>
                  <a:pt x="281" y="1408"/>
                  <a:pt x="280" y="1406"/>
                </a:cubicBezTo>
                <a:cubicBezTo>
                  <a:pt x="279" y="1404"/>
                  <a:pt x="272" y="1400"/>
                  <a:pt x="272" y="1400"/>
                </a:cubicBezTo>
                <a:cubicBezTo>
                  <a:pt x="272" y="1400"/>
                  <a:pt x="266" y="1405"/>
                  <a:pt x="261" y="1404"/>
                </a:cubicBezTo>
                <a:cubicBezTo>
                  <a:pt x="256" y="1402"/>
                  <a:pt x="259" y="1400"/>
                  <a:pt x="262" y="1398"/>
                </a:cubicBezTo>
                <a:cubicBezTo>
                  <a:pt x="265" y="1396"/>
                  <a:pt x="267" y="1398"/>
                  <a:pt x="270" y="1398"/>
                </a:cubicBezTo>
                <a:cubicBezTo>
                  <a:pt x="273" y="1397"/>
                  <a:pt x="280" y="1401"/>
                  <a:pt x="282" y="1402"/>
                </a:cubicBezTo>
                <a:cubicBezTo>
                  <a:pt x="285" y="1403"/>
                  <a:pt x="288" y="1403"/>
                  <a:pt x="289" y="1402"/>
                </a:cubicBezTo>
                <a:cubicBezTo>
                  <a:pt x="290" y="1401"/>
                  <a:pt x="286" y="1401"/>
                  <a:pt x="282" y="1400"/>
                </a:cubicBezTo>
                <a:cubicBezTo>
                  <a:pt x="278" y="1399"/>
                  <a:pt x="272" y="1395"/>
                  <a:pt x="276" y="1392"/>
                </a:cubicBezTo>
                <a:cubicBezTo>
                  <a:pt x="279" y="1388"/>
                  <a:pt x="283" y="1394"/>
                  <a:pt x="283" y="1394"/>
                </a:cubicBezTo>
                <a:cubicBezTo>
                  <a:pt x="283" y="1394"/>
                  <a:pt x="285" y="1390"/>
                  <a:pt x="287" y="1389"/>
                </a:cubicBezTo>
                <a:cubicBezTo>
                  <a:pt x="288" y="1389"/>
                  <a:pt x="289" y="1390"/>
                  <a:pt x="290" y="1392"/>
                </a:cubicBezTo>
                <a:cubicBezTo>
                  <a:pt x="290" y="1390"/>
                  <a:pt x="291" y="1389"/>
                  <a:pt x="291" y="1389"/>
                </a:cubicBezTo>
                <a:cubicBezTo>
                  <a:pt x="294" y="1389"/>
                  <a:pt x="291" y="1393"/>
                  <a:pt x="292" y="1396"/>
                </a:cubicBezTo>
                <a:cubicBezTo>
                  <a:pt x="295" y="1407"/>
                  <a:pt x="295" y="1404"/>
                  <a:pt x="295" y="1404"/>
                </a:cubicBezTo>
                <a:cubicBezTo>
                  <a:pt x="295" y="1404"/>
                  <a:pt x="294" y="1401"/>
                  <a:pt x="294" y="1397"/>
                </a:cubicBezTo>
                <a:cubicBezTo>
                  <a:pt x="294" y="1393"/>
                  <a:pt x="294" y="1393"/>
                  <a:pt x="296" y="1390"/>
                </a:cubicBezTo>
                <a:cubicBezTo>
                  <a:pt x="298" y="1388"/>
                  <a:pt x="295" y="1386"/>
                  <a:pt x="300" y="1385"/>
                </a:cubicBezTo>
                <a:cubicBezTo>
                  <a:pt x="304" y="1384"/>
                  <a:pt x="302" y="1387"/>
                  <a:pt x="303" y="1389"/>
                </a:cubicBezTo>
                <a:cubicBezTo>
                  <a:pt x="305" y="1391"/>
                  <a:pt x="308" y="1388"/>
                  <a:pt x="310" y="1390"/>
                </a:cubicBezTo>
                <a:cubicBezTo>
                  <a:pt x="312" y="1391"/>
                  <a:pt x="313" y="1388"/>
                  <a:pt x="311" y="1385"/>
                </a:cubicBezTo>
                <a:cubicBezTo>
                  <a:pt x="309" y="1383"/>
                  <a:pt x="310" y="1382"/>
                  <a:pt x="316" y="1380"/>
                </a:cubicBezTo>
                <a:cubicBezTo>
                  <a:pt x="321" y="1379"/>
                  <a:pt x="321" y="1386"/>
                  <a:pt x="324" y="1386"/>
                </a:cubicBezTo>
                <a:cubicBezTo>
                  <a:pt x="327" y="1386"/>
                  <a:pt x="325" y="1381"/>
                  <a:pt x="323" y="1380"/>
                </a:cubicBezTo>
                <a:cubicBezTo>
                  <a:pt x="321" y="1379"/>
                  <a:pt x="321" y="1376"/>
                  <a:pt x="325" y="1374"/>
                </a:cubicBezTo>
                <a:cubicBezTo>
                  <a:pt x="329" y="1372"/>
                  <a:pt x="328" y="1380"/>
                  <a:pt x="330" y="1380"/>
                </a:cubicBezTo>
                <a:cubicBezTo>
                  <a:pt x="332" y="1380"/>
                  <a:pt x="330" y="1376"/>
                  <a:pt x="333" y="1375"/>
                </a:cubicBezTo>
                <a:cubicBezTo>
                  <a:pt x="335" y="1373"/>
                  <a:pt x="335" y="1369"/>
                  <a:pt x="336" y="1369"/>
                </a:cubicBezTo>
                <a:cubicBezTo>
                  <a:pt x="338" y="1369"/>
                  <a:pt x="336" y="1366"/>
                  <a:pt x="338" y="1364"/>
                </a:cubicBezTo>
                <a:cubicBezTo>
                  <a:pt x="341" y="1362"/>
                  <a:pt x="341" y="1362"/>
                  <a:pt x="340" y="1359"/>
                </a:cubicBezTo>
                <a:cubicBezTo>
                  <a:pt x="340" y="1355"/>
                  <a:pt x="344" y="1355"/>
                  <a:pt x="348" y="1357"/>
                </a:cubicBezTo>
                <a:cubicBezTo>
                  <a:pt x="352" y="1359"/>
                  <a:pt x="341" y="1361"/>
                  <a:pt x="341" y="1363"/>
                </a:cubicBezTo>
                <a:cubicBezTo>
                  <a:pt x="342" y="1366"/>
                  <a:pt x="338" y="1373"/>
                  <a:pt x="340" y="1373"/>
                </a:cubicBezTo>
                <a:cubicBezTo>
                  <a:pt x="341" y="1373"/>
                  <a:pt x="340" y="1368"/>
                  <a:pt x="343" y="1372"/>
                </a:cubicBezTo>
                <a:cubicBezTo>
                  <a:pt x="347" y="1376"/>
                  <a:pt x="337" y="1381"/>
                  <a:pt x="340" y="1382"/>
                </a:cubicBezTo>
                <a:cubicBezTo>
                  <a:pt x="343" y="1383"/>
                  <a:pt x="344" y="1377"/>
                  <a:pt x="349" y="1378"/>
                </a:cubicBezTo>
                <a:cubicBezTo>
                  <a:pt x="353" y="1378"/>
                  <a:pt x="347" y="1382"/>
                  <a:pt x="345" y="1384"/>
                </a:cubicBezTo>
                <a:cubicBezTo>
                  <a:pt x="342" y="1387"/>
                  <a:pt x="341" y="1388"/>
                  <a:pt x="338" y="1393"/>
                </a:cubicBezTo>
                <a:cubicBezTo>
                  <a:pt x="335" y="1399"/>
                  <a:pt x="334" y="1402"/>
                  <a:pt x="335" y="1404"/>
                </a:cubicBezTo>
                <a:cubicBezTo>
                  <a:pt x="337" y="1405"/>
                  <a:pt x="337" y="1400"/>
                  <a:pt x="342" y="1401"/>
                </a:cubicBezTo>
                <a:cubicBezTo>
                  <a:pt x="347" y="1402"/>
                  <a:pt x="343" y="1404"/>
                  <a:pt x="340" y="1408"/>
                </a:cubicBezTo>
                <a:cubicBezTo>
                  <a:pt x="336" y="1411"/>
                  <a:pt x="341" y="1416"/>
                  <a:pt x="337" y="1424"/>
                </a:cubicBezTo>
                <a:cubicBezTo>
                  <a:pt x="334" y="1433"/>
                  <a:pt x="332" y="1435"/>
                  <a:pt x="329" y="1439"/>
                </a:cubicBezTo>
                <a:cubicBezTo>
                  <a:pt x="326" y="1444"/>
                  <a:pt x="327" y="1445"/>
                  <a:pt x="330" y="1448"/>
                </a:cubicBezTo>
                <a:cubicBezTo>
                  <a:pt x="332" y="1450"/>
                  <a:pt x="330" y="1443"/>
                  <a:pt x="333" y="1442"/>
                </a:cubicBezTo>
                <a:cubicBezTo>
                  <a:pt x="337" y="1441"/>
                  <a:pt x="333" y="1437"/>
                  <a:pt x="337" y="1437"/>
                </a:cubicBezTo>
                <a:cubicBezTo>
                  <a:pt x="340" y="1438"/>
                  <a:pt x="342" y="1439"/>
                  <a:pt x="346" y="1441"/>
                </a:cubicBezTo>
                <a:cubicBezTo>
                  <a:pt x="350" y="1442"/>
                  <a:pt x="352" y="1436"/>
                  <a:pt x="352" y="1436"/>
                </a:cubicBezTo>
                <a:cubicBezTo>
                  <a:pt x="352" y="1436"/>
                  <a:pt x="351" y="1439"/>
                  <a:pt x="354" y="1443"/>
                </a:cubicBezTo>
                <a:cubicBezTo>
                  <a:pt x="357" y="1446"/>
                  <a:pt x="358" y="1440"/>
                  <a:pt x="361" y="1442"/>
                </a:cubicBezTo>
                <a:cubicBezTo>
                  <a:pt x="365" y="1443"/>
                  <a:pt x="360" y="1447"/>
                  <a:pt x="358" y="1448"/>
                </a:cubicBezTo>
                <a:cubicBezTo>
                  <a:pt x="356" y="1449"/>
                  <a:pt x="354" y="1454"/>
                  <a:pt x="356" y="1455"/>
                </a:cubicBezTo>
                <a:cubicBezTo>
                  <a:pt x="359" y="1457"/>
                  <a:pt x="361" y="1451"/>
                  <a:pt x="363" y="1453"/>
                </a:cubicBezTo>
                <a:cubicBezTo>
                  <a:pt x="366" y="1455"/>
                  <a:pt x="358" y="1457"/>
                  <a:pt x="358" y="1459"/>
                </a:cubicBezTo>
                <a:cubicBezTo>
                  <a:pt x="358" y="1462"/>
                  <a:pt x="355" y="1466"/>
                  <a:pt x="353" y="1466"/>
                </a:cubicBezTo>
                <a:cubicBezTo>
                  <a:pt x="351" y="1467"/>
                  <a:pt x="351" y="1462"/>
                  <a:pt x="351" y="1462"/>
                </a:cubicBezTo>
                <a:cubicBezTo>
                  <a:pt x="351" y="1462"/>
                  <a:pt x="353" y="1459"/>
                  <a:pt x="350" y="1454"/>
                </a:cubicBezTo>
                <a:cubicBezTo>
                  <a:pt x="347" y="1448"/>
                  <a:pt x="349" y="1458"/>
                  <a:pt x="347" y="1459"/>
                </a:cubicBezTo>
                <a:cubicBezTo>
                  <a:pt x="345" y="1459"/>
                  <a:pt x="343" y="1454"/>
                  <a:pt x="344" y="1450"/>
                </a:cubicBezTo>
                <a:cubicBezTo>
                  <a:pt x="345" y="1446"/>
                  <a:pt x="342" y="1445"/>
                  <a:pt x="339" y="1445"/>
                </a:cubicBezTo>
                <a:cubicBezTo>
                  <a:pt x="336" y="1445"/>
                  <a:pt x="339" y="1453"/>
                  <a:pt x="339" y="1456"/>
                </a:cubicBezTo>
                <a:cubicBezTo>
                  <a:pt x="338" y="1459"/>
                  <a:pt x="337" y="1462"/>
                  <a:pt x="342" y="1463"/>
                </a:cubicBezTo>
                <a:cubicBezTo>
                  <a:pt x="346" y="1464"/>
                  <a:pt x="344" y="1469"/>
                  <a:pt x="343" y="1472"/>
                </a:cubicBezTo>
                <a:cubicBezTo>
                  <a:pt x="343" y="1474"/>
                  <a:pt x="342" y="1469"/>
                  <a:pt x="339" y="1472"/>
                </a:cubicBezTo>
                <a:cubicBezTo>
                  <a:pt x="337" y="1474"/>
                  <a:pt x="335" y="1477"/>
                  <a:pt x="333" y="1476"/>
                </a:cubicBezTo>
                <a:cubicBezTo>
                  <a:pt x="330" y="1475"/>
                  <a:pt x="333" y="1471"/>
                  <a:pt x="332" y="1469"/>
                </a:cubicBezTo>
                <a:cubicBezTo>
                  <a:pt x="331" y="1468"/>
                  <a:pt x="328" y="1469"/>
                  <a:pt x="328" y="1469"/>
                </a:cubicBezTo>
                <a:cubicBezTo>
                  <a:pt x="328" y="1469"/>
                  <a:pt x="330" y="1466"/>
                  <a:pt x="328" y="1463"/>
                </a:cubicBezTo>
                <a:cubicBezTo>
                  <a:pt x="327" y="1460"/>
                  <a:pt x="326" y="1464"/>
                  <a:pt x="324" y="1462"/>
                </a:cubicBezTo>
                <a:cubicBezTo>
                  <a:pt x="322" y="1461"/>
                  <a:pt x="323" y="1455"/>
                  <a:pt x="320" y="1455"/>
                </a:cubicBezTo>
                <a:cubicBezTo>
                  <a:pt x="317" y="1454"/>
                  <a:pt x="321" y="1459"/>
                  <a:pt x="319" y="1462"/>
                </a:cubicBezTo>
                <a:cubicBezTo>
                  <a:pt x="317" y="1464"/>
                  <a:pt x="316" y="1468"/>
                  <a:pt x="316" y="1468"/>
                </a:cubicBezTo>
                <a:cubicBezTo>
                  <a:pt x="316" y="1468"/>
                  <a:pt x="313" y="1461"/>
                  <a:pt x="311" y="1460"/>
                </a:cubicBezTo>
                <a:cubicBezTo>
                  <a:pt x="310" y="1459"/>
                  <a:pt x="313" y="1465"/>
                  <a:pt x="311" y="1468"/>
                </a:cubicBezTo>
                <a:cubicBezTo>
                  <a:pt x="310" y="1470"/>
                  <a:pt x="314" y="1473"/>
                  <a:pt x="314" y="1473"/>
                </a:cubicBezTo>
                <a:cubicBezTo>
                  <a:pt x="314" y="1473"/>
                  <a:pt x="311" y="1474"/>
                  <a:pt x="311" y="1477"/>
                </a:cubicBezTo>
                <a:cubicBezTo>
                  <a:pt x="310" y="1481"/>
                  <a:pt x="314" y="1480"/>
                  <a:pt x="314" y="1480"/>
                </a:cubicBezTo>
                <a:cubicBezTo>
                  <a:pt x="314" y="1480"/>
                  <a:pt x="313" y="1481"/>
                  <a:pt x="311" y="1484"/>
                </a:cubicBezTo>
                <a:cubicBezTo>
                  <a:pt x="310" y="1487"/>
                  <a:pt x="316" y="1485"/>
                  <a:pt x="316" y="1485"/>
                </a:cubicBezTo>
                <a:cubicBezTo>
                  <a:pt x="316" y="1485"/>
                  <a:pt x="314" y="1486"/>
                  <a:pt x="316" y="1489"/>
                </a:cubicBezTo>
                <a:cubicBezTo>
                  <a:pt x="317" y="1493"/>
                  <a:pt x="322" y="1491"/>
                  <a:pt x="321" y="1493"/>
                </a:cubicBezTo>
                <a:cubicBezTo>
                  <a:pt x="320" y="1494"/>
                  <a:pt x="316" y="1496"/>
                  <a:pt x="314" y="1500"/>
                </a:cubicBezTo>
                <a:cubicBezTo>
                  <a:pt x="312" y="1504"/>
                  <a:pt x="307" y="1509"/>
                  <a:pt x="307" y="1509"/>
                </a:cubicBezTo>
                <a:cubicBezTo>
                  <a:pt x="307" y="1509"/>
                  <a:pt x="306" y="1504"/>
                  <a:pt x="306" y="1502"/>
                </a:cubicBezTo>
                <a:cubicBezTo>
                  <a:pt x="307" y="1500"/>
                  <a:pt x="303" y="1499"/>
                  <a:pt x="303" y="1499"/>
                </a:cubicBezTo>
                <a:cubicBezTo>
                  <a:pt x="303" y="1499"/>
                  <a:pt x="301" y="1496"/>
                  <a:pt x="301" y="1491"/>
                </a:cubicBezTo>
                <a:cubicBezTo>
                  <a:pt x="302" y="1487"/>
                  <a:pt x="301" y="1487"/>
                  <a:pt x="297" y="1488"/>
                </a:cubicBezTo>
                <a:cubicBezTo>
                  <a:pt x="292" y="1489"/>
                  <a:pt x="296" y="1497"/>
                  <a:pt x="295" y="1502"/>
                </a:cubicBezTo>
                <a:cubicBezTo>
                  <a:pt x="294" y="1506"/>
                  <a:pt x="296" y="1508"/>
                  <a:pt x="297" y="1509"/>
                </a:cubicBezTo>
                <a:cubicBezTo>
                  <a:pt x="296" y="1508"/>
                  <a:pt x="294" y="1507"/>
                  <a:pt x="293" y="1507"/>
                </a:cubicBezTo>
                <a:cubicBezTo>
                  <a:pt x="291" y="1507"/>
                  <a:pt x="289" y="1504"/>
                  <a:pt x="289" y="1500"/>
                </a:cubicBezTo>
                <a:cubicBezTo>
                  <a:pt x="289" y="1496"/>
                  <a:pt x="286" y="1497"/>
                  <a:pt x="285" y="1496"/>
                </a:cubicBezTo>
                <a:cubicBezTo>
                  <a:pt x="283" y="1494"/>
                  <a:pt x="283" y="1487"/>
                  <a:pt x="280" y="1485"/>
                </a:cubicBezTo>
                <a:cubicBezTo>
                  <a:pt x="277" y="1483"/>
                  <a:pt x="277" y="1489"/>
                  <a:pt x="279" y="1491"/>
                </a:cubicBezTo>
                <a:cubicBezTo>
                  <a:pt x="282" y="1493"/>
                  <a:pt x="283" y="1494"/>
                  <a:pt x="281" y="1496"/>
                </a:cubicBezTo>
                <a:cubicBezTo>
                  <a:pt x="279" y="1499"/>
                  <a:pt x="278" y="1500"/>
                  <a:pt x="278" y="1504"/>
                </a:cubicBezTo>
                <a:cubicBezTo>
                  <a:pt x="278" y="1507"/>
                  <a:pt x="281" y="1505"/>
                  <a:pt x="281" y="1507"/>
                </a:cubicBezTo>
                <a:cubicBezTo>
                  <a:pt x="281" y="1509"/>
                  <a:pt x="282" y="1510"/>
                  <a:pt x="281" y="1514"/>
                </a:cubicBezTo>
                <a:cubicBezTo>
                  <a:pt x="280" y="1518"/>
                  <a:pt x="285" y="1516"/>
                  <a:pt x="284" y="1519"/>
                </a:cubicBezTo>
                <a:cubicBezTo>
                  <a:pt x="282" y="1523"/>
                  <a:pt x="292" y="1519"/>
                  <a:pt x="294" y="1518"/>
                </a:cubicBezTo>
                <a:cubicBezTo>
                  <a:pt x="292" y="1519"/>
                  <a:pt x="288" y="1521"/>
                  <a:pt x="286" y="1525"/>
                </a:cubicBezTo>
                <a:cubicBezTo>
                  <a:pt x="285" y="1529"/>
                  <a:pt x="285" y="1538"/>
                  <a:pt x="285" y="1538"/>
                </a:cubicBezTo>
                <a:cubicBezTo>
                  <a:pt x="285" y="1538"/>
                  <a:pt x="282" y="1536"/>
                  <a:pt x="279" y="1539"/>
                </a:cubicBezTo>
                <a:cubicBezTo>
                  <a:pt x="275" y="1542"/>
                  <a:pt x="281" y="1546"/>
                  <a:pt x="279" y="1547"/>
                </a:cubicBezTo>
                <a:cubicBezTo>
                  <a:pt x="277" y="1548"/>
                  <a:pt x="275" y="1546"/>
                  <a:pt x="274" y="1551"/>
                </a:cubicBezTo>
                <a:cubicBezTo>
                  <a:pt x="273" y="1556"/>
                  <a:pt x="271" y="1554"/>
                  <a:pt x="267" y="1559"/>
                </a:cubicBezTo>
                <a:cubicBezTo>
                  <a:pt x="262" y="1564"/>
                  <a:pt x="264" y="1569"/>
                  <a:pt x="265" y="1566"/>
                </a:cubicBezTo>
                <a:cubicBezTo>
                  <a:pt x="266" y="1563"/>
                  <a:pt x="268" y="1560"/>
                  <a:pt x="271" y="1560"/>
                </a:cubicBezTo>
                <a:cubicBezTo>
                  <a:pt x="275" y="1560"/>
                  <a:pt x="269" y="1568"/>
                  <a:pt x="265" y="1572"/>
                </a:cubicBezTo>
                <a:cubicBezTo>
                  <a:pt x="262" y="1576"/>
                  <a:pt x="263" y="1580"/>
                  <a:pt x="265" y="1578"/>
                </a:cubicBezTo>
                <a:cubicBezTo>
                  <a:pt x="267" y="1575"/>
                  <a:pt x="271" y="1571"/>
                  <a:pt x="271" y="1571"/>
                </a:cubicBezTo>
                <a:cubicBezTo>
                  <a:pt x="271" y="1571"/>
                  <a:pt x="276" y="1576"/>
                  <a:pt x="278" y="1576"/>
                </a:cubicBezTo>
                <a:cubicBezTo>
                  <a:pt x="280" y="1577"/>
                  <a:pt x="279" y="1574"/>
                  <a:pt x="278" y="1572"/>
                </a:cubicBezTo>
                <a:cubicBezTo>
                  <a:pt x="276" y="1569"/>
                  <a:pt x="280" y="1565"/>
                  <a:pt x="280" y="1565"/>
                </a:cubicBezTo>
                <a:cubicBezTo>
                  <a:pt x="280" y="1565"/>
                  <a:pt x="284" y="1563"/>
                  <a:pt x="283" y="1565"/>
                </a:cubicBezTo>
                <a:cubicBezTo>
                  <a:pt x="282" y="1568"/>
                  <a:pt x="286" y="1569"/>
                  <a:pt x="289" y="1571"/>
                </a:cubicBezTo>
                <a:cubicBezTo>
                  <a:pt x="293" y="1573"/>
                  <a:pt x="290" y="1578"/>
                  <a:pt x="291" y="1579"/>
                </a:cubicBezTo>
                <a:cubicBezTo>
                  <a:pt x="293" y="1580"/>
                  <a:pt x="293" y="1575"/>
                  <a:pt x="295" y="1573"/>
                </a:cubicBezTo>
                <a:cubicBezTo>
                  <a:pt x="298" y="1571"/>
                  <a:pt x="301" y="1568"/>
                  <a:pt x="296" y="1565"/>
                </a:cubicBezTo>
                <a:cubicBezTo>
                  <a:pt x="292" y="1562"/>
                  <a:pt x="295" y="1557"/>
                  <a:pt x="295" y="1557"/>
                </a:cubicBezTo>
                <a:cubicBezTo>
                  <a:pt x="295" y="1557"/>
                  <a:pt x="299" y="1562"/>
                  <a:pt x="303" y="1562"/>
                </a:cubicBezTo>
                <a:cubicBezTo>
                  <a:pt x="307" y="1562"/>
                  <a:pt x="310" y="1557"/>
                  <a:pt x="310" y="1557"/>
                </a:cubicBezTo>
                <a:cubicBezTo>
                  <a:pt x="310" y="1557"/>
                  <a:pt x="309" y="1563"/>
                  <a:pt x="312" y="1564"/>
                </a:cubicBezTo>
                <a:cubicBezTo>
                  <a:pt x="315" y="1566"/>
                  <a:pt x="313" y="1565"/>
                  <a:pt x="318" y="1562"/>
                </a:cubicBezTo>
                <a:cubicBezTo>
                  <a:pt x="323" y="1559"/>
                  <a:pt x="321" y="1566"/>
                  <a:pt x="321" y="1566"/>
                </a:cubicBezTo>
                <a:cubicBezTo>
                  <a:pt x="321" y="1566"/>
                  <a:pt x="316" y="1568"/>
                  <a:pt x="314" y="1570"/>
                </a:cubicBezTo>
                <a:cubicBezTo>
                  <a:pt x="313" y="1572"/>
                  <a:pt x="309" y="1574"/>
                  <a:pt x="309" y="1580"/>
                </a:cubicBezTo>
                <a:cubicBezTo>
                  <a:pt x="308" y="1585"/>
                  <a:pt x="306" y="1587"/>
                  <a:pt x="301" y="1590"/>
                </a:cubicBezTo>
                <a:cubicBezTo>
                  <a:pt x="295" y="1593"/>
                  <a:pt x="293" y="1592"/>
                  <a:pt x="293" y="1599"/>
                </a:cubicBezTo>
                <a:cubicBezTo>
                  <a:pt x="292" y="1606"/>
                  <a:pt x="289" y="1603"/>
                  <a:pt x="286" y="1607"/>
                </a:cubicBezTo>
                <a:cubicBezTo>
                  <a:pt x="284" y="1611"/>
                  <a:pt x="284" y="1617"/>
                  <a:pt x="279" y="1620"/>
                </a:cubicBezTo>
                <a:cubicBezTo>
                  <a:pt x="275" y="1623"/>
                  <a:pt x="276" y="1629"/>
                  <a:pt x="278" y="1629"/>
                </a:cubicBezTo>
                <a:cubicBezTo>
                  <a:pt x="281" y="1628"/>
                  <a:pt x="277" y="1624"/>
                  <a:pt x="281" y="1622"/>
                </a:cubicBezTo>
                <a:cubicBezTo>
                  <a:pt x="285" y="1621"/>
                  <a:pt x="284" y="1615"/>
                  <a:pt x="288" y="1615"/>
                </a:cubicBezTo>
                <a:cubicBezTo>
                  <a:pt x="292" y="1616"/>
                  <a:pt x="289" y="1618"/>
                  <a:pt x="288" y="1622"/>
                </a:cubicBezTo>
                <a:cubicBezTo>
                  <a:pt x="287" y="1625"/>
                  <a:pt x="290" y="1626"/>
                  <a:pt x="292" y="1628"/>
                </a:cubicBezTo>
                <a:cubicBezTo>
                  <a:pt x="293" y="1630"/>
                  <a:pt x="294" y="1625"/>
                  <a:pt x="295" y="1622"/>
                </a:cubicBezTo>
                <a:cubicBezTo>
                  <a:pt x="297" y="1619"/>
                  <a:pt x="299" y="1623"/>
                  <a:pt x="300" y="1619"/>
                </a:cubicBezTo>
                <a:cubicBezTo>
                  <a:pt x="301" y="1616"/>
                  <a:pt x="301" y="1615"/>
                  <a:pt x="306" y="1615"/>
                </a:cubicBezTo>
                <a:cubicBezTo>
                  <a:pt x="312" y="1615"/>
                  <a:pt x="310" y="1616"/>
                  <a:pt x="310" y="1619"/>
                </a:cubicBezTo>
                <a:cubicBezTo>
                  <a:pt x="310" y="1623"/>
                  <a:pt x="316" y="1624"/>
                  <a:pt x="314" y="1627"/>
                </a:cubicBezTo>
                <a:cubicBezTo>
                  <a:pt x="313" y="1630"/>
                  <a:pt x="311" y="1624"/>
                  <a:pt x="309" y="1627"/>
                </a:cubicBezTo>
                <a:cubicBezTo>
                  <a:pt x="306" y="1629"/>
                  <a:pt x="309" y="1633"/>
                  <a:pt x="306" y="1637"/>
                </a:cubicBezTo>
                <a:cubicBezTo>
                  <a:pt x="304" y="1641"/>
                  <a:pt x="303" y="1635"/>
                  <a:pt x="300" y="1641"/>
                </a:cubicBezTo>
                <a:cubicBezTo>
                  <a:pt x="297" y="1647"/>
                  <a:pt x="296" y="1645"/>
                  <a:pt x="295" y="1651"/>
                </a:cubicBezTo>
                <a:cubicBezTo>
                  <a:pt x="295" y="1657"/>
                  <a:pt x="297" y="1659"/>
                  <a:pt x="299" y="1659"/>
                </a:cubicBezTo>
                <a:cubicBezTo>
                  <a:pt x="302" y="1659"/>
                  <a:pt x="298" y="1653"/>
                  <a:pt x="300" y="1648"/>
                </a:cubicBezTo>
                <a:cubicBezTo>
                  <a:pt x="301" y="1644"/>
                  <a:pt x="301" y="1650"/>
                  <a:pt x="304" y="1650"/>
                </a:cubicBezTo>
                <a:cubicBezTo>
                  <a:pt x="308" y="1650"/>
                  <a:pt x="308" y="1656"/>
                  <a:pt x="309" y="1656"/>
                </a:cubicBezTo>
                <a:cubicBezTo>
                  <a:pt x="311" y="1657"/>
                  <a:pt x="311" y="1653"/>
                  <a:pt x="311" y="1651"/>
                </a:cubicBezTo>
                <a:cubicBezTo>
                  <a:pt x="311" y="1649"/>
                  <a:pt x="311" y="1646"/>
                  <a:pt x="314" y="1643"/>
                </a:cubicBezTo>
                <a:cubicBezTo>
                  <a:pt x="317" y="1640"/>
                  <a:pt x="313" y="1648"/>
                  <a:pt x="318" y="1646"/>
                </a:cubicBezTo>
                <a:cubicBezTo>
                  <a:pt x="324" y="1643"/>
                  <a:pt x="324" y="1653"/>
                  <a:pt x="326" y="1651"/>
                </a:cubicBezTo>
                <a:cubicBezTo>
                  <a:pt x="328" y="1650"/>
                  <a:pt x="330" y="1647"/>
                  <a:pt x="326" y="1645"/>
                </a:cubicBezTo>
                <a:cubicBezTo>
                  <a:pt x="322" y="1643"/>
                  <a:pt x="323" y="1637"/>
                  <a:pt x="321" y="1634"/>
                </a:cubicBezTo>
                <a:cubicBezTo>
                  <a:pt x="320" y="1630"/>
                  <a:pt x="325" y="1631"/>
                  <a:pt x="324" y="1628"/>
                </a:cubicBezTo>
                <a:cubicBezTo>
                  <a:pt x="324" y="1625"/>
                  <a:pt x="323" y="1622"/>
                  <a:pt x="328" y="1618"/>
                </a:cubicBezTo>
                <a:cubicBezTo>
                  <a:pt x="332" y="1614"/>
                  <a:pt x="331" y="1622"/>
                  <a:pt x="328" y="1624"/>
                </a:cubicBezTo>
                <a:cubicBezTo>
                  <a:pt x="325" y="1626"/>
                  <a:pt x="327" y="1627"/>
                  <a:pt x="328" y="1631"/>
                </a:cubicBezTo>
                <a:cubicBezTo>
                  <a:pt x="330" y="1636"/>
                  <a:pt x="333" y="1634"/>
                  <a:pt x="337" y="1635"/>
                </a:cubicBezTo>
                <a:cubicBezTo>
                  <a:pt x="341" y="1636"/>
                  <a:pt x="341" y="1633"/>
                  <a:pt x="343" y="1630"/>
                </a:cubicBezTo>
                <a:cubicBezTo>
                  <a:pt x="345" y="1627"/>
                  <a:pt x="347" y="1628"/>
                  <a:pt x="350" y="1632"/>
                </a:cubicBezTo>
                <a:cubicBezTo>
                  <a:pt x="354" y="1635"/>
                  <a:pt x="349" y="1635"/>
                  <a:pt x="343" y="1636"/>
                </a:cubicBezTo>
                <a:cubicBezTo>
                  <a:pt x="336" y="1637"/>
                  <a:pt x="338" y="1639"/>
                  <a:pt x="342" y="1639"/>
                </a:cubicBezTo>
                <a:cubicBezTo>
                  <a:pt x="346" y="1639"/>
                  <a:pt x="346" y="1640"/>
                  <a:pt x="343" y="1643"/>
                </a:cubicBezTo>
                <a:cubicBezTo>
                  <a:pt x="341" y="1645"/>
                  <a:pt x="341" y="1648"/>
                  <a:pt x="338" y="1650"/>
                </a:cubicBezTo>
                <a:cubicBezTo>
                  <a:pt x="335" y="1653"/>
                  <a:pt x="336" y="1657"/>
                  <a:pt x="339" y="1658"/>
                </a:cubicBezTo>
                <a:cubicBezTo>
                  <a:pt x="342" y="1659"/>
                  <a:pt x="340" y="1651"/>
                  <a:pt x="342" y="1650"/>
                </a:cubicBezTo>
                <a:cubicBezTo>
                  <a:pt x="344" y="1648"/>
                  <a:pt x="345" y="1647"/>
                  <a:pt x="346" y="1650"/>
                </a:cubicBezTo>
                <a:cubicBezTo>
                  <a:pt x="348" y="1652"/>
                  <a:pt x="349" y="1656"/>
                  <a:pt x="344" y="1660"/>
                </a:cubicBezTo>
                <a:cubicBezTo>
                  <a:pt x="339" y="1664"/>
                  <a:pt x="341" y="1667"/>
                  <a:pt x="338" y="1668"/>
                </a:cubicBezTo>
                <a:cubicBezTo>
                  <a:pt x="334" y="1669"/>
                  <a:pt x="337" y="1678"/>
                  <a:pt x="338" y="1676"/>
                </a:cubicBezTo>
                <a:cubicBezTo>
                  <a:pt x="340" y="1675"/>
                  <a:pt x="336" y="1672"/>
                  <a:pt x="339" y="1671"/>
                </a:cubicBezTo>
                <a:cubicBezTo>
                  <a:pt x="342" y="1670"/>
                  <a:pt x="344" y="1667"/>
                  <a:pt x="348" y="1668"/>
                </a:cubicBezTo>
                <a:cubicBezTo>
                  <a:pt x="352" y="1668"/>
                  <a:pt x="354" y="1667"/>
                  <a:pt x="359" y="1665"/>
                </a:cubicBezTo>
                <a:cubicBezTo>
                  <a:pt x="364" y="1663"/>
                  <a:pt x="358" y="1658"/>
                  <a:pt x="359" y="1655"/>
                </a:cubicBezTo>
                <a:cubicBezTo>
                  <a:pt x="361" y="1652"/>
                  <a:pt x="367" y="1658"/>
                  <a:pt x="367" y="1658"/>
                </a:cubicBezTo>
                <a:cubicBezTo>
                  <a:pt x="367" y="1658"/>
                  <a:pt x="363" y="1651"/>
                  <a:pt x="366" y="1649"/>
                </a:cubicBezTo>
                <a:cubicBezTo>
                  <a:pt x="369" y="1647"/>
                  <a:pt x="369" y="1651"/>
                  <a:pt x="373" y="1650"/>
                </a:cubicBezTo>
                <a:cubicBezTo>
                  <a:pt x="377" y="1648"/>
                  <a:pt x="372" y="1646"/>
                  <a:pt x="375" y="1642"/>
                </a:cubicBezTo>
                <a:cubicBezTo>
                  <a:pt x="378" y="1637"/>
                  <a:pt x="384" y="1654"/>
                  <a:pt x="387" y="1653"/>
                </a:cubicBezTo>
                <a:cubicBezTo>
                  <a:pt x="389" y="1651"/>
                  <a:pt x="385" y="1646"/>
                  <a:pt x="387" y="1645"/>
                </a:cubicBezTo>
                <a:cubicBezTo>
                  <a:pt x="388" y="1644"/>
                  <a:pt x="391" y="1650"/>
                  <a:pt x="394" y="1649"/>
                </a:cubicBezTo>
                <a:cubicBezTo>
                  <a:pt x="397" y="1648"/>
                  <a:pt x="397" y="1644"/>
                  <a:pt x="394" y="1646"/>
                </a:cubicBezTo>
                <a:cubicBezTo>
                  <a:pt x="390" y="1647"/>
                  <a:pt x="391" y="1642"/>
                  <a:pt x="390" y="1638"/>
                </a:cubicBezTo>
                <a:cubicBezTo>
                  <a:pt x="388" y="1635"/>
                  <a:pt x="388" y="1635"/>
                  <a:pt x="391" y="1632"/>
                </a:cubicBezTo>
                <a:cubicBezTo>
                  <a:pt x="395" y="1630"/>
                  <a:pt x="394" y="1636"/>
                  <a:pt x="398" y="1635"/>
                </a:cubicBezTo>
                <a:cubicBezTo>
                  <a:pt x="401" y="1635"/>
                  <a:pt x="399" y="1630"/>
                  <a:pt x="399" y="1630"/>
                </a:cubicBezTo>
                <a:cubicBezTo>
                  <a:pt x="399" y="1630"/>
                  <a:pt x="403" y="1634"/>
                  <a:pt x="406" y="1633"/>
                </a:cubicBezTo>
                <a:cubicBezTo>
                  <a:pt x="409" y="1632"/>
                  <a:pt x="409" y="1630"/>
                  <a:pt x="407" y="1628"/>
                </a:cubicBezTo>
                <a:cubicBezTo>
                  <a:pt x="405" y="1627"/>
                  <a:pt x="403" y="1625"/>
                  <a:pt x="405" y="1622"/>
                </a:cubicBezTo>
                <a:cubicBezTo>
                  <a:pt x="408" y="1619"/>
                  <a:pt x="408" y="1626"/>
                  <a:pt x="410" y="1627"/>
                </a:cubicBezTo>
                <a:cubicBezTo>
                  <a:pt x="412" y="1628"/>
                  <a:pt x="411" y="1622"/>
                  <a:pt x="411" y="1622"/>
                </a:cubicBezTo>
                <a:cubicBezTo>
                  <a:pt x="411" y="1622"/>
                  <a:pt x="409" y="1618"/>
                  <a:pt x="410" y="1615"/>
                </a:cubicBezTo>
                <a:cubicBezTo>
                  <a:pt x="412" y="1611"/>
                  <a:pt x="406" y="1608"/>
                  <a:pt x="402" y="1605"/>
                </a:cubicBezTo>
                <a:cubicBezTo>
                  <a:pt x="398" y="1602"/>
                  <a:pt x="398" y="1599"/>
                  <a:pt x="398" y="1594"/>
                </a:cubicBezTo>
                <a:cubicBezTo>
                  <a:pt x="398" y="1589"/>
                  <a:pt x="400" y="1599"/>
                  <a:pt x="404" y="1599"/>
                </a:cubicBezTo>
                <a:cubicBezTo>
                  <a:pt x="408" y="1598"/>
                  <a:pt x="404" y="1603"/>
                  <a:pt x="407" y="1605"/>
                </a:cubicBezTo>
                <a:cubicBezTo>
                  <a:pt x="410" y="1607"/>
                  <a:pt x="409" y="1610"/>
                  <a:pt x="412" y="1611"/>
                </a:cubicBezTo>
                <a:cubicBezTo>
                  <a:pt x="414" y="1612"/>
                  <a:pt x="413" y="1606"/>
                  <a:pt x="417" y="1606"/>
                </a:cubicBezTo>
                <a:cubicBezTo>
                  <a:pt x="421" y="1606"/>
                  <a:pt x="416" y="1610"/>
                  <a:pt x="413" y="1615"/>
                </a:cubicBezTo>
                <a:cubicBezTo>
                  <a:pt x="411" y="1620"/>
                  <a:pt x="411" y="1619"/>
                  <a:pt x="414" y="1620"/>
                </a:cubicBezTo>
                <a:cubicBezTo>
                  <a:pt x="418" y="1620"/>
                  <a:pt x="418" y="1621"/>
                  <a:pt x="420" y="1618"/>
                </a:cubicBezTo>
                <a:cubicBezTo>
                  <a:pt x="423" y="1616"/>
                  <a:pt x="421" y="1617"/>
                  <a:pt x="423" y="1611"/>
                </a:cubicBezTo>
                <a:cubicBezTo>
                  <a:pt x="424" y="1605"/>
                  <a:pt x="422" y="1604"/>
                  <a:pt x="424" y="1601"/>
                </a:cubicBezTo>
                <a:cubicBezTo>
                  <a:pt x="426" y="1599"/>
                  <a:pt x="426" y="1599"/>
                  <a:pt x="426" y="1594"/>
                </a:cubicBezTo>
                <a:cubicBezTo>
                  <a:pt x="426" y="1590"/>
                  <a:pt x="424" y="1585"/>
                  <a:pt x="427" y="1585"/>
                </a:cubicBezTo>
                <a:cubicBezTo>
                  <a:pt x="430" y="1586"/>
                  <a:pt x="430" y="1588"/>
                  <a:pt x="429" y="1593"/>
                </a:cubicBezTo>
                <a:cubicBezTo>
                  <a:pt x="428" y="1599"/>
                  <a:pt x="431" y="1601"/>
                  <a:pt x="429" y="1607"/>
                </a:cubicBezTo>
                <a:cubicBezTo>
                  <a:pt x="428" y="1613"/>
                  <a:pt x="430" y="1613"/>
                  <a:pt x="434" y="1614"/>
                </a:cubicBezTo>
                <a:cubicBezTo>
                  <a:pt x="437" y="1615"/>
                  <a:pt x="432" y="1622"/>
                  <a:pt x="435" y="1622"/>
                </a:cubicBezTo>
                <a:cubicBezTo>
                  <a:pt x="437" y="1623"/>
                  <a:pt x="436" y="1619"/>
                  <a:pt x="439" y="1617"/>
                </a:cubicBezTo>
                <a:cubicBezTo>
                  <a:pt x="442" y="1615"/>
                  <a:pt x="434" y="1611"/>
                  <a:pt x="435" y="1606"/>
                </a:cubicBezTo>
                <a:cubicBezTo>
                  <a:pt x="436" y="1601"/>
                  <a:pt x="442" y="1612"/>
                  <a:pt x="445" y="1611"/>
                </a:cubicBezTo>
                <a:cubicBezTo>
                  <a:pt x="447" y="1609"/>
                  <a:pt x="440" y="1606"/>
                  <a:pt x="440" y="1603"/>
                </a:cubicBezTo>
                <a:cubicBezTo>
                  <a:pt x="440" y="1599"/>
                  <a:pt x="444" y="1601"/>
                  <a:pt x="443" y="1599"/>
                </a:cubicBezTo>
                <a:cubicBezTo>
                  <a:pt x="442" y="1598"/>
                  <a:pt x="442" y="1596"/>
                  <a:pt x="446" y="1594"/>
                </a:cubicBezTo>
                <a:cubicBezTo>
                  <a:pt x="450" y="1592"/>
                  <a:pt x="448" y="1601"/>
                  <a:pt x="450" y="1600"/>
                </a:cubicBezTo>
                <a:cubicBezTo>
                  <a:pt x="452" y="1600"/>
                  <a:pt x="451" y="1595"/>
                  <a:pt x="451" y="1595"/>
                </a:cubicBezTo>
                <a:cubicBezTo>
                  <a:pt x="456" y="1593"/>
                  <a:pt x="456" y="1593"/>
                  <a:pt x="456" y="1593"/>
                </a:cubicBezTo>
                <a:cubicBezTo>
                  <a:pt x="456" y="1593"/>
                  <a:pt x="456" y="1589"/>
                  <a:pt x="453" y="1588"/>
                </a:cubicBezTo>
                <a:cubicBezTo>
                  <a:pt x="450" y="1587"/>
                  <a:pt x="449" y="1582"/>
                  <a:pt x="449" y="1577"/>
                </a:cubicBezTo>
                <a:cubicBezTo>
                  <a:pt x="448" y="1572"/>
                  <a:pt x="456" y="1575"/>
                  <a:pt x="459" y="1576"/>
                </a:cubicBezTo>
                <a:cubicBezTo>
                  <a:pt x="462" y="1578"/>
                  <a:pt x="461" y="1563"/>
                  <a:pt x="464" y="1564"/>
                </a:cubicBezTo>
                <a:cubicBezTo>
                  <a:pt x="468" y="1564"/>
                  <a:pt x="465" y="1565"/>
                  <a:pt x="466" y="1567"/>
                </a:cubicBezTo>
                <a:cubicBezTo>
                  <a:pt x="468" y="1568"/>
                  <a:pt x="465" y="1573"/>
                  <a:pt x="463" y="1579"/>
                </a:cubicBezTo>
                <a:cubicBezTo>
                  <a:pt x="462" y="1585"/>
                  <a:pt x="459" y="1589"/>
                  <a:pt x="462" y="1589"/>
                </a:cubicBezTo>
                <a:cubicBezTo>
                  <a:pt x="464" y="1588"/>
                  <a:pt x="463" y="1582"/>
                  <a:pt x="467" y="1580"/>
                </a:cubicBezTo>
                <a:cubicBezTo>
                  <a:pt x="471" y="1579"/>
                  <a:pt x="471" y="1582"/>
                  <a:pt x="473" y="1585"/>
                </a:cubicBezTo>
                <a:cubicBezTo>
                  <a:pt x="474" y="1589"/>
                  <a:pt x="467" y="1592"/>
                  <a:pt x="467" y="1592"/>
                </a:cubicBezTo>
                <a:cubicBezTo>
                  <a:pt x="467" y="1592"/>
                  <a:pt x="462" y="1600"/>
                  <a:pt x="463" y="1602"/>
                </a:cubicBezTo>
                <a:cubicBezTo>
                  <a:pt x="465" y="1605"/>
                  <a:pt x="467" y="1599"/>
                  <a:pt x="470" y="1599"/>
                </a:cubicBezTo>
                <a:cubicBezTo>
                  <a:pt x="474" y="1599"/>
                  <a:pt x="473" y="1596"/>
                  <a:pt x="478" y="1594"/>
                </a:cubicBezTo>
                <a:cubicBezTo>
                  <a:pt x="483" y="1592"/>
                  <a:pt x="487" y="1591"/>
                  <a:pt x="487" y="1591"/>
                </a:cubicBezTo>
                <a:cubicBezTo>
                  <a:pt x="487" y="1591"/>
                  <a:pt x="483" y="1597"/>
                  <a:pt x="488" y="1601"/>
                </a:cubicBezTo>
                <a:cubicBezTo>
                  <a:pt x="494" y="1604"/>
                  <a:pt x="487" y="1595"/>
                  <a:pt x="493" y="1594"/>
                </a:cubicBezTo>
                <a:cubicBezTo>
                  <a:pt x="498" y="1593"/>
                  <a:pt x="501" y="1587"/>
                  <a:pt x="501" y="1587"/>
                </a:cubicBezTo>
                <a:cubicBezTo>
                  <a:pt x="501" y="1587"/>
                  <a:pt x="501" y="1592"/>
                  <a:pt x="505" y="1593"/>
                </a:cubicBezTo>
                <a:cubicBezTo>
                  <a:pt x="509" y="1594"/>
                  <a:pt x="508" y="1587"/>
                  <a:pt x="515" y="1589"/>
                </a:cubicBezTo>
                <a:cubicBezTo>
                  <a:pt x="522" y="1592"/>
                  <a:pt x="510" y="1600"/>
                  <a:pt x="503" y="1606"/>
                </a:cubicBezTo>
                <a:cubicBezTo>
                  <a:pt x="496" y="1612"/>
                  <a:pt x="496" y="1618"/>
                  <a:pt x="501" y="1617"/>
                </a:cubicBezTo>
                <a:cubicBezTo>
                  <a:pt x="506" y="1616"/>
                  <a:pt x="505" y="1611"/>
                  <a:pt x="507" y="1612"/>
                </a:cubicBezTo>
                <a:cubicBezTo>
                  <a:pt x="510" y="1613"/>
                  <a:pt x="511" y="1619"/>
                  <a:pt x="515" y="1618"/>
                </a:cubicBezTo>
                <a:cubicBezTo>
                  <a:pt x="518" y="1617"/>
                  <a:pt x="515" y="1611"/>
                  <a:pt x="517" y="1609"/>
                </a:cubicBezTo>
                <a:cubicBezTo>
                  <a:pt x="520" y="1607"/>
                  <a:pt x="524" y="1604"/>
                  <a:pt x="524" y="1610"/>
                </a:cubicBezTo>
                <a:cubicBezTo>
                  <a:pt x="524" y="1615"/>
                  <a:pt x="519" y="1614"/>
                  <a:pt x="520" y="1618"/>
                </a:cubicBezTo>
                <a:cubicBezTo>
                  <a:pt x="521" y="1622"/>
                  <a:pt x="515" y="1625"/>
                  <a:pt x="509" y="1629"/>
                </a:cubicBezTo>
                <a:cubicBezTo>
                  <a:pt x="504" y="1632"/>
                  <a:pt x="507" y="1635"/>
                  <a:pt x="508" y="1637"/>
                </a:cubicBezTo>
                <a:cubicBezTo>
                  <a:pt x="509" y="1640"/>
                  <a:pt x="513" y="1639"/>
                  <a:pt x="510" y="1643"/>
                </a:cubicBezTo>
                <a:cubicBezTo>
                  <a:pt x="508" y="1647"/>
                  <a:pt x="503" y="1654"/>
                  <a:pt x="505" y="1655"/>
                </a:cubicBezTo>
                <a:cubicBezTo>
                  <a:pt x="507" y="1656"/>
                  <a:pt x="511" y="1649"/>
                  <a:pt x="515" y="1647"/>
                </a:cubicBezTo>
                <a:cubicBezTo>
                  <a:pt x="519" y="1646"/>
                  <a:pt x="519" y="1639"/>
                  <a:pt x="524" y="1642"/>
                </a:cubicBezTo>
                <a:cubicBezTo>
                  <a:pt x="528" y="1644"/>
                  <a:pt x="519" y="1650"/>
                  <a:pt x="521" y="1651"/>
                </a:cubicBezTo>
                <a:cubicBezTo>
                  <a:pt x="523" y="1653"/>
                  <a:pt x="527" y="1647"/>
                  <a:pt x="530" y="1648"/>
                </a:cubicBezTo>
                <a:cubicBezTo>
                  <a:pt x="532" y="1650"/>
                  <a:pt x="533" y="1654"/>
                  <a:pt x="536" y="1654"/>
                </a:cubicBezTo>
                <a:cubicBezTo>
                  <a:pt x="538" y="1655"/>
                  <a:pt x="538" y="1654"/>
                  <a:pt x="538" y="1650"/>
                </a:cubicBezTo>
                <a:cubicBezTo>
                  <a:pt x="539" y="1645"/>
                  <a:pt x="540" y="1645"/>
                  <a:pt x="544" y="1643"/>
                </a:cubicBezTo>
                <a:cubicBezTo>
                  <a:pt x="548" y="1642"/>
                  <a:pt x="546" y="1646"/>
                  <a:pt x="544" y="1649"/>
                </a:cubicBezTo>
                <a:cubicBezTo>
                  <a:pt x="541" y="1653"/>
                  <a:pt x="543" y="1658"/>
                  <a:pt x="545" y="1657"/>
                </a:cubicBezTo>
                <a:cubicBezTo>
                  <a:pt x="547" y="1656"/>
                  <a:pt x="549" y="1654"/>
                  <a:pt x="551" y="1651"/>
                </a:cubicBezTo>
                <a:cubicBezTo>
                  <a:pt x="553" y="1648"/>
                  <a:pt x="551" y="1648"/>
                  <a:pt x="554" y="1645"/>
                </a:cubicBezTo>
                <a:cubicBezTo>
                  <a:pt x="558" y="1642"/>
                  <a:pt x="558" y="1646"/>
                  <a:pt x="558" y="1650"/>
                </a:cubicBezTo>
                <a:cubicBezTo>
                  <a:pt x="557" y="1654"/>
                  <a:pt x="559" y="1655"/>
                  <a:pt x="554" y="1658"/>
                </a:cubicBezTo>
                <a:cubicBezTo>
                  <a:pt x="549" y="1660"/>
                  <a:pt x="552" y="1661"/>
                  <a:pt x="548" y="1666"/>
                </a:cubicBezTo>
                <a:cubicBezTo>
                  <a:pt x="544" y="1672"/>
                  <a:pt x="547" y="1674"/>
                  <a:pt x="546" y="1678"/>
                </a:cubicBezTo>
                <a:cubicBezTo>
                  <a:pt x="545" y="1682"/>
                  <a:pt x="542" y="1684"/>
                  <a:pt x="545" y="1686"/>
                </a:cubicBezTo>
                <a:cubicBezTo>
                  <a:pt x="547" y="1687"/>
                  <a:pt x="545" y="1685"/>
                  <a:pt x="548" y="1682"/>
                </a:cubicBezTo>
                <a:cubicBezTo>
                  <a:pt x="552" y="1679"/>
                  <a:pt x="551" y="1680"/>
                  <a:pt x="551" y="1675"/>
                </a:cubicBezTo>
                <a:cubicBezTo>
                  <a:pt x="551" y="1670"/>
                  <a:pt x="551" y="1672"/>
                  <a:pt x="555" y="1668"/>
                </a:cubicBezTo>
                <a:cubicBezTo>
                  <a:pt x="559" y="1664"/>
                  <a:pt x="561" y="1664"/>
                  <a:pt x="560" y="1663"/>
                </a:cubicBezTo>
                <a:cubicBezTo>
                  <a:pt x="559" y="1661"/>
                  <a:pt x="558" y="1653"/>
                  <a:pt x="562" y="1652"/>
                </a:cubicBezTo>
                <a:cubicBezTo>
                  <a:pt x="566" y="1652"/>
                  <a:pt x="560" y="1658"/>
                  <a:pt x="562" y="1659"/>
                </a:cubicBezTo>
                <a:cubicBezTo>
                  <a:pt x="564" y="1660"/>
                  <a:pt x="562" y="1664"/>
                  <a:pt x="561" y="1669"/>
                </a:cubicBezTo>
                <a:cubicBezTo>
                  <a:pt x="559" y="1675"/>
                  <a:pt x="552" y="1671"/>
                  <a:pt x="559" y="1680"/>
                </a:cubicBezTo>
                <a:cubicBezTo>
                  <a:pt x="566" y="1689"/>
                  <a:pt x="565" y="1688"/>
                  <a:pt x="568" y="1686"/>
                </a:cubicBezTo>
                <a:cubicBezTo>
                  <a:pt x="571" y="1683"/>
                  <a:pt x="574" y="1680"/>
                  <a:pt x="574" y="1680"/>
                </a:cubicBezTo>
                <a:cubicBezTo>
                  <a:pt x="574" y="1680"/>
                  <a:pt x="577" y="1686"/>
                  <a:pt x="579" y="1683"/>
                </a:cubicBezTo>
                <a:cubicBezTo>
                  <a:pt x="580" y="1681"/>
                  <a:pt x="575" y="1676"/>
                  <a:pt x="576" y="1673"/>
                </a:cubicBezTo>
                <a:cubicBezTo>
                  <a:pt x="577" y="1670"/>
                  <a:pt x="581" y="1675"/>
                  <a:pt x="581" y="1675"/>
                </a:cubicBezTo>
                <a:cubicBezTo>
                  <a:pt x="581" y="1675"/>
                  <a:pt x="582" y="1670"/>
                  <a:pt x="577" y="1668"/>
                </a:cubicBezTo>
                <a:cubicBezTo>
                  <a:pt x="573" y="1665"/>
                  <a:pt x="576" y="1661"/>
                  <a:pt x="578" y="1659"/>
                </a:cubicBezTo>
                <a:cubicBezTo>
                  <a:pt x="581" y="1656"/>
                  <a:pt x="583" y="1658"/>
                  <a:pt x="583" y="1658"/>
                </a:cubicBezTo>
                <a:cubicBezTo>
                  <a:pt x="583" y="1658"/>
                  <a:pt x="581" y="1662"/>
                  <a:pt x="586" y="1663"/>
                </a:cubicBezTo>
                <a:cubicBezTo>
                  <a:pt x="590" y="1663"/>
                  <a:pt x="587" y="1659"/>
                  <a:pt x="590" y="1659"/>
                </a:cubicBezTo>
                <a:cubicBezTo>
                  <a:pt x="593" y="1658"/>
                  <a:pt x="593" y="1657"/>
                  <a:pt x="595" y="1657"/>
                </a:cubicBezTo>
                <a:cubicBezTo>
                  <a:pt x="596" y="1658"/>
                  <a:pt x="595" y="1664"/>
                  <a:pt x="598" y="1664"/>
                </a:cubicBezTo>
                <a:cubicBezTo>
                  <a:pt x="600" y="1664"/>
                  <a:pt x="600" y="1660"/>
                  <a:pt x="599" y="1658"/>
                </a:cubicBezTo>
                <a:cubicBezTo>
                  <a:pt x="598" y="1656"/>
                  <a:pt x="598" y="1655"/>
                  <a:pt x="596" y="1651"/>
                </a:cubicBezTo>
                <a:cubicBezTo>
                  <a:pt x="595" y="1646"/>
                  <a:pt x="597" y="1643"/>
                  <a:pt x="601" y="1643"/>
                </a:cubicBezTo>
                <a:cubicBezTo>
                  <a:pt x="604" y="1643"/>
                  <a:pt x="604" y="1648"/>
                  <a:pt x="602" y="1651"/>
                </a:cubicBezTo>
                <a:cubicBezTo>
                  <a:pt x="599" y="1654"/>
                  <a:pt x="602" y="1656"/>
                  <a:pt x="606" y="1656"/>
                </a:cubicBezTo>
                <a:cubicBezTo>
                  <a:pt x="611" y="1657"/>
                  <a:pt x="611" y="1651"/>
                  <a:pt x="614" y="1654"/>
                </a:cubicBezTo>
                <a:cubicBezTo>
                  <a:pt x="618" y="1658"/>
                  <a:pt x="612" y="1658"/>
                  <a:pt x="609" y="1660"/>
                </a:cubicBezTo>
                <a:cubicBezTo>
                  <a:pt x="606" y="1662"/>
                  <a:pt x="606" y="1668"/>
                  <a:pt x="609" y="1669"/>
                </a:cubicBezTo>
                <a:cubicBezTo>
                  <a:pt x="612" y="1671"/>
                  <a:pt x="610" y="1666"/>
                  <a:pt x="613" y="1664"/>
                </a:cubicBezTo>
                <a:cubicBezTo>
                  <a:pt x="616" y="1661"/>
                  <a:pt x="618" y="1662"/>
                  <a:pt x="622" y="1663"/>
                </a:cubicBezTo>
                <a:cubicBezTo>
                  <a:pt x="625" y="1663"/>
                  <a:pt x="626" y="1664"/>
                  <a:pt x="623" y="1667"/>
                </a:cubicBezTo>
                <a:cubicBezTo>
                  <a:pt x="621" y="1669"/>
                  <a:pt x="620" y="1673"/>
                  <a:pt x="622" y="1674"/>
                </a:cubicBezTo>
                <a:cubicBezTo>
                  <a:pt x="623" y="1675"/>
                  <a:pt x="623" y="1669"/>
                  <a:pt x="627" y="1668"/>
                </a:cubicBezTo>
                <a:cubicBezTo>
                  <a:pt x="632" y="1666"/>
                  <a:pt x="629" y="1662"/>
                  <a:pt x="632" y="1663"/>
                </a:cubicBezTo>
                <a:cubicBezTo>
                  <a:pt x="635" y="1664"/>
                  <a:pt x="633" y="1668"/>
                  <a:pt x="631" y="1672"/>
                </a:cubicBezTo>
                <a:cubicBezTo>
                  <a:pt x="630" y="1677"/>
                  <a:pt x="632" y="1683"/>
                  <a:pt x="634" y="1682"/>
                </a:cubicBezTo>
                <a:cubicBezTo>
                  <a:pt x="636" y="1682"/>
                  <a:pt x="632" y="1677"/>
                  <a:pt x="636" y="1675"/>
                </a:cubicBezTo>
                <a:cubicBezTo>
                  <a:pt x="639" y="1674"/>
                  <a:pt x="637" y="1670"/>
                  <a:pt x="639" y="1667"/>
                </a:cubicBezTo>
                <a:cubicBezTo>
                  <a:pt x="641" y="1664"/>
                  <a:pt x="640" y="1663"/>
                  <a:pt x="645" y="1661"/>
                </a:cubicBezTo>
                <a:cubicBezTo>
                  <a:pt x="650" y="1659"/>
                  <a:pt x="647" y="1661"/>
                  <a:pt x="648" y="1663"/>
                </a:cubicBezTo>
                <a:cubicBezTo>
                  <a:pt x="649" y="1666"/>
                  <a:pt x="649" y="1668"/>
                  <a:pt x="653" y="1669"/>
                </a:cubicBezTo>
                <a:cubicBezTo>
                  <a:pt x="656" y="1670"/>
                  <a:pt x="655" y="1674"/>
                  <a:pt x="658" y="1675"/>
                </a:cubicBezTo>
                <a:cubicBezTo>
                  <a:pt x="660" y="1676"/>
                  <a:pt x="660" y="1672"/>
                  <a:pt x="657" y="1668"/>
                </a:cubicBezTo>
                <a:cubicBezTo>
                  <a:pt x="655" y="1663"/>
                  <a:pt x="660" y="1663"/>
                  <a:pt x="663" y="1664"/>
                </a:cubicBezTo>
                <a:cubicBezTo>
                  <a:pt x="665" y="1664"/>
                  <a:pt x="665" y="1667"/>
                  <a:pt x="664" y="1669"/>
                </a:cubicBezTo>
                <a:cubicBezTo>
                  <a:pt x="663" y="1672"/>
                  <a:pt x="665" y="1675"/>
                  <a:pt x="668" y="1676"/>
                </a:cubicBezTo>
                <a:cubicBezTo>
                  <a:pt x="670" y="1677"/>
                  <a:pt x="669" y="1673"/>
                  <a:pt x="670" y="1669"/>
                </a:cubicBezTo>
                <a:cubicBezTo>
                  <a:pt x="671" y="1666"/>
                  <a:pt x="672" y="1665"/>
                  <a:pt x="676" y="1666"/>
                </a:cubicBezTo>
                <a:cubicBezTo>
                  <a:pt x="679" y="1666"/>
                  <a:pt x="678" y="1668"/>
                  <a:pt x="678" y="1672"/>
                </a:cubicBezTo>
                <a:cubicBezTo>
                  <a:pt x="678" y="1677"/>
                  <a:pt x="681" y="1677"/>
                  <a:pt x="684" y="1679"/>
                </a:cubicBezTo>
                <a:cubicBezTo>
                  <a:pt x="686" y="1680"/>
                  <a:pt x="686" y="1675"/>
                  <a:pt x="688" y="1672"/>
                </a:cubicBezTo>
                <a:cubicBezTo>
                  <a:pt x="691" y="1669"/>
                  <a:pt x="692" y="1669"/>
                  <a:pt x="697" y="1671"/>
                </a:cubicBezTo>
                <a:cubicBezTo>
                  <a:pt x="702" y="1672"/>
                  <a:pt x="700" y="1677"/>
                  <a:pt x="703" y="1672"/>
                </a:cubicBezTo>
                <a:cubicBezTo>
                  <a:pt x="706" y="1668"/>
                  <a:pt x="703" y="1665"/>
                  <a:pt x="702" y="1666"/>
                </a:cubicBezTo>
                <a:cubicBezTo>
                  <a:pt x="702" y="1667"/>
                  <a:pt x="702" y="1667"/>
                  <a:pt x="702" y="1667"/>
                </a:cubicBezTo>
                <a:cubicBezTo>
                  <a:pt x="702" y="1667"/>
                  <a:pt x="702" y="1666"/>
                  <a:pt x="702" y="1666"/>
                </a:cubicBezTo>
                <a:cubicBezTo>
                  <a:pt x="702" y="1664"/>
                  <a:pt x="702" y="1664"/>
                  <a:pt x="702" y="1664"/>
                </a:cubicBezTo>
                <a:cubicBezTo>
                  <a:pt x="701" y="1658"/>
                  <a:pt x="703" y="1655"/>
                  <a:pt x="704" y="1655"/>
                </a:cubicBezTo>
                <a:cubicBezTo>
                  <a:pt x="707" y="1654"/>
                  <a:pt x="705" y="1658"/>
                  <a:pt x="710" y="1659"/>
                </a:cubicBezTo>
                <a:cubicBezTo>
                  <a:pt x="715" y="1660"/>
                  <a:pt x="711" y="1666"/>
                  <a:pt x="714" y="1666"/>
                </a:cubicBezTo>
                <a:cubicBezTo>
                  <a:pt x="717" y="1665"/>
                  <a:pt x="716" y="1660"/>
                  <a:pt x="717" y="1657"/>
                </a:cubicBezTo>
                <a:cubicBezTo>
                  <a:pt x="718" y="1654"/>
                  <a:pt x="721" y="1656"/>
                  <a:pt x="714" y="1651"/>
                </a:cubicBezTo>
                <a:cubicBezTo>
                  <a:pt x="706" y="1647"/>
                  <a:pt x="708" y="1644"/>
                  <a:pt x="708" y="1644"/>
                </a:cubicBezTo>
                <a:cubicBezTo>
                  <a:pt x="708" y="1644"/>
                  <a:pt x="712" y="1645"/>
                  <a:pt x="715" y="1647"/>
                </a:cubicBezTo>
                <a:cubicBezTo>
                  <a:pt x="718" y="1648"/>
                  <a:pt x="718" y="1653"/>
                  <a:pt x="720" y="1653"/>
                </a:cubicBezTo>
                <a:cubicBezTo>
                  <a:pt x="723" y="1652"/>
                  <a:pt x="719" y="1647"/>
                  <a:pt x="719" y="1644"/>
                </a:cubicBezTo>
                <a:cubicBezTo>
                  <a:pt x="720" y="1642"/>
                  <a:pt x="715" y="1642"/>
                  <a:pt x="712" y="1640"/>
                </a:cubicBezTo>
                <a:cubicBezTo>
                  <a:pt x="708" y="1638"/>
                  <a:pt x="706" y="1638"/>
                  <a:pt x="707" y="1635"/>
                </a:cubicBezTo>
                <a:cubicBezTo>
                  <a:pt x="708" y="1631"/>
                  <a:pt x="707" y="1628"/>
                  <a:pt x="709" y="1625"/>
                </a:cubicBezTo>
                <a:cubicBezTo>
                  <a:pt x="711" y="1623"/>
                  <a:pt x="712" y="1630"/>
                  <a:pt x="716" y="1624"/>
                </a:cubicBezTo>
                <a:cubicBezTo>
                  <a:pt x="720" y="1619"/>
                  <a:pt x="716" y="1619"/>
                  <a:pt x="723" y="1619"/>
                </a:cubicBezTo>
                <a:cubicBezTo>
                  <a:pt x="730" y="1618"/>
                  <a:pt x="722" y="1624"/>
                  <a:pt x="725" y="1626"/>
                </a:cubicBezTo>
                <a:cubicBezTo>
                  <a:pt x="728" y="1628"/>
                  <a:pt x="728" y="1623"/>
                  <a:pt x="733" y="1620"/>
                </a:cubicBezTo>
                <a:cubicBezTo>
                  <a:pt x="737" y="1617"/>
                  <a:pt x="737" y="1612"/>
                  <a:pt x="741" y="1614"/>
                </a:cubicBezTo>
                <a:cubicBezTo>
                  <a:pt x="745" y="1616"/>
                  <a:pt x="742" y="1616"/>
                  <a:pt x="739" y="1619"/>
                </a:cubicBezTo>
                <a:cubicBezTo>
                  <a:pt x="736" y="1623"/>
                  <a:pt x="733" y="1621"/>
                  <a:pt x="729" y="1624"/>
                </a:cubicBezTo>
                <a:cubicBezTo>
                  <a:pt x="726" y="1627"/>
                  <a:pt x="726" y="1631"/>
                  <a:pt x="726" y="1631"/>
                </a:cubicBezTo>
                <a:cubicBezTo>
                  <a:pt x="726" y="1631"/>
                  <a:pt x="730" y="1633"/>
                  <a:pt x="731" y="1636"/>
                </a:cubicBezTo>
                <a:cubicBezTo>
                  <a:pt x="732" y="1638"/>
                  <a:pt x="733" y="1640"/>
                  <a:pt x="734" y="1638"/>
                </a:cubicBezTo>
                <a:cubicBezTo>
                  <a:pt x="736" y="1637"/>
                  <a:pt x="737" y="1632"/>
                  <a:pt x="741" y="1632"/>
                </a:cubicBezTo>
                <a:cubicBezTo>
                  <a:pt x="744" y="1632"/>
                  <a:pt x="742" y="1636"/>
                  <a:pt x="740" y="1639"/>
                </a:cubicBezTo>
                <a:cubicBezTo>
                  <a:pt x="737" y="1642"/>
                  <a:pt x="740" y="1645"/>
                  <a:pt x="738" y="1648"/>
                </a:cubicBezTo>
                <a:cubicBezTo>
                  <a:pt x="737" y="1651"/>
                  <a:pt x="735" y="1646"/>
                  <a:pt x="732" y="1653"/>
                </a:cubicBezTo>
                <a:cubicBezTo>
                  <a:pt x="728" y="1660"/>
                  <a:pt x="725" y="1660"/>
                  <a:pt x="727" y="1661"/>
                </a:cubicBezTo>
                <a:cubicBezTo>
                  <a:pt x="729" y="1663"/>
                  <a:pt x="733" y="1659"/>
                  <a:pt x="736" y="1659"/>
                </a:cubicBezTo>
                <a:cubicBezTo>
                  <a:pt x="740" y="1659"/>
                  <a:pt x="737" y="1662"/>
                  <a:pt x="740" y="1660"/>
                </a:cubicBezTo>
                <a:cubicBezTo>
                  <a:pt x="743" y="1659"/>
                  <a:pt x="739" y="1656"/>
                  <a:pt x="741" y="1653"/>
                </a:cubicBezTo>
                <a:cubicBezTo>
                  <a:pt x="743" y="1651"/>
                  <a:pt x="743" y="1656"/>
                  <a:pt x="744" y="1654"/>
                </a:cubicBezTo>
                <a:cubicBezTo>
                  <a:pt x="746" y="1651"/>
                  <a:pt x="743" y="1651"/>
                  <a:pt x="747" y="1650"/>
                </a:cubicBezTo>
                <a:cubicBezTo>
                  <a:pt x="751" y="1648"/>
                  <a:pt x="751" y="1655"/>
                  <a:pt x="753" y="1652"/>
                </a:cubicBezTo>
                <a:cubicBezTo>
                  <a:pt x="755" y="1649"/>
                  <a:pt x="749" y="1647"/>
                  <a:pt x="749" y="1643"/>
                </a:cubicBezTo>
                <a:cubicBezTo>
                  <a:pt x="750" y="1639"/>
                  <a:pt x="751" y="1643"/>
                  <a:pt x="753" y="1641"/>
                </a:cubicBezTo>
                <a:cubicBezTo>
                  <a:pt x="756" y="1639"/>
                  <a:pt x="751" y="1636"/>
                  <a:pt x="754" y="1634"/>
                </a:cubicBezTo>
                <a:cubicBezTo>
                  <a:pt x="757" y="1631"/>
                  <a:pt x="758" y="1639"/>
                  <a:pt x="761" y="1638"/>
                </a:cubicBezTo>
                <a:cubicBezTo>
                  <a:pt x="764" y="1637"/>
                  <a:pt x="760" y="1637"/>
                  <a:pt x="759" y="1632"/>
                </a:cubicBezTo>
                <a:cubicBezTo>
                  <a:pt x="758" y="1628"/>
                  <a:pt x="758" y="1628"/>
                  <a:pt x="763" y="1626"/>
                </a:cubicBezTo>
                <a:cubicBezTo>
                  <a:pt x="767" y="1625"/>
                  <a:pt x="765" y="1632"/>
                  <a:pt x="768" y="1631"/>
                </a:cubicBezTo>
                <a:cubicBezTo>
                  <a:pt x="771" y="1629"/>
                  <a:pt x="769" y="1622"/>
                  <a:pt x="772" y="1621"/>
                </a:cubicBezTo>
                <a:cubicBezTo>
                  <a:pt x="776" y="1619"/>
                  <a:pt x="776" y="1623"/>
                  <a:pt x="780" y="1624"/>
                </a:cubicBezTo>
                <a:cubicBezTo>
                  <a:pt x="785" y="1626"/>
                  <a:pt x="782" y="1629"/>
                  <a:pt x="779" y="1632"/>
                </a:cubicBezTo>
                <a:cubicBezTo>
                  <a:pt x="776" y="1635"/>
                  <a:pt x="778" y="1636"/>
                  <a:pt x="778" y="1640"/>
                </a:cubicBezTo>
                <a:cubicBezTo>
                  <a:pt x="777" y="1644"/>
                  <a:pt x="775" y="1642"/>
                  <a:pt x="771" y="1645"/>
                </a:cubicBezTo>
                <a:cubicBezTo>
                  <a:pt x="766" y="1649"/>
                  <a:pt x="769" y="1650"/>
                  <a:pt x="768" y="1654"/>
                </a:cubicBezTo>
                <a:cubicBezTo>
                  <a:pt x="766" y="1659"/>
                  <a:pt x="762" y="1661"/>
                  <a:pt x="763" y="1664"/>
                </a:cubicBezTo>
                <a:cubicBezTo>
                  <a:pt x="764" y="1667"/>
                  <a:pt x="765" y="1663"/>
                  <a:pt x="769" y="1660"/>
                </a:cubicBezTo>
                <a:cubicBezTo>
                  <a:pt x="774" y="1657"/>
                  <a:pt x="773" y="1657"/>
                  <a:pt x="775" y="1653"/>
                </a:cubicBezTo>
                <a:cubicBezTo>
                  <a:pt x="776" y="1650"/>
                  <a:pt x="778" y="1651"/>
                  <a:pt x="781" y="1651"/>
                </a:cubicBezTo>
                <a:cubicBezTo>
                  <a:pt x="783" y="1651"/>
                  <a:pt x="781" y="1649"/>
                  <a:pt x="783" y="1643"/>
                </a:cubicBezTo>
                <a:cubicBezTo>
                  <a:pt x="786" y="1637"/>
                  <a:pt x="788" y="1640"/>
                  <a:pt x="792" y="1640"/>
                </a:cubicBezTo>
                <a:cubicBezTo>
                  <a:pt x="796" y="1641"/>
                  <a:pt x="792" y="1645"/>
                  <a:pt x="794" y="1644"/>
                </a:cubicBezTo>
                <a:cubicBezTo>
                  <a:pt x="797" y="1644"/>
                  <a:pt x="797" y="1640"/>
                  <a:pt x="800" y="1641"/>
                </a:cubicBezTo>
                <a:cubicBezTo>
                  <a:pt x="802" y="1642"/>
                  <a:pt x="796" y="1646"/>
                  <a:pt x="796" y="1646"/>
                </a:cubicBezTo>
                <a:cubicBezTo>
                  <a:pt x="796" y="1646"/>
                  <a:pt x="797" y="1652"/>
                  <a:pt x="799" y="1654"/>
                </a:cubicBezTo>
                <a:cubicBezTo>
                  <a:pt x="801" y="1655"/>
                  <a:pt x="802" y="1651"/>
                  <a:pt x="801" y="1648"/>
                </a:cubicBezTo>
                <a:cubicBezTo>
                  <a:pt x="800" y="1645"/>
                  <a:pt x="803" y="1643"/>
                  <a:pt x="805" y="1642"/>
                </a:cubicBezTo>
                <a:cubicBezTo>
                  <a:pt x="807" y="1640"/>
                  <a:pt x="807" y="1640"/>
                  <a:pt x="808" y="1645"/>
                </a:cubicBezTo>
                <a:cubicBezTo>
                  <a:pt x="810" y="1649"/>
                  <a:pt x="807" y="1648"/>
                  <a:pt x="804" y="1653"/>
                </a:cubicBezTo>
                <a:cubicBezTo>
                  <a:pt x="800" y="1657"/>
                  <a:pt x="801" y="1659"/>
                  <a:pt x="801" y="1659"/>
                </a:cubicBezTo>
                <a:cubicBezTo>
                  <a:pt x="801" y="1659"/>
                  <a:pt x="809" y="1655"/>
                  <a:pt x="811" y="1652"/>
                </a:cubicBezTo>
                <a:cubicBezTo>
                  <a:pt x="814" y="1649"/>
                  <a:pt x="817" y="1651"/>
                  <a:pt x="818" y="1652"/>
                </a:cubicBezTo>
                <a:cubicBezTo>
                  <a:pt x="820" y="1653"/>
                  <a:pt x="821" y="1655"/>
                  <a:pt x="823" y="1654"/>
                </a:cubicBezTo>
                <a:cubicBezTo>
                  <a:pt x="825" y="1654"/>
                  <a:pt x="823" y="1651"/>
                  <a:pt x="823" y="1651"/>
                </a:cubicBezTo>
                <a:cubicBezTo>
                  <a:pt x="823" y="1651"/>
                  <a:pt x="826" y="1651"/>
                  <a:pt x="828" y="1648"/>
                </a:cubicBezTo>
                <a:cubicBezTo>
                  <a:pt x="829" y="1645"/>
                  <a:pt x="831" y="1644"/>
                  <a:pt x="831" y="1644"/>
                </a:cubicBezTo>
                <a:cubicBezTo>
                  <a:pt x="831" y="1644"/>
                  <a:pt x="834" y="1649"/>
                  <a:pt x="837" y="1649"/>
                </a:cubicBezTo>
                <a:cubicBezTo>
                  <a:pt x="840" y="1649"/>
                  <a:pt x="838" y="1641"/>
                  <a:pt x="843" y="1641"/>
                </a:cubicBezTo>
                <a:cubicBezTo>
                  <a:pt x="847" y="1642"/>
                  <a:pt x="844" y="1633"/>
                  <a:pt x="847" y="1635"/>
                </a:cubicBezTo>
                <a:cubicBezTo>
                  <a:pt x="851" y="1637"/>
                  <a:pt x="850" y="1632"/>
                  <a:pt x="849" y="1629"/>
                </a:cubicBezTo>
                <a:cubicBezTo>
                  <a:pt x="849" y="1627"/>
                  <a:pt x="848" y="1623"/>
                  <a:pt x="852" y="1621"/>
                </a:cubicBezTo>
                <a:cubicBezTo>
                  <a:pt x="856" y="1620"/>
                  <a:pt x="853" y="1624"/>
                  <a:pt x="854" y="1627"/>
                </a:cubicBezTo>
                <a:cubicBezTo>
                  <a:pt x="855" y="1631"/>
                  <a:pt x="857" y="1626"/>
                  <a:pt x="860" y="1627"/>
                </a:cubicBezTo>
                <a:cubicBezTo>
                  <a:pt x="862" y="1628"/>
                  <a:pt x="858" y="1634"/>
                  <a:pt x="854" y="1635"/>
                </a:cubicBezTo>
                <a:cubicBezTo>
                  <a:pt x="849" y="1636"/>
                  <a:pt x="850" y="1639"/>
                  <a:pt x="849" y="1643"/>
                </a:cubicBezTo>
                <a:cubicBezTo>
                  <a:pt x="848" y="1647"/>
                  <a:pt x="845" y="1648"/>
                  <a:pt x="847" y="1649"/>
                </a:cubicBezTo>
                <a:cubicBezTo>
                  <a:pt x="849" y="1649"/>
                  <a:pt x="852" y="1643"/>
                  <a:pt x="853" y="1642"/>
                </a:cubicBezTo>
                <a:cubicBezTo>
                  <a:pt x="854" y="1640"/>
                  <a:pt x="858" y="1639"/>
                  <a:pt x="858" y="1639"/>
                </a:cubicBezTo>
                <a:cubicBezTo>
                  <a:pt x="858" y="1639"/>
                  <a:pt x="864" y="1636"/>
                  <a:pt x="867" y="1640"/>
                </a:cubicBezTo>
                <a:cubicBezTo>
                  <a:pt x="870" y="1644"/>
                  <a:pt x="860" y="1641"/>
                  <a:pt x="861" y="1644"/>
                </a:cubicBezTo>
                <a:cubicBezTo>
                  <a:pt x="861" y="1646"/>
                  <a:pt x="861" y="1646"/>
                  <a:pt x="857" y="1647"/>
                </a:cubicBezTo>
                <a:cubicBezTo>
                  <a:pt x="854" y="1648"/>
                  <a:pt x="852" y="1647"/>
                  <a:pt x="849" y="1650"/>
                </a:cubicBezTo>
                <a:cubicBezTo>
                  <a:pt x="846" y="1653"/>
                  <a:pt x="854" y="1653"/>
                  <a:pt x="851" y="1656"/>
                </a:cubicBezTo>
                <a:cubicBezTo>
                  <a:pt x="849" y="1659"/>
                  <a:pt x="849" y="1655"/>
                  <a:pt x="838" y="1657"/>
                </a:cubicBezTo>
                <a:cubicBezTo>
                  <a:pt x="828" y="1659"/>
                  <a:pt x="843" y="1661"/>
                  <a:pt x="839" y="1666"/>
                </a:cubicBezTo>
                <a:cubicBezTo>
                  <a:pt x="835" y="1671"/>
                  <a:pt x="836" y="1663"/>
                  <a:pt x="830" y="1665"/>
                </a:cubicBezTo>
                <a:cubicBezTo>
                  <a:pt x="823" y="1667"/>
                  <a:pt x="825" y="1668"/>
                  <a:pt x="822" y="1673"/>
                </a:cubicBezTo>
                <a:cubicBezTo>
                  <a:pt x="819" y="1678"/>
                  <a:pt x="818" y="1680"/>
                  <a:pt x="819" y="1683"/>
                </a:cubicBezTo>
                <a:cubicBezTo>
                  <a:pt x="820" y="1686"/>
                  <a:pt x="821" y="1678"/>
                  <a:pt x="823" y="1674"/>
                </a:cubicBezTo>
                <a:cubicBezTo>
                  <a:pt x="826" y="1670"/>
                  <a:pt x="828" y="1672"/>
                  <a:pt x="833" y="1672"/>
                </a:cubicBezTo>
                <a:cubicBezTo>
                  <a:pt x="839" y="1672"/>
                  <a:pt x="835" y="1675"/>
                  <a:pt x="831" y="1679"/>
                </a:cubicBezTo>
                <a:cubicBezTo>
                  <a:pt x="827" y="1683"/>
                  <a:pt x="828" y="1682"/>
                  <a:pt x="828" y="1686"/>
                </a:cubicBezTo>
                <a:cubicBezTo>
                  <a:pt x="829" y="1691"/>
                  <a:pt x="827" y="1691"/>
                  <a:pt x="824" y="1693"/>
                </a:cubicBezTo>
                <a:cubicBezTo>
                  <a:pt x="821" y="1696"/>
                  <a:pt x="821" y="1690"/>
                  <a:pt x="818" y="1691"/>
                </a:cubicBezTo>
                <a:cubicBezTo>
                  <a:pt x="815" y="1691"/>
                  <a:pt x="818" y="1693"/>
                  <a:pt x="818" y="1697"/>
                </a:cubicBezTo>
                <a:cubicBezTo>
                  <a:pt x="818" y="1700"/>
                  <a:pt x="819" y="1703"/>
                  <a:pt x="821" y="1703"/>
                </a:cubicBezTo>
                <a:cubicBezTo>
                  <a:pt x="822" y="1702"/>
                  <a:pt x="822" y="1698"/>
                  <a:pt x="824" y="1697"/>
                </a:cubicBezTo>
                <a:cubicBezTo>
                  <a:pt x="826" y="1696"/>
                  <a:pt x="830" y="1698"/>
                  <a:pt x="832" y="1698"/>
                </a:cubicBezTo>
                <a:cubicBezTo>
                  <a:pt x="834" y="1698"/>
                  <a:pt x="826" y="1689"/>
                  <a:pt x="833" y="1689"/>
                </a:cubicBezTo>
                <a:cubicBezTo>
                  <a:pt x="836" y="1688"/>
                  <a:pt x="832" y="1694"/>
                  <a:pt x="834" y="1696"/>
                </a:cubicBezTo>
                <a:cubicBezTo>
                  <a:pt x="836" y="1698"/>
                  <a:pt x="836" y="1695"/>
                  <a:pt x="839" y="1695"/>
                </a:cubicBezTo>
                <a:cubicBezTo>
                  <a:pt x="842" y="1695"/>
                  <a:pt x="843" y="1700"/>
                  <a:pt x="846" y="1698"/>
                </a:cubicBezTo>
                <a:cubicBezTo>
                  <a:pt x="849" y="1696"/>
                  <a:pt x="850" y="1693"/>
                  <a:pt x="848" y="1691"/>
                </a:cubicBezTo>
                <a:cubicBezTo>
                  <a:pt x="846" y="1689"/>
                  <a:pt x="846" y="1695"/>
                  <a:pt x="845" y="1693"/>
                </a:cubicBezTo>
                <a:cubicBezTo>
                  <a:pt x="844" y="1691"/>
                  <a:pt x="843" y="1693"/>
                  <a:pt x="843" y="1686"/>
                </a:cubicBezTo>
                <a:cubicBezTo>
                  <a:pt x="844" y="1680"/>
                  <a:pt x="848" y="1681"/>
                  <a:pt x="848" y="1681"/>
                </a:cubicBezTo>
                <a:cubicBezTo>
                  <a:pt x="858" y="1688"/>
                  <a:pt x="847" y="1681"/>
                  <a:pt x="852" y="1697"/>
                </a:cubicBezTo>
                <a:cubicBezTo>
                  <a:pt x="853" y="1700"/>
                  <a:pt x="855" y="1699"/>
                  <a:pt x="857" y="1698"/>
                </a:cubicBezTo>
                <a:cubicBezTo>
                  <a:pt x="859" y="1697"/>
                  <a:pt x="858" y="1693"/>
                  <a:pt x="860" y="1690"/>
                </a:cubicBezTo>
                <a:cubicBezTo>
                  <a:pt x="862" y="1687"/>
                  <a:pt x="864" y="1692"/>
                  <a:pt x="867" y="1690"/>
                </a:cubicBezTo>
                <a:cubicBezTo>
                  <a:pt x="870" y="1688"/>
                  <a:pt x="867" y="1686"/>
                  <a:pt x="864" y="1684"/>
                </a:cubicBezTo>
                <a:cubicBezTo>
                  <a:pt x="862" y="1681"/>
                  <a:pt x="864" y="1677"/>
                  <a:pt x="867" y="1676"/>
                </a:cubicBezTo>
                <a:cubicBezTo>
                  <a:pt x="871" y="1675"/>
                  <a:pt x="869" y="1681"/>
                  <a:pt x="870" y="1685"/>
                </a:cubicBezTo>
                <a:cubicBezTo>
                  <a:pt x="870" y="1690"/>
                  <a:pt x="874" y="1689"/>
                  <a:pt x="873" y="1692"/>
                </a:cubicBezTo>
                <a:cubicBezTo>
                  <a:pt x="872" y="1694"/>
                  <a:pt x="870" y="1695"/>
                  <a:pt x="867" y="1697"/>
                </a:cubicBezTo>
                <a:cubicBezTo>
                  <a:pt x="863" y="1699"/>
                  <a:pt x="867" y="1702"/>
                  <a:pt x="865" y="1705"/>
                </a:cubicBezTo>
                <a:cubicBezTo>
                  <a:pt x="864" y="1708"/>
                  <a:pt x="862" y="1706"/>
                  <a:pt x="860" y="1712"/>
                </a:cubicBezTo>
                <a:cubicBezTo>
                  <a:pt x="859" y="1718"/>
                  <a:pt x="863" y="1719"/>
                  <a:pt x="863" y="1716"/>
                </a:cubicBezTo>
                <a:cubicBezTo>
                  <a:pt x="863" y="1714"/>
                  <a:pt x="865" y="1712"/>
                  <a:pt x="868" y="1710"/>
                </a:cubicBezTo>
                <a:cubicBezTo>
                  <a:pt x="870" y="1708"/>
                  <a:pt x="868" y="1705"/>
                  <a:pt x="870" y="1702"/>
                </a:cubicBezTo>
                <a:cubicBezTo>
                  <a:pt x="871" y="1700"/>
                  <a:pt x="871" y="1699"/>
                  <a:pt x="871" y="1699"/>
                </a:cubicBezTo>
                <a:cubicBezTo>
                  <a:pt x="871" y="1699"/>
                  <a:pt x="874" y="1701"/>
                  <a:pt x="873" y="1706"/>
                </a:cubicBezTo>
                <a:cubicBezTo>
                  <a:pt x="872" y="1712"/>
                  <a:pt x="879" y="1709"/>
                  <a:pt x="877" y="1713"/>
                </a:cubicBezTo>
                <a:cubicBezTo>
                  <a:pt x="875" y="1717"/>
                  <a:pt x="878" y="1719"/>
                  <a:pt x="878" y="1719"/>
                </a:cubicBezTo>
                <a:cubicBezTo>
                  <a:pt x="878" y="1719"/>
                  <a:pt x="878" y="1717"/>
                  <a:pt x="881" y="1714"/>
                </a:cubicBezTo>
                <a:cubicBezTo>
                  <a:pt x="883" y="1711"/>
                  <a:pt x="879" y="1706"/>
                  <a:pt x="878" y="1705"/>
                </a:cubicBezTo>
                <a:cubicBezTo>
                  <a:pt x="876" y="1704"/>
                  <a:pt x="876" y="1702"/>
                  <a:pt x="875" y="1699"/>
                </a:cubicBezTo>
                <a:cubicBezTo>
                  <a:pt x="874" y="1695"/>
                  <a:pt x="875" y="1696"/>
                  <a:pt x="879" y="1691"/>
                </a:cubicBezTo>
                <a:cubicBezTo>
                  <a:pt x="882" y="1687"/>
                  <a:pt x="882" y="1686"/>
                  <a:pt x="883" y="1686"/>
                </a:cubicBezTo>
                <a:cubicBezTo>
                  <a:pt x="883" y="1686"/>
                  <a:pt x="883" y="1686"/>
                  <a:pt x="884" y="1686"/>
                </a:cubicBezTo>
                <a:cubicBezTo>
                  <a:pt x="887" y="1686"/>
                  <a:pt x="884" y="1689"/>
                  <a:pt x="882" y="1692"/>
                </a:cubicBezTo>
                <a:cubicBezTo>
                  <a:pt x="881" y="1695"/>
                  <a:pt x="880" y="1699"/>
                  <a:pt x="881" y="1701"/>
                </a:cubicBezTo>
                <a:cubicBezTo>
                  <a:pt x="881" y="1703"/>
                  <a:pt x="882" y="1710"/>
                  <a:pt x="882" y="1710"/>
                </a:cubicBezTo>
                <a:cubicBezTo>
                  <a:pt x="882" y="1710"/>
                  <a:pt x="886" y="1716"/>
                  <a:pt x="887" y="1714"/>
                </a:cubicBezTo>
                <a:cubicBezTo>
                  <a:pt x="889" y="1712"/>
                  <a:pt x="887" y="1710"/>
                  <a:pt x="885" y="1709"/>
                </a:cubicBezTo>
                <a:cubicBezTo>
                  <a:pt x="883" y="1707"/>
                  <a:pt x="885" y="1705"/>
                  <a:pt x="888" y="1702"/>
                </a:cubicBezTo>
                <a:cubicBezTo>
                  <a:pt x="890" y="1700"/>
                  <a:pt x="890" y="1706"/>
                  <a:pt x="892" y="1707"/>
                </a:cubicBezTo>
                <a:cubicBezTo>
                  <a:pt x="894" y="1707"/>
                  <a:pt x="893" y="1703"/>
                  <a:pt x="894" y="1701"/>
                </a:cubicBezTo>
                <a:cubicBezTo>
                  <a:pt x="894" y="1700"/>
                  <a:pt x="891" y="1698"/>
                  <a:pt x="889" y="1697"/>
                </a:cubicBezTo>
                <a:cubicBezTo>
                  <a:pt x="887" y="1696"/>
                  <a:pt x="885" y="1694"/>
                  <a:pt x="887" y="1691"/>
                </a:cubicBezTo>
                <a:cubicBezTo>
                  <a:pt x="888" y="1688"/>
                  <a:pt x="890" y="1693"/>
                  <a:pt x="892" y="1690"/>
                </a:cubicBezTo>
                <a:cubicBezTo>
                  <a:pt x="894" y="1687"/>
                  <a:pt x="895" y="1691"/>
                  <a:pt x="897" y="1687"/>
                </a:cubicBezTo>
                <a:cubicBezTo>
                  <a:pt x="899" y="1684"/>
                  <a:pt x="897" y="1681"/>
                  <a:pt x="893" y="1682"/>
                </a:cubicBezTo>
                <a:cubicBezTo>
                  <a:pt x="889" y="1683"/>
                  <a:pt x="890" y="1678"/>
                  <a:pt x="892" y="1675"/>
                </a:cubicBezTo>
                <a:cubicBezTo>
                  <a:pt x="894" y="1672"/>
                  <a:pt x="896" y="1678"/>
                  <a:pt x="897" y="1678"/>
                </a:cubicBezTo>
                <a:cubicBezTo>
                  <a:pt x="899" y="1677"/>
                  <a:pt x="900" y="1674"/>
                  <a:pt x="900" y="1671"/>
                </a:cubicBezTo>
                <a:cubicBezTo>
                  <a:pt x="900" y="1668"/>
                  <a:pt x="896" y="1673"/>
                  <a:pt x="894" y="1669"/>
                </a:cubicBezTo>
                <a:cubicBezTo>
                  <a:pt x="892" y="1665"/>
                  <a:pt x="896" y="1666"/>
                  <a:pt x="898" y="1663"/>
                </a:cubicBezTo>
                <a:cubicBezTo>
                  <a:pt x="900" y="1661"/>
                  <a:pt x="894" y="1660"/>
                  <a:pt x="893" y="1658"/>
                </a:cubicBezTo>
                <a:cubicBezTo>
                  <a:pt x="893" y="1656"/>
                  <a:pt x="897" y="1658"/>
                  <a:pt x="897" y="1654"/>
                </a:cubicBezTo>
                <a:cubicBezTo>
                  <a:pt x="898" y="1650"/>
                  <a:pt x="902" y="1649"/>
                  <a:pt x="905" y="1649"/>
                </a:cubicBezTo>
                <a:cubicBezTo>
                  <a:pt x="909" y="1649"/>
                  <a:pt x="906" y="1654"/>
                  <a:pt x="908" y="1653"/>
                </a:cubicBezTo>
                <a:cubicBezTo>
                  <a:pt x="910" y="1651"/>
                  <a:pt x="910" y="1648"/>
                  <a:pt x="913" y="1647"/>
                </a:cubicBezTo>
                <a:cubicBezTo>
                  <a:pt x="917" y="1647"/>
                  <a:pt x="915" y="1650"/>
                  <a:pt x="912" y="1655"/>
                </a:cubicBezTo>
                <a:cubicBezTo>
                  <a:pt x="909" y="1660"/>
                  <a:pt x="908" y="1665"/>
                  <a:pt x="910" y="1665"/>
                </a:cubicBezTo>
                <a:cubicBezTo>
                  <a:pt x="913" y="1665"/>
                  <a:pt x="910" y="1660"/>
                  <a:pt x="913" y="1659"/>
                </a:cubicBezTo>
                <a:cubicBezTo>
                  <a:pt x="917" y="1657"/>
                  <a:pt x="917" y="1654"/>
                  <a:pt x="918" y="1651"/>
                </a:cubicBezTo>
                <a:cubicBezTo>
                  <a:pt x="918" y="1647"/>
                  <a:pt x="918" y="1644"/>
                  <a:pt x="922" y="1642"/>
                </a:cubicBezTo>
                <a:cubicBezTo>
                  <a:pt x="925" y="1639"/>
                  <a:pt x="924" y="1649"/>
                  <a:pt x="922" y="1652"/>
                </a:cubicBezTo>
                <a:cubicBezTo>
                  <a:pt x="920" y="1656"/>
                  <a:pt x="921" y="1657"/>
                  <a:pt x="924" y="1660"/>
                </a:cubicBezTo>
                <a:cubicBezTo>
                  <a:pt x="926" y="1662"/>
                  <a:pt x="924" y="1665"/>
                  <a:pt x="921" y="1668"/>
                </a:cubicBezTo>
                <a:cubicBezTo>
                  <a:pt x="918" y="1671"/>
                  <a:pt x="917" y="1673"/>
                  <a:pt x="921" y="1674"/>
                </a:cubicBezTo>
                <a:cubicBezTo>
                  <a:pt x="925" y="1675"/>
                  <a:pt x="924" y="1671"/>
                  <a:pt x="928" y="1670"/>
                </a:cubicBezTo>
                <a:cubicBezTo>
                  <a:pt x="933" y="1670"/>
                  <a:pt x="934" y="1665"/>
                  <a:pt x="937" y="1662"/>
                </a:cubicBezTo>
                <a:cubicBezTo>
                  <a:pt x="940" y="1659"/>
                  <a:pt x="940" y="1660"/>
                  <a:pt x="942" y="1661"/>
                </a:cubicBezTo>
                <a:cubicBezTo>
                  <a:pt x="945" y="1661"/>
                  <a:pt x="942" y="1671"/>
                  <a:pt x="941" y="1673"/>
                </a:cubicBezTo>
                <a:cubicBezTo>
                  <a:pt x="939" y="1675"/>
                  <a:pt x="936" y="1678"/>
                  <a:pt x="938" y="1679"/>
                </a:cubicBezTo>
                <a:cubicBezTo>
                  <a:pt x="941" y="1679"/>
                  <a:pt x="944" y="1676"/>
                  <a:pt x="944" y="1676"/>
                </a:cubicBezTo>
                <a:cubicBezTo>
                  <a:pt x="944" y="1676"/>
                  <a:pt x="943" y="1679"/>
                  <a:pt x="947" y="1679"/>
                </a:cubicBezTo>
                <a:cubicBezTo>
                  <a:pt x="951" y="1679"/>
                  <a:pt x="951" y="1678"/>
                  <a:pt x="953" y="1675"/>
                </a:cubicBezTo>
                <a:cubicBezTo>
                  <a:pt x="956" y="1673"/>
                  <a:pt x="960" y="1673"/>
                  <a:pt x="962" y="1675"/>
                </a:cubicBezTo>
                <a:cubicBezTo>
                  <a:pt x="965" y="1676"/>
                  <a:pt x="960" y="1680"/>
                  <a:pt x="958" y="1682"/>
                </a:cubicBezTo>
                <a:cubicBezTo>
                  <a:pt x="955" y="1683"/>
                  <a:pt x="954" y="1685"/>
                  <a:pt x="952" y="1690"/>
                </a:cubicBezTo>
                <a:cubicBezTo>
                  <a:pt x="950" y="1694"/>
                  <a:pt x="953" y="1690"/>
                  <a:pt x="957" y="1691"/>
                </a:cubicBezTo>
                <a:cubicBezTo>
                  <a:pt x="961" y="1691"/>
                  <a:pt x="961" y="1685"/>
                  <a:pt x="964" y="1683"/>
                </a:cubicBezTo>
                <a:cubicBezTo>
                  <a:pt x="967" y="1681"/>
                  <a:pt x="967" y="1678"/>
                  <a:pt x="967" y="1673"/>
                </a:cubicBezTo>
                <a:cubicBezTo>
                  <a:pt x="966" y="1668"/>
                  <a:pt x="969" y="1669"/>
                  <a:pt x="970" y="1669"/>
                </a:cubicBezTo>
                <a:cubicBezTo>
                  <a:pt x="971" y="1670"/>
                  <a:pt x="968" y="1681"/>
                  <a:pt x="967" y="1685"/>
                </a:cubicBezTo>
                <a:cubicBezTo>
                  <a:pt x="965" y="1689"/>
                  <a:pt x="968" y="1690"/>
                  <a:pt x="970" y="1695"/>
                </a:cubicBezTo>
                <a:cubicBezTo>
                  <a:pt x="971" y="1700"/>
                  <a:pt x="974" y="1699"/>
                  <a:pt x="974" y="1698"/>
                </a:cubicBezTo>
                <a:cubicBezTo>
                  <a:pt x="973" y="1696"/>
                  <a:pt x="975" y="1693"/>
                  <a:pt x="977" y="1690"/>
                </a:cubicBezTo>
                <a:cubicBezTo>
                  <a:pt x="978" y="1687"/>
                  <a:pt x="978" y="1683"/>
                  <a:pt x="978" y="1683"/>
                </a:cubicBezTo>
                <a:cubicBezTo>
                  <a:pt x="978" y="1683"/>
                  <a:pt x="979" y="1686"/>
                  <a:pt x="981" y="1689"/>
                </a:cubicBezTo>
                <a:cubicBezTo>
                  <a:pt x="983" y="1692"/>
                  <a:pt x="984" y="1695"/>
                  <a:pt x="986" y="1696"/>
                </a:cubicBezTo>
                <a:cubicBezTo>
                  <a:pt x="988" y="1696"/>
                  <a:pt x="985" y="1693"/>
                  <a:pt x="986" y="1691"/>
                </a:cubicBezTo>
                <a:cubicBezTo>
                  <a:pt x="988" y="1690"/>
                  <a:pt x="988" y="1682"/>
                  <a:pt x="985" y="1680"/>
                </a:cubicBezTo>
                <a:cubicBezTo>
                  <a:pt x="982" y="1679"/>
                  <a:pt x="982" y="1679"/>
                  <a:pt x="980" y="1674"/>
                </a:cubicBezTo>
                <a:cubicBezTo>
                  <a:pt x="978" y="1670"/>
                  <a:pt x="980" y="1669"/>
                  <a:pt x="980" y="1667"/>
                </a:cubicBezTo>
                <a:cubicBezTo>
                  <a:pt x="980" y="1664"/>
                  <a:pt x="980" y="1665"/>
                  <a:pt x="983" y="1664"/>
                </a:cubicBezTo>
                <a:cubicBezTo>
                  <a:pt x="987" y="1663"/>
                  <a:pt x="988" y="1672"/>
                  <a:pt x="988" y="1672"/>
                </a:cubicBezTo>
                <a:cubicBezTo>
                  <a:pt x="988" y="1672"/>
                  <a:pt x="989" y="1666"/>
                  <a:pt x="988" y="1661"/>
                </a:cubicBezTo>
                <a:cubicBezTo>
                  <a:pt x="988" y="1660"/>
                  <a:pt x="992" y="1660"/>
                  <a:pt x="992" y="1659"/>
                </a:cubicBezTo>
                <a:cubicBezTo>
                  <a:pt x="992" y="1658"/>
                  <a:pt x="991" y="1657"/>
                  <a:pt x="991" y="1656"/>
                </a:cubicBezTo>
                <a:cubicBezTo>
                  <a:pt x="990" y="1654"/>
                  <a:pt x="995" y="1657"/>
                  <a:pt x="997" y="1656"/>
                </a:cubicBezTo>
                <a:cubicBezTo>
                  <a:pt x="999" y="1655"/>
                  <a:pt x="999" y="1650"/>
                  <a:pt x="998" y="1647"/>
                </a:cubicBezTo>
                <a:cubicBezTo>
                  <a:pt x="998" y="1644"/>
                  <a:pt x="1004" y="1647"/>
                  <a:pt x="1006" y="1647"/>
                </a:cubicBezTo>
                <a:cubicBezTo>
                  <a:pt x="1009" y="1647"/>
                  <a:pt x="1008" y="1653"/>
                  <a:pt x="1007" y="1654"/>
                </a:cubicBezTo>
                <a:cubicBezTo>
                  <a:pt x="1005" y="1655"/>
                  <a:pt x="1002" y="1656"/>
                  <a:pt x="1001" y="1657"/>
                </a:cubicBezTo>
                <a:cubicBezTo>
                  <a:pt x="999" y="1659"/>
                  <a:pt x="1001" y="1661"/>
                  <a:pt x="999" y="1662"/>
                </a:cubicBezTo>
                <a:cubicBezTo>
                  <a:pt x="997" y="1663"/>
                  <a:pt x="996" y="1662"/>
                  <a:pt x="994" y="1663"/>
                </a:cubicBezTo>
                <a:cubicBezTo>
                  <a:pt x="992" y="1663"/>
                  <a:pt x="992" y="1667"/>
                  <a:pt x="993" y="1668"/>
                </a:cubicBezTo>
                <a:cubicBezTo>
                  <a:pt x="995" y="1669"/>
                  <a:pt x="996" y="1667"/>
                  <a:pt x="998" y="1665"/>
                </a:cubicBezTo>
                <a:cubicBezTo>
                  <a:pt x="1000" y="1663"/>
                  <a:pt x="1003" y="1664"/>
                  <a:pt x="1005" y="1667"/>
                </a:cubicBezTo>
                <a:cubicBezTo>
                  <a:pt x="1007" y="1669"/>
                  <a:pt x="1003" y="1672"/>
                  <a:pt x="1000" y="1674"/>
                </a:cubicBezTo>
                <a:cubicBezTo>
                  <a:pt x="998" y="1676"/>
                  <a:pt x="995" y="1678"/>
                  <a:pt x="993" y="1682"/>
                </a:cubicBezTo>
                <a:cubicBezTo>
                  <a:pt x="992" y="1686"/>
                  <a:pt x="993" y="1688"/>
                  <a:pt x="995" y="1687"/>
                </a:cubicBezTo>
                <a:cubicBezTo>
                  <a:pt x="996" y="1686"/>
                  <a:pt x="999" y="1686"/>
                  <a:pt x="999" y="1683"/>
                </a:cubicBezTo>
                <a:cubicBezTo>
                  <a:pt x="999" y="1681"/>
                  <a:pt x="1000" y="1680"/>
                  <a:pt x="1002" y="1678"/>
                </a:cubicBezTo>
                <a:cubicBezTo>
                  <a:pt x="1005" y="1676"/>
                  <a:pt x="1006" y="1681"/>
                  <a:pt x="1006" y="1681"/>
                </a:cubicBezTo>
                <a:cubicBezTo>
                  <a:pt x="1006" y="1681"/>
                  <a:pt x="1012" y="1686"/>
                  <a:pt x="1012" y="1683"/>
                </a:cubicBezTo>
                <a:cubicBezTo>
                  <a:pt x="1012" y="1680"/>
                  <a:pt x="1012" y="1674"/>
                  <a:pt x="1014" y="1674"/>
                </a:cubicBezTo>
                <a:cubicBezTo>
                  <a:pt x="1015" y="1675"/>
                  <a:pt x="1016" y="1680"/>
                  <a:pt x="1019" y="1678"/>
                </a:cubicBezTo>
                <a:cubicBezTo>
                  <a:pt x="1021" y="1675"/>
                  <a:pt x="1020" y="1671"/>
                  <a:pt x="1022" y="1669"/>
                </a:cubicBezTo>
                <a:cubicBezTo>
                  <a:pt x="1025" y="1667"/>
                  <a:pt x="1023" y="1669"/>
                  <a:pt x="1026" y="1672"/>
                </a:cubicBezTo>
                <a:cubicBezTo>
                  <a:pt x="1029" y="1675"/>
                  <a:pt x="1027" y="1674"/>
                  <a:pt x="1030" y="1671"/>
                </a:cubicBezTo>
                <a:cubicBezTo>
                  <a:pt x="1033" y="1668"/>
                  <a:pt x="1032" y="1668"/>
                  <a:pt x="1035" y="1668"/>
                </a:cubicBezTo>
                <a:cubicBezTo>
                  <a:pt x="1038" y="1669"/>
                  <a:pt x="1035" y="1671"/>
                  <a:pt x="1035" y="1675"/>
                </a:cubicBezTo>
                <a:cubicBezTo>
                  <a:pt x="1035" y="1679"/>
                  <a:pt x="1030" y="1682"/>
                  <a:pt x="1033" y="1683"/>
                </a:cubicBezTo>
                <a:cubicBezTo>
                  <a:pt x="1036" y="1684"/>
                  <a:pt x="1040" y="1674"/>
                  <a:pt x="1040" y="1672"/>
                </a:cubicBezTo>
                <a:cubicBezTo>
                  <a:pt x="1040" y="1670"/>
                  <a:pt x="1040" y="1664"/>
                  <a:pt x="1041" y="1662"/>
                </a:cubicBezTo>
                <a:cubicBezTo>
                  <a:pt x="1042" y="1660"/>
                  <a:pt x="1041" y="1657"/>
                  <a:pt x="1039" y="1654"/>
                </a:cubicBezTo>
                <a:cubicBezTo>
                  <a:pt x="1037" y="1651"/>
                  <a:pt x="1042" y="1649"/>
                  <a:pt x="1047" y="1648"/>
                </a:cubicBezTo>
                <a:cubicBezTo>
                  <a:pt x="1052" y="1648"/>
                  <a:pt x="1047" y="1654"/>
                  <a:pt x="1044" y="1657"/>
                </a:cubicBezTo>
                <a:cubicBezTo>
                  <a:pt x="1041" y="1659"/>
                  <a:pt x="1041" y="1663"/>
                  <a:pt x="1044" y="1663"/>
                </a:cubicBezTo>
                <a:cubicBezTo>
                  <a:pt x="1047" y="1663"/>
                  <a:pt x="1043" y="1673"/>
                  <a:pt x="1044" y="1676"/>
                </a:cubicBezTo>
                <a:cubicBezTo>
                  <a:pt x="1045" y="1680"/>
                  <a:pt x="1047" y="1680"/>
                  <a:pt x="1045" y="1683"/>
                </a:cubicBezTo>
                <a:cubicBezTo>
                  <a:pt x="1044" y="1687"/>
                  <a:pt x="1039" y="1685"/>
                  <a:pt x="1038" y="1688"/>
                </a:cubicBezTo>
                <a:cubicBezTo>
                  <a:pt x="1038" y="1690"/>
                  <a:pt x="1044" y="1687"/>
                  <a:pt x="1047" y="1687"/>
                </a:cubicBezTo>
                <a:cubicBezTo>
                  <a:pt x="1050" y="1687"/>
                  <a:pt x="1051" y="1684"/>
                  <a:pt x="1049" y="1682"/>
                </a:cubicBezTo>
                <a:cubicBezTo>
                  <a:pt x="1048" y="1680"/>
                  <a:pt x="1052" y="1678"/>
                  <a:pt x="1049" y="1676"/>
                </a:cubicBezTo>
                <a:cubicBezTo>
                  <a:pt x="1046" y="1675"/>
                  <a:pt x="1046" y="1671"/>
                  <a:pt x="1048" y="1669"/>
                </a:cubicBezTo>
                <a:cubicBezTo>
                  <a:pt x="1051" y="1667"/>
                  <a:pt x="1052" y="1666"/>
                  <a:pt x="1052" y="1669"/>
                </a:cubicBezTo>
                <a:cubicBezTo>
                  <a:pt x="1052" y="1672"/>
                  <a:pt x="1056" y="1681"/>
                  <a:pt x="1059" y="1681"/>
                </a:cubicBezTo>
                <a:cubicBezTo>
                  <a:pt x="1062" y="1682"/>
                  <a:pt x="1063" y="1679"/>
                  <a:pt x="1061" y="1678"/>
                </a:cubicBezTo>
                <a:cubicBezTo>
                  <a:pt x="1059" y="1677"/>
                  <a:pt x="1056" y="1674"/>
                  <a:pt x="1055" y="1671"/>
                </a:cubicBezTo>
                <a:cubicBezTo>
                  <a:pt x="1054" y="1668"/>
                  <a:pt x="1057" y="1664"/>
                  <a:pt x="1058" y="1671"/>
                </a:cubicBezTo>
                <a:cubicBezTo>
                  <a:pt x="1059" y="1678"/>
                  <a:pt x="1063" y="1676"/>
                  <a:pt x="1063" y="1676"/>
                </a:cubicBezTo>
                <a:cubicBezTo>
                  <a:pt x="1063" y="1676"/>
                  <a:pt x="1061" y="1674"/>
                  <a:pt x="1063" y="1671"/>
                </a:cubicBezTo>
                <a:cubicBezTo>
                  <a:pt x="1065" y="1669"/>
                  <a:pt x="1064" y="1663"/>
                  <a:pt x="1059" y="1661"/>
                </a:cubicBezTo>
                <a:cubicBezTo>
                  <a:pt x="1053" y="1659"/>
                  <a:pt x="1054" y="1651"/>
                  <a:pt x="1057" y="1651"/>
                </a:cubicBezTo>
                <a:cubicBezTo>
                  <a:pt x="1060" y="1650"/>
                  <a:pt x="1061" y="1653"/>
                  <a:pt x="1060" y="1656"/>
                </a:cubicBezTo>
                <a:cubicBezTo>
                  <a:pt x="1060" y="1659"/>
                  <a:pt x="1065" y="1661"/>
                  <a:pt x="1065" y="1661"/>
                </a:cubicBezTo>
                <a:cubicBezTo>
                  <a:pt x="1065" y="1661"/>
                  <a:pt x="1063" y="1656"/>
                  <a:pt x="1065" y="1654"/>
                </a:cubicBezTo>
                <a:cubicBezTo>
                  <a:pt x="1067" y="1653"/>
                  <a:pt x="1069" y="1654"/>
                  <a:pt x="1069" y="1658"/>
                </a:cubicBezTo>
                <a:cubicBezTo>
                  <a:pt x="1068" y="1661"/>
                  <a:pt x="1069" y="1661"/>
                  <a:pt x="1075" y="1661"/>
                </a:cubicBezTo>
                <a:cubicBezTo>
                  <a:pt x="1080" y="1661"/>
                  <a:pt x="1076" y="1664"/>
                  <a:pt x="1078" y="1666"/>
                </a:cubicBezTo>
                <a:cubicBezTo>
                  <a:pt x="1080" y="1667"/>
                  <a:pt x="1081" y="1663"/>
                  <a:pt x="1079" y="1661"/>
                </a:cubicBezTo>
                <a:cubicBezTo>
                  <a:pt x="1077" y="1659"/>
                  <a:pt x="1079" y="1657"/>
                  <a:pt x="1081" y="1656"/>
                </a:cubicBezTo>
                <a:cubicBezTo>
                  <a:pt x="1084" y="1654"/>
                  <a:pt x="1086" y="1660"/>
                  <a:pt x="1086" y="1660"/>
                </a:cubicBezTo>
                <a:cubicBezTo>
                  <a:pt x="1086" y="1660"/>
                  <a:pt x="1088" y="1657"/>
                  <a:pt x="1088" y="1654"/>
                </a:cubicBezTo>
                <a:cubicBezTo>
                  <a:pt x="1088" y="1651"/>
                  <a:pt x="1085" y="1651"/>
                  <a:pt x="1084" y="1647"/>
                </a:cubicBezTo>
                <a:cubicBezTo>
                  <a:pt x="1082" y="1643"/>
                  <a:pt x="1087" y="1634"/>
                  <a:pt x="1091" y="1635"/>
                </a:cubicBezTo>
                <a:cubicBezTo>
                  <a:pt x="1096" y="1636"/>
                  <a:pt x="1094" y="1637"/>
                  <a:pt x="1091" y="1640"/>
                </a:cubicBezTo>
                <a:cubicBezTo>
                  <a:pt x="1087" y="1643"/>
                  <a:pt x="1088" y="1646"/>
                  <a:pt x="1092" y="1650"/>
                </a:cubicBezTo>
                <a:cubicBezTo>
                  <a:pt x="1095" y="1653"/>
                  <a:pt x="1091" y="1656"/>
                  <a:pt x="1095" y="1658"/>
                </a:cubicBezTo>
                <a:cubicBezTo>
                  <a:pt x="1098" y="1660"/>
                  <a:pt x="1099" y="1657"/>
                  <a:pt x="1103" y="1659"/>
                </a:cubicBezTo>
                <a:cubicBezTo>
                  <a:pt x="1107" y="1661"/>
                  <a:pt x="1103" y="1663"/>
                  <a:pt x="1105" y="1666"/>
                </a:cubicBezTo>
                <a:cubicBezTo>
                  <a:pt x="1106" y="1668"/>
                  <a:pt x="1108" y="1668"/>
                  <a:pt x="1109" y="1663"/>
                </a:cubicBezTo>
                <a:cubicBezTo>
                  <a:pt x="1111" y="1658"/>
                  <a:pt x="1111" y="1655"/>
                  <a:pt x="1107" y="1651"/>
                </a:cubicBezTo>
                <a:cubicBezTo>
                  <a:pt x="1102" y="1647"/>
                  <a:pt x="1106" y="1647"/>
                  <a:pt x="1102" y="1639"/>
                </a:cubicBezTo>
                <a:cubicBezTo>
                  <a:pt x="1099" y="1631"/>
                  <a:pt x="1099" y="1627"/>
                  <a:pt x="1102" y="1632"/>
                </a:cubicBezTo>
                <a:cubicBezTo>
                  <a:pt x="1105" y="1637"/>
                  <a:pt x="1114" y="1637"/>
                  <a:pt x="1108" y="1634"/>
                </a:cubicBezTo>
                <a:cubicBezTo>
                  <a:pt x="1103" y="1631"/>
                  <a:pt x="1104" y="1627"/>
                  <a:pt x="1104" y="1627"/>
                </a:cubicBezTo>
                <a:cubicBezTo>
                  <a:pt x="1104" y="1627"/>
                  <a:pt x="1111" y="1629"/>
                  <a:pt x="1109" y="1628"/>
                </a:cubicBezTo>
                <a:cubicBezTo>
                  <a:pt x="1106" y="1627"/>
                  <a:pt x="1107" y="1622"/>
                  <a:pt x="1107" y="1622"/>
                </a:cubicBezTo>
                <a:cubicBezTo>
                  <a:pt x="1106" y="1616"/>
                  <a:pt x="1106" y="1616"/>
                  <a:pt x="1106" y="1616"/>
                </a:cubicBezTo>
                <a:cubicBezTo>
                  <a:pt x="1106" y="1616"/>
                  <a:pt x="1107" y="1609"/>
                  <a:pt x="1106" y="1607"/>
                </a:cubicBezTo>
                <a:cubicBezTo>
                  <a:pt x="1105" y="1604"/>
                  <a:pt x="1103" y="1600"/>
                  <a:pt x="1102" y="1596"/>
                </a:cubicBezTo>
                <a:cubicBezTo>
                  <a:pt x="1102" y="1592"/>
                  <a:pt x="1106" y="1593"/>
                  <a:pt x="1108" y="1591"/>
                </a:cubicBezTo>
                <a:cubicBezTo>
                  <a:pt x="1110" y="1590"/>
                  <a:pt x="1108" y="1585"/>
                  <a:pt x="1109" y="1585"/>
                </a:cubicBezTo>
                <a:cubicBezTo>
                  <a:pt x="1110" y="1585"/>
                  <a:pt x="1111" y="1587"/>
                  <a:pt x="1112" y="1591"/>
                </a:cubicBezTo>
                <a:cubicBezTo>
                  <a:pt x="1113" y="1596"/>
                  <a:pt x="1116" y="1598"/>
                  <a:pt x="1117" y="1602"/>
                </a:cubicBezTo>
                <a:cubicBezTo>
                  <a:pt x="1119" y="1607"/>
                  <a:pt x="1121" y="1617"/>
                  <a:pt x="1124" y="1623"/>
                </a:cubicBezTo>
                <a:cubicBezTo>
                  <a:pt x="1126" y="1629"/>
                  <a:pt x="1126" y="1645"/>
                  <a:pt x="1125" y="1661"/>
                </a:cubicBezTo>
                <a:cubicBezTo>
                  <a:pt x="1124" y="1676"/>
                  <a:pt x="1127" y="1684"/>
                  <a:pt x="1126" y="1689"/>
                </a:cubicBezTo>
                <a:cubicBezTo>
                  <a:pt x="1126" y="1694"/>
                  <a:pt x="1124" y="1691"/>
                  <a:pt x="1122" y="1695"/>
                </a:cubicBezTo>
                <a:cubicBezTo>
                  <a:pt x="1120" y="1700"/>
                  <a:pt x="1123" y="1707"/>
                  <a:pt x="1124" y="1709"/>
                </a:cubicBezTo>
                <a:cubicBezTo>
                  <a:pt x="1125" y="1711"/>
                  <a:pt x="1125" y="1714"/>
                  <a:pt x="1124" y="1716"/>
                </a:cubicBezTo>
                <a:cubicBezTo>
                  <a:pt x="1123" y="1718"/>
                  <a:pt x="1121" y="1719"/>
                  <a:pt x="1119" y="1720"/>
                </a:cubicBezTo>
                <a:cubicBezTo>
                  <a:pt x="1118" y="1722"/>
                  <a:pt x="1119" y="1727"/>
                  <a:pt x="1118" y="1731"/>
                </a:cubicBezTo>
                <a:cubicBezTo>
                  <a:pt x="1118" y="1736"/>
                  <a:pt x="1122" y="1742"/>
                  <a:pt x="1124" y="1745"/>
                </a:cubicBezTo>
                <a:cubicBezTo>
                  <a:pt x="1126" y="1748"/>
                  <a:pt x="1123" y="1757"/>
                  <a:pt x="1125" y="1758"/>
                </a:cubicBezTo>
                <a:cubicBezTo>
                  <a:pt x="1125" y="1759"/>
                  <a:pt x="1125" y="1759"/>
                  <a:pt x="1125" y="1759"/>
                </a:cubicBezTo>
                <a:cubicBezTo>
                  <a:pt x="1125" y="1759"/>
                  <a:pt x="1124" y="1760"/>
                  <a:pt x="1125" y="1769"/>
                </a:cubicBezTo>
                <a:cubicBezTo>
                  <a:pt x="1126" y="1780"/>
                  <a:pt x="1123" y="1804"/>
                  <a:pt x="1122" y="1813"/>
                </a:cubicBezTo>
                <a:cubicBezTo>
                  <a:pt x="1121" y="1822"/>
                  <a:pt x="1120" y="1851"/>
                  <a:pt x="1120" y="1862"/>
                </a:cubicBezTo>
                <a:cubicBezTo>
                  <a:pt x="1121" y="1872"/>
                  <a:pt x="1117" y="1887"/>
                  <a:pt x="1117" y="1899"/>
                </a:cubicBezTo>
                <a:cubicBezTo>
                  <a:pt x="1117" y="1911"/>
                  <a:pt x="1116" y="1953"/>
                  <a:pt x="1116" y="1953"/>
                </a:cubicBezTo>
                <a:cubicBezTo>
                  <a:pt x="1116" y="1953"/>
                  <a:pt x="1114" y="1955"/>
                  <a:pt x="1113" y="1960"/>
                </a:cubicBezTo>
                <a:cubicBezTo>
                  <a:pt x="1111" y="1965"/>
                  <a:pt x="1112" y="1973"/>
                  <a:pt x="1112" y="1979"/>
                </a:cubicBezTo>
                <a:cubicBezTo>
                  <a:pt x="1111" y="1986"/>
                  <a:pt x="1109" y="1991"/>
                  <a:pt x="1107" y="2000"/>
                </a:cubicBezTo>
                <a:cubicBezTo>
                  <a:pt x="1106" y="2009"/>
                  <a:pt x="1107" y="2007"/>
                  <a:pt x="1109" y="2009"/>
                </a:cubicBezTo>
                <a:cubicBezTo>
                  <a:pt x="1110" y="2011"/>
                  <a:pt x="1108" y="2017"/>
                  <a:pt x="1106" y="2031"/>
                </a:cubicBezTo>
                <a:cubicBezTo>
                  <a:pt x="1104" y="2044"/>
                  <a:pt x="1106" y="2059"/>
                  <a:pt x="1105" y="2062"/>
                </a:cubicBezTo>
                <a:cubicBezTo>
                  <a:pt x="1105" y="2065"/>
                  <a:pt x="1104" y="2074"/>
                  <a:pt x="1104" y="2076"/>
                </a:cubicBezTo>
                <a:cubicBezTo>
                  <a:pt x="1105" y="2079"/>
                  <a:pt x="1104" y="2084"/>
                  <a:pt x="1103" y="2087"/>
                </a:cubicBezTo>
                <a:cubicBezTo>
                  <a:pt x="1102" y="2090"/>
                  <a:pt x="1102" y="2092"/>
                  <a:pt x="1102" y="2092"/>
                </a:cubicBezTo>
                <a:cubicBezTo>
                  <a:pt x="1102" y="2092"/>
                  <a:pt x="1099" y="2094"/>
                  <a:pt x="1098" y="2094"/>
                </a:cubicBezTo>
                <a:cubicBezTo>
                  <a:pt x="1096" y="2094"/>
                  <a:pt x="1096" y="2097"/>
                  <a:pt x="1096" y="2097"/>
                </a:cubicBezTo>
                <a:cubicBezTo>
                  <a:pt x="1096" y="2097"/>
                  <a:pt x="1094" y="2096"/>
                  <a:pt x="1091" y="2097"/>
                </a:cubicBezTo>
                <a:cubicBezTo>
                  <a:pt x="1088" y="2098"/>
                  <a:pt x="1090" y="2101"/>
                  <a:pt x="1090" y="2101"/>
                </a:cubicBezTo>
                <a:cubicBezTo>
                  <a:pt x="1218" y="2101"/>
                  <a:pt x="1218" y="2101"/>
                  <a:pt x="1218" y="2101"/>
                </a:cubicBezTo>
                <a:cubicBezTo>
                  <a:pt x="1217" y="2098"/>
                  <a:pt x="1215" y="2095"/>
                  <a:pt x="1211" y="2094"/>
                </a:cubicBezTo>
                <a:cubicBezTo>
                  <a:pt x="1209" y="2094"/>
                  <a:pt x="1208" y="2094"/>
                  <a:pt x="1207" y="2090"/>
                </a:cubicBezTo>
                <a:cubicBezTo>
                  <a:pt x="1207" y="2085"/>
                  <a:pt x="1209" y="2084"/>
                  <a:pt x="1207" y="2079"/>
                </a:cubicBezTo>
                <a:cubicBezTo>
                  <a:pt x="1204" y="2074"/>
                  <a:pt x="1205" y="2066"/>
                  <a:pt x="1205" y="2060"/>
                </a:cubicBezTo>
                <a:cubicBezTo>
                  <a:pt x="1204" y="2053"/>
                  <a:pt x="1204" y="2045"/>
                  <a:pt x="1204" y="2035"/>
                </a:cubicBezTo>
                <a:cubicBezTo>
                  <a:pt x="1204" y="2026"/>
                  <a:pt x="1201" y="2022"/>
                  <a:pt x="1200" y="2012"/>
                </a:cubicBezTo>
                <a:cubicBezTo>
                  <a:pt x="1198" y="2001"/>
                  <a:pt x="1201" y="1973"/>
                  <a:pt x="1204" y="1956"/>
                </a:cubicBezTo>
                <a:cubicBezTo>
                  <a:pt x="1206" y="1940"/>
                  <a:pt x="1208" y="1931"/>
                  <a:pt x="1209" y="1920"/>
                </a:cubicBezTo>
                <a:cubicBezTo>
                  <a:pt x="1211" y="1910"/>
                  <a:pt x="1214" y="1899"/>
                  <a:pt x="1214" y="1894"/>
                </a:cubicBezTo>
                <a:cubicBezTo>
                  <a:pt x="1215" y="1889"/>
                  <a:pt x="1216" y="1878"/>
                  <a:pt x="1217" y="1873"/>
                </a:cubicBezTo>
                <a:cubicBezTo>
                  <a:pt x="1217" y="1867"/>
                  <a:pt x="1220" y="1846"/>
                  <a:pt x="1220" y="1846"/>
                </a:cubicBezTo>
                <a:cubicBezTo>
                  <a:pt x="1220" y="1846"/>
                  <a:pt x="1221" y="1845"/>
                  <a:pt x="1221" y="1845"/>
                </a:cubicBezTo>
                <a:cubicBezTo>
                  <a:pt x="1221" y="1845"/>
                  <a:pt x="1222" y="1844"/>
                  <a:pt x="1223" y="1842"/>
                </a:cubicBezTo>
                <a:cubicBezTo>
                  <a:pt x="1223" y="1840"/>
                  <a:pt x="1224" y="1839"/>
                  <a:pt x="1225" y="1838"/>
                </a:cubicBezTo>
                <a:cubicBezTo>
                  <a:pt x="1226" y="1838"/>
                  <a:pt x="1225" y="1839"/>
                  <a:pt x="1226" y="1841"/>
                </a:cubicBezTo>
                <a:cubicBezTo>
                  <a:pt x="1226" y="1843"/>
                  <a:pt x="1227" y="1843"/>
                  <a:pt x="1227" y="1844"/>
                </a:cubicBezTo>
                <a:cubicBezTo>
                  <a:pt x="1228" y="1845"/>
                  <a:pt x="1227" y="1846"/>
                  <a:pt x="1228" y="1846"/>
                </a:cubicBezTo>
                <a:cubicBezTo>
                  <a:pt x="1229" y="1846"/>
                  <a:pt x="1229" y="1845"/>
                  <a:pt x="1229" y="1844"/>
                </a:cubicBezTo>
                <a:cubicBezTo>
                  <a:pt x="1229" y="1843"/>
                  <a:pt x="1228" y="1842"/>
                  <a:pt x="1228" y="1842"/>
                </a:cubicBezTo>
                <a:cubicBezTo>
                  <a:pt x="1227" y="1842"/>
                  <a:pt x="1227" y="1840"/>
                  <a:pt x="1227" y="1838"/>
                </a:cubicBezTo>
                <a:cubicBezTo>
                  <a:pt x="1227" y="1837"/>
                  <a:pt x="1226" y="1837"/>
                  <a:pt x="1228" y="1836"/>
                </a:cubicBezTo>
                <a:cubicBezTo>
                  <a:pt x="1229" y="1834"/>
                  <a:pt x="1230" y="1831"/>
                  <a:pt x="1228" y="1831"/>
                </a:cubicBezTo>
                <a:cubicBezTo>
                  <a:pt x="1227" y="1831"/>
                  <a:pt x="1228" y="1834"/>
                  <a:pt x="1226" y="1836"/>
                </a:cubicBezTo>
                <a:cubicBezTo>
                  <a:pt x="1223" y="1839"/>
                  <a:pt x="1222" y="1841"/>
                  <a:pt x="1222" y="1841"/>
                </a:cubicBezTo>
                <a:cubicBezTo>
                  <a:pt x="1222" y="1841"/>
                  <a:pt x="1223" y="1839"/>
                  <a:pt x="1223" y="1831"/>
                </a:cubicBezTo>
                <a:cubicBezTo>
                  <a:pt x="1222" y="1823"/>
                  <a:pt x="1222" y="1814"/>
                  <a:pt x="1222" y="1814"/>
                </a:cubicBezTo>
                <a:cubicBezTo>
                  <a:pt x="1222" y="1814"/>
                  <a:pt x="1222" y="1811"/>
                  <a:pt x="1225" y="1808"/>
                </a:cubicBezTo>
                <a:cubicBezTo>
                  <a:pt x="1228" y="1804"/>
                  <a:pt x="1230" y="1795"/>
                  <a:pt x="1235" y="1787"/>
                </a:cubicBezTo>
                <a:cubicBezTo>
                  <a:pt x="1240" y="1780"/>
                  <a:pt x="1241" y="1773"/>
                  <a:pt x="1244" y="1764"/>
                </a:cubicBezTo>
                <a:cubicBezTo>
                  <a:pt x="1248" y="1755"/>
                  <a:pt x="1252" y="1746"/>
                  <a:pt x="1257" y="1738"/>
                </a:cubicBezTo>
                <a:cubicBezTo>
                  <a:pt x="1262" y="1731"/>
                  <a:pt x="1271" y="1705"/>
                  <a:pt x="1273" y="1702"/>
                </a:cubicBezTo>
                <a:cubicBezTo>
                  <a:pt x="1276" y="1698"/>
                  <a:pt x="1275" y="1695"/>
                  <a:pt x="1277" y="1694"/>
                </a:cubicBezTo>
                <a:cubicBezTo>
                  <a:pt x="1279" y="1693"/>
                  <a:pt x="1280" y="1689"/>
                  <a:pt x="1280" y="1685"/>
                </a:cubicBezTo>
                <a:cubicBezTo>
                  <a:pt x="1280" y="1680"/>
                  <a:pt x="1281" y="1678"/>
                  <a:pt x="1284" y="1677"/>
                </a:cubicBezTo>
                <a:cubicBezTo>
                  <a:pt x="1287" y="1676"/>
                  <a:pt x="1285" y="1674"/>
                  <a:pt x="1288" y="1673"/>
                </a:cubicBezTo>
                <a:cubicBezTo>
                  <a:pt x="1292" y="1672"/>
                  <a:pt x="1290" y="1669"/>
                  <a:pt x="1293" y="1668"/>
                </a:cubicBezTo>
                <a:cubicBezTo>
                  <a:pt x="1296" y="1666"/>
                  <a:pt x="1297" y="1670"/>
                  <a:pt x="1298" y="1672"/>
                </a:cubicBezTo>
                <a:cubicBezTo>
                  <a:pt x="1299" y="1674"/>
                  <a:pt x="1296" y="1680"/>
                  <a:pt x="1298" y="1681"/>
                </a:cubicBezTo>
                <a:cubicBezTo>
                  <a:pt x="1300" y="1681"/>
                  <a:pt x="1298" y="1677"/>
                  <a:pt x="1299" y="1673"/>
                </a:cubicBezTo>
                <a:cubicBezTo>
                  <a:pt x="1300" y="1670"/>
                  <a:pt x="1300" y="1669"/>
                  <a:pt x="1297" y="1666"/>
                </a:cubicBezTo>
                <a:cubicBezTo>
                  <a:pt x="1295" y="1663"/>
                  <a:pt x="1293" y="1656"/>
                  <a:pt x="1294" y="1655"/>
                </a:cubicBezTo>
                <a:cubicBezTo>
                  <a:pt x="1295" y="1653"/>
                  <a:pt x="1296" y="1650"/>
                  <a:pt x="1299" y="1648"/>
                </a:cubicBezTo>
                <a:cubicBezTo>
                  <a:pt x="1302" y="1646"/>
                  <a:pt x="1300" y="1651"/>
                  <a:pt x="1303" y="1651"/>
                </a:cubicBezTo>
                <a:cubicBezTo>
                  <a:pt x="1307" y="1651"/>
                  <a:pt x="1303" y="1648"/>
                  <a:pt x="1305" y="1646"/>
                </a:cubicBezTo>
                <a:cubicBezTo>
                  <a:pt x="1308" y="1644"/>
                  <a:pt x="1311" y="1647"/>
                  <a:pt x="1313" y="1645"/>
                </a:cubicBezTo>
                <a:cubicBezTo>
                  <a:pt x="1315" y="1644"/>
                  <a:pt x="1315" y="1640"/>
                  <a:pt x="1311" y="1642"/>
                </a:cubicBezTo>
                <a:cubicBezTo>
                  <a:pt x="1308" y="1645"/>
                  <a:pt x="1306" y="1639"/>
                  <a:pt x="1306" y="1637"/>
                </a:cubicBezTo>
                <a:cubicBezTo>
                  <a:pt x="1306" y="1634"/>
                  <a:pt x="1310" y="1633"/>
                  <a:pt x="1313" y="1632"/>
                </a:cubicBezTo>
                <a:cubicBezTo>
                  <a:pt x="1316" y="1632"/>
                  <a:pt x="1312" y="1635"/>
                  <a:pt x="1315" y="1636"/>
                </a:cubicBezTo>
                <a:cubicBezTo>
                  <a:pt x="1317" y="1637"/>
                  <a:pt x="1315" y="1642"/>
                  <a:pt x="1319" y="1643"/>
                </a:cubicBezTo>
                <a:cubicBezTo>
                  <a:pt x="1322" y="1644"/>
                  <a:pt x="1323" y="1638"/>
                  <a:pt x="1324" y="1635"/>
                </a:cubicBezTo>
                <a:cubicBezTo>
                  <a:pt x="1324" y="1633"/>
                  <a:pt x="1326" y="1631"/>
                  <a:pt x="1323" y="1629"/>
                </a:cubicBezTo>
                <a:cubicBezTo>
                  <a:pt x="1319" y="1628"/>
                  <a:pt x="1319" y="1623"/>
                  <a:pt x="1317" y="1619"/>
                </a:cubicBezTo>
                <a:cubicBezTo>
                  <a:pt x="1315" y="1615"/>
                  <a:pt x="1315" y="1614"/>
                  <a:pt x="1319" y="1611"/>
                </a:cubicBezTo>
                <a:cubicBezTo>
                  <a:pt x="1322" y="1609"/>
                  <a:pt x="1322" y="1613"/>
                  <a:pt x="1321" y="1616"/>
                </a:cubicBezTo>
                <a:cubicBezTo>
                  <a:pt x="1321" y="1619"/>
                  <a:pt x="1322" y="1622"/>
                  <a:pt x="1324" y="1628"/>
                </a:cubicBezTo>
                <a:cubicBezTo>
                  <a:pt x="1326" y="1633"/>
                  <a:pt x="1330" y="1632"/>
                  <a:pt x="1332" y="1637"/>
                </a:cubicBezTo>
                <a:cubicBezTo>
                  <a:pt x="1335" y="1641"/>
                  <a:pt x="1333" y="1640"/>
                  <a:pt x="1329" y="1642"/>
                </a:cubicBezTo>
                <a:cubicBezTo>
                  <a:pt x="1324" y="1645"/>
                  <a:pt x="1327" y="1645"/>
                  <a:pt x="1324" y="1648"/>
                </a:cubicBezTo>
                <a:cubicBezTo>
                  <a:pt x="1321" y="1651"/>
                  <a:pt x="1323" y="1652"/>
                  <a:pt x="1326" y="1657"/>
                </a:cubicBezTo>
                <a:cubicBezTo>
                  <a:pt x="1329" y="1661"/>
                  <a:pt x="1326" y="1657"/>
                  <a:pt x="1328" y="1655"/>
                </a:cubicBezTo>
                <a:cubicBezTo>
                  <a:pt x="1330" y="1654"/>
                  <a:pt x="1329" y="1655"/>
                  <a:pt x="1331" y="1654"/>
                </a:cubicBezTo>
                <a:cubicBezTo>
                  <a:pt x="1334" y="1653"/>
                  <a:pt x="1334" y="1659"/>
                  <a:pt x="1338" y="1658"/>
                </a:cubicBezTo>
                <a:cubicBezTo>
                  <a:pt x="1342" y="1656"/>
                  <a:pt x="1335" y="1651"/>
                  <a:pt x="1342" y="1649"/>
                </a:cubicBezTo>
                <a:cubicBezTo>
                  <a:pt x="1349" y="1647"/>
                  <a:pt x="1343" y="1653"/>
                  <a:pt x="1346" y="1652"/>
                </a:cubicBezTo>
                <a:cubicBezTo>
                  <a:pt x="1350" y="1651"/>
                  <a:pt x="1347" y="1647"/>
                  <a:pt x="1350" y="1647"/>
                </a:cubicBezTo>
                <a:cubicBezTo>
                  <a:pt x="1353" y="1647"/>
                  <a:pt x="1349" y="1648"/>
                  <a:pt x="1352" y="1652"/>
                </a:cubicBezTo>
                <a:cubicBezTo>
                  <a:pt x="1354" y="1657"/>
                  <a:pt x="1349" y="1655"/>
                  <a:pt x="1346" y="1659"/>
                </a:cubicBezTo>
                <a:cubicBezTo>
                  <a:pt x="1342" y="1662"/>
                  <a:pt x="1344" y="1666"/>
                  <a:pt x="1348" y="1663"/>
                </a:cubicBezTo>
                <a:cubicBezTo>
                  <a:pt x="1351" y="1660"/>
                  <a:pt x="1348" y="1658"/>
                  <a:pt x="1355" y="1658"/>
                </a:cubicBezTo>
                <a:cubicBezTo>
                  <a:pt x="1361" y="1658"/>
                  <a:pt x="1358" y="1661"/>
                  <a:pt x="1355" y="1664"/>
                </a:cubicBezTo>
                <a:cubicBezTo>
                  <a:pt x="1351" y="1667"/>
                  <a:pt x="1353" y="1672"/>
                  <a:pt x="1346" y="1674"/>
                </a:cubicBezTo>
                <a:cubicBezTo>
                  <a:pt x="1339" y="1675"/>
                  <a:pt x="1340" y="1681"/>
                  <a:pt x="1335" y="1685"/>
                </a:cubicBezTo>
                <a:cubicBezTo>
                  <a:pt x="1330" y="1689"/>
                  <a:pt x="1331" y="1692"/>
                  <a:pt x="1335" y="1695"/>
                </a:cubicBezTo>
                <a:cubicBezTo>
                  <a:pt x="1338" y="1699"/>
                  <a:pt x="1336" y="1692"/>
                  <a:pt x="1343" y="1688"/>
                </a:cubicBezTo>
                <a:cubicBezTo>
                  <a:pt x="1350" y="1684"/>
                  <a:pt x="1345" y="1688"/>
                  <a:pt x="1344" y="1693"/>
                </a:cubicBezTo>
                <a:cubicBezTo>
                  <a:pt x="1342" y="1697"/>
                  <a:pt x="1335" y="1697"/>
                  <a:pt x="1336" y="1703"/>
                </a:cubicBezTo>
                <a:cubicBezTo>
                  <a:pt x="1336" y="1710"/>
                  <a:pt x="1340" y="1701"/>
                  <a:pt x="1344" y="1704"/>
                </a:cubicBezTo>
                <a:cubicBezTo>
                  <a:pt x="1348" y="1707"/>
                  <a:pt x="1341" y="1707"/>
                  <a:pt x="1346" y="1710"/>
                </a:cubicBezTo>
                <a:cubicBezTo>
                  <a:pt x="1351" y="1712"/>
                  <a:pt x="1347" y="1708"/>
                  <a:pt x="1351" y="1706"/>
                </a:cubicBezTo>
                <a:cubicBezTo>
                  <a:pt x="1356" y="1705"/>
                  <a:pt x="1352" y="1708"/>
                  <a:pt x="1355" y="1710"/>
                </a:cubicBezTo>
                <a:cubicBezTo>
                  <a:pt x="1358" y="1712"/>
                  <a:pt x="1358" y="1710"/>
                  <a:pt x="1362" y="1708"/>
                </a:cubicBezTo>
                <a:cubicBezTo>
                  <a:pt x="1365" y="1705"/>
                  <a:pt x="1361" y="1702"/>
                  <a:pt x="1365" y="1700"/>
                </a:cubicBezTo>
                <a:cubicBezTo>
                  <a:pt x="1370" y="1697"/>
                  <a:pt x="1366" y="1705"/>
                  <a:pt x="1369" y="1702"/>
                </a:cubicBezTo>
                <a:cubicBezTo>
                  <a:pt x="1373" y="1700"/>
                  <a:pt x="1375" y="1705"/>
                  <a:pt x="1374" y="1707"/>
                </a:cubicBezTo>
                <a:cubicBezTo>
                  <a:pt x="1373" y="1709"/>
                  <a:pt x="1370" y="1707"/>
                  <a:pt x="1366" y="1711"/>
                </a:cubicBezTo>
                <a:cubicBezTo>
                  <a:pt x="1362" y="1715"/>
                  <a:pt x="1368" y="1714"/>
                  <a:pt x="1368" y="1718"/>
                </a:cubicBezTo>
                <a:cubicBezTo>
                  <a:pt x="1369" y="1721"/>
                  <a:pt x="1370" y="1722"/>
                  <a:pt x="1372" y="1720"/>
                </a:cubicBezTo>
                <a:cubicBezTo>
                  <a:pt x="1375" y="1718"/>
                  <a:pt x="1375" y="1715"/>
                  <a:pt x="1377" y="1717"/>
                </a:cubicBezTo>
                <a:cubicBezTo>
                  <a:pt x="1379" y="1719"/>
                  <a:pt x="1373" y="1721"/>
                  <a:pt x="1373" y="1726"/>
                </a:cubicBezTo>
                <a:cubicBezTo>
                  <a:pt x="1373" y="1731"/>
                  <a:pt x="1374" y="1731"/>
                  <a:pt x="1378" y="1731"/>
                </a:cubicBezTo>
                <a:cubicBezTo>
                  <a:pt x="1381" y="1730"/>
                  <a:pt x="1380" y="1726"/>
                  <a:pt x="1381" y="1723"/>
                </a:cubicBezTo>
                <a:cubicBezTo>
                  <a:pt x="1382" y="1719"/>
                  <a:pt x="1383" y="1722"/>
                  <a:pt x="1383" y="1717"/>
                </a:cubicBezTo>
                <a:cubicBezTo>
                  <a:pt x="1384" y="1712"/>
                  <a:pt x="1383" y="1710"/>
                  <a:pt x="1385" y="1706"/>
                </a:cubicBezTo>
                <a:cubicBezTo>
                  <a:pt x="1387" y="1703"/>
                  <a:pt x="1388" y="1706"/>
                  <a:pt x="1391" y="1705"/>
                </a:cubicBezTo>
                <a:cubicBezTo>
                  <a:pt x="1395" y="1704"/>
                  <a:pt x="1394" y="1703"/>
                  <a:pt x="1393" y="1699"/>
                </a:cubicBezTo>
                <a:cubicBezTo>
                  <a:pt x="1392" y="1694"/>
                  <a:pt x="1394" y="1693"/>
                  <a:pt x="1397" y="1693"/>
                </a:cubicBezTo>
                <a:cubicBezTo>
                  <a:pt x="1400" y="1692"/>
                  <a:pt x="1397" y="1696"/>
                  <a:pt x="1399" y="1699"/>
                </a:cubicBezTo>
                <a:cubicBezTo>
                  <a:pt x="1401" y="1701"/>
                  <a:pt x="1397" y="1705"/>
                  <a:pt x="1395" y="1707"/>
                </a:cubicBezTo>
                <a:cubicBezTo>
                  <a:pt x="1392" y="1709"/>
                  <a:pt x="1390" y="1708"/>
                  <a:pt x="1388" y="1711"/>
                </a:cubicBezTo>
                <a:cubicBezTo>
                  <a:pt x="1387" y="1713"/>
                  <a:pt x="1389" y="1714"/>
                  <a:pt x="1388" y="1717"/>
                </a:cubicBezTo>
                <a:cubicBezTo>
                  <a:pt x="1388" y="1720"/>
                  <a:pt x="1387" y="1721"/>
                  <a:pt x="1388" y="1724"/>
                </a:cubicBezTo>
                <a:cubicBezTo>
                  <a:pt x="1389" y="1728"/>
                  <a:pt x="1390" y="1728"/>
                  <a:pt x="1392" y="1727"/>
                </a:cubicBezTo>
                <a:cubicBezTo>
                  <a:pt x="1395" y="1725"/>
                  <a:pt x="1396" y="1730"/>
                  <a:pt x="1399" y="1730"/>
                </a:cubicBezTo>
                <a:cubicBezTo>
                  <a:pt x="1401" y="1731"/>
                  <a:pt x="1400" y="1728"/>
                  <a:pt x="1398" y="1726"/>
                </a:cubicBezTo>
                <a:cubicBezTo>
                  <a:pt x="1395" y="1723"/>
                  <a:pt x="1396" y="1722"/>
                  <a:pt x="1398" y="1720"/>
                </a:cubicBezTo>
                <a:cubicBezTo>
                  <a:pt x="1400" y="1718"/>
                  <a:pt x="1400" y="1721"/>
                  <a:pt x="1402" y="1722"/>
                </a:cubicBezTo>
                <a:cubicBezTo>
                  <a:pt x="1404" y="1722"/>
                  <a:pt x="1402" y="1727"/>
                  <a:pt x="1404" y="1727"/>
                </a:cubicBezTo>
                <a:cubicBezTo>
                  <a:pt x="1405" y="1727"/>
                  <a:pt x="1405" y="1726"/>
                  <a:pt x="1406" y="1724"/>
                </a:cubicBezTo>
                <a:cubicBezTo>
                  <a:pt x="1406" y="1722"/>
                  <a:pt x="1407" y="1720"/>
                  <a:pt x="1403" y="1719"/>
                </a:cubicBezTo>
                <a:cubicBezTo>
                  <a:pt x="1400" y="1718"/>
                  <a:pt x="1401" y="1715"/>
                  <a:pt x="1400" y="1711"/>
                </a:cubicBezTo>
                <a:cubicBezTo>
                  <a:pt x="1399" y="1707"/>
                  <a:pt x="1401" y="1710"/>
                  <a:pt x="1404" y="1709"/>
                </a:cubicBezTo>
                <a:cubicBezTo>
                  <a:pt x="1406" y="1708"/>
                  <a:pt x="1405" y="1713"/>
                  <a:pt x="1407" y="1713"/>
                </a:cubicBezTo>
                <a:cubicBezTo>
                  <a:pt x="1409" y="1714"/>
                  <a:pt x="1410" y="1712"/>
                  <a:pt x="1409" y="1709"/>
                </a:cubicBezTo>
                <a:cubicBezTo>
                  <a:pt x="1407" y="1707"/>
                  <a:pt x="1410" y="1706"/>
                  <a:pt x="1412" y="1705"/>
                </a:cubicBezTo>
                <a:cubicBezTo>
                  <a:pt x="1415" y="1704"/>
                  <a:pt x="1413" y="1709"/>
                  <a:pt x="1417" y="1708"/>
                </a:cubicBezTo>
                <a:cubicBezTo>
                  <a:pt x="1421" y="1708"/>
                  <a:pt x="1419" y="1708"/>
                  <a:pt x="1422" y="1709"/>
                </a:cubicBezTo>
                <a:cubicBezTo>
                  <a:pt x="1426" y="1709"/>
                  <a:pt x="1422" y="1715"/>
                  <a:pt x="1424" y="1714"/>
                </a:cubicBezTo>
                <a:cubicBezTo>
                  <a:pt x="1425" y="1714"/>
                  <a:pt x="1425" y="1710"/>
                  <a:pt x="1428" y="1709"/>
                </a:cubicBezTo>
                <a:cubicBezTo>
                  <a:pt x="1430" y="1707"/>
                  <a:pt x="1424" y="1706"/>
                  <a:pt x="1422" y="1704"/>
                </a:cubicBezTo>
                <a:cubicBezTo>
                  <a:pt x="1420" y="1703"/>
                  <a:pt x="1421" y="1700"/>
                  <a:pt x="1418" y="1698"/>
                </a:cubicBezTo>
                <a:cubicBezTo>
                  <a:pt x="1415" y="1697"/>
                  <a:pt x="1415" y="1695"/>
                  <a:pt x="1418" y="1692"/>
                </a:cubicBezTo>
                <a:cubicBezTo>
                  <a:pt x="1422" y="1689"/>
                  <a:pt x="1418" y="1694"/>
                  <a:pt x="1422" y="1695"/>
                </a:cubicBezTo>
                <a:cubicBezTo>
                  <a:pt x="1426" y="1696"/>
                  <a:pt x="1425" y="1695"/>
                  <a:pt x="1427" y="1693"/>
                </a:cubicBezTo>
                <a:cubicBezTo>
                  <a:pt x="1429" y="1690"/>
                  <a:pt x="1427" y="1689"/>
                  <a:pt x="1423" y="1688"/>
                </a:cubicBezTo>
                <a:cubicBezTo>
                  <a:pt x="1420" y="1688"/>
                  <a:pt x="1422" y="1684"/>
                  <a:pt x="1423" y="1682"/>
                </a:cubicBezTo>
                <a:cubicBezTo>
                  <a:pt x="1424" y="1680"/>
                  <a:pt x="1426" y="1689"/>
                  <a:pt x="1430" y="1690"/>
                </a:cubicBezTo>
                <a:cubicBezTo>
                  <a:pt x="1433" y="1691"/>
                  <a:pt x="1430" y="1696"/>
                  <a:pt x="1432" y="1696"/>
                </a:cubicBezTo>
                <a:cubicBezTo>
                  <a:pt x="1434" y="1697"/>
                  <a:pt x="1433" y="1693"/>
                  <a:pt x="1436" y="1691"/>
                </a:cubicBezTo>
                <a:cubicBezTo>
                  <a:pt x="1438" y="1689"/>
                  <a:pt x="1435" y="1687"/>
                  <a:pt x="1436" y="1684"/>
                </a:cubicBezTo>
                <a:cubicBezTo>
                  <a:pt x="1437" y="1681"/>
                  <a:pt x="1435" y="1680"/>
                  <a:pt x="1431" y="1677"/>
                </a:cubicBezTo>
                <a:cubicBezTo>
                  <a:pt x="1427" y="1675"/>
                  <a:pt x="1427" y="1671"/>
                  <a:pt x="1426" y="1668"/>
                </a:cubicBezTo>
                <a:cubicBezTo>
                  <a:pt x="1425" y="1664"/>
                  <a:pt x="1424" y="1659"/>
                  <a:pt x="1420" y="1661"/>
                </a:cubicBezTo>
                <a:cubicBezTo>
                  <a:pt x="1415" y="1662"/>
                  <a:pt x="1418" y="1668"/>
                  <a:pt x="1415" y="1666"/>
                </a:cubicBezTo>
                <a:cubicBezTo>
                  <a:pt x="1411" y="1664"/>
                  <a:pt x="1411" y="1661"/>
                  <a:pt x="1414" y="1661"/>
                </a:cubicBezTo>
                <a:cubicBezTo>
                  <a:pt x="1417" y="1660"/>
                  <a:pt x="1419" y="1659"/>
                  <a:pt x="1416" y="1658"/>
                </a:cubicBezTo>
                <a:cubicBezTo>
                  <a:pt x="1413" y="1657"/>
                  <a:pt x="1415" y="1652"/>
                  <a:pt x="1418" y="1650"/>
                </a:cubicBezTo>
                <a:cubicBezTo>
                  <a:pt x="1421" y="1648"/>
                  <a:pt x="1421" y="1656"/>
                  <a:pt x="1422" y="1657"/>
                </a:cubicBezTo>
                <a:cubicBezTo>
                  <a:pt x="1423" y="1658"/>
                  <a:pt x="1426" y="1658"/>
                  <a:pt x="1427" y="1657"/>
                </a:cubicBezTo>
                <a:cubicBezTo>
                  <a:pt x="1429" y="1655"/>
                  <a:pt x="1426" y="1653"/>
                  <a:pt x="1431" y="1648"/>
                </a:cubicBezTo>
                <a:cubicBezTo>
                  <a:pt x="1436" y="1644"/>
                  <a:pt x="1434" y="1650"/>
                  <a:pt x="1434" y="1654"/>
                </a:cubicBezTo>
                <a:cubicBezTo>
                  <a:pt x="1434" y="1658"/>
                  <a:pt x="1429" y="1656"/>
                  <a:pt x="1429" y="1658"/>
                </a:cubicBezTo>
                <a:cubicBezTo>
                  <a:pt x="1429" y="1660"/>
                  <a:pt x="1429" y="1662"/>
                  <a:pt x="1432" y="1663"/>
                </a:cubicBezTo>
                <a:cubicBezTo>
                  <a:pt x="1436" y="1665"/>
                  <a:pt x="1437" y="1660"/>
                  <a:pt x="1439" y="1662"/>
                </a:cubicBezTo>
                <a:cubicBezTo>
                  <a:pt x="1442" y="1664"/>
                  <a:pt x="1441" y="1668"/>
                  <a:pt x="1444" y="1667"/>
                </a:cubicBezTo>
                <a:cubicBezTo>
                  <a:pt x="1447" y="1667"/>
                  <a:pt x="1448" y="1662"/>
                  <a:pt x="1452" y="1665"/>
                </a:cubicBezTo>
                <a:cubicBezTo>
                  <a:pt x="1456" y="1667"/>
                  <a:pt x="1455" y="1668"/>
                  <a:pt x="1449" y="1672"/>
                </a:cubicBezTo>
                <a:cubicBezTo>
                  <a:pt x="1443" y="1676"/>
                  <a:pt x="1442" y="1675"/>
                  <a:pt x="1439" y="1679"/>
                </a:cubicBezTo>
                <a:cubicBezTo>
                  <a:pt x="1436" y="1683"/>
                  <a:pt x="1439" y="1682"/>
                  <a:pt x="1442" y="1684"/>
                </a:cubicBezTo>
                <a:cubicBezTo>
                  <a:pt x="1444" y="1685"/>
                  <a:pt x="1441" y="1688"/>
                  <a:pt x="1443" y="1691"/>
                </a:cubicBezTo>
                <a:cubicBezTo>
                  <a:pt x="1445" y="1693"/>
                  <a:pt x="1445" y="1689"/>
                  <a:pt x="1447" y="1685"/>
                </a:cubicBezTo>
                <a:cubicBezTo>
                  <a:pt x="1448" y="1680"/>
                  <a:pt x="1447" y="1681"/>
                  <a:pt x="1451" y="1681"/>
                </a:cubicBezTo>
                <a:cubicBezTo>
                  <a:pt x="1455" y="1680"/>
                  <a:pt x="1453" y="1683"/>
                  <a:pt x="1453" y="1686"/>
                </a:cubicBezTo>
                <a:cubicBezTo>
                  <a:pt x="1453" y="1689"/>
                  <a:pt x="1448" y="1692"/>
                  <a:pt x="1447" y="1696"/>
                </a:cubicBezTo>
                <a:cubicBezTo>
                  <a:pt x="1446" y="1700"/>
                  <a:pt x="1446" y="1701"/>
                  <a:pt x="1450" y="1701"/>
                </a:cubicBezTo>
                <a:cubicBezTo>
                  <a:pt x="1454" y="1701"/>
                  <a:pt x="1453" y="1705"/>
                  <a:pt x="1457" y="1704"/>
                </a:cubicBezTo>
                <a:cubicBezTo>
                  <a:pt x="1461" y="1704"/>
                  <a:pt x="1460" y="1700"/>
                  <a:pt x="1459" y="1696"/>
                </a:cubicBezTo>
                <a:cubicBezTo>
                  <a:pt x="1457" y="1692"/>
                  <a:pt x="1459" y="1689"/>
                  <a:pt x="1463" y="1690"/>
                </a:cubicBezTo>
                <a:cubicBezTo>
                  <a:pt x="1467" y="1690"/>
                  <a:pt x="1462" y="1693"/>
                  <a:pt x="1466" y="1695"/>
                </a:cubicBezTo>
                <a:cubicBezTo>
                  <a:pt x="1470" y="1697"/>
                  <a:pt x="1470" y="1697"/>
                  <a:pt x="1470" y="1700"/>
                </a:cubicBezTo>
                <a:cubicBezTo>
                  <a:pt x="1470" y="1704"/>
                  <a:pt x="1471" y="1708"/>
                  <a:pt x="1473" y="1709"/>
                </a:cubicBezTo>
                <a:cubicBezTo>
                  <a:pt x="1476" y="1710"/>
                  <a:pt x="1476" y="1707"/>
                  <a:pt x="1478" y="1703"/>
                </a:cubicBezTo>
                <a:cubicBezTo>
                  <a:pt x="1480" y="1699"/>
                  <a:pt x="1480" y="1699"/>
                  <a:pt x="1482" y="1697"/>
                </a:cubicBezTo>
                <a:cubicBezTo>
                  <a:pt x="1485" y="1695"/>
                  <a:pt x="1485" y="1696"/>
                  <a:pt x="1488" y="1703"/>
                </a:cubicBezTo>
                <a:cubicBezTo>
                  <a:pt x="1490" y="1709"/>
                  <a:pt x="1483" y="1710"/>
                  <a:pt x="1484" y="1713"/>
                </a:cubicBezTo>
                <a:cubicBezTo>
                  <a:pt x="1484" y="1715"/>
                  <a:pt x="1490" y="1713"/>
                  <a:pt x="1490" y="1713"/>
                </a:cubicBezTo>
                <a:cubicBezTo>
                  <a:pt x="1490" y="1713"/>
                  <a:pt x="1487" y="1718"/>
                  <a:pt x="1489" y="1719"/>
                </a:cubicBezTo>
                <a:cubicBezTo>
                  <a:pt x="1490" y="1721"/>
                  <a:pt x="1490" y="1718"/>
                  <a:pt x="1492" y="1719"/>
                </a:cubicBezTo>
                <a:cubicBezTo>
                  <a:pt x="1493" y="1720"/>
                  <a:pt x="1490" y="1722"/>
                  <a:pt x="1493" y="1724"/>
                </a:cubicBezTo>
                <a:cubicBezTo>
                  <a:pt x="1496" y="1727"/>
                  <a:pt x="1495" y="1724"/>
                  <a:pt x="1497" y="1721"/>
                </a:cubicBezTo>
                <a:cubicBezTo>
                  <a:pt x="1499" y="1718"/>
                  <a:pt x="1497" y="1718"/>
                  <a:pt x="1497" y="1713"/>
                </a:cubicBezTo>
                <a:cubicBezTo>
                  <a:pt x="1497" y="1708"/>
                  <a:pt x="1505" y="1707"/>
                  <a:pt x="1503" y="1711"/>
                </a:cubicBezTo>
                <a:cubicBezTo>
                  <a:pt x="1500" y="1716"/>
                  <a:pt x="1505" y="1713"/>
                  <a:pt x="1503" y="1720"/>
                </a:cubicBezTo>
                <a:cubicBezTo>
                  <a:pt x="1501" y="1727"/>
                  <a:pt x="1503" y="1724"/>
                  <a:pt x="1506" y="1730"/>
                </a:cubicBezTo>
                <a:cubicBezTo>
                  <a:pt x="1510" y="1735"/>
                  <a:pt x="1508" y="1734"/>
                  <a:pt x="1510" y="1732"/>
                </a:cubicBezTo>
                <a:cubicBezTo>
                  <a:pt x="1512" y="1729"/>
                  <a:pt x="1512" y="1728"/>
                  <a:pt x="1516" y="1727"/>
                </a:cubicBezTo>
                <a:cubicBezTo>
                  <a:pt x="1519" y="1726"/>
                  <a:pt x="1518" y="1733"/>
                  <a:pt x="1521" y="1732"/>
                </a:cubicBezTo>
                <a:cubicBezTo>
                  <a:pt x="1523" y="1731"/>
                  <a:pt x="1520" y="1730"/>
                  <a:pt x="1522" y="1727"/>
                </a:cubicBezTo>
                <a:cubicBezTo>
                  <a:pt x="1523" y="1725"/>
                  <a:pt x="1521" y="1722"/>
                  <a:pt x="1517" y="1720"/>
                </a:cubicBezTo>
                <a:cubicBezTo>
                  <a:pt x="1512" y="1718"/>
                  <a:pt x="1511" y="1716"/>
                  <a:pt x="1511" y="1710"/>
                </a:cubicBezTo>
                <a:cubicBezTo>
                  <a:pt x="1510" y="1705"/>
                  <a:pt x="1513" y="1707"/>
                  <a:pt x="1516" y="1707"/>
                </a:cubicBezTo>
                <a:cubicBezTo>
                  <a:pt x="1518" y="1707"/>
                  <a:pt x="1516" y="1711"/>
                  <a:pt x="1518" y="1715"/>
                </a:cubicBezTo>
                <a:cubicBezTo>
                  <a:pt x="1520" y="1718"/>
                  <a:pt x="1524" y="1718"/>
                  <a:pt x="1524" y="1722"/>
                </a:cubicBezTo>
                <a:cubicBezTo>
                  <a:pt x="1524" y="1725"/>
                  <a:pt x="1525" y="1730"/>
                  <a:pt x="1529" y="1729"/>
                </a:cubicBezTo>
                <a:cubicBezTo>
                  <a:pt x="1533" y="1728"/>
                  <a:pt x="1527" y="1724"/>
                  <a:pt x="1530" y="1723"/>
                </a:cubicBezTo>
                <a:cubicBezTo>
                  <a:pt x="1534" y="1722"/>
                  <a:pt x="1535" y="1723"/>
                  <a:pt x="1537" y="1721"/>
                </a:cubicBezTo>
                <a:cubicBezTo>
                  <a:pt x="1540" y="1718"/>
                  <a:pt x="1540" y="1717"/>
                  <a:pt x="1538" y="1714"/>
                </a:cubicBezTo>
                <a:cubicBezTo>
                  <a:pt x="1536" y="1711"/>
                  <a:pt x="1537" y="1715"/>
                  <a:pt x="1533" y="1715"/>
                </a:cubicBezTo>
                <a:cubicBezTo>
                  <a:pt x="1528" y="1715"/>
                  <a:pt x="1533" y="1712"/>
                  <a:pt x="1529" y="1709"/>
                </a:cubicBezTo>
                <a:cubicBezTo>
                  <a:pt x="1526" y="1707"/>
                  <a:pt x="1525" y="1706"/>
                  <a:pt x="1527" y="1702"/>
                </a:cubicBezTo>
                <a:cubicBezTo>
                  <a:pt x="1529" y="1698"/>
                  <a:pt x="1530" y="1703"/>
                  <a:pt x="1533" y="1705"/>
                </a:cubicBezTo>
                <a:cubicBezTo>
                  <a:pt x="1536" y="1706"/>
                  <a:pt x="1538" y="1707"/>
                  <a:pt x="1542" y="1706"/>
                </a:cubicBezTo>
                <a:cubicBezTo>
                  <a:pt x="1546" y="1705"/>
                  <a:pt x="1548" y="1708"/>
                  <a:pt x="1549" y="1706"/>
                </a:cubicBezTo>
                <a:cubicBezTo>
                  <a:pt x="1550" y="1705"/>
                  <a:pt x="1547" y="1704"/>
                  <a:pt x="1545" y="1702"/>
                </a:cubicBezTo>
                <a:cubicBezTo>
                  <a:pt x="1542" y="1701"/>
                  <a:pt x="1542" y="1701"/>
                  <a:pt x="1542" y="1698"/>
                </a:cubicBezTo>
                <a:cubicBezTo>
                  <a:pt x="1542" y="1696"/>
                  <a:pt x="1542" y="1694"/>
                  <a:pt x="1539" y="1692"/>
                </a:cubicBezTo>
                <a:cubicBezTo>
                  <a:pt x="1536" y="1691"/>
                  <a:pt x="1539" y="1691"/>
                  <a:pt x="1538" y="1685"/>
                </a:cubicBezTo>
                <a:cubicBezTo>
                  <a:pt x="1538" y="1679"/>
                  <a:pt x="1536" y="1685"/>
                  <a:pt x="1532" y="1681"/>
                </a:cubicBezTo>
                <a:cubicBezTo>
                  <a:pt x="1528" y="1677"/>
                  <a:pt x="1529" y="1675"/>
                  <a:pt x="1534" y="1676"/>
                </a:cubicBezTo>
                <a:cubicBezTo>
                  <a:pt x="1540" y="1676"/>
                  <a:pt x="1538" y="1683"/>
                  <a:pt x="1541" y="1685"/>
                </a:cubicBezTo>
                <a:cubicBezTo>
                  <a:pt x="1545" y="1687"/>
                  <a:pt x="1542" y="1687"/>
                  <a:pt x="1542" y="1691"/>
                </a:cubicBezTo>
                <a:cubicBezTo>
                  <a:pt x="1542" y="1695"/>
                  <a:pt x="1544" y="1694"/>
                  <a:pt x="1546" y="1693"/>
                </a:cubicBezTo>
                <a:cubicBezTo>
                  <a:pt x="1547" y="1692"/>
                  <a:pt x="1546" y="1692"/>
                  <a:pt x="1547" y="1690"/>
                </a:cubicBezTo>
                <a:cubicBezTo>
                  <a:pt x="1548" y="1688"/>
                  <a:pt x="1544" y="1682"/>
                  <a:pt x="1550" y="1689"/>
                </a:cubicBezTo>
                <a:cubicBezTo>
                  <a:pt x="1555" y="1696"/>
                  <a:pt x="1555" y="1690"/>
                  <a:pt x="1555" y="1690"/>
                </a:cubicBezTo>
                <a:cubicBezTo>
                  <a:pt x="1555" y="1690"/>
                  <a:pt x="1558" y="1696"/>
                  <a:pt x="1561" y="1695"/>
                </a:cubicBezTo>
                <a:cubicBezTo>
                  <a:pt x="1564" y="1694"/>
                  <a:pt x="1560" y="1693"/>
                  <a:pt x="1558" y="1689"/>
                </a:cubicBezTo>
                <a:cubicBezTo>
                  <a:pt x="1556" y="1685"/>
                  <a:pt x="1562" y="1687"/>
                  <a:pt x="1562" y="1687"/>
                </a:cubicBezTo>
                <a:cubicBezTo>
                  <a:pt x="1562" y="1687"/>
                  <a:pt x="1566" y="1688"/>
                  <a:pt x="1567" y="1686"/>
                </a:cubicBezTo>
                <a:cubicBezTo>
                  <a:pt x="1568" y="1684"/>
                  <a:pt x="1564" y="1682"/>
                  <a:pt x="1562" y="1682"/>
                </a:cubicBezTo>
                <a:cubicBezTo>
                  <a:pt x="1560" y="1681"/>
                  <a:pt x="1561" y="1678"/>
                  <a:pt x="1561" y="1674"/>
                </a:cubicBezTo>
                <a:cubicBezTo>
                  <a:pt x="1560" y="1669"/>
                  <a:pt x="1556" y="1672"/>
                  <a:pt x="1556" y="1672"/>
                </a:cubicBezTo>
                <a:cubicBezTo>
                  <a:pt x="1556" y="1672"/>
                  <a:pt x="1558" y="1670"/>
                  <a:pt x="1553" y="1668"/>
                </a:cubicBezTo>
                <a:cubicBezTo>
                  <a:pt x="1547" y="1666"/>
                  <a:pt x="1550" y="1665"/>
                  <a:pt x="1551" y="1662"/>
                </a:cubicBezTo>
                <a:cubicBezTo>
                  <a:pt x="1552" y="1659"/>
                  <a:pt x="1556" y="1660"/>
                  <a:pt x="1556" y="1660"/>
                </a:cubicBezTo>
                <a:cubicBezTo>
                  <a:pt x="1556" y="1660"/>
                  <a:pt x="1557" y="1665"/>
                  <a:pt x="1560" y="1663"/>
                </a:cubicBezTo>
                <a:cubicBezTo>
                  <a:pt x="1563" y="1662"/>
                  <a:pt x="1561" y="1656"/>
                  <a:pt x="1561" y="1656"/>
                </a:cubicBezTo>
                <a:cubicBezTo>
                  <a:pt x="1561" y="1656"/>
                  <a:pt x="1563" y="1657"/>
                  <a:pt x="1565" y="1654"/>
                </a:cubicBezTo>
                <a:cubicBezTo>
                  <a:pt x="1568" y="1651"/>
                  <a:pt x="1562" y="1649"/>
                  <a:pt x="1556" y="1645"/>
                </a:cubicBezTo>
                <a:cubicBezTo>
                  <a:pt x="1550" y="1642"/>
                  <a:pt x="1552" y="1636"/>
                  <a:pt x="1549" y="1633"/>
                </a:cubicBezTo>
                <a:cubicBezTo>
                  <a:pt x="1546" y="1629"/>
                  <a:pt x="1549" y="1629"/>
                  <a:pt x="1547" y="1626"/>
                </a:cubicBezTo>
                <a:cubicBezTo>
                  <a:pt x="1544" y="1623"/>
                  <a:pt x="1545" y="1619"/>
                  <a:pt x="1546" y="1618"/>
                </a:cubicBezTo>
                <a:cubicBezTo>
                  <a:pt x="1547" y="1617"/>
                  <a:pt x="1546" y="1624"/>
                  <a:pt x="1548" y="1623"/>
                </a:cubicBezTo>
                <a:cubicBezTo>
                  <a:pt x="1550" y="1621"/>
                  <a:pt x="1554" y="1630"/>
                  <a:pt x="1556" y="1629"/>
                </a:cubicBezTo>
                <a:cubicBezTo>
                  <a:pt x="1557" y="1627"/>
                  <a:pt x="1554" y="1625"/>
                  <a:pt x="1557" y="1624"/>
                </a:cubicBezTo>
                <a:cubicBezTo>
                  <a:pt x="1559" y="1623"/>
                  <a:pt x="1562" y="1630"/>
                  <a:pt x="1565" y="1629"/>
                </a:cubicBezTo>
                <a:cubicBezTo>
                  <a:pt x="1568" y="1629"/>
                  <a:pt x="1569" y="1630"/>
                  <a:pt x="1569" y="1628"/>
                </a:cubicBezTo>
                <a:cubicBezTo>
                  <a:pt x="1569" y="1625"/>
                  <a:pt x="1564" y="1625"/>
                  <a:pt x="1561" y="1623"/>
                </a:cubicBezTo>
                <a:cubicBezTo>
                  <a:pt x="1557" y="1620"/>
                  <a:pt x="1558" y="1619"/>
                  <a:pt x="1558" y="1617"/>
                </a:cubicBezTo>
                <a:cubicBezTo>
                  <a:pt x="1557" y="1614"/>
                  <a:pt x="1552" y="1615"/>
                  <a:pt x="1550" y="1612"/>
                </a:cubicBezTo>
                <a:cubicBezTo>
                  <a:pt x="1548" y="1610"/>
                  <a:pt x="1555" y="1611"/>
                  <a:pt x="1557" y="1611"/>
                </a:cubicBezTo>
                <a:cubicBezTo>
                  <a:pt x="1559" y="1610"/>
                  <a:pt x="1556" y="1609"/>
                  <a:pt x="1552" y="1608"/>
                </a:cubicBezTo>
                <a:cubicBezTo>
                  <a:pt x="1548" y="1607"/>
                  <a:pt x="1545" y="1605"/>
                  <a:pt x="1544" y="1600"/>
                </a:cubicBezTo>
                <a:cubicBezTo>
                  <a:pt x="1542" y="1596"/>
                  <a:pt x="1545" y="1598"/>
                  <a:pt x="1547" y="1597"/>
                </a:cubicBezTo>
                <a:cubicBezTo>
                  <a:pt x="1549" y="1595"/>
                  <a:pt x="1546" y="1594"/>
                  <a:pt x="1550" y="1593"/>
                </a:cubicBezTo>
                <a:cubicBezTo>
                  <a:pt x="1554" y="1593"/>
                  <a:pt x="1550" y="1595"/>
                  <a:pt x="1553" y="1596"/>
                </a:cubicBezTo>
                <a:cubicBezTo>
                  <a:pt x="1556" y="1597"/>
                  <a:pt x="1553" y="1603"/>
                  <a:pt x="1556" y="1604"/>
                </a:cubicBezTo>
                <a:cubicBezTo>
                  <a:pt x="1559" y="1605"/>
                  <a:pt x="1557" y="1600"/>
                  <a:pt x="1559" y="1599"/>
                </a:cubicBezTo>
                <a:cubicBezTo>
                  <a:pt x="1561" y="1598"/>
                  <a:pt x="1559" y="1596"/>
                  <a:pt x="1563" y="1599"/>
                </a:cubicBezTo>
                <a:cubicBezTo>
                  <a:pt x="1567" y="1603"/>
                  <a:pt x="1564" y="1608"/>
                  <a:pt x="1567" y="1609"/>
                </a:cubicBezTo>
                <a:cubicBezTo>
                  <a:pt x="1571" y="1610"/>
                  <a:pt x="1567" y="1606"/>
                  <a:pt x="1570" y="1606"/>
                </a:cubicBezTo>
                <a:cubicBezTo>
                  <a:pt x="1573" y="1606"/>
                  <a:pt x="1572" y="1609"/>
                  <a:pt x="1574" y="1608"/>
                </a:cubicBezTo>
                <a:cubicBezTo>
                  <a:pt x="1576" y="1608"/>
                  <a:pt x="1574" y="1604"/>
                  <a:pt x="1579" y="1604"/>
                </a:cubicBezTo>
                <a:cubicBezTo>
                  <a:pt x="1584" y="1604"/>
                  <a:pt x="1579" y="1608"/>
                  <a:pt x="1582" y="1609"/>
                </a:cubicBezTo>
                <a:cubicBezTo>
                  <a:pt x="1585" y="1610"/>
                  <a:pt x="1586" y="1612"/>
                  <a:pt x="1589" y="1611"/>
                </a:cubicBezTo>
                <a:cubicBezTo>
                  <a:pt x="1592" y="1611"/>
                  <a:pt x="1587" y="1609"/>
                  <a:pt x="1588" y="1608"/>
                </a:cubicBezTo>
                <a:cubicBezTo>
                  <a:pt x="1590" y="1607"/>
                  <a:pt x="1588" y="1602"/>
                  <a:pt x="1594" y="1601"/>
                </a:cubicBezTo>
                <a:cubicBezTo>
                  <a:pt x="1600" y="1601"/>
                  <a:pt x="1595" y="1609"/>
                  <a:pt x="1599" y="1610"/>
                </a:cubicBezTo>
                <a:cubicBezTo>
                  <a:pt x="1603" y="1611"/>
                  <a:pt x="1603" y="1606"/>
                  <a:pt x="1605" y="1606"/>
                </a:cubicBezTo>
                <a:cubicBezTo>
                  <a:pt x="1608" y="1606"/>
                  <a:pt x="1607" y="1607"/>
                  <a:pt x="1608" y="1612"/>
                </a:cubicBezTo>
                <a:cubicBezTo>
                  <a:pt x="1609" y="1617"/>
                  <a:pt x="1615" y="1616"/>
                  <a:pt x="1618" y="1616"/>
                </a:cubicBezTo>
                <a:cubicBezTo>
                  <a:pt x="1620" y="1616"/>
                  <a:pt x="1619" y="1614"/>
                  <a:pt x="1615" y="1613"/>
                </a:cubicBezTo>
                <a:cubicBezTo>
                  <a:pt x="1612" y="1612"/>
                  <a:pt x="1614" y="1610"/>
                  <a:pt x="1615" y="1607"/>
                </a:cubicBezTo>
                <a:cubicBezTo>
                  <a:pt x="1615" y="1603"/>
                  <a:pt x="1616" y="1601"/>
                  <a:pt x="1612" y="1599"/>
                </a:cubicBezTo>
                <a:cubicBezTo>
                  <a:pt x="1607" y="1597"/>
                  <a:pt x="1609" y="1594"/>
                  <a:pt x="1614" y="1595"/>
                </a:cubicBezTo>
                <a:cubicBezTo>
                  <a:pt x="1618" y="1595"/>
                  <a:pt x="1617" y="1602"/>
                  <a:pt x="1621" y="1603"/>
                </a:cubicBezTo>
                <a:cubicBezTo>
                  <a:pt x="1624" y="1605"/>
                  <a:pt x="1619" y="1611"/>
                  <a:pt x="1622" y="1611"/>
                </a:cubicBezTo>
                <a:cubicBezTo>
                  <a:pt x="1625" y="1611"/>
                  <a:pt x="1623" y="1609"/>
                  <a:pt x="1627" y="1610"/>
                </a:cubicBezTo>
                <a:cubicBezTo>
                  <a:pt x="1630" y="1611"/>
                  <a:pt x="1628" y="1613"/>
                  <a:pt x="1626" y="1618"/>
                </a:cubicBezTo>
                <a:cubicBezTo>
                  <a:pt x="1624" y="1622"/>
                  <a:pt x="1628" y="1622"/>
                  <a:pt x="1628" y="1622"/>
                </a:cubicBezTo>
                <a:cubicBezTo>
                  <a:pt x="1628" y="1622"/>
                  <a:pt x="1626" y="1619"/>
                  <a:pt x="1630" y="1617"/>
                </a:cubicBezTo>
                <a:cubicBezTo>
                  <a:pt x="1635" y="1615"/>
                  <a:pt x="1635" y="1612"/>
                  <a:pt x="1638" y="1610"/>
                </a:cubicBezTo>
                <a:cubicBezTo>
                  <a:pt x="1641" y="1608"/>
                  <a:pt x="1637" y="1608"/>
                  <a:pt x="1641" y="1606"/>
                </a:cubicBezTo>
                <a:cubicBezTo>
                  <a:pt x="1646" y="1604"/>
                  <a:pt x="1645" y="1607"/>
                  <a:pt x="1643" y="1609"/>
                </a:cubicBezTo>
                <a:cubicBezTo>
                  <a:pt x="1641" y="1611"/>
                  <a:pt x="1644" y="1610"/>
                  <a:pt x="1643" y="1615"/>
                </a:cubicBezTo>
                <a:cubicBezTo>
                  <a:pt x="1643" y="1619"/>
                  <a:pt x="1639" y="1617"/>
                  <a:pt x="1635" y="1618"/>
                </a:cubicBezTo>
                <a:cubicBezTo>
                  <a:pt x="1632" y="1619"/>
                  <a:pt x="1631" y="1622"/>
                  <a:pt x="1632" y="1623"/>
                </a:cubicBezTo>
                <a:cubicBezTo>
                  <a:pt x="1632" y="1624"/>
                  <a:pt x="1634" y="1621"/>
                  <a:pt x="1636" y="1621"/>
                </a:cubicBezTo>
                <a:cubicBezTo>
                  <a:pt x="1637" y="1622"/>
                  <a:pt x="1640" y="1620"/>
                  <a:pt x="1643" y="1619"/>
                </a:cubicBezTo>
                <a:cubicBezTo>
                  <a:pt x="1645" y="1618"/>
                  <a:pt x="1645" y="1615"/>
                  <a:pt x="1648" y="1615"/>
                </a:cubicBezTo>
                <a:cubicBezTo>
                  <a:pt x="1651" y="1615"/>
                  <a:pt x="1650" y="1618"/>
                  <a:pt x="1646" y="1620"/>
                </a:cubicBezTo>
                <a:cubicBezTo>
                  <a:pt x="1641" y="1622"/>
                  <a:pt x="1641" y="1625"/>
                  <a:pt x="1641" y="1625"/>
                </a:cubicBezTo>
                <a:cubicBezTo>
                  <a:pt x="1641" y="1625"/>
                  <a:pt x="1641" y="1628"/>
                  <a:pt x="1643" y="1632"/>
                </a:cubicBezTo>
                <a:cubicBezTo>
                  <a:pt x="1646" y="1636"/>
                  <a:pt x="1647" y="1629"/>
                  <a:pt x="1650" y="1626"/>
                </a:cubicBezTo>
                <a:cubicBezTo>
                  <a:pt x="1653" y="1624"/>
                  <a:pt x="1652" y="1623"/>
                  <a:pt x="1652" y="1623"/>
                </a:cubicBezTo>
                <a:cubicBezTo>
                  <a:pt x="1652" y="1623"/>
                  <a:pt x="1653" y="1623"/>
                  <a:pt x="1654" y="1627"/>
                </a:cubicBezTo>
                <a:cubicBezTo>
                  <a:pt x="1655" y="1631"/>
                  <a:pt x="1653" y="1633"/>
                  <a:pt x="1658" y="1634"/>
                </a:cubicBezTo>
                <a:cubicBezTo>
                  <a:pt x="1663" y="1635"/>
                  <a:pt x="1662" y="1633"/>
                  <a:pt x="1664" y="1631"/>
                </a:cubicBezTo>
                <a:cubicBezTo>
                  <a:pt x="1665" y="1630"/>
                  <a:pt x="1668" y="1628"/>
                  <a:pt x="1664" y="1625"/>
                </a:cubicBezTo>
                <a:cubicBezTo>
                  <a:pt x="1660" y="1623"/>
                  <a:pt x="1663" y="1620"/>
                  <a:pt x="1661" y="1618"/>
                </a:cubicBezTo>
                <a:cubicBezTo>
                  <a:pt x="1659" y="1615"/>
                  <a:pt x="1661" y="1615"/>
                  <a:pt x="1660" y="1611"/>
                </a:cubicBezTo>
                <a:cubicBezTo>
                  <a:pt x="1658" y="1607"/>
                  <a:pt x="1660" y="1605"/>
                  <a:pt x="1665" y="1605"/>
                </a:cubicBezTo>
                <a:cubicBezTo>
                  <a:pt x="1670" y="1606"/>
                  <a:pt x="1665" y="1609"/>
                  <a:pt x="1663" y="1611"/>
                </a:cubicBezTo>
                <a:cubicBezTo>
                  <a:pt x="1662" y="1614"/>
                  <a:pt x="1663" y="1616"/>
                  <a:pt x="1666" y="1621"/>
                </a:cubicBezTo>
                <a:cubicBezTo>
                  <a:pt x="1669" y="1626"/>
                  <a:pt x="1670" y="1625"/>
                  <a:pt x="1672" y="1630"/>
                </a:cubicBezTo>
                <a:cubicBezTo>
                  <a:pt x="1674" y="1634"/>
                  <a:pt x="1678" y="1632"/>
                  <a:pt x="1680" y="1631"/>
                </a:cubicBezTo>
                <a:cubicBezTo>
                  <a:pt x="1682" y="1629"/>
                  <a:pt x="1677" y="1626"/>
                  <a:pt x="1675" y="1625"/>
                </a:cubicBezTo>
                <a:cubicBezTo>
                  <a:pt x="1673" y="1623"/>
                  <a:pt x="1672" y="1618"/>
                  <a:pt x="1672" y="1618"/>
                </a:cubicBezTo>
                <a:cubicBezTo>
                  <a:pt x="1672" y="1618"/>
                  <a:pt x="1674" y="1619"/>
                  <a:pt x="1676" y="1621"/>
                </a:cubicBezTo>
                <a:cubicBezTo>
                  <a:pt x="1678" y="1622"/>
                  <a:pt x="1681" y="1623"/>
                  <a:pt x="1683" y="1622"/>
                </a:cubicBezTo>
                <a:cubicBezTo>
                  <a:pt x="1685" y="1620"/>
                  <a:pt x="1681" y="1618"/>
                  <a:pt x="1683" y="1616"/>
                </a:cubicBezTo>
                <a:cubicBezTo>
                  <a:pt x="1685" y="1614"/>
                  <a:pt x="1688" y="1623"/>
                  <a:pt x="1689" y="1621"/>
                </a:cubicBezTo>
                <a:cubicBezTo>
                  <a:pt x="1690" y="1619"/>
                  <a:pt x="1687" y="1618"/>
                  <a:pt x="1689" y="1616"/>
                </a:cubicBezTo>
                <a:cubicBezTo>
                  <a:pt x="1690" y="1613"/>
                  <a:pt x="1694" y="1612"/>
                  <a:pt x="1694" y="1612"/>
                </a:cubicBezTo>
                <a:cubicBezTo>
                  <a:pt x="1694" y="1612"/>
                  <a:pt x="1693" y="1614"/>
                  <a:pt x="1695" y="1620"/>
                </a:cubicBezTo>
                <a:cubicBezTo>
                  <a:pt x="1696" y="1625"/>
                  <a:pt x="1701" y="1624"/>
                  <a:pt x="1702" y="1622"/>
                </a:cubicBezTo>
                <a:cubicBezTo>
                  <a:pt x="1703" y="1621"/>
                  <a:pt x="1701" y="1620"/>
                  <a:pt x="1703" y="1616"/>
                </a:cubicBezTo>
                <a:cubicBezTo>
                  <a:pt x="1705" y="1612"/>
                  <a:pt x="1705" y="1613"/>
                  <a:pt x="1709" y="1613"/>
                </a:cubicBezTo>
                <a:cubicBezTo>
                  <a:pt x="1712" y="1613"/>
                  <a:pt x="1711" y="1616"/>
                  <a:pt x="1713" y="1616"/>
                </a:cubicBezTo>
                <a:cubicBezTo>
                  <a:pt x="1716" y="1616"/>
                  <a:pt x="1715" y="1612"/>
                  <a:pt x="1718" y="1615"/>
                </a:cubicBezTo>
                <a:cubicBezTo>
                  <a:pt x="1721" y="1618"/>
                  <a:pt x="1714" y="1620"/>
                  <a:pt x="1710" y="1624"/>
                </a:cubicBezTo>
                <a:cubicBezTo>
                  <a:pt x="1707" y="1627"/>
                  <a:pt x="1709" y="1631"/>
                  <a:pt x="1710" y="1633"/>
                </a:cubicBezTo>
                <a:cubicBezTo>
                  <a:pt x="1711" y="1636"/>
                  <a:pt x="1712" y="1638"/>
                  <a:pt x="1715" y="1637"/>
                </a:cubicBezTo>
                <a:cubicBezTo>
                  <a:pt x="1717" y="1636"/>
                  <a:pt x="1719" y="1629"/>
                  <a:pt x="1721" y="1627"/>
                </a:cubicBezTo>
                <a:cubicBezTo>
                  <a:pt x="1722" y="1625"/>
                  <a:pt x="1723" y="1618"/>
                  <a:pt x="1723" y="1618"/>
                </a:cubicBezTo>
                <a:cubicBezTo>
                  <a:pt x="1723" y="1618"/>
                  <a:pt x="1722" y="1624"/>
                  <a:pt x="1724" y="1628"/>
                </a:cubicBezTo>
                <a:cubicBezTo>
                  <a:pt x="1726" y="1633"/>
                  <a:pt x="1730" y="1636"/>
                  <a:pt x="1734" y="1637"/>
                </a:cubicBezTo>
                <a:cubicBezTo>
                  <a:pt x="1739" y="1639"/>
                  <a:pt x="1736" y="1643"/>
                  <a:pt x="1739" y="1643"/>
                </a:cubicBezTo>
                <a:cubicBezTo>
                  <a:pt x="1742" y="1643"/>
                  <a:pt x="1739" y="1639"/>
                  <a:pt x="1744" y="1633"/>
                </a:cubicBezTo>
                <a:cubicBezTo>
                  <a:pt x="1748" y="1626"/>
                  <a:pt x="1743" y="1624"/>
                  <a:pt x="1741" y="1622"/>
                </a:cubicBezTo>
                <a:cubicBezTo>
                  <a:pt x="1739" y="1620"/>
                  <a:pt x="1736" y="1618"/>
                  <a:pt x="1733" y="1614"/>
                </a:cubicBezTo>
                <a:cubicBezTo>
                  <a:pt x="1729" y="1610"/>
                  <a:pt x="1733" y="1612"/>
                  <a:pt x="1738" y="1612"/>
                </a:cubicBezTo>
                <a:cubicBezTo>
                  <a:pt x="1742" y="1612"/>
                  <a:pt x="1740" y="1610"/>
                  <a:pt x="1738" y="1608"/>
                </a:cubicBezTo>
                <a:cubicBezTo>
                  <a:pt x="1736" y="1607"/>
                  <a:pt x="1737" y="1605"/>
                  <a:pt x="1740" y="1603"/>
                </a:cubicBezTo>
                <a:cubicBezTo>
                  <a:pt x="1744" y="1601"/>
                  <a:pt x="1741" y="1597"/>
                  <a:pt x="1745" y="1597"/>
                </a:cubicBezTo>
                <a:cubicBezTo>
                  <a:pt x="1749" y="1597"/>
                  <a:pt x="1747" y="1599"/>
                  <a:pt x="1746" y="1603"/>
                </a:cubicBezTo>
                <a:cubicBezTo>
                  <a:pt x="1744" y="1607"/>
                  <a:pt x="1747" y="1609"/>
                  <a:pt x="1746" y="1612"/>
                </a:cubicBezTo>
                <a:cubicBezTo>
                  <a:pt x="1744" y="1616"/>
                  <a:pt x="1747" y="1618"/>
                  <a:pt x="1748" y="1622"/>
                </a:cubicBezTo>
                <a:cubicBezTo>
                  <a:pt x="1749" y="1625"/>
                  <a:pt x="1750" y="1628"/>
                  <a:pt x="1749" y="1632"/>
                </a:cubicBezTo>
                <a:cubicBezTo>
                  <a:pt x="1748" y="1635"/>
                  <a:pt x="1749" y="1639"/>
                  <a:pt x="1752" y="1639"/>
                </a:cubicBezTo>
                <a:cubicBezTo>
                  <a:pt x="1755" y="1640"/>
                  <a:pt x="1755" y="1643"/>
                  <a:pt x="1756" y="1641"/>
                </a:cubicBezTo>
                <a:cubicBezTo>
                  <a:pt x="1757" y="1639"/>
                  <a:pt x="1759" y="1636"/>
                  <a:pt x="1755" y="1635"/>
                </a:cubicBezTo>
                <a:cubicBezTo>
                  <a:pt x="1752" y="1635"/>
                  <a:pt x="1752" y="1630"/>
                  <a:pt x="1751" y="1624"/>
                </a:cubicBezTo>
                <a:cubicBezTo>
                  <a:pt x="1749" y="1619"/>
                  <a:pt x="1751" y="1620"/>
                  <a:pt x="1756" y="1617"/>
                </a:cubicBezTo>
                <a:cubicBezTo>
                  <a:pt x="1762" y="1615"/>
                  <a:pt x="1761" y="1623"/>
                  <a:pt x="1764" y="1624"/>
                </a:cubicBezTo>
                <a:cubicBezTo>
                  <a:pt x="1767" y="1625"/>
                  <a:pt x="1769" y="1626"/>
                  <a:pt x="1770" y="1625"/>
                </a:cubicBezTo>
                <a:cubicBezTo>
                  <a:pt x="1772" y="1623"/>
                  <a:pt x="1768" y="1623"/>
                  <a:pt x="1766" y="1620"/>
                </a:cubicBezTo>
                <a:cubicBezTo>
                  <a:pt x="1764" y="1618"/>
                  <a:pt x="1765" y="1615"/>
                  <a:pt x="1768" y="1614"/>
                </a:cubicBezTo>
                <a:cubicBezTo>
                  <a:pt x="1770" y="1613"/>
                  <a:pt x="1772" y="1613"/>
                  <a:pt x="1773" y="1618"/>
                </a:cubicBezTo>
                <a:cubicBezTo>
                  <a:pt x="1773" y="1623"/>
                  <a:pt x="1774" y="1622"/>
                  <a:pt x="1777" y="1624"/>
                </a:cubicBezTo>
                <a:cubicBezTo>
                  <a:pt x="1779" y="1626"/>
                  <a:pt x="1782" y="1625"/>
                  <a:pt x="1786" y="1625"/>
                </a:cubicBezTo>
                <a:cubicBezTo>
                  <a:pt x="1789" y="1625"/>
                  <a:pt x="1787" y="1622"/>
                  <a:pt x="1784" y="1623"/>
                </a:cubicBezTo>
                <a:cubicBezTo>
                  <a:pt x="1781" y="1623"/>
                  <a:pt x="1780" y="1621"/>
                  <a:pt x="1778" y="1617"/>
                </a:cubicBezTo>
                <a:cubicBezTo>
                  <a:pt x="1775" y="1614"/>
                  <a:pt x="1777" y="1614"/>
                  <a:pt x="1779" y="1612"/>
                </a:cubicBezTo>
                <a:cubicBezTo>
                  <a:pt x="1781" y="1611"/>
                  <a:pt x="1779" y="1611"/>
                  <a:pt x="1782" y="1609"/>
                </a:cubicBezTo>
                <a:cubicBezTo>
                  <a:pt x="1786" y="1606"/>
                  <a:pt x="1785" y="1608"/>
                  <a:pt x="1787" y="1610"/>
                </a:cubicBezTo>
                <a:cubicBezTo>
                  <a:pt x="1789" y="1611"/>
                  <a:pt x="1788" y="1614"/>
                  <a:pt x="1792" y="1615"/>
                </a:cubicBezTo>
                <a:cubicBezTo>
                  <a:pt x="1796" y="1617"/>
                  <a:pt x="1797" y="1614"/>
                  <a:pt x="1800" y="1612"/>
                </a:cubicBezTo>
                <a:cubicBezTo>
                  <a:pt x="1803" y="1611"/>
                  <a:pt x="1801" y="1608"/>
                  <a:pt x="1804" y="1608"/>
                </a:cubicBezTo>
                <a:cubicBezTo>
                  <a:pt x="1808" y="1607"/>
                  <a:pt x="1805" y="1610"/>
                  <a:pt x="1808" y="1612"/>
                </a:cubicBezTo>
                <a:cubicBezTo>
                  <a:pt x="1811" y="1614"/>
                  <a:pt x="1811" y="1613"/>
                  <a:pt x="1811" y="1616"/>
                </a:cubicBezTo>
                <a:cubicBezTo>
                  <a:pt x="1811" y="1618"/>
                  <a:pt x="1806" y="1620"/>
                  <a:pt x="1805" y="1622"/>
                </a:cubicBezTo>
                <a:cubicBezTo>
                  <a:pt x="1804" y="1625"/>
                  <a:pt x="1808" y="1625"/>
                  <a:pt x="1810" y="1626"/>
                </a:cubicBezTo>
                <a:cubicBezTo>
                  <a:pt x="1813" y="1627"/>
                  <a:pt x="1811" y="1631"/>
                  <a:pt x="1814" y="1629"/>
                </a:cubicBezTo>
                <a:cubicBezTo>
                  <a:pt x="1817" y="1628"/>
                  <a:pt x="1821" y="1624"/>
                  <a:pt x="1820" y="1621"/>
                </a:cubicBezTo>
                <a:cubicBezTo>
                  <a:pt x="1819" y="1619"/>
                  <a:pt x="1820" y="1616"/>
                  <a:pt x="1823" y="1615"/>
                </a:cubicBezTo>
                <a:cubicBezTo>
                  <a:pt x="1826" y="1614"/>
                  <a:pt x="1824" y="1617"/>
                  <a:pt x="1826" y="1621"/>
                </a:cubicBezTo>
                <a:cubicBezTo>
                  <a:pt x="1828" y="1625"/>
                  <a:pt x="1827" y="1625"/>
                  <a:pt x="1823" y="1628"/>
                </a:cubicBezTo>
                <a:cubicBezTo>
                  <a:pt x="1819" y="1631"/>
                  <a:pt x="1822" y="1632"/>
                  <a:pt x="1825" y="1633"/>
                </a:cubicBezTo>
                <a:cubicBezTo>
                  <a:pt x="1829" y="1634"/>
                  <a:pt x="1828" y="1632"/>
                  <a:pt x="1830" y="1630"/>
                </a:cubicBezTo>
                <a:cubicBezTo>
                  <a:pt x="1831" y="1629"/>
                  <a:pt x="1832" y="1628"/>
                  <a:pt x="1835" y="1629"/>
                </a:cubicBezTo>
                <a:cubicBezTo>
                  <a:pt x="1839" y="1630"/>
                  <a:pt x="1836" y="1633"/>
                  <a:pt x="1834" y="1636"/>
                </a:cubicBezTo>
                <a:cubicBezTo>
                  <a:pt x="1833" y="1639"/>
                  <a:pt x="1834" y="1639"/>
                  <a:pt x="1837" y="1641"/>
                </a:cubicBezTo>
                <a:cubicBezTo>
                  <a:pt x="1839" y="1642"/>
                  <a:pt x="1837" y="1644"/>
                  <a:pt x="1839" y="1646"/>
                </a:cubicBezTo>
                <a:cubicBezTo>
                  <a:pt x="1842" y="1648"/>
                  <a:pt x="1845" y="1644"/>
                  <a:pt x="1846" y="1642"/>
                </a:cubicBezTo>
                <a:cubicBezTo>
                  <a:pt x="1848" y="1641"/>
                  <a:pt x="1848" y="1639"/>
                  <a:pt x="1847" y="1637"/>
                </a:cubicBezTo>
                <a:cubicBezTo>
                  <a:pt x="1846" y="1635"/>
                  <a:pt x="1848" y="1635"/>
                  <a:pt x="1849" y="1632"/>
                </a:cubicBezTo>
                <a:cubicBezTo>
                  <a:pt x="1849" y="1630"/>
                  <a:pt x="1847" y="1632"/>
                  <a:pt x="1845" y="1629"/>
                </a:cubicBezTo>
                <a:cubicBezTo>
                  <a:pt x="1844" y="1626"/>
                  <a:pt x="1846" y="1626"/>
                  <a:pt x="1848" y="1626"/>
                </a:cubicBezTo>
                <a:cubicBezTo>
                  <a:pt x="1851" y="1625"/>
                  <a:pt x="1848" y="1623"/>
                  <a:pt x="1852" y="1623"/>
                </a:cubicBezTo>
                <a:cubicBezTo>
                  <a:pt x="1855" y="1624"/>
                  <a:pt x="1854" y="1630"/>
                  <a:pt x="1852" y="1633"/>
                </a:cubicBezTo>
                <a:cubicBezTo>
                  <a:pt x="1850" y="1636"/>
                  <a:pt x="1850" y="1636"/>
                  <a:pt x="1852" y="1639"/>
                </a:cubicBezTo>
                <a:cubicBezTo>
                  <a:pt x="1854" y="1642"/>
                  <a:pt x="1855" y="1643"/>
                  <a:pt x="1857" y="1643"/>
                </a:cubicBezTo>
                <a:cubicBezTo>
                  <a:pt x="1859" y="1644"/>
                  <a:pt x="1859" y="1647"/>
                  <a:pt x="1863" y="1646"/>
                </a:cubicBezTo>
                <a:cubicBezTo>
                  <a:pt x="1866" y="1646"/>
                  <a:pt x="1865" y="1645"/>
                  <a:pt x="1864" y="1642"/>
                </a:cubicBezTo>
                <a:cubicBezTo>
                  <a:pt x="1863" y="1640"/>
                  <a:pt x="1865" y="1639"/>
                  <a:pt x="1866" y="1636"/>
                </a:cubicBezTo>
                <a:cubicBezTo>
                  <a:pt x="1867" y="1634"/>
                  <a:pt x="1867" y="1634"/>
                  <a:pt x="1863" y="1634"/>
                </a:cubicBezTo>
                <a:cubicBezTo>
                  <a:pt x="1860" y="1635"/>
                  <a:pt x="1860" y="1634"/>
                  <a:pt x="1858" y="1629"/>
                </a:cubicBezTo>
                <a:cubicBezTo>
                  <a:pt x="1856" y="1623"/>
                  <a:pt x="1858" y="1624"/>
                  <a:pt x="1862" y="1623"/>
                </a:cubicBezTo>
                <a:cubicBezTo>
                  <a:pt x="1865" y="1622"/>
                  <a:pt x="1864" y="1627"/>
                  <a:pt x="1863" y="1629"/>
                </a:cubicBezTo>
                <a:cubicBezTo>
                  <a:pt x="1863" y="1630"/>
                  <a:pt x="1866" y="1635"/>
                  <a:pt x="1865" y="1632"/>
                </a:cubicBezTo>
                <a:cubicBezTo>
                  <a:pt x="1865" y="1630"/>
                  <a:pt x="1867" y="1628"/>
                  <a:pt x="1870" y="1628"/>
                </a:cubicBezTo>
                <a:cubicBezTo>
                  <a:pt x="1872" y="1628"/>
                  <a:pt x="1870" y="1633"/>
                  <a:pt x="1869" y="1637"/>
                </a:cubicBezTo>
                <a:cubicBezTo>
                  <a:pt x="1868" y="1640"/>
                  <a:pt x="1867" y="1643"/>
                  <a:pt x="1867" y="1646"/>
                </a:cubicBezTo>
                <a:cubicBezTo>
                  <a:pt x="1867" y="1648"/>
                  <a:pt x="1868" y="1649"/>
                  <a:pt x="1868" y="1650"/>
                </a:cubicBezTo>
                <a:cubicBezTo>
                  <a:pt x="1868" y="1650"/>
                  <a:pt x="1867" y="1650"/>
                  <a:pt x="1867" y="1652"/>
                </a:cubicBezTo>
                <a:cubicBezTo>
                  <a:pt x="1865" y="1656"/>
                  <a:pt x="1868" y="1658"/>
                  <a:pt x="1870" y="1658"/>
                </a:cubicBezTo>
                <a:cubicBezTo>
                  <a:pt x="1873" y="1658"/>
                  <a:pt x="1871" y="1655"/>
                  <a:pt x="1874" y="1652"/>
                </a:cubicBezTo>
                <a:cubicBezTo>
                  <a:pt x="1877" y="1649"/>
                  <a:pt x="1875" y="1647"/>
                  <a:pt x="1875" y="1642"/>
                </a:cubicBezTo>
                <a:cubicBezTo>
                  <a:pt x="1874" y="1637"/>
                  <a:pt x="1875" y="1637"/>
                  <a:pt x="1876" y="1635"/>
                </a:cubicBezTo>
                <a:cubicBezTo>
                  <a:pt x="1878" y="1633"/>
                  <a:pt x="1879" y="1634"/>
                  <a:pt x="1879" y="1634"/>
                </a:cubicBezTo>
                <a:cubicBezTo>
                  <a:pt x="1879" y="1634"/>
                  <a:pt x="1880" y="1637"/>
                  <a:pt x="1881" y="1640"/>
                </a:cubicBezTo>
                <a:cubicBezTo>
                  <a:pt x="1882" y="1644"/>
                  <a:pt x="1884" y="1640"/>
                  <a:pt x="1886" y="1644"/>
                </a:cubicBezTo>
                <a:cubicBezTo>
                  <a:pt x="1889" y="1649"/>
                  <a:pt x="1886" y="1649"/>
                  <a:pt x="1882" y="1653"/>
                </a:cubicBezTo>
                <a:cubicBezTo>
                  <a:pt x="1878" y="1656"/>
                  <a:pt x="1881" y="1659"/>
                  <a:pt x="1878" y="1662"/>
                </a:cubicBezTo>
                <a:cubicBezTo>
                  <a:pt x="1876" y="1665"/>
                  <a:pt x="1874" y="1670"/>
                  <a:pt x="1877" y="1670"/>
                </a:cubicBezTo>
                <a:cubicBezTo>
                  <a:pt x="1879" y="1671"/>
                  <a:pt x="1878" y="1666"/>
                  <a:pt x="1880" y="1664"/>
                </a:cubicBezTo>
                <a:cubicBezTo>
                  <a:pt x="1882" y="1662"/>
                  <a:pt x="1880" y="1661"/>
                  <a:pt x="1883" y="1663"/>
                </a:cubicBezTo>
                <a:cubicBezTo>
                  <a:pt x="1886" y="1666"/>
                  <a:pt x="1882" y="1669"/>
                  <a:pt x="1882" y="1671"/>
                </a:cubicBezTo>
                <a:cubicBezTo>
                  <a:pt x="1882" y="1672"/>
                  <a:pt x="1878" y="1675"/>
                  <a:pt x="1878" y="1675"/>
                </a:cubicBezTo>
                <a:cubicBezTo>
                  <a:pt x="1878" y="1675"/>
                  <a:pt x="1876" y="1675"/>
                  <a:pt x="1875" y="1678"/>
                </a:cubicBezTo>
                <a:cubicBezTo>
                  <a:pt x="1874" y="1680"/>
                  <a:pt x="1875" y="1686"/>
                  <a:pt x="1875" y="1686"/>
                </a:cubicBezTo>
                <a:cubicBezTo>
                  <a:pt x="1875" y="1686"/>
                  <a:pt x="1873" y="1684"/>
                  <a:pt x="1871" y="1688"/>
                </a:cubicBezTo>
                <a:cubicBezTo>
                  <a:pt x="1869" y="1692"/>
                  <a:pt x="1872" y="1693"/>
                  <a:pt x="1874" y="1693"/>
                </a:cubicBezTo>
                <a:cubicBezTo>
                  <a:pt x="1875" y="1692"/>
                  <a:pt x="1875" y="1690"/>
                  <a:pt x="1877" y="1689"/>
                </a:cubicBezTo>
                <a:cubicBezTo>
                  <a:pt x="1880" y="1687"/>
                  <a:pt x="1879" y="1686"/>
                  <a:pt x="1878" y="1682"/>
                </a:cubicBezTo>
                <a:cubicBezTo>
                  <a:pt x="1878" y="1678"/>
                  <a:pt x="1879" y="1678"/>
                  <a:pt x="1881" y="1675"/>
                </a:cubicBezTo>
                <a:cubicBezTo>
                  <a:pt x="1883" y="1673"/>
                  <a:pt x="1883" y="1670"/>
                  <a:pt x="1884" y="1671"/>
                </a:cubicBezTo>
                <a:cubicBezTo>
                  <a:pt x="1885" y="1672"/>
                  <a:pt x="1883" y="1678"/>
                  <a:pt x="1883" y="1681"/>
                </a:cubicBezTo>
                <a:cubicBezTo>
                  <a:pt x="1884" y="1683"/>
                  <a:pt x="1883" y="1687"/>
                  <a:pt x="1883" y="1692"/>
                </a:cubicBezTo>
                <a:cubicBezTo>
                  <a:pt x="1882" y="1696"/>
                  <a:pt x="1884" y="1700"/>
                  <a:pt x="1887" y="1698"/>
                </a:cubicBezTo>
                <a:cubicBezTo>
                  <a:pt x="1890" y="1697"/>
                  <a:pt x="1888" y="1693"/>
                  <a:pt x="1887" y="1691"/>
                </a:cubicBezTo>
                <a:cubicBezTo>
                  <a:pt x="1885" y="1689"/>
                  <a:pt x="1887" y="1687"/>
                  <a:pt x="1885" y="1684"/>
                </a:cubicBezTo>
                <a:cubicBezTo>
                  <a:pt x="1883" y="1680"/>
                  <a:pt x="1885" y="1675"/>
                  <a:pt x="1885" y="1672"/>
                </a:cubicBezTo>
                <a:cubicBezTo>
                  <a:pt x="1885" y="1670"/>
                  <a:pt x="1886" y="1669"/>
                  <a:pt x="1888" y="1670"/>
                </a:cubicBezTo>
                <a:cubicBezTo>
                  <a:pt x="1891" y="1671"/>
                  <a:pt x="1887" y="1677"/>
                  <a:pt x="1890" y="1678"/>
                </a:cubicBezTo>
                <a:cubicBezTo>
                  <a:pt x="1892" y="1680"/>
                  <a:pt x="1892" y="1682"/>
                  <a:pt x="1894" y="1686"/>
                </a:cubicBezTo>
                <a:cubicBezTo>
                  <a:pt x="1896" y="1689"/>
                  <a:pt x="1892" y="1695"/>
                  <a:pt x="1895" y="1694"/>
                </a:cubicBezTo>
                <a:cubicBezTo>
                  <a:pt x="1897" y="1692"/>
                  <a:pt x="1895" y="1692"/>
                  <a:pt x="1896" y="1688"/>
                </a:cubicBezTo>
                <a:cubicBezTo>
                  <a:pt x="1897" y="1684"/>
                  <a:pt x="1895" y="1681"/>
                  <a:pt x="1892" y="1677"/>
                </a:cubicBezTo>
                <a:cubicBezTo>
                  <a:pt x="1889" y="1672"/>
                  <a:pt x="1892" y="1673"/>
                  <a:pt x="1892" y="1671"/>
                </a:cubicBezTo>
                <a:cubicBezTo>
                  <a:pt x="1892" y="1670"/>
                  <a:pt x="1892" y="1671"/>
                  <a:pt x="1893" y="1667"/>
                </a:cubicBezTo>
                <a:cubicBezTo>
                  <a:pt x="1893" y="1662"/>
                  <a:pt x="1892" y="1663"/>
                  <a:pt x="1895" y="1661"/>
                </a:cubicBezTo>
                <a:cubicBezTo>
                  <a:pt x="1897" y="1659"/>
                  <a:pt x="1897" y="1662"/>
                  <a:pt x="1897" y="1665"/>
                </a:cubicBezTo>
                <a:cubicBezTo>
                  <a:pt x="1897" y="1668"/>
                  <a:pt x="1899" y="1667"/>
                  <a:pt x="1902" y="1668"/>
                </a:cubicBezTo>
                <a:cubicBezTo>
                  <a:pt x="1905" y="1670"/>
                  <a:pt x="1904" y="1671"/>
                  <a:pt x="1906" y="1672"/>
                </a:cubicBezTo>
                <a:cubicBezTo>
                  <a:pt x="1909" y="1672"/>
                  <a:pt x="1907" y="1670"/>
                  <a:pt x="1908" y="1667"/>
                </a:cubicBezTo>
                <a:cubicBezTo>
                  <a:pt x="1909" y="1664"/>
                  <a:pt x="1908" y="1664"/>
                  <a:pt x="1911" y="1663"/>
                </a:cubicBezTo>
                <a:cubicBezTo>
                  <a:pt x="1914" y="1661"/>
                  <a:pt x="1912" y="1664"/>
                  <a:pt x="1914" y="1664"/>
                </a:cubicBezTo>
                <a:cubicBezTo>
                  <a:pt x="1917" y="1663"/>
                  <a:pt x="1917" y="1667"/>
                  <a:pt x="1919" y="1669"/>
                </a:cubicBezTo>
                <a:cubicBezTo>
                  <a:pt x="1921" y="1670"/>
                  <a:pt x="1921" y="1672"/>
                  <a:pt x="1923" y="1673"/>
                </a:cubicBezTo>
                <a:cubicBezTo>
                  <a:pt x="1925" y="1674"/>
                  <a:pt x="1926" y="1672"/>
                  <a:pt x="1925" y="1669"/>
                </a:cubicBezTo>
                <a:cubicBezTo>
                  <a:pt x="1924" y="1665"/>
                  <a:pt x="1926" y="1664"/>
                  <a:pt x="1929" y="1662"/>
                </a:cubicBezTo>
                <a:cubicBezTo>
                  <a:pt x="1931" y="1660"/>
                  <a:pt x="1931" y="1664"/>
                  <a:pt x="1933" y="1669"/>
                </a:cubicBezTo>
                <a:cubicBezTo>
                  <a:pt x="1934" y="1673"/>
                  <a:pt x="1935" y="1672"/>
                  <a:pt x="1940" y="1673"/>
                </a:cubicBezTo>
                <a:cubicBezTo>
                  <a:pt x="1944" y="1675"/>
                  <a:pt x="1944" y="1678"/>
                  <a:pt x="1947" y="1677"/>
                </a:cubicBezTo>
                <a:cubicBezTo>
                  <a:pt x="1950" y="1677"/>
                  <a:pt x="1949" y="1675"/>
                  <a:pt x="1947" y="1670"/>
                </a:cubicBezTo>
                <a:cubicBezTo>
                  <a:pt x="1946" y="1666"/>
                  <a:pt x="1946" y="1666"/>
                  <a:pt x="1948" y="1667"/>
                </a:cubicBezTo>
                <a:cubicBezTo>
                  <a:pt x="1951" y="1667"/>
                  <a:pt x="1953" y="1670"/>
                  <a:pt x="1957" y="1669"/>
                </a:cubicBezTo>
                <a:cubicBezTo>
                  <a:pt x="1961" y="1668"/>
                  <a:pt x="1957" y="1667"/>
                  <a:pt x="1955" y="1667"/>
                </a:cubicBezTo>
                <a:cubicBezTo>
                  <a:pt x="1953" y="1667"/>
                  <a:pt x="1953" y="1664"/>
                  <a:pt x="1948" y="1661"/>
                </a:cubicBezTo>
                <a:cubicBezTo>
                  <a:pt x="1942" y="1658"/>
                  <a:pt x="1945" y="1657"/>
                  <a:pt x="1944" y="1652"/>
                </a:cubicBezTo>
                <a:cubicBezTo>
                  <a:pt x="1942" y="1647"/>
                  <a:pt x="1943" y="1646"/>
                  <a:pt x="1940" y="1644"/>
                </a:cubicBezTo>
                <a:cubicBezTo>
                  <a:pt x="1937" y="1643"/>
                  <a:pt x="1937" y="1641"/>
                  <a:pt x="1933" y="1637"/>
                </a:cubicBezTo>
                <a:cubicBezTo>
                  <a:pt x="1930" y="1633"/>
                  <a:pt x="1931" y="1633"/>
                  <a:pt x="1927" y="1635"/>
                </a:cubicBezTo>
                <a:cubicBezTo>
                  <a:pt x="1924" y="1637"/>
                  <a:pt x="1928" y="1639"/>
                  <a:pt x="1926" y="1642"/>
                </a:cubicBezTo>
                <a:cubicBezTo>
                  <a:pt x="1924" y="1646"/>
                  <a:pt x="1924" y="1639"/>
                  <a:pt x="1921" y="1642"/>
                </a:cubicBezTo>
                <a:cubicBezTo>
                  <a:pt x="1918" y="1644"/>
                  <a:pt x="1917" y="1641"/>
                  <a:pt x="1914" y="1640"/>
                </a:cubicBezTo>
                <a:cubicBezTo>
                  <a:pt x="1911" y="1640"/>
                  <a:pt x="1912" y="1639"/>
                  <a:pt x="1909" y="1641"/>
                </a:cubicBezTo>
                <a:cubicBezTo>
                  <a:pt x="1907" y="1643"/>
                  <a:pt x="1908" y="1644"/>
                  <a:pt x="1905" y="1643"/>
                </a:cubicBezTo>
                <a:cubicBezTo>
                  <a:pt x="1902" y="1643"/>
                  <a:pt x="1905" y="1640"/>
                  <a:pt x="1902" y="1639"/>
                </a:cubicBezTo>
                <a:cubicBezTo>
                  <a:pt x="1900" y="1639"/>
                  <a:pt x="1903" y="1642"/>
                  <a:pt x="1899" y="1643"/>
                </a:cubicBezTo>
                <a:cubicBezTo>
                  <a:pt x="1896" y="1644"/>
                  <a:pt x="1900" y="1644"/>
                  <a:pt x="1898" y="1648"/>
                </a:cubicBezTo>
                <a:cubicBezTo>
                  <a:pt x="1896" y="1652"/>
                  <a:pt x="1900" y="1650"/>
                  <a:pt x="1895" y="1652"/>
                </a:cubicBezTo>
                <a:cubicBezTo>
                  <a:pt x="1891" y="1654"/>
                  <a:pt x="1893" y="1651"/>
                  <a:pt x="1892" y="1646"/>
                </a:cubicBezTo>
                <a:cubicBezTo>
                  <a:pt x="1891" y="1641"/>
                  <a:pt x="1893" y="1643"/>
                  <a:pt x="1895" y="1641"/>
                </a:cubicBezTo>
                <a:cubicBezTo>
                  <a:pt x="1898" y="1639"/>
                  <a:pt x="1898" y="1639"/>
                  <a:pt x="1896" y="1637"/>
                </a:cubicBezTo>
                <a:cubicBezTo>
                  <a:pt x="1893" y="1635"/>
                  <a:pt x="1896" y="1636"/>
                  <a:pt x="1895" y="1632"/>
                </a:cubicBezTo>
                <a:cubicBezTo>
                  <a:pt x="1895" y="1628"/>
                  <a:pt x="1897" y="1631"/>
                  <a:pt x="1900" y="1631"/>
                </a:cubicBezTo>
                <a:cubicBezTo>
                  <a:pt x="1904" y="1630"/>
                  <a:pt x="1900" y="1636"/>
                  <a:pt x="1903" y="1636"/>
                </a:cubicBezTo>
                <a:cubicBezTo>
                  <a:pt x="1906" y="1635"/>
                  <a:pt x="1902" y="1632"/>
                  <a:pt x="1905" y="1631"/>
                </a:cubicBezTo>
                <a:cubicBezTo>
                  <a:pt x="1909" y="1630"/>
                  <a:pt x="1909" y="1632"/>
                  <a:pt x="1911" y="1635"/>
                </a:cubicBezTo>
                <a:cubicBezTo>
                  <a:pt x="1912" y="1638"/>
                  <a:pt x="1912" y="1638"/>
                  <a:pt x="1915" y="1639"/>
                </a:cubicBezTo>
                <a:cubicBezTo>
                  <a:pt x="1918" y="1640"/>
                  <a:pt x="1917" y="1638"/>
                  <a:pt x="1920" y="1636"/>
                </a:cubicBezTo>
                <a:cubicBezTo>
                  <a:pt x="1922" y="1635"/>
                  <a:pt x="1922" y="1634"/>
                  <a:pt x="1921" y="1632"/>
                </a:cubicBezTo>
                <a:cubicBezTo>
                  <a:pt x="1920" y="1630"/>
                  <a:pt x="1918" y="1636"/>
                  <a:pt x="1915" y="1633"/>
                </a:cubicBezTo>
                <a:cubicBezTo>
                  <a:pt x="1911" y="1630"/>
                  <a:pt x="1915" y="1630"/>
                  <a:pt x="1917" y="1629"/>
                </a:cubicBezTo>
                <a:cubicBezTo>
                  <a:pt x="1919" y="1628"/>
                  <a:pt x="1915" y="1626"/>
                  <a:pt x="1920" y="1624"/>
                </a:cubicBezTo>
                <a:cubicBezTo>
                  <a:pt x="1925" y="1622"/>
                  <a:pt x="1919" y="1627"/>
                  <a:pt x="1923" y="1630"/>
                </a:cubicBezTo>
                <a:cubicBezTo>
                  <a:pt x="1927" y="1632"/>
                  <a:pt x="1926" y="1631"/>
                  <a:pt x="1929" y="1629"/>
                </a:cubicBezTo>
                <a:cubicBezTo>
                  <a:pt x="1931" y="1627"/>
                  <a:pt x="1928" y="1626"/>
                  <a:pt x="1925" y="1622"/>
                </a:cubicBezTo>
                <a:cubicBezTo>
                  <a:pt x="1923" y="1619"/>
                  <a:pt x="1924" y="1618"/>
                  <a:pt x="1925" y="1615"/>
                </a:cubicBezTo>
                <a:cubicBezTo>
                  <a:pt x="1925" y="1611"/>
                  <a:pt x="1921" y="1612"/>
                  <a:pt x="1919" y="1608"/>
                </a:cubicBezTo>
                <a:cubicBezTo>
                  <a:pt x="1917" y="1604"/>
                  <a:pt x="1920" y="1604"/>
                  <a:pt x="1923" y="1605"/>
                </a:cubicBezTo>
                <a:cubicBezTo>
                  <a:pt x="1926" y="1606"/>
                  <a:pt x="1924" y="1611"/>
                  <a:pt x="1929" y="1612"/>
                </a:cubicBezTo>
                <a:cubicBezTo>
                  <a:pt x="1935" y="1613"/>
                  <a:pt x="1932" y="1613"/>
                  <a:pt x="1934" y="1619"/>
                </a:cubicBezTo>
                <a:cubicBezTo>
                  <a:pt x="1937" y="1625"/>
                  <a:pt x="1938" y="1616"/>
                  <a:pt x="1938" y="1620"/>
                </a:cubicBezTo>
                <a:cubicBezTo>
                  <a:pt x="1939" y="1623"/>
                  <a:pt x="1941" y="1621"/>
                  <a:pt x="1941" y="1625"/>
                </a:cubicBezTo>
                <a:cubicBezTo>
                  <a:pt x="1942" y="1630"/>
                  <a:pt x="1943" y="1621"/>
                  <a:pt x="1945" y="1622"/>
                </a:cubicBezTo>
                <a:cubicBezTo>
                  <a:pt x="1947" y="1623"/>
                  <a:pt x="1945" y="1625"/>
                  <a:pt x="1949" y="1627"/>
                </a:cubicBezTo>
                <a:cubicBezTo>
                  <a:pt x="1952" y="1629"/>
                  <a:pt x="1950" y="1627"/>
                  <a:pt x="1952" y="1628"/>
                </a:cubicBezTo>
                <a:cubicBezTo>
                  <a:pt x="1955" y="1629"/>
                  <a:pt x="1953" y="1632"/>
                  <a:pt x="1954" y="1635"/>
                </a:cubicBezTo>
                <a:cubicBezTo>
                  <a:pt x="1956" y="1639"/>
                  <a:pt x="1952" y="1641"/>
                  <a:pt x="1951" y="1644"/>
                </a:cubicBezTo>
                <a:cubicBezTo>
                  <a:pt x="1950" y="1647"/>
                  <a:pt x="1948" y="1649"/>
                  <a:pt x="1951" y="1649"/>
                </a:cubicBezTo>
                <a:cubicBezTo>
                  <a:pt x="1954" y="1650"/>
                  <a:pt x="1954" y="1646"/>
                  <a:pt x="1956" y="1642"/>
                </a:cubicBezTo>
                <a:cubicBezTo>
                  <a:pt x="1957" y="1641"/>
                  <a:pt x="1960" y="1642"/>
                  <a:pt x="1960" y="1637"/>
                </a:cubicBezTo>
                <a:cubicBezTo>
                  <a:pt x="1959" y="1633"/>
                  <a:pt x="1960" y="1631"/>
                  <a:pt x="1963" y="1632"/>
                </a:cubicBezTo>
                <a:cubicBezTo>
                  <a:pt x="1966" y="1632"/>
                  <a:pt x="1962" y="1635"/>
                  <a:pt x="1964" y="1636"/>
                </a:cubicBezTo>
                <a:cubicBezTo>
                  <a:pt x="1966" y="1637"/>
                  <a:pt x="1966" y="1640"/>
                  <a:pt x="1965" y="1645"/>
                </a:cubicBezTo>
                <a:cubicBezTo>
                  <a:pt x="1964" y="1649"/>
                  <a:pt x="1966" y="1653"/>
                  <a:pt x="1969" y="1655"/>
                </a:cubicBezTo>
                <a:cubicBezTo>
                  <a:pt x="1971" y="1658"/>
                  <a:pt x="1968" y="1662"/>
                  <a:pt x="1970" y="1662"/>
                </a:cubicBezTo>
                <a:cubicBezTo>
                  <a:pt x="1973" y="1661"/>
                  <a:pt x="1970" y="1661"/>
                  <a:pt x="1972" y="1659"/>
                </a:cubicBezTo>
                <a:cubicBezTo>
                  <a:pt x="1975" y="1658"/>
                  <a:pt x="1976" y="1656"/>
                  <a:pt x="1975" y="1652"/>
                </a:cubicBezTo>
                <a:cubicBezTo>
                  <a:pt x="1975" y="1648"/>
                  <a:pt x="1976" y="1647"/>
                  <a:pt x="1979" y="1645"/>
                </a:cubicBezTo>
                <a:cubicBezTo>
                  <a:pt x="1982" y="1643"/>
                  <a:pt x="1984" y="1651"/>
                  <a:pt x="1986" y="1651"/>
                </a:cubicBezTo>
                <a:cubicBezTo>
                  <a:pt x="1988" y="1651"/>
                  <a:pt x="1986" y="1649"/>
                  <a:pt x="1987" y="1647"/>
                </a:cubicBezTo>
                <a:cubicBezTo>
                  <a:pt x="1989" y="1645"/>
                  <a:pt x="1990" y="1646"/>
                  <a:pt x="1995" y="1646"/>
                </a:cubicBezTo>
                <a:cubicBezTo>
                  <a:pt x="1999" y="1647"/>
                  <a:pt x="2001" y="1646"/>
                  <a:pt x="2001" y="1644"/>
                </a:cubicBezTo>
                <a:cubicBezTo>
                  <a:pt x="2001" y="1642"/>
                  <a:pt x="1999" y="1644"/>
                  <a:pt x="1996" y="1644"/>
                </a:cubicBezTo>
                <a:cubicBezTo>
                  <a:pt x="1993" y="1643"/>
                  <a:pt x="1992" y="1641"/>
                  <a:pt x="1990" y="1640"/>
                </a:cubicBezTo>
                <a:cubicBezTo>
                  <a:pt x="1988" y="1638"/>
                  <a:pt x="1988" y="1640"/>
                  <a:pt x="1982" y="1637"/>
                </a:cubicBezTo>
                <a:cubicBezTo>
                  <a:pt x="1976" y="1634"/>
                  <a:pt x="1980" y="1634"/>
                  <a:pt x="1977" y="1630"/>
                </a:cubicBezTo>
                <a:cubicBezTo>
                  <a:pt x="1973" y="1625"/>
                  <a:pt x="1975" y="1626"/>
                  <a:pt x="1976" y="1619"/>
                </a:cubicBezTo>
                <a:cubicBezTo>
                  <a:pt x="1977" y="1612"/>
                  <a:pt x="1978" y="1616"/>
                  <a:pt x="1982" y="1617"/>
                </a:cubicBezTo>
                <a:cubicBezTo>
                  <a:pt x="1987" y="1618"/>
                  <a:pt x="1982" y="1621"/>
                  <a:pt x="1985" y="1622"/>
                </a:cubicBezTo>
                <a:cubicBezTo>
                  <a:pt x="1988" y="1623"/>
                  <a:pt x="1986" y="1620"/>
                  <a:pt x="1988" y="1617"/>
                </a:cubicBezTo>
                <a:cubicBezTo>
                  <a:pt x="1991" y="1614"/>
                  <a:pt x="1992" y="1616"/>
                  <a:pt x="1991" y="1612"/>
                </a:cubicBezTo>
                <a:cubicBezTo>
                  <a:pt x="1990" y="1608"/>
                  <a:pt x="1991" y="1609"/>
                  <a:pt x="1995" y="1609"/>
                </a:cubicBezTo>
                <a:cubicBezTo>
                  <a:pt x="1998" y="1609"/>
                  <a:pt x="1995" y="1612"/>
                  <a:pt x="1996" y="1614"/>
                </a:cubicBezTo>
                <a:cubicBezTo>
                  <a:pt x="1997" y="1617"/>
                  <a:pt x="1991" y="1620"/>
                  <a:pt x="1992" y="1621"/>
                </a:cubicBezTo>
                <a:cubicBezTo>
                  <a:pt x="1994" y="1623"/>
                  <a:pt x="1994" y="1620"/>
                  <a:pt x="1998" y="1617"/>
                </a:cubicBezTo>
                <a:cubicBezTo>
                  <a:pt x="2002" y="1614"/>
                  <a:pt x="2000" y="1613"/>
                  <a:pt x="2002" y="1612"/>
                </a:cubicBezTo>
                <a:cubicBezTo>
                  <a:pt x="2005" y="1612"/>
                  <a:pt x="2004" y="1618"/>
                  <a:pt x="2007" y="1618"/>
                </a:cubicBezTo>
                <a:cubicBezTo>
                  <a:pt x="2009" y="1617"/>
                  <a:pt x="2009" y="1623"/>
                  <a:pt x="2011" y="1621"/>
                </a:cubicBezTo>
                <a:cubicBezTo>
                  <a:pt x="2012" y="1619"/>
                  <a:pt x="2011" y="1619"/>
                  <a:pt x="2008" y="1615"/>
                </a:cubicBezTo>
                <a:cubicBezTo>
                  <a:pt x="2005" y="1612"/>
                  <a:pt x="2007" y="1609"/>
                  <a:pt x="2009" y="1607"/>
                </a:cubicBezTo>
                <a:cubicBezTo>
                  <a:pt x="2012" y="1606"/>
                  <a:pt x="2013" y="1606"/>
                  <a:pt x="2015" y="1609"/>
                </a:cubicBezTo>
                <a:cubicBezTo>
                  <a:pt x="2017" y="1611"/>
                  <a:pt x="2018" y="1614"/>
                  <a:pt x="2021" y="1614"/>
                </a:cubicBezTo>
                <a:cubicBezTo>
                  <a:pt x="2024" y="1613"/>
                  <a:pt x="2020" y="1613"/>
                  <a:pt x="2019" y="1607"/>
                </a:cubicBezTo>
                <a:cubicBezTo>
                  <a:pt x="2017" y="1602"/>
                  <a:pt x="2018" y="1604"/>
                  <a:pt x="2023" y="1605"/>
                </a:cubicBezTo>
                <a:cubicBezTo>
                  <a:pt x="2029" y="1606"/>
                  <a:pt x="2027" y="1607"/>
                  <a:pt x="2033" y="1606"/>
                </a:cubicBezTo>
                <a:cubicBezTo>
                  <a:pt x="2038" y="1604"/>
                  <a:pt x="2026" y="1606"/>
                  <a:pt x="2035" y="1601"/>
                </a:cubicBezTo>
                <a:cubicBezTo>
                  <a:pt x="2043" y="1596"/>
                  <a:pt x="2038" y="1594"/>
                  <a:pt x="2038" y="1594"/>
                </a:cubicBezTo>
                <a:cubicBezTo>
                  <a:pt x="2038" y="1594"/>
                  <a:pt x="2037" y="1598"/>
                  <a:pt x="2034" y="1594"/>
                </a:cubicBezTo>
                <a:cubicBezTo>
                  <a:pt x="2031" y="1590"/>
                  <a:pt x="2033" y="1585"/>
                  <a:pt x="2039" y="1582"/>
                </a:cubicBezTo>
                <a:cubicBezTo>
                  <a:pt x="2045" y="1580"/>
                  <a:pt x="2046" y="1586"/>
                  <a:pt x="2052" y="1591"/>
                </a:cubicBezTo>
                <a:cubicBezTo>
                  <a:pt x="2058" y="1597"/>
                  <a:pt x="2058" y="1592"/>
                  <a:pt x="2064" y="1591"/>
                </a:cubicBezTo>
                <a:cubicBezTo>
                  <a:pt x="2071" y="1590"/>
                  <a:pt x="2075" y="1596"/>
                  <a:pt x="2079" y="1595"/>
                </a:cubicBezTo>
                <a:cubicBezTo>
                  <a:pt x="2083" y="1594"/>
                  <a:pt x="2083" y="1597"/>
                  <a:pt x="2086" y="1596"/>
                </a:cubicBezTo>
                <a:cubicBezTo>
                  <a:pt x="2090" y="1596"/>
                  <a:pt x="2089" y="1599"/>
                  <a:pt x="2094" y="1602"/>
                </a:cubicBezTo>
                <a:cubicBezTo>
                  <a:pt x="2100" y="1605"/>
                  <a:pt x="2100" y="1600"/>
                  <a:pt x="2102" y="1596"/>
                </a:cubicBezTo>
                <a:cubicBezTo>
                  <a:pt x="2104" y="1592"/>
                  <a:pt x="2097" y="1594"/>
                  <a:pt x="2094" y="1592"/>
                </a:cubicBezTo>
                <a:cubicBezTo>
                  <a:pt x="2090" y="1590"/>
                  <a:pt x="2092" y="1589"/>
                  <a:pt x="2095" y="1586"/>
                </a:cubicBezTo>
                <a:cubicBezTo>
                  <a:pt x="2098" y="1582"/>
                  <a:pt x="2099" y="1587"/>
                  <a:pt x="2103" y="1585"/>
                </a:cubicBezTo>
                <a:cubicBezTo>
                  <a:pt x="2106" y="1583"/>
                  <a:pt x="2102" y="1584"/>
                  <a:pt x="2103" y="1578"/>
                </a:cubicBezTo>
                <a:cubicBezTo>
                  <a:pt x="2105" y="1573"/>
                  <a:pt x="2100" y="1574"/>
                  <a:pt x="2097" y="1570"/>
                </a:cubicBezTo>
                <a:cubicBezTo>
                  <a:pt x="2095" y="1566"/>
                  <a:pt x="2100" y="1565"/>
                  <a:pt x="2101" y="1562"/>
                </a:cubicBezTo>
                <a:cubicBezTo>
                  <a:pt x="2102" y="1559"/>
                  <a:pt x="2104" y="1559"/>
                  <a:pt x="2107" y="1560"/>
                </a:cubicBezTo>
                <a:cubicBezTo>
                  <a:pt x="2110" y="1562"/>
                  <a:pt x="2107" y="1565"/>
                  <a:pt x="2105" y="1571"/>
                </a:cubicBezTo>
                <a:cubicBezTo>
                  <a:pt x="2102" y="1576"/>
                  <a:pt x="2103" y="1576"/>
                  <a:pt x="2108" y="1576"/>
                </a:cubicBezTo>
                <a:cubicBezTo>
                  <a:pt x="2112" y="1577"/>
                  <a:pt x="2111" y="1575"/>
                  <a:pt x="2113" y="1572"/>
                </a:cubicBezTo>
                <a:cubicBezTo>
                  <a:pt x="2114" y="1569"/>
                  <a:pt x="2112" y="1568"/>
                  <a:pt x="2115" y="1563"/>
                </a:cubicBezTo>
                <a:cubicBezTo>
                  <a:pt x="2117" y="1559"/>
                  <a:pt x="2116" y="1559"/>
                  <a:pt x="2114" y="1556"/>
                </a:cubicBezTo>
                <a:cubicBezTo>
                  <a:pt x="2112" y="1553"/>
                  <a:pt x="2112" y="1553"/>
                  <a:pt x="2113" y="1549"/>
                </a:cubicBezTo>
                <a:cubicBezTo>
                  <a:pt x="2113" y="1545"/>
                  <a:pt x="2114" y="1550"/>
                  <a:pt x="2117" y="1548"/>
                </a:cubicBezTo>
                <a:cubicBezTo>
                  <a:pt x="2119" y="1545"/>
                  <a:pt x="2114" y="1552"/>
                  <a:pt x="2119" y="1553"/>
                </a:cubicBezTo>
                <a:cubicBezTo>
                  <a:pt x="2123" y="1553"/>
                  <a:pt x="2120" y="1552"/>
                  <a:pt x="2123" y="1555"/>
                </a:cubicBezTo>
                <a:cubicBezTo>
                  <a:pt x="2125" y="1558"/>
                  <a:pt x="2125" y="1558"/>
                  <a:pt x="2125" y="1558"/>
                </a:cubicBezTo>
                <a:cubicBezTo>
                  <a:pt x="2125" y="1558"/>
                  <a:pt x="2126" y="1561"/>
                  <a:pt x="2127" y="1559"/>
                </a:cubicBezTo>
                <a:cubicBezTo>
                  <a:pt x="2129" y="1558"/>
                  <a:pt x="2128" y="1557"/>
                  <a:pt x="2129" y="1556"/>
                </a:cubicBezTo>
                <a:cubicBezTo>
                  <a:pt x="2130" y="1554"/>
                  <a:pt x="2132" y="1555"/>
                  <a:pt x="2133" y="1553"/>
                </a:cubicBezTo>
                <a:cubicBezTo>
                  <a:pt x="2135" y="1550"/>
                  <a:pt x="2132" y="1554"/>
                  <a:pt x="2131" y="1551"/>
                </a:cubicBezTo>
                <a:cubicBezTo>
                  <a:pt x="2129" y="1548"/>
                  <a:pt x="2128" y="1549"/>
                  <a:pt x="2127" y="1546"/>
                </a:cubicBezTo>
                <a:cubicBezTo>
                  <a:pt x="2125" y="1543"/>
                  <a:pt x="2126" y="1542"/>
                  <a:pt x="2129" y="1540"/>
                </a:cubicBezTo>
                <a:cubicBezTo>
                  <a:pt x="2133" y="1538"/>
                  <a:pt x="2131" y="1542"/>
                  <a:pt x="2132" y="1546"/>
                </a:cubicBezTo>
                <a:cubicBezTo>
                  <a:pt x="2133" y="1550"/>
                  <a:pt x="2135" y="1550"/>
                  <a:pt x="2138" y="1551"/>
                </a:cubicBezTo>
                <a:cubicBezTo>
                  <a:pt x="2141" y="1551"/>
                  <a:pt x="2140" y="1553"/>
                  <a:pt x="2143" y="1555"/>
                </a:cubicBezTo>
                <a:cubicBezTo>
                  <a:pt x="2146" y="1558"/>
                  <a:pt x="2144" y="1554"/>
                  <a:pt x="2143" y="1551"/>
                </a:cubicBezTo>
                <a:cubicBezTo>
                  <a:pt x="2141" y="1549"/>
                  <a:pt x="2145" y="1548"/>
                  <a:pt x="2145" y="1548"/>
                </a:cubicBezTo>
                <a:cubicBezTo>
                  <a:pt x="2145" y="1548"/>
                  <a:pt x="2147" y="1552"/>
                  <a:pt x="2150" y="1555"/>
                </a:cubicBezTo>
                <a:cubicBezTo>
                  <a:pt x="2152" y="1558"/>
                  <a:pt x="2154" y="1558"/>
                  <a:pt x="2156" y="1559"/>
                </a:cubicBezTo>
                <a:cubicBezTo>
                  <a:pt x="2159" y="1560"/>
                  <a:pt x="2159" y="1555"/>
                  <a:pt x="2159" y="1555"/>
                </a:cubicBezTo>
                <a:cubicBezTo>
                  <a:pt x="2159" y="1555"/>
                  <a:pt x="2156" y="1552"/>
                  <a:pt x="2157" y="1550"/>
                </a:cubicBezTo>
                <a:cubicBezTo>
                  <a:pt x="2159" y="1548"/>
                  <a:pt x="2159" y="1551"/>
                  <a:pt x="2162" y="1552"/>
                </a:cubicBezTo>
                <a:cubicBezTo>
                  <a:pt x="2165" y="1554"/>
                  <a:pt x="2165" y="1551"/>
                  <a:pt x="2165" y="1551"/>
                </a:cubicBezTo>
                <a:cubicBezTo>
                  <a:pt x="2165" y="1551"/>
                  <a:pt x="2170" y="1560"/>
                  <a:pt x="2173" y="1564"/>
                </a:cubicBezTo>
                <a:cubicBezTo>
                  <a:pt x="2176" y="1568"/>
                  <a:pt x="2175" y="1569"/>
                  <a:pt x="2174" y="1573"/>
                </a:cubicBezTo>
                <a:cubicBezTo>
                  <a:pt x="2173" y="1576"/>
                  <a:pt x="2175" y="1576"/>
                  <a:pt x="2178" y="1577"/>
                </a:cubicBezTo>
                <a:cubicBezTo>
                  <a:pt x="2180" y="1579"/>
                  <a:pt x="2182" y="1577"/>
                  <a:pt x="2185" y="1577"/>
                </a:cubicBezTo>
                <a:cubicBezTo>
                  <a:pt x="2188" y="1577"/>
                  <a:pt x="2187" y="1574"/>
                  <a:pt x="2186" y="1572"/>
                </a:cubicBezTo>
                <a:cubicBezTo>
                  <a:pt x="2186" y="1570"/>
                  <a:pt x="2188" y="1571"/>
                  <a:pt x="2190" y="1570"/>
                </a:cubicBezTo>
                <a:cubicBezTo>
                  <a:pt x="2191" y="1569"/>
                  <a:pt x="2191" y="1567"/>
                  <a:pt x="2187" y="1566"/>
                </a:cubicBezTo>
                <a:cubicBezTo>
                  <a:pt x="2184" y="1565"/>
                  <a:pt x="2185" y="1562"/>
                  <a:pt x="2182" y="1556"/>
                </a:cubicBezTo>
                <a:cubicBezTo>
                  <a:pt x="2182" y="1556"/>
                  <a:pt x="2182" y="1556"/>
                  <a:pt x="2183" y="1556"/>
                </a:cubicBezTo>
                <a:cubicBezTo>
                  <a:pt x="2189" y="1557"/>
                  <a:pt x="2179" y="1552"/>
                  <a:pt x="2183" y="1552"/>
                </a:cubicBezTo>
                <a:cubicBezTo>
                  <a:pt x="2186" y="1552"/>
                  <a:pt x="2183" y="1548"/>
                  <a:pt x="2181" y="1546"/>
                </a:cubicBezTo>
                <a:cubicBezTo>
                  <a:pt x="2178" y="1544"/>
                  <a:pt x="2177" y="1543"/>
                  <a:pt x="2182" y="1539"/>
                </a:cubicBezTo>
                <a:cubicBezTo>
                  <a:pt x="2186" y="1536"/>
                  <a:pt x="2177" y="1538"/>
                  <a:pt x="2181" y="1535"/>
                </a:cubicBezTo>
                <a:cubicBezTo>
                  <a:pt x="2185" y="1533"/>
                  <a:pt x="2177" y="1533"/>
                  <a:pt x="2181" y="1531"/>
                </a:cubicBezTo>
                <a:cubicBezTo>
                  <a:pt x="2185" y="1529"/>
                  <a:pt x="2183" y="1527"/>
                  <a:pt x="2180" y="1525"/>
                </a:cubicBezTo>
                <a:cubicBezTo>
                  <a:pt x="2177" y="1524"/>
                  <a:pt x="2181" y="1528"/>
                  <a:pt x="2178" y="1529"/>
                </a:cubicBezTo>
                <a:cubicBezTo>
                  <a:pt x="2175" y="1530"/>
                  <a:pt x="2176" y="1525"/>
                  <a:pt x="2176" y="1522"/>
                </a:cubicBezTo>
                <a:cubicBezTo>
                  <a:pt x="2176" y="1519"/>
                  <a:pt x="2178" y="1516"/>
                  <a:pt x="2176" y="1516"/>
                </a:cubicBezTo>
                <a:cubicBezTo>
                  <a:pt x="2174" y="1516"/>
                  <a:pt x="2176" y="1518"/>
                  <a:pt x="2174" y="1521"/>
                </a:cubicBezTo>
                <a:cubicBezTo>
                  <a:pt x="2173" y="1515"/>
                  <a:pt x="2171" y="1510"/>
                  <a:pt x="2168" y="1510"/>
                </a:cubicBezTo>
                <a:cubicBezTo>
                  <a:pt x="2166" y="1510"/>
                  <a:pt x="2164" y="1509"/>
                  <a:pt x="2163" y="1509"/>
                </a:cubicBezTo>
                <a:cubicBezTo>
                  <a:pt x="2163" y="1508"/>
                  <a:pt x="2163" y="1507"/>
                  <a:pt x="2162" y="1506"/>
                </a:cubicBezTo>
                <a:cubicBezTo>
                  <a:pt x="2160" y="1505"/>
                  <a:pt x="2158" y="1506"/>
                  <a:pt x="2161" y="1504"/>
                </a:cubicBezTo>
                <a:cubicBezTo>
                  <a:pt x="2163" y="1502"/>
                  <a:pt x="2167" y="1506"/>
                  <a:pt x="2166" y="1504"/>
                </a:cubicBezTo>
                <a:cubicBezTo>
                  <a:pt x="2165" y="1502"/>
                  <a:pt x="2166" y="1501"/>
                  <a:pt x="2161" y="1502"/>
                </a:cubicBezTo>
                <a:cubicBezTo>
                  <a:pt x="2156" y="1504"/>
                  <a:pt x="2159" y="1501"/>
                  <a:pt x="2160" y="1497"/>
                </a:cubicBezTo>
                <a:cubicBezTo>
                  <a:pt x="2162" y="1493"/>
                  <a:pt x="2160" y="1495"/>
                  <a:pt x="2153" y="1495"/>
                </a:cubicBezTo>
                <a:cubicBezTo>
                  <a:pt x="2153" y="1494"/>
                  <a:pt x="2152" y="1494"/>
                  <a:pt x="2152" y="1494"/>
                </a:cubicBezTo>
                <a:cubicBezTo>
                  <a:pt x="2152" y="1491"/>
                  <a:pt x="2153" y="1487"/>
                  <a:pt x="2154" y="1486"/>
                </a:cubicBezTo>
                <a:cubicBezTo>
                  <a:pt x="2156" y="1482"/>
                  <a:pt x="2155" y="1488"/>
                  <a:pt x="2158" y="1487"/>
                </a:cubicBezTo>
                <a:cubicBezTo>
                  <a:pt x="2161" y="1486"/>
                  <a:pt x="2158" y="1482"/>
                  <a:pt x="2161" y="1482"/>
                </a:cubicBezTo>
                <a:cubicBezTo>
                  <a:pt x="2163" y="1481"/>
                  <a:pt x="2162" y="1485"/>
                  <a:pt x="2166" y="1485"/>
                </a:cubicBezTo>
                <a:cubicBezTo>
                  <a:pt x="2169" y="1485"/>
                  <a:pt x="2167" y="1490"/>
                  <a:pt x="2170" y="1490"/>
                </a:cubicBezTo>
                <a:cubicBezTo>
                  <a:pt x="2172" y="1490"/>
                  <a:pt x="2171" y="1487"/>
                  <a:pt x="2170" y="1484"/>
                </a:cubicBezTo>
                <a:cubicBezTo>
                  <a:pt x="2169" y="1480"/>
                  <a:pt x="2169" y="1480"/>
                  <a:pt x="2166" y="1479"/>
                </a:cubicBezTo>
                <a:cubicBezTo>
                  <a:pt x="2163" y="1478"/>
                  <a:pt x="2164" y="1476"/>
                  <a:pt x="2159" y="1473"/>
                </a:cubicBezTo>
                <a:cubicBezTo>
                  <a:pt x="2154" y="1469"/>
                  <a:pt x="2156" y="1468"/>
                  <a:pt x="2160" y="1466"/>
                </a:cubicBezTo>
                <a:cubicBezTo>
                  <a:pt x="2164" y="1464"/>
                  <a:pt x="2162" y="1471"/>
                  <a:pt x="2167" y="1473"/>
                </a:cubicBezTo>
                <a:cubicBezTo>
                  <a:pt x="2172" y="1476"/>
                  <a:pt x="2170" y="1479"/>
                  <a:pt x="2172" y="1478"/>
                </a:cubicBezTo>
                <a:cubicBezTo>
                  <a:pt x="2175" y="1477"/>
                  <a:pt x="2173" y="1471"/>
                  <a:pt x="2173" y="1471"/>
                </a:cubicBezTo>
                <a:cubicBezTo>
                  <a:pt x="2173" y="1471"/>
                  <a:pt x="2172" y="1468"/>
                  <a:pt x="2167" y="1464"/>
                </a:cubicBezTo>
                <a:cubicBezTo>
                  <a:pt x="2161" y="1461"/>
                  <a:pt x="2170" y="1463"/>
                  <a:pt x="2164" y="1458"/>
                </a:cubicBezTo>
                <a:cubicBezTo>
                  <a:pt x="2157" y="1453"/>
                  <a:pt x="2157" y="1453"/>
                  <a:pt x="2156" y="1449"/>
                </a:cubicBezTo>
                <a:cubicBezTo>
                  <a:pt x="2155" y="1446"/>
                  <a:pt x="2159" y="1448"/>
                  <a:pt x="2161" y="1451"/>
                </a:cubicBezTo>
                <a:cubicBezTo>
                  <a:pt x="2163" y="1453"/>
                  <a:pt x="2164" y="1455"/>
                  <a:pt x="2164" y="1452"/>
                </a:cubicBezTo>
                <a:cubicBezTo>
                  <a:pt x="2165" y="1450"/>
                  <a:pt x="2163" y="1450"/>
                  <a:pt x="2163" y="1448"/>
                </a:cubicBezTo>
                <a:cubicBezTo>
                  <a:pt x="2163" y="1446"/>
                  <a:pt x="2164" y="1447"/>
                  <a:pt x="2167" y="1446"/>
                </a:cubicBezTo>
                <a:cubicBezTo>
                  <a:pt x="2170" y="1446"/>
                  <a:pt x="2168" y="1444"/>
                  <a:pt x="2168" y="1440"/>
                </a:cubicBezTo>
                <a:cubicBezTo>
                  <a:pt x="2168" y="1435"/>
                  <a:pt x="2171" y="1438"/>
                  <a:pt x="2174" y="1440"/>
                </a:cubicBezTo>
                <a:cubicBezTo>
                  <a:pt x="2178" y="1441"/>
                  <a:pt x="2174" y="1444"/>
                  <a:pt x="2171" y="1446"/>
                </a:cubicBezTo>
                <a:cubicBezTo>
                  <a:pt x="2168" y="1447"/>
                  <a:pt x="2167" y="1447"/>
                  <a:pt x="2170" y="1449"/>
                </a:cubicBezTo>
                <a:cubicBezTo>
                  <a:pt x="2173" y="1451"/>
                  <a:pt x="2168" y="1453"/>
                  <a:pt x="2170" y="1457"/>
                </a:cubicBezTo>
                <a:cubicBezTo>
                  <a:pt x="2173" y="1462"/>
                  <a:pt x="2174" y="1458"/>
                  <a:pt x="2177" y="1460"/>
                </a:cubicBezTo>
                <a:cubicBezTo>
                  <a:pt x="2181" y="1462"/>
                  <a:pt x="2180" y="1469"/>
                  <a:pt x="2184" y="1467"/>
                </a:cubicBezTo>
                <a:cubicBezTo>
                  <a:pt x="2188" y="1466"/>
                  <a:pt x="2185" y="1463"/>
                  <a:pt x="2187" y="1460"/>
                </a:cubicBezTo>
                <a:cubicBezTo>
                  <a:pt x="2189" y="1458"/>
                  <a:pt x="2188" y="1457"/>
                  <a:pt x="2190" y="1456"/>
                </a:cubicBezTo>
                <a:cubicBezTo>
                  <a:pt x="2192" y="1455"/>
                  <a:pt x="2192" y="1459"/>
                  <a:pt x="2194" y="1460"/>
                </a:cubicBezTo>
                <a:cubicBezTo>
                  <a:pt x="2196" y="1462"/>
                  <a:pt x="2195" y="1463"/>
                  <a:pt x="2196" y="1467"/>
                </a:cubicBezTo>
                <a:cubicBezTo>
                  <a:pt x="2198" y="1470"/>
                  <a:pt x="2199" y="1467"/>
                  <a:pt x="2198" y="1465"/>
                </a:cubicBezTo>
                <a:cubicBezTo>
                  <a:pt x="2197" y="1464"/>
                  <a:pt x="2197" y="1463"/>
                  <a:pt x="2199" y="1461"/>
                </a:cubicBezTo>
                <a:cubicBezTo>
                  <a:pt x="2201" y="1460"/>
                  <a:pt x="2202" y="1465"/>
                  <a:pt x="2205" y="1463"/>
                </a:cubicBezTo>
                <a:cubicBezTo>
                  <a:pt x="2209" y="1460"/>
                  <a:pt x="2206" y="1461"/>
                  <a:pt x="2206" y="1456"/>
                </a:cubicBezTo>
                <a:cubicBezTo>
                  <a:pt x="2207" y="1451"/>
                  <a:pt x="2208" y="1456"/>
                  <a:pt x="2211" y="1454"/>
                </a:cubicBezTo>
                <a:cubicBezTo>
                  <a:pt x="2213" y="1451"/>
                  <a:pt x="2210" y="1450"/>
                  <a:pt x="2205" y="1448"/>
                </a:cubicBezTo>
                <a:cubicBezTo>
                  <a:pt x="2200" y="1446"/>
                  <a:pt x="2200" y="1446"/>
                  <a:pt x="2198" y="1441"/>
                </a:cubicBezTo>
                <a:cubicBezTo>
                  <a:pt x="2196" y="1436"/>
                  <a:pt x="2202" y="1443"/>
                  <a:pt x="2202" y="1439"/>
                </a:cubicBezTo>
                <a:cubicBezTo>
                  <a:pt x="2203" y="1434"/>
                  <a:pt x="2203" y="1435"/>
                  <a:pt x="2207" y="1434"/>
                </a:cubicBezTo>
                <a:cubicBezTo>
                  <a:pt x="2212" y="1432"/>
                  <a:pt x="2212" y="1436"/>
                  <a:pt x="2211" y="1440"/>
                </a:cubicBezTo>
                <a:cubicBezTo>
                  <a:pt x="2211" y="1444"/>
                  <a:pt x="2216" y="1446"/>
                  <a:pt x="2221" y="1446"/>
                </a:cubicBezTo>
                <a:cubicBezTo>
                  <a:pt x="2226" y="1447"/>
                  <a:pt x="2223" y="1439"/>
                  <a:pt x="2227" y="1438"/>
                </a:cubicBezTo>
                <a:cubicBezTo>
                  <a:pt x="2231" y="1438"/>
                  <a:pt x="2234" y="1443"/>
                  <a:pt x="2235" y="1446"/>
                </a:cubicBezTo>
                <a:cubicBezTo>
                  <a:pt x="2237" y="1449"/>
                  <a:pt x="2236" y="1450"/>
                  <a:pt x="2238" y="1451"/>
                </a:cubicBezTo>
                <a:cubicBezTo>
                  <a:pt x="2240" y="1452"/>
                  <a:pt x="2240" y="1449"/>
                  <a:pt x="2241" y="1447"/>
                </a:cubicBezTo>
                <a:cubicBezTo>
                  <a:pt x="2243" y="1445"/>
                  <a:pt x="2242" y="1443"/>
                  <a:pt x="2239" y="1440"/>
                </a:cubicBezTo>
                <a:cubicBezTo>
                  <a:pt x="2235" y="1438"/>
                  <a:pt x="2243" y="1440"/>
                  <a:pt x="2239" y="1436"/>
                </a:cubicBezTo>
                <a:cubicBezTo>
                  <a:pt x="2235" y="1433"/>
                  <a:pt x="2235" y="1432"/>
                  <a:pt x="2231" y="1429"/>
                </a:cubicBezTo>
                <a:cubicBezTo>
                  <a:pt x="2228" y="1425"/>
                  <a:pt x="2228" y="1423"/>
                  <a:pt x="2230" y="1421"/>
                </a:cubicBezTo>
                <a:cubicBezTo>
                  <a:pt x="2231" y="1419"/>
                  <a:pt x="2231" y="1417"/>
                  <a:pt x="2232" y="1422"/>
                </a:cubicBezTo>
                <a:cubicBezTo>
                  <a:pt x="2234" y="1427"/>
                  <a:pt x="2236" y="1425"/>
                  <a:pt x="2236" y="1425"/>
                </a:cubicBezTo>
                <a:cubicBezTo>
                  <a:pt x="2236" y="1425"/>
                  <a:pt x="2241" y="1426"/>
                  <a:pt x="2240" y="1430"/>
                </a:cubicBezTo>
                <a:cubicBezTo>
                  <a:pt x="2239" y="1434"/>
                  <a:pt x="2242" y="1436"/>
                  <a:pt x="2242" y="1436"/>
                </a:cubicBezTo>
                <a:cubicBezTo>
                  <a:pt x="2242" y="1436"/>
                  <a:pt x="2243" y="1435"/>
                  <a:pt x="2244" y="1432"/>
                </a:cubicBezTo>
                <a:cubicBezTo>
                  <a:pt x="2245" y="1429"/>
                  <a:pt x="2242" y="1430"/>
                  <a:pt x="2242" y="1426"/>
                </a:cubicBezTo>
                <a:cubicBezTo>
                  <a:pt x="2242" y="1421"/>
                  <a:pt x="2239" y="1422"/>
                  <a:pt x="2235" y="1417"/>
                </a:cubicBezTo>
                <a:cubicBezTo>
                  <a:pt x="2231" y="1412"/>
                  <a:pt x="2232" y="1411"/>
                  <a:pt x="2234" y="1409"/>
                </a:cubicBezTo>
                <a:cubicBezTo>
                  <a:pt x="2237" y="1407"/>
                  <a:pt x="2239" y="1416"/>
                  <a:pt x="2242" y="1417"/>
                </a:cubicBezTo>
                <a:cubicBezTo>
                  <a:pt x="2244" y="1417"/>
                  <a:pt x="2243" y="1413"/>
                  <a:pt x="2243" y="1413"/>
                </a:cubicBezTo>
                <a:cubicBezTo>
                  <a:pt x="2243" y="1413"/>
                  <a:pt x="2243" y="1410"/>
                  <a:pt x="2246" y="1411"/>
                </a:cubicBezTo>
                <a:cubicBezTo>
                  <a:pt x="2250" y="1412"/>
                  <a:pt x="2249" y="1409"/>
                  <a:pt x="2249" y="1409"/>
                </a:cubicBezTo>
                <a:cubicBezTo>
                  <a:pt x="2249" y="1409"/>
                  <a:pt x="2249" y="1411"/>
                  <a:pt x="2253" y="1414"/>
                </a:cubicBezTo>
                <a:cubicBezTo>
                  <a:pt x="2256" y="1417"/>
                  <a:pt x="2253" y="1417"/>
                  <a:pt x="2254" y="1422"/>
                </a:cubicBezTo>
                <a:cubicBezTo>
                  <a:pt x="2254" y="1426"/>
                  <a:pt x="2257" y="1426"/>
                  <a:pt x="2256" y="1424"/>
                </a:cubicBezTo>
                <a:cubicBezTo>
                  <a:pt x="2256" y="1423"/>
                  <a:pt x="2256" y="1421"/>
                  <a:pt x="2259" y="1420"/>
                </a:cubicBezTo>
                <a:cubicBezTo>
                  <a:pt x="2261" y="1418"/>
                  <a:pt x="2261" y="1418"/>
                  <a:pt x="2262" y="1416"/>
                </a:cubicBezTo>
                <a:cubicBezTo>
                  <a:pt x="2263" y="1414"/>
                  <a:pt x="2264" y="1416"/>
                  <a:pt x="2266" y="1412"/>
                </a:cubicBezTo>
                <a:cubicBezTo>
                  <a:pt x="2268" y="1408"/>
                  <a:pt x="2260" y="1407"/>
                  <a:pt x="2256" y="1403"/>
                </a:cubicBezTo>
                <a:cubicBezTo>
                  <a:pt x="2253" y="1400"/>
                  <a:pt x="2257" y="1401"/>
                  <a:pt x="2256" y="1397"/>
                </a:cubicBezTo>
                <a:cubicBezTo>
                  <a:pt x="2256" y="1392"/>
                  <a:pt x="2253" y="1396"/>
                  <a:pt x="2253" y="1392"/>
                </a:cubicBezTo>
                <a:cubicBezTo>
                  <a:pt x="2253" y="1388"/>
                  <a:pt x="2254" y="1386"/>
                  <a:pt x="2257" y="1386"/>
                </a:cubicBezTo>
                <a:cubicBezTo>
                  <a:pt x="2260" y="1386"/>
                  <a:pt x="2259" y="1387"/>
                  <a:pt x="2260" y="1391"/>
                </a:cubicBezTo>
                <a:cubicBezTo>
                  <a:pt x="2261" y="1395"/>
                  <a:pt x="2258" y="1396"/>
                  <a:pt x="2260" y="1397"/>
                </a:cubicBezTo>
                <a:cubicBezTo>
                  <a:pt x="2263" y="1399"/>
                  <a:pt x="2260" y="1394"/>
                  <a:pt x="2263" y="1394"/>
                </a:cubicBezTo>
                <a:cubicBezTo>
                  <a:pt x="2267" y="1394"/>
                  <a:pt x="2267" y="1389"/>
                  <a:pt x="2262" y="1385"/>
                </a:cubicBezTo>
                <a:cubicBezTo>
                  <a:pt x="2258" y="1381"/>
                  <a:pt x="2258" y="1381"/>
                  <a:pt x="2261" y="1377"/>
                </a:cubicBezTo>
                <a:cubicBezTo>
                  <a:pt x="2263" y="1373"/>
                  <a:pt x="2265" y="1379"/>
                  <a:pt x="2268" y="1376"/>
                </a:cubicBezTo>
                <a:cubicBezTo>
                  <a:pt x="2272" y="1372"/>
                  <a:pt x="2268" y="1373"/>
                  <a:pt x="2274" y="1373"/>
                </a:cubicBezTo>
                <a:cubicBezTo>
                  <a:pt x="2280" y="1374"/>
                  <a:pt x="2277" y="1377"/>
                  <a:pt x="2282" y="1380"/>
                </a:cubicBezTo>
                <a:cubicBezTo>
                  <a:pt x="2287" y="1383"/>
                  <a:pt x="2284" y="1379"/>
                  <a:pt x="2286" y="1376"/>
                </a:cubicBezTo>
                <a:cubicBezTo>
                  <a:pt x="2288" y="1372"/>
                  <a:pt x="2287" y="1373"/>
                  <a:pt x="2290" y="1373"/>
                </a:cubicBezTo>
                <a:cubicBezTo>
                  <a:pt x="2294" y="1373"/>
                  <a:pt x="2292" y="1380"/>
                  <a:pt x="2296" y="1381"/>
                </a:cubicBezTo>
                <a:cubicBezTo>
                  <a:pt x="2300" y="1381"/>
                  <a:pt x="2296" y="1378"/>
                  <a:pt x="2299" y="1376"/>
                </a:cubicBezTo>
                <a:cubicBezTo>
                  <a:pt x="2301" y="1375"/>
                  <a:pt x="2302" y="1378"/>
                  <a:pt x="2305" y="1381"/>
                </a:cubicBezTo>
                <a:cubicBezTo>
                  <a:pt x="2307" y="1384"/>
                  <a:pt x="2308" y="1380"/>
                  <a:pt x="2309" y="1378"/>
                </a:cubicBezTo>
                <a:cubicBezTo>
                  <a:pt x="2310" y="1376"/>
                  <a:pt x="2311" y="1377"/>
                  <a:pt x="2312" y="1371"/>
                </a:cubicBezTo>
                <a:cubicBezTo>
                  <a:pt x="2312" y="1366"/>
                  <a:pt x="2310" y="1370"/>
                  <a:pt x="2306" y="1369"/>
                </a:cubicBezTo>
                <a:cubicBezTo>
                  <a:pt x="2302" y="1367"/>
                  <a:pt x="2305" y="1364"/>
                  <a:pt x="2301" y="1364"/>
                </a:cubicBezTo>
                <a:cubicBezTo>
                  <a:pt x="2297" y="1364"/>
                  <a:pt x="2298" y="1361"/>
                  <a:pt x="2300" y="1358"/>
                </a:cubicBezTo>
                <a:cubicBezTo>
                  <a:pt x="2303" y="1355"/>
                  <a:pt x="2303" y="1353"/>
                  <a:pt x="2297" y="1350"/>
                </a:cubicBezTo>
                <a:cubicBezTo>
                  <a:pt x="2291" y="1348"/>
                  <a:pt x="2291" y="1350"/>
                  <a:pt x="2291" y="1350"/>
                </a:cubicBezTo>
                <a:cubicBezTo>
                  <a:pt x="2291" y="1350"/>
                  <a:pt x="2291" y="1348"/>
                  <a:pt x="2289" y="1344"/>
                </a:cubicBezTo>
                <a:cubicBezTo>
                  <a:pt x="2287" y="1340"/>
                  <a:pt x="2288" y="1348"/>
                  <a:pt x="2284" y="1341"/>
                </a:cubicBezTo>
                <a:cubicBezTo>
                  <a:pt x="2279" y="1333"/>
                  <a:pt x="2288" y="1333"/>
                  <a:pt x="2288" y="1333"/>
                </a:cubicBezTo>
                <a:cubicBezTo>
                  <a:pt x="2288" y="1333"/>
                  <a:pt x="2288" y="1338"/>
                  <a:pt x="2290" y="1340"/>
                </a:cubicBezTo>
                <a:cubicBezTo>
                  <a:pt x="2292" y="1342"/>
                  <a:pt x="2292" y="1339"/>
                  <a:pt x="2295" y="1338"/>
                </a:cubicBezTo>
                <a:cubicBezTo>
                  <a:pt x="2299" y="1336"/>
                  <a:pt x="2295" y="1342"/>
                  <a:pt x="2300" y="1340"/>
                </a:cubicBezTo>
                <a:cubicBezTo>
                  <a:pt x="2306" y="1339"/>
                  <a:pt x="2304" y="1343"/>
                  <a:pt x="2308" y="1343"/>
                </a:cubicBezTo>
                <a:cubicBezTo>
                  <a:pt x="2312" y="1342"/>
                  <a:pt x="2310" y="1338"/>
                  <a:pt x="2309" y="1335"/>
                </a:cubicBezTo>
                <a:cubicBezTo>
                  <a:pt x="2309" y="1332"/>
                  <a:pt x="2304" y="1332"/>
                  <a:pt x="2304" y="1332"/>
                </a:cubicBezTo>
                <a:cubicBezTo>
                  <a:pt x="2304" y="1332"/>
                  <a:pt x="2304" y="1329"/>
                  <a:pt x="2303" y="1325"/>
                </a:cubicBezTo>
                <a:cubicBezTo>
                  <a:pt x="2303" y="1321"/>
                  <a:pt x="2300" y="1325"/>
                  <a:pt x="2297" y="1325"/>
                </a:cubicBezTo>
                <a:cubicBezTo>
                  <a:pt x="2294" y="1324"/>
                  <a:pt x="2295" y="1319"/>
                  <a:pt x="2293" y="1317"/>
                </a:cubicBezTo>
                <a:cubicBezTo>
                  <a:pt x="2291" y="1314"/>
                  <a:pt x="2289" y="1317"/>
                  <a:pt x="2289" y="1319"/>
                </a:cubicBezTo>
                <a:cubicBezTo>
                  <a:pt x="2288" y="1322"/>
                  <a:pt x="2286" y="1323"/>
                  <a:pt x="2284" y="1321"/>
                </a:cubicBezTo>
                <a:cubicBezTo>
                  <a:pt x="2282" y="1319"/>
                  <a:pt x="2278" y="1319"/>
                  <a:pt x="2274" y="1317"/>
                </a:cubicBezTo>
                <a:cubicBezTo>
                  <a:pt x="2270" y="1316"/>
                  <a:pt x="2277" y="1317"/>
                  <a:pt x="2278" y="1315"/>
                </a:cubicBezTo>
                <a:cubicBezTo>
                  <a:pt x="2280" y="1313"/>
                  <a:pt x="2283" y="1317"/>
                  <a:pt x="2286" y="1318"/>
                </a:cubicBezTo>
                <a:cubicBezTo>
                  <a:pt x="2288" y="1319"/>
                  <a:pt x="2286" y="1314"/>
                  <a:pt x="2286" y="1314"/>
                </a:cubicBezTo>
                <a:cubicBezTo>
                  <a:pt x="2286" y="1314"/>
                  <a:pt x="2292" y="1315"/>
                  <a:pt x="2294" y="1315"/>
                </a:cubicBezTo>
                <a:cubicBezTo>
                  <a:pt x="2297" y="1314"/>
                  <a:pt x="2290" y="1314"/>
                  <a:pt x="2293" y="1312"/>
                </a:cubicBezTo>
                <a:cubicBezTo>
                  <a:pt x="2295" y="1310"/>
                  <a:pt x="2296" y="1314"/>
                  <a:pt x="2300" y="1314"/>
                </a:cubicBezTo>
                <a:cubicBezTo>
                  <a:pt x="2303" y="1314"/>
                  <a:pt x="2303" y="1311"/>
                  <a:pt x="2303" y="1309"/>
                </a:cubicBezTo>
                <a:cubicBezTo>
                  <a:pt x="2303" y="1306"/>
                  <a:pt x="2301" y="1307"/>
                  <a:pt x="2300" y="1309"/>
                </a:cubicBezTo>
                <a:cubicBezTo>
                  <a:pt x="2299" y="1312"/>
                  <a:pt x="2294" y="1308"/>
                  <a:pt x="2294" y="1308"/>
                </a:cubicBezTo>
                <a:cubicBezTo>
                  <a:pt x="2294" y="1308"/>
                  <a:pt x="2292" y="1304"/>
                  <a:pt x="2289" y="1301"/>
                </a:cubicBezTo>
                <a:cubicBezTo>
                  <a:pt x="2286" y="1298"/>
                  <a:pt x="2291" y="1305"/>
                  <a:pt x="2286" y="1303"/>
                </a:cubicBezTo>
                <a:cubicBezTo>
                  <a:pt x="2282" y="1301"/>
                  <a:pt x="2282" y="1301"/>
                  <a:pt x="2279" y="1300"/>
                </a:cubicBezTo>
                <a:cubicBezTo>
                  <a:pt x="2277" y="1298"/>
                  <a:pt x="2282" y="1302"/>
                  <a:pt x="2282" y="1306"/>
                </a:cubicBezTo>
                <a:cubicBezTo>
                  <a:pt x="2282" y="1309"/>
                  <a:pt x="2277" y="1301"/>
                  <a:pt x="2276" y="1304"/>
                </a:cubicBezTo>
                <a:cubicBezTo>
                  <a:pt x="2275" y="1307"/>
                  <a:pt x="2272" y="1304"/>
                  <a:pt x="2267" y="1303"/>
                </a:cubicBezTo>
                <a:cubicBezTo>
                  <a:pt x="2263" y="1302"/>
                  <a:pt x="2265" y="1307"/>
                  <a:pt x="2261" y="1307"/>
                </a:cubicBezTo>
                <a:cubicBezTo>
                  <a:pt x="2258" y="1307"/>
                  <a:pt x="2258" y="1310"/>
                  <a:pt x="2254" y="1311"/>
                </a:cubicBezTo>
                <a:cubicBezTo>
                  <a:pt x="2249" y="1311"/>
                  <a:pt x="2250" y="1315"/>
                  <a:pt x="2254" y="1316"/>
                </a:cubicBezTo>
                <a:cubicBezTo>
                  <a:pt x="2258" y="1318"/>
                  <a:pt x="2255" y="1318"/>
                  <a:pt x="2254" y="1322"/>
                </a:cubicBezTo>
                <a:cubicBezTo>
                  <a:pt x="2253" y="1326"/>
                  <a:pt x="2250" y="1319"/>
                  <a:pt x="2247" y="1320"/>
                </a:cubicBezTo>
                <a:cubicBezTo>
                  <a:pt x="2245" y="1320"/>
                  <a:pt x="2250" y="1323"/>
                  <a:pt x="2246" y="1323"/>
                </a:cubicBezTo>
                <a:cubicBezTo>
                  <a:pt x="2243" y="1323"/>
                  <a:pt x="2242" y="1318"/>
                  <a:pt x="2242" y="1318"/>
                </a:cubicBezTo>
                <a:cubicBezTo>
                  <a:pt x="2242" y="1318"/>
                  <a:pt x="2244" y="1318"/>
                  <a:pt x="2246" y="1316"/>
                </a:cubicBezTo>
                <a:cubicBezTo>
                  <a:pt x="2248" y="1314"/>
                  <a:pt x="2243" y="1314"/>
                  <a:pt x="2244" y="1311"/>
                </a:cubicBezTo>
                <a:cubicBezTo>
                  <a:pt x="2245" y="1308"/>
                  <a:pt x="2241" y="1308"/>
                  <a:pt x="2245" y="1306"/>
                </a:cubicBezTo>
                <a:cubicBezTo>
                  <a:pt x="2249" y="1303"/>
                  <a:pt x="2242" y="1306"/>
                  <a:pt x="2244" y="1300"/>
                </a:cubicBezTo>
                <a:cubicBezTo>
                  <a:pt x="2247" y="1295"/>
                  <a:pt x="2241" y="1299"/>
                  <a:pt x="2242" y="1297"/>
                </a:cubicBezTo>
                <a:cubicBezTo>
                  <a:pt x="2244" y="1295"/>
                  <a:pt x="2243" y="1294"/>
                  <a:pt x="2243" y="1291"/>
                </a:cubicBezTo>
                <a:cubicBezTo>
                  <a:pt x="2243" y="1289"/>
                  <a:pt x="2241" y="1289"/>
                  <a:pt x="2240" y="1292"/>
                </a:cubicBezTo>
                <a:cubicBezTo>
                  <a:pt x="2240" y="1296"/>
                  <a:pt x="2237" y="1293"/>
                  <a:pt x="2238" y="1296"/>
                </a:cubicBezTo>
                <a:cubicBezTo>
                  <a:pt x="2239" y="1299"/>
                  <a:pt x="2234" y="1297"/>
                  <a:pt x="2236" y="1301"/>
                </a:cubicBezTo>
                <a:cubicBezTo>
                  <a:pt x="2238" y="1304"/>
                  <a:pt x="2233" y="1298"/>
                  <a:pt x="2234" y="1303"/>
                </a:cubicBezTo>
                <a:cubicBezTo>
                  <a:pt x="2236" y="1308"/>
                  <a:pt x="2234" y="1306"/>
                  <a:pt x="2232" y="1308"/>
                </a:cubicBezTo>
                <a:cubicBezTo>
                  <a:pt x="2230" y="1309"/>
                  <a:pt x="2232" y="1311"/>
                  <a:pt x="2230" y="1313"/>
                </a:cubicBezTo>
                <a:cubicBezTo>
                  <a:pt x="2229" y="1315"/>
                  <a:pt x="2232" y="1318"/>
                  <a:pt x="2232" y="1318"/>
                </a:cubicBezTo>
                <a:cubicBezTo>
                  <a:pt x="2232" y="1318"/>
                  <a:pt x="2228" y="1319"/>
                  <a:pt x="2226" y="1318"/>
                </a:cubicBezTo>
                <a:cubicBezTo>
                  <a:pt x="2225" y="1318"/>
                  <a:pt x="2220" y="1324"/>
                  <a:pt x="2220" y="1324"/>
                </a:cubicBezTo>
                <a:cubicBezTo>
                  <a:pt x="2220" y="1324"/>
                  <a:pt x="2221" y="1316"/>
                  <a:pt x="2219" y="1312"/>
                </a:cubicBezTo>
                <a:cubicBezTo>
                  <a:pt x="2217" y="1308"/>
                  <a:pt x="2214" y="1312"/>
                  <a:pt x="2214" y="1312"/>
                </a:cubicBezTo>
                <a:cubicBezTo>
                  <a:pt x="2214" y="1312"/>
                  <a:pt x="2214" y="1309"/>
                  <a:pt x="2212" y="1306"/>
                </a:cubicBezTo>
                <a:cubicBezTo>
                  <a:pt x="2209" y="1303"/>
                  <a:pt x="2209" y="1306"/>
                  <a:pt x="2206" y="1305"/>
                </a:cubicBezTo>
                <a:cubicBezTo>
                  <a:pt x="2202" y="1304"/>
                  <a:pt x="2204" y="1301"/>
                  <a:pt x="2207" y="1302"/>
                </a:cubicBezTo>
                <a:cubicBezTo>
                  <a:pt x="2211" y="1302"/>
                  <a:pt x="2212" y="1303"/>
                  <a:pt x="2215" y="1302"/>
                </a:cubicBezTo>
                <a:cubicBezTo>
                  <a:pt x="2218" y="1302"/>
                  <a:pt x="2211" y="1298"/>
                  <a:pt x="2214" y="1298"/>
                </a:cubicBezTo>
                <a:cubicBezTo>
                  <a:pt x="2216" y="1297"/>
                  <a:pt x="2219" y="1304"/>
                  <a:pt x="2223" y="1305"/>
                </a:cubicBezTo>
                <a:cubicBezTo>
                  <a:pt x="2226" y="1305"/>
                  <a:pt x="2228" y="1304"/>
                  <a:pt x="2230" y="1303"/>
                </a:cubicBezTo>
                <a:cubicBezTo>
                  <a:pt x="2232" y="1302"/>
                  <a:pt x="2233" y="1301"/>
                  <a:pt x="2232" y="1300"/>
                </a:cubicBezTo>
                <a:cubicBezTo>
                  <a:pt x="2231" y="1298"/>
                  <a:pt x="2229" y="1300"/>
                  <a:pt x="2229" y="1300"/>
                </a:cubicBezTo>
                <a:cubicBezTo>
                  <a:pt x="2229" y="1300"/>
                  <a:pt x="2228" y="1296"/>
                  <a:pt x="2229" y="1294"/>
                </a:cubicBezTo>
                <a:cubicBezTo>
                  <a:pt x="2230" y="1292"/>
                  <a:pt x="2231" y="1295"/>
                  <a:pt x="2232" y="1295"/>
                </a:cubicBezTo>
                <a:cubicBezTo>
                  <a:pt x="2234" y="1296"/>
                  <a:pt x="2233" y="1293"/>
                  <a:pt x="2234" y="1291"/>
                </a:cubicBezTo>
                <a:cubicBezTo>
                  <a:pt x="2236" y="1289"/>
                  <a:pt x="2235" y="1293"/>
                  <a:pt x="2236" y="1293"/>
                </a:cubicBezTo>
                <a:cubicBezTo>
                  <a:pt x="2238" y="1292"/>
                  <a:pt x="2239" y="1289"/>
                  <a:pt x="2240" y="1287"/>
                </a:cubicBezTo>
                <a:cubicBezTo>
                  <a:pt x="2240" y="1285"/>
                  <a:pt x="2236" y="1282"/>
                  <a:pt x="2236" y="1282"/>
                </a:cubicBezTo>
                <a:cubicBezTo>
                  <a:pt x="2236" y="1282"/>
                  <a:pt x="2236" y="1280"/>
                  <a:pt x="2236" y="1277"/>
                </a:cubicBezTo>
                <a:cubicBezTo>
                  <a:pt x="2236" y="1273"/>
                  <a:pt x="2234" y="1273"/>
                  <a:pt x="2231" y="1272"/>
                </a:cubicBezTo>
                <a:cubicBezTo>
                  <a:pt x="2229" y="1271"/>
                  <a:pt x="2229" y="1270"/>
                  <a:pt x="2230" y="1268"/>
                </a:cubicBezTo>
                <a:cubicBezTo>
                  <a:pt x="2230" y="1265"/>
                  <a:pt x="2230" y="1264"/>
                  <a:pt x="2229" y="1262"/>
                </a:cubicBezTo>
                <a:cubicBezTo>
                  <a:pt x="2229" y="1260"/>
                  <a:pt x="2227" y="1260"/>
                  <a:pt x="2226" y="1260"/>
                </a:cubicBezTo>
                <a:cubicBezTo>
                  <a:pt x="2225" y="1260"/>
                  <a:pt x="2226" y="1257"/>
                  <a:pt x="2224" y="1255"/>
                </a:cubicBezTo>
                <a:cubicBezTo>
                  <a:pt x="2222" y="1253"/>
                  <a:pt x="2224" y="1257"/>
                  <a:pt x="2221" y="1255"/>
                </a:cubicBezTo>
                <a:cubicBezTo>
                  <a:pt x="2218" y="1253"/>
                  <a:pt x="2221" y="1252"/>
                  <a:pt x="2222" y="1250"/>
                </a:cubicBezTo>
                <a:cubicBezTo>
                  <a:pt x="2224" y="1249"/>
                  <a:pt x="2226" y="1249"/>
                  <a:pt x="2229" y="1249"/>
                </a:cubicBezTo>
                <a:cubicBezTo>
                  <a:pt x="2231" y="1249"/>
                  <a:pt x="2230" y="1250"/>
                  <a:pt x="2232" y="1252"/>
                </a:cubicBezTo>
                <a:cubicBezTo>
                  <a:pt x="2233" y="1253"/>
                  <a:pt x="2232" y="1256"/>
                  <a:pt x="2234" y="1258"/>
                </a:cubicBezTo>
                <a:cubicBezTo>
                  <a:pt x="2237" y="1260"/>
                  <a:pt x="2236" y="1256"/>
                  <a:pt x="2238" y="1258"/>
                </a:cubicBezTo>
                <a:cubicBezTo>
                  <a:pt x="2239" y="1261"/>
                  <a:pt x="2239" y="1262"/>
                  <a:pt x="2241" y="1263"/>
                </a:cubicBezTo>
                <a:cubicBezTo>
                  <a:pt x="2242" y="1264"/>
                  <a:pt x="2241" y="1262"/>
                  <a:pt x="2240" y="1260"/>
                </a:cubicBezTo>
                <a:cubicBezTo>
                  <a:pt x="2239" y="1259"/>
                  <a:pt x="2240" y="1257"/>
                  <a:pt x="2241" y="1256"/>
                </a:cubicBezTo>
                <a:cubicBezTo>
                  <a:pt x="2243" y="1254"/>
                  <a:pt x="2239" y="1252"/>
                  <a:pt x="2241" y="1249"/>
                </a:cubicBezTo>
                <a:cubicBezTo>
                  <a:pt x="2242" y="1247"/>
                  <a:pt x="2244" y="1250"/>
                  <a:pt x="2245" y="1249"/>
                </a:cubicBezTo>
                <a:cubicBezTo>
                  <a:pt x="2247" y="1248"/>
                  <a:pt x="2245" y="1246"/>
                  <a:pt x="2248" y="1247"/>
                </a:cubicBezTo>
                <a:cubicBezTo>
                  <a:pt x="2251" y="1248"/>
                  <a:pt x="2248" y="1250"/>
                  <a:pt x="2246" y="1252"/>
                </a:cubicBezTo>
                <a:cubicBezTo>
                  <a:pt x="2244" y="1254"/>
                  <a:pt x="2246" y="1255"/>
                  <a:pt x="2246" y="1260"/>
                </a:cubicBezTo>
                <a:cubicBezTo>
                  <a:pt x="2246" y="1265"/>
                  <a:pt x="2249" y="1259"/>
                  <a:pt x="2250" y="1262"/>
                </a:cubicBezTo>
                <a:cubicBezTo>
                  <a:pt x="2252" y="1265"/>
                  <a:pt x="2252" y="1267"/>
                  <a:pt x="2256" y="1269"/>
                </a:cubicBezTo>
                <a:cubicBezTo>
                  <a:pt x="2260" y="1270"/>
                  <a:pt x="2258" y="1266"/>
                  <a:pt x="2260" y="1265"/>
                </a:cubicBezTo>
                <a:cubicBezTo>
                  <a:pt x="2263" y="1263"/>
                  <a:pt x="2262" y="1268"/>
                  <a:pt x="2266" y="1269"/>
                </a:cubicBezTo>
                <a:cubicBezTo>
                  <a:pt x="2269" y="1269"/>
                  <a:pt x="2267" y="1272"/>
                  <a:pt x="2269" y="1275"/>
                </a:cubicBezTo>
                <a:cubicBezTo>
                  <a:pt x="2271" y="1278"/>
                  <a:pt x="2271" y="1275"/>
                  <a:pt x="2274" y="1274"/>
                </a:cubicBezTo>
                <a:cubicBezTo>
                  <a:pt x="2277" y="1274"/>
                  <a:pt x="2276" y="1277"/>
                  <a:pt x="2277" y="1277"/>
                </a:cubicBezTo>
                <a:cubicBezTo>
                  <a:pt x="2277" y="1277"/>
                  <a:pt x="2278" y="1275"/>
                  <a:pt x="2277" y="1273"/>
                </a:cubicBezTo>
                <a:cubicBezTo>
                  <a:pt x="2276" y="1272"/>
                  <a:pt x="2278" y="1272"/>
                  <a:pt x="2279" y="1271"/>
                </a:cubicBezTo>
                <a:cubicBezTo>
                  <a:pt x="2280" y="1270"/>
                  <a:pt x="2280" y="1269"/>
                  <a:pt x="2278" y="1267"/>
                </a:cubicBezTo>
                <a:cubicBezTo>
                  <a:pt x="2276" y="1265"/>
                  <a:pt x="2277" y="1263"/>
                  <a:pt x="2278" y="1263"/>
                </a:cubicBezTo>
                <a:cubicBezTo>
                  <a:pt x="2279" y="1262"/>
                  <a:pt x="2280" y="1265"/>
                  <a:pt x="2281" y="1268"/>
                </a:cubicBezTo>
                <a:cubicBezTo>
                  <a:pt x="2282" y="1270"/>
                  <a:pt x="2284" y="1268"/>
                  <a:pt x="2285" y="1270"/>
                </a:cubicBezTo>
                <a:cubicBezTo>
                  <a:pt x="2286" y="1272"/>
                  <a:pt x="2289" y="1271"/>
                  <a:pt x="2291" y="1271"/>
                </a:cubicBezTo>
                <a:cubicBezTo>
                  <a:pt x="2293" y="1271"/>
                  <a:pt x="2294" y="1270"/>
                  <a:pt x="2290" y="1269"/>
                </a:cubicBezTo>
                <a:cubicBezTo>
                  <a:pt x="2287" y="1267"/>
                  <a:pt x="2290" y="1263"/>
                  <a:pt x="2290" y="1263"/>
                </a:cubicBezTo>
                <a:cubicBezTo>
                  <a:pt x="2290" y="1263"/>
                  <a:pt x="2292" y="1263"/>
                  <a:pt x="2293" y="1261"/>
                </a:cubicBezTo>
                <a:cubicBezTo>
                  <a:pt x="2294" y="1260"/>
                  <a:pt x="2294" y="1257"/>
                  <a:pt x="2291" y="1255"/>
                </a:cubicBezTo>
                <a:cubicBezTo>
                  <a:pt x="2289" y="1253"/>
                  <a:pt x="2290" y="1257"/>
                  <a:pt x="2287" y="1256"/>
                </a:cubicBezTo>
                <a:cubicBezTo>
                  <a:pt x="2285" y="1256"/>
                  <a:pt x="2287" y="1253"/>
                  <a:pt x="2285" y="1252"/>
                </a:cubicBezTo>
                <a:cubicBezTo>
                  <a:pt x="2283" y="1252"/>
                  <a:pt x="2284" y="1250"/>
                  <a:pt x="2284" y="1249"/>
                </a:cubicBezTo>
                <a:cubicBezTo>
                  <a:pt x="2285" y="1247"/>
                  <a:pt x="2285" y="1247"/>
                  <a:pt x="2288" y="1251"/>
                </a:cubicBezTo>
                <a:cubicBezTo>
                  <a:pt x="2290" y="1254"/>
                  <a:pt x="2294" y="1253"/>
                  <a:pt x="2295" y="1253"/>
                </a:cubicBezTo>
                <a:cubicBezTo>
                  <a:pt x="2296" y="1252"/>
                  <a:pt x="2296" y="1251"/>
                  <a:pt x="2294" y="1252"/>
                </a:cubicBezTo>
                <a:cubicBezTo>
                  <a:pt x="2293" y="1252"/>
                  <a:pt x="2291" y="1249"/>
                  <a:pt x="2291" y="1249"/>
                </a:cubicBezTo>
                <a:cubicBezTo>
                  <a:pt x="2291" y="1249"/>
                  <a:pt x="2295" y="1250"/>
                  <a:pt x="2296" y="1249"/>
                </a:cubicBezTo>
                <a:cubicBezTo>
                  <a:pt x="2297" y="1249"/>
                  <a:pt x="2297" y="1248"/>
                  <a:pt x="2295" y="1248"/>
                </a:cubicBezTo>
                <a:cubicBezTo>
                  <a:pt x="2293" y="1249"/>
                  <a:pt x="2291" y="1244"/>
                  <a:pt x="2292" y="1241"/>
                </a:cubicBezTo>
                <a:cubicBezTo>
                  <a:pt x="2293" y="1239"/>
                  <a:pt x="2291" y="1239"/>
                  <a:pt x="2288" y="1238"/>
                </a:cubicBezTo>
                <a:cubicBezTo>
                  <a:pt x="2284" y="1236"/>
                  <a:pt x="2287" y="1234"/>
                  <a:pt x="2289" y="1233"/>
                </a:cubicBezTo>
                <a:cubicBezTo>
                  <a:pt x="2292" y="1231"/>
                  <a:pt x="2293" y="1228"/>
                  <a:pt x="2294" y="1225"/>
                </a:cubicBezTo>
                <a:cubicBezTo>
                  <a:pt x="2295" y="1222"/>
                  <a:pt x="2298" y="1223"/>
                  <a:pt x="2300" y="1224"/>
                </a:cubicBezTo>
                <a:cubicBezTo>
                  <a:pt x="2303" y="1226"/>
                  <a:pt x="2302" y="1227"/>
                  <a:pt x="2300" y="1229"/>
                </a:cubicBezTo>
                <a:cubicBezTo>
                  <a:pt x="2297" y="1230"/>
                  <a:pt x="2297" y="1230"/>
                  <a:pt x="2295" y="1232"/>
                </a:cubicBezTo>
                <a:cubicBezTo>
                  <a:pt x="2294" y="1234"/>
                  <a:pt x="2292" y="1236"/>
                  <a:pt x="2291" y="1237"/>
                </a:cubicBezTo>
                <a:cubicBezTo>
                  <a:pt x="2290" y="1238"/>
                  <a:pt x="2290" y="1239"/>
                  <a:pt x="2294" y="1239"/>
                </a:cubicBezTo>
                <a:cubicBezTo>
                  <a:pt x="2298" y="1239"/>
                  <a:pt x="2297" y="1244"/>
                  <a:pt x="2299" y="1246"/>
                </a:cubicBezTo>
                <a:cubicBezTo>
                  <a:pt x="2300" y="1249"/>
                  <a:pt x="2297" y="1249"/>
                  <a:pt x="2297" y="1253"/>
                </a:cubicBezTo>
                <a:cubicBezTo>
                  <a:pt x="2298" y="1258"/>
                  <a:pt x="2300" y="1254"/>
                  <a:pt x="2301" y="1257"/>
                </a:cubicBezTo>
                <a:cubicBezTo>
                  <a:pt x="2302" y="1260"/>
                  <a:pt x="2302" y="1260"/>
                  <a:pt x="2307" y="1260"/>
                </a:cubicBezTo>
                <a:cubicBezTo>
                  <a:pt x="2311" y="1260"/>
                  <a:pt x="2309" y="1258"/>
                  <a:pt x="2307" y="1255"/>
                </a:cubicBezTo>
                <a:cubicBezTo>
                  <a:pt x="2305" y="1252"/>
                  <a:pt x="2305" y="1253"/>
                  <a:pt x="2305" y="1249"/>
                </a:cubicBezTo>
                <a:cubicBezTo>
                  <a:pt x="2304" y="1246"/>
                  <a:pt x="2309" y="1252"/>
                  <a:pt x="2309" y="1252"/>
                </a:cubicBezTo>
                <a:cubicBezTo>
                  <a:pt x="2309" y="1252"/>
                  <a:pt x="2311" y="1254"/>
                  <a:pt x="2310" y="1259"/>
                </a:cubicBezTo>
                <a:cubicBezTo>
                  <a:pt x="2310" y="1263"/>
                  <a:pt x="2317" y="1260"/>
                  <a:pt x="2317" y="1260"/>
                </a:cubicBezTo>
                <a:cubicBezTo>
                  <a:pt x="2317" y="1260"/>
                  <a:pt x="2321" y="1263"/>
                  <a:pt x="2324" y="1263"/>
                </a:cubicBezTo>
                <a:cubicBezTo>
                  <a:pt x="2327" y="1264"/>
                  <a:pt x="2326" y="1260"/>
                  <a:pt x="2329" y="1258"/>
                </a:cubicBezTo>
                <a:cubicBezTo>
                  <a:pt x="2331" y="1256"/>
                  <a:pt x="2332" y="1260"/>
                  <a:pt x="2336" y="1259"/>
                </a:cubicBezTo>
                <a:cubicBezTo>
                  <a:pt x="2340" y="1258"/>
                  <a:pt x="2339" y="1255"/>
                  <a:pt x="2337" y="1255"/>
                </a:cubicBezTo>
                <a:cubicBezTo>
                  <a:pt x="2334" y="1254"/>
                  <a:pt x="2337" y="1251"/>
                  <a:pt x="2336" y="1250"/>
                </a:cubicBezTo>
                <a:cubicBezTo>
                  <a:pt x="2335" y="1250"/>
                  <a:pt x="2336" y="1247"/>
                  <a:pt x="2335" y="1246"/>
                </a:cubicBezTo>
                <a:cubicBezTo>
                  <a:pt x="2334" y="1246"/>
                  <a:pt x="2335" y="1248"/>
                  <a:pt x="2333" y="1249"/>
                </a:cubicBezTo>
                <a:cubicBezTo>
                  <a:pt x="2331" y="1250"/>
                  <a:pt x="2332" y="1246"/>
                  <a:pt x="2327" y="1243"/>
                </a:cubicBezTo>
                <a:cubicBezTo>
                  <a:pt x="2322" y="1240"/>
                  <a:pt x="2327" y="1238"/>
                  <a:pt x="2323" y="1236"/>
                </a:cubicBezTo>
                <a:cubicBezTo>
                  <a:pt x="2319" y="1234"/>
                  <a:pt x="2318" y="1236"/>
                  <a:pt x="2315" y="1231"/>
                </a:cubicBezTo>
                <a:cubicBezTo>
                  <a:pt x="2311" y="1226"/>
                  <a:pt x="2314" y="1227"/>
                  <a:pt x="2317" y="1226"/>
                </a:cubicBezTo>
                <a:cubicBezTo>
                  <a:pt x="2320" y="1224"/>
                  <a:pt x="2321" y="1225"/>
                  <a:pt x="2325" y="1229"/>
                </a:cubicBezTo>
                <a:cubicBezTo>
                  <a:pt x="2329" y="1233"/>
                  <a:pt x="2328" y="1232"/>
                  <a:pt x="2331" y="1231"/>
                </a:cubicBezTo>
                <a:cubicBezTo>
                  <a:pt x="2334" y="1230"/>
                  <a:pt x="2332" y="1227"/>
                  <a:pt x="2333" y="1225"/>
                </a:cubicBezTo>
                <a:cubicBezTo>
                  <a:pt x="2334" y="1222"/>
                  <a:pt x="2334" y="1226"/>
                  <a:pt x="2337" y="1223"/>
                </a:cubicBezTo>
                <a:cubicBezTo>
                  <a:pt x="2340" y="1220"/>
                  <a:pt x="2334" y="1220"/>
                  <a:pt x="2334" y="1220"/>
                </a:cubicBezTo>
                <a:cubicBezTo>
                  <a:pt x="2334" y="1220"/>
                  <a:pt x="2331" y="1217"/>
                  <a:pt x="2333" y="1213"/>
                </a:cubicBezTo>
                <a:cubicBezTo>
                  <a:pt x="2335" y="1210"/>
                  <a:pt x="2332" y="1210"/>
                  <a:pt x="2327" y="1208"/>
                </a:cubicBezTo>
                <a:cubicBezTo>
                  <a:pt x="2323" y="1205"/>
                  <a:pt x="2328" y="1206"/>
                  <a:pt x="2332" y="1206"/>
                </a:cubicBezTo>
                <a:cubicBezTo>
                  <a:pt x="2335" y="1206"/>
                  <a:pt x="2335" y="1209"/>
                  <a:pt x="2338" y="1210"/>
                </a:cubicBezTo>
                <a:cubicBezTo>
                  <a:pt x="2341" y="1210"/>
                  <a:pt x="2337" y="1206"/>
                  <a:pt x="2338" y="1204"/>
                </a:cubicBezTo>
                <a:cubicBezTo>
                  <a:pt x="2339" y="1201"/>
                  <a:pt x="2340" y="1206"/>
                  <a:pt x="2341" y="1205"/>
                </a:cubicBezTo>
                <a:cubicBezTo>
                  <a:pt x="2343" y="1203"/>
                  <a:pt x="2340" y="1200"/>
                  <a:pt x="2340" y="1200"/>
                </a:cubicBezTo>
                <a:close/>
                <a:moveTo>
                  <a:pt x="2170" y="973"/>
                </a:moveTo>
                <a:cubicBezTo>
                  <a:pt x="2172" y="973"/>
                  <a:pt x="2171" y="977"/>
                  <a:pt x="2170" y="976"/>
                </a:cubicBezTo>
                <a:cubicBezTo>
                  <a:pt x="2168" y="975"/>
                  <a:pt x="2164" y="974"/>
                  <a:pt x="2165" y="972"/>
                </a:cubicBezTo>
                <a:cubicBezTo>
                  <a:pt x="2166" y="969"/>
                  <a:pt x="2161" y="973"/>
                  <a:pt x="2162" y="970"/>
                </a:cubicBezTo>
                <a:cubicBezTo>
                  <a:pt x="2163" y="967"/>
                  <a:pt x="2163" y="965"/>
                  <a:pt x="2163" y="965"/>
                </a:cubicBezTo>
                <a:cubicBezTo>
                  <a:pt x="2165" y="965"/>
                  <a:pt x="2167" y="965"/>
                  <a:pt x="2167" y="968"/>
                </a:cubicBezTo>
                <a:cubicBezTo>
                  <a:pt x="2168" y="972"/>
                  <a:pt x="2168" y="974"/>
                  <a:pt x="2170" y="973"/>
                </a:cubicBezTo>
                <a:close/>
                <a:moveTo>
                  <a:pt x="2175" y="916"/>
                </a:moveTo>
                <a:cubicBezTo>
                  <a:pt x="2175" y="916"/>
                  <a:pt x="2177" y="916"/>
                  <a:pt x="2178" y="917"/>
                </a:cubicBezTo>
                <a:cubicBezTo>
                  <a:pt x="2179" y="918"/>
                  <a:pt x="2179" y="920"/>
                  <a:pt x="2177" y="920"/>
                </a:cubicBezTo>
                <a:cubicBezTo>
                  <a:pt x="2175" y="920"/>
                  <a:pt x="2174" y="918"/>
                  <a:pt x="2175" y="916"/>
                </a:cubicBezTo>
                <a:close/>
                <a:moveTo>
                  <a:pt x="2174" y="939"/>
                </a:moveTo>
                <a:cubicBezTo>
                  <a:pt x="2176" y="940"/>
                  <a:pt x="2173" y="942"/>
                  <a:pt x="2173" y="946"/>
                </a:cubicBezTo>
                <a:cubicBezTo>
                  <a:pt x="2172" y="951"/>
                  <a:pt x="2174" y="950"/>
                  <a:pt x="2170" y="952"/>
                </a:cubicBezTo>
                <a:cubicBezTo>
                  <a:pt x="2170" y="952"/>
                  <a:pt x="2170" y="948"/>
                  <a:pt x="2167" y="947"/>
                </a:cubicBezTo>
                <a:cubicBezTo>
                  <a:pt x="2164" y="946"/>
                  <a:pt x="2169" y="944"/>
                  <a:pt x="2170" y="942"/>
                </a:cubicBezTo>
                <a:cubicBezTo>
                  <a:pt x="2172" y="941"/>
                  <a:pt x="2172" y="938"/>
                  <a:pt x="2174" y="939"/>
                </a:cubicBezTo>
                <a:close/>
                <a:moveTo>
                  <a:pt x="2152" y="952"/>
                </a:moveTo>
                <a:cubicBezTo>
                  <a:pt x="2155" y="946"/>
                  <a:pt x="2160" y="949"/>
                  <a:pt x="2159" y="944"/>
                </a:cubicBezTo>
                <a:cubicBezTo>
                  <a:pt x="2158" y="939"/>
                  <a:pt x="2163" y="941"/>
                  <a:pt x="2163" y="938"/>
                </a:cubicBezTo>
                <a:cubicBezTo>
                  <a:pt x="2162" y="934"/>
                  <a:pt x="2166" y="931"/>
                  <a:pt x="2166" y="931"/>
                </a:cubicBezTo>
                <a:cubicBezTo>
                  <a:pt x="2169" y="930"/>
                  <a:pt x="2164" y="935"/>
                  <a:pt x="2168" y="938"/>
                </a:cubicBezTo>
                <a:cubicBezTo>
                  <a:pt x="2172" y="940"/>
                  <a:pt x="2163" y="940"/>
                  <a:pt x="2164" y="943"/>
                </a:cubicBezTo>
                <a:cubicBezTo>
                  <a:pt x="2164" y="946"/>
                  <a:pt x="2164" y="949"/>
                  <a:pt x="2160" y="950"/>
                </a:cubicBezTo>
                <a:cubicBezTo>
                  <a:pt x="2156" y="950"/>
                  <a:pt x="2149" y="957"/>
                  <a:pt x="2152" y="952"/>
                </a:cubicBezTo>
                <a:close/>
                <a:moveTo>
                  <a:pt x="2133" y="933"/>
                </a:moveTo>
                <a:cubicBezTo>
                  <a:pt x="2137" y="936"/>
                  <a:pt x="2136" y="939"/>
                  <a:pt x="2131" y="939"/>
                </a:cubicBezTo>
                <a:cubicBezTo>
                  <a:pt x="2125" y="939"/>
                  <a:pt x="2125" y="933"/>
                  <a:pt x="2125" y="933"/>
                </a:cubicBezTo>
                <a:cubicBezTo>
                  <a:pt x="2129" y="933"/>
                  <a:pt x="2130" y="930"/>
                  <a:pt x="2133" y="933"/>
                </a:cubicBezTo>
                <a:close/>
                <a:moveTo>
                  <a:pt x="2057" y="512"/>
                </a:moveTo>
                <a:cubicBezTo>
                  <a:pt x="2057" y="512"/>
                  <a:pt x="2060" y="513"/>
                  <a:pt x="2058" y="517"/>
                </a:cubicBezTo>
                <a:cubicBezTo>
                  <a:pt x="2056" y="520"/>
                  <a:pt x="2059" y="517"/>
                  <a:pt x="2062" y="519"/>
                </a:cubicBezTo>
                <a:cubicBezTo>
                  <a:pt x="2064" y="522"/>
                  <a:pt x="2060" y="523"/>
                  <a:pt x="2056" y="522"/>
                </a:cubicBezTo>
                <a:cubicBezTo>
                  <a:pt x="2053" y="522"/>
                  <a:pt x="2054" y="513"/>
                  <a:pt x="2057" y="512"/>
                </a:cubicBezTo>
                <a:close/>
                <a:moveTo>
                  <a:pt x="2048" y="506"/>
                </a:moveTo>
                <a:cubicBezTo>
                  <a:pt x="2048" y="506"/>
                  <a:pt x="2051" y="510"/>
                  <a:pt x="2048" y="512"/>
                </a:cubicBezTo>
                <a:cubicBezTo>
                  <a:pt x="2046" y="513"/>
                  <a:pt x="2047" y="507"/>
                  <a:pt x="2048" y="506"/>
                </a:cubicBezTo>
                <a:close/>
                <a:moveTo>
                  <a:pt x="2011" y="526"/>
                </a:moveTo>
                <a:cubicBezTo>
                  <a:pt x="2007" y="526"/>
                  <a:pt x="2009" y="521"/>
                  <a:pt x="2010" y="520"/>
                </a:cubicBezTo>
                <a:cubicBezTo>
                  <a:pt x="2012" y="520"/>
                  <a:pt x="2014" y="525"/>
                  <a:pt x="2011" y="526"/>
                </a:cubicBezTo>
                <a:close/>
                <a:moveTo>
                  <a:pt x="2007" y="497"/>
                </a:moveTo>
                <a:cubicBezTo>
                  <a:pt x="2009" y="496"/>
                  <a:pt x="2007" y="492"/>
                  <a:pt x="2009" y="491"/>
                </a:cubicBezTo>
                <a:cubicBezTo>
                  <a:pt x="2009" y="491"/>
                  <a:pt x="2012" y="492"/>
                  <a:pt x="2011" y="494"/>
                </a:cubicBezTo>
                <a:cubicBezTo>
                  <a:pt x="2010" y="497"/>
                  <a:pt x="2016" y="497"/>
                  <a:pt x="2019" y="497"/>
                </a:cubicBezTo>
                <a:cubicBezTo>
                  <a:pt x="2023" y="497"/>
                  <a:pt x="2020" y="499"/>
                  <a:pt x="2021" y="501"/>
                </a:cubicBezTo>
                <a:cubicBezTo>
                  <a:pt x="2021" y="503"/>
                  <a:pt x="2018" y="504"/>
                  <a:pt x="2015" y="503"/>
                </a:cubicBezTo>
                <a:cubicBezTo>
                  <a:pt x="2012" y="503"/>
                  <a:pt x="2014" y="506"/>
                  <a:pt x="2011" y="507"/>
                </a:cubicBezTo>
                <a:cubicBezTo>
                  <a:pt x="2009" y="509"/>
                  <a:pt x="2010" y="511"/>
                  <a:pt x="2008" y="510"/>
                </a:cubicBezTo>
                <a:cubicBezTo>
                  <a:pt x="2007" y="510"/>
                  <a:pt x="2007" y="506"/>
                  <a:pt x="2008" y="505"/>
                </a:cubicBezTo>
                <a:cubicBezTo>
                  <a:pt x="2010" y="503"/>
                  <a:pt x="2007" y="502"/>
                  <a:pt x="2005" y="501"/>
                </a:cubicBezTo>
                <a:cubicBezTo>
                  <a:pt x="2003" y="500"/>
                  <a:pt x="2006" y="498"/>
                  <a:pt x="2007" y="497"/>
                </a:cubicBezTo>
                <a:close/>
                <a:moveTo>
                  <a:pt x="1996" y="497"/>
                </a:moveTo>
                <a:cubicBezTo>
                  <a:pt x="1998" y="497"/>
                  <a:pt x="1999" y="500"/>
                  <a:pt x="1996" y="499"/>
                </a:cubicBezTo>
                <a:cubicBezTo>
                  <a:pt x="1993" y="499"/>
                  <a:pt x="1995" y="496"/>
                  <a:pt x="1996" y="497"/>
                </a:cubicBezTo>
                <a:close/>
                <a:moveTo>
                  <a:pt x="1989" y="515"/>
                </a:moveTo>
                <a:cubicBezTo>
                  <a:pt x="1991" y="514"/>
                  <a:pt x="1992" y="518"/>
                  <a:pt x="1989" y="519"/>
                </a:cubicBezTo>
                <a:cubicBezTo>
                  <a:pt x="1986" y="520"/>
                  <a:pt x="1987" y="515"/>
                  <a:pt x="1989" y="515"/>
                </a:cubicBezTo>
                <a:close/>
                <a:moveTo>
                  <a:pt x="2003" y="439"/>
                </a:moveTo>
                <a:cubicBezTo>
                  <a:pt x="2004" y="439"/>
                  <a:pt x="2007" y="441"/>
                  <a:pt x="2008" y="443"/>
                </a:cubicBezTo>
                <a:cubicBezTo>
                  <a:pt x="2009" y="446"/>
                  <a:pt x="2012" y="448"/>
                  <a:pt x="2011" y="448"/>
                </a:cubicBezTo>
                <a:cubicBezTo>
                  <a:pt x="2011" y="449"/>
                  <a:pt x="2007" y="444"/>
                  <a:pt x="2005" y="443"/>
                </a:cubicBezTo>
                <a:cubicBezTo>
                  <a:pt x="2003" y="442"/>
                  <a:pt x="2002" y="440"/>
                  <a:pt x="2003" y="439"/>
                </a:cubicBezTo>
                <a:close/>
                <a:moveTo>
                  <a:pt x="1986" y="430"/>
                </a:moveTo>
                <a:cubicBezTo>
                  <a:pt x="1984" y="433"/>
                  <a:pt x="1987" y="427"/>
                  <a:pt x="1984" y="426"/>
                </a:cubicBezTo>
                <a:cubicBezTo>
                  <a:pt x="1981" y="425"/>
                  <a:pt x="1983" y="422"/>
                  <a:pt x="1985" y="421"/>
                </a:cubicBezTo>
                <a:cubicBezTo>
                  <a:pt x="1985" y="421"/>
                  <a:pt x="1988" y="428"/>
                  <a:pt x="1986" y="430"/>
                </a:cubicBezTo>
                <a:close/>
                <a:moveTo>
                  <a:pt x="1979" y="407"/>
                </a:moveTo>
                <a:cubicBezTo>
                  <a:pt x="1982" y="405"/>
                  <a:pt x="1981" y="407"/>
                  <a:pt x="1984" y="408"/>
                </a:cubicBezTo>
                <a:cubicBezTo>
                  <a:pt x="1987" y="409"/>
                  <a:pt x="1989" y="406"/>
                  <a:pt x="1989" y="409"/>
                </a:cubicBezTo>
                <a:cubicBezTo>
                  <a:pt x="1990" y="412"/>
                  <a:pt x="1988" y="415"/>
                  <a:pt x="1985" y="412"/>
                </a:cubicBezTo>
                <a:cubicBezTo>
                  <a:pt x="1982" y="410"/>
                  <a:pt x="1983" y="408"/>
                  <a:pt x="1980" y="409"/>
                </a:cubicBezTo>
                <a:cubicBezTo>
                  <a:pt x="1976" y="410"/>
                  <a:pt x="1976" y="408"/>
                  <a:pt x="1979" y="407"/>
                </a:cubicBezTo>
                <a:close/>
                <a:moveTo>
                  <a:pt x="1971" y="425"/>
                </a:moveTo>
                <a:cubicBezTo>
                  <a:pt x="1974" y="423"/>
                  <a:pt x="1969" y="421"/>
                  <a:pt x="1971" y="419"/>
                </a:cubicBezTo>
                <a:cubicBezTo>
                  <a:pt x="1973" y="417"/>
                  <a:pt x="1972" y="420"/>
                  <a:pt x="1975" y="422"/>
                </a:cubicBezTo>
                <a:cubicBezTo>
                  <a:pt x="1978" y="424"/>
                  <a:pt x="1977" y="426"/>
                  <a:pt x="1974" y="427"/>
                </a:cubicBezTo>
                <a:cubicBezTo>
                  <a:pt x="1971" y="429"/>
                  <a:pt x="1971" y="432"/>
                  <a:pt x="1969" y="431"/>
                </a:cubicBezTo>
                <a:cubicBezTo>
                  <a:pt x="1966" y="431"/>
                  <a:pt x="1968" y="427"/>
                  <a:pt x="1971" y="425"/>
                </a:cubicBezTo>
                <a:close/>
                <a:moveTo>
                  <a:pt x="1855" y="369"/>
                </a:moveTo>
                <a:cubicBezTo>
                  <a:pt x="1857" y="370"/>
                  <a:pt x="1856" y="366"/>
                  <a:pt x="1859" y="367"/>
                </a:cubicBezTo>
                <a:cubicBezTo>
                  <a:pt x="1862" y="367"/>
                  <a:pt x="1861" y="371"/>
                  <a:pt x="1859" y="373"/>
                </a:cubicBezTo>
                <a:cubicBezTo>
                  <a:pt x="1857" y="376"/>
                  <a:pt x="1854" y="373"/>
                  <a:pt x="1853" y="370"/>
                </a:cubicBezTo>
                <a:cubicBezTo>
                  <a:pt x="1853" y="370"/>
                  <a:pt x="1854" y="369"/>
                  <a:pt x="1855" y="369"/>
                </a:cubicBezTo>
                <a:close/>
                <a:moveTo>
                  <a:pt x="1904" y="317"/>
                </a:moveTo>
                <a:cubicBezTo>
                  <a:pt x="1904" y="320"/>
                  <a:pt x="1903" y="325"/>
                  <a:pt x="1903" y="325"/>
                </a:cubicBezTo>
                <a:cubicBezTo>
                  <a:pt x="1903" y="325"/>
                  <a:pt x="1903" y="320"/>
                  <a:pt x="1902" y="319"/>
                </a:cubicBezTo>
                <a:cubicBezTo>
                  <a:pt x="1901" y="318"/>
                  <a:pt x="1902" y="314"/>
                  <a:pt x="1903" y="314"/>
                </a:cubicBezTo>
                <a:cubicBezTo>
                  <a:pt x="1905" y="314"/>
                  <a:pt x="1905" y="314"/>
                  <a:pt x="1904" y="317"/>
                </a:cubicBezTo>
                <a:close/>
                <a:moveTo>
                  <a:pt x="1917" y="261"/>
                </a:moveTo>
                <a:cubicBezTo>
                  <a:pt x="1918" y="261"/>
                  <a:pt x="1920" y="261"/>
                  <a:pt x="1921" y="263"/>
                </a:cubicBezTo>
                <a:cubicBezTo>
                  <a:pt x="1921" y="266"/>
                  <a:pt x="1923" y="267"/>
                  <a:pt x="1921" y="269"/>
                </a:cubicBezTo>
                <a:cubicBezTo>
                  <a:pt x="1919" y="270"/>
                  <a:pt x="1919" y="269"/>
                  <a:pt x="1916" y="266"/>
                </a:cubicBezTo>
                <a:cubicBezTo>
                  <a:pt x="1913" y="264"/>
                  <a:pt x="1915" y="261"/>
                  <a:pt x="1917" y="261"/>
                </a:cubicBezTo>
                <a:close/>
                <a:moveTo>
                  <a:pt x="1913" y="285"/>
                </a:moveTo>
                <a:cubicBezTo>
                  <a:pt x="1916" y="283"/>
                  <a:pt x="1914" y="281"/>
                  <a:pt x="1917" y="282"/>
                </a:cubicBezTo>
                <a:cubicBezTo>
                  <a:pt x="1921" y="284"/>
                  <a:pt x="1916" y="286"/>
                  <a:pt x="1917" y="289"/>
                </a:cubicBezTo>
                <a:cubicBezTo>
                  <a:pt x="1919" y="291"/>
                  <a:pt x="1918" y="293"/>
                  <a:pt x="1915" y="295"/>
                </a:cubicBezTo>
                <a:cubicBezTo>
                  <a:pt x="1911" y="297"/>
                  <a:pt x="1915" y="292"/>
                  <a:pt x="1912" y="290"/>
                </a:cubicBezTo>
                <a:cubicBezTo>
                  <a:pt x="1910" y="289"/>
                  <a:pt x="1911" y="292"/>
                  <a:pt x="1908" y="290"/>
                </a:cubicBezTo>
                <a:cubicBezTo>
                  <a:pt x="1906" y="288"/>
                  <a:pt x="1910" y="287"/>
                  <a:pt x="1913" y="285"/>
                </a:cubicBezTo>
                <a:close/>
                <a:moveTo>
                  <a:pt x="1907" y="276"/>
                </a:moveTo>
                <a:cubicBezTo>
                  <a:pt x="1909" y="276"/>
                  <a:pt x="1910" y="278"/>
                  <a:pt x="1907" y="279"/>
                </a:cubicBezTo>
                <a:cubicBezTo>
                  <a:pt x="1904" y="281"/>
                  <a:pt x="1908" y="283"/>
                  <a:pt x="1905" y="285"/>
                </a:cubicBezTo>
                <a:cubicBezTo>
                  <a:pt x="1902" y="288"/>
                  <a:pt x="1904" y="283"/>
                  <a:pt x="1903" y="280"/>
                </a:cubicBezTo>
                <a:cubicBezTo>
                  <a:pt x="1902" y="278"/>
                  <a:pt x="1906" y="275"/>
                  <a:pt x="1907" y="276"/>
                </a:cubicBezTo>
                <a:close/>
                <a:moveTo>
                  <a:pt x="1905" y="299"/>
                </a:moveTo>
                <a:cubicBezTo>
                  <a:pt x="1906" y="300"/>
                  <a:pt x="1902" y="304"/>
                  <a:pt x="1901" y="303"/>
                </a:cubicBezTo>
                <a:cubicBezTo>
                  <a:pt x="1899" y="302"/>
                  <a:pt x="1904" y="297"/>
                  <a:pt x="1905" y="299"/>
                </a:cubicBezTo>
                <a:close/>
                <a:moveTo>
                  <a:pt x="1897" y="320"/>
                </a:moveTo>
                <a:cubicBezTo>
                  <a:pt x="1895" y="323"/>
                  <a:pt x="1895" y="317"/>
                  <a:pt x="1893" y="316"/>
                </a:cubicBezTo>
                <a:cubicBezTo>
                  <a:pt x="1890" y="315"/>
                  <a:pt x="1890" y="311"/>
                  <a:pt x="1892" y="311"/>
                </a:cubicBezTo>
                <a:cubicBezTo>
                  <a:pt x="1895" y="311"/>
                  <a:pt x="1895" y="313"/>
                  <a:pt x="1897" y="314"/>
                </a:cubicBezTo>
                <a:cubicBezTo>
                  <a:pt x="1900" y="315"/>
                  <a:pt x="1900" y="317"/>
                  <a:pt x="1897" y="320"/>
                </a:cubicBezTo>
                <a:close/>
                <a:moveTo>
                  <a:pt x="1890" y="303"/>
                </a:moveTo>
                <a:cubicBezTo>
                  <a:pt x="1892" y="303"/>
                  <a:pt x="1891" y="298"/>
                  <a:pt x="1894" y="298"/>
                </a:cubicBezTo>
                <a:cubicBezTo>
                  <a:pt x="1897" y="298"/>
                  <a:pt x="1894" y="300"/>
                  <a:pt x="1893" y="302"/>
                </a:cubicBezTo>
                <a:cubicBezTo>
                  <a:pt x="1892" y="304"/>
                  <a:pt x="1889" y="306"/>
                  <a:pt x="1891" y="306"/>
                </a:cubicBezTo>
                <a:cubicBezTo>
                  <a:pt x="1893" y="307"/>
                  <a:pt x="1892" y="309"/>
                  <a:pt x="1888" y="308"/>
                </a:cubicBezTo>
                <a:cubicBezTo>
                  <a:pt x="1884" y="307"/>
                  <a:pt x="1887" y="303"/>
                  <a:pt x="1890" y="303"/>
                </a:cubicBezTo>
                <a:close/>
                <a:moveTo>
                  <a:pt x="1872" y="261"/>
                </a:moveTo>
                <a:cubicBezTo>
                  <a:pt x="1875" y="260"/>
                  <a:pt x="1874" y="257"/>
                  <a:pt x="1876" y="256"/>
                </a:cubicBezTo>
                <a:cubicBezTo>
                  <a:pt x="1879" y="256"/>
                  <a:pt x="1879" y="259"/>
                  <a:pt x="1881" y="262"/>
                </a:cubicBezTo>
                <a:cubicBezTo>
                  <a:pt x="1882" y="264"/>
                  <a:pt x="1878" y="264"/>
                  <a:pt x="1876" y="265"/>
                </a:cubicBezTo>
                <a:cubicBezTo>
                  <a:pt x="1873" y="267"/>
                  <a:pt x="1874" y="272"/>
                  <a:pt x="1872" y="273"/>
                </a:cubicBezTo>
                <a:cubicBezTo>
                  <a:pt x="1869" y="274"/>
                  <a:pt x="1873" y="268"/>
                  <a:pt x="1870" y="267"/>
                </a:cubicBezTo>
                <a:cubicBezTo>
                  <a:pt x="1868" y="266"/>
                  <a:pt x="1869" y="262"/>
                  <a:pt x="1872" y="261"/>
                </a:cubicBezTo>
                <a:close/>
                <a:moveTo>
                  <a:pt x="1860" y="313"/>
                </a:moveTo>
                <a:cubicBezTo>
                  <a:pt x="1860" y="313"/>
                  <a:pt x="1859" y="309"/>
                  <a:pt x="1861" y="309"/>
                </a:cubicBezTo>
                <a:cubicBezTo>
                  <a:pt x="1863" y="310"/>
                  <a:pt x="1862" y="313"/>
                  <a:pt x="1860" y="313"/>
                </a:cubicBezTo>
                <a:close/>
                <a:moveTo>
                  <a:pt x="1860" y="303"/>
                </a:moveTo>
                <a:cubicBezTo>
                  <a:pt x="1860" y="303"/>
                  <a:pt x="1862" y="306"/>
                  <a:pt x="1860" y="307"/>
                </a:cubicBezTo>
                <a:cubicBezTo>
                  <a:pt x="1858" y="308"/>
                  <a:pt x="1857" y="305"/>
                  <a:pt x="1860" y="303"/>
                </a:cubicBezTo>
                <a:close/>
                <a:moveTo>
                  <a:pt x="1848" y="320"/>
                </a:moveTo>
                <a:cubicBezTo>
                  <a:pt x="1850" y="320"/>
                  <a:pt x="1854" y="326"/>
                  <a:pt x="1850" y="326"/>
                </a:cubicBezTo>
                <a:cubicBezTo>
                  <a:pt x="1845" y="326"/>
                  <a:pt x="1845" y="319"/>
                  <a:pt x="1848" y="320"/>
                </a:cubicBezTo>
                <a:close/>
                <a:moveTo>
                  <a:pt x="1835" y="312"/>
                </a:moveTo>
                <a:cubicBezTo>
                  <a:pt x="1837" y="312"/>
                  <a:pt x="1842" y="319"/>
                  <a:pt x="1839" y="320"/>
                </a:cubicBezTo>
                <a:cubicBezTo>
                  <a:pt x="1837" y="322"/>
                  <a:pt x="1837" y="318"/>
                  <a:pt x="1836" y="316"/>
                </a:cubicBezTo>
                <a:cubicBezTo>
                  <a:pt x="1834" y="315"/>
                  <a:pt x="1833" y="312"/>
                  <a:pt x="1835" y="312"/>
                </a:cubicBezTo>
                <a:close/>
                <a:moveTo>
                  <a:pt x="1837" y="337"/>
                </a:moveTo>
                <a:cubicBezTo>
                  <a:pt x="1839" y="338"/>
                  <a:pt x="1842" y="341"/>
                  <a:pt x="1838" y="342"/>
                </a:cubicBezTo>
                <a:cubicBezTo>
                  <a:pt x="1834" y="343"/>
                  <a:pt x="1837" y="347"/>
                  <a:pt x="1834" y="346"/>
                </a:cubicBezTo>
                <a:cubicBezTo>
                  <a:pt x="1831" y="346"/>
                  <a:pt x="1834" y="340"/>
                  <a:pt x="1831" y="339"/>
                </a:cubicBezTo>
                <a:cubicBezTo>
                  <a:pt x="1829" y="338"/>
                  <a:pt x="1829" y="334"/>
                  <a:pt x="1831" y="335"/>
                </a:cubicBezTo>
                <a:cubicBezTo>
                  <a:pt x="1832" y="336"/>
                  <a:pt x="1835" y="337"/>
                  <a:pt x="1837" y="337"/>
                </a:cubicBezTo>
                <a:close/>
                <a:moveTo>
                  <a:pt x="1832" y="249"/>
                </a:moveTo>
                <a:cubicBezTo>
                  <a:pt x="1832" y="249"/>
                  <a:pt x="1833" y="250"/>
                  <a:pt x="1832" y="250"/>
                </a:cubicBezTo>
                <a:cubicBezTo>
                  <a:pt x="1832" y="250"/>
                  <a:pt x="1833" y="254"/>
                  <a:pt x="1831" y="253"/>
                </a:cubicBezTo>
                <a:cubicBezTo>
                  <a:pt x="1829" y="252"/>
                  <a:pt x="1829" y="250"/>
                  <a:pt x="1832" y="249"/>
                </a:cubicBezTo>
                <a:close/>
                <a:moveTo>
                  <a:pt x="1829" y="311"/>
                </a:moveTo>
                <a:cubicBezTo>
                  <a:pt x="1831" y="312"/>
                  <a:pt x="1831" y="314"/>
                  <a:pt x="1829" y="314"/>
                </a:cubicBezTo>
                <a:cubicBezTo>
                  <a:pt x="1827" y="314"/>
                  <a:pt x="1826" y="309"/>
                  <a:pt x="1829" y="311"/>
                </a:cubicBezTo>
                <a:close/>
                <a:moveTo>
                  <a:pt x="1469" y="256"/>
                </a:moveTo>
                <a:cubicBezTo>
                  <a:pt x="1471" y="254"/>
                  <a:pt x="1469" y="252"/>
                  <a:pt x="1471" y="252"/>
                </a:cubicBezTo>
                <a:cubicBezTo>
                  <a:pt x="1471" y="252"/>
                  <a:pt x="1473" y="256"/>
                  <a:pt x="1470" y="257"/>
                </a:cubicBezTo>
                <a:cubicBezTo>
                  <a:pt x="1468" y="259"/>
                  <a:pt x="1468" y="263"/>
                  <a:pt x="1465" y="262"/>
                </a:cubicBezTo>
                <a:cubicBezTo>
                  <a:pt x="1463" y="261"/>
                  <a:pt x="1466" y="259"/>
                  <a:pt x="1469" y="256"/>
                </a:cubicBezTo>
                <a:close/>
                <a:moveTo>
                  <a:pt x="506" y="388"/>
                </a:moveTo>
                <a:cubicBezTo>
                  <a:pt x="506" y="390"/>
                  <a:pt x="506" y="391"/>
                  <a:pt x="504" y="390"/>
                </a:cubicBezTo>
                <a:cubicBezTo>
                  <a:pt x="502" y="388"/>
                  <a:pt x="504" y="385"/>
                  <a:pt x="506" y="383"/>
                </a:cubicBezTo>
                <a:cubicBezTo>
                  <a:pt x="507" y="382"/>
                  <a:pt x="506" y="386"/>
                  <a:pt x="506" y="388"/>
                </a:cubicBezTo>
                <a:close/>
                <a:moveTo>
                  <a:pt x="430" y="759"/>
                </a:moveTo>
                <a:cubicBezTo>
                  <a:pt x="427" y="757"/>
                  <a:pt x="428" y="756"/>
                  <a:pt x="431" y="754"/>
                </a:cubicBezTo>
                <a:cubicBezTo>
                  <a:pt x="431" y="754"/>
                  <a:pt x="434" y="755"/>
                  <a:pt x="433" y="757"/>
                </a:cubicBezTo>
                <a:cubicBezTo>
                  <a:pt x="432" y="760"/>
                  <a:pt x="435" y="761"/>
                  <a:pt x="435" y="761"/>
                </a:cubicBezTo>
                <a:cubicBezTo>
                  <a:pt x="435" y="761"/>
                  <a:pt x="433" y="761"/>
                  <a:pt x="430" y="759"/>
                </a:cubicBezTo>
                <a:close/>
                <a:moveTo>
                  <a:pt x="384" y="838"/>
                </a:moveTo>
                <a:cubicBezTo>
                  <a:pt x="380" y="838"/>
                  <a:pt x="380" y="831"/>
                  <a:pt x="381" y="830"/>
                </a:cubicBezTo>
                <a:cubicBezTo>
                  <a:pt x="382" y="830"/>
                  <a:pt x="384" y="832"/>
                  <a:pt x="388" y="834"/>
                </a:cubicBezTo>
                <a:cubicBezTo>
                  <a:pt x="391" y="836"/>
                  <a:pt x="388" y="837"/>
                  <a:pt x="384" y="838"/>
                </a:cubicBezTo>
                <a:close/>
                <a:moveTo>
                  <a:pt x="400" y="846"/>
                </a:moveTo>
                <a:cubicBezTo>
                  <a:pt x="396" y="850"/>
                  <a:pt x="397" y="838"/>
                  <a:pt x="400" y="839"/>
                </a:cubicBezTo>
                <a:cubicBezTo>
                  <a:pt x="403" y="841"/>
                  <a:pt x="405" y="842"/>
                  <a:pt x="400" y="846"/>
                </a:cubicBezTo>
                <a:close/>
                <a:moveTo>
                  <a:pt x="412" y="835"/>
                </a:moveTo>
                <a:cubicBezTo>
                  <a:pt x="410" y="836"/>
                  <a:pt x="411" y="839"/>
                  <a:pt x="409" y="840"/>
                </a:cubicBezTo>
                <a:cubicBezTo>
                  <a:pt x="407" y="842"/>
                  <a:pt x="405" y="840"/>
                  <a:pt x="405" y="837"/>
                </a:cubicBezTo>
                <a:cubicBezTo>
                  <a:pt x="404" y="835"/>
                  <a:pt x="410" y="833"/>
                  <a:pt x="412" y="831"/>
                </a:cubicBezTo>
                <a:cubicBezTo>
                  <a:pt x="415" y="828"/>
                  <a:pt x="414" y="825"/>
                  <a:pt x="417" y="827"/>
                </a:cubicBezTo>
                <a:cubicBezTo>
                  <a:pt x="419" y="829"/>
                  <a:pt x="415" y="833"/>
                  <a:pt x="412" y="835"/>
                </a:cubicBezTo>
                <a:close/>
                <a:moveTo>
                  <a:pt x="416" y="843"/>
                </a:moveTo>
                <a:cubicBezTo>
                  <a:pt x="411" y="843"/>
                  <a:pt x="419" y="837"/>
                  <a:pt x="418" y="838"/>
                </a:cubicBezTo>
                <a:cubicBezTo>
                  <a:pt x="418" y="840"/>
                  <a:pt x="420" y="844"/>
                  <a:pt x="416" y="843"/>
                </a:cubicBezTo>
                <a:close/>
                <a:moveTo>
                  <a:pt x="422" y="862"/>
                </a:moveTo>
                <a:cubicBezTo>
                  <a:pt x="421" y="860"/>
                  <a:pt x="423" y="859"/>
                  <a:pt x="425" y="857"/>
                </a:cubicBezTo>
                <a:cubicBezTo>
                  <a:pt x="425" y="857"/>
                  <a:pt x="423" y="864"/>
                  <a:pt x="422" y="862"/>
                </a:cubicBezTo>
                <a:close/>
                <a:moveTo>
                  <a:pt x="430" y="840"/>
                </a:moveTo>
                <a:cubicBezTo>
                  <a:pt x="431" y="841"/>
                  <a:pt x="430" y="846"/>
                  <a:pt x="428" y="844"/>
                </a:cubicBezTo>
                <a:cubicBezTo>
                  <a:pt x="426" y="841"/>
                  <a:pt x="429" y="838"/>
                  <a:pt x="430" y="840"/>
                </a:cubicBezTo>
                <a:close/>
                <a:moveTo>
                  <a:pt x="432" y="868"/>
                </a:moveTo>
                <a:cubicBezTo>
                  <a:pt x="427" y="872"/>
                  <a:pt x="428" y="867"/>
                  <a:pt x="431" y="865"/>
                </a:cubicBezTo>
                <a:cubicBezTo>
                  <a:pt x="433" y="864"/>
                  <a:pt x="432" y="860"/>
                  <a:pt x="435" y="860"/>
                </a:cubicBezTo>
                <a:cubicBezTo>
                  <a:pt x="438" y="861"/>
                  <a:pt x="436" y="864"/>
                  <a:pt x="432" y="868"/>
                </a:cubicBezTo>
                <a:close/>
                <a:moveTo>
                  <a:pt x="441" y="834"/>
                </a:moveTo>
                <a:cubicBezTo>
                  <a:pt x="439" y="835"/>
                  <a:pt x="442" y="836"/>
                  <a:pt x="440" y="838"/>
                </a:cubicBezTo>
                <a:cubicBezTo>
                  <a:pt x="438" y="841"/>
                  <a:pt x="434" y="837"/>
                  <a:pt x="434" y="835"/>
                </a:cubicBezTo>
                <a:cubicBezTo>
                  <a:pt x="434" y="833"/>
                  <a:pt x="436" y="833"/>
                  <a:pt x="439" y="832"/>
                </a:cubicBezTo>
                <a:cubicBezTo>
                  <a:pt x="441" y="831"/>
                  <a:pt x="441" y="828"/>
                  <a:pt x="444" y="830"/>
                </a:cubicBezTo>
                <a:cubicBezTo>
                  <a:pt x="447" y="831"/>
                  <a:pt x="443" y="833"/>
                  <a:pt x="441" y="834"/>
                </a:cubicBezTo>
                <a:close/>
                <a:moveTo>
                  <a:pt x="461" y="866"/>
                </a:moveTo>
                <a:cubicBezTo>
                  <a:pt x="459" y="869"/>
                  <a:pt x="457" y="861"/>
                  <a:pt x="459" y="861"/>
                </a:cubicBezTo>
                <a:cubicBezTo>
                  <a:pt x="461" y="862"/>
                  <a:pt x="463" y="862"/>
                  <a:pt x="461" y="866"/>
                </a:cubicBezTo>
                <a:close/>
                <a:moveTo>
                  <a:pt x="70" y="1121"/>
                </a:moveTo>
                <a:cubicBezTo>
                  <a:pt x="66" y="1128"/>
                  <a:pt x="66" y="1122"/>
                  <a:pt x="66" y="1122"/>
                </a:cubicBezTo>
                <a:cubicBezTo>
                  <a:pt x="66" y="1122"/>
                  <a:pt x="64" y="1114"/>
                  <a:pt x="69" y="1115"/>
                </a:cubicBezTo>
                <a:cubicBezTo>
                  <a:pt x="74" y="1116"/>
                  <a:pt x="74" y="1114"/>
                  <a:pt x="70" y="1121"/>
                </a:cubicBezTo>
                <a:close/>
                <a:moveTo>
                  <a:pt x="108" y="1169"/>
                </a:moveTo>
                <a:cubicBezTo>
                  <a:pt x="104" y="1168"/>
                  <a:pt x="98" y="1166"/>
                  <a:pt x="103" y="1156"/>
                </a:cubicBezTo>
                <a:cubicBezTo>
                  <a:pt x="104" y="1153"/>
                  <a:pt x="95" y="1155"/>
                  <a:pt x="97" y="1149"/>
                </a:cubicBezTo>
                <a:cubicBezTo>
                  <a:pt x="99" y="1143"/>
                  <a:pt x="98" y="1150"/>
                  <a:pt x="104" y="1153"/>
                </a:cubicBezTo>
                <a:cubicBezTo>
                  <a:pt x="109" y="1156"/>
                  <a:pt x="100" y="1165"/>
                  <a:pt x="105" y="1166"/>
                </a:cubicBezTo>
                <a:cubicBezTo>
                  <a:pt x="110" y="1166"/>
                  <a:pt x="112" y="1169"/>
                  <a:pt x="108" y="1169"/>
                </a:cubicBezTo>
                <a:close/>
                <a:moveTo>
                  <a:pt x="171" y="1490"/>
                </a:moveTo>
                <a:cubicBezTo>
                  <a:pt x="167" y="1494"/>
                  <a:pt x="162" y="1503"/>
                  <a:pt x="163" y="1499"/>
                </a:cubicBezTo>
                <a:cubicBezTo>
                  <a:pt x="164" y="1494"/>
                  <a:pt x="174" y="1482"/>
                  <a:pt x="177" y="1483"/>
                </a:cubicBezTo>
                <a:cubicBezTo>
                  <a:pt x="180" y="1484"/>
                  <a:pt x="176" y="1487"/>
                  <a:pt x="171" y="1490"/>
                </a:cubicBezTo>
                <a:close/>
                <a:moveTo>
                  <a:pt x="289" y="1544"/>
                </a:moveTo>
                <a:cubicBezTo>
                  <a:pt x="282" y="1542"/>
                  <a:pt x="292" y="1528"/>
                  <a:pt x="296" y="1528"/>
                </a:cubicBezTo>
                <a:cubicBezTo>
                  <a:pt x="296" y="1528"/>
                  <a:pt x="296" y="1547"/>
                  <a:pt x="289" y="1544"/>
                </a:cubicBezTo>
                <a:close/>
                <a:moveTo>
                  <a:pt x="300" y="1552"/>
                </a:moveTo>
                <a:cubicBezTo>
                  <a:pt x="292" y="1553"/>
                  <a:pt x="299" y="1541"/>
                  <a:pt x="304" y="1538"/>
                </a:cubicBezTo>
                <a:cubicBezTo>
                  <a:pt x="304" y="1538"/>
                  <a:pt x="308" y="1552"/>
                  <a:pt x="300" y="1552"/>
                </a:cubicBezTo>
                <a:close/>
                <a:moveTo>
                  <a:pt x="318" y="1619"/>
                </a:moveTo>
                <a:cubicBezTo>
                  <a:pt x="313" y="1623"/>
                  <a:pt x="315" y="1609"/>
                  <a:pt x="319" y="1611"/>
                </a:cubicBezTo>
                <a:cubicBezTo>
                  <a:pt x="322" y="1612"/>
                  <a:pt x="323" y="1615"/>
                  <a:pt x="318" y="1619"/>
                </a:cubicBezTo>
                <a:close/>
                <a:moveTo>
                  <a:pt x="857" y="1680"/>
                </a:moveTo>
                <a:cubicBezTo>
                  <a:pt x="855" y="1684"/>
                  <a:pt x="849" y="1677"/>
                  <a:pt x="852" y="1672"/>
                </a:cubicBezTo>
                <a:cubicBezTo>
                  <a:pt x="854" y="1667"/>
                  <a:pt x="860" y="1676"/>
                  <a:pt x="857" y="1680"/>
                </a:cubicBezTo>
                <a:close/>
                <a:moveTo>
                  <a:pt x="1352" y="1689"/>
                </a:moveTo>
                <a:cubicBezTo>
                  <a:pt x="1348" y="1689"/>
                  <a:pt x="1351" y="1683"/>
                  <a:pt x="1352" y="1685"/>
                </a:cubicBezTo>
                <a:cubicBezTo>
                  <a:pt x="1354" y="1687"/>
                  <a:pt x="1356" y="1690"/>
                  <a:pt x="1352" y="1689"/>
                </a:cubicBezTo>
                <a:close/>
                <a:moveTo>
                  <a:pt x="1916" y="1654"/>
                </a:moveTo>
                <a:cubicBezTo>
                  <a:pt x="1925" y="1656"/>
                  <a:pt x="1920" y="1666"/>
                  <a:pt x="1920" y="1666"/>
                </a:cubicBezTo>
                <a:cubicBezTo>
                  <a:pt x="1920" y="1666"/>
                  <a:pt x="1920" y="1661"/>
                  <a:pt x="1918" y="1660"/>
                </a:cubicBezTo>
                <a:cubicBezTo>
                  <a:pt x="1915" y="1660"/>
                  <a:pt x="1907" y="1652"/>
                  <a:pt x="1916" y="1654"/>
                </a:cubicBezTo>
                <a:close/>
                <a:moveTo>
                  <a:pt x="2133" y="1117"/>
                </a:moveTo>
                <a:cubicBezTo>
                  <a:pt x="2133" y="1117"/>
                  <a:pt x="2141" y="1123"/>
                  <a:pt x="2135" y="1124"/>
                </a:cubicBezTo>
                <a:cubicBezTo>
                  <a:pt x="2129" y="1126"/>
                  <a:pt x="2134" y="1120"/>
                  <a:pt x="2133" y="1117"/>
                </a:cubicBezTo>
                <a:close/>
                <a:moveTo>
                  <a:pt x="2110" y="1117"/>
                </a:moveTo>
                <a:cubicBezTo>
                  <a:pt x="2115" y="1114"/>
                  <a:pt x="2118" y="1107"/>
                  <a:pt x="2118" y="1107"/>
                </a:cubicBezTo>
                <a:cubicBezTo>
                  <a:pt x="2120" y="1108"/>
                  <a:pt x="2119" y="1114"/>
                  <a:pt x="2117" y="1118"/>
                </a:cubicBezTo>
                <a:cubicBezTo>
                  <a:pt x="2116" y="1121"/>
                  <a:pt x="2116" y="1126"/>
                  <a:pt x="2112" y="1125"/>
                </a:cubicBezTo>
                <a:cubicBezTo>
                  <a:pt x="2108" y="1124"/>
                  <a:pt x="2105" y="1121"/>
                  <a:pt x="2110" y="1117"/>
                </a:cubicBezTo>
                <a:close/>
                <a:moveTo>
                  <a:pt x="2089" y="1105"/>
                </a:moveTo>
                <a:cubicBezTo>
                  <a:pt x="2094" y="1104"/>
                  <a:pt x="2089" y="1112"/>
                  <a:pt x="2093" y="1110"/>
                </a:cubicBezTo>
                <a:cubicBezTo>
                  <a:pt x="2098" y="1109"/>
                  <a:pt x="2099" y="1107"/>
                  <a:pt x="2102" y="1107"/>
                </a:cubicBezTo>
                <a:cubicBezTo>
                  <a:pt x="2106" y="1108"/>
                  <a:pt x="2103" y="1114"/>
                  <a:pt x="2103" y="1114"/>
                </a:cubicBezTo>
                <a:cubicBezTo>
                  <a:pt x="2106" y="1116"/>
                  <a:pt x="2106" y="1122"/>
                  <a:pt x="2103" y="1121"/>
                </a:cubicBezTo>
                <a:cubicBezTo>
                  <a:pt x="2099" y="1120"/>
                  <a:pt x="2100" y="1116"/>
                  <a:pt x="2098" y="1114"/>
                </a:cubicBezTo>
                <a:cubicBezTo>
                  <a:pt x="2096" y="1112"/>
                  <a:pt x="2093" y="1118"/>
                  <a:pt x="2090" y="1115"/>
                </a:cubicBezTo>
                <a:cubicBezTo>
                  <a:pt x="2087" y="1111"/>
                  <a:pt x="2090" y="1109"/>
                  <a:pt x="2086" y="1107"/>
                </a:cubicBezTo>
                <a:cubicBezTo>
                  <a:pt x="2081" y="1105"/>
                  <a:pt x="2083" y="1099"/>
                  <a:pt x="2079" y="1100"/>
                </a:cubicBezTo>
                <a:cubicBezTo>
                  <a:pt x="2074" y="1102"/>
                  <a:pt x="2069" y="1105"/>
                  <a:pt x="2069" y="1102"/>
                </a:cubicBezTo>
                <a:cubicBezTo>
                  <a:pt x="2069" y="1098"/>
                  <a:pt x="2073" y="1100"/>
                  <a:pt x="2075" y="1096"/>
                </a:cubicBezTo>
                <a:cubicBezTo>
                  <a:pt x="2078" y="1092"/>
                  <a:pt x="2077" y="1086"/>
                  <a:pt x="2080" y="1086"/>
                </a:cubicBezTo>
                <a:cubicBezTo>
                  <a:pt x="2083" y="1086"/>
                  <a:pt x="2075" y="1094"/>
                  <a:pt x="2079" y="1095"/>
                </a:cubicBezTo>
                <a:cubicBezTo>
                  <a:pt x="2084" y="1096"/>
                  <a:pt x="2084" y="1097"/>
                  <a:pt x="2085" y="1100"/>
                </a:cubicBezTo>
                <a:cubicBezTo>
                  <a:pt x="2085" y="1102"/>
                  <a:pt x="2084" y="1107"/>
                  <a:pt x="2089" y="1105"/>
                </a:cubicBezTo>
                <a:close/>
                <a:moveTo>
                  <a:pt x="1878" y="1515"/>
                </a:moveTo>
                <a:cubicBezTo>
                  <a:pt x="1878" y="1515"/>
                  <a:pt x="1877" y="1497"/>
                  <a:pt x="1882" y="1509"/>
                </a:cubicBezTo>
                <a:cubicBezTo>
                  <a:pt x="1887" y="1521"/>
                  <a:pt x="1878" y="1515"/>
                  <a:pt x="1878" y="1515"/>
                </a:cubicBezTo>
                <a:close/>
                <a:moveTo>
                  <a:pt x="1715" y="1525"/>
                </a:moveTo>
                <a:cubicBezTo>
                  <a:pt x="1720" y="1525"/>
                  <a:pt x="1716" y="1529"/>
                  <a:pt x="1721" y="1526"/>
                </a:cubicBezTo>
                <a:cubicBezTo>
                  <a:pt x="1725" y="1524"/>
                  <a:pt x="1723" y="1516"/>
                  <a:pt x="1730" y="1517"/>
                </a:cubicBezTo>
                <a:cubicBezTo>
                  <a:pt x="1738" y="1518"/>
                  <a:pt x="1724" y="1530"/>
                  <a:pt x="1724" y="1530"/>
                </a:cubicBezTo>
                <a:cubicBezTo>
                  <a:pt x="1724" y="1530"/>
                  <a:pt x="1720" y="1536"/>
                  <a:pt x="1710" y="1532"/>
                </a:cubicBezTo>
                <a:cubicBezTo>
                  <a:pt x="1700" y="1528"/>
                  <a:pt x="1710" y="1524"/>
                  <a:pt x="1715" y="1525"/>
                </a:cubicBezTo>
                <a:close/>
                <a:moveTo>
                  <a:pt x="1713" y="1512"/>
                </a:moveTo>
                <a:cubicBezTo>
                  <a:pt x="1713" y="1512"/>
                  <a:pt x="1716" y="1517"/>
                  <a:pt x="1710" y="1520"/>
                </a:cubicBezTo>
                <a:cubicBezTo>
                  <a:pt x="1705" y="1524"/>
                  <a:pt x="1707" y="1517"/>
                  <a:pt x="1713" y="1512"/>
                </a:cubicBezTo>
                <a:close/>
                <a:moveTo>
                  <a:pt x="1729" y="1481"/>
                </a:moveTo>
                <a:cubicBezTo>
                  <a:pt x="1732" y="1484"/>
                  <a:pt x="1737" y="1490"/>
                  <a:pt x="1733" y="1491"/>
                </a:cubicBezTo>
                <a:cubicBezTo>
                  <a:pt x="1730" y="1492"/>
                  <a:pt x="1726" y="1477"/>
                  <a:pt x="1729" y="1481"/>
                </a:cubicBezTo>
                <a:close/>
                <a:moveTo>
                  <a:pt x="1616" y="1551"/>
                </a:moveTo>
                <a:cubicBezTo>
                  <a:pt x="1613" y="1551"/>
                  <a:pt x="1617" y="1541"/>
                  <a:pt x="1618" y="1543"/>
                </a:cubicBezTo>
                <a:cubicBezTo>
                  <a:pt x="1619" y="1545"/>
                  <a:pt x="1620" y="1550"/>
                  <a:pt x="1616" y="1551"/>
                </a:cubicBezTo>
                <a:close/>
                <a:moveTo>
                  <a:pt x="1572" y="1493"/>
                </a:moveTo>
                <a:cubicBezTo>
                  <a:pt x="1567" y="1495"/>
                  <a:pt x="1567" y="1487"/>
                  <a:pt x="1562" y="1489"/>
                </a:cubicBezTo>
                <a:cubicBezTo>
                  <a:pt x="1557" y="1490"/>
                  <a:pt x="1566" y="1496"/>
                  <a:pt x="1562" y="1499"/>
                </a:cubicBezTo>
                <a:cubicBezTo>
                  <a:pt x="1558" y="1503"/>
                  <a:pt x="1562" y="1493"/>
                  <a:pt x="1556" y="1492"/>
                </a:cubicBezTo>
                <a:cubicBezTo>
                  <a:pt x="1551" y="1490"/>
                  <a:pt x="1559" y="1487"/>
                  <a:pt x="1555" y="1484"/>
                </a:cubicBezTo>
                <a:cubicBezTo>
                  <a:pt x="1551" y="1482"/>
                  <a:pt x="1556" y="1478"/>
                  <a:pt x="1560" y="1478"/>
                </a:cubicBezTo>
                <a:cubicBezTo>
                  <a:pt x="1563" y="1477"/>
                  <a:pt x="1560" y="1472"/>
                  <a:pt x="1564" y="1471"/>
                </a:cubicBezTo>
                <a:cubicBezTo>
                  <a:pt x="1568" y="1470"/>
                  <a:pt x="1566" y="1479"/>
                  <a:pt x="1569" y="1480"/>
                </a:cubicBezTo>
                <a:cubicBezTo>
                  <a:pt x="1573" y="1481"/>
                  <a:pt x="1572" y="1468"/>
                  <a:pt x="1572" y="1468"/>
                </a:cubicBezTo>
                <a:cubicBezTo>
                  <a:pt x="1572" y="1468"/>
                  <a:pt x="1575" y="1472"/>
                  <a:pt x="1574" y="1475"/>
                </a:cubicBezTo>
                <a:cubicBezTo>
                  <a:pt x="1573" y="1478"/>
                  <a:pt x="1578" y="1483"/>
                  <a:pt x="1574" y="1487"/>
                </a:cubicBezTo>
                <a:cubicBezTo>
                  <a:pt x="1571" y="1492"/>
                  <a:pt x="1578" y="1492"/>
                  <a:pt x="1572" y="1493"/>
                </a:cubicBezTo>
                <a:close/>
                <a:moveTo>
                  <a:pt x="1438" y="1593"/>
                </a:moveTo>
                <a:cubicBezTo>
                  <a:pt x="1437" y="1592"/>
                  <a:pt x="1432" y="1596"/>
                  <a:pt x="1432" y="1596"/>
                </a:cubicBezTo>
                <a:cubicBezTo>
                  <a:pt x="1432" y="1596"/>
                  <a:pt x="1433" y="1590"/>
                  <a:pt x="1436" y="1590"/>
                </a:cubicBezTo>
                <a:cubicBezTo>
                  <a:pt x="1436" y="1590"/>
                  <a:pt x="1440" y="1589"/>
                  <a:pt x="1443" y="1592"/>
                </a:cubicBezTo>
                <a:cubicBezTo>
                  <a:pt x="1445" y="1596"/>
                  <a:pt x="1443" y="1598"/>
                  <a:pt x="1438" y="1600"/>
                </a:cubicBezTo>
                <a:cubicBezTo>
                  <a:pt x="1433" y="1602"/>
                  <a:pt x="1440" y="1595"/>
                  <a:pt x="1438" y="1593"/>
                </a:cubicBezTo>
                <a:close/>
                <a:moveTo>
                  <a:pt x="1417" y="1600"/>
                </a:moveTo>
                <a:cubicBezTo>
                  <a:pt x="1415" y="1598"/>
                  <a:pt x="1416" y="1595"/>
                  <a:pt x="1418" y="1594"/>
                </a:cubicBezTo>
                <a:cubicBezTo>
                  <a:pt x="1418" y="1594"/>
                  <a:pt x="1424" y="1598"/>
                  <a:pt x="1421" y="1599"/>
                </a:cubicBezTo>
                <a:cubicBezTo>
                  <a:pt x="1418" y="1601"/>
                  <a:pt x="1419" y="1608"/>
                  <a:pt x="1415" y="1606"/>
                </a:cubicBezTo>
                <a:cubicBezTo>
                  <a:pt x="1411" y="1604"/>
                  <a:pt x="1420" y="1602"/>
                  <a:pt x="1417" y="1600"/>
                </a:cubicBezTo>
                <a:close/>
                <a:moveTo>
                  <a:pt x="1424" y="1576"/>
                </a:moveTo>
                <a:cubicBezTo>
                  <a:pt x="1428" y="1577"/>
                  <a:pt x="1428" y="1582"/>
                  <a:pt x="1423" y="1583"/>
                </a:cubicBezTo>
                <a:cubicBezTo>
                  <a:pt x="1418" y="1583"/>
                  <a:pt x="1421" y="1575"/>
                  <a:pt x="1424" y="1576"/>
                </a:cubicBezTo>
                <a:close/>
                <a:moveTo>
                  <a:pt x="1385" y="1631"/>
                </a:moveTo>
                <a:cubicBezTo>
                  <a:pt x="1381" y="1632"/>
                  <a:pt x="1385" y="1621"/>
                  <a:pt x="1386" y="1622"/>
                </a:cubicBezTo>
                <a:cubicBezTo>
                  <a:pt x="1387" y="1623"/>
                  <a:pt x="1390" y="1630"/>
                  <a:pt x="1385" y="1631"/>
                </a:cubicBezTo>
                <a:close/>
                <a:moveTo>
                  <a:pt x="1235" y="1625"/>
                </a:moveTo>
                <a:cubicBezTo>
                  <a:pt x="1230" y="1623"/>
                  <a:pt x="1232" y="1620"/>
                  <a:pt x="1229" y="1615"/>
                </a:cubicBezTo>
                <a:cubicBezTo>
                  <a:pt x="1225" y="1609"/>
                  <a:pt x="1227" y="1622"/>
                  <a:pt x="1223" y="1619"/>
                </a:cubicBezTo>
                <a:cubicBezTo>
                  <a:pt x="1218" y="1615"/>
                  <a:pt x="1226" y="1614"/>
                  <a:pt x="1224" y="1610"/>
                </a:cubicBezTo>
                <a:cubicBezTo>
                  <a:pt x="1221" y="1607"/>
                  <a:pt x="1221" y="1601"/>
                  <a:pt x="1225" y="1600"/>
                </a:cubicBezTo>
                <a:cubicBezTo>
                  <a:pt x="1229" y="1599"/>
                  <a:pt x="1228" y="1601"/>
                  <a:pt x="1226" y="1606"/>
                </a:cubicBezTo>
                <a:cubicBezTo>
                  <a:pt x="1224" y="1610"/>
                  <a:pt x="1234" y="1606"/>
                  <a:pt x="1232" y="1612"/>
                </a:cubicBezTo>
                <a:cubicBezTo>
                  <a:pt x="1230" y="1618"/>
                  <a:pt x="1238" y="1616"/>
                  <a:pt x="1238" y="1622"/>
                </a:cubicBezTo>
                <a:cubicBezTo>
                  <a:pt x="1238" y="1628"/>
                  <a:pt x="1243" y="1631"/>
                  <a:pt x="1238" y="1633"/>
                </a:cubicBezTo>
                <a:cubicBezTo>
                  <a:pt x="1232" y="1635"/>
                  <a:pt x="1239" y="1627"/>
                  <a:pt x="1235" y="1625"/>
                </a:cubicBezTo>
                <a:close/>
                <a:moveTo>
                  <a:pt x="1230" y="1658"/>
                </a:moveTo>
                <a:cubicBezTo>
                  <a:pt x="1224" y="1658"/>
                  <a:pt x="1227" y="1656"/>
                  <a:pt x="1229" y="1653"/>
                </a:cubicBezTo>
                <a:cubicBezTo>
                  <a:pt x="1229" y="1653"/>
                  <a:pt x="1236" y="1657"/>
                  <a:pt x="1230" y="1658"/>
                </a:cubicBezTo>
                <a:close/>
                <a:moveTo>
                  <a:pt x="1233" y="1584"/>
                </a:moveTo>
                <a:cubicBezTo>
                  <a:pt x="1233" y="1584"/>
                  <a:pt x="1236" y="1591"/>
                  <a:pt x="1231" y="1590"/>
                </a:cubicBezTo>
                <a:cubicBezTo>
                  <a:pt x="1225" y="1589"/>
                  <a:pt x="1230" y="1586"/>
                  <a:pt x="1233" y="1584"/>
                </a:cubicBezTo>
                <a:close/>
                <a:moveTo>
                  <a:pt x="1241" y="1575"/>
                </a:moveTo>
                <a:cubicBezTo>
                  <a:pt x="1244" y="1575"/>
                  <a:pt x="1244" y="1575"/>
                  <a:pt x="1244" y="1575"/>
                </a:cubicBezTo>
                <a:cubicBezTo>
                  <a:pt x="1244" y="1576"/>
                  <a:pt x="1243" y="1577"/>
                  <a:pt x="1242" y="1578"/>
                </a:cubicBezTo>
                <a:cubicBezTo>
                  <a:pt x="1239" y="1582"/>
                  <a:pt x="1240" y="1578"/>
                  <a:pt x="1241" y="1575"/>
                </a:cubicBezTo>
                <a:close/>
                <a:moveTo>
                  <a:pt x="1278" y="1509"/>
                </a:moveTo>
                <a:cubicBezTo>
                  <a:pt x="1279" y="1506"/>
                  <a:pt x="1282" y="1502"/>
                  <a:pt x="1286" y="1505"/>
                </a:cubicBezTo>
                <a:cubicBezTo>
                  <a:pt x="1288" y="1506"/>
                  <a:pt x="1288" y="1507"/>
                  <a:pt x="1286" y="1509"/>
                </a:cubicBezTo>
                <a:lnTo>
                  <a:pt x="1278" y="1509"/>
                </a:lnTo>
                <a:close/>
                <a:moveTo>
                  <a:pt x="1329" y="81"/>
                </a:moveTo>
                <a:cubicBezTo>
                  <a:pt x="1329" y="81"/>
                  <a:pt x="1332" y="82"/>
                  <a:pt x="1332" y="84"/>
                </a:cubicBezTo>
                <a:cubicBezTo>
                  <a:pt x="1333" y="87"/>
                  <a:pt x="1331" y="87"/>
                  <a:pt x="1328" y="86"/>
                </a:cubicBezTo>
                <a:cubicBezTo>
                  <a:pt x="1325" y="85"/>
                  <a:pt x="1328" y="83"/>
                  <a:pt x="1329" y="81"/>
                </a:cubicBezTo>
                <a:close/>
                <a:moveTo>
                  <a:pt x="1331" y="71"/>
                </a:moveTo>
                <a:cubicBezTo>
                  <a:pt x="1331" y="71"/>
                  <a:pt x="1334" y="73"/>
                  <a:pt x="1334" y="76"/>
                </a:cubicBezTo>
                <a:cubicBezTo>
                  <a:pt x="1334" y="78"/>
                  <a:pt x="1332" y="76"/>
                  <a:pt x="1330" y="75"/>
                </a:cubicBezTo>
                <a:cubicBezTo>
                  <a:pt x="1328" y="74"/>
                  <a:pt x="1329" y="73"/>
                  <a:pt x="1331" y="71"/>
                </a:cubicBezTo>
                <a:close/>
                <a:moveTo>
                  <a:pt x="1405" y="151"/>
                </a:moveTo>
                <a:cubicBezTo>
                  <a:pt x="1405" y="151"/>
                  <a:pt x="1411" y="153"/>
                  <a:pt x="1409" y="157"/>
                </a:cubicBezTo>
                <a:cubicBezTo>
                  <a:pt x="1407" y="162"/>
                  <a:pt x="1404" y="157"/>
                  <a:pt x="1398" y="156"/>
                </a:cubicBezTo>
                <a:cubicBezTo>
                  <a:pt x="1392" y="155"/>
                  <a:pt x="1401" y="151"/>
                  <a:pt x="1405" y="151"/>
                </a:cubicBezTo>
                <a:close/>
                <a:moveTo>
                  <a:pt x="1421" y="200"/>
                </a:moveTo>
                <a:cubicBezTo>
                  <a:pt x="1420" y="202"/>
                  <a:pt x="1420" y="204"/>
                  <a:pt x="1418" y="202"/>
                </a:cubicBezTo>
                <a:cubicBezTo>
                  <a:pt x="1415" y="201"/>
                  <a:pt x="1417" y="198"/>
                  <a:pt x="1420" y="196"/>
                </a:cubicBezTo>
                <a:cubicBezTo>
                  <a:pt x="1420" y="196"/>
                  <a:pt x="1423" y="198"/>
                  <a:pt x="1421" y="200"/>
                </a:cubicBezTo>
                <a:close/>
                <a:moveTo>
                  <a:pt x="1421" y="210"/>
                </a:moveTo>
                <a:cubicBezTo>
                  <a:pt x="1418" y="212"/>
                  <a:pt x="1419" y="207"/>
                  <a:pt x="1420" y="207"/>
                </a:cubicBezTo>
                <a:cubicBezTo>
                  <a:pt x="1421" y="206"/>
                  <a:pt x="1423" y="208"/>
                  <a:pt x="1421" y="210"/>
                </a:cubicBezTo>
                <a:close/>
                <a:moveTo>
                  <a:pt x="1415" y="113"/>
                </a:moveTo>
                <a:cubicBezTo>
                  <a:pt x="1413" y="113"/>
                  <a:pt x="1414" y="107"/>
                  <a:pt x="1416" y="107"/>
                </a:cubicBezTo>
                <a:cubicBezTo>
                  <a:pt x="1417" y="108"/>
                  <a:pt x="1417" y="112"/>
                  <a:pt x="1415" y="113"/>
                </a:cubicBezTo>
                <a:close/>
                <a:moveTo>
                  <a:pt x="1404" y="1590"/>
                </a:moveTo>
                <a:cubicBezTo>
                  <a:pt x="1404" y="1590"/>
                  <a:pt x="1407" y="1592"/>
                  <a:pt x="1405" y="1593"/>
                </a:cubicBezTo>
                <a:cubicBezTo>
                  <a:pt x="1402" y="1594"/>
                  <a:pt x="1409" y="1599"/>
                  <a:pt x="1405" y="1602"/>
                </a:cubicBezTo>
                <a:cubicBezTo>
                  <a:pt x="1402" y="1604"/>
                  <a:pt x="1405" y="1597"/>
                  <a:pt x="1400" y="1596"/>
                </a:cubicBezTo>
                <a:cubicBezTo>
                  <a:pt x="1395" y="1595"/>
                  <a:pt x="1400" y="1590"/>
                  <a:pt x="1404" y="1590"/>
                </a:cubicBezTo>
                <a:close/>
                <a:moveTo>
                  <a:pt x="1541" y="1432"/>
                </a:moveTo>
                <a:cubicBezTo>
                  <a:pt x="1537" y="1434"/>
                  <a:pt x="1536" y="1425"/>
                  <a:pt x="1541" y="1426"/>
                </a:cubicBezTo>
                <a:cubicBezTo>
                  <a:pt x="1546" y="1427"/>
                  <a:pt x="1545" y="1431"/>
                  <a:pt x="1541" y="1432"/>
                </a:cubicBezTo>
                <a:close/>
                <a:moveTo>
                  <a:pt x="1540" y="1475"/>
                </a:moveTo>
                <a:cubicBezTo>
                  <a:pt x="1545" y="1492"/>
                  <a:pt x="1551" y="1478"/>
                  <a:pt x="1546" y="1479"/>
                </a:cubicBezTo>
                <a:cubicBezTo>
                  <a:pt x="1542" y="1481"/>
                  <a:pt x="1550" y="1476"/>
                  <a:pt x="1551" y="1471"/>
                </a:cubicBezTo>
                <a:cubicBezTo>
                  <a:pt x="1553" y="1467"/>
                  <a:pt x="1551" y="1465"/>
                  <a:pt x="1547" y="1464"/>
                </a:cubicBezTo>
                <a:cubicBezTo>
                  <a:pt x="1543" y="1463"/>
                  <a:pt x="1548" y="1459"/>
                  <a:pt x="1552" y="1456"/>
                </a:cubicBezTo>
                <a:cubicBezTo>
                  <a:pt x="1555" y="1452"/>
                  <a:pt x="1549" y="1456"/>
                  <a:pt x="1542" y="1452"/>
                </a:cubicBezTo>
                <a:cubicBezTo>
                  <a:pt x="1534" y="1447"/>
                  <a:pt x="1543" y="1448"/>
                  <a:pt x="1548" y="1445"/>
                </a:cubicBezTo>
                <a:cubicBezTo>
                  <a:pt x="1553" y="1442"/>
                  <a:pt x="1539" y="1443"/>
                  <a:pt x="1547" y="1440"/>
                </a:cubicBezTo>
                <a:cubicBezTo>
                  <a:pt x="1555" y="1436"/>
                  <a:pt x="1554" y="1442"/>
                  <a:pt x="1558" y="1443"/>
                </a:cubicBezTo>
                <a:cubicBezTo>
                  <a:pt x="1561" y="1445"/>
                  <a:pt x="1567" y="1439"/>
                  <a:pt x="1559" y="1450"/>
                </a:cubicBezTo>
                <a:cubicBezTo>
                  <a:pt x="1550" y="1461"/>
                  <a:pt x="1567" y="1446"/>
                  <a:pt x="1557" y="1459"/>
                </a:cubicBezTo>
                <a:cubicBezTo>
                  <a:pt x="1548" y="1471"/>
                  <a:pt x="1561" y="1468"/>
                  <a:pt x="1555" y="1473"/>
                </a:cubicBezTo>
                <a:cubicBezTo>
                  <a:pt x="1550" y="1477"/>
                  <a:pt x="1553" y="1482"/>
                  <a:pt x="1549" y="1487"/>
                </a:cubicBezTo>
                <a:cubicBezTo>
                  <a:pt x="1546" y="1493"/>
                  <a:pt x="1544" y="1490"/>
                  <a:pt x="1541" y="1485"/>
                </a:cubicBezTo>
                <a:cubicBezTo>
                  <a:pt x="1537" y="1481"/>
                  <a:pt x="1535" y="1457"/>
                  <a:pt x="1540" y="1475"/>
                </a:cubicBezTo>
                <a:close/>
                <a:moveTo>
                  <a:pt x="1779" y="396"/>
                </a:moveTo>
                <a:cubicBezTo>
                  <a:pt x="1779" y="396"/>
                  <a:pt x="1780" y="393"/>
                  <a:pt x="1783" y="394"/>
                </a:cubicBezTo>
                <a:cubicBezTo>
                  <a:pt x="1786" y="395"/>
                  <a:pt x="1785" y="397"/>
                  <a:pt x="1783" y="400"/>
                </a:cubicBezTo>
                <a:cubicBezTo>
                  <a:pt x="1781" y="402"/>
                  <a:pt x="1780" y="398"/>
                  <a:pt x="1779" y="396"/>
                </a:cubicBezTo>
                <a:close/>
                <a:moveTo>
                  <a:pt x="1815" y="337"/>
                </a:moveTo>
                <a:cubicBezTo>
                  <a:pt x="1817" y="336"/>
                  <a:pt x="1819" y="341"/>
                  <a:pt x="1816" y="342"/>
                </a:cubicBezTo>
                <a:cubicBezTo>
                  <a:pt x="1814" y="343"/>
                  <a:pt x="1815" y="349"/>
                  <a:pt x="1813" y="348"/>
                </a:cubicBezTo>
                <a:cubicBezTo>
                  <a:pt x="1811" y="347"/>
                  <a:pt x="1815" y="343"/>
                  <a:pt x="1814" y="342"/>
                </a:cubicBezTo>
                <a:cubicBezTo>
                  <a:pt x="1814" y="341"/>
                  <a:pt x="1812" y="338"/>
                  <a:pt x="1815" y="337"/>
                </a:cubicBezTo>
                <a:close/>
                <a:moveTo>
                  <a:pt x="1814" y="313"/>
                </a:moveTo>
                <a:cubicBezTo>
                  <a:pt x="1810" y="314"/>
                  <a:pt x="1812" y="309"/>
                  <a:pt x="1814" y="309"/>
                </a:cubicBezTo>
                <a:cubicBezTo>
                  <a:pt x="1816" y="310"/>
                  <a:pt x="1819" y="312"/>
                  <a:pt x="1814" y="313"/>
                </a:cubicBezTo>
                <a:close/>
                <a:moveTo>
                  <a:pt x="1816" y="407"/>
                </a:moveTo>
                <a:cubicBezTo>
                  <a:pt x="1816" y="409"/>
                  <a:pt x="1814" y="409"/>
                  <a:pt x="1811" y="408"/>
                </a:cubicBezTo>
                <a:cubicBezTo>
                  <a:pt x="1808" y="407"/>
                  <a:pt x="1812" y="405"/>
                  <a:pt x="1808" y="405"/>
                </a:cubicBezTo>
                <a:cubicBezTo>
                  <a:pt x="1804" y="404"/>
                  <a:pt x="1807" y="401"/>
                  <a:pt x="1810" y="400"/>
                </a:cubicBezTo>
                <a:cubicBezTo>
                  <a:pt x="1810" y="400"/>
                  <a:pt x="1815" y="405"/>
                  <a:pt x="1816" y="407"/>
                </a:cubicBezTo>
                <a:close/>
                <a:moveTo>
                  <a:pt x="1810" y="305"/>
                </a:moveTo>
                <a:cubicBezTo>
                  <a:pt x="1807" y="307"/>
                  <a:pt x="1801" y="305"/>
                  <a:pt x="1798" y="305"/>
                </a:cubicBezTo>
                <a:cubicBezTo>
                  <a:pt x="1795" y="305"/>
                  <a:pt x="1799" y="301"/>
                  <a:pt x="1803" y="301"/>
                </a:cubicBezTo>
                <a:cubicBezTo>
                  <a:pt x="1803" y="301"/>
                  <a:pt x="1806" y="299"/>
                  <a:pt x="1806" y="302"/>
                </a:cubicBezTo>
                <a:cubicBezTo>
                  <a:pt x="1807" y="305"/>
                  <a:pt x="1813" y="304"/>
                  <a:pt x="1810" y="305"/>
                </a:cubicBezTo>
                <a:close/>
                <a:moveTo>
                  <a:pt x="1803" y="405"/>
                </a:moveTo>
                <a:cubicBezTo>
                  <a:pt x="1803" y="407"/>
                  <a:pt x="1802" y="407"/>
                  <a:pt x="1798" y="409"/>
                </a:cubicBezTo>
                <a:cubicBezTo>
                  <a:pt x="1794" y="411"/>
                  <a:pt x="1791" y="412"/>
                  <a:pt x="1791" y="412"/>
                </a:cubicBezTo>
                <a:cubicBezTo>
                  <a:pt x="1791" y="412"/>
                  <a:pt x="1796" y="408"/>
                  <a:pt x="1797" y="406"/>
                </a:cubicBezTo>
                <a:cubicBezTo>
                  <a:pt x="1798" y="404"/>
                  <a:pt x="1800" y="402"/>
                  <a:pt x="1802" y="402"/>
                </a:cubicBezTo>
                <a:cubicBezTo>
                  <a:pt x="1802" y="402"/>
                  <a:pt x="1803" y="403"/>
                  <a:pt x="1803" y="405"/>
                </a:cubicBezTo>
                <a:close/>
                <a:moveTo>
                  <a:pt x="1931" y="417"/>
                </a:moveTo>
                <a:cubicBezTo>
                  <a:pt x="1934" y="417"/>
                  <a:pt x="1932" y="412"/>
                  <a:pt x="1934" y="412"/>
                </a:cubicBezTo>
                <a:cubicBezTo>
                  <a:pt x="1936" y="412"/>
                  <a:pt x="1939" y="416"/>
                  <a:pt x="1937" y="417"/>
                </a:cubicBezTo>
                <a:cubicBezTo>
                  <a:pt x="1935" y="418"/>
                  <a:pt x="1933" y="423"/>
                  <a:pt x="1930" y="422"/>
                </a:cubicBezTo>
                <a:cubicBezTo>
                  <a:pt x="1928" y="421"/>
                  <a:pt x="1929" y="418"/>
                  <a:pt x="1931" y="417"/>
                </a:cubicBezTo>
                <a:close/>
                <a:moveTo>
                  <a:pt x="1967" y="654"/>
                </a:moveTo>
                <a:cubicBezTo>
                  <a:pt x="1966" y="652"/>
                  <a:pt x="1969" y="647"/>
                  <a:pt x="1971" y="648"/>
                </a:cubicBezTo>
                <a:cubicBezTo>
                  <a:pt x="1973" y="648"/>
                  <a:pt x="1970" y="650"/>
                  <a:pt x="1969" y="652"/>
                </a:cubicBezTo>
                <a:cubicBezTo>
                  <a:pt x="1969" y="654"/>
                  <a:pt x="1964" y="660"/>
                  <a:pt x="1964" y="658"/>
                </a:cubicBezTo>
                <a:cubicBezTo>
                  <a:pt x="1963" y="657"/>
                  <a:pt x="1967" y="655"/>
                  <a:pt x="1967" y="654"/>
                </a:cubicBezTo>
                <a:close/>
                <a:moveTo>
                  <a:pt x="1968" y="630"/>
                </a:moveTo>
                <a:cubicBezTo>
                  <a:pt x="1965" y="634"/>
                  <a:pt x="1966" y="626"/>
                  <a:pt x="1964" y="624"/>
                </a:cubicBezTo>
                <a:cubicBezTo>
                  <a:pt x="1961" y="621"/>
                  <a:pt x="1961" y="618"/>
                  <a:pt x="1964" y="617"/>
                </a:cubicBezTo>
                <a:cubicBezTo>
                  <a:pt x="1968" y="617"/>
                  <a:pt x="1971" y="626"/>
                  <a:pt x="1968" y="630"/>
                </a:cubicBezTo>
                <a:close/>
                <a:moveTo>
                  <a:pt x="1960" y="653"/>
                </a:moveTo>
                <a:cubicBezTo>
                  <a:pt x="1957" y="655"/>
                  <a:pt x="1959" y="645"/>
                  <a:pt x="1961" y="644"/>
                </a:cubicBezTo>
                <a:cubicBezTo>
                  <a:pt x="1961" y="644"/>
                  <a:pt x="1964" y="651"/>
                  <a:pt x="1960" y="653"/>
                </a:cubicBezTo>
                <a:close/>
                <a:moveTo>
                  <a:pt x="2039" y="1138"/>
                </a:moveTo>
                <a:cubicBezTo>
                  <a:pt x="2029" y="1139"/>
                  <a:pt x="2039" y="1126"/>
                  <a:pt x="2044" y="1129"/>
                </a:cubicBezTo>
                <a:cubicBezTo>
                  <a:pt x="2049" y="1132"/>
                  <a:pt x="2049" y="1137"/>
                  <a:pt x="2039" y="1138"/>
                </a:cubicBezTo>
                <a:close/>
                <a:moveTo>
                  <a:pt x="2033" y="1127"/>
                </a:moveTo>
                <a:cubicBezTo>
                  <a:pt x="2029" y="1132"/>
                  <a:pt x="2032" y="1116"/>
                  <a:pt x="2032" y="1116"/>
                </a:cubicBezTo>
                <a:cubicBezTo>
                  <a:pt x="2032" y="1116"/>
                  <a:pt x="2037" y="1122"/>
                  <a:pt x="2033" y="1127"/>
                </a:cubicBezTo>
                <a:close/>
                <a:moveTo>
                  <a:pt x="2077" y="778"/>
                </a:moveTo>
                <a:cubicBezTo>
                  <a:pt x="2081" y="774"/>
                  <a:pt x="2085" y="773"/>
                  <a:pt x="2082" y="771"/>
                </a:cubicBezTo>
                <a:cubicBezTo>
                  <a:pt x="2080" y="768"/>
                  <a:pt x="2082" y="767"/>
                  <a:pt x="2082" y="767"/>
                </a:cubicBezTo>
                <a:cubicBezTo>
                  <a:pt x="2085" y="767"/>
                  <a:pt x="2083" y="771"/>
                  <a:pt x="2084" y="772"/>
                </a:cubicBezTo>
                <a:cubicBezTo>
                  <a:pt x="2085" y="773"/>
                  <a:pt x="2086" y="777"/>
                  <a:pt x="2083" y="779"/>
                </a:cubicBezTo>
                <a:cubicBezTo>
                  <a:pt x="2080" y="781"/>
                  <a:pt x="2072" y="781"/>
                  <a:pt x="2077" y="778"/>
                </a:cubicBezTo>
                <a:close/>
                <a:moveTo>
                  <a:pt x="2079" y="903"/>
                </a:moveTo>
                <a:cubicBezTo>
                  <a:pt x="2083" y="905"/>
                  <a:pt x="2078" y="908"/>
                  <a:pt x="2074" y="908"/>
                </a:cubicBezTo>
                <a:cubicBezTo>
                  <a:pt x="2074" y="908"/>
                  <a:pt x="2074" y="902"/>
                  <a:pt x="2079" y="903"/>
                </a:cubicBezTo>
                <a:close/>
                <a:moveTo>
                  <a:pt x="2051" y="750"/>
                </a:moveTo>
                <a:cubicBezTo>
                  <a:pt x="2055" y="750"/>
                  <a:pt x="2055" y="747"/>
                  <a:pt x="2051" y="744"/>
                </a:cubicBezTo>
                <a:cubicBezTo>
                  <a:pt x="2048" y="740"/>
                  <a:pt x="2051" y="739"/>
                  <a:pt x="2055" y="740"/>
                </a:cubicBezTo>
                <a:cubicBezTo>
                  <a:pt x="2055" y="740"/>
                  <a:pt x="2059" y="743"/>
                  <a:pt x="2057" y="746"/>
                </a:cubicBezTo>
                <a:cubicBezTo>
                  <a:pt x="2054" y="749"/>
                  <a:pt x="2062" y="749"/>
                  <a:pt x="2059" y="752"/>
                </a:cubicBezTo>
                <a:cubicBezTo>
                  <a:pt x="2057" y="756"/>
                  <a:pt x="2059" y="761"/>
                  <a:pt x="2057" y="759"/>
                </a:cubicBezTo>
                <a:cubicBezTo>
                  <a:pt x="2054" y="758"/>
                  <a:pt x="2057" y="754"/>
                  <a:pt x="2053" y="754"/>
                </a:cubicBezTo>
                <a:cubicBezTo>
                  <a:pt x="2049" y="754"/>
                  <a:pt x="2048" y="750"/>
                  <a:pt x="2051" y="750"/>
                </a:cubicBezTo>
                <a:close/>
                <a:moveTo>
                  <a:pt x="2045" y="703"/>
                </a:moveTo>
                <a:cubicBezTo>
                  <a:pt x="2045" y="703"/>
                  <a:pt x="2047" y="707"/>
                  <a:pt x="2043" y="708"/>
                </a:cubicBezTo>
                <a:cubicBezTo>
                  <a:pt x="2039" y="708"/>
                  <a:pt x="2042" y="702"/>
                  <a:pt x="2045" y="703"/>
                </a:cubicBezTo>
                <a:close/>
                <a:moveTo>
                  <a:pt x="2035" y="718"/>
                </a:moveTo>
                <a:cubicBezTo>
                  <a:pt x="2035" y="718"/>
                  <a:pt x="2035" y="723"/>
                  <a:pt x="2032" y="723"/>
                </a:cubicBezTo>
                <a:cubicBezTo>
                  <a:pt x="2029" y="724"/>
                  <a:pt x="2032" y="719"/>
                  <a:pt x="2035" y="718"/>
                </a:cubicBezTo>
                <a:close/>
                <a:moveTo>
                  <a:pt x="2037" y="737"/>
                </a:moveTo>
                <a:cubicBezTo>
                  <a:pt x="2037" y="737"/>
                  <a:pt x="2041" y="737"/>
                  <a:pt x="2039" y="740"/>
                </a:cubicBezTo>
                <a:cubicBezTo>
                  <a:pt x="2037" y="742"/>
                  <a:pt x="2042" y="741"/>
                  <a:pt x="2043" y="743"/>
                </a:cubicBezTo>
                <a:cubicBezTo>
                  <a:pt x="2044" y="745"/>
                  <a:pt x="2042" y="746"/>
                  <a:pt x="2040" y="746"/>
                </a:cubicBezTo>
                <a:cubicBezTo>
                  <a:pt x="2037" y="747"/>
                  <a:pt x="2039" y="743"/>
                  <a:pt x="2037" y="742"/>
                </a:cubicBezTo>
                <a:cubicBezTo>
                  <a:pt x="2035" y="741"/>
                  <a:pt x="2035" y="746"/>
                  <a:pt x="2032" y="744"/>
                </a:cubicBezTo>
                <a:cubicBezTo>
                  <a:pt x="2028" y="742"/>
                  <a:pt x="2035" y="738"/>
                  <a:pt x="2037" y="737"/>
                </a:cubicBezTo>
                <a:close/>
                <a:moveTo>
                  <a:pt x="2017" y="715"/>
                </a:moveTo>
                <a:cubicBezTo>
                  <a:pt x="2017" y="715"/>
                  <a:pt x="2018" y="716"/>
                  <a:pt x="2019" y="718"/>
                </a:cubicBezTo>
                <a:cubicBezTo>
                  <a:pt x="2020" y="720"/>
                  <a:pt x="2022" y="717"/>
                  <a:pt x="2024" y="718"/>
                </a:cubicBezTo>
                <a:cubicBezTo>
                  <a:pt x="2026" y="718"/>
                  <a:pt x="2025" y="720"/>
                  <a:pt x="2021" y="722"/>
                </a:cubicBezTo>
                <a:cubicBezTo>
                  <a:pt x="2017" y="725"/>
                  <a:pt x="2024" y="727"/>
                  <a:pt x="2020" y="731"/>
                </a:cubicBezTo>
                <a:cubicBezTo>
                  <a:pt x="2015" y="734"/>
                  <a:pt x="2017" y="727"/>
                  <a:pt x="2016" y="727"/>
                </a:cubicBezTo>
                <a:cubicBezTo>
                  <a:pt x="2014" y="727"/>
                  <a:pt x="2015" y="722"/>
                  <a:pt x="2016" y="720"/>
                </a:cubicBezTo>
                <a:cubicBezTo>
                  <a:pt x="2017" y="718"/>
                  <a:pt x="2014" y="715"/>
                  <a:pt x="2017" y="715"/>
                </a:cubicBezTo>
                <a:close/>
                <a:moveTo>
                  <a:pt x="1990" y="677"/>
                </a:moveTo>
                <a:cubicBezTo>
                  <a:pt x="1991" y="676"/>
                  <a:pt x="1993" y="682"/>
                  <a:pt x="1990" y="682"/>
                </a:cubicBezTo>
                <a:cubicBezTo>
                  <a:pt x="1987" y="682"/>
                  <a:pt x="1988" y="679"/>
                  <a:pt x="1990" y="677"/>
                </a:cubicBezTo>
                <a:close/>
                <a:moveTo>
                  <a:pt x="1981" y="702"/>
                </a:moveTo>
                <a:cubicBezTo>
                  <a:pt x="1981" y="702"/>
                  <a:pt x="1978" y="697"/>
                  <a:pt x="1981" y="696"/>
                </a:cubicBezTo>
                <a:cubicBezTo>
                  <a:pt x="1981" y="696"/>
                  <a:pt x="1988" y="699"/>
                  <a:pt x="1986" y="701"/>
                </a:cubicBezTo>
                <a:cubicBezTo>
                  <a:pt x="1984" y="703"/>
                  <a:pt x="1984" y="706"/>
                  <a:pt x="1979" y="706"/>
                </a:cubicBezTo>
                <a:cubicBezTo>
                  <a:pt x="1974" y="705"/>
                  <a:pt x="1981" y="702"/>
                  <a:pt x="1981" y="702"/>
                </a:cubicBezTo>
                <a:close/>
                <a:moveTo>
                  <a:pt x="1974" y="490"/>
                </a:moveTo>
                <a:cubicBezTo>
                  <a:pt x="1977" y="489"/>
                  <a:pt x="1976" y="487"/>
                  <a:pt x="1978" y="487"/>
                </a:cubicBezTo>
                <a:cubicBezTo>
                  <a:pt x="1981" y="486"/>
                  <a:pt x="1980" y="491"/>
                  <a:pt x="1978" y="493"/>
                </a:cubicBezTo>
                <a:cubicBezTo>
                  <a:pt x="1977" y="494"/>
                  <a:pt x="1976" y="498"/>
                  <a:pt x="1974" y="496"/>
                </a:cubicBezTo>
                <a:cubicBezTo>
                  <a:pt x="1973" y="494"/>
                  <a:pt x="1972" y="491"/>
                  <a:pt x="1974" y="490"/>
                </a:cubicBezTo>
                <a:close/>
                <a:moveTo>
                  <a:pt x="1979" y="507"/>
                </a:moveTo>
                <a:cubicBezTo>
                  <a:pt x="1981" y="507"/>
                  <a:pt x="1979" y="509"/>
                  <a:pt x="1980" y="511"/>
                </a:cubicBezTo>
                <a:cubicBezTo>
                  <a:pt x="1981" y="513"/>
                  <a:pt x="1978" y="514"/>
                  <a:pt x="1975" y="515"/>
                </a:cubicBezTo>
                <a:cubicBezTo>
                  <a:pt x="1972" y="517"/>
                  <a:pt x="1975" y="518"/>
                  <a:pt x="1974" y="522"/>
                </a:cubicBezTo>
                <a:cubicBezTo>
                  <a:pt x="1973" y="526"/>
                  <a:pt x="1973" y="521"/>
                  <a:pt x="1971" y="525"/>
                </a:cubicBezTo>
                <a:cubicBezTo>
                  <a:pt x="1969" y="529"/>
                  <a:pt x="1970" y="529"/>
                  <a:pt x="1966" y="527"/>
                </a:cubicBezTo>
                <a:cubicBezTo>
                  <a:pt x="1962" y="524"/>
                  <a:pt x="1965" y="520"/>
                  <a:pt x="1969" y="515"/>
                </a:cubicBezTo>
                <a:cubicBezTo>
                  <a:pt x="1973" y="509"/>
                  <a:pt x="1977" y="507"/>
                  <a:pt x="1979" y="507"/>
                </a:cubicBezTo>
                <a:close/>
                <a:moveTo>
                  <a:pt x="1964" y="407"/>
                </a:moveTo>
                <a:cubicBezTo>
                  <a:pt x="1968" y="407"/>
                  <a:pt x="1966" y="410"/>
                  <a:pt x="1964" y="410"/>
                </a:cubicBezTo>
                <a:cubicBezTo>
                  <a:pt x="1962" y="411"/>
                  <a:pt x="1962" y="416"/>
                  <a:pt x="1960" y="415"/>
                </a:cubicBezTo>
                <a:cubicBezTo>
                  <a:pt x="1958" y="413"/>
                  <a:pt x="1960" y="407"/>
                  <a:pt x="1964" y="407"/>
                </a:cubicBezTo>
                <a:close/>
                <a:moveTo>
                  <a:pt x="1957" y="395"/>
                </a:moveTo>
                <a:cubicBezTo>
                  <a:pt x="1954" y="396"/>
                  <a:pt x="1956" y="393"/>
                  <a:pt x="1955" y="389"/>
                </a:cubicBezTo>
                <a:cubicBezTo>
                  <a:pt x="1953" y="386"/>
                  <a:pt x="1960" y="394"/>
                  <a:pt x="1957" y="395"/>
                </a:cubicBezTo>
                <a:close/>
                <a:moveTo>
                  <a:pt x="1954" y="435"/>
                </a:moveTo>
                <a:cubicBezTo>
                  <a:pt x="1956" y="434"/>
                  <a:pt x="1960" y="439"/>
                  <a:pt x="1960" y="441"/>
                </a:cubicBezTo>
                <a:cubicBezTo>
                  <a:pt x="1959" y="444"/>
                  <a:pt x="1963" y="446"/>
                  <a:pt x="1965" y="448"/>
                </a:cubicBezTo>
                <a:cubicBezTo>
                  <a:pt x="1967" y="450"/>
                  <a:pt x="1967" y="453"/>
                  <a:pt x="1964" y="455"/>
                </a:cubicBezTo>
                <a:cubicBezTo>
                  <a:pt x="1961" y="456"/>
                  <a:pt x="1965" y="458"/>
                  <a:pt x="1961" y="462"/>
                </a:cubicBezTo>
                <a:cubicBezTo>
                  <a:pt x="1958" y="465"/>
                  <a:pt x="1960" y="459"/>
                  <a:pt x="1956" y="458"/>
                </a:cubicBezTo>
                <a:cubicBezTo>
                  <a:pt x="1952" y="457"/>
                  <a:pt x="1955" y="455"/>
                  <a:pt x="1955" y="453"/>
                </a:cubicBezTo>
                <a:cubicBezTo>
                  <a:pt x="1955" y="450"/>
                  <a:pt x="1958" y="445"/>
                  <a:pt x="1955" y="443"/>
                </a:cubicBezTo>
                <a:cubicBezTo>
                  <a:pt x="1953" y="441"/>
                  <a:pt x="1952" y="436"/>
                  <a:pt x="1954" y="435"/>
                </a:cubicBezTo>
                <a:close/>
                <a:moveTo>
                  <a:pt x="1949" y="448"/>
                </a:moveTo>
                <a:cubicBezTo>
                  <a:pt x="1949" y="448"/>
                  <a:pt x="1952" y="451"/>
                  <a:pt x="1950" y="453"/>
                </a:cubicBezTo>
                <a:cubicBezTo>
                  <a:pt x="1948" y="455"/>
                  <a:pt x="1948" y="450"/>
                  <a:pt x="1949" y="448"/>
                </a:cubicBezTo>
                <a:close/>
                <a:moveTo>
                  <a:pt x="1949" y="487"/>
                </a:moveTo>
                <a:cubicBezTo>
                  <a:pt x="1950" y="485"/>
                  <a:pt x="1949" y="488"/>
                  <a:pt x="1951" y="488"/>
                </a:cubicBezTo>
                <a:cubicBezTo>
                  <a:pt x="1954" y="488"/>
                  <a:pt x="1958" y="487"/>
                  <a:pt x="1956" y="489"/>
                </a:cubicBezTo>
                <a:cubicBezTo>
                  <a:pt x="1954" y="491"/>
                  <a:pt x="1951" y="494"/>
                  <a:pt x="1949" y="493"/>
                </a:cubicBezTo>
                <a:cubicBezTo>
                  <a:pt x="1947" y="491"/>
                  <a:pt x="1947" y="488"/>
                  <a:pt x="1949" y="487"/>
                </a:cubicBezTo>
                <a:close/>
                <a:moveTo>
                  <a:pt x="1946" y="438"/>
                </a:moveTo>
                <a:cubicBezTo>
                  <a:pt x="1947" y="437"/>
                  <a:pt x="1948" y="443"/>
                  <a:pt x="1945" y="447"/>
                </a:cubicBezTo>
                <a:cubicBezTo>
                  <a:pt x="1943" y="452"/>
                  <a:pt x="1946" y="444"/>
                  <a:pt x="1944" y="443"/>
                </a:cubicBezTo>
                <a:cubicBezTo>
                  <a:pt x="1942" y="443"/>
                  <a:pt x="1945" y="439"/>
                  <a:pt x="1946" y="438"/>
                </a:cubicBezTo>
                <a:close/>
                <a:moveTo>
                  <a:pt x="1942" y="412"/>
                </a:moveTo>
                <a:cubicBezTo>
                  <a:pt x="1945" y="411"/>
                  <a:pt x="1945" y="417"/>
                  <a:pt x="1943" y="417"/>
                </a:cubicBezTo>
                <a:cubicBezTo>
                  <a:pt x="1942" y="416"/>
                  <a:pt x="1940" y="413"/>
                  <a:pt x="1942" y="412"/>
                </a:cubicBezTo>
                <a:close/>
                <a:moveTo>
                  <a:pt x="1941" y="501"/>
                </a:moveTo>
                <a:cubicBezTo>
                  <a:pt x="1943" y="499"/>
                  <a:pt x="1941" y="497"/>
                  <a:pt x="1943" y="497"/>
                </a:cubicBezTo>
                <a:cubicBezTo>
                  <a:pt x="1946" y="497"/>
                  <a:pt x="1944" y="500"/>
                  <a:pt x="1946" y="502"/>
                </a:cubicBezTo>
                <a:cubicBezTo>
                  <a:pt x="1947" y="504"/>
                  <a:pt x="1945" y="508"/>
                  <a:pt x="1947" y="506"/>
                </a:cubicBezTo>
                <a:cubicBezTo>
                  <a:pt x="1949" y="505"/>
                  <a:pt x="1949" y="504"/>
                  <a:pt x="1950" y="503"/>
                </a:cubicBezTo>
                <a:cubicBezTo>
                  <a:pt x="1952" y="501"/>
                  <a:pt x="1950" y="498"/>
                  <a:pt x="1953" y="500"/>
                </a:cubicBezTo>
                <a:cubicBezTo>
                  <a:pt x="1955" y="502"/>
                  <a:pt x="1955" y="507"/>
                  <a:pt x="1957" y="506"/>
                </a:cubicBezTo>
                <a:cubicBezTo>
                  <a:pt x="1959" y="504"/>
                  <a:pt x="1958" y="500"/>
                  <a:pt x="1960" y="502"/>
                </a:cubicBezTo>
                <a:cubicBezTo>
                  <a:pt x="1961" y="504"/>
                  <a:pt x="1962" y="509"/>
                  <a:pt x="1964" y="508"/>
                </a:cubicBezTo>
                <a:cubicBezTo>
                  <a:pt x="1967" y="507"/>
                  <a:pt x="1969" y="506"/>
                  <a:pt x="1969" y="506"/>
                </a:cubicBezTo>
                <a:cubicBezTo>
                  <a:pt x="1972" y="506"/>
                  <a:pt x="1972" y="508"/>
                  <a:pt x="1969" y="510"/>
                </a:cubicBezTo>
                <a:cubicBezTo>
                  <a:pt x="1966" y="512"/>
                  <a:pt x="1964" y="516"/>
                  <a:pt x="1964" y="518"/>
                </a:cubicBezTo>
                <a:cubicBezTo>
                  <a:pt x="1963" y="521"/>
                  <a:pt x="1962" y="526"/>
                  <a:pt x="1960" y="526"/>
                </a:cubicBezTo>
                <a:cubicBezTo>
                  <a:pt x="1958" y="526"/>
                  <a:pt x="1957" y="523"/>
                  <a:pt x="1955" y="522"/>
                </a:cubicBezTo>
                <a:cubicBezTo>
                  <a:pt x="1953" y="521"/>
                  <a:pt x="1953" y="521"/>
                  <a:pt x="1950" y="519"/>
                </a:cubicBezTo>
                <a:cubicBezTo>
                  <a:pt x="1948" y="517"/>
                  <a:pt x="1948" y="515"/>
                  <a:pt x="1950" y="514"/>
                </a:cubicBezTo>
                <a:cubicBezTo>
                  <a:pt x="1953" y="513"/>
                  <a:pt x="1956" y="511"/>
                  <a:pt x="1954" y="510"/>
                </a:cubicBezTo>
                <a:cubicBezTo>
                  <a:pt x="1952" y="510"/>
                  <a:pt x="1953" y="512"/>
                  <a:pt x="1950" y="512"/>
                </a:cubicBezTo>
                <a:cubicBezTo>
                  <a:pt x="1947" y="512"/>
                  <a:pt x="1946" y="516"/>
                  <a:pt x="1945" y="515"/>
                </a:cubicBezTo>
                <a:cubicBezTo>
                  <a:pt x="1943" y="515"/>
                  <a:pt x="1944" y="511"/>
                  <a:pt x="1942" y="511"/>
                </a:cubicBezTo>
                <a:cubicBezTo>
                  <a:pt x="1940" y="511"/>
                  <a:pt x="1946" y="507"/>
                  <a:pt x="1942" y="507"/>
                </a:cubicBezTo>
                <a:cubicBezTo>
                  <a:pt x="1939" y="508"/>
                  <a:pt x="1938" y="510"/>
                  <a:pt x="1940" y="511"/>
                </a:cubicBezTo>
                <a:cubicBezTo>
                  <a:pt x="1941" y="513"/>
                  <a:pt x="1941" y="515"/>
                  <a:pt x="1939" y="514"/>
                </a:cubicBezTo>
                <a:cubicBezTo>
                  <a:pt x="1937" y="514"/>
                  <a:pt x="1931" y="515"/>
                  <a:pt x="1934" y="512"/>
                </a:cubicBezTo>
                <a:cubicBezTo>
                  <a:pt x="1937" y="509"/>
                  <a:pt x="1939" y="508"/>
                  <a:pt x="1939" y="505"/>
                </a:cubicBezTo>
                <a:cubicBezTo>
                  <a:pt x="1938" y="503"/>
                  <a:pt x="1938" y="504"/>
                  <a:pt x="1941" y="501"/>
                </a:cubicBezTo>
                <a:close/>
                <a:moveTo>
                  <a:pt x="1936" y="497"/>
                </a:moveTo>
                <a:cubicBezTo>
                  <a:pt x="1934" y="498"/>
                  <a:pt x="1936" y="487"/>
                  <a:pt x="1937" y="487"/>
                </a:cubicBezTo>
                <a:cubicBezTo>
                  <a:pt x="1939" y="487"/>
                  <a:pt x="1938" y="489"/>
                  <a:pt x="1939" y="491"/>
                </a:cubicBezTo>
                <a:cubicBezTo>
                  <a:pt x="1941" y="492"/>
                  <a:pt x="1937" y="495"/>
                  <a:pt x="1936" y="497"/>
                </a:cubicBezTo>
                <a:close/>
                <a:moveTo>
                  <a:pt x="1938" y="430"/>
                </a:moveTo>
                <a:cubicBezTo>
                  <a:pt x="1936" y="432"/>
                  <a:pt x="1937" y="424"/>
                  <a:pt x="1938" y="424"/>
                </a:cubicBezTo>
                <a:cubicBezTo>
                  <a:pt x="1938" y="424"/>
                  <a:pt x="1941" y="429"/>
                  <a:pt x="1938" y="430"/>
                </a:cubicBezTo>
                <a:close/>
                <a:moveTo>
                  <a:pt x="1927" y="387"/>
                </a:moveTo>
                <a:cubicBezTo>
                  <a:pt x="1930" y="386"/>
                  <a:pt x="1930" y="391"/>
                  <a:pt x="1932" y="389"/>
                </a:cubicBezTo>
                <a:cubicBezTo>
                  <a:pt x="1935" y="388"/>
                  <a:pt x="1934" y="383"/>
                  <a:pt x="1936" y="384"/>
                </a:cubicBezTo>
                <a:cubicBezTo>
                  <a:pt x="1938" y="384"/>
                  <a:pt x="1940" y="385"/>
                  <a:pt x="1938" y="387"/>
                </a:cubicBezTo>
                <a:cubicBezTo>
                  <a:pt x="1936" y="389"/>
                  <a:pt x="1935" y="391"/>
                  <a:pt x="1933" y="391"/>
                </a:cubicBezTo>
                <a:cubicBezTo>
                  <a:pt x="1930" y="392"/>
                  <a:pt x="1930" y="396"/>
                  <a:pt x="1927" y="394"/>
                </a:cubicBezTo>
                <a:cubicBezTo>
                  <a:pt x="1924" y="391"/>
                  <a:pt x="1924" y="387"/>
                  <a:pt x="1927" y="387"/>
                </a:cubicBezTo>
                <a:close/>
                <a:moveTo>
                  <a:pt x="1885" y="536"/>
                </a:moveTo>
                <a:cubicBezTo>
                  <a:pt x="1888" y="535"/>
                  <a:pt x="1890" y="541"/>
                  <a:pt x="1886" y="543"/>
                </a:cubicBezTo>
                <a:cubicBezTo>
                  <a:pt x="1882" y="545"/>
                  <a:pt x="1881" y="537"/>
                  <a:pt x="1885" y="536"/>
                </a:cubicBezTo>
                <a:close/>
                <a:moveTo>
                  <a:pt x="1815" y="282"/>
                </a:moveTo>
                <a:cubicBezTo>
                  <a:pt x="1818" y="282"/>
                  <a:pt x="1818" y="283"/>
                  <a:pt x="1819" y="285"/>
                </a:cubicBezTo>
                <a:cubicBezTo>
                  <a:pt x="1821" y="286"/>
                  <a:pt x="1819" y="289"/>
                  <a:pt x="1818" y="288"/>
                </a:cubicBezTo>
                <a:cubicBezTo>
                  <a:pt x="1817" y="287"/>
                  <a:pt x="1819" y="287"/>
                  <a:pt x="1816" y="286"/>
                </a:cubicBezTo>
                <a:cubicBezTo>
                  <a:pt x="1814" y="284"/>
                  <a:pt x="1811" y="286"/>
                  <a:pt x="1812" y="284"/>
                </a:cubicBezTo>
                <a:cubicBezTo>
                  <a:pt x="1814" y="283"/>
                  <a:pt x="1815" y="282"/>
                  <a:pt x="1815" y="282"/>
                </a:cubicBezTo>
                <a:close/>
                <a:moveTo>
                  <a:pt x="1809" y="225"/>
                </a:moveTo>
                <a:cubicBezTo>
                  <a:pt x="1812" y="225"/>
                  <a:pt x="1814" y="231"/>
                  <a:pt x="1810" y="231"/>
                </a:cubicBezTo>
                <a:cubicBezTo>
                  <a:pt x="1805" y="232"/>
                  <a:pt x="1806" y="224"/>
                  <a:pt x="1809" y="225"/>
                </a:cubicBezTo>
                <a:close/>
                <a:moveTo>
                  <a:pt x="1801" y="261"/>
                </a:moveTo>
                <a:cubicBezTo>
                  <a:pt x="1805" y="261"/>
                  <a:pt x="1806" y="268"/>
                  <a:pt x="1807" y="272"/>
                </a:cubicBezTo>
                <a:cubicBezTo>
                  <a:pt x="1808" y="277"/>
                  <a:pt x="1803" y="271"/>
                  <a:pt x="1801" y="272"/>
                </a:cubicBezTo>
                <a:cubicBezTo>
                  <a:pt x="1799" y="272"/>
                  <a:pt x="1802" y="282"/>
                  <a:pt x="1798" y="283"/>
                </a:cubicBezTo>
                <a:cubicBezTo>
                  <a:pt x="1794" y="284"/>
                  <a:pt x="1792" y="279"/>
                  <a:pt x="1796" y="279"/>
                </a:cubicBezTo>
                <a:cubicBezTo>
                  <a:pt x="1800" y="279"/>
                  <a:pt x="1798" y="272"/>
                  <a:pt x="1795" y="269"/>
                </a:cubicBezTo>
                <a:cubicBezTo>
                  <a:pt x="1791" y="267"/>
                  <a:pt x="1798" y="261"/>
                  <a:pt x="1801" y="261"/>
                </a:cubicBezTo>
                <a:close/>
                <a:moveTo>
                  <a:pt x="1795" y="397"/>
                </a:moveTo>
                <a:cubicBezTo>
                  <a:pt x="1797" y="397"/>
                  <a:pt x="1795" y="393"/>
                  <a:pt x="1799" y="392"/>
                </a:cubicBezTo>
                <a:cubicBezTo>
                  <a:pt x="1802" y="391"/>
                  <a:pt x="1801" y="393"/>
                  <a:pt x="1799" y="396"/>
                </a:cubicBezTo>
                <a:cubicBezTo>
                  <a:pt x="1797" y="399"/>
                  <a:pt x="1797" y="399"/>
                  <a:pt x="1794" y="400"/>
                </a:cubicBezTo>
                <a:cubicBezTo>
                  <a:pt x="1791" y="400"/>
                  <a:pt x="1793" y="402"/>
                  <a:pt x="1789" y="403"/>
                </a:cubicBezTo>
                <a:cubicBezTo>
                  <a:pt x="1784" y="404"/>
                  <a:pt x="1788" y="400"/>
                  <a:pt x="1787" y="400"/>
                </a:cubicBezTo>
                <a:cubicBezTo>
                  <a:pt x="1785" y="399"/>
                  <a:pt x="1786" y="396"/>
                  <a:pt x="1788" y="395"/>
                </a:cubicBezTo>
                <a:cubicBezTo>
                  <a:pt x="1790" y="393"/>
                  <a:pt x="1793" y="397"/>
                  <a:pt x="1795" y="397"/>
                </a:cubicBezTo>
                <a:close/>
                <a:moveTo>
                  <a:pt x="1779" y="383"/>
                </a:moveTo>
                <a:cubicBezTo>
                  <a:pt x="1777" y="382"/>
                  <a:pt x="1782" y="379"/>
                  <a:pt x="1784" y="377"/>
                </a:cubicBezTo>
                <a:cubicBezTo>
                  <a:pt x="1786" y="375"/>
                  <a:pt x="1785" y="375"/>
                  <a:pt x="1781" y="372"/>
                </a:cubicBezTo>
                <a:cubicBezTo>
                  <a:pt x="1777" y="370"/>
                  <a:pt x="1781" y="367"/>
                  <a:pt x="1783" y="366"/>
                </a:cubicBezTo>
                <a:cubicBezTo>
                  <a:pt x="1785" y="365"/>
                  <a:pt x="1785" y="369"/>
                  <a:pt x="1789" y="370"/>
                </a:cubicBezTo>
                <a:cubicBezTo>
                  <a:pt x="1793" y="371"/>
                  <a:pt x="1792" y="374"/>
                  <a:pt x="1789" y="377"/>
                </a:cubicBezTo>
                <a:cubicBezTo>
                  <a:pt x="1785" y="379"/>
                  <a:pt x="1791" y="380"/>
                  <a:pt x="1788" y="383"/>
                </a:cubicBezTo>
                <a:cubicBezTo>
                  <a:pt x="1785" y="386"/>
                  <a:pt x="1788" y="387"/>
                  <a:pt x="1787" y="391"/>
                </a:cubicBezTo>
                <a:cubicBezTo>
                  <a:pt x="1786" y="394"/>
                  <a:pt x="1784" y="391"/>
                  <a:pt x="1782" y="389"/>
                </a:cubicBezTo>
                <a:cubicBezTo>
                  <a:pt x="1780" y="387"/>
                  <a:pt x="1777" y="388"/>
                  <a:pt x="1775" y="389"/>
                </a:cubicBezTo>
                <a:cubicBezTo>
                  <a:pt x="1772" y="390"/>
                  <a:pt x="1770" y="389"/>
                  <a:pt x="1770" y="386"/>
                </a:cubicBezTo>
                <a:cubicBezTo>
                  <a:pt x="1771" y="383"/>
                  <a:pt x="1774" y="386"/>
                  <a:pt x="1776" y="386"/>
                </a:cubicBezTo>
                <a:cubicBezTo>
                  <a:pt x="1779" y="387"/>
                  <a:pt x="1782" y="384"/>
                  <a:pt x="1779" y="383"/>
                </a:cubicBezTo>
                <a:close/>
                <a:moveTo>
                  <a:pt x="1772" y="369"/>
                </a:moveTo>
                <a:cubicBezTo>
                  <a:pt x="1774" y="368"/>
                  <a:pt x="1773" y="365"/>
                  <a:pt x="1775" y="364"/>
                </a:cubicBezTo>
                <a:cubicBezTo>
                  <a:pt x="1777" y="364"/>
                  <a:pt x="1777" y="367"/>
                  <a:pt x="1775" y="369"/>
                </a:cubicBezTo>
                <a:cubicBezTo>
                  <a:pt x="1773" y="372"/>
                  <a:pt x="1771" y="373"/>
                  <a:pt x="1771" y="373"/>
                </a:cubicBezTo>
                <a:cubicBezTo>
                  <a:pt x="1769" y="371"/>
                  <a:pt x="1770" y="369"/>
                  <a:pt x="1772" y="369"/>
                </a:cubicBezTo>
                <a:close/>
                <a:moveTo>
                  <a:pt x="1766" y="368"/>
                </a:moveTo>
                <a:cubicBezTo>
                  <a:pt x="1762" y="369"/>
                  <a:pt x="1761" y="365"/>
                  <a:pt x="1762" y="363"/>
                </a:cubicBezTo>
                <a:cubicBezTo>
                  <a:pt x="1763" y="360"/>
                  <a:pt x="1762" y="359"/>
                  <a:pt x="1764" y="357"/>
                </a:cubicBezTo>
                <a:cubicBezTo>
                  <a:pt x="1766" y="356"/>
                  <a:pt x="1763" y="364"/>
                  <a:pt x="1765" y="365"/>
                </a:cubicBezTo>
                <a:cubicBezTo>
                  <a:pt x="1767" y="365"/>
                  <a:pt x="1769" y="367"/>
                  <a:pt x="1766" y="368"/>
                </a:cubicBezTo>
                <a:close/>
                <a:moveTo>
                  <a:pt x="1739" y="278"/>
                </a:moveTo>
                <a:cubicBezTo>
                  <a:pt x="1743" y="277"/>
                  <a:pt x="1744" y="279"/>
                  <a:pt x="1747" y="280"/>
                </a:cubicBezTo>
                <a:cubicBezTo>
                  <a:pt x="1751" y="281"/>
                  <a:pt x="1749" y="272"/>
                  <a:pt x="1753" y="272"/>
                </a:cubicBezTo>
                <a:cubicBezTo>
                  <a:pt x="1756" y="271"/>
                  <a:pt x="1756" y="273"/>
                  <a:pt x="1753" y="277"/>
                </a:cubicBezTo>
                <a:cubicBezTo>
                  <a:pt x="1749" y="280"/>
                  <a:pt x="1757" y="282"/>
                  <a:pt x="1760" y="284"/>
                </a:cubicBezTo>
                <a:cubicBezTo>
                  <a:pt x="1763" y="285"/>
                  <a:pt x="1759" y="281"/>
                  <a:pt x="1758" y="277"/>
                </a:cubicBezTo>
                <a:cubicBezTo>
                  <a:pt x="1758" y="272"/>
                  <a:pt x="1761" y="273"/>
                  <a:pt x="1765" y="274"/>
                </a:cubicBezTo>
                <a:cubicBezTo>
                  <a:pt x="1769" y="275"/>
                  <a:pt x="1765" y="280"/>
                  <a:pt x="1764" y="283"/>
                </a:cubicBezTo>
                <a:cubicBezTo>
                  <a:pt x="1763" y="287"/>
                  <a:pt x="1760" y="285"/>
                  <a:pt x="1755" y="287"/>
                </a:cubicBezTo>
                <a:cubicBezTo>
                  <a:pt x="1749" y="288"/>
                  <a:pt x="1757" y="294"/>
                  <a:pt x="1753" y="297"/>
                </a:cubicBezTo>
                <a:cubicBezTo>
                  <a:pt x="1750" y="300"/>
                  <a:pt x="1751" y="292"/>
                  <a:pt x="1750" y="290"/>
                </a:cubicBezTo>
                <a:cubicBezTo>
                  <a:pt x="1748" y="288"/>
                  <a:pt x="1747" y="294"/>
                  <a:pt x="1743" y="294"/>
                </a:cubicBezTo>
                <a:cubicBezTo>
                  <a:pt x="1740" y="294"/>
                  <a:pt x="1746" y="287"/>
                  <a:pt x="1742" y="286"/>
                </a:cubicBezTo>
                <a:cubicBezTo>
                  <a:pt x="1738" y="284"/>
                  <a:pt x="1735" y="280"/>
                  <a:pt x="1739" y="278"/>
                </a:cubicBezTo>
                <a:close/>
                <a:moveTo>
                  <a:pt x="1742" y="302"/>
                </a:moveTo>
                <a:cubicBezTo>
                  <a:pt x="1743" y="301"/>
                  <a:pt x="1746" y="303"/>
                  <a:pt x="1748" y="303"/>
                </a:cubicBezTo>
                <a:cubicBezTo>
                  <a:pt x="1750" y="304"/>
                  <a:pt x="1750" y="301"/>
                  <a:pt x="1754" y="302"/>
                </a:cubicBezTo>
                <a:cubicBezTo>
                  <a:pt x="1757" y="303"/>
                  <a:pt x="1754" y="304"/>
                  <a:pt x="1756" y="306"/>
                </a:cubicBezTo>
                <a:cubicBezTo>
                  <a:pt x="1757" y="308"/>
                  <a:pt x="1758" y="305"/>
                  <a:pt x="1759" y="302"/>
                </a:cubicBezTo>
                <a:cubicBezTo>
                  <a:pt x="1761" y="300"/>
                  <a:pt x="1762" y="300"/>
                  <a:pt x="1765" y="301"/>
                </a:cubicBezTo>
                <a:cubicBezTo>
                  <a:pt x="1769" y="302"/>
                  <a:pt x="1767" y="303"/>
                  <a:pt x="1764" y="304"/>
                </a:cubicBezTo>
                <a:cubicBezTo>
                  <a:pt x="1761" y="306"/>
                  <a:pt x="1761" y="307"/>
                  <a:pt x="1761" y="309"/>
                </a:cubicBezTo>
                <a:cubicBezTo>
                  <a:pt x="1760" y="312"/>
                  <a:pt x="1765" y="314"/>
                  <a:pt x="1763" y="317"/>
                </a:cubicBezTo>
                <a:cubicBezTo>
                  <a:pt x="1761" y="320"/>
                  <a:pt x="1761" y="314"/>
                  <a:pt x="1761" y="313"/>
                </a:cubicBezTo>
                <a:cubicBezTo>
                  <a:pt x="1762" y="311"/>
                  <a:pt x="1759" y="311"/>
                  <a:pt x="1757" y="311"/>
                </a:cubicBezTo>
                <a:cubicBezTo>
                  <a:pt x="1755" y="311"/>
                  <a:pt x="1756" y="308"/>
                  <a:pt x="1753" y="308"/>
                </a:cubicBezTo>
                <a:cubicBezTo>
                  <a:pt x="1750" y="308"/>
                  <a:pt x="1754" y="312"/>
                  <a:pt x="1750" y="313"/>
                </a:cubicBezTo>
                <a:cubicBezTo>
                  <a:pt x="1747" y="315"/>
                  <a:pt x="1748" y="307"/>
                  <a:pt x="1747" y="306"/>
                </a:cubicBezTo>
                <a:cubicBezTo>
                  <a:pt x="1745" y="304"/>
                  <a:pt x="1743" y="306"/>
                  <a:pt x="1739" y="306"/>
                </a:cubicBezTo>
                <a:cubicBezTo>
                  <a:pt x="1734" y="306"/>
                  <a:pt x="1740" y="303"/>
                  <a:pt x="1742" y="302"/>
                </a:cubicBezTo>
                <a:close/>
                <a:moveTo>
                  <a:pt x="1724" y="262"/>
                </a:moveTo>
                <a:cubicBezTo>
                  <a:pt x="1727" y="261"/>
                  <a:pt x="1724" y="254"/>
                  <a:pt x="1729" y="254"/>
                </a:cubicBezTo>
                <a:cubicBezTo>
                  <a:pt x="1733" y="254"/>
                  <a:pt x="1729" y="261"/>
                  <a:pt x="1725" y="263"/>
                </a:cubicBezTo>
                <a:cubicBezTo>
                  <a:pt x="1721" y="265"/>
                  <a:pt x="1721" y="262"/>
                  <a:pt x="1724" y="262"/>
                </a:cubicBezTo>
                <a:close/>
                <a:moveTo>
                  <a:pt x="1724" y="295"/>
                </a:moveTo>
                <a:cubicBezTo>
                  <a:pt x="1727" y="295"/>
                  <a:pt x="1731" y="299"/>
                  <a:pt x="1732" y="303"/>
                </a:cubicBezTo>
                <a:cubicBezTo>
                  <a:pt x="1733" y="307"/>
                  <a:pt x="1727" y="299"/>
                  <a:pt x="1725" y="299"/>
                </a:cubicBezTo>
                <a:cubicBezTo>
                  <a:pt x="1722" y="298"/>
                  <a:pt x="1722" y="301"/>
                  <a:pt x="1724" y="305"/>
                </a:cubicBezTo>
                <a:cubicBezTo>
                  <a:pt x="1726" y="308"/>
                  <a:pt x="1724" y="312"/>
                  <a:pt x="1722" y="311"/>
                </a:cubicBezTo>
                <a:cubicBezTo>
                  <a:pt x="1720" y="311"/>
                  <a:pt x="1720" y="303"/>
                  <a:pt x="1721" y="297"/>
                </a:cubicBezTo>
                <a:cubicBezTo>
                  <a:pt x="1721" y="297"/>
                  <a:pt x="1720" y="295"/>
                  <a:pt x="1724" y="295"/>
                </a:cubicBezTo>
                <a:close/>
                <a:moveTo>
                  <a:pt x="1713" y="302"/>
                </a:moveTo>
                <a:cubicBezTo>
                  <a:pt x="1713" y="302"/>
                  <a:pt x="1720" y="306"/>
                  <a:pt x="1717" y="309"/>
                </a:cubicBezTo>
                <a:cubicBezTo>
                  <a:pt x="1714" y="312"/>
                  <a:pt x="1713" y="305"/>
                  <a:pt x="1713" y="302"/>
                </a:cubicBezTo>
                <a:close/>
                <a:moveTo>
                  <a:pt x="1704" y="297"/>
                </a:moveTo>
                <a:cubicBezTo>
                  <a:pt x="1704" y="297"/>
                  <a:pt x="1707" y="293"/>
                  <a:pt x="1705" y="301"/>
                </a:cubicBezTo>
                <a:cubicBezTo>
                  <a:pt x="1702" y="309"/>
                  <a:pt x="1701" y="308"/>
                  <a:pt x="1701" y="308"/>
                </a:cubicBezTo>
                <a:cubicBezTo>
                  <a:pt x="1701" y="308"/>
                  <a:pt x="1703" y="304"/>
                  <a:pt x="1701" y="303"/>
                </a:cubicBezTo>
                <a:cubicBezTo>
                  <a:pt x="1699" y="301"/>
                  <a:pt x="1701" y="297"/>
                  <a:pt x="1704" y="297"/>
                </a:cubicBezTo>
                <a:close/>
                <a:moveTo>
                  <a:pt x="1682" y="326"/>
                </a:moveTo>
                <a:cubicBezTo>
                  <a:pt x="1686" y="326"/>
                  <a:pt x="1682" y="321"/>
                  <a:pt x="1686" y="321"/>
                </a:cubicBezTo>
                <a:cubicBezTo>
                  <a:pt x="1689" y="320"/>
                  <a:pt x="1692" y="322"/>
                  <a:pt x="1691" y="319"/>
                </a:cubicBezTo>
                <a:cubicBezTo>
                  <a:pt x="1691" y="316"/>
                  <a:pt x="1690" y="312"/>
                  <a:pt x="1693" y="311"/>
                </a:cubicBezTo>
                <a:cubicBezTo>
                  <a:pt x="1693" y="311"/>
                  <a:pt x="1698" y="311"/>
                  <a:pt x="1701" y="311"/>
                </a:cubicBezTo>
                <a:cubicBezTo>
                  <a:pt x="1704" y="311"/>
                  <a:pt x="1703" y="304"/>
                  <a:pt x="1707" y="302"/>
                </a:cubicBezTo>
                <a:cubicBezTo>
                  <a:pt x="1711" y="301"/>
                  <a:pt x="1708" y="307"/>
                  <a:pt x="1712" y="309"/>
                </a:cubicBezTo>
                <a:cubicBezTo>
                  <a:pt x="1716" y="311"/>
                  <a:pt x="1715" y="311"/>
                  <a:pt x="1713" y="315"/>
                </a:cubicBezTo>
                <a:cubicBezTo>
                  <a:pt x="1711" y="320"/>
                  <a:pt x="1711" y="322"/>
                  <a:pt x="1713" y="325"/>
                </a:cubicBezTo>
                <a:cubicBezTo>
                  <a:pt x="1716" y="329"/>
                  <a:pt x="1714" y="321"/>
                  <a:pt x="1718" y="320"/>
                </a:cubicBezTo>
                <a:cubicBezTo>
                  <a:pt x="1723" y="318"/>
                  <a:pt x="1721" y="322"/>
                  <a:pt x="1724" y="324"/>
                </a:cubicBezTo>
                <a:cubicBezTo>
                  <a:pt x="1727" y="327"/>
                  <a:pt x="1726" y="327"/>
                  <a:pt x="1719" y="330"/>
                </a:cubicBezTo>
                <a:cubicBezTo>
                  <a:pt x="1713" y="332"/>
                  <a:pt x="1720" y="336"/>
                  <a:pt x="1716" y="339"/>
                </a:cubicBezTo>
                <a:cubicBezTo>
                  <a:pt x="1711" y="342"/>
                  <a:pt x="1714" y="337"/>
                  <a:pt x="1709" y="337"/>
                </a:cubicBezTo>
                <a:cubicBezTo>
                  <a:pt x="1703" y="337"/>
                  <a:pt x="1709" y="345"/>
                  <a:pt x="1706" y="350"/>
                </a:cubicBezTo>
                <a:cubicBezTo>
                  <a:pt x="1704" y="355"/>
                  <a:pt x="1705" y="344"/>
                  <a:pt x="1701" y="344"/>
                </a:cubicBezTo>
                <a:cubicBezTo>
                  <a:pt x="1696" y="343"/>
                  <a:pt x="1702" y="349"/>
                  <a:pt x="1697" y="350"/>
                </a:cubicBezTo>
                <a:cubicBezTo>
                  <a:pt x="1692" y="350"/>
                  <a:pt x="1697" y="345"/>
                  <a:pt x="1695" y="344"/>
                </a:cubicBezTo>
                <a:cubicBezTo>
                  <a:pt x="1693" y="344"/>
                  <a:pt x="1690" y="343"/>
                  <a:pt x="1687" y="339"/>
                </a:cubicBezTo>
                <a:cubicBezTo>
                  <a:pt x="1684" y="335"/>
                  <a:pt x="1692" y="339"/>
                  <a:pt x="1696" y="340"/>
                </a:cubicBezTo>
                <a:cubicBezTo>
                  <a:pt x="1699" y="341"/>
                  <a:pt x="1695" y="335"/>
                  <a:pt x="1693" y="333"/>
                </a:cubicBezTo>
                <a:cubicBezTo>
                  <a:pt x="1691" y="331"/>
                  <a:pt x="1690" y="331"/>
                  <a:pt x="1685" y="331"/>
                </a:cubicBezTo>
                <a:cubicBezTo>
                  <a:pt x="1680" y="330"/>
                  <a:pt x="1684" y="338"/>
                  <a:pt x="1680" y="340"/>
                </a:cubicBezTo>
                <a:cubicBezTo>
                  <a:pt x="1677" y="343"/>
                  <a:pt x="1678" y="334"/>
                  <a:pt x="1677" y="331"/>
                </a:cubicBezTo>
                <a:cubicBezTo>
                  <a:pt x="1675" y="328"/>
                  <a:pt x="1679" y="325"/>
                  <a:pt x="1682" y="326"/>
                </a:cubicBezTo>
                <a:close/>
                <a:moveTo>
                  <a:pt x="1656" y="329"/>
                </a:moveTo>
                <a:cubicBezTo>
                  <a:pt x="1660" y="330"/>
                  <a:pt x="1662" y="338"/>
                  <a:pt x="1657" y="337"/>
                </a:cubicBezTo>
                <a:cubicBezTo>
                  <a:pt x="1652" y="337"/>
                  <a:pt x="1652" y="328"/>
                  <a:pt x="1656" y="329"/>
                </a:cubicBezTo>
                <a:close/>
                <a:moveTo>
                  <a:pt x="1459" y="245"/>
                </a:moveTo>
                <a:cubicBezTo>
                  <a:pt x="1461" y="245"/>
                  <a:pt x="1459" y="242"/>
                  <a:pt x="1461" y="243"/>
                </a:cubicBezTo>
                <a:cubicBezTo>
                  <a:pt x="1463" y="244"/>
                  <a:pt x="1462" y="244"/>
                  <a:pt x="1461" y="246"/>
                </a:cubicBezTo>
                <a:cubicBezTo>
                  <a:pt x="1460" y="248"/>
                  <a:pt x="1457" y="252"/>
                  <a:pt x="1457" y="249"/>
                </a:cubicBezTo>
                <a:cubicBezTo>
                  <a:pt x="1457" y="246"/>
                  <a:pt x="1459" y="245"/>
                  <a:pt x="1459" y="245"/>
                </a:cubicBezTo>
                <a:close/>
                <a:moveTo>
                  <a:pt x="1448" y="298"/>
                </a:moveTo>
                <a:cubicBezTo>
                  <a:pt x="1441" y="300"/>
                  <a:pt x="1441" y="289"/>
                  <a:pt x="1448" y="289"/>
                </a:cubicBezTo>
                <a:cubicBezTo>
                  <a:pt x="1448" y="289"/>
                  <a:pt x="1455" y="296"/>
                  <a:pt x="1448" y="298"/>
                </a:cubicBezTo>
                <a:close/>
                <a:moveTo>
                  <a:pt x="1428" y="129"/>
                </a:moveTo>
                <a:cubicBezTo>
                  <a:pt x="1425" y="130"/>
                  <a:pt x="1422" y="133"/>
                  <a:pt x="1422" y="133"/>
                </a:cubicBezTo>
                <a:cubicBezTo>
                  <a:pt x="1422" y="133"/>
                  <a:pt x="1423" y="130"/>
                  <a:pt x="1424" y="128"/>
                </a:cubicBezTo>
                <a:cubicBezTo>
                  <a:pt x="1425" y="126"/>
                  <a:pt x="1425" y="124"/>
                  <a:pt x="1422" y="123"/>
                </a:cubicBezTo>
                <a:cubicBezTo>
                  <a:pt x="1420" y="122"/>
                  <a:pt x="1421" y="119"/>
                  <a:pt x="1422" y="118"/>
                </a:cubicBezTo>
                <a:cubicBezTo>
                  <a:pt x="1424" y="120"/>
                  <a:pt x="1424" y="120"/>
                  <a:pt x="1424" y="120"/>
                </a:cubicBezTo>
                <a:cubicBezTo>
                  <a:pt x="1424" y="120"/>
                  <a:pt x="1426" y="122"/>
                  <a:pt x="1428" y="124"/>
                </a:cubicBezTo>
                <a:cubicBezTo>
                  <a:pt x="1430" y="126"/>
                  <a:pt x="1431" y="129"/>
                  <a:pt x="1428" y="129"/>
                </a:cubicBezTo>
                <a:close/>
                <a:moveTo>
                  <a:pt x="1425" y="106"/>
                </a:moveTo>
                <a:cubicBezTo>
                  <a:pt x="1426" y="107"/>
                  <a:pt x="1427" y="111"/>
                  <a:pt x="1426" y="114"/>
                </a:cubicBezTo>
                <a:cubicBezTo>
                  <a:pt x="1425" y="118"/>
                  <a:pt x="1424" y="112"/>
                  <a:pt x="1424" y="110"/>
                </a:cubicBezTo>
                <a:cubicBezTo>
                  <a:pt x="1424" y="108"/>
                  <a:pt x="1423" y="106"/>
                  <a:pt x="1425" y="106"/>
                </a:cubicBezTo>
                <a:close/>
                <a:moveTo>
                  <a:pt x="1423" y="45"/>
                </a:moveTo>
                <a:cubicBezTo>
                  <a:pt x="1423" y="45"/>
                  <a:pt x="1423" y="45"/>
                  <a:pt x="1424" y="47"/>
                </a:cubicBezTo>
                <a:cubicBezTo>
                  <a:pt x="1424" y="49"/>
                  <a:pt x="1425" y="48"/>
                  <a:pt x="1426" y="49"/>
                </a:cubicBezTo>
                <a:cubicBezTo>
                  <a:pt x="1427" y="50"/>
                  <a:pt x="1425" y="51"/>
                  <a:pt x="1426" y="53"/>
                </a:cubicBezTo>
                <a:cubicBezTo>
                  <a:pt x="1426" y="55"/>
                  <a:pt x="1426" y="57"/>
                  <a:pt x="1426" y="57"/>
                </a:cubicBezTo>
                <a:cubicBezTo>
                  <a:pt x="1426" y="57"/>
                  <a:pt x="1424" y="55"/>
                  <a:pt x="1423" y="54"/>
                </a:cubicBezTo>
                <a:cubicBezTo>
                  <a:pt x="1421" y="54"/>
                  <a:pt x="1423" y="50"/>
                  <a:pt x="1421" y="49"/>
                </a:cubicBezTo>
                <a:cubicBezTo>
                  <a:pt x="1419" y="48"/>
                  <a:pt x="1421" y="46"/>
                  <a:pt x="1423" y="45"/>
                </a:cubicBezTo>
                <a:close/>
                <a:moveTo>
                  <a:pt x="1423" y="153"/>
                </a:moveTo>
                <a:cubicBezTo>
                  <a:pt x="1425" y="155"/>
                  <a:pt x="1425" y="157"/>
                  <a:pt x="1424" y="160"/>
                </a:cubicBezTo>
                <a:cubicBezTo>
                  <a:pt x="1424" y="162"/>
                  <a:pt x="1424" y="164"/>
                  <a:pt x="1425" y="163"/>
                </a:cubicBezTo>
                <a:cubicBezTo>
                  <a:pt x="1427" y="163"/>
                  <a:pt x="1427" y="161"/>
                  <a:pt x="1429" y="159"/>
                </a:cubicBezTo>
                <a:cubicBezTo>
                  <a:pt x="1431" y="157"/>
                  <a:pt x="1433" y="158"/>
                  <a:pt x="1433" y="158"/>
                </a:cubicBezTo>
                <a:cubicBezTo>
                  <a:pt x="1433" y="158"/>
                  <a:pt x="1433" y="160"/>
                  <a:pt x="1434" y="161"/>
                </a:cubicBezTo>
                <a:cubicBezTo>
                  <a:pt x="1435" y="161"/>
                  <a:pt x="1438" y="160"/>
                  <a:pt x="1436" y="163"/>
                </a:cubicBezTo>
                <a:cubicBezTo>
                  <a:pt x="1435" y="167"/>
                  <a:pt x="1434" y="172"/>
                  <a:pt x="1435" y="172"/>
                </a:cubicBezTo>
                <a:cubicBezTo>
                  <a:pt x="1437" y="171"/>
                  <a:pt x="1435" y="169"/>
                  <a:pt x="1438" y="167"/>
                </a:cubicBezTo>
                <a:cubicBezTo>
                  <a:pt x="1440" y="165"/>
                  <a:pt x="1439" y="165"/>
                  <a:pt x="1439" y="162"/>
                </a:cubicBezTo>
                <a:cubicBezTo>
                  <a:pt x="1440" y="159"/>
                  <a:pt x="1439" y="159"/>
                  <a:pt x="1441" y="158"/>
                </a:cubicBezTo>
                <a:cubicBezTo>
                  <a:pt x="1443" y="158"/>
                  <a:pt x="1441" y="164"/>
                  <a:pt x="1443" y="166"/>
                </a:cubicBezTo>
                <a:cubicBezTo>
                  <a:pt x="1444" y="168"/>
                  <a:pt x="1441" y="173"/>
                  <a:pt x="1444" y="172"/>
                </a:cubicBezTo>
                <a:cubicBezTo>
                  <a:pt x="1446" y="172"/>
                  <a:pt x="1448" y="171"/>
                  <a:pt x="1448" y="171"/>
                </a:cubicBezTo>
                <a:cubicBezTo>
                  <a:pt x="1448" y="171"/>
                  <a:pt x="1448" y="175"/>
                  <a:pt x="1446" y="175"/>
                </a:cubicBezTo>
                <a:cubicBezTo>
                  <a:pt x="1444" y="175"/>
                  <a:pt x="1443" y="173"/>
                  <a:pt x="1442" y="175"/>
                </a:cubicBezTo>
                <a:cubicBezTo>
                  <a:pt x="1440" y="176"/>
                  <a:pt x="1440" y="178"/>
                  <a:pt x="1439" y="179"/>
                </a:cubicBezTo>
                <a:cubicBezTo>
                  <a:pt x="1437" y="179"/>
                  <a:pt x="1438" y="183"/>
                  <a:pt x="1437" y="182"/>
                </a:cubicBezTo>
                <a:cubicBezTo>
                  <a:pt x="1435" y="181"/>
                  <a:pt x="1436" y="176"/>
                  <a:pt x="1434" y="176"/>
                </a:cubicBezTo>
                <a:cubicBezTo>
                  <a:pt x="1432" y="175"/>
                  <a:pt x="1430" y="176"/>
                  <a:pt x="1431" y="178"/>
                </a:cubicBezTo>
                <a:cubicBezTo>
                  <a:pt x="1432" y="179"/>
                  <a:pt x="1430" y="181"/>
                  <a:pt x="1430" y="181"/>
                </a:cubicBezTo>
                <a:cubicBezTo>
                  <a:pt x="1430" y="181"/>
                  <a:pt x="1432" y="174"/>
                  <a:pt x="1428" y="174"/>
                </a:cubicBezTo>
                <a:cubicBezTo>
                  <a:pt x="1425" y="175"/>
                  <a:pt x="1423" y="176"/>
                  <a:pt x="1423" y="176"/>
                </a:cubicBezTo>
                <a:cubicBezTo>
                  <a:pt x="1423" y="176"/>
                  <a:pt x="1426" y="172"/>
                  <a:pt x="1423" y="171"/>
                </a:cubicBezTo>
                <a:cubicBezTo>
                  <a:pt x="1421" y="171"/>
                  <a:pt x="1420" y="174"/>
                  <a:pt x="1420" y="169"/>
                </a:cubicBezTo>
                <a:cubicBezTo>
                  <a:pt x="1420" y="164"/>
                  <a:pt x="1423" y="164"/>
                  <a:pt x="1421" y="163"/>
                </a:cubicBezTo>
                <a:cubicBezTo>
                  <a:pt x="1420" y="162"/>
                  <a:pt x="1417" y="160"/>
                  <a:pt x="1418" y="157"/>
                </a:cubicBezTo>
                <a:cubicBezTo>
                  <a:pt x="1419" y="153"/>
                  <a:pt x="1421" y="151"/>
                  <a:pt x="1423" y="153"/>
                </a:cubicBezTo>
                <a:close/>
                <a:moveTo>
                  <a:pt x="1413" y="53"/>
                </a:moveTo>
                <a:cubicBezTo>
                  <a:pt x="1414" y="51"/>
                  <a:pt x="1415" y="51"/>
                  <a:pt x="1415" y="51"/>
                </a:cubicBezTo>
                <a:cubicBezTo>
                  <a:pt x="1417" y="51"/>
                  <a:pt x="1417" y="51"/>
                  <a:pt x="1418" y="53"/>
                </a:cubicBezTo>
                <a:cubicBezTo>
                  <a:pt x="1420" y="54"/>
                  <a:pt x="1418" y="58"/>
                  <a:pt x="1418" y="60"/>
                </a:cubicBezTo>
                <a:cubicBezTo>
                  <a:pt x="1418" y="60"/>
                  <a:pt x="1418" y="57"/>
                  <a:pt x="1417" y="56"/>
                </a:cubicBezTo>
                <a:cubicBezTo>
                  <a:pt x="1415" y="54"/>
                  <a:pt x="1413" y="55"/>
                  <a:pt x="1413" y="53"/>
                </a:cubicBezTo>
                <a:close/>
                <a:moveTo>
                  <a:pt x="1414" y="119"/>
                </a:moveTo>
                <a:cubicBezTo>
                  <a:pt x="1415" y="121"/>
                  <a:pt x="1415" y="123"/>
                  <a:pt x="1412" y="123"/>
                </a:cubicBezTo>
                <a:cubicBezTo>
                  <a:pt x="1410" y="123"/>
                  <a:pt x="1414" y="117"/>
                  <a:pt x="1414" y="119"/>
                </a:cubicBezTo>
                <a:close/>
                <a:moveTo>
                  <a:pt x="1394" y="112"/>
                </a:moveTo>
                <a:cubicBezTo>
                  <a:pt x="1394" y="109"/>
                  <a:pt x="1398" y="112"/>
                  <a:pt x="1400" y="112"/>
                </a:cubicBezTo>
                <a:cubicBezTo>
                  <a:pt x="1402" y="112"/>
                  <a:pt x="1403" y="115"/>
                  <a:pt x="1405" y="115"/>
                </a:cubicBezTo>
                <a:cubicBezTo>
                  <a:pt x="1407" y="116"/>
                  <a:pt x="1407" y="113"/>
                  <a:pt x="1408" y="113"/>
                </a:cubicBezTo>
                <a:cubicBezTo>
                  <a:pt x="1408" y="113"/>
                  <a:pt x="1409" y="112"/>
                  <a:pt x="1410" y="113"/>
                </a:cubicBezTo>
                <a:cubicBezTo>
                  <a:pt x="1412" y="114"/>
                  <a:pt x="1410" y="114"/>
                  <a:pt x="1408" y="116"/>
                </a:cubicBezTo>
                <a:cubicBezTo>
                  <a:pt x="1406" y="118"/>
                  <a:pt x="1409" y="119"/>
                  <a:pt x="1404" y="120"/>
                </a:cubicBezTo>
                <a:cubicBezTo>
                  <a:pt x="1400" y="122"/>
                  <a:pt x="1402" y="117"/>
                  <a:pt x="1400" y="118"/>
                </a:cubicBezTo>
                <a:cubicBezTo>
                  <a:pt x="1397" y="120"/>
                  <a:pt x="1404" y="123"/>
                  <a:pt x="1400" y="124"/>
                </a:cubicBezTo>
                <a:cubicBezTo>
                  <a:pt x="1396" y="125"/>
                  <a:pt x="1397" y="120"/>
                  <a:pt x="1395" y="117"/>
                </a:cubicBezTo>
                <a:cubicBezTo>
                  <a:pt x="1394" y="114"/>
                  <a:pt x="1393" y="115"/>
                  <a:pt x="1394" y="112"/>
                </a:cubicBezTo>
                <a:close/>
                <a:moveTo>
                  <a:pt x="1366" y="67"/>
                </a:moveTo>
                <a:cubicBezTo>
                  <a:pt x="1368" y="65"/>
                  <a:pt x="1368" y="64"/>
                  <a:pt x="1367" y="62"/>
                </a:cubicBezTo>
                <a:cubicBezTo>
                  <a:pt x="1367" y="61"/>
                  <a:pt x="1369" y="59"/>
                  <a:pt x="1372" y="58"/>
                </a:cubicBezTo>
                <a:cubicBezTo>
                  <a:pt x="1372" y="58"/>
                  <a:pt x="1374" y="58"/>
                  <a:pt x="1375" y="60"/>
                </a:cubicBezTo>
                <a:cubicBezTo>
                  <a:pt x="1376" y="62"/>
                  <a:pt x="1372" y="63"/>
                  <a:pt x="1370" y="64"/>
                </a:cubicBezTo>
                <a:cubicBezTo>
                  <a:pt x="1367" y="66"/>
                  <a:pt x="1368" y="68"/>
                  <a:pt x="1366" y="69"/>
                </a:cubicBezTo>
                <a:cubicBezTo>
                  <a:pt x="1365" y="70"/>
                  <a:pt x="1367" y="73"/>
                  <a:pt x="1367" y="75"/>
                </a:cubicBezTo>
                <a:cubicBezTo>
                  <a:pt x="1367" y="77"/>
                  <a:pt x="1366" y="72"/>
                  <a:pt x="1365" y="71"/>
                </a:cubicBezTo>
                <a:cubicBezTo>
                  <a:pt x="1365" y="70"/>
                  <a:pt x="1365" y="69"/>
                  <a:pt x="1366" y="67"/>
                </a:cubicBezTo>
                <a:close/>
                <a:moveTo>
                  <a:pt x="1355" y="67"/>
                </a:moveTo>
                <a:cubicBezTo>
                  <a:pt x="1357" y="66"/>
                  <a:pt x="1360" y="74"/>
                  <a:pt x="1358" y="77"/>
                </a:cubicBezTo>
                <a:cubicBezTo>
                  <a:pt x="1356" y="79"/>
                  <a:pt x="1357" y="74"/>
                  <a:pt x="1356" y="72"/>
                </a:cubicBezTo>
                <a:cubicBezTo>
                  <a:pt x="1355" y="69"/>
                  <a:pt x="1353" y="67"/>
                  <a:pt x="1355" y="67"/>
                </a:cubicBezTo>
                <a:close/>
                <a:moveTo>
                  <a:pt x="1348" y="82"/>
                </a:moveTo>
                <a:cubicBezTo>
                  <a:pt x="1351" y="81"/>
                  <a:pt x="1350" y="88"/>
                  <a:pt x="1349" y="87"/>
                </a:cubicBezTo>
                <a:cubicBezTo>
                  <a:pt x="1348" y="86"/>
                  <a:pt x="1346" y="82"/>
                  <a:pt x="1348" y="82"/>
                </a:cubicBezTo>
                <a:close/>
                <a:moveTo>
                  <a:pt x="1326" y="62"/>
                </a:moveTo>
                <a:cubicBezTo>
                  <a:pt x="1327" y="61"/>
                  <a:pt x="1328" y="60"/>
                  <a:pt x="1331" y="59"/>
                </a:cubicBezTo>
                <a:cubicBezTo>
                  <a:pt x="1333" y="58"/>
                  <a:pt x="1334" y="56"/>
                  <a:pt x="1336" y="53"/>
                </a:cubicBezTo>
                <a:cubicBezTo>
                  <a:pt x="1339" y="49"/>
                  <a:pt x="1343" y="53"/>
                  <a:pt x="1346" y="53"/>
                </a:cubicBezTo>
                <a:cubicBezTo>
                  <a:pt x="1346" y="53"/>
                  <a:pt x="1347" y="54"/>
                  <a:pt x="1347" y="56"/>
                </a:cubicBezTo>
                <a:cubicBezTo>
                  <a:pt x="1348" y="58"/>
                  <a:pt x="1344" y="60"/>
                  <a:pt x="1344" y="60"/>
                </a:cubicBezTo>
                <a:cubicBezTo>
                  <a:pt x="1344" y="60"/>
                  <a:pt x="1347" y="58"/>
                  <a:pt x="1344" y="58"/>
                </a:cubicBezTo>
                <a:cubicBezTo>
                  <a:pt x="1340" y="58"/>
                  <a:pt x="1340" y="59"/>
                  <a:pt x="1341" y="61"/>
                </a:cubicBezTo>
                <a:cubicBezTo>
                  <a:pt x="1342" y="64"/>
                  <a:pt x="1341" y="64"/>
                  <a:pt x="1340" y="65"/>
                </a:cubicBezTo>
                <a:cubicBezTo>
                  <a:pt x="1340" y="66"/>
                  <a:pt x="1338" y="65"/>
                  <a:pt x="1334" y="67"/>
                </a:cubicBezTo>
                <a:cubicBezTo>
                  <a:pt x="1331" y="68"/>
                  <a:pt x="1333" y="71"/>
                  <a:pt x="1333" y="71"/>
                </a:cubicBezTo>
                <a:cubicBezTo>
                  <a:pt x="1333" y="71"/>
                  <a:pt x="1332" y="71"/>
                  <a:pt x="1328" y="67"/>
                </a:cubicBezTo>
                <a:cubicBezTo>
                  <a:pt x="1325" y="64"/>
                  <a:pt x="1325" y="63"/>
                  <a:pt x="1326" y="62"/>
                </a:cubicBezTo>
                <a:close/>
                <a:moveTo>
                  <a:pt x="1315" y="98"/>
                </a:moveTo>
                <a:cubicBezTo>
                  <a:pt x="1320" y="100"/>
                  <a:pt x="1318" y="93"/>
                  <a:pt x="1321" y="93"/>
                </a:cubicBezTo>
                <a:cubicBezTo>
                  <a:pt x="1324" y="92"/>
                  <a:pt x="1327" y="92"/>
                  <a:pt x="1324" y="96"/>
                </a:cubicBezTo>
                <a:cubicBezTo>
                  <a:pt x="1316" y="109"/>
                  <a:pt x="1310" y="96"/>
                  <a:pt x="1315" y="98"/>
                </a:cubicBezTo>
                <a:close/>
                <a:moveTo>
                  <a:pt x="1298" y="87"/>
                </a:moveTo>
                <a:cubicBezTo>
                  <a:pt x="1303" y="88"/>
                  <a:pt x="1300" y="94"/>
                  <a:pt x="1297" y="92"/>
                </a:cubicBezTo>
                <a:cubicBezTo>
                  <a:pt x="1294" y="91"/>
                  <a:pt x="1293" y="85"/>
                  <a:pt x="1298" y="87"/>
                </a:cubicBezTo>
                <a:close/>
                <a:moveTo>
                  <a:pt x="1279" y="96"/>
                </a:moveTo>
                <a:cubicBezTo>
                  <a:pt x="1279" y="96"/>
                  <a:pt x="1283" y="102"/>
                  <a:pt x="1279" y="102"/>
                </a:cubicBezTo>
                <a:cubicBezTo>
                  <a:pt x="1275" y="102"/>
                  <a:pt x="1277" y="96"/>
                  <a:pt x="1279" y="96"/>
                </a:cubicBezTo>
                <a:close/>
                <a:moveTo>
                  <a:pt x="1261" y="95"/>
                </a:moveTo>
                <a:cubicBezTo>
                  <a:pt x="1264" y="95"/>
                  <a:pt x="1262" y="99"/>
                  <a:pt x="1263" y="101"/>
                </a:cubicBezTo>
                <a:cubicBezTo>
                  <a:pt x="1265" y="103"/>
                  <a:pt x="1266" y="100"/>
                  <a:pt x="1270" y="100"/>
                </a:cubicBezTo>
                <a:cubicBezTo>
                  <a:pt x="1270" y="100"/>
                  <a:pt x="1273" y="102"/>
                  <a:pt x="1273" y="107"/>
                </a:cubicBezTo>
                <a:cubicBezTo>
                  <a:pt x="1273" y="112"/>
                  <a:pt x="1272" y="114"/>
                  <a:pt x="1268" y="114"/>
                </a:cubicBezTo>
                <a:cubicBezTo>
                  <a:pt x="1263" y="114"/>
                  <a:pt x="1264" y="111"/>
                  <a:pt x="1266" y="107"/>
                </a:cubicBezTo>
                <a:cubicBezTo>
                  <a:pt x="1267" y="102"/>
                  <a:pt x="1263" y="105"/>
                  <a:pt x="1259" y="104"/>
                </a:cubicBezTo>
                <a:cubicBezTo>
                  <a:pt x="1255" y="103"/>
                  <a:pt x="1258" y="94"/>
                  <a:pt x="1261" y="95"/>
                </a:cubicBezTo>
                <a:close/>
                <a:moveTo>
                  <a:pt x="1241" y="118"/>
                </a:moveTo>
                <a:cubicBezTo>
                  <a:pt x="1242" y="116"/>
                  <a:pt x="1243" y="112"/>
                  <a:pt x="1246" y="112"/>
                </a:cubicBezTo>
                <a:cubicBezTo>
                  <a:pt x="1249" y="113"/>
                  <a:pt x="1250" y="116"/>
                  <a:pt x="1251" y="119"/>
                </a:cubicBezTo>
                <a:cubicBezTo>
                  <a:pt x="1251" y="120"/>
                  <a:pt x="1251" y="120"/>
                  <a:pt x="1250" y="120"/>
                </a:cubicBezTo>
                <a:cubicBezTo>
                  <a:pt x="1250" y="120"/>
                  <a:pt x="1250" y="121"/>
                  <a:pt x="1249" y="121"/>
                </a:cubicBezTo>
                <a:cubicBezTo>
                  <a:pt x="1248" y="120"/>
                  <a:pt x="1246" y="120"/>
                  <a:pt x="1244" y="121"/>
                </a:cubicBezTo>
                <a:cubicBezTo>
                  <a:pt x="1243" y="121"/>
                  <a:pt x="1243" y="121"/>
                  <a:pt x="1243" y="121"/>
                </a:cubicBezTo>
                <a:cubicBezTo>
                  <a:pt x="1241" y="122"/>
                  <a:pt x="1238" y="122"/>
                  <a:pt x="1235" y="123"/>
                </a:cubicBezTo>
                <a:cubicBezTo>
                  <a:pt x="1235" y="122"/>
                  <a:pt x="1235" y="122"/>
                  <a:pt x="1235" y="122"/>
                </a:cubicBezTo>
                <a:cubicBezTo>
                  <a:pt x="1234" y="118"/>
                  <a:pt x="1239" y="121"/>
                  <a:pt x="1241" y="118"/>
                </a:cubicBezTo>
                <a:close/>
                <a:moveTo>
                  <a:pt x="1219" y="83"/>
                </a:moveTo>
                <a:cubicBezTo>
                  <a:pt x="1222" y="83"/>
                  <a:pt x="1225" y="85"/>
                  <a:pt x="1222" y="88"/>
                </a:cubicBezTo>
                <a:cubicBezTo>
                  <a:pt x="1219" y="91"/>
                  <a:pt x="1217" y="83"/>
                  <a:pt x="1219" y="83"/>
                </a:cubicBezTo>
                <a:close/>
                <a:moveTo>
                  <a:pt x="1209" y="84"/>
                </a:moveTo>
                <a:cubicBezTo>
                  <a:pt x="1209" y="84"/>
                  <a:pt x="1208" y="92"/>
                  <a:pt x="1209" y="95"/>
                </a:cubicBezTo>
                <a:cubicBezTo>
                  <a:pt x="1211" y="99"/>
                  <a:pt x="1213" y="87"/>
                  <a:pt x="1217" y="89"/>
                </a:cubicBezTo>
                <a:cubicBezTo>
                  <a:pt x="1220" y="91"/>
                  <a:pt x="1213" y="102"/>
                  <a:pt x="1208" y="101"/>
                </a:cubicBezTo>
                <a:cubicBezTo>
                  <a:pt x="1202" y="101"/>
                  <a:pt x="1206" y="92"/>
                  <a:pt x="1204" y="90"/>
                </a:cubicBezTo>
                <a:cubicBezTo>
                  <a:pt x="1201" y="87"/>
                  <a:pt x="1206" y="82"/>
                  <a:pt x="1209" y="84"/>
                </a:cubicBezTo>
                <a:close/>
                <a:moveTo>
                  <a:pt x="1197" y="74"/>
                </a:moveTo>
                <a:cubicBezTo>
                  <a:pt x="1197" y="74"/>
                  <a:pt x="1203" y="76"/>
                  <a:pt x="1200" y="77"/>
                </a:cubicBezTo>
                <a:cubicBezTo>
                  <a:pt x="1196" y="78"/>
                  <a:pt x="1198" y="82"/>
                  <a:pt x="1195" y="80"/>
                </a:cubicBezTo>
                <a:cubicBezTo>
                  <a:pt x="1192" y="77"/>
                  <a:pt x="1194" y="74"/>
                  <a:pt x="1197" y="74"/>
                </a:cubicBezTo>
                <a:close/>
                <a:moveTo>
                  <a:pt x="1139" y="103"/>
                </a:moveTo>
                <a:cubicBezTo>
                  <a:pt x="1140" y="103"/>
                  <a:pt x="1141" y="105"/>
                  <a:pt x="1140" y="107"/>
                </a:cubicBezTo>
                <a:cubicBezTo>
                  <a:pt x="1139" y="108"/>
                  <a:pt x="1143" y="109"/>
                  <a:pt x="1141" y="110"/>
                </a:cubicBezTo>
                <a:cubicBezTo>
                  <a:pt x="1139" y="112"/>
                  <a:pt x="1139" y="108"/>
                  <a:pt x="1138" y="107"/>
                </a:cubicBezTo>
                <a:cubicBezTo>
                  <a:pt x="1136" y="106"/>
                  <a:pt x="1137" y="104"/>
                  <a:pt x="1139" y="103"/>
                </a:cubicBezTo>
                <a:close/>
                <a:moveTo>
                  <a:pt x="1125" y="103"/>
                </a:moveTo>
                <a:cubicBezTo>
                  <a:pt x="1127" y="101"/>
                  <a:pt x="1126" y="107"/>
                  <a:pt x="1124" y="106"/>
                </a:cubicBezTo>
                <a:cubicBezTo>
                  <a:pt x="1122" y="106"/>
                  <a:pt x="1122" y="104"/>
                  <a:pt x="1125" y="103"/>
                </a:cubicBezTo>
                <a:close/>
                <a:moveTo>
                  <a:pt x="1115" y="108"/>
                </a:moveTo>
                <a:cubicBezTo>
                  <a:pt x="1116" y="106"/>
                  <a:pt x="1116" y="107"/>
                  <a:pt x="1119" y="106"/>
                </a:cubicBezTo>
                <a:cubicBezTo>
                  <a:pt x="1121" y="105"/>
                  <a:pt x="1121" y="106"/>
                  <a:pt x="1119" y="110"/>
                </a:cubicBezTo>
                <a:cubicBezTo>
                  <a:pt x="1117" y="115"/>
                  <a:pt x="1114" y="110"/>
                  <a:pt x="1115" y="108"/>
                </a:cubicBezTo>
                <a:close/>
                <a:moveTo>
                  <a:pt x="1096" y="104"/>
                </a:moveTo>
                <a:cubicBezTo>
                  <a:pt x="1099" y="103"/>
                  <a:pt x="1098" y="104"/>
                  <a:pt x="1098" y="107"/>
                </a:cubicBezTo>
                <a:cubicBezTo>
                  <a:pt x="1098" y="110"/>
                  <a:pt x="1100" y="107"/>
                  <a:pt x="1103" y="107"/>
                </a:cubicBezTo>
                <a:cubicBezTo>
                  <a:pt x="1106" y="108"/>
                  <a:pt x="1107" y="107"/>
                  <a:pt x="1108" y="109"/>
                </a:cubicBezTo>
                <a:cubicBezTo>
                  <a:pt x="1110" y="111"/>
                  <a:pt x="1106" y="111"/>
                  <a:pt x="1104" y="110"/>
                </a:cubicBezTo>
                <a:cubicBezTo>
                  <a:pt x="1102" y="109"/>
                  <a:pt x="1102" y="109"/>
                  <a:pt x="1099" y="110"/>
                </a:cubicBezTo>
                <a:cubicBezTo>
                  <a:pt x="1097" y="111"/>
                  <a:pt x="1095" y="113"/>
                  <a:pt x="1094" y="112"/>
                </a:cubicBezTo>
                <a:cubicBezTo>
                  <a:pt x="1093" y="111"/>
                  <a:pt x="1095" y="111"/>
                  <a:pt x="1094" y="107"/>
                </a:cubicBezTo>
                <a:cubicBezTo>
                  <a:pt x="1093" y="104"/>
                  <a:pt x="1093" y="104"/>
                  <a:pt x="1096" y="104"/>
                </a:cubicBezTo>
                <a:close/>
                <a:moveTo>
                  <a:pt x="1082" y="107"/>
                </a:moveTo>
                <a:cubicBezTo>
                  <a:pt x="1084" y="104"/>
                  <a:pt x="1084" y="108"/>
                  <a:pt x="1086" y="109"/>
                </a:cubicBezTo>
                <a:cubicBezTo>
                  <a:pt x="1088" y="110"/>
                  <a:pt x="1090" y="109"/>
                  <a:pt x="1088" y="112"/>
                </a:cubicBezTo>
                <a:cubicBezTo>
                  <a:pt x="1087" y="114"/>
                  <a:pt x="1086" y="112"/>
                  <a:pt x="1084" y="111"/>
                </a:cubicBezTo>
                <a:cubicBezTo>
                  <a:pt x="1082" y="110"/>
                  <a:pt x="1080" y="110"/>
                  <a:pt x="1082" y="107"/>
                </a:cubicBezTo>
                <a:close/>
                <a:moveTo>
                  <a:pt x="1071" y="70"/>
                </a:moveTo>
                <a:cubicBezTo>
                  <a:pt x="1070" y="67"/>
                  <a:pt x="1072" y="67"/>
                  <a:pt x="1072" y="67"/>
                </a:cubicBezTo>
                <a:cubicBezTo>
                  <a:pt x="1072" y="67"/>
                  <a:pt x="1073" y="67"/>
                  <a:pt x="1074" y="69"/>
                </a:cubicBezTo>
                <a:cubicBezTo>
                  <a:pt x="1075" y="70"/>
                  <a:pt x="1077" y="69"/>
                  <a:pt x="1079" y="70"/>
                </a:cubicBezTo>
                <a:cubicBezTo>
                  <a:pt x="1081" y="71"/>
                  <a:pt x="1078" y="73"/>
                  <a:pt x="1079" y="76"/>
                </a:cubicBezTo>
                <a:cubicBezTo>
                  <a:pt x="1079" y="78"/>
                  <a:pt x="1080" y="76"/>
                  <a:pt x="1081" y="79"/>
                </a:cubicBezTo>
                <a:cubicBezTo>
                  <a:pt x="1082" y="81"/>
                  <a:pt x="1078" y="80"/>
                  <a:pt x="1077" y="82"/>
                </a:cubicBezTo>
                <a:cubicBezTo>
                  <a:pt x="1075" y="85"/>
                  <a:pt x="1077" y="86"/>
                  <a:pt x="1073" y="87"/>
                </a:cubicBezTo>
                <a:cubicBezTo>
                  <a:pt x="1069" y="89"/>
                  <a:pt x="1075" y="84"/>
                  <a:pt x="1074" y="84"/>
                </a:cubicBezTo>
                <a:cubicBezTo>
                  <a:pt x="1072" y="83"/>
                  <a:pt x="1074" y="80"/>
                  <a:pt x="1073" y="79"/>
                </a:cubicBezTo>
                <a:cubicBezTo>
                  <a:pt x="1072" y="78"/>
                  <a:pt x="1072" y="80"/>
                  <a:pt x="1070" y="76"/>
                </a:cubicBezTo>
                <a:cubicBezTo>
                  <a:pt x="1068" y="71"/>
                  <a:pt x="1072" y="72"/>
                  <a:pt x="1071" y="70"/>
                </a:cubicBezTo>
                <a:close/>
                <a:moveTo>
                  <a:pt x="1071" y="94"/>
                </a:moveTo>
                <a:cubicBezTo>
                  <a:pt x="1073" y="95"/>
                  <a:pt x="1074" y="97"/>
                  <a:pt x="1074" y="99"/>
                </a:cubicBezTo>
                <a:cubicBezTo>
                  <a:pt x="1073" y="101"/>
                  <a:pt x="1072" y="98"/>
                  <a:pt x="1070" y="97"/>
                </a:cubicBezTo>
                <a:cubicBezTo>
                  <a:pt x="1067" y="95"/>
                  <a:pt x="1070" y="93"/>
                  <a:pt x="1071" y="94"/>
                </a:cubicBezTo>
                <a:close/>
                <a:moveTo>
                  <a:pt x="1061" y="104"/>
                </a:moveTo>
                <a:cubicBezTo>
                  <a:pt x="1061" y="107"/>
                  <a:pt x="1059" y="104"/>
                  <a:pt x="1058" y="102"/>
                </a:cubicBezTo>
                <a:cubicBezTo>
                  <a:pt x="1056" y="100"/>
                  <a:pt x="1061" y="102"/>
                  <a:pt x="1061" y="104"/>
                </a:cubicBezTo>
                <a:close/>
                <a:moveTo>
                  <a:pt x="1057" y="89"/>
                </a:moveTo>
                <a:cubicBezTo>
                  <a:pt x="1059" y="89"/>
                  <a:pt x="1061" y="92"/>
                  <a:pt x="1059" y="94"/>
                </a:cubicBezTo>
                <a:cubicBezTo>
                  <a:pt x="1057" y="96"/>
                  <a:pt x="1055" y="89"/>
                  <a:pt x="1057" y="89"/>
                </a:cubicBezTo>
                <a:close/>
                <a:moveTo>
                  <a:pt x="963" y="1615"/>
                </a:moveTo>
                <a:cubicBezTo>
                  <a:pt x="959" y="1614"/>
                  <a:pt x="957" y="1602"/>
                  <a:pt x="962" y="1607"/>
                </a:cubicBezTo>
                <a:cubicBezTo>
                  <a:pt x="967" y="1613"/>
                  <a:pt x="966" y="1615"/>
                  <a:pt x="963" y="1615"/>
                </a:cubicBezTo>
                <a:close/>
                <a:moveTo>
                  <a:pt x="961" y="1649"/>
                </a:moveTo>
                <a:cubicBezTo>
                  <a:pt x="957" y="1650"/>
                  <a:pt x="956" y="1643"/>
                  <a:pt x="961" y="1645"/>
                </a:cubicBezTo>
                <a:cubicBezTo>
                  <a:pt x="965" y="1648"/>
                  <a:pt x="965" y="1649"/>
                  <a:pt x="961" y="1649"/>
                </a:cubicBezTo>
                <a:close/>
                <a:moveTo>
                  <a:pt x="844" y="1596"/>
                </a:moveTo>
                <a:cubicBezTo>
                  <a:pt x="840" y="1592"/>
                  <a:pt x="842" y="1590"/>
                  <a:pt x="847" y="1590"/>
                </a:cubicBezTo>
                <a:cubicBezTo>
                  <a:pt x="847" y="1590"/>
                  <a:pt x="849" y="1600"/>
                  <a:pt x="844" y="1596"/>
                </a:cubicBezTo>
                <a:close/>
                <a:moveTo>
                  <a:pt x="672" y="1613"/>
                </a:moveTo>
                <a:cubicBezTo>
                  <a:pt x="674" y="1617"/>
                  <a:pt x="683" y="1608"/>
                  <a:pt x="680" y="1612"/>
                </a:cubicBezTo>
                <a:cubicBezTo>
                  <a:pt x="676" y="1616"/>
                  <a:pt x="682" y="1620"/>
                  <a:pt x="682" y="1620"/>
                </a:cubicBezTo>
                <a:cubicBezTo>
                  <a:pt x="682" y="1620"/>
                  <a:pt x="686" y="1628"/>
                  <a:pt x="683" y="1631"/>
                </a:cubicBezTo>
                <a:cubicBezTo>
                  <a:pt x="680" y="1634"/>
                  <a:pt x="680" y="1627"/>
                  <a:pt x="680" y="1627"/>
                </a:cubicBezTo>
                <a:cubicBezTo>
                  <a:pt x="680" y="1627"/>
                  <a:pt x="676" y="1624"/>
                  <a:pt x="673" y="1622"/>
                </a:cubicBezTo>
                <a:cubicBezTo>
                  <a:pt x="670" y="1620"/>
                  <a:pt x="666" y="1622"/>
                  <a:pt x="658" y="1622"/>
                </a:cubicBezTo>
                <a:cubicBezTo>
                  <a:pt x="650" y="1622"/>
                  <a:pt x="652" y="1618"/>
                  <a:pt x="653" y="1613"/>
                </a:cubicBezTo>
                <a:cubicBezTo>
                  <a:pt x="655" y="1608"/>
                  <a:pt x="652" y="1602"/>
                  <a:pt x="651" y="1599"/>
                </a:cubicBezTo>
                <a:cubicBezTo>
                  <a:pt x="651" y="1599"/>
                  <a:pt x="653" y="1595"/>
                  <a:pt x="658" y="1599"/>
                </a:cubicBezTo>
                <a:cubicBezTo>
                  <a:pt x="661" y="1601"/>
                  <a:pt x="660" y="1604"/>
                  <a:pt x="661" y="1604"/>
                </a:cubicBezTo>
                <a:cubicBezTo>
                  <a:pt x="661" y="1604"/>
                  <a:pt x="661" y="1604"/>
                  <a:pt x="662" y="1603"/>
                </a:cubicBezTo>
                <a:cubicBezTo>
                  <a:pt x="664" y="1599"/>
                  <a:pt x="662" y="1596"/>
                  <a:pt x="666" y="1596"/>
                </a:cubicBezTo>
                <a:cubicBezTo>
                  <a:pt x="671" y="1595"/>
                  <a:pt x="668" y="1599"/>
                  <a:pt x="671" y="1600"/>
                </a:cubicBezTo>
                <a:cubicBezTo>
                  <a:pt x="675" y="1602"/>
                  <a:pt x="676" y="1595"/>
                  <a:pt x="679" y="1597"/>
                </a:cubicBezTo>
                <a:cubicBezTo>
                  <a:pt x="682" y="1598"/>
                  <a:pt x="677" y="1601"/>
                  <a:pt x="674" y="1602"/>
                </a:cubicBezTo>
                <a:cubicBezTo>
                  <a:pt x="670" y="1603"/>
                  <a:pt x="670" y="1608"/>
                  <a:pt x="672" y="1613"/>
                </a:cubicBezTo>
                <a:close/>
                <a:moveTo>
                  <a:pt x="647" y="1565"/>
                </a:moveTo>
                <a:cubicBezTo>
                  <a:pt x="641" y="1568"/>
                  <a:pt x="647" y="1561"/>
                  <a:pt x="652" y="1556"/>
                </a:cubicBezTo>
                <a:cubicBezTo>
                  <a:pt x="652" y="1556"/>
                  <a:pt x="654" y="1561"/>
                  <a:pt x="647" y="1565"/>
                </a:cubicBezTo>
                <a:close/>
                <a:moveTo>
                  <a:pt x="656" y="1569"/>
                </a:moveTo>
                <a:cubicBezTo>
                  <a:pt x="651" y="1570"/>
                  <a:pt x="657" y="1566"/>
                  <a:pt x="661" y="1563"/>
                </a:cubicBezTo>
                <a:cubicBezTo>
                  <a:pt x="661" y="1563"/>
                  <a:pt x="661" y="1568"/>
                  <a:pt x="656" y="1569"/>
                </a:cubicBezTo>
                <a:close/>
                <a:moveTo>
                  <a:pt x="665" y="1572"/>
                </a:moveTo>
                <a:cubicBezTo>
                  <a:pt x="665" y="1572"/>
                  <a:pt x="669" y="1580"/>
                  <a:pt x="661" y="1580"/>
                </a:cubicBezTo>
                <a:cubicBezTo>
                  <a:pt x="653" y="1581"/>
                  <a:pt x="660" y="1573"/>
                  <a:pt x="665" y="1572"/>
                </a:cubicBezTo>
                <a:close/>
                <a:moveTo>
                  <a:pt x="623" y="1580"/>
                </a:moveTo>
                <a:cubicBezTo>
                  <a:pt x="623" y="1580"/>
                  <a:pt x="620" y="1591"/>
                  <a:pt x="616" y="1588"/>
                </a:cubicBezTo>
                <a:cubicBezTo>
                  <a:pt x="612" y="1584"/>
                  <a:pt x="620" y="1579"/>
                  <a:pt x="623" y="1580"/>
                </a:cubicBezTo>
                <a:close/>
                <a:moveTo>
                  <a:pt x="565" y="1531"/>
                </a:moveTo>
                <a:cubicBezTo>
                  <a:pt x="559" y="1532"/>
                  <a:pt x="563" y="1528"/>
                  <a:pt x="566" y="1526"/>
                </a:cubicBezTo>
                <a:cubicBezTo>
                  <a:pt x="566" y="1526"/>
                  <a:pt x="571" y="1531"/>
                  <a:pt x="565" y="1531"/>
                </a:cubicBezTo>
                <a:close/>
                <a:moveTo>
                  <a:pt x="469" y="950"/>
                </a:moveTo>
                <a:cubicBezTo>
                  <a:pt x="472" y="949"/>
                  <a:pt x="475" y="951"/>
                  <a:pt x="470" y="954"/>
                </a:cubicBezTo>
                <a:cubicBezTo>
                  <a:pt x="465" y="958"/>
                  <a:pt x="466" y="952"/>
                  <a:pt x="469" y="950"/>
                </a:cubicBezTo>
                <a:close/>
                <a:moveTo>
                  <a:pt x="504" y="888"/>
                </a:moveTo>
                <a:cubicBezTo>
                  <a:pt x="505" y="885"/>
                  <a:pt x="510" y="888"/>
                  <a:pt x="510" y="892"/>
                </a:cubicBezTo>
                <a:cubicBezTo>
                  <a:pt x="510" y="895"/>
                  <a:pt x="502" y="891"/>
                  <a:pt x="504" y="888"/>
                </a:cubicBezTo>
                <a:close/>
                <a:moveTo>
                  <a:pt x="502" y="881"/>
                </a:moveTo>
                <a:cubicBezTo>
                  <a:pt x="499" y="883"/>
                  <a:pt x="498" y="876"/>
                  <a:pt x="499" y="875"/>
                </a:cubicBezTo>
                <a:cubicBezTo>
                  <a:pt x="500" y="874"/>
                  <a:pt x="501" y="876"/>
                  <a:pt x="504" y="877"/>
                </a:cubicBezTo>
                <a:cubicBezTo>
                  <a:pt x="508" y="878"/>
                  <a:pt x="504" y="880"/>
                  <a:pt x="502" y="881"/>
                </a:cubicBezTo>
                <a:close/>
                <a:moveTo>
                  <a:pt x="542" y="425"/>
                </a:moveTo>
                <a:cubicBezTo>
                  <a:pt x="544" y="426"/>
                  <a:pt x="542" y="430"/>
                  <a:pt x="539" y="429"/>
                </a:cubicBezTo>
                <a:cubicBezTo>
                  <a:pt x="536" y="429"/>
                  <a:pt x="539" y="424"/>
                  <a:pt x="542" y="425"/>
                </a:cubicBezTo>
                <a:close/>
                <a:moveTo>
                  <a:pt x="732" y="282"/>
                </a:moveTo>
                <a:cubicBezTo>
                  <a:pt x="730" y="284"/>
                  <a:pt x="730" y="282"/>
                  <a:pt x="731" y="280"/>
                </a:cubicBezTo>
                <a:cubicBezTo>
                  <a:pt x="732" y="281"/>
                  <a:pt x="732" y="282"/>
                  <a:pt x="732" y="282"/>
                </a:cubicBezTo>
                <a:close/>
                <a:moveTo>
                  <a:pt x="701" y="317"/>
                </a:moveTo>
                <a:cubicBezTo>
                  <a:pt x="698" y="316"/>
                  <a:pt x="696" y="310"/>
                  <a:pt x="700" y="312"/>
                </a:cubicBezTo>
                <a:cubicBezTo>
                  <a:pt x="704" y="313"/>
                  <a:pt x="701" y="307"/>
                  <a:pt x="704" y="305"/>
                </a:cubicBezTo>
                <a:cubicBezTo>
                  <a:pt x="707" y="304"/>
                  <a:pt x="707" y="308"/>
                  <a:pt x="705" y="310"/>
                </a:cubicBezTo>
                <a:cubicBezTo>
                  <a:pt x="702" y="312"/>
                  <a:pt x="706" y="314"/>
                  <a:pt x="708" y="316"/>
                </a:cubicBezTo>
                <a:cubicBezTo>
                  <a:pt x="709" y="318"/>
                  <a:pt x="707" y="319"/>
                  <a:pt x="703" y="321"/>
                </a:cubicBezTo>
                <a:cubicBezTo>
                  <a:pt x="700" y="323"/>
                  <a:pt x="704" y="317"/>
                  <a:pt x="701" y="317"/>
                </a:cubicBezTo>
                <a:close/>
                <a:moveTo>
                  <a:pt x="689" y="316"/>
                </a:moveTo>
                <a:cubicBezTo>
                  <a:pt x="691" y="316"/>
                  <a:pt x="698" y="321"/>
                  <a:pt x="695" y="324"/>
                </a:cubicBezTo>
                <a:cubicBezTo>
                  <a:pt x="692" y="326"/>
                  <a:pt x="688" y="316"/>
                  <a:pt x="689" y="316"/>
                </a:cubicBezTo>
                <a:close/>
                <a:moveTo>
                  <a:pt x="540" y="895"/>
                </a:moveTo>
                <a:cubicBezTo>
                  <a:pt x="539" y="893"/>
                  <a:pt x="535" y="895"/>
                  <a:pt x="531" y="895"/>
                </a:cubicBezTo>
                <a:cubicBezTo>
                  <a:pt x="527" y="895"/>
                  <a:pt x="534" y="896"/>
                  <a:pt x="530" y="900"/>
                </a:cubicBezTo>
                <a:cubicBezTo>
                  <a:pt x="525" y="903"/>
                  <a:pt x="531" y="898"/>
                  <a:pt x="524" y="897"/>
                </a:cubicBezTo>
                <a:cubicBezTo>
                  <a:pt x="516" y="897"/>
                  <a:pt x="520" y="896"/>
                  <a:pt x="524" y="894"/>
                </a:cubicBezTo>
                <a:cubicBezTo>
                  <a:pt x="528" y="892"/>
                  <a:pt x="529" y="894"/>
                  <a:pt x="531" y="892"/>
                </a:cubicBezTo>
                <a:cubicBezTo>
                  <a:pt x="533" y="890"/>
                  <a:pt x="531" y="888"/>
                  <a:pt x="526" y="888"/>
                </a:cubicBezTo>
                <a:cubicBezTo>
                  <a:pt x="521" y="888"/>
                  <a:pt x="515" y="879"/>
                  <a:pt x="522" y="879"/>
                </a:cubicBezTo>
                <a:cubicBezTo>
                  <a:pt x="528" y="878"/>
                  <a:pt x="527" y="886"/>
                  <a:pt x="529" y="887"/>
                </a:cubicBezTo>
                <a:cubicBezTo>
                  <a:pt x="531" y="888"/>
                  <a:pt x="529" y="885"/>
                  <a:pt x="532" y="885"/>
                </a:cubicBezTo>
                <a:cubicBezTo>
                  <a:pt x="534" y="884"/>
                  <a:pt x="535" y="883"/>
                  <a:pt x="531" y="880"/>
                </a:cubicBezTo>
                <a:cubicBezTo>
                  <a:pt x="527" y="877"/>
                  <a:pt x="531" y="875"/>
                  <a:pt x="532" y="872"/>
                </a:cubicBezTo>
                <a:cubicBezTo>
                  <a:pt x="534" y="869"/>
                  <a:pt x="534" y="871"/>
                  <a:pt x="537" y="873"/>
                </a:cubicBezTo>
                <a:cubicBezTo>
                  <a:pt x="540" y="876"/>
                  <a:pt x="537" y="877"/>
                  <a:pt x="541" y="877"/>
                </a:cubicBezTo>
                <a:cubicBezTo>
                  <a:pt x="545" y="877"/>
                  <a:pt x="543" y="880"/>
                  <a:pt x="545" y="879"/>
                </a:cubicBezTo>
                <a:cubicBezTo>
                  <a:pt x="547" y="878"/>
                  <a:pt x="546" y="876"/>
                  <a:pt x="542" y="874"/>
                </a:cubicBezTo>
                <a:cubicBezTo>
                  <a:pt x="538" y="871"/>
                  <a:pt x="542" y="872"/>
                  <a:pt x="538" y="867"/>
                </a:cubicBezTo>
                <a:cubicBezTo>
                  <a:pt x="534" y="862"/>
                  <a:pt x="539" y="862"/>
                  <a:pt x="541" y="866"/>
                </a:cubicBezTo>
                <a:cubicBezTo>
                  <a:pt x="543" y="870"/>
                  <a:pt x="546" y="869"/>
                  <a:pt x="548" y="867"/>
                </a:cubicBezTo>
                <a:cubicBezTo>
                  <a:pt x="551" y="866"/>
                  <a:pt x="549" y="865"/>
                  <a:pt x="552" y="863"/>
                </a:cubicBezTo>
                <a:cubicBezTo>
                  <a:pt x="556" y="861"/>
                  <a:pt x="555" y="864"/>
                  <a:pt x="556" y="866"/>
                </a:cubicBezTo>
                <a:cubicBezTo>
                  <a:pt x="558" y="869"/>
                  <a:pt x="557" y="871"/>
                  <a:pt x="556" y="875"/>
                </a:cubicBezTo>
                <a:cubicBezTo>
                  <a:pt x="554" y="878"/>
                  <a:pt x="555" y="880"/>
                  <a:pt x="556" y="881"/>
                </a:cubicBezTo>
                <a:cubicBezTo>
                  <a:pt x="557" y="882"/>
                  <a:pt x="556" y="880"/>
                  <a:pt x="557" y="876"/>
                </a:cubicBezTo>
                <a:cubicBezTo>
                  <a:pt x="559" y="873"/>
                  <a:pt x="557" y="870"/>
                  <a:pt x="559" y="869"/>
                </a:cubicBezTo>
                <a:cubicBezTo>
                  <a:pt x="561" y="868"/>
                  <a:pt x="562" y="864"/>
                  <a:pt x="564" y="866"/>
                </a:cubicBezTo>
                <a:cubicBezTo>
                  <a:pt x="567" y="868"/>
                  <a:pt x="562" y="870"/>
                  <a:pt x="562" y="873"/>
                </a:cubicBezTo>
                <a:cubicBezTo>
                  <a:pt x="562" y="876"/>
                  <a:pt x="562" y="876"/>
                  <a:pt x="560" y="879"/>
                </a:cubicBezTo>
                <a:cubicBezTo>
                  <a:pt x="558" y="882"/>
                  <a:pt x="560" y="882"/>
                  <a:pt x="563" y="885"/>
                </a:cubicBezTo>
                <a:cubicBezTo>
                  <a:pt x="567" y="887"/>
                  <a:pt x="564" y="887"/>
                  <a:pt x="561" y="890"/>
                </a:cubicBezTo>
                <a:cubicBezTo>
                  <a:pt x="558" y="892"/>
                  <a:pt x="558" y="892"/>
                  <a:pt x="558" y="896"/>
                </a:cubicBezTo>
                <a:cubicBezTo>
                  <a:pt x="559" y="899"/>
                  <a:pt x="565" y="895"/>
                  <a:pt x="563" y="899"/>
                </a:cubicBezTo>
                <a:cubicBezTo>
                  <a:pt x="561" y="903"/>
                  <a:pt x="559" y="899"/>
                  <a:pt x="556" y="899"/>
                </a:cubicBezTo>
                <a:cubicBezTo>
                  <a:pt x="554" y="899"/>
                  <a:pt x="556" y="902"/>
                  <a:pt x="553" y="904"/>
                </a:cubicBezTo>
                <a:cubicBezTo>
                  <a:pt x="549" y="905"/>
                  <a:pt x="549" y="899"/>
                  <a:pt x="547" y="898"/>
                </a:cubicBezTo>
                <a:cubicBezTo>
                  <a:pt x="544" y="896"/>
                  <a:pt x="546" y="899"/>
                  <a:pt x="542" y="901"/>
                </a:cubicBezTo>
                <a:cubicBezTo>
                  <a:pt x="537" y="902"/>
                  <a:pt x="541" y="898"/>
                  <a:pt x="540" y="895"/>
                </a:cubicBezTo>
                <a:close/>
                <a:moveTo>
                  <a:pt x="535" y="905"/>
                </a:moveTo>
                <a:cubicBezTo>
                  <a:pt x="535" y="905"/>
                  <a:pt x="530" y="901"/>
                  <a:pt x="535" y="901"/>
                </a:cubicBezTo>
                <a:cubicBezTo>
                  <a:pt x="539" y="902"/>
                  <a:pt x="535" y="905"/>
                  <a:pt x="535" y="905"/>
                </a:cubicBezTo>
                <a:close/>
                <a:moveTo>
                  <a:pt x="569" y="888"/>
                </a:moveTo>
                <a:cubicBezTo>
                  <a:pt x="565" y="888"/>
                  <a:pt x="567" y="883"/>
                  <a:pt x="563" y="882"/>
                </a:cubicBezTo>
                <a:cubicBezTo>
                  <a:pt x="559" y="880"/>
                  <a:pt x="562" y="879"/>
                  <a:pt x="564" y="875"/>
                </a:cubicBezTo>
                <a:cubicBezTo>
                  <a:pt x="566" y="872"/>
                  <a:pt x="568" y="868"/>
                  <a:pt x="570" y="869"/>
                </a:cubicBezTo>
                <a:cubicBezTo>
                  <a:pt x="571" y="870"/>
                  <a:pt x="570" y="875"/>
                  <a:pt x="572" y="877"/>
                </a:cubicBezTo>
                <a:cubicBezTo>
                  <a:pt x="574" y="879"/>
                  <a:pt x="578" y="876"/>
                  <a:pt x="578" y="881"/>
                </a:cubicBezTo>
                <a:cubicBezTo>
                  <a:pt x="578" y="886"/>
                  <a:pt x="575" y="881"/>
                  <a:pt x="573" y="883"/>
                </a:cubicBezTo>
                <a:cubicBezTo>
                  <a:pt x="570" y="885"/>
                  <a:pt x="574" y="887"/>
                  <a:pt x="569" y="888"/>
                </a:cubicBezTo>
                <a:close/>
                <a:moveTo>
                  <a:pt x="576" y="850"/>
                </a:moveTo>
                <a:cubicBezTo>
                  <a:pt x="576" y="850"/>
                  <a:pt x="579" y="845"/>
                  <a:pt x="579" y="850"/>
                </a:cubicBezTo>
                <a:cubicBezTo>
                  <a:pt x="580" y="854"/>
                  <a:pt x="582" y="859"/>
                  <a:pt x="578" y="856"/>
                </a:cubicBezTo>
                <a:cubicBezTo>
                  <a:pt x="574" y="853"/>
                  <a:pt x="576" y="850"/>
                  <a:pt x="576" y="850"/>
                </a:cubicBezTo>
                <a:close/>
                <a:moveTo>
                  <a:pt x="558" y="853"/>
                </a:moveTo>
                <a:cubicBezTo>
                  <a:pt x="561" y="855"/>
                  <a:pt x="558" y="863"/>
                  <a:pt x="558" y="863"/>
                </a:cubicBezTo>
                <a:cubicBezTo>
                  <a:pt x="557" y="860"/>
                  <a:pt x="554" y="864"/>
                  <a:pt x="555" y="860"/>
                </a:cubicBezTo>
                <a:cubicBezTo>
                  <a:pt x="557" y="855"/>
                  <a:pt x="555" y="851"/>
                  <a:pt x="558" y="853"/>
                </a:cubicBezTo>
                <a:close/>
                <a:moveTo>
                  <a:pt x="529" y="868"/>
                </a:moveTo>
                <a:cubicBezTo>
                  <a:pt x="526" y="871"/>
                  <a:pt x="528" y="865"/>
                  <a:pt x="530" y="864"/>
                </a:cubicBezTo>
                <a:cubicBezTo>
                  <a:pt x="531" y="863"/>
                  <a:pt x="533" y="865"/>
                  <a:pt x="529" y="868"/>
                </a:cubicBezTo>
                <a:close/>
                <a:moveTo>
                  <a:pt x="522" y="871"/>
                </a:moveTo>
                <a:cubicBezTo>
                  <a:pt x="524" y="869"/>
                  <a:pt x="528" y="872"/>
                  <a:pt x="528" y="876"/>
                </a:cubicBezTo>
                <a:cubicBezTo>
                  <a:pt x="528" y="879"/>
                  <a:pt x="520" y="872"/>
                  <a:pt x="522" y="871"/>
                </a:cubicBezTo>
                <a:close/>
                <a:moveTo>
                  <a:pt x="511" y="859"/>
                </a:moveTo>
                <a:cubicBezTo>
                  <a:pt x="513" y="858"/>
                  <a:pt x="514" y="864"/>
                  <a:pt x="517" y="864"/>
                </a:cubicBezTo>
                <a:cubicBezTo>
                  <a:pt x="519" y="865"/>
                  <a:pt x="519" y="859"/>
                  <a:pt x="523" y="861"/>
                </a:cubicBezTo>
                <a:cubicBezTo>
                  <a:pt x="527" y="864"/>
                  <a:pt x="523" y="864"/>
                  <a:pt x="520" y="866"/>
                </a:cubicBezTo>
                <a:cubicBezTo>
                  <a:pt x="517" y="868"/>
                  <a:pt x="520" y="869"/>
                  <a:pt x="517" y="870"/>
                </a:cubicBezTo>
                <a:cubicBezTo>
                  <a:pt x="513" y="872"/>
                  <a:pt x="512" y="864"/>
                  <a:pt x="512" y="864"/>
                </a:cubicBezTo>
                <a:cubicBezTo>
                  <a:pt x="512" y="864"/>
                  <a:pt x="509" y="861"/>
                  <a:pt x="511" y="859"/>
                </a:cubicBezTo>
                <a:close/>
                <a:moveTo>
                  <a:pt x="515" y="877"/>
                </a:moveTo>
                <a:cubicBezTo>
                  <a:pt x="511" y="879"/>
                  <a:pt x="514" y="875"/>
                  <a:pt x="516" y="873"/>
                </a:cubicBezTo>
                <a:cubicBezTo>
                  <a:pt x="516" y="873"/>
                  <a:pt x="519" y="875"/>
                  <a:pt x="515" y="877"/>
                </a:cubicBezTo>
                <a:close/>
                <a:moveTo>
                  <a:pt x="514" y="901"/>
                </a:moveTo>
                <a:cubicBezTo>
                  <a:pt x="514" y="899"/>
                  <a:pt x="513" y="896"/>
                  <a:pt x="515" y="896"/>
                </a:cubicBezTo>
                <a:cubicBezTo>
                  <a:pt x="518" y="895"/>
                  <a:pt x="520" y="899"/>
                  <a:pt x="519" y="902"/>
                </a:cubicBezTo>
                <a:cubicBezTo>
                  <a:pt x="517" y="905"/>
                  <a:pt x="518" y="906"/>
                  <a:pt x="513" y="905"/>
                </a:cubicBezTo>
                <a:cubicBezTo>
                  <a:pt x="509" y="903"/>
                  <a:pt x="515" y="902"/>
                  <a:pt x="514" y="901"/>
                </a:cubicBezTo>
                <a:close/>
                <a:moveTo>
                  <a:pt x="503" y="965"/>
                </a:moveTo>
                <a:cubicBezTo>
                  <a:pt x="503" y="965"/>
                  <a:pt x="503" y="966"/>
                  <a:pt x="502" y="966"/>
                </a:cubicBezTo>
                <a:cubicBezTo>
                  <a:pt x="502" y="966"/>
                  <a:pt x="501" y="966"/>
                  <a:pt x="500" y="966"/>
                </a:cubicBezTo>
                <a:cubicBezTo>
                  <a:pt x="501" y="965"/>
                  <a:pt x="502" y="964"/>
                  <a:pt x="502" y="961"/>
                </a:cubicBezTo>
                <a:cubicBezTo>
                  <a:pt x="502" y="958"/>
                  <a:pt x="505" y="954"/>
                  <a:pt x="509" y="957"/>
                </a:cubicBezTo>
                <a:cubicBezTo>
                  <a:pt x="512" y="960"/>
                  <a:pt x="506" y="961"/>
                  <a:pt x="503" y="965"/>
                </a:cubicBezTo>
                <a:close/>
                <a:moveTo>
                  <a:pt x="595" y="1503"/>
                </a:moveTo>
                <a:cubicBezTo>
                  <a:pt x="598" y="1505"/>
                  <a:pt x="596" y="1515"/>
                  <a:pt x="591" y="1519"/>
                </a:cubicBezTo>
                <a:cubicBezTo>
                  <a:pt x="585" y="1522"/>
                  <a:pt x="592" y="1509"/>
                  <a:pt x="592" y="1509"/>
                </a:cubicBezTo>
                <a:cubicBezTo>
                  <a:pt x="592" y="1509"/>
                  <a:pt x="591" y="1502"/>
                  <a:pt x="595" y="1503"/>
                </a:cubicBezTo>
                <a:close/>
                <a:moveTo>
                  <a:pt x="589" y="1578"/>
                </a:moveTo>
                <a:cubicBezTo>
                  <a:pt x="593" y="1573"/>
                  <a:pt x="596" y="1577"/>
                  <a:pt x="596" y="1577"/>
                </a:cubicBezTo>
                <a:cubicBezTo>
                  <a:pt x="592" y="1581"/>
                  <a:pt x="598" y="1579"/>
                  <a:pt x="601" y="1583"/>
                </a:cubicBezTo>
                <a:cubicBezTo>
                  <a:pt x="603" y="1588"/>
                  <a:pt x="611" y="1585"/>
                  <a:pt x="607" y="1589"/>
                </a:cubicBezTo>
                <a:cubicBezTo>
                  <a:pt x="602" y="1594"/>
                  <a:pt x="602" y="1588"/>
                  <a:pt x="599" y="1586"/>
                </a:cubicBezTo>
                <a:cubicBezTo>
                  <a:pt x="596" y="1584"/>
                  <a:pt x="584" y="1583"/>
                  <a:pt x="589" y="1578"/>
                </a:cubicBezTo>
                <a:close/>
                <a:moveTo>
                  <a:pt x="606" y="1584"/>
                </a:moveTo>
                <a:cubicBezTo>
                  <a:pt x="600" y="1587"/>
                  <a:pt x="603" y="1573"/>
                  <a:pt x="607" y="1571"/>
                </a:cubicBezTo>
                <a:cubicBezTo>
                  <a:pt x="607" y="1571"/>
                  <a:pt x="611" y="1581"/>
                  <a:pt x="606" y="1584"/>
                </a:cubicBezTo>
                <a:close/>
                <a:moveTo>
                  <a:pt x="813" y="1572"/>
                </a:moveTo>
                <a:cubicBezTo>
                  <a:pt x="817" y="1572"/>
                  <a:pt x="817" y="1572"/>
                  <a:pt x="817" y="1572"/>
                </a:cubicBezTo>
                <a:cubicBezTo>
                  <a:pt x="815" y="1575"/>
                  <a:pt x="812" y="1578"/>
                  <a:pt x="810" y="1578"/>
                </a:cubicBezTo>
                <a:cubicBezTo>
                  <a:pt x="806" y="1578"/>
                  <a:pt x="811" y="1575"/>
                  <a:pt x="813" y="1572"/>
                </a:cubicBezTo>
                <a:close/>
                <a:moveTo>
                  <a:pt x="976" y="123"/>
                </a:moveTo>
                <a:cubicBezTo>
                  <a:pt x="976" y="123"/>
                  <a:pt x="977" y="124"/>
                  <a:pt x="979" y="126"/>
                </a:cubicBezTo>
                <a:cubicBezTo>
                  <a:pt x="979" y="126"/>
                  <a:pt x="979" y="126"/>
                  <a:pt x="979" y="126"/>
                </a:cubicBezTo>
                <a:cubicBezTo>
                  <a:pt x="978" y="126"/>
                  <a:pt x="977" y="126"/>
                  <a:pt x="976" y="126"/>
                </a:cubicBezTo>
                <a:cubicBezTo>
                  <a:pt x="976" y="125"/>
                  <a:pt x="975" y="124"/>
                  <a:pt x="976" y="123"/>
                </a:cubicBezTo>
                <a:close/>
                <a:moveTo>
                  <a:pt x="972" y="106"/>
                </a:moveTo>
                <a:cubicBezTo>
                  <a:pt x="972" y="106"/>
                  <a:pt x="974" y="110"/>
                  <a:pt x="971" y="110"/>
                </a:cubicBezTo>
                <a:cubicBezTo>
                  <a:pt x="968" y="111"/>
                  <a:pt x="969" y="108"/>
                  <a:pt x="972" y="106"/>
                </a:cubicBezTo>
                <a:close/>
                <a:moveTo>
                  <a:pt x="968" y="116"/>
                </a:moveTo>
                <a:cubicBezTo>
                  <a:pt x="969" y="117"/>
                  <a:pt x="972" y="119"/>
                  <a:pt x="971" y="122"/>
                </a:cubicBezTo>
                <a:cubicBezTo>
                  <a:pt x="969" y="124"/>
                  <a:pt x="971" y="124"/>
                  <a:pt x="970" y="125"/>
                </a:cubicBezTo>
                <a:cubicBezTo>
                  <a:pt x="968" y="126"/>
                  <a:pt x="970" y="121"/>
                  <a:pt x="969" y="120"/>
                </a:cubicBezTo>
                <a:cubicBezTo>
                  <a:pt x="967" y="119"/>
                  <a:pt x="968" y="116"/>
                  <a:pt x="968" y="116"/>
                </a:cubicBezTo>
                <a:close/>
                <a:moveTo>
                  <a:pt x="883" y="118"/>
                </a:moveTo>
                <a:cubicBezTo>
                  <a:pt x="886" y="118"/>
                  <a:pt x="884" y="123"/>
                  <a:pt x="882" y="123"/>
                </a:cubicBezTo>
                <a:cubicBezTo>
                  <a:pt x="880" y="123"/>
                  <a:pt x="881" y="118"/>
                  <a:pt x="883" y="118"/>
                </a:cubicBezTo>
                <a:close/>
                <a:moveTo>
                  <a:pt x="881" y="87"/>
                </a:moveTo>
                <a:cubicBezTo>
                  <a:pt x="881" y="87"/>
                  <a:pt x="882" y="89"/>
                  <a:pt x="880" y="90"/>
                </a:cubicBezTo>
                <a:cubicBezTo>
                  <a:pt x="878" y="92"/>
                  <a:pt x="881" y="88"/>
                  <a:pt x="881" y="87"/>
                </a:cubicBezTo>
                <a:close/>
                <a:moveTo>
                  <a:pt x="877" y="155"/>
                </a:moveTo>
                <a:cubicBezTo>
                  <a:pt x="874" y="155"/>
                  <a:pt x="878" y="151"/>
                  <a:pt x="881" y="150"/>
                </a:cubicBezTo>
                <a:cubicBezTo>
                  <a:pt x="884" y="149"/>
                  <a:pt x="883" y="144"/>
                  <a:pt x="883" y="144"/>
                </a:cubicBezTo>
                <a:cubicBezTo>
                  <a:pt x="883" y="144"/>
                  <a:pt x="883" y="141"/>
                  <a:pt x="881" y="140"/>
                </a:cubicBezTo>
                <a:cubicBezTo>
                  <a:pt x="878" y="139"/>
                  <a:pt x="881" y="135"/>
                  <a:pt x="882" y="135"/>
                </a:cubicBezTo>
                <a:cubicBezTo>
                  <a:pt x="884" y="135"/>
                  <a:pt x="886" y="138"/>
                  <a:pt x="884" y="140"/>
                </a:cubicBezTo>
                <a:cubicBezTo>
                  <a:pt x="883" y="141"/>
                  <a:pt x="885" y="147"/>
                  <a:pt x="886" y="149"/>
                </a:cubicBezTo>
                <a:cubicBezTo>
                  <a:pt x="888" y="152"/>
                  <a:pt x="887" y="156"/>
                  <a:pt x="884" y="154"/>
                </a:cubicBezTo>
                <a:cubicBezTo>
                  <a:pt x="881" y="152"/>
                  <a:pt x="884" y="161"/>
                  <a:pt x="881" y="159"/>
                </a:cubicBezTo>
                <a:cubicBezTo>
                  <a:pt x="878" y="158"/>
                  <a:pt x="878" y="166"/>
                  <a:pt x="874" y="166"/>
                </a:cubicBezTo>
                <a:cubicBezTo>
                  <a:pt x="870" y="166"/>
                  <a:pt x="877" y="162"/>
                  <a:pt x="874" y="162"/>
                </a:cubicBezTo>
                <a:cubicBezTo>
                  <a:pt x="872" y="162"/>
                  <a:pt x="879" y="155"/>
                  <a:pt x="877" y="155"/>
                </a:cubicBezTo>
                <a:close/>
                <a:moveTo>
                  <a:pt x="873" y="114"/>
                </a:moveTo>
                <a:cubicBezTo>
                  <a:pt x="874" y="114"/>
                  <a:pt x="876" y="114"/>
                  <a:pt x="875" y="117"/>
                </a:cubicBezTo>
                <a:cubicBezTo>
                  <a:pt x="875" y="119"/>
                  <a:pt x="875" y="122"/>
                  <a:pt x="873" y="119"/>
                </a:cubicBezTo>
                <a:cubicBezTo>
                  <a:pt x="871" y="116"/>
                  <a:pt x="872" y="114"/>
                  <a:pt x="873" y="114"/>
                </a:cubicBezTo>
                <a:close/>
                <a:moveTo>
                  <a:pt x="863" y="194"/>
                </a:moveTo>
                <a:cubicBezTo>
                  <a:pt x="862" y="194"/>
                  <a:pt x="861" y="193"/>
                  <a:pt x="859" y="193"/>
                </a:cubicBezTo>
                <a:cubicBezTo>
                  <a:pt x="860" y="192"/>
                  <a:pt x="860" y="192"/>
                  <a:pt x="861" y="192"/>
                </a:cubicBezTo>
                <a:cubicBezTo>
                  <a:pt x="865" y="191"/>
                  <a:pt x="865" y="193"/>
                  <a:pt x="863" y="194"/>
                </a:cubicBezTo>
                <a:close/>
                <a:moveTo>
                  <a:pt x="850" y="88"/>
                </a:moveTo>
                <a:cubicBezTo>
                  <a:pt x="851" y="84"/>
                  <a:pt x="852" y="88"/>
                  <a:pt x="850" y="91"/>
                </a:cubicBezTo>
                <a:cubicBezTo>
                  <a:pt x="849" y="95"/>
                  <a:pt x="853" y="93"/>
                  <a:pt x="855" y="94"/>
                </a:cubicBezTo>
                <a:cubicBezTo>
                  <a:pt x="857" y="95"/>
                  <a:pt x="859" y="92"/>
                  <a:pt x="857" y="90"/>
                </a:cubicBezTo>
                <a:cubicBezTo>
                  <a:pt x="855" y="87"/>
                  <a:pt x="858" y="87"/>
                  <a:pt x="862" y="87"/>
                </a:cubicBezTo>
                <a:cubicBezTo>
                  <a:pt x="862" y="87"/>
                  <a:pt x="864" y="88"/>
                  <a:pt x="863" y="91"/>
                </a:cubicBezTo>
                <a:cubicBezTo>
                  <a:pt x="863" y="93"/>
                  <a:pt x="860" y="95"/>
                  <a:pt x="857" y="95"/>
                </a:cubicBezTo>
                <a:cubicBezTo>
                  <a:pt x="853" y="95"/>
                  <a:pt x="855" y="99"/>
                  <a:pt x="853" y="100"/>
                </a:cubicBezTo>
                <a:cubicBezTo>
                  <a:pt x="851" y="100"/>
                  <a:pt x="854" y="95"/>
                  <a:pt x="851" y="95"/>
                </a:cubicBezTo>
                <a:cubicBezTo>
                  <a:pt x="847" y="94"/>
                  <a:pt x="849" y="91"/>
                  <a:pt x="850" y="88"/>
                </a:cubicBezTo>
                <a:close/>
                <a:moveTo>
                  <a:pt x="841" y="174"/>
                </a:moveTo>
                <a:cubicBezTo>
                  <a:pt x="841" y="174"/>
                  <a:pt x="843" y="176"/>
                  <a:pt x="840" y="177"/>
                </a:cubicBezTo>
                <a:cubicBezTo>
                  <a:pt x="838" y="178"/>
                  <a:pt x="839" y="175"/>
                  <a:pt x="841" y="174"/>
                </a:cubicBezTo>
                <a:close/>
                <a:moveTo>
                  <a:pt x="836" y="181"/>
                </a:moveTo>
                <a:cubicBezTo>
                  <a:pt x="836" y="181"/>
                  <a:pt x="836" y="182"/>
                  <a:pt x="836" y="183"/>
                </a:cubicBezTo>
                <a:cubicBezTo>
                  <a:pt x="835" y="182"/>
                  <a:pt x="835" y="182"/>
                  <a:pt x="834" y="182"/>
                </a:cubicBezTo>
                <a:cubicBezTo>
                  <a:pt x="835" y="182"/>
                  <a:pt x="835" y="181"/>
                  <a:pt x="836" y="181"/>
                </a:cubicBezTo>
                <a:close/>
                <a:moveTo>
                  <a:pt x="828" y="174"/>
                </a:moveTo>
                <a:cubicBezTo>
                  <a:pt x="828" y="174"/>
                  <a:pt x="828" y="176"/>
                  <a:pt x="829" y="175"/>
                </a:cubicBezTo>
                <a:cubicBezTo>
                  <a:pt x="830" y="175"/>
                  <a:pt x="830" y="177"/>
                  <a:pt x="830" y="180"/>
                </a:cubicBezTo>
                <a:cubicBezTo>
                  <a:pt x="829" y="180"/>
                  <a:pt x="829" y="180"/>
                  <a:pt x="828" y="179"/>
                </a:cubicBezTo>
                <a:cubicBezTo>
                  <a:pt x="828" y="179"/>
                  <a:pt x="828" y="179"/>
                  <a:pt x="828" y="179"/>
                </a:cubicBezTo>
                <a:cubicBezTo>
                  <a:pt x="825" y="178"/>
                  <a:pt x="825" y="175"/>
                  <a:pt x="828" y="174"/>
                </a:cubicBezTo>
                <a:close/>
                <a:moveTo>
                  <a:pt x="815" y="148"/>
                </a:moveTo>
                <a:cubicBezTo>
                  <a:pt x="817" y="146"/>
                  <a:pt x="819" y="149"/>
                  <a:pt x="817" y="151"/>
                </a:cubicBezTo>
                <a:cubicBezTo>
                  <a:pt x="816" y="154"/>
                  <a:pt x="813" y="149"/>
                  <a:pt x="815" y="148"/>
                </a:cubicBezTo>
                <a:close/>
                <a:moveTo>
                  <a:pt x="802" y="149"/>
                </a:moveTo>
                <a:cubicBezTo>
                  <a:pt x="802" y="149"/>
                  <a:pt x="805" y="150"/>
                  <a:pt x="803" y="152"/>
                </a:cubicBezTo>
                <a:cubicBezTo>
                  <a:pt x="802" y="153"/>
                  <a:pt x="801" y="151"/>
                  <a:pt x="802" y="149"/>
                </a:cubicBezTo>
                <a:close/>
                <a:moveTo>
                  <a:pt x="678" y="105"/>
                </a:moveTo>
                <a:cubicBezTo>
                  <a:pt x="680" y="102"/>
                  <a:pt x="678" y="101"/>
                  <a:pt x="680" y="100"/>
                </a:cubicBezTo>
                <a:cubicBezTo>
                  <a:pt x="681" y="99"/>
                  <a:pt x="680" y="105"/>
                  <a:pt x="683" y="106"/>
                </a:cubicBezTo>
                <a:cubicBezTo>
                  <a:pt x="687" y="106"/>
                  <a:pt x="689" y="110"/>
                  <a:pt x="687" y="112"/>
                </a:cubicBezTo>
                <a:cubicBezTo>
                  <a:pt x="684" y="114"/>
                  <a:pt x="687" y="120"/>
                  <a:pt x="684" y="118"/>
                </a:cubicBezTo>
                <a:cubicBezTo>
                  <a:pt x="681" y="117"/>
                  <a:pt x="686" y="113"/>
                  <a:pt x="683" y="110"/>
                </a:cubicBezTo>
                <a:cubicBezTo>
                  <a:pt x="680" y="107"/>
                  <a:pt x="676" y="107"/>
                  <a:pt x="678" y="105"/>
                </a:cubicBezTo>
                <a:close/>
                <a:moveTo>
                  <a:pt x="669" y="173"/>
                </a:moveTo>
                <a:cubicBezTo>
                  <a:pt x="666" y="174"/>
                  <a:pt x="669" y="168"/>
                  <a:pt x="671" y="166"/>
                </a:cubicBezTo>
                <a:cubicBezTo>
                  <a:pt x="671" y="166"/>
                  <a:pt x="671" y="163"/>
                  <a:pt x="674" y="163"/>
                </a:cubicBezTo>
                <a:cubicBezTo>
                  <a:pt x="674" y="163"/>
                  <a:pt x="674" y="163"/>
                  <a:pt x="675" y="163"/>
                </a:cubicBezTo>
                <a:cubicBezTo>
                  <a:pt x="673" y="166"/>
                  <a:pt x="672" y="167"/>
                  <a:pt x="672" y="168"/>
                </a:cubicBezTo>
                <a:cubicBezTo>
                  <a:pt x="669" y="170"/>
                  <a:pt x="673" y="171"/>
                  <a:pt x="669" y="173"/>
                </a:cubicBezTo>
                <a:close/>
                <a:moveTo>
                  <a:pt x="681" y="308"/>
                </a:moveTo>
                <a:cubicBezTo>
                  <a:pt x="682" y="308"/>
                  <a:pt x="685" y="311"/>
                  <a:pt x="682" y="313"/>
                </a:cubicBezTo>
                <a:cubicBezTo>
                  <a:pt x="680" y="315"/>
                  <a:pt x="679" y="309"/>
                  <a:pt x="681" y="308"/>
                </a:cubicBezTo>
                <a:close/>
                <a:moveTo>
                  <a:pt x="682" y="326"/>
                </a:moveTo>
                <a:cubicBezTo>
                  <a:pt x="679" y="325"/>
                  <a:pt x="678" y="329"/>
                  <a:pt x="674" y="329"/>
                </a:cubicBezTo>
                <a:cubicBezTo>
                  <a:pt x="670" y="330"/>
                  <a:pt x="672" y="335"/>
                  <a:pt x="669" y="335"/>
                </a:cubicBezTo>
                <a:cubicBezTo>
                  <a:pt x="666" y="334"/>
                  <a:pt x="671" y="330"/>
                  <a:pt x="666" y="331"/>
                </a:cubicBezTo>
                <a:cubicBezTo>
                  <a:pt x="661" y="331"/>
                  <a:pt x="665" y="327"/>
                  <a:pt x="668" y="324"/>
                </a:cubicBezTo>
                <a:cubicBezTo>
                  <a:pt x="671" y="322"/>
                  <a:pt x="673" y="327"/>
                  <a:pt x="675" y="327"/>
                </a:cubicBezTo>
                <a:cubicBezTo>
                  <a:pt x="677" y="327"/>
                  <a:pt x="677" y="323"/>
                  <a:pt x="674" y="322"/>
                </a:cubicBezTo>
                <a:cubicBezTo>
                  <a:pt x="671" y="322"/>
                  <a:pt x="673" y="318"/>
                  <a:pt x="676" y="316"/>
                </a:cubicBezTo>
                <a:cubicBezTo>
                  <a:pt x="676" y="316"/>
                  <a:pt x="682" y="315"/>
                  <a:pt x="680" y="318"/>
                </a:cubicBezTo>
                <a:cubicBezTo>
                  <a:pt x="678" y="321"/>
                  <a:pt x="682" y="320"/>
                  <a:pt x="687" y="323"/>
                </a:cubicBezTo>
                <a:cubicBezTo>
                  <a:pt x="692" y="327"/>
                  <a:pt x="685" y="327"/>
                  <a:pt x="682" y="326"/>
                </a:cubicBezTo>
                <a:close/>
                <a:moveTo>
                  <a:pt x="605" y="417"/>
                </a:moveTo>
                <a:cubicBezTo>
                  <a:pt x="602" y="419"/>
                  <a:pt x="604" y="413"/>
                  <a:pt x="602" y="412"/>
                </a:cubicBezTo>
                <a:cubicBezTo>
                  <a:pt x="599" y="412"/>
                  <a:pt x="598" y="409"/>
                  <a:pt x="600" y="408"/>
                </a:cubicBezTo>
                <a:cubicBezTo>
                  <a:pt x="600" y="408"/>
                  <a:pt x="602" y="408"/>
                  <a:pt x="604" y="409"/>
                </a:cubicBezTo>
                <a:cubicBezTo>
                  <a:pt x="605" y="410"/>
                  <a:pt x="605" y="404"/>
                  <a:pt x="608" y="404"/>
                </a:cubicBezTo>
                <a:cubicBezTo>
                  <a:pt x="612" y="404"/>
                  <a:pt x="610" y="408"/>
                  <a:pt x="607" y="410"/>
                </a:cubicBezTo>
                <a:cubicBezTo>
                  <a:pt x="605" y="412"/>
                  <a:pt x="609" y="414"/>
                  <a:pt x="605" y="417"/>
                </a:cubicBezTo>
                <a:close/>
                <a:moveTo>
                  <a:pt x="552" y="454"/>
                </a:moveTo>
                <a:cubicBezTo>
                  <a:pt x="549" y="455"/>
                  <a:pt x="551" y="449"/>
                  <a:pt x="552" y="450"/>
                </a:cubicBezTo>
                <a:cubicBezTo>
                  <a:pt x="553" y="450"/>
                  <a:pt x="554" y="452"/>
                  <a:pt x="552" y="454"/>
                </a:cubicBezTo>
                <a:close/>
                <a:moveTo>
                  <a:pt x="548" y="437"/>
                </a:moveTo>
                <a:cubicBezTo>
                  <a:pt x="551" y="436"/>
                  <a:pt x="550" y="438"/>
                  <a:pt x="551" y="440"/>
                </a:cubicBezTo>
                <a:cubicBezTo>
                  <a:pt x="553" y="442"/>
                  <a:pt x="553" y="444"/>
                  <a:pt x="550" y="444"/>
                </a:cubicBezTo>
                <a:cubicBezTo>
                  <a:pt x="547" y="445"/>
                  <a:pt x="549" y="441"/>
                  <a:pt x="544" y="441"/>
                </a:cubicBezTo>
                <a:cubicBezTo>
                  <a:pt x="539" y="442"/>
                  <a:pt x="542" y="438"/>
                  <a:pt x="544" y="437"/>
                </a:cubicBezTo>
                <a:cubicBezTo>
                  <a:pt x="544" y="437"/>
                  <a:pt x="544" y="438"/>
                  <a:pt x="548" y="437"/>
                </a:cubicBezTo>
                <a:close/>
                <a:moveTo>
                  <a:pt x="541" y="398"/>
                </a:moveTo>
                <a:cubicBezTo>
                  <a:pt x="543" y="397"/>
                  <a:pt x="543" y="399"/>
                  <a:pt x="544" y="401"/>
                </a:cubicBezTo>
                <a:cubicBezTo>
                  <a:pt x="546" y="403"/>
                  <a:pt x="547" y="403"/>
                  <a:pt x="544" y="406"/>
                </a:cubicBezTo>
                <a:cubicBezTo>
                  <a:pt x="542" y="409"/>
                  <a:pt x="544" y="403"/>
                  <a:pt x="542" y="402"/>
                </a:cubicBezTo>
                <a:cubicBezTo>
                  <a:pt x="539" y="401"/>
                  <a:pt x="539" y="398"/>
                  <a:pt x="541" y="398"/>
                </a:cubicBezTo>
                <a:close/>
                <a:moveTo>
                  <a:pt x="538" y="412"/>
                </a:moveTo>
                <a:cubicBezTo>
                  <a:pt x="540" y="412"/>
                  <a:pt x="539" y="414"/>
                  <a:pt x="541" y="415"/>
                </a:cubicBezTo>
                <a:cubicBezTo>
                  <a:pt x="544" y="417"/>
                  <a:pt x="543" y="421"/>
                  <a:pt x="540" y="422"/>
                </a:cubicBezTo>
                <a:cubicBezTo>
                  <a:pt x="537" y="423"/>
                  <a:pt x="542" y="419"/>
                  <a:pt x="539" y="419"/>
                </a:cubicBezTo>
                <a:cubicBezTo>
                  <a:pt x="536" y="419"/>
                  <a:pt x="536" y="412"/>
                  <a:pt x="538" y="412"/>
                </a:cubicBezTo>
                <a:close/>
                <a:moveTo>
                  <a:pt x="531" y="386"/>
                </a:moveTo>
                <a:cubicBezTo>
                  <a:pt x="533" y="385"/>
                  <a:pt x="538" y="392"/>
                  <a:pt x="535" y="394"/>
                </a:cubicBezTo>
                <a:cubicBezTo>
                  <a:pt x="533" y="396"/>
                  <a:pt x="534" y="391"/>
                  <a:pt x="531" y="390"/>
                </a:cubicBezTo>
                <a:cubicBezTo>
                  <a:pt x="527" y="389"/>
                  <a:pt x="529" y="386"/>
                  <a:pt x="531" y="386"/>
                </a:cubicBezTo>
                <a:close/>
                <a:moveTo>
                  <a:pt x="524" y="392"/>
                </a:moveTo>
                <a:cubicBezTo>
                  <a:pt x="526" y="391"/>
                  <a:pt x="529" y="393"/>
                  <a:pt x="528" y="396"/>
                </a:cubicBezTo>
                <a:cubicBezTo>
                  <a:pt x="528" y="399"/>
                  <a:pt x="529" y="398"/>
                  <a:pt x="532" y="399"/>
                </a:cubicBezTo>
                <a:cubicBezTo>
                  <a:pt x="534" y="400"/>
                  <a:pt x="537" y="399"/>
                  <a:pt x="536" y="402"/>
                </a:cubicBezTo>
                <a:cubicBezTo>
                  <a:pt x="534" y="405"/>
                  <a:pt x="531" y="401"/>
                  <a:pt x="528" y="402"/>
                </a:cubicBezTo>
                <a:cubicBezTo>
                  <a:pt x="525" y="404"/>
                  <a:pt x="527" y="398"/>
                  <a:pt x="526" y="397"/>
                </a:cubicBezTo>
                <a:cubicBezTo>
                  <a:pt x="524" y="396"/>
                  <a:pt x="523" y="393"/>
                  <a:pt x="524" y="392"/>
                </a:cubicBezTo>
                <a:close/>
                <a:moveTo>
                  <a:pt x="527" y="414"/>
                </a:moveTo>
                <a:cubicBezTo>
                  <a:pt x="528" y="413"/>
                  <a:pt x="529" y="412"/>
                  <a:pt x="530" y="412"/>
                </a:cubicBezTo>
                <a:cubicBezTo>
                  <a:pt x="532" y="412"/>
                  <a:pt x="532" y="414"/>
                  <a:pt x="530" y="415"/>
                </a:cubicBezTo>
                <a:cubicBezTo>
                  <a:pt x="528" y="416"/>
                  <a:pt x="529" y="419"/>
                  <a:pt x="525" y="418"/>
                </a:cubicBezTo>
                <a:cubicBezTo>
                  <a:pt x="520" y="417"/>
                  <a:pt x="527" y="416"/>
                  <a:pt x="527" y="414"/>
                </a:cubicBezTo>
                <a:close/>
                <a:moveTo>
                  <a:pt x="512" y="368"/>
                </a:moveTo>
                <a:cubicBezTo>
                  <a:pt x="508" y="367"/>
                  <a:pt x="518" y="363"/>
                  <a:pt x="516" y="363"/>
                </a:cubicBezTo>
                <a:cubicBezTo>
                  <a:pt x="514" y="363"/>
                  <a:pt x="515" y="358"/>
                  <a:pt x="517" y="357"/>
                </a:cubicBezTo>
                <a:cubicBezTo>
                  <a:pt x="519" y="357"/>
                  <a:pt x="519" y="359"/>
                  <a:pt x="521" y="361"/>
                </a:cubicBezTo>
                <a:cubicBezTo>
                  <a:pt x="523" y="363"/>
                  <a:pt x="520" y="365"/>
                  <a:pt x="517" y="366"/>
                </a:cubicBezTo>
                <a:cubicBezTo>
                  <a:pt x="514" y="367"/>
                  <a:pt x="516" y="370"/>
                  <a:pt x="512" y="368"/>
                </a:cubicBezTo>
                <a:close/>
                <a:moveTo>
                  <a:pt x="513" y="409"/>
                </a:moveTo>
                <a:cubicBezTo>
                  <a:pt x="513" y="409"/>
                  <a:pt x="514" y="410"/>
                  <a:pt x="515" y="410"/>
                </a:cubicBezTo>
                <a:cubicBezTo>
                  <a:pt x="517" y="410"/>
                  <a:pt x="516" y="412"/>
                  <a:pt x="515" y="416"/>
                </a:cubicBezTo>
                <a:cubicBezTo>
                  <a:pt x="513" y="419"/>
                  <a:pt x="514" y="415"/>
                  <a:pt x="513" y="413"/>
                </a:cubicBezTo>
                <a:cubicBezTo>
                  <a:pt x="511" y="412"/>
                  <a:pt x="512" y="411"/>
                  <a:pt x="513" y="409"/>
                </a:cubicBezTo>
                <a:close/>
                <a:moveTo>
                  <a:pt x="505" y="490"/>
                </a:moveTo>
                <a:cubicBezTo>
                  <a:pt x="507" y="490"/>
                  <a:pt x="508" y="492"/>
                  <a:pt x="505" y="493"/>
                </a:cubicBezTo>
                <a:cubicBezTo>
                  <a:pt x="503" y="495"/>
                  <a:pt x="504" y="490"/>
                  <a:pt x="505" y="490"/>
                </a:cubicBezTo>
                <a:close/>
                <a:moveTo>
                  <a:pt x="504" y="596"/>
                </a:moveTo>
                <a:cubicBezTo>
                  <a:pt x="508" y="596"/>
                  <a:pt x="509" y="600"/>
                  <a:pt x="507" y="605"/>
                </a:cubicBezTo>
                <a:cubicBezTo>
                  <a:pt x="505" y="609"/>
                  <a:pt x="507" y="601"/>
                  <a:pt x="504" y="601"/>
                </a:cubicBezTo>
                <a:cubicBezTo>
                  <a:pt x="500" y="601"/>
                  <a:pt x="501" y="596"/>
                  <a:pt x="504" y="596"/>
                </a:cubicBezTo>
                <a:close/>
                <a:moveTo>
                  <a:pt x="499" y="644"/>
                </a:moveTo>
                <a:cubicBezTo>
                  <a:pt x="499" y="644"/>
                  <a:pt x="495" y="652"/>
                  <a:pt x="497" y="655"/>
                </a:cubicBezTo>
                <a:cubicBezTo>
                  <a:pt x="499" y="658"/>
                  <a:pt x="499" y="662"/>
                  <a:pt x="495" y="665"/>
                </a:cubicBezTo>
                <a:cubicBezTo>
                  <a:pt x="491" y="669"/>
                  <a:pt x="497" y="660"/>
                  <a:pt x="494" y="657"/>
                </a:cubicBezTo>
                <a:cubicBezTo>
                  <a:pt x="491" y="654"/>
                  <a:pt x="497" y="648"/>
                  <a:pt x="494" y="647"/>
                </a:cubicBezTo>
                <a:cubicBezTo>
                  <a:pt x="492" y="646"/>
                  <a:pt x="497" y="643"/>
                  <a:pt x="499" y="644"/>
                </a:cubicBezTo>
                <a:close/>
                <a:moveTo>
                  <a:pt x="489" y="628"/>
                </a:moveTo>
                <a:cubicBezTo>
                  <a:pt x="493" y="627"/>
                  <a:pt x="491" y="623"/>
                  <a:pt x="495" y="626"/>
                </a:cubicBezTo>
                <a:cubicBezTo>
                  <a:pt x="499" y="628"/>
                  <a:pt x="491" y="629"/>
                  <a:pt x="488" y="632"/>
                </a:cubicBezTo>
                <a:cubicBezTo>
                  <a:pt x="484" y="635"/>
                  <a:pt x="490" y="641"/>
                  <a:pt x="488" y="641"/>
                </a:cubicBezTo>
                <a:cubicBezTo>
                  <a:pt x="485" y="642"/>
                  <a:pt x="486" y="633"/>
                  <a:pt x="482" y="633"/>
                </a:cubicBezTo>
                <a:cubicBezTo>
                  <a:pt x="479" y="634"/>
                  <a:pt x="481" y="630"/>
                  <a:pt x="483" y="627"/>
                </a:cubicBezTo>
                <a:cubicBezTo>
                  <a:pt x="485" y="623"/>
                  <a:pt x="485" y="629"/>
                  <a:pt x="489" y="628"/>
                </a:cubicBezTo>
                <a:close/>
                <a:moveTo>
                  <a:pt x="483" y="678"/>
                </a:moveTo>
                <a:cubicBezTo>
                  <a:pt x="480" y="681"/>
                  <a:pt x="478" y="675"/>
                  <a:pt x="480" y="672"/>
                </a:cubicBezTo>
                <a:cubicBezTo>
                  <a:pt x="483" y="669"/>
                  <a:pt x="485" y="675"/>
                  <a:pt x="483" y="678"/>
                </a:cubicBezTo>
                <a:close/>
                <a:moveTo>
                  <a:pt x="483" y="737"/>
                </a:moveTo>
                <a:cubicBezTo>
                  <a:pt x="477" y="738"/>
                  <a:pt x="479" y="729"/>
                  <a:pt x="482" y="730"/>
                </a:cubicBezTo>
                <a:cubicBezTo>
                  <a:pt x="485" y="730"/>
                  <a:pt x="488" y="735"/>
                  <a:pt x="483" y="737"/>
                </a:cubicBezTo>
                <a:close/>
                <a:moveTo>
                  <a:pt x="479" y="495"/>
                </a:moveTo>
                <a:cubicBezTo>
                  <a:pt x="480" y="493"/>
                  <a:pt x="480" y="497"/>
                  <a:pt x="482" y="498"/>
                </a:cubicBezTo>
                <a:cubicBezTo>
                  <a:pt x="484" y="499"/>
                  <a:pt x="483" y="494"/>
                  <a:pt x="486" y="494"/>
                </a:cubicBezTo>
                <a:cubicBezTo>
                  <a:pt x="488" y="495"/>
                  <a:pt x="487" y="496"/>
                  <a:pt x="485" y="499"/>
                </a:cubicBezTo>
                <a:cubicBezTo>
                  <a:pt x="483" y="502"/>
                  <a:pt x="486" y="503"/>
                  <a:pt x="483" y="504"/>
                </a:cubicBezTo>
                <a:cubicBezTo>
                  <a:pt x="481" y="505"/>
                  <a:pt x="483" y="501"/>
                  <a:pt x="480" y="500"/>
                </a:cubicBezTo>
                <a:cubicBezTo>
                  <a:pt x="477" y="499"/>
                  <a:pt x="477" y="498"/>
                  <a:pt x="479" y="495"/>
                </a:cubicBezTo>
                <a:close/>
                <a:moveTo>
                  <a:pt x="477" y="680"/>
                </a:moveTo>
                <a:cubicBezTo>
                  <a:pt x="479" y="683"/>
                  <a:pt x="478" y="690"/>
                  <a:pt x="476" y="685"/>
                </a:cubicBezTo>
                <a:cubicBezTo>
                  <a:pt x="475" y="680"/>
                  <a:pt x="477" y="680"/>
                  <a:pt x="477" y="680"/>
                </a:cubicBezTo>
                <a:close/>
                <a:moveTo>
                  <a:pt x="466" y="514"/>
                </a:moveTo>
                <a:cubicBezTo>
                  <a:pt x="467" y="513"/>
                  <a:pt x="473" y="516"/>
                  <a:pt x="470" y="519"/>
                </a:cubicBezTo>
                <a:cubicBezTo>
                  <a:pt x="467" y="522"/>
                  <a:pt x="472" y="523"/>
                  <a:pt x="474" y="523"/>
                </a:cubicBezTo>
                <a:cubicBezTo>
                  <a:pt x="477" y="523"/>
                  <a:pt x="478" y="529"/>
                  <a:pt x="475" y="531"/>
                </a:cubicBezTo>
                <a:cubicBezTo>
                  <a:pt x="473" y="534"/>
                  <a:pt x="477" y="527"/>
                  <a:pt x="472" y="527"/>
                </a:cubicBezTo>
                <a:cubicBezTo>
                  <a:pt x="468" y="527"/>
                  <a:pt x="472" y="522"/>
                  <a:pt x="467" y="522"/>
                </a:cubicBezTo>
                <a:cubicBezTo>
                  <a:pt x="463" y="522"/>
                  <a:pt x="464" y="515"/>
                  <a:pt x="466" y="514"/>
                </a:cubicBezTo>
                <a:close/>
                <a:moveTo>
                  <a:pt x="473" y="636"/>
                </a:moveTo>
                <a:cubicBezTo>
                  <a:pt x="474" y="636"/>
                  <a:pt x="477" y="640"/>
                  <a:pt x="473" y="641"/>
                </a:cubicBezTo>
                <a:cubicBezTo>
                  <a:pt x="469" y="643"/>
                  <a:pt x="471" y="637"/>
                  <a:pt x="473" y="636"/>
                </a:cubicBezTo>
                <a:close/>
                <a:moveTo>
                  <a:pt x="469" y="732"/>
                </a:moveTo>
                <a:cubicBezTo>
                  <a:pt x="466" y="732"/>
                  <a:pt x="462" y="733"/>
                  <a:pt x="466" y="728"/>
                </a:cubicBezTo>
                <a:cubicBezTo>
                  <a:pt x="469" y="724"/>
                  <a:pt x="470" y="718"/>
                  <a:pt x="471" y="722"/>
                </a:cubicBezTo>
                <a:cubicBezTo>
                  <a:pt x="471" y="726"/>
                  <a:pt x="469" y="732"/>
                  <a:pt x="469" y="732"/>
                </a:cubicBezTo>
                <a:close/>
                <a:moveTo>
                  <a:pt x="465" y="526"/>
                </a:moveTo>
                <a:cubicBezTo>
                  <a:pt x="466" y="525"/>
                  <a:pt x="466" y="528"/>
                  <a:pt x="468" y="528"/>
                </a:cubicBezTo>
                <a:cubicBezTo>
                  <a:pt x="471" y="529"/>
                  <a:pt x="471" y="533"/>
                  <a:pt x="468" y="534"/>
                </a:cubicBezTo>
                <a:cubicBezTo>
                  <a:pt x="464" y="536"/>
                  <a:pt x="468" y="531"/>
                  <a:pt x="466" y="530"/>
                </a:cubicBezTo>
                <a:cubicBezTo>
                  <a:pt x="463" y="529"/>
                  <a:pt x="463" y="526"/>
                  <a:pt x="465" y="526"/>
                </a:cubicBezTo>
                <a:close/>
                <a:moveTo>
                  <a:pt x="448" y="603"/>
                </a:moveTo>
                <a:cubicBezTo>
                  <a:pt x="446" y="605"/>
                  <a:pt x="450" y="608"/>
                  <a:pt x="448" y="610"/>
                </a:cubicBezTo>
                <a:cubicBezTo>
                  <a:pt x="446" y="613"/>
                  <a:pt x="447" y="604"/>
                  <a:pt x="444" y="602"/>
                </a:cubicBezTo>
                <a:cubicBezTo>
                  <a:pt x="442" y="601"/>
                  <a:pt x="445" y="595"/>
                  <a:pt x="448" y="596"/>
                </a:cubicBezTo>
                <a:cubicBezTo>
                  <a:pt x="451" y="597"/>
                  <a:pt x="451" y="600"/>
                  <a:pt x="448" y="603"/>
                </a:cubicBezTo>
                <a:close/>
                <a:moveTo>
                  <a:pt x="455" y="721"/>
                </a:moveTo>
                <a:cubicBezTo>
                  <a:pt x="454" y="720"/>
                  <a:pt x="448" y="716"/>
                  <a:pt x="453" y="715"/>
                </a:cubicBezTo>
                <a:cubicBezTo>
                  <a:pt x="457" y="715"/>
                  <a:pt x="455" y="721"/>
                  <a:pt x="455" y="721"/>
                </a:cubicBezTo>
                <a:close/>
                <a:moveTo>
                  <a:pt x="457" y="654"/>
                </a:moveTo>
                <a:cubicBezTo>
                  <a:pt x="454" y="652"/>
                  <a:pt x="459" y="646"/>
                  <a:pt x="461" y="647"/>
                </a:cubicBezTo>
                <a:cubicBezTo>
                  <a:pt x="462" y="647"/>
                  <a:pt x="460" y="655"/>
                  <a:pt x="457" y="654"/>
                </a:cubicBezTo>
                <a:close/>
                <a:moveTo>
                  <a:pt x="461" y="642"/>
                </a:moveTo>
                <a:cubicBezTo>
                  <a:pt x="458" y="644"/>
                  <a:pt x="462" y="637"/>
                  <a:pt x="460" y="637"/>
                </a:cubicBezTo>
                <a:cubicBezTo>
                  <a:pt x="458" y="637"/>
                  <a:pt x="456" y="633"/>
                  <a:pt x="459" y="632"/>
                </a:cubicBezTo>
                <a:cubicBezTo>
                  <a:pt x="461" y="631"/>
                  <a:pt x="463" y="640"/>
                  <a:pt x="461" y="642"/>
                </a:cubicBezTo>
                <a:close/>
                <a:moveTo>
                  <a:pt x="461" y="568"/>
                </a:moveTo>
                <a:cubicBezTo>
                  <a:pt x="462" y="564"/>
                  <a:pt x="460" y="560"/>
                  <a:pt x="458" y="562"/>
                </a:cubicBezTo>
                <a:cubicBezTo>
                  <a:pt x="456" y="563"/>
                  <a:pt x="457" y="559"/>
                  <a:pt x="454" y="557"/>
                </a:cubicBezTo>
                <a:cubicBezTo>
                  <a:pt x="451" y="554"/>
                  <a:pt x="450" y="557"/>
                  <a:pt x="447" y="556"/>
                </a:cubicBezTo>
                <a:cubicBezTo>
                  <a:pt x="445" y="554"/>
                  <a:pt x="441" y="549"/>
                  <a:pt x="443" y="549"/>
                </a:cubicBezTo>
                <a:cubicBezTo>
                  <a:pt x="444" y="549"/>
                  <a:pt x="445" y="552"/>
                  <a:pt x="448" y="554"/>
                </a:cubicBezTo>
                <a:cubicBezTo>
                  <a:pt x="451" y="557"/>
                  <a:pt x="451" y="551"/>
                  <a:pt x="453" y="553"/>
                </a:cubicBezTo>
                <a:cubicBezTo>
                  <a:pt x="455" y="555"/>
                  <a:pt x="456" y="550"/>
                  <a:pt x="458" y="548"/>
                </a:cubicBezTo>
                <a:cubicBezTo>
                  <a:pt x="461" y="547"/>
                  <a:pt x="461" y="544"/>
                  <a:pt x="459" y="543"/>
                </a:cubicBezTo>
                <a:cubicBezTo>
                  <a:pt x="456" y="543"/>
                  <a:pt x="456" y="537"/>
                  <a:pt x="458" y="536"/>
                </a:cubicBezTo>
                <a:cubicBezTo>
                  <a:pt x="458" y="536"/>
                  <a:pt x="459" y="541"/>
                  <a:pt x="462" y="541"/>
                </a:cubicBezTo>
                <a:cubicBezTo>
                  <a:pt x="464" y="542"/>
                  <a:pt x="463" y="544"/>
                  <a:pt x="462" y="548"/>
                </a:cubicBezTo>
                <a:cubicBezTo>
                  <a:pt x="461" y="551"/>
                  <a:pt x="464" y="547"/>
                  <a:pt x="466" y="546"/>
                </a:cubicBezTo>
                <a:cubicBezTo>
                  <a:pt x="468" y="546"/>
                  <a:pt x="470" y="544"/>
                  <a:pt x="468" y="543"/>
                </a:cubicBezTo>
                <a:cubicBezTo>
                  <a:pt x="466" y="541"/>
                  <a:pt x="468" y="539"/>
                  <a:pt x="472" y="538"/>
                </a:cubicBezTo>
                <a:cubicBezTo>
                  <a:pt x="475" y="537"/>
                  <a:pt x="474" y="543"/>
                  <a:pt x="470" y="545"/>
                </a:cubicBezTo>
                <a:cubicBezTo>
                  <a:pt x="466" y="547"/>
                  <a:pt x="468" y="550"/>
                  <a:pt x="466" y="552"/>
                </a:cubicBezTo>
                <a:cubicBezTo>
                  <a:pt x="464" y="554"/>
                  <a:pt x="471" y="553"/>
                  <a:pt x="473" y="554"/>
                </a:cubicBezTo>
                <a:cubicBezTo>
                  <a:pt x="474" y="556"/>
                  <a:pt x="472" y="555"/>
                  <a:pt x="466" y="558"/>
                </a:cubicBezTo>
                <a:cubicBezTo>
                  <a:pt x="461" y="561"/>
                  <a:pt x="465" y="564"/>
                  <a:pt x="463" y="570"/>
                </a:cubicBezTo>
                <a:cubicBezTo>
                  <a:pt x="461" y="575"/>
                  <a:pt x="460" y="572"/>
                  <a:pt x="461" y="568"/>
                </a:cubicBezTo>
                <a:close/>
                <a:moveTo>
                  <a:pt x="471" y="746"/>
                </a:moveTo>
                <a:cubicBezTo>
                  <a:pt x="468" y="748"/>
                  <a:pt x="459" y="751"/>
                  <a:pt x="464" y="748"/>
                </a:cubicBezTo>
                <a:cubicBezTo>
                  <a:pt x="468" y="745"/>
                  <a:pt x="465" y="737"/>
                  <a:pt x="472" y="735"/>
                </a:cubicBezTo>
                <a:cubicBezTo>
                  <a:pt x="479" y="734"/>
                  <a:pt x="476" y="738"/>
                  <a:pt x="476" y="738"/>
                </a:cubicBezTo>
                <a:cubicBezTo>
                  <a:pt x="475" y="741"/>
                  <a:pt x="475" y="745"/>
                  <a:pt x="471" y="746"/>
                </a:cubicBezTo>
                <a:close/>
                <a:moveTo>
                  <a:pt x="474" y="779"/>
                </a:moveTo>
                <a:cubicBezTo>
                  <a:pt x="470" y="779"/>
                  <a:pt x="473" y="771"/>
                  <a:pt x="477" y="773"/>
                </a:cubicBezTo>
                <a:cubicBezTo>
                  <a:pt x="481" y="774"/>
                  <a:pt x="479" y="779"/>
                  <a:pt x="474" y="779"/>
                </a:cubicBezTo>
                <a:close/>
                <a:moveTo>
                  <a:pt x="481" y="881"/>
                </a:moveTo>
                <a:cubicBezTo>
                  <a:pt x="473" y="887"/>
                  <a:pt x="481" y="877"/>
                  <a:pt x="482" y="876"/>
                </a:cubicBezTo>
                <a:cubicBezTo>
                  <a:pt x="483" y="876"/>
                  <a:pt x="489" y="876"/>
                  <a:pt x="481" y="881"/>
                </a:cubicBezTo>
                <a:close/>
                <a:moveTo>
                  <a:pt x="486" y="673"/>
                </a:moveTo>
                <a:cubicBezTo>
                  <a:pt x="482" y="674"/>
                  <a:pt x="488" y="669"/>
                  <a:pt x="486" y="667"/>
                </a:cubicBezTo>
                <a:cubicBezTo>
                  <a:pt x="484" y="666"/>
                  <a:pt x="488" y="664"/>
                  <a:pt x="484" y="662"/>
                </a:cubicBezTo>
                <a:cubicBezTo>
                  <a:pt x="480" y="661"/>
                  <a:pt x="480" y="660"/>
                  <a:pt x="482" y="659"/>
                </a:cubicBezTo>
                <a:cubicBezTo>
                  <a:pt x="482" y="659"/>
                  <a:pt x="489" y="657"/>
                  <a:pt x="487" y="661"/>
                </a:cubicBezTo>
                <a:cubicBezTo>
                  <a:pt x="485" y="664"/>
                  <a:pt x="488" y="665"/>
                  <a:pt x="490" y="666"/>
                </a:cubicBezTo>
                <a:cubicBezTo>
                  <a:pt x="492" y="667"/>
                  <a:pt x="490" y="672"/>
                  <a:pt x="486" y="673"/>
                </a:cubicBezTo>
                <a:close/>
                <a:moveTo>
                  <a:pt x="449" y="929"/>
                </a:moveTo>
                <a:cubicBezTo>
                  <a:pt x="449" y="926"/>
                  <a:pt x="451" y="924"/>
                  <a:pt x="452" y="923"/>
                </a:cubicBezTo>
                <a:cubicBezTo>
                  <a:pt x="454" y="921"/>
                  <a:pt x="453" y="928"/>
                  <a:pt x="455" y="930"/>
                </a:cubicBezTo>
                <a:cubicBezTo>
                  <a:pt x="457" y="931"/>
                  <a:pt x="456" y="929"/>
                  <a:pt x="457" y="924"/>
                </a:cubicBezTo>
                <a:cubicBezTo>
                  <a:pt x="458" y="920"/>
                  <a:pt x="460" y="923"/>
                  <a:pt x="462" y="923"/>
                </a:cubicBezTo>
                <a:cubicBezTo>
                  <a:pt x="464" y="922"/>
                  <a:pt x="464" y="927"/>
                  <a:pt x="466" y="926"/>
                </a:cubicBezTo>
                <a:cubicBezTo>
                  <a:pt x="469" y="925"/>
                  <a:pt x="467" y="921"/>
                  <a:pt x="470" y="919"/>
                </a:cubicBezTo>
                <a:cubicBezTo>
                  <a:pt x="474" y="917"/>
                  <a:pt x="469" y="915"/>
                  <a:pt x="471" y="913"/>
                </a:cubicBezTo>
                <a:cubicBezTo>
                  <a:pt x="473" y="912"/>
                  <a:pt x="473" y="910"/>
                  <a:pt x="475" y="910"/>
                </a:cubicBezTo>
                <a:cubicBezTo>
                  <a:pt x="477" y="911"/>
                  <a:pt x="477" y="913"/>
                  <a:pt x="477" y="916"/>
                </a:cubicBezTo>
                <a:cubicBezTo>
                  <a:pt x="476" y="919"/>
                  <a:pt x="477" y="920"/>
                  <a:pt x="479" y="922"/>
                </a:cubicBezTo>
                <a:cubicBezTo>
                  <a:pt x="482" y="924"/>
                  <a:pt x="478" y="923"/>
                  <a:pt x="482" y="927"/>
                </a:cubicBezTo>
                <a:cubicBezTo>
                  <a:pt x="486" y="931"/>
                  <a:pt x="483" y="926"/>
                  <a:pt x="487" y="923"/>
                </a:cubicBezTo>
                <a:cubicBezTo>
                  <a:pt x="490" y="919"/>
                  <a:pt x="489" y="916"/>
                  <a:pt x="487" y="914"/>
                </a:cubicBezTo>
                <a:cubicBezTo>
                  <a:pt x="485" y="912"/>
                  <a:pt x="487" y="909"/>
                  <a:pt x="491" y="906"/>
                </a:cubicBezTo>
                <a:cubicBezTo>
                  <a:pt x="495" y="904"/>
                  <a:pt x="494" y="902"/>
                  <a:pt x="495" y="901"/>
                </a:cubicBezTo>
                <a:cubicBezTo>
                  <a:pt x="497" y="899"/>
                  <a:pt x="498" y="892"/>
                  <a:pt x="496" y="895"/>
                </a:cubicBezTo>
                <a:cubicBezTo>
                  <a:pt x="495" y="897"/>
                  <a:pt x="494" y="892"/>
                  <a:pt x="490" y="891"/>
                </a:cubicBezTo>
                <a:cubicBezTo>
                  <a:pt x="486" y="889"/>
                  <a:pt x="488" y="887"/>
                  <a:pt x="488" y="887"/>
                </a:cubicBezTo>
                <a:cubicBezTo>
                  <a:pt x="488" y="887"/>
                  <a:pt x="490" y="888"/>
                  <a:pt x="493" y="889"/>
                </a:cubicBezTo>
                <a:cubicBezTo>
                  <a:pt x="496" y="889"/>
                  <a:pt x="497" y="889"/>
                  <a:pt x="496" y="891"/>
                </a:cubicBezTo>
                <a:cubicBezTo>
                  <a:pt x="495" y="893"/>
                  <a:pt x="499" y="895"/>
                  <a:pt x="500" y="897"/>
                </a:cubicBezTo>
                <a:cubicBezTo>
                  <a:pt x="502" y="898"/>
                  <a:pt x="501" y="901"/>
                  <a:pt x="497" y="906"/>
                </a:cubicBezTo>
                <a:cubicBezTo>
                  <a:pt x="494" y="912"/>
                  <a:pt x="496" y="910"/>
                  <a:pt x="499" y="915"/>
                </a:cubicBezTo>
                <a:cubicBezTo>
                  <a:pt x="501" y="919"/>
                  <a:pt x="497" y="920"/>
                  <a:pt x="500" y="923"/>
                </a:cubicBezTo>
                <a:cubicBezTo>
                  <a:pt x="503" y="926"/>
                  <a:pt x="500" y="926"/>
                  <a:pt x="497" y="930"/>
                </a:cubicBezTo>
                <a:cubicBezTo>
                  <a:pt x="495" y="934"/>
                  <a:pt x="497" y="934"/>
                  <a:pt x="500" y="933"/>
                </a:cubicBezTo>
                <a:cubicBezTo>
                  <a:pt x="503" y="932"/>
                  <a:pt x="503" y="931"/>
                  <a:pt x="503" y="926"/>
                </a:cubicBezTo>
                <a:cubicBezTo>
                  <a:pt x="502" y="922"/>
                  <a:pt x="505" y="924"/>
                  <a:pt x="506" y="919"/>
                </a:cubicBezTo>
                <a:cubicBezTo>
                  <a:pt x="508" y="915"/>
                  <a:pt x="509" y="916"/>
                  <a:pt x="513" y="917"/>
                </a:cubicBezTo>
                <a:cubicBezTo>
                  <a:pt x="518" y="919"/>
                  <a:pt x="513" y="921"/>
                  <a:pt x="510" y="922"/>
                </a:cubicBezTo>
                <a:cubicBezTo>
                  <a:pt x="508" y="924"/>
                  <a:pt x="512" y="924"/>
                  <a:pt x="510" y="929"/>
                </a:cubicBezTo>
                <a:cubicBezTo>
                  <a:pt x="507" y="934"/>
                  <a:pt x="509" y="934"/>
                  <a:pt x="512" y="935"/>
                </a:cubicBezTo>
                <a:cubicBezTo>
                  <a:pt x="514" y="937"/>
                  <a:pt x="514" y="927"/>
                  <a:pt x="517" y="929"/>
                </a:cubicBezTo>
                <a:cubicBezTo>
                  <a:pt x="520" y="932"/>
                  <a:pt x="514" y="935"/>
                  <a:pt x="513" y="941"/>
                </a:cubicBezTo>
                <a:cubicBezTo>
                  <a:pt x="513" y="948"/>
                  <a:pt x="510" y="947"/>
                  <a:pt x="506" y="951"/>
                </a:cubicBezTo>
                <a:cubicBezTo>
                  <a:pt x="502" y="955"/>
                  <a:pt x="500" y="950"/>
                  <a:pt x="500" y="960"/>
                </a:cubicBezTo>
                <a:cubicBezTo>
                  <a:pt x="500" y="967"/>
                  <a:pt x="499" y="964"/>
                  <a:pt x="497" y="966"/>
                </a:cubicBezTo>
                <a:cubicBezTo>
                  <a:pt x="495" y="966"/>
                  <a:pt x="493" y="966"/>
                  <a:pt x="491" y="966"/>
                </a:cubicBezTo>
                <a:cubicBezTo>
                  <a:pt x="490" y="965"/>
                  <a:pt x="489" y="965"/>
                  <a:pt x="489" y="964"/>
                </a:cubicBezTo>
                <a:cubicBezTo>
                  <a:pt x="484" y="960"/>
                  <a:pt x="483" y="960"/>
                  <a:pt x="484" y="958"/>
                </a:cubicBezTo>
                <a:cubicBezTo>
                  <a:pt x="485" y="955"/>
                  <a:pt x="486" y="959"/>
                  <a:pt x="489" y="957"/>
                </a:cubicBezTo>
                <a:cubicBezTo>
                  <a:pt x="492" y="956"/>
                  <a:pt x="491" y="963"/>
                  <a:pt x="493" y="963"/>
                </a:cubicBezTo>
                <a:cubicBezTo>
                  <a:pt x="496" y="963"/>
                  <a:pt x="492" y="961"/>
                  <a:pt x="495" y="959"/>
                </a:cubicBezTo>
                <a:cubicBezTo>
                  <a:pt x="498" y="957"/>
                  <a:pt x="495" y="956"/>
                  <a:pt x="491" y="955"/>
                </a:cubicBezTo>
                <a:cubicBezTo>
                  <a:pt x="487" y="954"/>
                  <a:pt x="487" y="951"/>
                  <a:pt x="482" y="947"/>
                </a:cubicBezTo>
                <a:cubicBezTo>
                  <a:pt x="477" y="943"/>
                  <a:pt x="480" y="948"/>
                  <a:pt x="484" y="952"/>
                </a:cubicBezTo>
                <a:cubicBezTo>
                  <a:pt x="488" y="956"/>
                  <a:pt x="484" y="957"/>
                  <a:pt x="481" y="952"/>
                </a:cubicBezTo>
                <a:cubicBezTo>
                  <a:pt x="477" y="948"/>
                  <a:pt x="473" y="945"/>
                  <a:pt x="468" y="945"/>
                </a:cubicBezTo>
                <a:cubicBezTo>
                  <a:pt x="463" y="944"/>
                  <a:pt x="466" y="949"/>
                  <a:pt x="463" y="949"/>
                </a:cubicBezTo>
                <a:cubicBezTo>
                  <a:pt x="461" y="949"/>
                  <a:pt x="463" y="946"/>
                  <a:pt x="461" y="946"/>
                </a:cubicBezTo>
                <a:cubicBezTo>
                  <a:pt x="458" y="946"/>
                  <a:pt x="457" y="945"/>
                  <a:pt x="459" y="943"/>
                </a:cubicBezTo>
                <a:cubicBezTo>
                  <a:pt x="460" y="940"/>
                  <a:pt x="458" y="938"/>
                  <a:pt x="456" y="938"/>
                </a:cubicBezTo>
                <a:cubicBezTo>
                  <a:pt x="453" y="939"/>
                  <a:pt x="453" y="937"/>
                  <a:pt x="454" y="934"/>
                </a:cubicBezTo>
                <a:cubicBezTo>
                  <a:pt x="455" y="931"/>
                  <a:pt x="454" y="931"/>
                  <a:pt x="451" y="931"/>
                </a:cubicBezTo>
                <a:cubicBezTo>
                  <a:pt x="448" y="931"/>
                  <a:pt x="452" y="935"/>
                  <a:pt x="449" y="933"/>
                </a:cubicBezTo>
                <a:cubicBezTo>
                  <a:pt x="445" y="932"/>
                  <a:pt x="448" y="932"/>
                  <a:pt x="449" y="929"/>
                </a:cubicBezTo>
                <a:close/>
                <a:moveTo>
                  <a:pt x="447" y="942"/>
                </a:moveTo>
                <a:cubicBezTo>
                  <a:pt x="442" y="940"/>
                  <a:pt x="447" y="939"/>
                  <a:pt x="449" y="935"/>
                </a:cubicBezTo>
                <a:cubicBezTo>
                  <a:pt x="449" y="935"/>
                  <a:pt x="450" y="936"/>
                  <a:pt x="452" y="940"/>
                </a:cubicBezTo>
                <a:cubicBezTo>
                  <a:pt x="453" y="943"/>
                  <a:pt x="452" y="943"/>
                  <a:pt x="447" y="942"/>
                </a:cubicBezTo>
                <a:close/>
                <a:moveTo>
                  <a:pt x="449" y="954"/>
                </a:moveTo>
                <a:cubicBezTo>
                  <a:pt x="447" y="952"/>
                  <a:pt x="450" y="945"/>
                  <a:pt x="454" y="947"/>
                </a:cubicBezTo>
                <a:cubicBezTo>
                  <a:pt x="458" y="949"/>
                  <a:pt x="450" y="962"/>
                  <a:pt x="448" y="960"/>
                </a:cubicBezTo>
                <a:cubicBezTo>
                  <a:pt x="445" y="958"/>
                  <a:pt x="451" y="957"/>
                  <a:pt x="449" y="954"/>
                </a:cubicBezTo>
                <a:close/>
                <a:moveTo>
                  <a:pt x="375" y="1452"/>
                </a:moveTo>
                <a:cubicBezTo>
                  <a:pt x="370" y="1457"/>
                  <a:pt x="376" y="1461"/>
                  <a:pt x="372" y="1464"/>
                </a:cubicBezTo>
                <a:cubicBezTo>
                  <a:pt x="367" y="1466"/>
                  <a:pt x="376" y="1458"/>
                  <a:pt x="371" y="1455"/>
                </a:cubicBezTo>
                <a:cubicBezTo>
                  <a:pt x="367" y="1452"/>
                  <a:pt x="370" y="1449"/>
                  <a:pt x="370" y="1449"/>
                </a:cubicBezTo>
                <a:cubicBezTo>
                  <a:pt x="370" y="1449"/>
                  <a:pt x="369" y="1446"/>
                  <a:pt x="374" y="1442"/>
                </a:cubicBezTo>
                <a:cubicBezTo>
                  <a:pt x="374" y="1442"/>
                  <a:pt x="380" y="1447"/>
                  <a:pt x="375" y="1452"/>
                </a:cubicBezTo>
                <a:close/>
                <a:moveTo>
                  <a:pt x="372" y="1513"/>
                </a:moveTo>
                <a:cubicBezTo>
                  <a:pt x="367" y="1514"/>
                  <a:pt x="371" y="1500"/>
                  <a:pt x="375" y="1500"/>
                </a:cubicBezTo>
                <a:cubicBezTo>
                  <a:pt x="378" y="1500"/>
                  <a:pt x="378" y="1512"/>
                  <a:pt x="372" y="1513"/>
                </a:cubicBezTo>
                <a:close/>
                <a:moveTo>
                  <a:pt x="193" y="1379"/>
                </a:moveTo>
                <a:cubicBezTo>
                  <a:pt x="190" y="1382"/>
                  <a:pt x="190" y="1378"/>
                  <a:pt x="191" y="1373"/>
                </a:cubicBezTo>
                <a:cubicBezTo>
                  <a:pt x="191" y="1373"/>
                  <a:pt x="196" y="1376"/>
                  <a:pt x="193" y="1379"/>
                </a:cubicBezTo>
                <a:close/>
                <a:moveTo>
                  <a:pt x="310" y="918"/>
                </a:moveTo>
                <a:cubicBezTo>
                  <a:pt x="312" y="915"/>
                  <a:pt x="313" y="916"/>
                  <a:pt x="317" y="921"/>
                </a:cubicBezTo>
                <a:cubicBezTo>
                  <a:pt x="320" y="926"/>
                  <a:pt x="319" y="917"/>
                  <a:pt x="325" y="919"/>
                </a:cubicBezTo>
                <a:cubicBezTo>
                  <a:pt x="330" y="921"/>
                  <a:pt x="322" y="922"/>
                  <a:pt x="320" y="925"/>
                </a:cubicBezTo>
                <a:cubicBezTo>
                  <a:pt x="318" y="928"/>
                  <a:pt x="315" y="923"/>
                  <a:pt x="313" y="926"/>
                </a:cubicBezTo>
                <a:cubicBezTo>
                  <a:pt x="310" y="928"/>
                  <a:pt x="309" y="920"/>
                  <a:pt x="310" y="918"/>
                </a:cubicBezTo>
                <a:close/>
                <a:moveTo>
                  <a:pt x="303" y="950"/>
                </a:moveTo>
                <a:cubicBezTo>
                  <a:pt x="306" y="949"/>
                  <a:pt x="310" y="961"/>
                  <a:pt x="304" y="964"/>
                </a:cubicBezTo>
                <a:cubicBezTo>
                  <a:pt x="298" y="967"/>
                  <a:pt x="305" y="958"/>
                  <a:pt x="300" y="957"/>
                </a:cubicBezTo>
                <a:cubicBezTo>
                  <a:pt x="294" y="956"/>
                  <a:pt x="299" y="952"/>
                  <a:pt x="303" y="950"/>
                </a:cubicBezTo>
                <a:close/>
                <a:moveTo>
                  <a:pt x="272" y="950"/>
                </a:moveTo>
                <a:cubicBezTo>
                  <a:pt x="274" y="949"/>
                  <a:pt x="280" y="952"/>
                  <a:pt x="278" y="958"/>
                </a:cubicBezTo>
                <a:cubicBezTo>
                  <a:pt x="276" y="964"/>
                  <a:pt x="270" y="951"/>
                  <a:pt x="272" y="950"/>
                </a:cubicBezTo>
                <a:close/>
                <a:moveTo>
                  <a:pt x="263" y="949"/>
                </a:moveTo>
                <a:cubicBezTo>
                  <a:pt x="265" y="949"/>
                  <a:pt x="272" y="967"/>
                  <a:pt x="270" y="977"/>
                </a:cubicBezTo>
                <a:cubicBezTo>
                  <a:pt x="267" y="986"/>
                  <a:pt x="268" y="974"/>
                  <a:pt x="267" y="968"/>
                </a:cubicBezTo>
                <a:cubicBezTo>
                  <a:pt x="267" y="962"/>
                  <a:pt x="261" y="949"/>
                  <a:pt x="263" y="949"/>
                </a:cubicBezTo>
                <a:close/>
                <a:moveTo>
                  <a:pt x="255" y="951"/>
                </a:moveTo>
                <a:cubicBezTo>
                  <a:pt x="257" y="948"/>
                  <a:pt x="266" y="957"/>
                  <a:pt x="265" y="968"/>
                </a:cubicBezTo>
                <a:cubicBezTo>
                  <a:pt x="264" y="980"/>
                  <a:pt x="264" y="964"/>
                  <a:pt x="259" y="963"/>
                </a:cubicBezTo>
                <a:cubicBezTo>
                  <a:pt x="254" y="962"/>
                  <a:pt x="261" y="957"/>
                  <a:pt x="255" y="958"/>
                </a:cubicBezTo>
                <a:cubicBezTo>
                  <a:pt x="248" y="960"/>
                  <a:pt x="252" y="953"/>
                  <a:pt x="255" y="951"/>
                </a:cubicBezTo>
                <a:close/>
                <a:moveTo>
                  <a:pt x="148" y="1216"/>
                </a:moveTo>
                <a:cubicBezTo>
                  <a:pt x="141" y="1217"/>
                  <a:pt x="149" y="1212"/>
                  <a:pt x="141" y="1210"/>
                </a:cubicBezTo>
                <a:cubicBezTo>
                  <a:pt x="132" y="1207"/>
                  <a:pt x="143" y="1214"/>
                  <a:pt x="136" y="1212"/>
                </a:cubicBezTo>
                <a:cubicBezTo>
                  <a:pt x="128" y="1210"/>
                  <a:pt x="135" y="1205"/>
                  <a:pt x="135" y="1205"/>
                </a:cubicBezTo>
                <a:cubicBezTo>
                  <a:pt x="135" y="1205"/>
                  <a:pt x="136" y="1195"/>
                  <a:pt x="139" y="1197"/>
                </a:cubicBezTo>
                <a:cubicBezTo>
                  <a:pt x="142" y="1199"/>
                  <a:pt x="145" y="1204"/>
                  <a:pt x="152" y="1210"/>
                </a:cubicBezTo>
                <a:cubicBezTo>
                  <a:pt x="159" y="1215"/>
                  <a:pt x="155" y="1216"/>
                  <a:pt x="148" y="1216"/>
                </a:cubicBezTo>
                <a:close/>
                <a:moveTo>
                  <a:pt x="166" y="1324"/>
                </a:moveTo>
                <a:cubicBezTo>
                  <a:pt x="163" y="1327"/>
                  <a:pt x="168" y="1312"/>
                  <a:pt x="162" y="1312"/>
                </a:cubicBezTo>
                <a:cubicBezTo>
                  <a:pt x="157" y="1313"/>
                  <a:pt x="158" y="1297"/>
                  <a:pt x="162" y="1299"/>
                </a:cubicBezTo>
                <a:cubicBezTo>
                  <a:pt x="167" y="1301"/>
                  <a:pt x="162" y="1304"/>
                  <a:pt x="166" y="1306"/>
                </a:cubicBezTo>
                <a:cubicBezTo>
                  <a:pt x="171" y="1308"/>
                  <a:pt x="169" y="1322"/>
                  <a:pt x="166" y="1324"/>
                </a:cubicBezTo>
                <a:close/>
                <a:moveTo>
                  <a:pt x="193" y="1482"/>
                </a:moveTo>
                <a:cubicBezTo>
                  <a:pt x="190" y="1486"/>
                  <a:pt x="188" y="1476"/>
                  <a:pt x="191" y="1476"/>
                </a:cubicBezTo>
                <a:cubicBezTo>
                  <a:pt x="193" y="1476"/>
                  <a:pt x="197" y="1479"/>
                  <a:pt x="193" y="1482"/>
                </a:cubicBezTo>
                <a:close/>
                <a:moveTo>
                  <a:pt x="198" y="1403"/>
                </a:moveTo>
                <a:cubicBezTo>
                  <a:pt x="198" y="1397"/>
                  <a:pt x="197" y="1397"/>
                  <a:pt x="190" y="1394"/>
                </a:cubicBezTo>
                <a:cubicBezTo>
                  <a:pt x="183" y="1392"/>
                  <a:pt x="191" y="1391"/>
                  <a:pt x="195" y="1389"/>
                </a:cubicBezTo>
                <a:cubicBezTo>
                  <a:pt x="199" y="1387"/>
                  <a:pt x="198" y="1381"/>
                  <a:pt x="199" y="1385"/>
                </a:cubicBezTo>
                <a:cubicBezTo>
                  <a:pt x="201" y="1389"/>
                  <a:pt x="199" y="1397"/>
                  <a:pt x="202" y="1401"/>
                </a:cubicBezTo>
                <a:cubicBezTo>
                  <a:pt x="206" y="1405"/>
                  <a:pt x="204" y="1406"/>
                  <a:pt x="201" y="1411"/>
                </a:cubicBezTo>
                <a:cubicBezTo>
                  <a:pt x="199" y="1416"/>
                  <a:pt x="198" y="1409"/>
                  <a:pt x="198" y="1403"/>
                </a:cubicBezTo>
                <a:close/>
                <a:moveTo>
                  <a:pt x="205" y="1456"/>
                </a:moveTo>
                <a:cubicBezTo>
                  <a:pt x="201" y="1459"/>
                  <a:pt x="199" y="1450"/>
                  <a:pt x="202" y="1447"/>
                </a:cubicBezTo>
                <a:cubicBezTo>
                  <a:pt x="202" y="1447"/>
                  <a:pt x="208" y="1453"/>
                  <a:pt x="205" y="1456"/>
                </a:cubicBezTo>
                <a:close/>
                <a:moveTo>
                  <a:pt x="207" y="1402"/>
                </a:moveTo>
                <a:cubicBezTo>
                  <a:pt x="203" y="1404"/>
                  <a:pt x="205" y="1397"/>
                  <a:pt x="208" y="1394"/>
                </a:cubicBezTo>
                <a:cubicBezTo>
                  <a:pt x="208" y="1394"/>
                  <a:pt x="211" y="1400"/>
                  <a:pt x="207" y="1402"/>
                </a:cubicBezTo>
                <a:close/>
                <a:moveTo>
                  <a:pt x="218" y="1369"/>
                </a:moveTo>
                <a:cubicBezTo>
                  <a:pt x="213" y="1369"/>
                  <a:pt x="212" y="1364"/>
                  <a:pt x="212" y="1360"/>
                </a:cubicBezTo>
                <a:cubicBezTo>
                  <a:pt x="212" y="1360"/>
                  <a:pt x="222" y="1369"/>
                  <a:pt x="218" y="1369"/>
                </a:cubicBezTo>
                <a:close/>
                <a:moveTo>
                  <a:pt x="254" y="1353"/>
                </a:moveTo>
                <a:cubicBezTo>
                  <a:pt x="250" y="1355"/>
                  <a:pt x="250" y="1347"/>
                  <a:pt x="252" y="1343"/>
                </a:cubicBezTo>
                <a:cubicBezTo>
                  <a:pt x="252" y="1343"/>
                  <a:pt x="259" y="1351"/>
                  <a:pt x="254" y="1353"/>
                </a:cubicBezTo>
                <a:close/>
                <a:moveTo>
                  <a:pt x="271" y="1338"/>
                </a:moveTo>
                <a:cubicBezTo>
                  <a:pt x="269" y="1342"/>
                  <a:pt x="268" y="1335"/>
                  <a:pt x="270" y="1329"/>
                </a:cubicBezTo>
                <a:cubicBezTo>
                  <a:pt x="270" y="1329"/>
                  <a:pt x="272" y="1333"/>
                  <a:pt x="271" y="1338"/>
                </a:cubicBezTo>
                <a:close/>
                <a:moveTo>
                  <a:pt x="275" y="1312"/>
                </a:moveTo>
                <a:cubicBezTo>
                  <a:pt x="273" y="1316"/>
                  <a:pt x="273" y="1315"/>
                  <a:pt x="272" y="1313"/>
                </a:cubicBezTo>
                <a:cubicBezTo>
                  <a:pt x="275" y="1311"/>
                  <a:pt x="275" y="1311"/>
                  <a:pt x="275" y="1311"/>
                </a:cubicBezTo>
                <a:cubicBezTo>
                  <a:pt x="275" y="1311"/>
                  <a:pt x="275" y="1311"/>
                  <a:pt x="275" y="1312"/>
                </a:cubicBezTo>
                <a:close/>
                <a:moveTo>
                  <a:pt x="300" y="1373"/>
                </a:moveTo>
                <a:cubicBezTo>
                  <a:pt x="296" y="1375"/>
                  <a:pt x="301" y="1366"/>
                  <a:pt x="297" y="1365"/>
                </a:cubicBezTo>
                <a:cubicBezTo>
                  <a:pt x="293" y="1364"/>
                  <a:pt x="295" y="1375"/>
                  <a:pt x="291" y="1374"/>
                </a:cubicBezTo>
                <a:cubicBezTo>
                  <a:pt x="286" y="1374"/>
                  <a:pt x="296" y="1364"/>
                  <a:pt x="293" y="1362"/>
                </a:cubicBezTo>
                <a:cubicBezTo>
                  <a:pt x="291" y="1360"/>
                  <a:pt x="293" y="1365"/>
                  <a:pt x="287" y="1365"/>
                </a:cubicBezTo>
                <a:cubicBezTo>
                  <a:pt x="281" y="1365"/>
                  <a:pt x="290" y="1359"/>
                  <a:pt x="292" y="1357"/>
                </a:cubicBezTo>
                <a:cubicBezTo>
                  <a:pt x="295" y="1355"/>
                  <a:pt x="296" y="1358"/>
                  <a:pt x="299" y="1361"/>
                </a:cubicBezTo>
                <a:cubicBezTo>
                  <a:pt x="302" y="1363"/>
                  <a:pt x="305" y="1358"/>
                  <a:pt x="306" y="1363"/>
                </a:cubicBezTo>
                <a:cubicBezTo>
                  <a:pt x="306" y="1368"/>
                  <a:pt x="304" y="1372"/>
                  <a:pt x="300" y="1373"/>
                </a:cubicBezTo>
                <a:close/>
                <a:moveTo>
                  <a:pt x="315" y="1360"/>
                </a:moveTo>
                <a:cubicBezTo>
                  <a:pt x="311" y="1363"/>
                  <a:pt x="312" y="1357"/>
                  <a:pt x="317" y="1353"/>
                </a:cubicBezTo>
                <a:cubicBezTo>
                  <a:pt x="317" y="1353"/>
                  <a:pt x="319" y="1357"/>
                  <a:pt x="315" y="1360"/>
                </a:cubicBezTo>
                <a:close/>
                <a:moveTo>
                  <a:pt x="336" y="1328"/>
                </a:moveTo>
                <a:cubicBezTo>
                  <a:pt x="337" y="1323"/>
                  <a:pt x="338" y="1330"/>
                  <a:pt x="338" y="1336"/>
                </a:cubicBezTo>
                <a:cubicBezTo>
                  <a:pt x="337" y="1342"/>
                  <a:pt x="341" y="1344"/>
                  <a:pt x="336" y="1344"/>
                </a:cubicBezTo>
                <a:cubicBezTo>
                  <a:pt x="331" y="1343"/>
                  <a:pt x="334" y="1333"/>
                  <a:pt x="336" y="1328"/>
                </a:cubicBezTo>
                <a:close/>
                <a:moveTo>
                  <a:pt x="336" y="1362"/>
                </a:moveTo>
                <a:cubicBezTo>
                  <a:pt x="334" y="1367"/>
                  <a:pt x="334" y="1354"/>
                  <a:pt x="336" y="1349"/>
                </a:cubicBezTo>
                <a:cubicBezTo>
                  <a:pt x="336" y="1349"/>
                  <a:pt x="337" y="1350"/>
                  <a:pt x="341" y="1349"/>
                </a:cubicBezTo>
                <a:cubicBezTo>
                  <a:pt x="344" y="1349"/>
                  <a:pt x="338" y="1357"/>
                  <a:pt x="336" y="1362"/>
                </a:cubicBezTo>
                <a:close/>
                <a:moveTo>
                  <a:pt x="348" y="1397"/>
                </a:moveTo>
                <a:cubicBezTo>
                  <a:pt x="342" y="1399"/>
                  <a:pt x="348" y="1387"/>
                  <a:pt x="349" y="1389"/>
                </a:cubicBezTo>
                <a:cubicBezTo>
                  <a:pt x="351" y="1392"/>
                  <a:pt x="354" y="1395"/>
                  <a:pt x="348" y="1397"/>
                </a:cubicBezTo>
                <a:close/>
                <a:moveTo>
                  <a:pt x="361" y="1428"/>
                </a:moveTo>
                <a:cubicBezTo>
                  <a:pt x="359" y="1433"/>
                  <a:pt x="351" y="1427"/>
                  <a:pt x="351" y="1423"/>
                </a:cubicBezTo>
                <a:cubicBezTo>
                  <a:pt x="352" y="1418"/>
                  <a:pt x="363" y="1424"/>
                  <a:pt x="361" y="1428"/>
                </a:cubicBezTo>
                <a:close/>
                <a:moveTo>
                  <a:pt x="358" y="1538"/>
                </a:moveTo>
                <a:cubicBezTo>
                  <a:pt x="354" y="1539"/>
                  <a:pt x="356" y="1535"/>
                  <a:pt x="360" y="1533"/>
                </a:cubicBezTo>
                <a:cubicBezTo>
                  <a:pt x="360" y="1533"/>
                  <a:pt x="362" y="1537"/>
                  <a:pt x="358" y="1538"/>
                </a:cubicBezTo>
                <a:close/>
                <a:moveTo>
                  <a:pt x="362" y="1635"/>
                </a:moveTo>
                <a:cubicBezTo>
                  <a:pt x="358" y="1634"/>
                  <a:pt x="363" y="1624"/>
                  <a:pt x="363" y="1624"/>
                </a:cubicBezTo>
                <a:cubicBezTo>
                  <a:pt x="367" y="1624"/>
                  <a:pt x="366" y="1636"/>
                  <a:pt x="362" y="1635"/>
                </a:cubicBezTo>
                <a:close/>
                <a:moveTo>
                  <a:pt x="360" y="1414"/>
                </a:moveTo>
                <a:cubicBezTo>
                  <a:pt x="363" y="1412"/>
                  <a:pt x="367" y="1414"/>
                  <a:pt x="366" y="1420"/>
                </a:cubicBezTo>
                <a:cubicBezTo>
                  <a:pt x="366" y="1425"/>
                  <a:pt x="357" y="1415"/>
                  <a:pt x="360" y="1414"/>
                </a:cubicBezTo>
                <a:close/>
                <a:moveTo>
                  <a:pt x="367" y="1644"/>
                </a:moveTo>
                <a:cubicBezTo>
                  <a:pt x="363" y="1650"/>
                  <a:pt x="367" y="1634"/>
                  <a:pt x="371" y="1631"/>
                </a:cubicBezTo>
                <a:cubicBezTo>
                  <a:pt x="371" y="1631"/>
                  <a:pt x="371" y="1639"/>
                  <a:pt x="367" y="1644"/>
                </a:cubicBezTo>
                <a:close/>
                <a:moveTo>
                  <a:pt x="375" y="1536"/>
                </a:moveTo>
                <a:cubicBezTo>
                  <a:pt x="375" y="1536"/>
                  <a:pt x="375" y="1539"/>
                  <a:pt x="370" y="1539"/>
                </a:cubicBezTo>
                <a:cubicBezTo>
                  <a:pt x="366" y="1539"/>
                  <a:pt x="372" y="1536"/>
                  <a:pt x="373" y="1533"/>
                </a:cubicBezTo>
                <a:cubicBezTo>
                  <a:pt x="374" y="1529"/>
                  <a:pt x="370" y="1530"/>
                  <a:pt x="376" y="1528"/>
                </a:cubicBezTo>
                <a:cubicBezTo>
                  <a:pt x="382" y="1527"/>
                  <a:pt x="378" y="1536"/>
                  <a:pt x="375" y="1536"/>
                </a:cubicBezTo>
                <a:close/>
                <a:moveTo>
                  <a:pt x="392" y="1591"/>
                </a:moveTo>
                <a:cubicBezTo>
                  <a:pt x="387" y="1590"/>
                  <a:pt x="392" y="1580"/>
                  <a:pt x="396" y="1580"/>
                </a:cubicBezTo>
                <a:cubicBezTo>
                  <a:pt x="396" y="1580"/>
                  <a:pt x="397" y="1592"/>
                  <a:pt x="392" y="1591"/>
                </a:cubicBezTo>
                <a:close/>
                <a:moveTo>
                  <a:pt x="439" y="1524"/>
                </a:moveTo>
                <a:cubicBezTo>
                  <a:pt x="434" y="1528"/>
                  <a:pt x="432" y="1517"/>
                  <a:pt x="436" y="1515"/>
                </a:cubicBezTo>
                <a:cubicBezTo>
                  <a:pt x="436" y="1515"/>
                  <a:pt x="445" y="1520"/>
                  <a:pt x="439" y="1524"/>
                </a:cubicBezTo>
                <a:close/>
                <a:moveTo>
                  <a:pt x="460" y="1525"/>
                </a:moveTo>
                <a:cubicBezTo>
                  <a:pt x="463" y="1526"/>
                  <a:pt x="463" y="1535"/>
                  <a:pt x="459" y="1534"/>
                </a:cubicBezTo>
                <a:cubicBezTo>
                  <a:pt x="455" y="1534"/>
                  <a:pt x="457" y="1524"/>
                  <a:pt x="460" y="1525"/>
                </a:cubicBezTo>
                <a:close/>
                <a:moveTo>
                  <a:pt x="460" y="1551"/>
                </a:moveTo>
                <a:cubicBezTo>
                  <a:pt x="455" y="1552"/>
                  <a:pt x="459" y="1541"/>
                  <a:pt x="463" y="1544"/>
                </a:cubicBezTo>
                <a:cubicBezTo>
                  <a:pt x="466" y="1547"/>
                  <a:pt x="465" y="1550"/>
                  <a:pt x="460" y="1551"/>
                </a:cubicBezTo>
                <a:close/>
                <a:moveTo>
                  <a:pt x="468" y="1560"/>
                </a:moveTo>
                <a:cubicBezTo>
                  <a:pt x="464" y="1561"/>
                  <a:pt x="465" y="1555"/>
                  <a:pt x="465" y="1555"/>
                </a:cubicBezTo>
                <a:cubicBezTo>
                  <a:pt x="471" y="1555"/>
                  <a:pt x="471" y="1560"/>
                  <a:pt x="468" y="1560"/>
                </a:cubicBezTo>
                <a:close/>
                <a:moveTo>
                  <a:pt x="483" y="1511"/>
                </a:moveTo>
                <a:cubicBezTo>
                  <a:pt x="484" y="1513"/>
                  <a:pt x="485" y="1514"/>
                  <a:pt x="485" y="1515"/>
                </a:cubicBezTo>
                <a:cubicBezTo>
                  <a:pt x="484" y="1515"/>
                  <a:pt x="484" y="1515"/>
                  <a:pt x="483" y="1512"/>
                </a:cubicBezTo>
                <a:cubicBezTo>
                  <a:pt x="483" y="1512"/>
                  <a:pt x="483" y="1512"/>
                  <a:pt x="483" y="1511"/>
                </a:cubicBezTo>
                <a:close/>
                <a:moveTo>
                  <a:pt x="487" y="1555"/>
                </a:moveTo>
                <a:cubicBezTo>
                  <a:pt x="483" y="1556"/>
                  <a:pt x="483" y="1552"/>
                  <a:pt x="487" y="1549"/>
                </a:cubicBezTo>
                <a:cubicBezTo>
                  <a:pt x="487" y="1549"/>
                  <a:pt x="491" y="1555"/>
                  <a:pt x="487" y="1555"/>
                </a:cubicBezTo>
                <a:close/>
                <a:moveTo>
                  <a:pt x="517" y="1548"/>
                </a:moveTo>
                <a:cubicBezTo>
                  <a:pt x="511" y="1548"/>
                  <a:pt x="516" y="1544"/>
                  <a:pt x="512" y="1541"/>
                </a:cubicBezTo>
                <a:cubicBezTo>
                  <a:pt x="507" y="1539"/>
                  <a:pt x="507" y="1546"/>
                  <a:pt x="503" y="1542"/>
                </a:cubicBezTo>
                <a:cubicBezTo>
                  <a:pt x="498" y="1539"/>
                  <a:pt x="505" y="1534"/>
                  <a:pt x="505" y="1534"/>
                </a:cubicBezTo>
                <a:cubicBezTo>
                  <a:pt x="505" y="1534"/>
                  <a:pt x="510" y="1530"/>
                  <a:pt x="504" y="1529"/>
                </a:cubicBezTo>
                <a:cubicBezTo>
                  <a:pt x="504" y="1529"/>
                  <a:pt x="504" y="1529"/>
                  <a:pt x="504" y="1529"/>
                </a:cubicBezTo>
                <a:cubicBezTo>
                  <a:pt x="506" y="1528"/>
                  <a:pt x="509" y="1526"/>
                  <a:pt x="513" y="1525"/>
                </a:cubicBezTo>
                <a:cubicBezTo>
                  <a:pt x="513" y="1526"/>
                  <a:pt x="512" y="1529"/>
                  <a:pt x="510" y="1531"/>
                </a:cubicBezTo>
                <a:cubicBezTo>
                  <a:pt x="507" y="1534"/>
                  <a:pt x="504" y="1539"/>
                  <a:pt x="509" y="1537"/>
                </a:cubicBezTo>
                <a:cubicBezTo>
                  <a:pt x="513" y="1536"/>
                  <a:pt x="508" y="1528"/>
                  <a:pt x="514" y="1531"/>
                </a:cubicBezTo>
                <a:cubicBezTo>
                  <a:pt x="519" y="1534"/>
                  <a:pt x="510" y="1537"/>
                  <a:pt x="514" y="1539"/>
                </a:cubicBezTo>
                <a:cubicBezTo>
                  <a:pt x="518" y="1541"/>
                  <a:pt x="518" y="1535"/>
                  <a:pt x="520" y="1541"/>
                </a:cubicBezTo>
                <a:cubicBezTo>
                  <a:pt x="523" y="1546"/>
                  <a:pt x="523" y="1547"/>
                  <a:pt x="517" y="1548"/>
                </a:cubicBezTo>
                <a:close/>
                <a:moveTo>
                  <a:pt x="530" y="1627"/>
                </a:moveTo>
                <a:cubicBezTo>
                  <a:pt x="533" y="1626"/>
                  <a:pt x="533" y="1626"/>
                  <a:pt x="533" y="1626"/>
                </a:cubicBezTo>
                <a:cubicBezTo>
                  <a:pt x="533" y="1626"/>
                  <a:pt x="538" y="1625"/>
                  <a:pt x="535" y="1630"/>
                </a:cubicBezTo>
                <a:cubicBezTo>
                  <a:pt x="533" y="1634"/>
                  <a:pt x="530" y="1627"/>
                  <a:pt x="530" y="1627"/>
                </a:cubicBezTo>
                <a:close/>
                <a:moveTo>
                  <a:pt x="537" y="1639"/>
                </a:moveTo>
                <a:cubicBezTo>
                  <a:pt x="533" y="1641"/>
                  <a:pt x="540" y="1631"/>
                  <a:pt x="540" y="1631"/>
                </a:cubicBezTo>
                <a:cubicBezTo>
                  <a:pt x="542" y="1634"/>
                  <a:pt x="542" y="1638"/>
                  <a:pt x="537" y="1639"/>
                </a:cubicBezTo>
                <a:close/>
                <a:moveTo>
                  <a:pt x="545" y="1619"/>
                </a:moveTo>
                <a:cubicBezTo>
                  <a:pt x="539" y="1622"/>
                  <a:pt x="547" y="1624"/>
                  <a:pt x="540" y="1626"/>
                </a:cubicBezTo>
                <a:cubicBezTo>
                  <a:pt x="533" y="1627"/>
                  <a:pt x="538" y="1620"/>
                  <a:pt x="541" y="1615"/>
                </a:cubicBezTo>
                <a:cubicBezTo>
                  <a:pt x="543" y="1611"/>
                  <a:pt x="542" y="1610"/>
                  <a:pt x="535" y="1609"/>
                </a:cubicBezTo>
                <a:cubicBezTo>
                  <a:pt x="527" y="1608"/>
                  <a:pt x="532" y="1605"/>
                  <a:pt x="536" y="1602"/>
                </a:cubicBezTo>
                <a:cubicBezTo>
                  <a:pt x="536" y="1602"/>
                  <a:pt x="539" y="1603"/>
                  <a:pt x="542" y="1607"/>
                </a:cubicBezTo>
                <a:cubicBezTo>
                  <a:pt x="544" y="1610"/>
                  <a:pt x="548" y="1607"/>
                  <a:pt x="551" y="1611"/>
                </a:cubicBezTo>
                <a:cubicBezTo>
                  <a:pt x="554" y="1616"/>
                  <a:pt x="550" y="1615"/>
                  <a:pt x="545" y="1619"/>
                </a:cubicBezTo>
                <a:close/>
                <a:moveTo>
                  <a:pt x="550" y="1532"/>
                </a:moveTo>
                <a:cubicBezTo>
                  <a:pt x="546" y="1535"/>
                  <a:pt x="555" y="1539"/>
                  <a:pt x="550" y="1544"/>
                </a:cubicBezTo>
                <a:cubicBezTo>
                  <a:pt x="545" y="1549"/>
                  <a:pt x="548" y="1537"/>
                  <a:pt x="544" y="1534"/>
                </a:cubicBezTo>
                <a:cubicBezTo>
                  <a:pt x="540" y="1530"/>
                  <a:pt x="549" y="1523"/>
                  <a:pt x="552" y="1524"/>
                </a:cubicBezTo>
                <a:cubicBezTo>
                  <a:pt x="555" y="1525"/>
                  <a:pt x="554" y="1528"/>
                  <a:pt x="550" y="1532"/>
                </a:cubicBezTo>
                <a:close/>
                <a:moveTo>
                  <a:pt x="566" y="1647"/>
                </a:moveTo>
                <a:cubicBezTo>
                  <a:pt x="562" y="1649"/>
                  <a:pt x="564" y="1643"/>
                  <a:pt x="565" y="1641"/>
                </a:cubicBezTo>
                <a:cubicBezTo>
                  <a:pt x="565" y="1641"/>
                  <a:pt x="565" y="1640"/>
                  <a:pt x="565" y="1640"/>
                </a:cubicBezTo>
                <a:cubicBezTo>
                  <a:pt x="565" y="1640"/>
                  <a:pt x="564" y="1641"/>
                  <a:pt x="564" y="1641"/>
                </a:cubicBezTo>
                <a:cubicBezTo>
                  <a:pt x="561" y="1646"/>
                  <a:pt x="562" y="1637"/>
                  <a:pt x="558" y="1635"/>
                </a:cubicBezTo>
                <a:cubicBezTo>
                  <a:pt x="553" y="1633"/>
                  <a:pt x="551" y="1630"/>
                  <a:pt x="557" y="1627"/>
                </a:cubicBezTo>
                <a:cubicBezTo>
                  <a:pt x="557" y="1627"/>
                  <a:pt x="566" y="1630"/>
                  <a:pt x="564" y="1636"/>
                </a:cubicBezTo>
                <a:cubicBezTo>
                  <a:pt x="564" y="1638"/>
                  <a:pt x="564" y="1639"/>
                  <a:pt x="565" y="1640"/>
                </a:cubicBezTo>
                <a:cubicBezTo>
                  <a:pt x="565" y="1640"/>
                  <a:pt x="565" y="1640"/>
                  <a:pt x="565" y="1641"/>
                </a:cubicBezTo>
                <a:cubicBezTo>
                  <a:pt x="566" y="1643"/>
                  <a:pt x="569" y="1644"/>
                  <a:pt x="566" y="1647"/>
                </a:cubicBezTo>
                <a:close/>
                <a:moveTo>
                  <a:pt x="570" y="1618"/>
                </a:moveTo>
                <a:cubicBezTo>
                  <a:pt x="564" y="1622"/>
                  <a:pt x="562" y="1612"/>
                  <a:pt x="565" y="1611"/>
                </a:cubicBezTo>
                <a:cubicBezTo>
                  <a:pt x="568" y="1609"/>
                  <a:pt x="576" y="1613"/>
                  <a:pt x="570" y="1618"/>
                </a:cubicBezTo>
                <a:close/>
                <a:moveTo>
                  <a:pt x="571" y="1604"/>
                </a:moveTo>
                <a:cubicBezTo>
                  <a:pt x="571" y="1604"/>
                  <a:pt x="574" y="1598"/>
                  <a:pt x="577" y="1604"/>
                </a:cubicBezTo>
                <a:cubicBezTo>
                  <a:pt x="581" y="1610"/>
                  <a:pt x="574" y="1608"/>
                  <a:pt x="571" y="1604"/>
                </a:cubicBezTo>
                <a:close/>
                <a:moveTo>
                  <a:pt x="580" y="1599"/>
                </a:moveTo>
                <a:cubicBezTo>
                  <a:pt x="576" y="1596"/>
                  <a:pt x="580" y="1592"/>
                  <a:pt x="580" y="1592"/>
                </a:cubicBezTo>
                <a:cubicBezTo>
                  <a:pt x="582" y="1595"/>
                  <a:pt x="584" y="1601"/>
                  <a:pt x="580" y="1599"/>
                </a:cubicBezTo>
                <a:close/>
                <a:moveTo>
                  <a:pt x="584" y="1636"/>
                </a:moveTo>
                <a:cubicBezTo>
                  <a:pt x="589" y="1634"/>
                  <a:pt x="593" y="1640"/>
                  <a:pt x="588" y="1643"/>
                </a:cubicBezTo>
                <a:cubicBezTo>
                  <a:pt x="582" y="1646"/>
                  <a:pt x="579" y="1638"/>
                  <a:pt x="584" y="1636"/>
                </a:cubicBezTo>
                <a:close/>
                <a:moveTo>
                  <a:pt x="587" y="1657"/>
                </a:moveTo>
                <a:cubicBezTo>
                  <a:pt x="582" y="1663"/>
                  <a:pt x="587" y="1654"/>
                  <a:pt x="586" y="1650"/>
                </a:cubicBezTo>
                <a:cubicBezTo>
                  <a:pt x="584" y="1646"/>
                  <a:pt x="589" y="1645"/>
                  <a:pt x="592" y="1644"/>
                </a:cubicBezTo>
                <a:cubicBezTo>
                  <a:pt x="592" y="1644"/>
                  <a:pt x="591" y="1652"/>
                  <a:pt x="587" y="1657"/>
                </a:cubicBezTo>
                <a:close/>
                <a:moveTo>
                  <a:pt x="589" y="1633"/>
                </a:moveTo>
                <a:cubicBezTo>
                  <a:pt x="581" y="1636"/>
                  <a:pt x="589" y="1629"/>
                  <a:pt x="589" y="1624"/>
                </a:cubicBezTo>
                <a:cubicBezTo>
                  <a:pt x="588" y="1619"/>
                  <a:pt x="594" y="1625"/>
                  <a:pt x="597" y="1620"/>
                </a:cubicBezTo>
                <a:cubicBezTo>
                  <a:pt x="600" y="1614"/>
                  <a:pt x="599" y="1612"/>
                  <a:pt x="599" y="1612"/>
                </a:cubicBezTo>
                <a:cubicBezTo>
                  <a:pt x="599" y="1612"/>
                  <a:pt x="601" y="1604"/>
                  <a:pt x="604" y="1604"/>
                </a:cubicBezTo>
                <a:cubicBezTo>
                  <a:pt x="604" y="1604"/>
                  <a:pt x="605" y="1609"/>
                  <a:pt x="606" y="1613"/>
                </a:cubicBezTo>
                <a:cubicBezTo>
                  <a:pt x="607" y="1617"/>
                  <a:pt x="603" y="1620"/>
                  <a:pt x="599" y="1623"/>
                </a:cubicBezTo>
                <a:cubicBezTo>
                  <a:pt x="594" y="1625"/>
                  <a:pt x="596" y="1630"/>
                  <a:pt x="589" y="1633"/>
                </a:cubicBezTo>
                <a:close/>
                <a:moveTo>
                  <a:pt x="598" y="1634"/>
                </a:moveTo>
                <a:cubicBezTo>
                  <a:pt x="595" y="1629"/>
                  <a:pt x="605" y="1630"/>
                  <a:pt x="602" y="1626"/>
                </a:cubicBezTo>
                <a:cubicBezTo>
                  <a:pt x="598" y="1622"/>
                  <a:pt x="609" y="1617"/>
                  <a:pt x="609" y="1621"/>
                </a:cubicBezTo>
                <a:cubicBezTo>
                  <a:pt x="609" y="1624"/>
                  <a:pt x="602" y="1639"/>
                  <a:pt x="598" y="1634"/>
                </a:cubicBezTo>
                <a:close/>
                <a:moveTo>
                  <a:pt x="611" y="1644"/>
                </a:moveTo>
                <a:cubicBezTo>
                  <a:pt x="608" y="1649"/>
                  <a:pt x="604" y="1636"/>
                  <a:pt x="607" y="1636"/>
                </a:cubicBezTo>
                <a:cubicBezTo>
                  <a:pt x="611" y="1636"/>
                  <a:pt x="615" y="1639"/>
                  <a:pt x="611" y="1644"/>
                </a:cubicBezTo>
                <a:close/>
                <a:moveTo>
                  <a:pt x="630" y="1626"/>
                </a:moveTo>
                <a:cubicBezTo>
                  <a:pt x="624" y="1628"/>
                  <a:pt x="631" y="1635"/>
                  <a:pt x="626" y="1636"/>
                </a:cubicBezTo>
                <a:cubicBezTo>
                  <a:pt x="621" y="1637"/>
                  <a:pt x="624" y="1628"/>
                  <a:pt x="622" y="1626"/>
                </a:cubicBezTo>
                <a:cubicBezTo>
                  <a:pt x="620" y="1624"/>
                  <a:pt x="621" y="1631"/>
                  <a:pt x="618" y="1636"/>
                </a:cubicBezTo>
                <a:cubicBezTo>
                  <a:pt x="615" y="1640"/>
                  <a:pt x="614" y="1633"/>
                  <a:pt x="612" y="1628"/>
                </a:cubicBezTo>
                <a:cubicBezTo>
                  <a:pt x="612" y="1628"/>
                  <a:pt x="611" y="1624"/>
                  <a:pt x="615" y="1624"/>
                </a:cubicBezTo>
                <a:cubicBezTo>
                  <a:pt x="620" y="1624"/>
                  <a:pt x="625" y="1622"/>
                  <a:pt x="621" y="1618"/>
                </a:cubicBezTo>
                <a:cubicBezTo>
                  <a:pt x="617" y="1614"/>
                  <a:pt x="624" y="1615"/>
                  <a:pt x="629" y="1616"/>
                </a:cubicBezTo>
                <a:cubicBezTo>
                  <a:pt x="634" y="1617"/>
                  <a:pt x="631" y="1613"/>
                  <a:pt x="628" y="1608"/>
                </a:cubicBezTo>
                <a:cubicBezTo>
                  <a:pt x="625" y="1603"/>
                  <a:pt x="627" y="1600"/>
                  <a:pt x="631" y="1598"/>
                </a:cubicBezTo>
                <a:cubicBezTo>
                  <a:pt x="636" y="1596"/>
                  <a:pt x="629" y="1602"/>
                  <a:pt x="633" y="1603"/>
                </a:cubicBezTo>
                <a:cubicBezTo>
                  <a:pt x="637" y="1604"/>
                  <a:pt x="633" y="1611"/>
                  <a:pt x="637" y="1614"/>
                </a:cubicBezTo>
                <a:cubicBezTo>
                  <a:pt x="641" y="1617"/>
                  <a:pt x="646" y="1619"/>
                  <a:pt x="642" y="1624"/>
                </a:cubicBezTo>
                <a:cubicBezTo>
                  <a:pt x="639" y="1629"/>
                  <a:pt x="635" y="1624"/>
                  <a:pt x="630" y="1626"/>
                </a:cubicBezTo>
                <a:close/>
                <a:moveTo>
                  <a:pt x="643" y="1629"/>
                </a:moveTo>
                <a:cubicBezTo>
                  <a:pt x="643" y="1629"/>
                  <a:pt x="643" y="1634"/>
                  <a:pt x="638" y="1633"/>
                </a:cubicBezTo>
                <a:cubicBezTo>
                  <a:pt x="633" y="1632"/>
                  <a:pt x="640" y="1630"/>
                  <a:pt x="643" y="1629"/>
                </a:cubicBezTo>
                <a:close/>
                <a:moveTo>
                  <a:pt x="643" y="1657"/>
                </a:moveTo>
                <a:cubicBezTo>
                  <a:pt x="639" y="1658"/>
                  <a:pt x="643" y="1654"/>
                  <a:pt x="641" y="1652"/>
                </a:cubicBezTo>
                <a:cubicBezTo>
                  <a:pt x="640" y="1650"/>
                  <a:pt x="636" y="1648"/>
                  <a:pt x="636" y="1648"/>
                </a:cubicBezTo>
                <a:cubicBezTo>
                  <a:pt x="640" y="1648"/>
                  <a:pt x="643" y="1645"/>
                  <a:pt x="645" y="1649"/>
                </a:cubicBezTo>
                <a:cubicBezTo>
                  <a:pt x="647" y="1653"/>
                  <a:pt x="648" y="1656"/>
                  <a:pt x="643" y="1657"/>
                </a:cubicBezTo>
                <a:close/>
                <a:moveTo>
                  <a:pt x="668" y="1647"/>
                </a:moveTo>
                <a:cubicBezTo>
                  <a:pt x="663" y="1651"/>
                  <a:pt x="664" y="1646"/>
                  <a:pt x="659" y="1646"/>
                </a:cubicBezTo>
                <a:cubicBezTo>
                  <a:pt x="655" y="1646"/>
                  <a:pt x="664" y="1651"/>
                  <a:pt x="658" y="1654"/>
                </a:cubicBezTo>
                <a:cubicBezTo>
                  <a:pt x="652" y="1658"/>
                  <a:pt x="656" y="1649"/>
                  <a:pt x="647" y="1646"/>
                </a:cubicBezTo>
                <a:cubicBezTo>
                  <a:pt x="638" y="1643"/>
                  <a:pt x="642" y="1642"/>
                  <a:pt x="645" y="1638"/>
                </a:cubicBezTo>
                <a:cubicBezTo>
                  <a:pt x="648" y="1634"/>
                  <a:pt x="651" y="1644"/>
                  <a:pt x="654" y="1644"/>
                </a:cubicBezTo>
                <a:cubicBezTo>
                  <a:pt x="658" y="1645"/>
                  <a:pt x="652" y="1640"/>
                  <a:pt x="656" y="1638"/>
                </a:cubicBezTo>
                <a:cubicBezTo>
                  <a:pt x="660" y="1636"/>
                  <a:pt x="658" y="1643"/>
                  <a:pt x="661" y="1644"/>
                </a:cubicBezTo>
                <a:cubicBezTo>
                  <a:pt x="664" y="1644"/>
                  <a:pt x="665" y="1642"/>
                  <a:pt x="662" y="1639"/>
                </a:cubicBezTo>
                <a:cubicBezTo>
                  <a:pt x="659" y="1636"/>
                  <a:pt x="663" y="1634"/>
                  <a:pt x="666" y="1633"/>
                </a:cubicBezTo>
                <a:cubicBezTo>
                  <a:pt x="666" y="1633"/>
                  <a:pt x="669" y="1633"/>
                  <a:pt x="673" y="1638"/>
                </a:cubicBezTo>
                <a:cubicBezTo>
                  <a:pt x="677" y="1642"/>
                  <a:pt x="672" y="1643"/>
                  <a:pt x="668" y="1647"/>
                </a:cubicBezTo>
                <a:close/>
                <a:moveTo>
                  <a:pt x="679" y="1651"/>
                </a:moveTo>
                <a:cubicBezTo>
                  <a:pt x="677" y="1656"/>
                  <a:pt x="679" y="1656"/>
                  <a:pt x="674" y="1659"/>
                </a:cubicBezTo>
                <a:cubicBezTo>
                  <a:pt x="668" y="1661"/>
                  <a:pt x="673" y="1654"/>
                  <a:pt x="670" y="1651"/>
                </a:cubicBezTo>
                <a:cubicBezTo>
                  <a:pt x="668" y="1647"/>
                  <a:pt x="675" y="1646"/>
                  <a:pt x="679" y="1643"/>
                </a:cubicBezTo>
                <a:cubicBezTo>
                  <a:pt x="679" y="1643"/>
                  <a:pt x="681" y="1646"/>
                  <a:pt x="679" y="1651"/>
                </a:cubicBezTo>
                <a:close/>
                <a:moveTo>
                  <a:pt x="690" y="1642"/>
                </a:moveTo>
                <a:cubicBezTo>
                  <a:pt x="683" y="1646"/>
                  <a:pt x="692" y="1648"/>
                  <a:pt x="688" y="1655"/>
                </a:cubicBezTo>
                <a:cubicBezTo>
                  <a:pt x="684" y="1663"/>
                  <a:pt x="686" y="1653"/>
                  <a:pt x="686" y="1649"/>
                </a:cubicBezTo>
                <a:cubicBezTo>
                  <a:pt x="685" y="1644"/>
                  <a:pt x="686" y="1644"/>
                  <a:pt x="681" y="1640"/>
                </a:cubicBezTo>
                <a:cubicBezTo>
                  <a:pt x="677" y="1636"/>
                  <a:pt x="682" y="1636"/>
                  <a:pt x="688" y="1633"/>
                </a:cubicBezTo>
                <a:cubicBezTo>
                  <a:pt x="688" y="1633"/>
                  <a:pt x="688" y="1637"/>
                  <a:pt x="693" y="1633"/>
                </a:cubicBezTo>
                <a:cubicBezTo>
                  <a:pt x="697" y="1630"/>
                  <a:pt x="691" y="1626"/>
                  <a:pt x="696" y="1625"/>
                </a:cubicBezTo>
                <a:cubicBezTo>
                  <a:pt x="701" y="1623"/>
                  <a:pt x="697" y="1628"/>
                  <a:pt x="698" y="1636"/>
                </a:cubicBezTo>
                <a:cubicBezTo>
                  <a:pt x="699" y="1643"/>
                  <a:pt x="698" y="1638"/>
                  <a:pt x="690" y="1642"/>
                </a:cubicBezTo>
                <a:close/>
                <a:moveTo>
                  <a:pt x="743" y="1591"/>
                </a:moveTo>
                <a:cubicBezTo>
                  <a:pt x="738" y="1591"/>
                  <a:pt x="736" y="1589"/>
                  <a:pt x="731" y="1590"/>
                </a:cubicBezTo>
                <a:cubicBezTo>
                  <a:pt x="726" y="1590"/>
                  <a:pt x="723" y="1589"/>
                  <a:pt x="724" y="1594"/>
                </a:cubicBezTo>
                <a:cubicBezTo>
                  <a:pt x="724" y="1600"/>
                  <a:pt x="714" y="1599"/>
                  <a:pt x="716" y="1603"/>
                </a:cubicBezTo>
                <a:cubicBezTo>
                  <a:pt x="717" y="1607"/>
                  <a:pt x="712" y="1603"/>
                  <a:pt x="711" y="1608"/>
                </a:cubicBezTo>
                <a:cubicBezTo>
                  <a:pt x="710" y="1613"/>
                  <a:pt x="705" y="1619"/>
                  <a:pt x="703" y="1614"/>
                </a:cubicBezTo>
                <a:cubicBezTo>
                  <a:pt x="701" y="1609"/>
                  <a:pt x="697" y="1608"/>
                  <a:pt x="702" y="1606"/>
                </a:cubicBezTo>
                <a:cubicBezTo>
                  <a:pt x="707" y="1605"/>
                  <a:pt x="711" y="1606"/>
                  <a:pt x="709" y="1601"/>
                </a:cubicBezTo>
                <a:cubicBezTo>
                  <a:pt x="707" y="1596"/>
                  <a:pt x="706" y="1602"/>
                  <a:pt x="702" y="1602"/>
                </a:cubicBezTo>
                <a:cubicBezTo>
                  <a:pt x="698" y="1602"/>
                  <a:pt x="704" y="1596"/>
                  <a:pt x="700" y="1596"/>
                </a:cubicBezTo>
                <a:cubicBezTo>
                  <a:pt x="696" y="1596"/>
                  <a:pt x="697" y="1605"/>
                  <a:pt x="693" y="1601"/>
                </a:cubicBezTo>
                <a:cubicBezTo>
                  <a:pt x="690" y="1597"/>
                  <a:pt x="685" y="1596"/>
                  <a:pt x="692" y="1593"/>
                </a:cubicBezTo>
                <a:cubicBezTo>
                  <a:pt x="700" y="1589"/>
                  <a:pt x="697" y="1596"/>
                  <a:pt x="702" y="1594"/>
                </a:cubicBezTo>
                <a:cubicBezTo>
                  <a:pt x="706" y="1592"/>
                  <a:pt x="712" y="1597"/>
                  <a:pt x="712" y="1593"/>
                </a:cubicBezTo>
                <a:cubicBezTo>
                  <a:pt x="712" y="1590"/>
                  <a:pt x="703" y="1594"/>
                  <a:pt x="700" y="1587"/>
                </a:cubicBezTo>
                <a:cubicBezTo>
                  <a:pt x="696" y="1580"/>
                  <a:pt x="695" y="1582"/>
                  <a:pt x="694" y="1585"/>
                </a:cubicBezTo>
                <a:cubicBezTo>
                  <a:pt x="693" y="1589"/>
                  <a:pt x="690" y="1592"/>
                  <a:pt x="687" y="1586"/>
                </a:cubicBezTo>
                <a:cubicBezTo>
                  <a:pt x="683" y="1580"/>
                  <a:pt x="676" y="1580"/>
                  <a:pt x="684" y="1577"/>
                </a:cubicBezTo>
                <a:cubicBezTo>
                  <a:pt x="691" y="1574"/>
                  <a:pt x="685" y="1584"/>
                  <a:pt x="690" y="1579"/>
                </a:cubicBezTo>
                <a:cubicBezTo>
                  <a:pt x="694" y="1574"/>
                  <a:pt x="696" y="1568"/>
                  <a:pt x="696" y="1568"/>
                </a:cubicBezTo>
                <a:cubicBezTo>
                  <a:pt x="701" y="1570"/>
                  <a:pt x="701" y="1574"/>
                  <a:pt x="707" y="1576"/>
                </a:cubicBezTo>
                <a:cubicBezTo>
                  <a:pt x="714" y="1579"/>
                  <a:pt x="708" y="1584"/>
                  <a:pt x="711" y="1583"/>
                </a:cubicBezTo>
                <a:cubicBezTo>
                  <a:pt x="714" y="1582"/>
                  <a:pt x="717" y="1576"/>
                  <a:pt x="715" y="1572"/>
                </a:cubicBezTo>
                <a:cubicBezTo>
                  <a:pt x="712" y="1568"/>
                  <a:pt x="708" y="1561"/>
                  <a:pt x="716" y="1566"/>
                </a:cubicBezTo>
                <a:cubicBezTo>
                  <a:pt x="723" y="1570"/>
                  <a:pt x="723" y="1572"/>
                  <a:pt x="727" y="1574"/>
                </a:cubicBezTo>
                <a:cubicBezTo>
                  <a:pt x="732" y="1577"/>
                  <a:pt x="725" y="1583"/>
                  <a:pt x="730" y="1580"/>
                </a:cubicBezTo>
                <a:cubicBezTo>
                  <a:pt x="736" y="1577"/>
                  <a:pt x="731" y="1573"/>
                  <a:pt x="736" y="1572"/>
                </a:cubicBezTo>
                <a:cubicBezTo>
                  <a:pt x="740" y="1571"/>
                  <a:pt x="743" y="1570"/>
                  <a:pt x="742" y="1566"/>
                </a:cubicBezTo>
                <a:cubicBezTo>
                  <a:pt x="741" y="1563"/>
                  <a:pt x="736" y="1571"/>
                  <a:pt x="734" y="1565"/>
                </a:cubicBezTo>
                <a:cubicBezTo>
                  <a:pt x="733" y="1562"/>
                  <a:pt x="731" y="1560"/>
                  <a:pt x="730" y="1559"/>
                </a:cubicBezTo>
                <a:cubicBezTo>
                  <a:pt x="746" y="1568"/>
                  <a:pt x="746" y="1568"/>
                  <a:pt x="746" y="1568"/>
                </a:cubicBezTo>
                <a:cubicBezTo>
                  <a:pt x="742" y="1569"/>
                  <a:pt x="738" y="1570"/>
                  <a:pt x="741" y="1573"/>
                </a:cubicBezTo>
                <a:cubicBezTo>
                  <a:pt x="744" y="1577"/>
                  <a:pt x="737" y="1576"/>
                  <a:pt x="738" y="1580"/>
                </a:cubicBezTo>
                <a:cubicBezTo>
                  <a:pt x="739" y="1583"/>
                  <a:pt x="733" y="1588"/>
                  <a:pt x="736" y="1588"/>
                </a:cubicBezTo>
                <a:cubicBezTo>
                  <a:pt x="739" y="1589"/>
                  <a:pt x="739" y="1579"/>
                  <a:pt x="743" y="1582"/>
                </a:cubicBezTo>
                <a:cubicBezTo>
                  <a:pt x="747" y="1586"/>
                  <a:pt x="748" y="1590"/>
                  <a:pt x="743" y="1591"/>
                </a:cubicBezTo>
                <a:close/>
                <a:moveTo>
                  <a:pt x="767" y="1606"/>
                </a:moveTo>
                <a:cubicBezTo>
                  <a:pt x="759" y="1604"/>
                  <a:pt x="767" y="1596"/>
                  <a:pt x="771" y="1597"/>
                </a:cubicBezTo>
                <a:cubicBezTo>
                  <a:pt x="776" y="1598"/>
                  <a:pt x="774" y="1597"/>
                  <a:pt x="775" y="1600"/>
                </a:cubicBezTo>
                <a:cubicBezTo>
                  <a:pt x="777" y="1604"/>
                  <a:pt x="775" y="1607"/>
                  <a:pt x="767" y="1606"/>
                </a:cubicBezTo>
                <a:close/>
                <a:moveTo>
                  <a:pt x="790" y="1632"/>
                </a:moveTo>
                <a:cubicBezTo>
                  <a:pt x="785" y="1632"/>
                  <a:pt x="788" y="1628"/>
                  <a:pt x="792" y="1627"/>
                </a:cubicBezTo>
                <a:cubicBezTo>
                  <a:pt x="792" y="1627"/>
                  <a:pt x="796" y="1632"/>
                  <a:pt x="790" y="1632"/>
                </a:cubicBezTo>
                <a:close/>
                <a:moveTo>
                  <a:pt x="811" y="1637"/>
                </a:moveTo>
                <a:cubicBezTo>
                  <a:pt x="806" y="1636"/>
                  <a:pt x="814" y="1633"/>
                  <a:pt x="812" y="1630"/>
                </a:cubicBezTo>
                <a:cubicBezTo>
                  <a:pt x="811" y="1628"/>
                  <a:pt x="811" y="1636"/>
                  <a:pt x="804" y="1632"/>
                </a:cubicBezTo>
                <a:cubicBezTo>
                  <a:pt x="798" y="1629"/>
                  <a:pt x="803" y="1625"/>
                  <a:pt x="810" y="1624"/>
                </a:cubicBezTo>
                <a:cubicBezTo>
                  <a:pt x="810" y="1624"/>
                  <a:pt x="814" y="1622"/>
                  <a:pt x="819" y="1627"/>
                </a:cubicBezTo>
                <a:cubicBezTo>
                  <a:pt x="823" y="1633"/>
                  <a:pt x="817" y="1639"/>
                  <a:pt x="811" y="1637"/>
                </a:cubicBezTo>
                <a:close/>
                <a:moveTo>
                  <a:pt x="843" y="1618"/>
                </a:moveTo>
                <a:cubicBezTo>
                  <a:pt x="842" y="1613"/>
                  <a:pt x="843" y="1613"/>
                  <a:pt x="837" y="1613"/>
                </a:cubicBezTo>
                <a:cubicBezTo>
                  <a:pt x="832" y="1613"/>
                  <a:pt x="837" y="1610"/>
                  <a:pt x="837" y="1605"/>
                </a:cubicBezTo>
                <a:cubicBezTo>
                  <a:pt x="838" y="1600"/>
                  <a:pt x="845" y="1600"/>
                  <a:pt x="843" y="1605"/>
                </a:cubicBezTo>
                <a:cubicBezTo>
                  <a:pt x="841" y="1610"/>
                  <a:pt x="842" y="1610"/>
                  <a:pt x="848" y="1612"/>
                </a:cubicBezTo>
                <a:cubicBezTo>
                  <a:pt x="854" y="1613"/>
                  <a:pt x="843" y="1623"/>
                  <a:pt x="843" y="1618"/>
                </a:cubicBezTo>
                <a:close/>
                <a:moveTo>
                  <a:pt x="875" y="1684"/>
                </a:moveTo>
                <a:cubicBezTo>
                  <a:pt x="869" y="1686"/>
                  <a:pt x="875" y="1675"/>
                  <a:pt x="878" y="1675"/>
                </a:cubicBezTo>
                <a:cubicBezTo>
                  <a:pt x="881" y="1675"/>
                  <a:pt x="882" y="1683"/>
                  <a:pt x="875" y="1684"/>
                </a:cubicBezTo>
                <a:close/>
                <a:moveTo>
                  <a:pt x="883" y="1647"/>
                </a:moveTo>
                <a:cubicBezTo>
                  <a:pt x="881" y="1649"/>
                  <a:pt x="881" y="1646"/>
                  <a:pt x="883" y="1644"/>
                </a:cubicBezTo>
                <a:cubicBezTo>
                  <a:pt x="883" y="1644"/>
                  <a:pt x="885" y="1645"/>
                  <a:pt x="883" y="1647"/>
                </a:cubicBezTo>
                <a:close/>
                <a:moveTo>
                  <a:pt x="890" y="1653"/>
                </a:moveTo>
                <a:cubicBezTo>
                  <a:pt x="888" y="1654"/>
                  <a:pt x="889" y="1646"/>
                  <a:pt x="894" y="1646"/>
                </a:cubicBezTo>
                <a:cubicBezTo>
                  <a:pt x="899" y="1647"/>
                  <a:pt x="893" y="1653"/>
                  <a:pt x="890" y="1653"/>
                </a:cubicBezTo>
                <a:close/>
                <a:moveTo>
                  <a:pt x="901" y="1642"/>
                </a:moveTo>
                <a:cubicBezTo>
                  <a:pt x="898" y="1643"/>
                  <a:pt x="896" y="1640"/>
                  <a:pt x="899" y="1639"/>
                </a:cubicBezTo>
                <a:cubicBezTo>
                  <a:pt x="902" y="1639"/>
                  <a:pt x="905" y="1642"/>
                  <a:pt x="901" y="1642"/>
                </a:cubicBezTo>
                <a:close/>
                <a:moveTo>
                  <a:pt x="900" y="1633"/>
                </a:moveTo>
                <a:cubicBezTo>
                  <a:pt x="903" y="1630"/>
                  <a:pt x="900" y="1628"/>
                  <a:pt x="901" y="1628"/>
                </a:cubicBezTo>
                <a:cubicBezTo>
                  <a:pt x="901" y="1628"/>
                  <a:pt x="901" y="1628"/>
                  <a:pt x="903" y="1628"/>
                </a:cubicBezTo>
                <a:cubicBezTo>
                  <a:pt x="908" y="1629"/>
                  <a:pt x="895" y="1638"/>
                  <a:pt x="900" y="1633"/>
                </a:cubicBezTo>
                <a:close/>
                <a:moveTo>
                  <a:pt x="912" y="1621"/>
                </a:moveTo>
                <a:cubicBezTo>
                  <a:pt x="909" y="1622"/>
                  <a:pt x="909" y="1619"/>
                  <a:pt x="911" y="1618"/>
                </a:cubicBezTo>
                <a:cubicBezTo>
                  <a:pt x="911" y="1618"/>
                  <a:pt x="915" y="1621"/>
                  <a:pt x="912" y="1621"/>
                </a:cubicBezTo>
                <a:close/>
                <a:moveTo>
                  <a:pt x="920" y="1612"/>
                </a:moveTo>
                <a:cubicBezTo>
                  <a:pt x="923" y="1611"/>
                  <a:pt x="922" y="1615"/>
                  <a:pt x="919" y="1617"/>
                </a:cubicBezTo>
                <a:cubicBezTo>
                  <a:pt x="915" y="1618"/>
                  <a:pt x="917" y="1614"/>
                  <a:pt x="920" y="1612"/>
                </a:cubicBezTo>
                <a:close/>
                <a:moveTo>
                  <a:pt x="921" y="1631"/>
                </a:moveTo>
                <a:cubicBezTo>
                  <a:pt x="917" y="1630"/>
                  <a:pt x="918" y="1628"/>
                  <a:pt x="920" y="1624"/>
                </a:cubicBezTo>
                <a:cubicBezTo>
                  <a:pt x="923" y="1621"/>
                  <a:pt x="923" y="1627"/>
                  <a:pt x="924" y="1625"/>
                </a:cubicBezTo>
                <a:cubicBezTo>
                  <a:pt x="926" y="1624"/>
                  <a:pt x="924" y="1620"/>
                  <a:pt x="926" y="1621"/>
                </a:cubicBezTo>
                <a:cubicBezTo>
                  <a:pt x="927" y="1621"/>
                  <a:pt x="928" y="1621"/>
                  <a:pt x="930" y="1623"/>
                </a:cubicBezTo>
                <a:cubicBezTo>
                  <a:pt x="931" y="1626"/>
                  <a:pt x="928" y="1627"/>
                  <a:pt x="925" y="1628"/>
                </a:cubicBezTo>
                <a:cubicBezTo>
                  <a:pt x="921" y="1629"/>
                  <a:pt x="929" y="1633"/>
                  <a:pt x="924" y="1637"/>
                </a:cubicBezTo>
                <a:cubicBezTo>
                  <a:pt x="920" y="1641"/>
                  <a:pt x="925" y="1632"/>
                  <a:pt x="921" y="1631"/>
                </a:cubicBezTo>
                <a:close/>
                <a:moveTo>
                  <a:pt x="938" y="1646"/>
                </a:moveTo>
                <a:cubicBezTo>
                  <a:pt x="934" y="1647"/>
                  <a:pt x="932" y="1644"/>
                  <a:pt x="932" y="1648"/>
                </a:cubicBezTo>
                <a:cubicBezTo>
                  <a:pt x="932" y="1652"/>
                  <a:pt x="929" y="1649"/>
                  <a:pt x="929" y="1652"/>
                </a:cubicBezTo>
                <a:cubicBezTo>
                  <a:pt x="930" y="1655"/>
                  <a:pt x="929" y="1660"/>
                  <a:pt x="927" y="1656"/>
                </a:cubicBezTo>
                <a:cubicBezTo>
                  <a:pt x="925" y="1652"/>
                  <a:pt x="922" y="1650"/>
                  <a:pt x="926" y="1648"/>
                </a:cubicBezTo>
                <a:cubicBezTo>
                  <a:pt x="930" y="1646"/>
                  <a:pt x="935" y="1644"/>
                  <a:pt x="934" y="1641"/>
                </a:cubicBezTo>
                <a:cubicBezTo>
                  <a:pt x="933" y="1638"/>
                  <a:pt x="934" y="1639"/>
                  <a:pt x="937" y="1638"/>
                </a:cubicBezTo>
                <a:cubicBezTo>
                  <a:pt x="941" y="1638"/>
                  <a:pt x="941" y="1644"/>
                  <a:pt x="938" y="1646"/>
                </a:cubicBezTo>
                <a:close/>
                <a:moveTo>
                  <a:pt x="947" y="1650"/>
                </a:moveTo>
                <a:cubicBezTo>
                  <a:pt x="941" y="1651"/>
                  <a:pt x="945" y="1648"/>
                  <a:pt x="948" y="1646"/>
                </a:cubicBezTo>
                <a:cubicBezTo>
                  <a:pt x="948" y="1646"/>
                  <a:pt x="952" y="1649"/>
                  <a:pt x="947" y="1650"/>
                </a:cubicBezTo>
                <a:close/>
                <a:moveTo>
                  <a:pt x="952" y="1612"/>
                </a:moveTo>
                <a:cubicBezTo>
                  <a:pt x="954" y="1612"/>
                  <a:pt x="956" y="1615"/>
                  <a:pt x="953" y="1616"/>
                </a:cubicBezTo>
                <a:cubicBezTo>
                  <a:pt x="949" y="1618"/>
                  <a:pt x="950" y="1612"/>
                  <a:pt x="952" y="1612"/>
                </a:cubicBezTo>
                <a:close/>
                <a:moveTo>
                  <a:pt x="954" y="1671"/>
                </a:moveTo>
                <a:cubicBezTo>
                  <a:pt x="950" y="1671"/>
                  <a:pt x="952" y="1668"/>
                  <a:pt x="955" y="1667"/>
                </a:cubicBezTo>
                <a:cubicBezTo>
                  <a:pt x="955" y="1667"/>
                  <a:pt x="957" y="1671"/>
                  <a:pt x="954" y="1671"/>
                </a:cubicBezTo>
                <a:close/>
                <a:moveTo>
                  <a:pt x="964" y="1666"/>
                </a:moveTo>
                <a:cubicBezTo>
                  <a:pt x="958" y="1669"/>
                  <a:pt x="964" y="1662"/>
                  <a:pt x="960" y="1660"/>
                </a:cubicBezTo>
                <a:cubicBezTo>
                  <a:pt x="957" y="1658"/>
                  <a:pt x="956" y="1657"/>
                  <a:pt x="960" y="1655"/>
                </a:cubicBezTo>
                <a:cubicBezTo>
                  <a:pt x="960" y="1655"/>
                  <a:pt x="966" y="1651"/>
                  <a:pt x="963" y="1655"/>
                </a:cubicBezTo>
                <a:cubicBezTo>
                  <a:pt x="960" y="1659"/>
                  <a:pt x="963" y="1657"/>
                  <a:pt x="966" y="1659"/>
                </a:cubicBezTo>
                <a:cubicBezTo>
                  <a:pt x="968" y="1662"/>
                  <a:pt x="970" y="1662"/>
                  <a:pt x="964" y="1666"/>
                </a:cubicBezTo>
                <a:close/>
                <a:moveTo>
                  <a:pt x="976" y="1659"/>
                </a:moveTo>
                <a:cubicBezTo>
                  <a:pt x="974" y="1663"/>
                  <a:pt x="974" y="1654"/>
                  <a:pt x="976" y="1651"/>
                </a:cubicBezTo>
                <a:cubicBezTo>
                  <a:pt x="976" y="1651"/>
                  <a:pt x="978" y="1655"/>
                  <a:pt x="976" y="1659"/>
                </a:cubicBezTo>
                <a:close/>
                <a:moveTo>
                  <a:pt x="985" y="1581"/>
                </a:moveTo>
                <a:cubicBezTo>
                  <a:pt x="985" y="1581"/>
                  <a:pt x="986" y="1582"/>
                  <a:pt x="988" y="1581"/>
                </a:cubicBezTo>
                <a:cubicBezTo>
                  <a:pt x="990" y="1579"/>
                  <a:pt x="991" y="1582"/>
                  <a:pt x="991" y="1582"/>
                </a:cubicBezTo>
                <a:cubicBezTo>
                  <a:pt x="991" y="1582"/>
                  <a:pt x="990" y="1582"/>
                  <a:pt x="988" y="1584"/>
                </a:cubicBezTo>
                <a:cubicBezTo>
                  <a:pt x="986" y="1585"/>
                  <a:pt x="988" y="1588"/>
                  <a:pt x="988" y="1593"/>
                </a:cubicBezTo>
                <a:cubicBezTo>
                  <a:pt x="987" y="1598"/>
                  <a:pt x="986" y="1588"/>
                  <a:pt x="986" y="1588"/>
                </a:cubicBezTo>
                <a:cubicBezTo>
                  <a:pt x="986" y="1588"/>
                  <a:pt x="985" y="1584"/>
                  <a:pt x="985" y="1581"/>
                </a:cubicBezTo>
                <a:close/>
                <a:moveTo>
                  <a:pt x="988" y="1655"/>
                </a:moveTo>
                <a:cubicBezTo>
                  <a:pt x="986" y="1656"/>
                  <a:pt x="982" y="1648"/>
                  <a:pt x="990" y="1650"/>
                </a:cubicBezTo>
                <a:cubicBezTo>
                  <a:pt x="999" y="1653"/>
                  <a:pt x="990" y="1654"/>
                  <a:pt x="988" y="1655"/>
                </a:cubicBezTo>
                <a:close/>
                <a:moveTo>
                  <a:pt x="998" y="1597"/>
                </a:moveTo>
                <a:cubicBezTo>
                  <a:pt x="997" y="1601"/>
                  <a:pt x="995" y="1594"/>
                  <a:pt x="998" y="1593"/>
                </a:cubicBezTo>
                <a:cubicBezTo>
                  <a:pt x="1000" y="1592"/>
                  <a:pt x="999" y="1594"/>
                  <a:pt x="998" y="1597"/>
                </a:cubicBezTo>
                <a:close/>
                <a:moveTo>
                  <a:pt x="1030" y="1658"/>
                </a:moveTo>
                <a:cubicBezTo>
                  <a:pt x="1028" y="1660"/>
                  <a:pt x="1023" y="1661"/>
                  <a:pt x="1026" y="1663"/>
                </a:cubicBezTo>
                <a:cubicBezTo>
                  <a:pt x="1029" y="1664"/>
                  <a:pt x="1029" y="1667"/>
                  <a:pt x="1025" y="1666"/>
                </a:cubicBezTo>
                <a:cubicBezTo>
                  <a:pt x="1022" y="1665"/>
                  <a:pt x="1022" y="1663"/>
                  <a:pt x="1021" y="1659"/>
                </a:cubicBezTo>
                <a:cubicBezTo>
                  <a:pt x="1021" y="1655"/>
                  <a:pt x="1026" y="1655"/>
                  <a:pt x="1022" y="1654"/>
                </a:cubicBezTo>
                <a:cubicBezTo>
                  <a:pt x="1018" y="1652"/>
                  <a:pt x="1018" y="1653"/>
                  <a:pt x="1015" y="1653"/>
                </a:cubicBezTo>
                <a:cubicBezTo>
                  <a:pt x="1012" y="1653"/>
                  <a:pt x="1012" y="1648"/>
                  <a:pt x="1016" y="1647"/>
                </a:cubicBezTo>
                <a:cubicBezTo>
                  <a:pt x="1019" y="1647"/>
                  <a:pt x="1019" y="1645"/>
                  <a:pt x="1020" y="1645"/>
                </a:cubicBezTo>
                <a:cubicBezTo>
                  <a:pt x="1019" y="1645"/>
                  <a:pt x="1019" y="1648"/>
                  <a:pt x="1023" y="1651"/>
                </a:cubicBezTo>
                <a:cubicBezTo>
                  <a:pt x="1028" y="1654"/>
                  <a:pt x="1021" y="1659"/>
                  <a:pt x="1025" y="1657"/>
                </a:cubicBezTo>
                <a:cubicBezTo>
                  <a:pt x="1030" y="1655"/>
                  <a:pt x="1028" y="1651"/>
                  <a:pt x="1030" y="1652"/>
                </a:cubicBezTo>
                <a:cubicBezTo>
                  <a:pt x="1033" y="1653"/>
                  <a:pt x="1032" y="1656"/>
                  <a:pt x="1030" y="1658"/>
                </a:cubicBezTo>
                <a:close/>
                <a:moveTo>
                  <a:pt x="1056" y="1607"/>
                </a:moveTo>
                <a:cubicBezTo>
                  <a:pt x="1053" y="1608"/>
                  <a:pt x="1052" y="1603"/>
                  <a:pt x="1055" y="1602"/>
                </a:cubicBezTo>
                <a:cubicBezTo>
                  <a:pt x="1059" y="1601"/>
                  <a:pt x="1059" y="1606"/>
                  <a:pt x="1056" y="1607"/>
                </a:cubicBezTo>
                <a:close/>
                <a:moveTo>
                  <a:pt x="1077" y="1648"/>
                </a:moveTo>
                <a:cubicBezTo>
                  <a:pt x="1074" y="1647"/>
                  <a:pt x="1075" y="1639"/>
                  <a:pt x="1078" y="1641"/>
                </a:cubicBezTo>
                <a:cubicBezTo>
                  <a:pt x="1080" y="1643"/>
                  <a:pt x="1079" y="1648"/>
                  <a:pt x="1077" y="1648"/>
                </a:cubicBezTo>
                <a:close/>
                <a:moveTo>
                  <a:pt x="1081" y="1639"/>
                </a:moveTo>
                <a:cubicBezTo>
                  <a:pt x="1079" y="1639"/>
                  <a:pt x="1081" y="1635"/>
                  <a:pt x="1082" y="1637"/>
                </a:cubicBezTo>
                <a:cubicBezTo>
                  <a:pt x="1084" y="1638"/>
                  <a:pt x="1083" y="1640"/>
                  <a:pt x="1081" y="1639"/>
                </a:cubicBezTo>
                <a:close/>
                <a:moveTo>
                  <a:pt x="1096" y="1601"/>
                </a:moveTo>
                <a:cubicBezTo>
                  <a:pt x="1092" y="1604"/>
                  <a:pt x="1094" y="1598"/>
                  <a:pt x="1091" y="1597"/>
                </a:cubicBezTo>
                <a:cubicBezTo>
                  <a:pt x="1088" y="1595"/>
                  <a:pt x="1085" y="1592"/>
                  <a:pt x="1089" y="1590"/>
                </a:cubicBezTo>
                <a:cubicBezTo>
                  <a:pt x="1094" y="1588"/>
                  <a:pt x="1092" y="1593"/>
                  <a:pt x="1093" y="1595"/>
                </a:cubicBezTo>
                <a:cubicBezTo>
                  <a:pt x="1094" y="1598"/>
                  <a:pt x="1099" y="1597"/>
                  <a:pt x="1096" y="1601"/>
                </a:cubicBezTo>
                <a:close/>
                <a:moveTo>
                  <a:pt x="1241" y="1673"/>
                </a:moveTo>
                <a:cubicBezTo>
                  <a:pt x="1238" y="1679"/>
                  <a:pt x="1236" y="1682"/>
                  <a:pt x="1231" y="1690"/>
                </a:cubicBezTo>
                <a:cubicBezTo>
                  <a:pt x="1225" y="1698"/>
                  <a:pt x="1224" y="1706"/>
                  <a:pt x="1221" y="1714"/>
                </a:cubicBezTo>
                <a:cubicBezTo>
                  <a:pt x="1218" y="1723"/>
                  <a:pt x="1218" y="1726"/>
                  <a:pt x="1214" y="1727"/>
                </a:cubicBezTo>
                <a:cubicBezTo>
                  <a:pt x="1210" y="1729"/>
                  <a:pt x="1212" y="1715"/>
                  <a:pt x="1212" y="1715"/>
                </a:cubicBezTo>
                <a:cubicBezTo>
                  <a:pt x="1212" y="1715"/>
                  <a:pt x="1211" y="1708"/>
                  <a:pt x="1212" y="1698"/>
                </a:cubicBezTo>
                <a:cubicBezTo>
                  <a:pt x="1214" y="1688"/>
                  <a:pt x="1211" y="1690"/>
                  <a:pt x="1210" y="1678"/>
                </a:cubicBezTo>
                <a:cubicBezTo>
                  <a:pt x="1208" y="1666"/>
                  <a:pt x="1211" y="1653"/>
                  <a:pt x="1211" y="1653"/>
                </a:cubicBezTo>
                <a:cubicBezTo>
                  <a:pt x="1211" y="1653"/>
                  <a:pt x="1216" y="1657"/>
                  <a:pt x="1216" y="1661"/>
                </a:cubicBezTo>
                <a:cubicBezTo>
                  <a:pt x="1216" y="1665"/>
                  <a:pt x="1222" y="1661"/>
                  <a:pt x="1218" y="1666"/>
                </a:cubicBezTo>
                <a:cubicBezTo>
                  <a:pt x="1215" y="1671"/>
                  <a:pt x="1225" y="1666"/>
                  <a:pt x="1223" y="1672"/>
                </a:cubicBezTo>
                <a:cubicBezTo>
                  <a:pt x="1221" y="1678"/>
                  <a:pt x="1228" y="1681"/>
                  <a:pt x="1225" y="1678"/>
                </a:cubicBezTo>
                <a:cubicBezTo>
                  <a:pt x="1222" y="1676"/>
                  <a:pt x="1231" y="1676"/>
                  <a:pt x="1228" y="1673"/>
                </a:cubicBezTo>
                <a:cubicBezTo>
                  <a:pt x="1224" y="1670"/>
                  <a:pt x="1231" y="1671"/>
                  <a:pt x="1230" y="1668"/>
                </a:cubicBezTo>
                <a:cubicBezTo>
                  <a:pt x="1230" y="1665"/>
                  <a:pt x="1227" y="1662"/>
                  <a:pt x="1232" y="1664"/>
                </a:cubicBezTo>
                <a:cubicBezTo>
                  <a:pt x="1237" y="1666"/>
                  <a:pt x="1229" y="1672"/>
                  <a:pt x="1235" y="1672"/>
                </a:cubicBezTo>
                <a:cubicBezTo>
                  <a:pt x="1240" y="1672"/>
                  <a:pt x="1236" y="1665"/>
                  <a:pt x="1239" y="1665"/>
                </a:cubicBezTo>
                <a:cubicBezTo>
                  <a:pt x="1243" y="1665"/>
                  <a:pt x="1244" y="1666"/>
                  <a:pt x="1241" y="1673"/>
                </a:cubicBezTo>
                <a:close/>
                <a:moveTo>
                  <a:pt x="1250" y="1594"/>
                </a:moveTo>
                <a:cubicBezTo>
                  <a:pt x="1245" y="1594"/>
                  <a:pt x="1248" y="1582"/>
                  <a:pt x="1252" y="1586"/>
                </a:cubicBezTo>
                <a:cubicBezTo>
                  <a:pt x="1256" y="1590"/>
                  <a:pt x="1255" y="1594"/>
                  <a:pt x="1250" y="1594"/>
                </a:cubicBezTo>
                <a:close/>
                <a:moveTo>
                  <a:pt x="1322" y="1594"/>
                </a:moveTo>
                <a:cubicBezTo>
                  <a:pt x="1324" y="1594"/>
                  <a:pt x="1326" y="1594"/>
                  <a:pt x="1327" y="1600"/>
                </a:cubicBezTo>
                <a:cubicBezTo>
                  <a:pt x="1329" y="1607"/>
                  <a:pt x="1325" y="1610"/>
                  <a:pt x="1325" y="1610"/>
                </a:cubicBezTo>
                <a:cubicBezTo>
                  <a:pt x="1325" y="1610"/>
                  <a:pt x="1326" y="1605"/>
                  <a:pt x="1322" y="1601"/>
                </a:cubicBezTo>
                <a:cubicBezTo>
                  <a:pt x="1318" y="1598"/>
                  <a:pt x="1320" y="1593"/>
                  <a:pt x="1322" y="1594"/>
                </a:cubicBezTo>
                <a:close/>
                <a:moveTo>
                  <a:pt x="1337" y="1626"/>
                </a:moveTo>
                <a:cubicBezTo>
                  <a:pt x="1334" y="1630"/>
                  <a:pt x="1341" y="1632"/>
                  <a:pt x="1338" y="1636"/>
                </a:cubicBezTo>
                <a:cubicBezTo>
                  <a:pt x="1334" y="1641"/>
                  <a:pt x="1338" y="1634"/>
                  <a:pt x="1334" y="1632"/>
                </a:cubicBezTo>
                <a:cubicBezTo>
                  <a:pt x="1329" y="1630"/>
                  <a:pt x="1333" y="1627"/>
                  <a:pt x="1327" y="1624"/>
                </a:cubicBezTo>
                <a:cubicBezTo>
                  <a:pt x="1322" y="1622"/>
                  <a:pt x="1323" y="1619"/>
                  <a:pt x="1325" y="1617"/>
                </a:cubicBezTo>
                <a:cubicBezTo>
                  <a:pt x="1325" y="1617"/>
                  <a:pt x="1328" y="1616"/>
                  <a:pt x="1326" y="1611"/>
                </a:cubicBezTo>
                <a:cubicBezTo>
                  <a:pt x="1325" y="1606"/>
                  <a:pt x="1331" y="1609"/>
                  <a:pt x="1330" y="1614"/>
                </a:cubicBezTo>
                <a:cubicBezTo>
                  <a:pt x="1329" y="1618"/>
                  <a:pt x="1330" y="1621"/>
                  <a:pt x="1333" y="1624"/>
                </a:cubicBezTo>
                <a:cubicBezTo>
                  <a:pt x="1336" y="1627"/>
                  <a:pt x="1334" y="1618"/>
                  <a:pt x="1336" y="1620"/>
                </a:cubicBezTo>
                <a:cubicBezTo>
                  <a:pt x="1338" y="1621"/>
                  <a:pt x="1338" y="1615"/>
                  <a:pt x="1342" y="1617"/>
                </a:cubicBezTo>
                <a:cubicBezTo>
                  <a:pt x="1347" y="1620"/>
                  <a:pt x="1340" y="1623"/>
                  <a:pt x="1337" y="1626"/>
                </a:cubicBezTo>
                <a:close/>
                <a:moveTo>
                  <a:pt x="1351" y="1623"/>
                </a:moveTo>
                <a:cubicBezTo>
                  <a:pt x="1349" y="1626"/>
                  <a:pt x="1348" y="1620"/>
                  <a:pt x="1350" y="1620"/>
                </a:cubicBezTo>
                <a:cubicBezTo>
                  <a:pt x="1352" y="1620"/>
                  <a:pt x="1353" y="1621"/>
                  <a:pt x="1351" y="1623"/>
                </a:cubicBezTo>
                <a:close/>
                <a:moveTo>
                  <a:pt x="1353" y="1555"/>
                </a:moveTo>
                <a:cubicBezTo>
                  <a:pt x="1348" y="1557"/>
                  <a:pt x="1353" y="1551"/>
                  <a:pt x="1348" y="1550"/>
                </a:cubicBezTo>
                <a:cubicBezTo>
                  <a:pt x="1344" y="1548"/>
                  <a:pt x="1345" y="1551"/>
                  <a:pt x="1341" y="1551"/>
                </a:cubicBezTo>
                <a:cubicBezTo>
                  <a:pt x="1338" y="1551"/>
                  <a:pt x="1343" y="1546"/>
                  <a:pt x="1341" y="1545"/>
                </a:cubicBezTo>
                <a:cubicBezTo>
                  <a:pt x="1339" y="1544"/>
                  <a:pt x="1341" y="1542"/>
                  <a:pt x="1338" y="1544"/>
                </a:cubicBezTo>
                <a:cubicBezTo>
                  <a:pt x="1335" y="1546"/>
                  <a:pt x="1337" y="1550"/>
                  <a:pt x="1334" y="1549"/>
                </a:cubicBezTo>
                <a:cubicBezTo>
                  <a:pt x="1330" y="1548"/>
                  <a:pt x="1336" y="1541"/>
                  <a:pt x="1338" y="1536"/>
                </a:cubicBezTo>
                <a:cubicBezTo>
                  <a:pt x="1338" y="1536"/>
                  <a:pt x="1340" y="1540"/>
                  <a:pt x="1343" y="1543"/>
                </a:cubicBezTo>
                <a:cubicBezTo>
                  <a:pt x="1346" y="1546"/>
                  <a:pt x="1344" y="1537"/>
                  <a:pt x="1347" y="1539"/>
                </a:cubicBezTo>
                <a:cubicBezTo>
                  <a:pt x="1349" y="1542"/>
                  <a:pt x="1346" y="1544"/>
                  <a:pt x="1349" y="1546"/>
                </a:cubicBezTo>
                <a:cubicBezTo>
                  <a:pt x="1353" y="1548"/>
                  <a:pt x="1357" y="1554"/>
                  <a:pt x="1353" y="1555"/>
                </a:cubicBezTo>
                <a:close/>
                <a:moveTo>
                  <a:pt x="1357" y="1651"/>
                </a:moveTo>
                <a:cubicBezTo>
                  <a:pt x="1353" y="1651"/>
                  <a:pt x="1353" y="1644"/>
                  <a:pt x="1357" y="1645"/>
                </a:cubicBezTo>
                <a:cubicBezTo>
                  <a:pt x="1360" y="1645"/>
                  <a:pt x="1360" y="1651"/>
                  <a:pt x="1357" y="1651"/>
                </a:cubicBezTo>
                <a:close/>
                <a:moveTo>
                  <a:pt x="1357" y="1676"/>
                </a:moveTo>
                <a:cubicBezTo>
                  <a:pt x="1353" y="1674"/>
                  <a:pt x="1360" y="1666"/>
                  <a:pt x="1361" y="1671"/>
                </a:cubicBezTo>
                <a:cubicBezTo>
                  <a:pt x="1362" y="1676"/>
                  <a:pt x="1362" y="1678"/>
                  <a:pt x="1357" y="1676"/>
                </a:cubicBezTo>
                <a:close/>
                <a:moveTo>
                  <a:pt x="1360" y="1570"/>
                </a:moveTo>
                <a:cubicBezTo>
                  <a:pt x="1356" y="1569"/>
                  <a:pt x="1372" y="1544"/>
                  <a:pt x="1367" y="1555"/>
                </a:cubicBezTo>
                <a:cubicBezTo>
                  <a:pt x="1362" y="1566"/>
                  <a:pt x="1365" y="1571"/>
                  <a:pt x="1360" y="1570"/>
                </a:cubicBezTo>
                <a:close/>
                <a:moveTo>
                  <a:pt x="1369" y="1606"/>
                </a:moveTo>
                <a:cubicBezTo>
                  <a:pt x="1374" y="1605"/>
                  <a:pt x="1372" y="1603"/>
                  <a:pt x="1368" y="1603"/>
                </a:cubicBezTo>
                <a:cubicBezTo>
                  <a:pt x="1363" y="1602"/>
                  <a:pt x="1367" y="1593"/>
                  <a:pt x="1369" y="1594"/>
                </a:cubicBezTo>
                <a:cubicBezTo>
                  <a:pt x="1370" y="1596"/>
                  <a:pt x="1370" y="1600"/>
                  <a:pt x="1373" y="1602"/>
                </a:cubicBezTo>
                <a:cubicBezTo>
                  <a:pt x="1376" y="1603"/>
                  <a:pt x="1377" y="1607"/>
                  <a:pt x="1377" y="1612"/>
                </a:cubicBezTo>
                <a:cubicBezTo>
                  <a:pt x="1376" y="1616"/>
                  <a:pt x="1374" y="1611"/>
                  <a:pt x="1370" y="1612"/>
                </a:cubicBezTo>
                <a:cubicBezTo>
                  <a:pt x="1366" y="1612"/>
                  <a:pt x="1373" y="1621"/>
                  <a:pt x="1369" y="1621"/>
                </a:cubicBezTo>
                <a:cubicBezTo>
                  <a:pt x="1366" y="1621"/>
                  <a:pt x="1371" y="1615"/>
                  <a:pt x="1367" y="1614"/>
                </a:cubicBezTo>
                <a:cubicBezTo>
                  <a:pt x="1363" y="1614"/>
                  <a:pt x="1369" y="1610"/>
                  <a:pt x="1364" y="1609"/>
                </a:cubicBezTo>
                <a:cubicBezTo>
                  <a:pt x="1359" y="1608"/>
                  <a:pt x="1365" y="1606"/>
                  <a:pt x="1369" y="1606"/>
                </a:cubicBezTo>
                <a:close/>
                <a:moveTo>
                  <a:pt x="1369" y="1681"/>
                </a:moveTo>
                <a:cubicBezTo>
                  <a:pt x="1365" y="1685"/>
                  <a:pt x="1369" y="1669"/>
                  <a:pt x="1370" y="1670"/>
                </a:cubicBezTo>
                <a:cubicBezTo>
                  <a:pt x="1372" y="1672"/>
                  <a:pt x="1372" y="1677"/>
                  <a:pt x="1369" y="1681"/>
                </a:cubicBezTo>
                <a:close/>
                <a:moveTo>
                  <a:pt x="1372" y="1646"/>
                </a:moveTo>
                <a:cubicBezTo>
                  <a:pt x="1371" y="1649"/>
                  <a:pt x="1370" y="1656"/>
                  <a:pt x="1366" y="1655"/>
                </a:cubicBezTo>
                <a:cubicBezTo>
                  <a:pt x="1361" y="1655"/>
                  <a:pt x="1370" y="1650"/>
                  <a:pt x="1366" y="1648"/>
                </a:cubicBezTo>
                <a:cubicBezTo>
                  <a:pt x="1362" y="1646"/>
                  <a:pt x="1367" y="1636"/>
                  <a:pt x="1370" y="1643"/>
                </a:cubicBezTo>
                <a:cubicBezTo>
                  <a:pt x="1371" y="1644"/>
                  <a:pt x="1371" y="1645"/>
                  <a:pt x="1372" y="1646"/>
                </a:cubicBezTo>
                <a:cubicBezTo>
                  <a:pt x="1372" y="1645"/>
                  <a:pt x="1372" y="1644"/>
                  <a:pt x="1372" y="1644"/>
                </a:cubicBezTo>
                <a:cubicBezTo>
                  <a:pt x="1372" y="1644"/>
                  <a:pt x="1373" y="1647"/>
                  <a:pt x="1372" y="1646"/>
                </a:cubicBezTo>
                <a:close/>
                <a:moveTo>
                  <a:pt x="1373" y="1632"/>
                </a:moveTo>
                <a:cubicBezTo>
                  <a:pt x="1370" y="1638"/>
                  <a:pt x="1372" y="1630"/>
                  <a:pt x="1374" y="1624"/>
                </a:cubicBezTo>
                <a:cubicBezTo>
                  <a:pt x="1374" y="1624"/>
                  <a:pt x="1376" y="1626"/>
                  <a:pt x="1373" y="1632"/>
                </a:cubicBezTo>
                <a:close/>
                <a:moveTo>
                  <a:pt x="1377" y="1706"/>
                </a:moveTo>
                <a:cubicBezTo>
                  <a:pt x="1371" y="1709"/>
                  <a:pt x="1377" y="1703"/>
                  <a:pt x="1379" y="1700"/>
                </a:cubicBezTo>
                <a:cubicBezTo>
                  <a:pt x="1379" y="1700"/>
                  <a:pt x="1383" y="1704"/>
                  <a:pt x="1377" y="1706"/>
                </a:cubicBezTo>
                <a:close/>
                <a:moveTo>
                  <a:pt x="1394" y="1679"/>
                </a:moveTo>
                <a:cubicBezTo>
                  <a:pt x="1392" y="1682"/>
                  <a:pt x="1390" y="1680"/>
                  <a:pt x="1390" y="1683"/>
                </a:cubicBezTo>
                <a:cubicBezTo>
                  <a:pt x="1391" y="1686"/>
                  <a:pt x="1392" y="1689"/>
                  <a:pt x="1389" y="1693"/>
                </a:cubicBezTo>
                <a:cubicBezTo>
                  <a:pt x="1387" y="1696"/>
                  <a:pt x="1389" y="1698"/>
                  <a:pt x="1383" y="1700"/>
                </a:cubicBezTo>
                <a:cubicBezTo>
                  <a:pt x="1378" y="1702"/>
                  <a:pt x="1383" y="1698"/>
                  <a:pt x="1380" y="1693"/>
                </a:cubicBezTo>
                <a:cubicBezTo>
                  <a:pt x="1385" y="1689"/>
                  <a:pt x="1382" y="1695"/>
                  <a:pt x="1386" y="1694"/>
                </a:cubicBezTo>
                <a:cubicBezTo>
                  <a:pt x="1389" y="1693"/>
                  <a:pt x="1388" y="1690"/>
                  <a:pt x="1385" y="1685"/>
                </a:cubicBezTo>
                <a:cubicBezTo>
                  <a:pt x="1383" y="1681"/>
                  <a:pt x="1389" y="1683"/>
                  <a:pt x="1388" y="1679"/>
                </a:cubicBezTo>
                <a:cubicBezTo>
                  <a:pt x="1388" y="1674"/>
                  <a:pt x="1389" y="1674"/>
                  <a:pt x="1393" y="1674"/>
                </a:cubicBezTo>
                <a:cubicBezTo>
                  <a:pt x="1397" y="1674"/>
                  <a:pt x="1396" y="1676"/>
                  <a:pt x="1394" y="1679"/>
                </a:cubicBezTo>
                <a:close/>
                <a:moveTo>
                  <a:pt x="1396" y="1631"/>
                </a:moveTo>
                <a:cubicBezTo>
                  <a:pt x="1393" y="1635"/>
                  <a:pt x="1394" y="1622"/>
                  <a:pt x="1396" y="1623"/>
                </a:cubicBezTo>
                <a:cubicBezTo>
                  <a:pt x="1399" y="1624"/>
                  <a:pt x="1399" y="1627"/>
                  <a:pt x="1396" y="1631"/>
                </a:cubicBezTo>
                <a:close/>
                <a:moveTo>
                  <a:pt x="1398" y="1615"/>
                </a:moveTo>
                <a:cubicBezTo>
                  <a:pt x="1393" y="1617"/>
                  <a:pt x="1395" y="1612"/>
                  <a:pt x="1397" y="1609"/>
                </a:cubicBezTo>
                <a:cubicBezTo>
                  <a:pt x="1399" y="1606"/>
                  <a:pt x="1401" y="1605"/>
                  <a:pt x="1401" y="1610"/>
                </a:cubicBezTo>
                <a:cubicBezTo>
                  <a:pt x="1401" y="1616"/>
                  <a:pt x="1404" y="1612"/>
                  <a:pt x="1408" y="1610"/>
                </a:cubicBezTo>
                <a:cubicBezTo>
                  <a:pt x="1408" y="1610"/>
                  <a:pt x="1414" y="1614"/>
                  <a:pt x="1411" y="1618"/>
                </a:cubicBezTo>
                <a:cubicBezTo>
                  <a:pt x="1409" y="1623"/>
                  <a:pt x="1407" y="1619"/>
                  <a:pt x="1404" y="1617"/>
                </a:cubicBezTo>
                <a:cubicBezTo>
                  <a:pt x="1402" y="1615"/>
                  <a:pt x="1402" y="1613"/>
                  <a:pt x="1398" y="1615"/>
                </a:cubicBezTo>
                <a:close/>
                <a:moveTo>
                  <a:pt x="1419" y="1641"/>
                </a:moveTo>
                <a:cubicBezTo>
                  <a:pt x="1413" y="1643"/>
                  <a:pt x="1420" y="1637"/>
                  <a:pt x="1418" y="1634"/>
                </a:cubicBezTo>
                <a:cubicBezTo>
                  <a:pt x="1415" y="1630"/>
                  <a:pt x="1418" y="1636"/>
                  <a:pt x="1413" y="1638"/>
                </a:cubicBezTo>
                <a:cubicBezTo>
                  <a:pt x="1409" y="1639"/>
                  <a:pt x="1413" y="1632"/>
                  <a:pt x="1411" y="1630"/>
                </a:cubicBezTo>
                <a:cubicBezTo>
                  <a:pt x="1408" y="1627"/>
                  <a:pt x="1410" y="1633"/>
                  <a:pt x="1406" y="1635"/>
                </a:cubicBezTo>
                <a:cubicBezTo>
                  <a:pt x="1403" y="1637"/>
                  <a:pt x="1401" y="1632"/>
                  <a:pt x="1402" y="1630"/>
                </a:cubicBezTo>
                <a:cubicBezTo>
                  <a:pt x="1404" y="1627"/>
                  <a:pt x="1403" y="1626"/>
                  <a:pt x="1407" y="1626"/>
                </a:cubicBezTo>
                <a:cubicBezTo>
                  <a:pt x="1410" y="1627"/>
                  <a:pt x="1404" y="1622"/>
                  <a:pt x="1410" y="1622"/>
                </a:cubicBezTo>
                <a:cubicBezTo>
                  <a:pt x="1415" y="1621"/>
                  <a:pt x="1412" y="1622"/>
                  <a:pt x="1416" y="1628"/>
                </a:cubicBezTo>
                <a:cubicBezTo>
                  <a:pt x="1419" y="1633"/>
                  <a:pt x="1420" y="1627"/>
                  <a:pt x="1424" y="1631"/>
                </a:cubicBezTo>
                <a:cubicBezTo>
                  <a:pt x="1428" y="1635"/>
                  <a:pt x="1425" y="1639"/>
                  <a:pt x="1419" y="1641"/>
                </a:cubicBezTo>
                <a:close/>
                <a:moveTo>
                  <a:pt x="1432" y="1623"/>
                </a:moveTo>
                <a:cubicBezTo>
                  <a:pt x="1427" y="1624"/>
                  <a:pt x="1430" y="1630"/>
                  <a:pt x="1424" y="1625"/>
                </a:cubicBezTo>
                <a:cubicBezTo>
                  <a:pt x="1419" y="1621"/>
                  <a:pt x="1427" y="1624"/>
                  <a:pt x="1430" y="1620"/>
                </a:cubicBezTo>
                <a:cubicBezTo>
                  <a:pt x="1432" y="1617"/>
                  <a:pt x="1425" y="1616"/>
                  <a:pt x="1434" y="1615"/>
                </a:cubicBezTo>
                <a:cubicBezTo>
                  <a:pt x="1443" y="1614"/>
                  <a:pt x="1436" y="1621"/>
                  <a:pt x="1432" y="1623"/>
                </a:cubicBezTo>
                <a:close/>
                <a:moveTo>
                  <a:pt x="1438" y="1645"/>
                </a:moveTo>
                <a:cubicBezTo>
                  <a:pt x="1434" y="1645"/>
                  <a:pt x="1440" y="1639"/>
                  <a:pt x="1436" y="1639"/>
                </a:cubicBezTo>
                <a:cubicBezTo>
                  <a:pt x="1433" y="1639"/>
                  <a:pt x="1441" y="1632"/>
                  <a:pt x="1443" y="1634"/>
                </a:cubicBezTo>
                <a:cubicBezTo>
                  <a:pt x="1445" y="1635"/>
                  <a:pt x="1442" y="1638"/>
                  <a:pt x="1445" y="1640"/>
                </a:cubicBezTo>
                <a:cubicBezTo>
                  <a:pt x="1447" y="1642"/>
                  <a:pt x="1442" y="1645"/>
                  <a:pt x="1438" y="1645"/>
                </a:cubicBezTo>
                <a:close/>
                <a:moveTo>
                  <a:pt x="1452" y="1619"/>
                </a:moveTo>
                <a:cubicBezTo>
                  <a:pt x="1452" y="1623"/>
                  <a:pt x="1449" y="1625"/>
                  <a:pt x="1445" y="1624"/>
                </a:cubicBezTo>
                <a:cubicBezTo>
                  <a:pt x="1440" y="1624"/>
                  <a:pt x="1449" y="1623"/>
                  <a:pt x="1447" y="1619"/>
                </a:cubicBezTo>
                <a:cubicBezTo>
                  <a:pt x="1445" y="1615"/>
                  <a:pt x="1451" y="1615"/>
                  <a:pt x="1447" y="1613"/>
                </a:cubicBezTo>
                <a:cubicBezTo>
                  <a:pt x="1443" y="1611"/>
                  <a:pt x="1448" y="1606"/>
                  <a:pt x="1450" y="1606"/>
                </a:cubicBezTo>
                <a:cubicBezTo>
                  <a:pt x="1452" y="1607"/>
                  <a:pt x="1451" y="1612"/>
                  <a:pt x="1454" y="1614"/>
                </a:cubicBezTo>
                <a:cubicBezTo>
                  <a:pt x="1457" y="1615"/>
                  <a:pt x="1458" y="1610"/>
                  <a:pt x="1462" y="1612"/>
                </a:cubicBezTo>
                <a:cubicBezTo>
                  <a:pt x="1465" y="1614"/>
                  <a:pt x="1462" y="1615"/>
                  <a:pt x="1458" y="1620"/>
                </a:cubicBezTo>
                <a:cubicBezTo>
                  <a:pt x="1454" y="1625"/>
                  <a:pt x="1456" y="1626"/>
                  <a:pt x="1454" y="1623"/>
                </a:cubicBezTo>
                <a:cubicBezTo>
                  <a:pt x="1453" y="1619"/>
                  <a:pt x="1452" y="1616"/>
                  <a:pt x="1452" y="1619"/>
                </a:cubicBezTo>
                <a:close/>
                <a:moveTo>
                  <a:pt x="1457" y="1632"/>
                </a:moveTo>
                <a:cubicBezTo>
                  <a:pt x="1459" y="1636"/>
                  <a:pt x="1456" y="1640"/>
                  <a:pt x="1454" y="1636"/>
                </a:cubicBezTo>
                <a:cubicBezTo>
                  <a:pt x="1451" y="1632"/>
                  <a:pt x="1454" y="1626"/>
                  <a:pt x="1457" y="1624"/>
                </a:cubicBezTo>
                <a:cubicBezTo>
                  <a:pt x="1461" y="1623"/>
                  <a:pt x="1460" y="1624"/>
                  <a:pt x="1462" y="1621"/>
                </a:cubicBezTo>
                <a:cubicBezTo>
                  <a:pt x="1463" y="1617"/>
                  <a:pt x="1467" y="1625"/>
                  <a:pt x="1462" y="1626"/>
                </a:cubicBezTo>
                <a:cubicBezTo>
                  <a:pt x="1458" y="1628"/>
                  <a:pt x="1456" y="1628"/>
                  <a:pt x="1457" y="1632"/>
                </a:cubicBezTo>
                <a:close/>
                <a:moveTo>
                  <a:pt x="1462" y="1638"/>
                </a:moveTo>
                <a:cubicBezTo>
                  <a:pt x="1456" y="1640"/>
                  <a:pt x="1466" y="1633"/>
                  <a:pt x="1463" y="1632"/>
                </a:cubicBezTo>
                <a:cubicBezTo>
                  <a:pt x="1459" y="1630"/>
                  <a:pt x="1470" y="1629"/>
                  <a:pt x="1467" y="1626"/>
                </a:cubicBezTo>
                <a:cubicBezTo>
                  <a:pt x="1464" y="1623"/>
                  <a:pt x="1474" y="1624"/>
                  <a:pt x="1471" y="1621"/>
                </a:cubicBezTo>
                <a:cubicBezTo>
                  <a:pt x="1468" y="1619"/>
                  <a:pt x="1467" y="1617"/>
                  <a:pt x="1472" y="1615"/>
                </a:cubicBezTo>
                <a:cubicBezTo>
                  <a:pt x="1477" y="1613"/>
                  <a:pt x="1477" y="1622"/>
                  <a:pt x="1473" y="1623"/>
                </a:cubicBezTo>
                <a:cubicBezTo>
                  <a:pt x="1469" y="1625"/>
                  <a:pt x="1470" y="1626"/>
                  <a:pt x="1472" y="1631"/>
                </a:cubicBezTo>
                <a:cubicBezTo>
                  <a:pt x="1473" y="1636"/>
                  <a:pt x="1468" y="1636"/>
                  <a:pt x="1462" y="1638"/>
                </a:cubicBezTo>
                <a:close/>
                <a:moveTo>
                  <a:pt x="1475" y="1702"/>
                </a:moveTo>
                <a:cubicBezTo>
                  <a:pt x="1473" y="1705"/>
                  <a:pt x="1477" y="1694"/>
                  <a:pt x="1472" y="1692"/>
                </a:cubicBezTo>
                <a:cubicBezTo>
                  <a:pt x="1467" y="1690"/>
                  <a:pt x="1472" y="1690"/>
                  <a:pt x="1477" y="1688"/>
                </a:cubicBezTo>
                <a:cubicBezTo>
                  <a:pt x="1479" y="1691"/>
                  <a:pt x="1477" y="1700"/>
                  <a:pt x="1475" y="1702"/>
                </a:cubicBezTo>
                <a:close/>
                <a:moveTo>
                  <a:pt x="1477" y="1636"/>
                </a:moveTo>
                <a:cubicBezTo>
                  <a:pt x="1472" y="1639"/>
                  <a:pt x="1479" y="1634"/>
                  <a:pt x="1476" y="1630"/>
                </a:cubicBezTo>
                <a:cubicBezTo>
                  <a:pt x="1472" y="1626"/>
                  <a:pt x="1480" y="1625"/>
                  <a:pt x="1481" y="1626"/>
                </a:cubicBezTo>
                <a:cubicBezTo>
                  <a:pt x="1483" y="1626"/>
                  <a:pt x="1482" y="1633"/>
                  <a:pt x="1477" y="1636"/>
                </a:cubicBezTo>
                <a:close/>
                <a:moveTo>
                  <a:pt x="1505" y="1681"/>
                </a:moveTo>
                <a:cubicBezTo>
                  <a:pt x="1500" y="1675"/>
                  <a:pt x="1507" y="1678"/>
                  <a:pt x="1509" y="1677"/>
                </a:cubicBezTo>
                <a:cubicBezTo>
                  <a:pt x="1509" y="1677"/>
                  <a:pt x="1509" y="1674"/>
                  <a:pt x="1511" y="1673"/>
                </a:cubicBezTo>
                <a:cubicBezTo>
                  <a:pt x="1513" y="1672"/>
                  <a:pt x="1512" y="1683"/>
                  <a:pt x="1510" y="1689"/>
                </a:cubicBezTo>
                <a:cubicBezTo>
                  <a:pt x="1508" y="1694"/>
                  <a:pt x="1509" y="1687"/>
                  <a:pt x="1505" y="1681"/>
                </a:cubicBezTo>
                <a:close/>
                <a:moveTo>
                  <a:pt x="1510" y="1704"/>
                </a:moveTo>
                <a:cubicBezTo>
                  <a:pt x="1505" y="1705"/>
                  <a:pt x="1510" y="1702"/>
                  <a:pt x="1512" y="1700"/>
                </a:cubicBezTo>
                <a:cubicBezTo>
                  <a:pt x="1512" y="1700"/>
                  <a:pt x="1515" y="1703"/>
                  <a:pt x="1510" y="1704"/>
                </a:cubicBezTo>
                <a:close/>
                <a:moveTo>
                  <a:pt x="1523" y="1500"/>
                </a:moveTo>
                <a:cubicBezTo>
                  <a:pt x="1526" y="1497"/>
                  <a:pt x="1532" y="1503"/>
                  <a:pt x="1530" y="1500"/>
                </a:cubicBezTo>
                <a:cubicBezTo>
                  <a:pt x="1528" y="1496"/>
                  <a:pt x="1527" y="1493"/>
                  <a:pt x="1528" y="1491"/>
                </a:cubicBezTo>
                <a:cubicBezTo>
                  <a:pt x="1530" y="1489"/>
                  <a:pt x="1527" y="1496"/>
                  <a:pt x="1532" y="1496"/>
                </a:cubicBezTo>
                <a:cubicBezTo>
                  <a:pt x="1537" y="1496"/>
                  <a:pt x="1537" y="1496"/>
                  <a:pt x="1535" y="1501"/>
                </a:cubicBezTo>
                <a:cubicBezTo>
                  <a:pt x="1533" y="1505"/>
                  <a:pt x="1534" y="1508"/>
                  <a:pt x="1530" y="1506"/>
                </a:cubicBezTo>
                <a:cubicBezTo>
                  <a:pt x="1526" y="1503"/>
                  <a:pt x="1520" y="1503"/>
                  <a:pt x="1523" y="1500"/>
                </a:cubicBezTo>
                <a:close/>
                <a:moveTo>
                  <a:pt x="1537" y="1644"/>
                </a:moveTo>
                <a:cubicBezTo>
                  <a:pt x="1533" y="1649"/>
                  <a:pt x="1537" y="1639"/>
                  <a:pt x="1534" y="1640"/>
                </a:cubicBezTo>
                <a:cubicBezTo>
                  <a:pt x="1531" y="1641"/>
                  <a:pt x="1533" y="1637"/>
                  <a:pt x="1529" y="1633"/>
                </a:cubicBezTo>
                <a:cubicBezTo>
                  <a:pt x="1525" y="1628"/>
                  <a:pt x="1526" y="1626"/>
                  <a:pt x="1529" y="1624"/>
                </a:cubicBezTo>
                <a:cubicBezTo>
                  <a:pt x="1532" y="1622"/>
                  <a:pt x="1529" y="1626"/>
                  <a:pt x="1531" y="1626"/>
                </a:cubicBezTo>
                <a:cubicBezTo>
                  <a:pt x="1534" y="1626"/>
                  <a:pt x="1533" y="1632"/>
                  <a:pt x="1536" y="1636"/>
                </a:cubicBezTo>
                <a:cubicBezTo>
                  <a:pt x="1538" y="1640"/>
                  <a:pt x="1541" y="1639"/>
                  <a:pt x="1537" y="1644"/>
                </a:cubicBezTo>
                <a:close/>
                <a:moveTo>
                  <a:pt x="1539" y="1631"/>
                </a:moveTo>
                <a:cubicBezTo>
                  <a:pt x="1537" y="1633"/>
                  <a:pt x="1531" y="1619"/>
                  <a:pt x="1536" y="1621"/>
                </a:cubicBezTo>
                <a:cubicBezTo>
                  <a:pt x="1542" y="1624"/>
                  <a:pt x="1542" y="1629"/>
                  <a:pt x="1539" y="1631"/>
                </a:cubicBezTo>
                <a:close/>
                <a:moveTo>
                  <a:pt x="1555" y="1548"/>
                </a:moveTo>
                <a:cubicBezTo>
                  <a:pt x="1545" y="1545"/>
                  <a:pt x="1540" y="1538"/>
                  <a:pt x="1540" y="1538"/>
                </a:cubicBezTo>
                <a:cubicBezTo>
                  <a:pt x="1545" y="1540"/>
                  <a:pt x="1550" y="1536"/>
                  <a:pt x="1550" y="1536"/>
                </a:cubicBezTo>
                <a:cubicBezTo>
                  <a:pt x="1550" y="1536"/>
                  <a:pt x="1552" y="1537"/>
                  <a:pt x="1556" y="1542"/>
                </a:cubicBezTo>
                <a:cubicBezTo>
                  <a:pt x="1561" y="1547"/>
                  <a:pt x="1565" y="1550"/>
                  <a:pt x="1555" y="1548"/>
                </a:cubicBezTo>
                <a:close/>
                <a:moveTo>
                  <a:pt x="1589" y="1570"/>
                </a:moveTo>
                <a:cubicBezTo>
                  <a:pt x="1585" y="1569"/>
                  <a:pt x="1591" y="1566"/>
                  <a:pt x="1593" y="1564"/>
                </a:cubicBezTo>
                <a:cubicBezTo>
                  <a:pt x="1593" y="1564"/>
                  <a:pt x="1592" y="1572"/>
                  <a:pt x="1589" y="1570"/>
                </a:cubicBezTo>
                <a:close/>
                <a:moveTo>
                  <a:pt x="1589" y="1555"/>
                </a:moveTo>
                <a:cubicBezTo>
                  <a:pt x="1587" y="1551"/>
                  <a:pt x="1591" y="1552"/>
                  <a:pt x="1593" y="1549"/>
                </a:cubicBezTo>
                <a:cubicBezTo>
                  <a:pt x="1593" y="1549"/>
                  <a:pt x="1595" y="1551"/>
                  <a:pt x="1595" y="1555"/>
                </a:cubicBezTo>
                <a:cubicBezTo>
                  <a:pt x="1596" y="1559"/>
                  <a:pt x="1588" y="1564"/>
                  <a:pt x="1588" y="1564"/>
                </a:cubicBezTo>
                <a:cubicBezTo>
                  <a:pt x="1588" y="1564"/>
                  <a:pt x="1592" y="1559"/>
                  <a:pt x="1589" y="1555"/>
                </a:cubicBezTo>
                <a:close/>
                <a:moveTo>
                  <a:pt x="1595" y="1588"/>
                </a:moveTo>
                <a:cubicBezTo>
                  <a:pt x="1589" y="1588"/>
                  <a:pt x="1593" y="1585"/>
                  <a:pt x="1596" y="1581"/>
                </a:cubicBezTo>
                <a:cubicBezTo>
                  <a:pt x="1596" y="1581"/>
                  <a:pt x="1600" y="1587"/>
                  <a:pt x="1595" y="1588"/>
                </a:cubicBezTo>
                <a:close/>
                <a:moveTo>
                  <a:pt x="1598" y="1533"/>
                </a:moveTo>
                <a:cubicBezTo>
                  <a:pt x="1592" y="1535"/>
                  <a:pt x="1591" y="1526"/>
                  <a:pt x="1591" y="1532"/>
                </a:cubicBezTo>
                <a:cubicBezTo>
                  <a:pt x="1591" y="1538"/>
                  <a:pt x="1588" y="1540"/>
                  <a:pt x="1593" y="1540"/>
                </a:cubicBezTo>
                <a:cubicBezTo>
                  <a:pt x="1598" y="1540"/>
                  <a:pt x="1596" y="1542"/>
                  <a:pt x="1591" y="1546"/>
                </a:cubicBezTo>
                <a:cubicBezTo>
                  <a:pt x="1587" y="1549"/>
                  <a:pt x="1582" y="1552"/>
                  <a:pt x="1585" y="1554"/>
                </a:cubicBezTo>
                <a:cubicBezTo>
                  <a:pt x="1587" y="1557"/>
                  <a:pt x="1589" y="1560"/>
                  <a:pt x="1584" y="1562"/>
                </a:cubicBezTo>
                <a:cubicBezTo>
                  <a:pt x="1579" y="1564"/>
                  <a:pt x="1577" y="1569"/>
                  <a:pt x="1573" y="1564"/>
                </a:cubicBezTo>
                <a:cubicBezTo>
                  <a:pt x="1570" y="1559"/>
                  <a:pt x="1566" y="1561"/>
                  <a:pt x="1565" y="1555"/>
                </a:cubicBezTo>
                <a:cubicBezTo>
                  <a:pt x="1565" y="1549"/>
                  <a:pt x="1565" y="1552"/>
                  <a:pt x="1569" y="1552"/>
                </a:cubicBezTo>
                <a:cubicBezTo>
                  <a:pt x="1573" y="1553"/>
                  <a:pt x="1576" y="1550"/>
                  <a:pt x="1567" y="1545"/>
                </a:cubicBezTo>
                <a:cubicBezTo>
                  <a:pt x="1559" y="1540"/>
                  <a:pt x="1555" y="1539"/>
                  <a:pt x="1552" y="1533"/>
                </a:cubicBezTo>
                <a:cubicBezTo>
                  <a:pt x="1548" y="1526"/>
                  <a:pt x="1550" y="1526"/>
                  <a:pt x="1541" y="1525"/>
                </a:cubicBezTo>
                <a:cubicBezTo>
                  <a:pt x="1532" y="1523"/>
                  <a:pt x="1528" y="1519"/>
                  <a:pt x="1530" y="1515"/>
                </a:cubicBezTo>
                <a:cubicBezTo>
                  <a:pt x="1532" y="1511"/>
                  <a:pt x="1534" y="1518"/>
                  <a:pt x="1540" y="1518"/>
                </a:cubicBezTo>
                <a:cubicBezTo>
                  <a:pt x="1545" y="1519"/>
                  <a:pt x="1552" y="1520"/>
                  <a:pt x="1551" y="1514"/>
                </a:cubicBezTo>
                <a:cubicBezTo>
                  <a:pt x="1550" y="1507"/>
                  <a:pt x="1547" y="1502"/>
                  <a:pt x="1552" y="1503"/>
                </a:cubicBezTo>
                <a:cubicBezTo>
                  <a:pt x="1556" y="1505"/>
                  <a:pt x="1553" y="1517"/>
                  <a:pt x="1557" y="1516"/>
                </a:cubicBezTo>
                <a:cubicBezTo>
                  <a:pt x="1561" y="1515"/>
                  <a:pt x="1565" y="1515"/>
                  <a:pt x="1565" y="1509"/>
                </a:cubicBezTo>
                <a:cubicBezTo>
                  <a:pt x="1566" y="1503"/>
                  <a:pt x="1565" y="1502"/>
                  <a:pt x="1569" y="1501"/>
                </a:cubicBezTo>
                <a:cubicBezTo>
                  <a:pt x="1574" y="1501"/>
                  <a:pt x="1570" y="1506"/>
                  <a:pt x="1574" y="1511"/>
                </a:cubicBezTo>
                <a:cubicBezTo>
                  <a:pt x="1578" y="1516"/>
                  <a:pt x="1572" y="1524"/>
                  <a:pt x="1578" y="1520"/>
                </a:cubicBezTo>
                <a:cubicBezTo>
                  <a:pt x="1585" y="1516"/>
                  <a:pt x="1574" y="1515"/>
                  <a:pt x="1580" y="1511"/>
                </a:cubicBezTo>
                <a:cubicBezTo>
                  <a:pt x="1585" y="1508"/>
                  <a:pt x="1581" y="1502"/>
                  <a:pt x="1586" y="1505"/>
                </a:cubicBezTo>
                <a:cubicBezTo>
                  <a:pt x="1592" y="1508"/>
                  <a:pt x="1588" y="1513"/>
                  <a:pt x="1592" y="1514"/>
                </a:cubicBezTo>
                <a:cubicBezTo>
                  <a:pt x="1596" y="1515"/>
                  <a:pt x="1602" y="1515"/>
                  <a:pt x="1597" y="1518"/>
                </a:cubicBezTo>
                <a:cubicBezTo>
                  <a:pt x="1592" y="1522"/>
                  <a:pt x="1580" y="1523"/>
                  <a:pt x="1589" y="1524"/>
                </a:cubicBezTo>
                <a:cubicBezTo>
                  <a:pt x="1598" y="1524"/>
                  <a:pt x="1595" y="1520"/>
                  <a:pt x="1599" y="1524"/>
                </a:cubicBezTo>
                <a:cubicBezTo>
                  <a:pt x="1604" y="1529"/>
                  <a:pt x="1604" y="1531"/>
                  <a:pt x="1598" y="1533"/>
                </a:cubicBezTo>
                <a:close/>
                <a:moveTo>
                  <a:pt x="1611" y="1538"/>
                </a:moveTo>
                <a:cubicBezTo>
                  <a:pt x="1607" y="1543"/>
                  <a:pt x="1612" y="1532"/>
                  <a:pt x="1607" y="1530"/>
                </a:cubicBezTo>
                <a:cubicBezTo>
                  <a:pt x="1601" y="1527"/>
                  <a:pt x="1604" y="1525"/>
                  <a:pt x="1608" y="1521"/>
                </a:cubicBezTo>
                <a:cubicBezTo>
                  <a:pt x="1608" y="1521"/>
                  <a:pt x="1615" y="1532"/>
                  <a:pt x="1611" y="1538"/>
                </a:cubicBezTo>
                <a:close/>
                <a:moveTo>
                  <a:pt x="1618" y="1572"/>
                </a:moveTo>
                <a:cubicBezTo>
                  <a:pt x="1612" y="1574"/>
                  <a:pt x="1613" y="1568"/>
                  <a:pt x="1618" y="1564"/>
                </a:cubicBezTo>
                <a:cubicBezTo>
                  <a:pt x="1618" y="1564"/>
                  <a:pt x="1624" y="1570"/>
                  <a:pt x="1618" y="1572"/>
                </a:cubicBezTo>
                <a:close/>
                <a:moveTo>
                  <a:pt x="1630" y="1598"/>
                </a:moveTo>
                <a:cubicBezTo>
                  <a:pt x="1626" y="1605"/>
                  <a:pt x="1623" y="1588"/>
                  <a:pt x="1626" y="1590"/>
                </a:cubicBezTo>
                <a:cubicBezTo>
                  <a:pt x="1629" y="1591"/>
                  <a:pt x="1635" y="1592"/>
                  <a:pt x="1630" y="1598"/>
                </a:cubicBezTo>
                <a:close/>
                <a:moveTo>
                  <a:pt x="1645" y="1573"/>
                </a:moveTo>
                <a:cubicBezTo>
                  <a:pt x="1642" y="1577"/>
                  <a:pt x="1643" y="1571"/>
                  <a:pt x="1638" y="1574"/>
                </a:cubicBezTo>
                <a:cubicBezTo>
                  <a:pt x="1634" y="1577"/>
                  <a:pt x="1635" y="1571"/>
                  <a:pt x="1632" y="1569"/>
                </a:cubicBezTo>
                <a:cubicBezTo>
                  <a:pt x="1629" y="1567"/>
                  <a:pt x="1633" y="1564"/>
                  <a:pt x="1630" y="1563"/>
                </a:cubicBezTo>
                <a:cubicBezTo>
                  <a:pt x="1627" y="1562"/>
                  <a:pt x="1626" y="1574"/>
                  <a:pt x="1624" y="1572"/>
                </a:cubicBezTo>
                <a:cubicBezTo>
                  <a:pt x="1622" y="1569"/>
                  <a:pt x="1622" y="1567"/>
                  <a:pt x="1625" y="1565"/>
                </a:cubicBezTo>
                <a:cubicBezTo>
                  <a:pt x="1627" y="1564"/>
                  <a:pt x="1627" y="1561"/>
                  <a:pt x="1626" y="1557"/>
                </a:cubicBezTo>
                <a:cubicBezTo>
                  <a:pt x="1624" y="1553"/>
                  <a:pt x="1629" y="1555"/>
                  <a:pt x="1632" y="1555"/>
                </a:cubicBezTo>
                <a:cubicBezTo>
                  <a:pt x="1635" y="1554"/>
                  <a:pt x="1635" y="1552"/>
                  <a:pt x="1633" y="1550"/>
                </a:cubicBezTo>
                <a:cubicBezTo>
                  <a:pt x="1632" y="1547"/>
                  <a:pt x="1633" y="1545"/>
                  <a:pt x="1636" y="1545"/>
                </a:cubicBezTo>
                <a:cubicBezTo>
                  <a:pt x="1639" y="1545"/>
                  <a:pt x="1636" y="1554"/>
                  <a:pt x="1638" y="1558"/>
                </a:cubicBezTo>
                <a:cubicBezTo>
                  <a:pt x="1640" y="1561"/>
                  <a:pt x="1643" y="1555"/>
                  <a:pt x="1645" y="1558"/>
                </a:cubicBezTo>
                <a:cubicBezTo>
                  <a:pt x="1648" y="1562"/>
                  <a:pt x="1640" y="1563"/>
                  <a:pt x="1646" y="1566"/>
                </a:cubicBezTo>
                <a:cubicBezTo>
                  <a:pt x="1651" y="1569"/>
                  <a:pt x="1648" y="1569"/>
                  <a:pt x="1645" y="1573"/>
                </a:cubicBezTo>
                <a:close/>
                <a:moveTo>
                  <a:pt x="1654" y="1590"/>
                </a:moveTo>
                <a:cubicBezTo>
                  <a:pt x="1649" y="1593"/>
                  <a:pt x="1651" y="1587"/>
                  <a:pt x="1654" y="1581"/>
                </a:cubicBezTo>
                <a:cubicBezTo>
                  <a:pt x="1654" y="1581"/>
                  <a:pt x="1659" y="1587"/>
                  <a:pt x="1654" y="1590"/>
                </a:cubicBezTo>
                <a:close/>
                <a:moveTo>
                  <a:pt x="1661" y="1532"/>
                </a:moveTo>
                <a:cubicBezTo>
                  <a:pt x="1661" y="1532"/>
                  <a:pt x="1656" y="1522"/>
                  <a:pt x="1661" y="1526"/>
                </a:cubicBezTo>
                <a:cubicBezTo>
                  <a:pt x="1666" y="1530"/>
                  <a:pt x="1661" y="1532"/>
                  <a:pt x="1661" y="1532"/>
                </a:cubicBezTo>
                <a:close/>
                <a:moveTo>
                  <a:pt x="1676" y="1598"/>
                </a:moveTo>
                <a:cubicBezTo>
                  <a:pt x="1669" y="1595"/>
                  <a:pt x="1677" y="1596"/>
                  <a:pt x="1678" y="1591"/>
                </a:cubicBezTo>
                <a:cubicBezTo>
                  <a:pt x="1678" y="1591"/>
                  <a:pt x="1683" y="1601"/>
                  <a:pt x="1676" y="1598"/>
                </a:cubicBezTo>
                <a:close/>
                <a:moveTo>
                  <a:pt x="1693" y="1488"/>
                </a:moveTo>
                <a:cubicBezTo>
                  <a:pt x="1697" y="1494"/>
                  <a:pt x="1699" y="1495"/>
                  <a:pt x="1699" y="1496"/>
                </a:cubicBezTo>
                <a:cubicBezTo>
                  <a:pt x="1699" y="1496"/>
                  <a:pt x="1695" y="1493"/>
                  <a:pt x="1689" y="1494"/>
                </a:cubicBezTo>
                <a:cubicBezTo>
                  <a:pt x="1680" y="1495"/>
                  <a:pt x="1683" y="1475"/>
                  <a:pt x="1693" y="1488"/>
                </a:cubicBezTo>
                <a:close/>
                <a:moveTo>
                  <a:pt x="1697" y="1515"/>
                </a:moveTo>
                <a:cubicBezTo>
                  <a:pt x="1691" y="1520"/>
                  <a:pt x="1694" y="1510"/>
                  <a:pt x="1698" y="1507"/>
                </a:cubicBezTo>
                <a:cubicBezTo>
                  <a:pt x="1698" y="1507"/>
                  <a:pt x="1703" y="1511"/>
                  <a:pt x="1697" y="1515"/>
                </a:cubicBezTo>
                <a:close/>
                <a:moveTo>
                  <a:pt x="1686" y="1591"/>
                </a:moveTo>
                <a:cubicBezTo>
                  <a:pt x="1683" y="1592"/>
                  <a:pt x="1687" y="1574"/>
                  <a:pt x="1687" y="1577"/>
                </a:cubicBezTo>
                <a:cubicBezTo>
                  <a:pt x="1687" y="1580"/>
                  <a:pt x="1690" y="1589"/>
                  <a:pt x="1686" y="1591"/>
                </a:cubicBezTo>
                <a:close/>
                <a:moveTo>
                  <a:pt x="1694" y="1598"/>
                </a:moveTo>
                <a:cubicBezTo>
                  <a:pt x="1689" y="1604"/>
                  <a:pt x="1693" y="1574"/>
                  <a:pt x="1696" y="1578"/>
                </a:cubicBezTo>
                <a:cubicBezTo>
                  <a:pt x="1698" y="1583"/>
                  <a:pt x="1699" y="1592"/>
                  <a:pt x="1694" y="1598"/>
                </a:cubicBezTo>
                <a:close/>
                <a:moveTo>
                  <a:pt x="1697" y="1564"/>
                </a:moveTo>
                <a:cubicBezTo>
                  <a:pt x="1693" y="1568"/>
                  <a:pt x="1694" y="1570"/>
                  <a:pt x="1691" y="1568"/>
                </a:cubicBezTo>
                <a:cubicBezTo>
                  <a:pt x="1687" y="1566"/>
                  <a:pt x="1682" y="1555"/>
                  <a:pt x="1689" y="1562"/>
                </a:cubicBezTo>
                <a:cubicBezTo>
                  <a:pt x="1696" y="1568"/>
                  <a:pt x="1692" y="1557"/>
                  <a:pt x="1698" y="1555"/>
                </a:cubicBezTo>
                <a:cubicBezTo>
                  <a:pt x="1703" y="1552"/>
                  <a:pt x="1702" y="1560"/>
                  <a:pt x="1697" y="1564"/>
                </a:cubicBezTo>
                <a:close/>
                <a:moveTo>
                  <a:pt x="1705" y="1577"/>
                </a:moveTo>
                <a:cubicBezTo>
                  <a:pt x="1702" y="1580"/>
                  <a:pt x="1703" y="1572"/>
                  <a:pt x="1703" y="1572"/>
                </a:cubicBezTo>
                <a:cubicBezTo>
                  <a:pt x="1707" y="1570"/>
                  <a:pt x="1708" y="1573"/>
                  <a:pt x="1705" y="1577"/>
                </a:cubicBezTo>
                <a:close/>
                <a:moveTo>
                  <a:pt x="1707" y="1560"/>
                </a:moveTo>
                <a:cubicBezTo>
                  <a:pt x="1711" y="1560"/>
                  <a:pt x="1712" y="1565"/>
                  <a:pt x="1708" y="1567"/>
                </a:cubicBezTo>
                <a:cubicBezTo>
                  <a:pt x="1705" y="1569"/>
                  <a:pt x="1707" y="1560"/>
                  <a:pt x="1707" y="1560"/>
                </a:cubicBezTo>
                <a:close/>
                <a:moveTo>
                  <a:pt x="1714" y="1603"/>
                </a:moveTo>
                <a:cubicBezTo>
                  <a:pt x="1708" y="1605"/>
                  <a:pt x="1706" y="1600"/>
                  <a:pt x="1710" y="1596"/>
                </a:cubicBezTo>
                <a:cubicBezTo>
                  <a:pt x="1715" y="1593"/>
                  <a:pt x="1719" y="1600"/>
                  <a:pt x="1714" y="1603"/>
                </a:cubicBezTo>
                <a:close/>
                <a:moveTo>
                  <a:pt x="1737" y="1628"/>
                </a:moveTo>
                <a:cubicBezTo>
                  <a:pt x="1740" y="1629"/>
                  <a:pt x="1741" y="1631"/>
                  <a:pt x="1737" y="1634"/>
                </a:cubicBezTo>
                <a:cubicBezTo>
                  <a:pt x="1733" y="1638"/>
                  <a:pt x="1735" y="1628"/>
                  <a:pt x="1737" y="1628"/>
                </a:cubicBezTo>
                <a:close/>
                <a:moveTo>
                  <a:pt x="1732" y="1626"/>
                </a:moveTo>
                <a:cubicBezTo>
                  <a:pt x="1727" y="1630"/>
                  <a:pt x="1725" y="1615"/>
                  <a:pt x="1725" y="1613"/>
                </a:cubicBezTo>
                <a:cubicBezTo>
                  <a:pt x="1725" y="1613"/>
                  <a:pt x="1737" y="1623"/>
                  <a:pt x="1732" y="1626"/>
                </a:cubicBezTo>
                <a:close/>
                <a:moveTo>
                  <a:pt x="1733" y="1579"/>
                </a:moveTo>
                <a:cubicBezTo>
                  <a:pt x="1727" y="1586"/>
                  <a:pt x="1733" y="1590"/>
                  <a:pt x="1735" y="1596"/>
                </a:cubicBezTo>
                <a:cubicBezTo>
                  <a:pt x="1738" y="1602"/>
                  <a:pt x="1733" y="1606"/>
                  <a:pt x="1727" y="1608"/>
                </a:cubicBezTo>
                <a:cubicBezTo>
                  <a:pt x="1721" y="1611"/>
                  <a:pt x="1734" y="1598"/>
                  <a:pt x="1728" y="1601"/>
                </a:cubicBezTo>
                <a:cubicBezTo>
                  <a:pt x="1723" y="1604"/>
                  <a:pt x="1733" y="1588"/>
                  <a:pt x="1728" y="1589"/>
                </a:cubicBezTo>
                <a:cubicBezTo>
                  <a:pt x="1723" y="1589"/>
                  <a:pt x="1728" y="1594"/>
                  <a:pt x="1721" y="1595"/>
                </a:cubicBezTo>
                <a:cubicBezTo>
                  <a:pt x="1714" y="1597"/>
                  <a:pt x="1728" y="1579"/>
                  <a:pt x="1719" y="1582"/>
                </a:cubicBezTo>
                <a:cubicBezTo>
                  <a:pt x="1710" y="1585"/>
                  <a:pt x="1707" y="1581"/>
                  <a:pt x="1708" y="1578"/>
                </a:cubicBezTo>
                <a:cubicBezTo>
                  <a:pt x="1709" y="1576"/>
                  <a:pt x="1715" y="1577"/>
                  <a:pt x="1721" y="1577"/>
                </a:cubicBezTo>
                <a:cubicBezTo>
                  <a:pt x="1728" y="1578"/>
                  <a:pt x="1718" y="1572"/>
                  <a:pt x="1722" y="1569"/>
                </a:cubicBezTo>
                <a:cubicBezTo>
                  <a:pt x="1725" y="1567"/>
                  <a:pt x="1726" y="1573"/>
                  <a:pt x="1731" y="1573"/>
                </a:cubicBezTo>
                <a:cubicBezTo>
                  <a:pt x="1736" y="1573"/>
                  <a:pt x="1732" y="1566"/>
                  <a:pt x="1737" y="1568"/>
                </a:cubicBezTo>
                <a:cubicBezTo>
                  <a:pt x="1743" y="1569"/>
                  <a:pt x="1739" y="1572"/>
                  <a:pt x="1733" y="1579"/>
                </a:cubicBezTo>
                <a:close/>
                <a:moveTo>
                  <a:pt x="1763" y="1597"/>
                </a:moveTo>
                <a:cubicBezTo>
                  <a:pt x="1758" y="1600"/>
                  <a:pt x="1764" y="1603"/>
                  <a:pt x="1760" y="1606"/>
                </a:cubicBezTo>
                <a:cubicBezTo>
                  <a:pt x="1756" y="1608"/>
                  <a:pt x="1760" y="1589"/>
                  <a:pt x="1763" y="1590"/>
                </a:cubicBezTo>
                <a:cubicBezTo>
                  <a:pt x="1766" y="1592"/>
                  <a:pt x="1767" y="1593"/>
                  <a:pt x="1763" y="1597"/>
                </a:cubicBezTo>
                <a:close/>
                <a:moveTo>
                  <a:pt x="1784" y="1588"/>
                </a:moveTo>
                <a:cubicBezTo>
                  <a:pt x="1780" y="1590"/>
                  <a:pt x="1779" y="1577"/>
                  <a:pt x="1782" y="1579"/>
                </a:cubicBezTo>
                <a:cubicBezTo>
                  <a:pt x="1786" y="1581"/>
                  <a:pt x="1789" y="1585"/>
                  <a:pt x="1784" y="1588"/>
                </a:cubicBezTo>
                <a:close/>
                <a:moveTo>
                  <a:pt x="1789" y="1576"/>
                </a:moveTo>
                <a:cubicBezTo>
                  <a:pt x="1789" y="1576"/>
                  <a:pt x="1788" y="1568"/>
                  <a:pt x="1792" y="1573"/>
                </a:cubicBezTo>
                <a:cubicBezTo>
                  <a:pt x="1796" y="1578"/>
                  <a:pt x="1792" y="1578"/>
                  <a:pt x="1789" y="1576"/>
                </a:cubicBezTo>
                <a:close/>
                <a:moveTo>
                  <a:pt x="1817" y="1589"/>
                </a:moveTo>
                <a:cubicBezTo>
                  <a:pt x="1813" y="1589"/>
                  <a:pt x="1823" y="1597"/>
                  <a:pt x="1820" y="1601"/>
                </a:cubicBezTo>
                <a:cubicBezTo>
                  <a:pt x="1816" y="1604"/>
                  <a:pt x="1818" y="1595"/>
                  <a:pt x="1814" y="1596"/>
                </a:cubicBezTo>
                <a:cubicBezTo>
                  <a:pt x="1809" y="1598"/>
                  <a:pt x="1810" y="1588"/>
                  <a:pt x="1807" y="1587"/>
                </a:cubicBezTo>
                <a:cubicBezTo>
                  <a:pt x="1804" y="1586"/>
                  <a:pt x="1808" y="1591"/>
                  <a:pt x="1803" y="1594"/>
                </a:cubicBezTo>
                <a:cubicBezTo>
                  <a:pt x="1799" y="1596"/>
                  <a:pt x="1802" y="1590"/>
                  <a:pt x="1801" y="1585"/>
                </a:cubicBezTo>
                <a:cubicBezTo>
                  <a:pt x="1800" y="1581"/>
                  <a:pt x="1799" y="1589"/>
                  <a:pt x="1796" y="1589"/>
                </a:cubicBezTo>
                <a:cubicBezTo>
                  <a:pt x="1792" y="1588"/>
                  <a:pt x="1798" y="1585"/>
                  <a:pt x="1797" y="1582"/>
                </a:cubicBezTo>
                <a:cubicBezTo>
                  <a:pt x="1796" y="1578"/>
                  <a:pt x="1799" y="1577"/>
                  <a:pt x="1802" y="1578"/>
                </a:cubicBezTo>
                <a:cubicBezTo>
                  <a:pt x="1802" y="1578"/>
                  <a:pt x="1801" y="1581"/>
                  <a:pt x="1804" y="1583"/>
                </a:cubicBezTo>
                <a:cubicBezTo>
                  <a:pt x="1806" y="1585"/>
                  <a:pt x="1805" y="1578"/>
                  <a:pt x="1810" y="1578"/>
                </a:cubicBezTo>
                <a:cubicBezTo>
                  <a:pt x="1814" y="1578"/>
                  <a:pt x="1810" y="1583"/>
                  <a:pt x="1813" y="1584"/>
                </a:cubicBezTo>
                <a:cubicBezTo>
                  <a:pt x="1815" y="1585"/>
                  <a:pt x="1818" y="1580"/>
                  <a:pt x="1821" y="1585"/>
                </a:cubicBezTo>
                <a:cubicBezTo>
                  <a:pt x="1824" y="1590"/>
                  <a:pt x="1821" y="1589"/>
                  <a:pt x="1817" y="1589"/>
                </a:cubicBezTo>
                <a:close/>
                <a:moveTo>
                  <a:pt x="1823" y="1580"/>
                </a:moveTo>
                <a:cubicBezTo>
                  <a:pt x="1819" y="1577"/>
                  <a:pt x="1821" y="1569"/>
                  <a:pt x="1823" y="1573"/>
                </a:cubicBezTo>
                <a:cubicBezTo>
                  <a:pt x="1826" y="1577"/>
                  <a:pt x="1826" y="1582"/>
                  <a:pt x="1823" y="1580"/>
                </a:cubicBezTo>
                <a:close/>
                <a:moveTo>
                  <a:pt x="1822" y="1486"/>
                </a:moveTo>
                <a:cubicBezTo>
                  <a:pt x="1818" y="1486"/>
                  <a:pt x="1821" y="1474"/>
                  <a:pt x="1824" y="1476"/>
                </a:cubicBezTo>
                <a:cubicBezTo>
                  <a:pt x="1828" y="1479"/>
                  <a:pt x="1825" y="1486"/>
                  <a:pt x="1822" y="1486"/>
                </a:cubicBezTo>
                <a:close/>
                <a:moveTo>
                  <a:pt x="1840" y="1614"/>
                </a:moveTo>
                <a:cubicBezTo>
                  <a:pt x="1835" y="1615"/>
                  <a:pt x="1834" y="1607"/>
                  <a:pt x="1837" y="1606"/>
                </a:cubicBezTo>
                <a:cubicBezTo>
                  <a:pt x="1837" y="1606"/>
                  <a:pt x="1837" y="1597"/>
                  <a:pt x="1844" y="1608"/>
                </a:cubicBezTo>
                <a:cubicBezTo>
                  <a:pt x="1851" y="1620"/>
                  <a:pt x="1844" y="1614"/>
                  <a:pt x="1840" y="1614"/>
                </a:cubicBezTo>
                <a:close/>
                <a:moveTo>
                  <a:pt x="1859" y="1579"/>
                </a:moveTo>
                <a:cubicBezTo>
                  <a:pt x="1851" y="1583"/>
                  <a:pt x="1855" y="1579"/>
                  <a:pt x="1852" y="1574"/>
                </a:cubicBezTo>
                <a:cubicBezTo>
                  <a:pt x="1850" y="1570"/>
                  <a:pt x="1842" y="1566"/>
                  <a:pt x="1850" y="1564"/>
                </a:cubicBezTo>
                <a:cubicBezTo>
                  <a:pt x="1858" y="1563"/>
                  <a:pt x="1851" y="1569"/>
                  <a:pt x="1854" y="1572"/>
                </a:cubicBezTo>
                <a:cubicBezTo>
                  <a:pt x="1857" y="1575"/>
                  <a:pt x="1867" y="1575"/>
                  <a:pt x="1859" y="1579"/>
                </a:cubicBezTo>
                <a:close/>
                <a:moveTo>
                  <a:pt x="1876" y="1586"/>
                </a:moveTo>
                <a:cubicBezTo>
                  <a:pt x="1872" y="1585"/>
                  <a:pt x="1872" y="1577"/>
                  <a:pt x="1877" y="1579"/>
                </a:cubicBezTo>
                <a:cubicBezTo>
                  <a:pt x="1882" y="1582"/>
                  <a:pt x="1880" y="1588"/>
                  <a:pt x="1876" y="1586"/>
                </a:cubicBezTo>
                <a:close/>
                <a:moveTo>
                  <a:pt x="1881" y="1610"/>
                </a:moveTo>
                <a:cubicBezTo>
                  <a:pt x="1876" y="1611"/>
                  <a:pt x="1876" y="1604"/>
                  <a:pt x="1880" y="1602"/>
                </a:cubicBezTo>
                <a:cubicBezTo>
                  <a:pt x="1880" y="1602"/>
                  <a:pt x="1885" y="1609"/>
                  <a:pt x="1881" y="1610"/>
                </a:cubicBezTo>
                <a:close/>
                <a:moveTo>
                  <a:pt x="1882" y="1597"/>
                </a:moveTo>
                <a:cubicBezTo>
                  <a:pt x="1887" y="1595"/>
                  <a:pt x="1888" y="1600"/>
                  <a:pt x="1887" y="1603"/>
                </a:cubicBezTo>
                <a:cubicBezTo>
                  <a:pt x="1886" y="1606"/>
                  <a:pt x="1878" y="1598"/>
                  <a:pt x="1882" y="1597"/>
                </a:cubicBezTo>
                <a:close/>
                <a:moveTo>
                  <a:pt x="1889" y="1639"/>
                </a:moveTo>
                <a:cubicBezTo>
                  <a:pt x="1886" y="1642"/>
                  <a:pt x="1886" y="1630"/>
                  <a:pt x="1889" y="1628"/>
                </a:cubicBezTo>
                <a:cubicBezTo>
                  <a:pt x="1889" y="1628"/>
                  <a:pt x="1892" y="1627"/>
                  <a:pt x="1893" y="1631"/>
                </a:cubicBezTo>
                <a:cubicBezTo>
                  <a:pt x="1893" y="1636"/>
                  <a:pt x="1892" y="1637"/>
                  <a:pt x="1889" y="1639"/>
                </a:cubicBezTo>
                <a:close/>
                <a:moveTo>
                  <a:pt x="1977" y="1384"/>
                </a:moveTo>
                <a:cubicBezTo>
                  <a:pt x="1976" y="1384"/>
                  <a:pt x="1975" y="1384"/>
                  <a:pt x="1975" y="1384"/>
                </a:cubicBezTo>
                <a:cubicBezTo>
                  <a:pt x="1977" y="1382"/>
                  <a:pt x="1978" y="1381"/>
                  <a:pt x="1980" y="1379"/>
                </a:cubicBezTo>
                <a:cubicBezTo>
                  <a:pt x="1980" y="1381"/>
                  <a:pt x="1979" y="1383"/>
                  <a:pt x="1977" y="1384"/>
                </a:cubicBezTo>
                <a:close/>
                <a:moveTo>
                  <a:pt x="1994" y="1380"/>
                </a:moveTo>
                <a:cubicBezTo>
                  <a:pt x="1989" y="1380"/>
                  <a:pt x="1988" y="1368"/>
                  <a:pt x="1995" y="1374"/>
                </a:cubicBezTo>
                <a:cubicBezTo>
                  <a:pt x="2002" y="1381"/>
                  <a:pt x="1999" y="1380"/>
                  <a:pt x="1994" y="1380"/>
                </a:cubicBezTo>
                <a:close/>
                <a:moveTo>
                  <a:pt x="1992" y="1578"/>
                </a:moveTo>
                <a:cubicBezTo>
                  <a:pt x="1992" y="1578"/>
                  <a:pt x="1987" y="1565"/>
                  <a:pt x="1993" y="1568"/>
                </a:cubicBezTo>
                <a:cubicBezTo>
                  <a:pt x="1998" y="1570"/>
                  <a:pt x="1992" y="1578"/>
                  <a:pt x="1992" y="1578"/>
                </a:cubicBezTo>
                <a:close/>
                <a:moveTo>
                  <a:pt x="1992" y="1599"/>
                </a:moveTo>
                <a:cubicBezTo>
                  <a:pt x="1989" y="1596"/>
                  <a:pt x="1995" y="1595"/>
                  <a:pt x="1992" y="1591"/>
                </a:cubicBezTo>
                <a:cubicBezTo>
                  <a:pt x="1989" y="1588"/>
                  <a:pt x="1981" y="1585"/>
                  <a:pt x="1985" y="1580"/>
                </a:cubicBezTo>
                <a:cubicBezTo>
                  <a:pt x="1989" y="1575"/>
                  <a:pt x="1989" y="1583"/>
                  <a:pt x="1989" y="1583"/>
                </a:cubicBezTo>
                <a:cubicBezTo>
                  <a:pt x="1989" y="1583"/>
                  <a:pt x="1991" y="1586"/>
                  <a:pt x="1999" y="1580"/>
                </a:cubicBezTo>
                <a:cubicBezTo>
                  <a:pt x="2007" y="1573"/>
                  <a:pt x="1995" y="1587"/>
                  <a:pt x="1995" y="1587"/>
                </a:cubicBezTo>
                <a:cubicBezTo>
                  <a:pt x="1995" y="1587"/>
                  <a:pt x="2002" y="1583"/>
                  <a:pt x="2003" y="1590"/>
                </a:cubicBezTo>
                <a:cubicBezTo>
                  <a:pt x="2005" y="1596"/>
                  <a:pt x="1995" y="1601"/>
                  <a:pt x="1992" y="1599"/>
                </a:cubicBezTo>
                <a:close/>
                <a:moveTo>
                  <a:pt x="2063" y="1574"/>
                </a:moveTo>
                <a:cubicBezTo>
                  <a:pt x="2063" y="1571"/>
                  <a:pt x="2069" y="1556"/>
                  <a:pt x="2072" y="1561"/>
                </a:cubicBezTo>
                <a:cubicBezTo>
                  <a:pt x="2075" y="1567"/>
                  <a:pt x="2064" y="1577"/>
                  <a:pt x="2063" y="1574"/>
                </a:cubicBezTo>
                <a:close/>
                <a:moveTo>
                  <a:pt x="2148" y="1160"/>
                </a:moveTo>
                <a:cubicBezTo>
                  <a:pt x="2147" y="1162"/>
                  <a:pt x="2146" y="1158"/>
                  <a:pt x="2145" y="1158"/>
                </a:cubicBezTo>
                <a:cubicBezTo>
                  <a:pt x="2143" y="1158"/>
                  <a:pt x="2143" y="1162"/>
                  <a:pt x="2145" y="1165"/>
                </a:cubicBezTo>
                <a:cubicBezTo>
                  <a:pt x="2146" y="1168"/>
                  <a:pt x="2143" y="1169"/>
                  <a:pt x="2143" y="1169"/>
                </a:cubicBezTo>
                <a:cubicBezTo>
                  <a:pt x="2143" y="1169"/>
                  <a:pt x="2142" y="1166"/>
                  <a:pt x="2140" y="1166"/>
                </a:cubicBezTo>
                <a:cubicBezTo>
                  <a:pt x="2137" y="1166"/>
                  <a:pt x="2140" y="1163"/>
                  <a:pt x="2138" y="1160"/>
                </a:cubicBezTo>
                <a:cubicBezTo>
                  <a:pt x="2137" y="1157"/>
                  <a:pt x="2136" y="1163"/>
                  <a:pt x="2134" y="1164"/>
                </a:cubicBezTo>
                <a:cubicBezTo>
                  <a:pt x="2131" y="1165"/>
                  <a:pt x="2132" y="1167"/>
                  <a:pt x="2132" y="1167"/>
                </a:cubicBezTo>
                <a:cubicBezTo>
                  <a:pt x="2132" y="1167"/>
                  <a:pt x="2131" y="1164"/>
                  <a:pt x="2128" y="1168"/>
                </a:cubicBezTo>
                <a:cubicBezTo>
                  <a:pt x="2126" y="1171"/>
                  <a:pt x="2129" y="1170"/>
                  <a:pt x="2129" y="1171"/>
                </a:cubicBezTo>
                <a:cubicBezTo>
                  <a:pt x="2128" y="1172"/>
                  <a:pt x="2125" y="1173"/>
                  <a:pt x="2125" y="1173"/>
                </a:cubicBezTo>
                <a:cubicBezTo>
                  <a:pt x="2125" y="1173"/>
                  <a:pt x="2125" y="1171"/>
                  <a:pt x="2123" y="1171"/>
                </a:cubicBezTo>
                <a:cubicBezTo>
                  <a:pt x="2120" y="1171"/>
                  <a:pt x="2120" y="1178"/>
                  <a:pt x="2120" y="1178"/>
                </a:cubicBezTo>
                <a:cubicBezTo>
                  <a:pt x="2120" y="1178"/>
                  <a:pt x="2119" y="1176"/>
                  <a:pt x="2116" y="1178"/>
                </a:cubicBezTo>
                <a:cubicBezTo>
                  <a:pt x="2114" y="1180"/>
                  <a:pt x="2114" y="1183"/>
                  <a:pt x="2113" y="1183"/>
                </a:cubicBezTo>
                <a:cubicBezTo>
                  <a:pt x="2111" y="1183"/>
                  <a:pt x="2112" y="1181"/>
                  <a:pt x="2112" y="1178"/>
                </a:cubicBezTo>
                <a:cubicBezTo>
                  <a:pt x="2111" y="1175"/>
                  <a:pt x="2110" y="1180"/>
                  <a:pt x="2109" y="1178"/>
                </a:cubicBezTo>
                <a:cubicBezTo>
                  <a:pt x="2108" y="1176"/>
                  <a:pt x="2110" y="1172"/>
                  <a:pt x="2109" y="1171"/>
                </a:cubicBezTo>
                <a:cubicBezTo>
                  <a:pt x="2107" y="1170"/>
                  <a:pt x="2106" y="1174"/>
                  <a:pt x="2104" y="1174"/>
                </a:cubicBezTo>
                <a:cubicBezTo>
                  <a:pt x="2101" y="1174"/>
                  <a:pt x="2103" y="1179"/>
                  <a:pt x="2101" y="1179"/>
                </a:cubicBezTo>
                <a:cubicBezTo>
                  <a:pt x="2099" y="1179"/>
                  <a:pt x="2100" y="1174"/>
                  <a:pt x="2102" y="1172"/>
                </a:cubicBezTo>
                <a:cubicBezTo>
                  <a:pt x="2104" y="1169"/>
                  <a:pt x="2100" y="1168"/>
                  <a:pt x="2100" y="1163"/>
                </a:cubicBezTo>
                <a:cubicBezTo>
                  <a:pt x="2099" y="1159"/>
                  <a:pt x="2103" y="1161"/>
                  <a:pt x="2106" y="1158"/>
                </a:cubicBezTo>
                <a:cubicBezTo>
                  <a:pt x="2109" y="1155"/>
                  <a:pt x="2106" y="1155"/>
                  <a:pt x="2103" y="1153"/>
                </a:cubicBezTo>
                <a:cubicBezTo>
                  <a:pt x="2099" y="1151"/>
                  <a:pt x="2103" y="1150"/>
                  <a:pt x="2100" y="1146"/>
                </a:cubicBezTo>
                <a:cubicBezTo>
                  <a:pt x="2096" y="1142"/>
                  <a:pt x="2097" y="1140"/>
                  <a:pt x="2091" y="1138"/>
                </a:cubicBezTo>
                <a:cubicBezTo>
                  <a:pt x="2085" y="1135"/>
                  <a:pt x="2085" y="1132"/>
                  <a:pt x="2087" y="1130"/>
                </a:cubicBezTo>
                <a:cubicBezTo>
                  <a:pt x="2089" y="1127"/>
                  <a:pt x="2097" y="1142"/>
                  <a:pt x="2100" y="1140"/>
                </a:cubicBezTo>
                <a:cubicBezTo>
                  <a:pt x="2103" y="1139"/>
                  <a:pt x="2099" y="1138"/>
                  <a:pt x="2099" y="1136"/>
                </a:cubicBezTo>
                <a:cubicBezTo>
                  <a:pt x="2100" y="1135"/>
                  <a:pt x="2102" y="1138"/>
                  <a:pt x="2103" y="1136"/>
                </a:cubicBezTo>
                <a:cubicBezTo>
                  <a:pt x="2104" y="1135"/>
                  <a:pt x="2102" y="1131"/>
                  <a:pt x="2102" y="1131"/>
                </a:cubicBezTo>
                <a:cubicBezTo>
                  <a:pt x="2104" y="1131"/>
                  <a:pt x="2106" y="1132"/>
                  <a:pt x="2107" y="1134"/>
                </a:cubicBezTo>
                <a:cubicBezTo>
                  <a:pt x="2108" y="1136"/>
                  <a:pt x="2108" y="1137"/>
                  <a:pt x="2110" y="1138"/>
                </a:cubicBezTo>
                <a:cubicBezTo>
                  <a:pt x="2111" y="1137"/>
                  <a:pt x="2111" y="1136"/>
                  <a:pt x="2113" y="1135"/>
                </a:cubicBezTo>
                <a:cubicBezTo>
                  <a:pt x="2114" y="1137"/>
                  <a:pt x="2114" y="1137"/>
                  <a:pt x="2114" y="1137"/>
                </a:cubicBezTo>
                <a:cubicBezTo>
                  <a:pt x="2114" y="1136"/>
                  <a:pt x="2115" y="1136"/>
                  <a:pt x="2116" y="1136"/>
                </a:cubicBezTo>
                <a:cubicBezTo>
                  <a:pt x="2116" y="1135"/>
                  <a:pt x="2116" y="1135"/>
                  <a:pt x="2116" y="1135"/>
                </a:cubicBezTo>
                <a:cubicBezTo>
                  <a:pt x="2115" y="1133"/>
                  <a:pt x="2114" y="1133"/>
                  <a:pt x="2114" y="1131"/>
                </a:cubicBezTo>
                <a:cubicBezTo>
                  <a:pt x="2114" y="1130"/>
                  <a:pt x="2114" y="1130"/>
                  <a:pt x="2115" y="1130"/>
                </a:cubicBezTo>
                <a:cubicBezTo>
                  <a:pt x="2117" y="1132"/>
                  <a:pt x="2118" y="1134"/>
                  <a:pt x="2121" y="1134"/>
                </a:cubicBezTo>
                <a:cubicBezTo>
                  <a:pt x="2124" y="1134"/>
                  <a:pt x="2126" y="1130"/>
                  <a:pt x="2129" y="1130"/>
                </a:cubicBezTo>
                <a:cubicBezTo>
                  <a:pt x="2130" y="1128"/>
                  <a:pt x="2129" y="1127"/>
                  <a:pt x="2129" y="1125"/>
                </a:cubicBezTo>
                <a:cubicBezTo>
                  <a:pt x="2129" y="1124"/>
                  <a:pt x="2130" y="1124"/>
                  <a:pt x="2131" y="1123"/>
                </a:cubicBezTo>
                <a:cubicBezTo>
                  <a:pt x="2131" y="1124"/>
                  <a:pt x="2132" y="1124"/>
                  <a:pt x="2133" y="1125"/>
                </a:cubicBezTo>
                <a:cubicBezTo>
                  <a:pt x="2134" y="1126"/>
                  <a:pt x="2134" y="1128"/>
                  <a:pt x="2135" y="1130"/>
                </a:cubicBezTo>
                <a:cubicBezTo>
                  <a:pt x="2135" y="1130"/>
                  <a:pt x="2136" y="1129"/>
                  <a:pt x="2137" y="1129"/>
                </a:cubicBezTo>
                <a:cubicBezTo>
                  <a:pt x="2137" y="1129"/>
                  <a:pt x="2137" y="1129"/>
                  <a:pt x="2138" y="1129"/>
                </a:cubicBezTo>
                <a:cubicBezTo>
                  <a:pt x="2137" y="1131"/>
                  <a:pt x="2137" y="1132"/>
                  <a:pt x="2138" y="1134"/>
                </a:cubicBezTo>
                <a:cubicBezTo>
                  <a:pt x="2139" y="1136"/>
                  <a:pt x="2138" y="1138"/>
                  <a:pt x="2142" y="1140"/>
                </a:cubicBezTo>
                <a:cubicBezTo>
                  <a:pt x="2144" y="1140"/>
                  <a:pt x="2141" y="1137"/>
                  <a:pt x="2142" y="1136"/>
                </a:cubicBezTo>
                <a:cubicBezTo>
                  <a:pt x="2144" y="1134"/>
                  <a:pt x="2146" y="1137"/>
                  <a:pt x="2146" y="1134"/>
                </a:cubicBezTo>
                <a:cubicBezTo>
                  <a:pt x="2146" y="1133"/>
                  <a:pt x="2146" y="1131"/>
                  <a:pt x="2146" y="1130"/>
                </a:cubicBezTo>
                <a:cubicBezTo>
                  <a:pt x="2147" y="1130"/>
                  <a:pt x="2147" y="1130"/>
                  <a:pt x="2148" y="1131"/>
                </a:cubicBezTo>
                <a:cubicBezTo>
                  <a:pt x="2148" y="1132"/>
                  <a:pt x="2148" y="1132"/>
                  <a:pt x="2148" y="1132"/>
                </a:cubicBezTo>
                <a:cubicBezTo>
                  <a:pt x="2148" y="1132"/>
                  <a:pt x="2148" y="1133"/>
                  <a:pt x="2148" y="1134"/>
                </a:cubicBezTo>
                <a:cubicBezTo>
                  <a:pt x="2148" y="1135"/>
                  <a:pt x="2149" y="1135"/>
                  <a:pt x="2150" y="1136"/>
                </a:cubicBezTo>
                <a:cubicBezTo>
                  <a:pt x="2150" y="1137"/>
                  <a:pt x="2149" y="1140"/>
                  <a:pt x="2149" y="1141"/>
                </a:cubicBezTo>
                <a:cubicBezTo>
                  <a:pt x="2148" y="1143"/>
                  <a:pt x="2149" y="1144"/>
                  <a:pt x="2150" y="1145"/>
                </a:cubicBezTo>
                <a:cubicBezTo>
                  <a:pt x="2151" y="1147"/>
                  <a:pt x="2150" y="1153"/>
                  <a:pt x="2150" y="1153"/>
                </a:cubicBezTo>
                <a:cubicBezTo>
                  <a:pt x="2150" y="1153"/>
                  <a:pt x="2149" y="1150"/>
                  <a:pt x="2147" y="1151"/>
                </a:cubicBezTo>
                <a:cubicBezTo>
                  <a:pt x="2145" y="1152"/>
                  <a:pt x="2148" y="1157"/>
                  <a:pt x="2148" y="1160"/>
                </a:cubicBezTo>
                <a:close/>
                <a:moveTo>
                  <a:pt x="2149" y="1461"/>
                </a:moveTo>
                <a:cubicBezTo>
                  <a:pt x="2146" y="1459"/>
                  <a:pt x="2153" y="1446"/>
                  <a:pt x="2153" y="1455"/>
                </a:cubicBezTo>
                <a:cubicBezTo>
                  <a:pt x="2153" y="1465"/>
                  <a:pt x="2152" y="1462"/>
                  <a:pt x="2149" y="1461"/>
                </a:cubicBezTo>
                <a:close/>
                <a:moveTo>
                  <a:pt x="2151" y="1450"/>
                </a:moveTo>
                <a:cubicBezTo>
                  <a:pt x="2150" y="1448"/>
                  <a:pt x="2145" y="1439"/>
                  <a:pt x="2151" y="1444"/>
                </a:cubicBezTo>
                <a:cubicBezTo>
                  <a:pt x="2156" y="1448"/>
                  <a:pt x="2153" y="1452"/>
                  <a:pt x="2151" y="1450"/>
                </a:cubicBezTo>
                <a:close/>
                <a:moveTo>
                  <a:pt x="2241" y="1206"/>
                </a:moveTo>
                <a:cubicBezTo>
                  <a:pt x="2239" y="1206"/>
                  <a:pt x="2239" y="1202"/>
                  <a:pt x="2236" y="1202"/>
                </a:cubicBezTo>
                <a:cubicBezTo>
                  <a:pt x="2232" y="1203"/>
                  <a:pt x="2232" y="1195"/>
                  <a:pt x="2234" y="1195"/>
                </a:cubicBezTo>
                <a:cubicBezTo>
                  <a:pt x="2235" y="1195"/>
                  <a:pt x="2236" y="1197"/>
                  <a:pt x="2237" y="1201"/>
                </a:cubicBezTo>
                <a:cubicBezTo>
                  <a:pt x="2238" y="1205"/>
                  <a:pt x="2242" y="1195"/>
                  <a:pt x="2246" y="1200"/>
                </a:cubicBezTo>
                <a:cubicBezTo>
                  <a:pt x="2250" y="1205"/>
                  <a:pt x="2244" y="1206"/>
                  <a:pt x="2241" y="1206"/>
                </a:cubicBezTo>
                <a:close/>
                <a:moveTo>
                  <a:pt x="2289" y="1222"/>
                </a:moveTo>
                <a:cubicBezTo>
                  <a:pt x="2291" y="1223"/>
                  <a:pt x="2286" y="1226"/>
                  <a:pt x="2288" y="1227"/>
                </a:cubicBezTo>
                <a:cubicBezTo>
                  <a:pt x="2290" y="1228"/>
                  <a:pt x="2290" y="1229"/>
                  <a:pt x="2286" y="1232"/>
                </a:cubicBezTo>
                <a:cubicBezTo>
                  <a:pt x="2281" y="1234"/>
                  <a:pt x="2273" y="1245"/>
                  <a:pt x="2277" y="1237"/>
                </a:cubicBezTo>
                <a:cubicBezTo>
                  <a:pt x="2282" y="1229"/>
                  <a:pt x="2288" y="1227"/>
                  <a:pt x="2286" y="1224"/>
                </a:cubicBezTo>
                <a:cubicBezTo>
                  <a:pt x="2285" y="1221"/>
                  <a:pt x="2289" y="1216"/>
                  <a:pt x="2289" y="1216"/>
                </a:cubicBezTo>
                <a:cubicBezTo>
                  <a:pt x="2286" y="1218"/>
                  <a:pt x="2287" y="1213"/>
                  <a:pt x="2290" y="1211"/>
                </a:cubicBezTo>
                <a:cubicBezTo>
                  <a:pt x="2293" y="1209"/>
                  <a:pt x="2291" y="1215"/>
                  <a:pt x="2292" y="1216"/>
                </a:cubicBezTo>
                <a:cubicBezTo>
                  <a:pt x="2292" y="1218"/>
                  <a:pt x="2287" y="1220"/>
                  <a:pt x="2289" y="1222"/>
                </a:cubicBezTo>
                <a:close/>
              </a:path>
            </a:pathLst>
          </a:custGeom>
          <a:solidFill>
            <a:srgbClr val="DAD9D6"/>
          </a:solidFill>
          <a:ln>
            <a:noFill/>
          </a:ln>
        </p:spPr>
        <p:txBody>
          <a:bodyPr/>
          <a:lstStyle/>
          <a:p>
            <a:endParaRPr lang="en-US" sz="1200" dirty="0">
              <a:latin typeface="Tahoma" pitchFamily="34" charset="0"/>
              <a:ea typeface="HGP創英角ｺﾞｼｯｸUB" pitchFamily="50" charset="-128"/>
              <a:cs typeface="Tahoma" pitchFamily="34" charset="0"/>
            </a:endParaRPr>
          </a:p>
        </p:txBody>
      </p:sp>
      <p:sp>
        <p:nvSpPr>
          <p:cNvPr id="320" name="Freeform 478"/>
          <p:cNvSpPr>
            <a:spLocks noEditPoints="1"/>
          </p:cNvSpPr>
          <p:nvPr/>
        </p:nvSpPr>
        <p:spPr bwMode="gray">
          <a:xfrm>
            <a:off x="6110396" y="3683428"/>
            <a:ext cx="728152" cy="607040"/>
          </a:xfrm>
          <a:custGeom>
            <a:avLst/>
            <a:gdLst>
              <a:gd name="T0" fmla="*/ 2167 w 2343"/>
              <a:gd name="T1" fmla="*/ 1131 h 2101"/>
              <a:gd name="T2" fmla="*/ 2137 w 2343"/>
              <a:gd name="T3" fmla="*/ 1005 h 2101"/>
              <a:gd name="T4" fmla="*/ 2142 w 2343"/>
              <a:gd name="T5" fmla="*/ 877 h 2101"/>
              <a:gd name="T6" fmla="*/ 2065 w 2343"/>
              <a:gd name="T7" fmla="*/ 661 h 2101"/>
              <a:gd name="T8" fmla="*/ 2064 w 2343"/>
              <a:gd name="T9" fmla="*/ 531 h 2101"/>
              <a:gd name="T10" fmla="*/ 1991 w 2343"/>
              <a:gd name="T11" fmla="*/ 390 h 2101"/>
              <a:gd name="T12" fmla="*/ 1929 w 2343"/>
              <a:gd name="T13" fmla="*/ 325 h 2101"/>
              <a:gd name="T14" fmla="*/ 1731 w 2343"/>
              <a:gd name="T15" fmla="*/ 247 h 2101"/>
              <a:gd name="T16" fmla="*/ 1575 w 2343"/>
              <a:gd name="T17" fmla="*/ 360 h 2101"/>
              <a:gd name="T18" fmla="*/ 1497 w 2343"/>
              <a:gd name="T19" fmla="*/ 242 h 2101"/>
              <a:gd name="T20" fmla="*/ 1449 w 2343"/>
              <a:gd name="T21" fmla="*/ 97 h 2101"/>
              <a:gd name="T22" fmla="*/ 1416 w 2343"/>
              <a:gd name="T23" fmla="*/ 41 h 2101"/>
              <a:gd name="T24" fmla="*/ 1266 w 2343"/>
              <a:gd name="T25" fmla="*/ 74 h 2101"/>
              <a:gd name="T26" fmla="*/ 1120 w 2343"/>
              <a:gd name="T27" fmla="*/ 38 h 2101"/>
              <a:gd name="T28" fmla="*/ 917 w 2343"/>
              <a:gd name="T29" fmla="*/ 128 h 2101"/>
              <a:gd name="T30" fmla="*/ 715 w 2343"/>
              <a:gd name="T31" fmla="*/ 105 h 2101"/>
              <a:gd name="T32" fmla="*/ 634 w 2343"/>
              <a:gd name="T33" fmla="*/ 270 h 2101"/>
              <a:gd name="T34" fmla="*/ 621 w 2343"/>
              <a:gd name="T35" fmla="*/ 375 h 2101"/>
              <a:gd name="T36" fmla="*/ 531 w 2343"/>
              <a:gd name="T37" fmla="*/ 351 h 2101"/>
              <a:gd name="T38" fmla="*/ 442 w 2343"/>
              <a:gd name="T39" fmla="*/ 479 h 2101"/>
              <a:gd name="T40" fmla="*/ 379 w 2343"/>
              <a:gd name="T41" fmla="*/ 733 h 2101"/>
              <a:gd name="T42" fmla="*/ 372 w 2343"/>
              <a:gd name="T43" fmla="*/ 788 h 2101"/>
              <a:gd name="T44" fmla="*/ 442 w 2343"/>
              <a:gd name="T45" fmla="*/ 887 h 2101"/>
              <a:gd name="T46" fmla="*/ 302 w 2343"/>
              <a:gd name="T47" fmla="*/ 880 h 2101"/>
              <a:gd name="T48" fmla="*/ 57 w 2343"/>
              <a:gd name="T49" fmla="*/ 1005 h 2101"/>
              <a:gd name="T50" fmla="*/ 146 w 2343"/>
              <a:gd name="T51" fmla="*/ 1305 h 2101"/>
              <a:gd name="T52" fmla="*/ 194 w 2343"/>
              <a:gd name="T53" fmla="*/ 1519 h 2101"/>
              <a:gd name="T54" fmla="*/ 338 w 2343"/>
              <a:gd name="T55" fmla="*/ 1364 h 2101"/>
              <a:gd name="T56" fmla="*/ 278 w 2343"/>
              <a:gd name="T57" fmla="*/ 1629 h 2101"/>
              <a:gd name="T58" fmla="*/ 488 w 2343"/>
              <a:gd name="T59" fmla="*/ 1601 h 2101"/>
              <a:gd name="T60" fmla="*/ 725 w 2343"/>
              <a:gd name="T61" fmla="*/ 1626 h 2101"/>
              <a:gd name="T62" fmla="*/ 860 w 2343"/>
              <a:gd name="T63" fmla="*/ 1712 h 2101"/>
              <a:gd name="T64" fmla="*/ 1041 w 2343"/>
              <a:gd name="T65" fmla="*/ 1662 h 2101"/>
              <a:gd name="T66" fmla="*/ 1228 w 2343"/>
              <a:gd name="T67" fmla="*/ 1836 h 2101"/>
              <a:gd name="T68" fmla="*/ 1427 w 2343"/>
              <a:gd name="T69" fmla="*/ 1693 h 2101"/>
              <a:gd name="T70" fmla="*/ 1569 w 2343"/>
              <a:gd name="T71" fmla="*/ 1628 h 2101"/>
              <a:gd name="T72" fmla="*/ 1777 w 2343"/>
              <a:gd name="T73" fmla="*/ 1624 h 2101"/>
              <a:gd name="T74" fmla="*/ 1940 w 2343"/>
              <a:gd name="T75" fmla="*/ 1644 h 2101"/>
              <a:gd name="T76" fmla="*/ 2119 w 2343"/>
              <a:gd name="T77" fmla="*/ 1553 h 2101"/>
              <a:gd name="T78" fmla="*/ 2235 w 2343"/>
              <a:gd name="T79" fmla="*/ 1417 h 2101"/>
              <a:gd name="T80" fmla="*/ 2240 w 2343"/>
              <a:gd name="T81" fmla="*/ 1287 h 2101"/>
              <a:gd name="T82" fmla="*/ 2170 w 2343"/>
              <a:gd name="T83" fmla="*/ 952 h 2101"/>
              <a:gd name="T84" fmla="*/ 1891 w 2343"/>
              <a:gd name="T85" fmla="*/ 306 h 2101"/>
              <a:gd name="T86" fmla="*/ 304 w 2343"/>
              <a:gd name="T87" fmla="*/ 1538 h 2101"/>
              <a:gd name="T88" fmla="*/ 1242 w 2343"/>
              <a:gd name="T89" fmla="*/ 1578 h 2101"/>
              <a:gd name="T90" fmla="*/ 2082 w 2343"/>
              <a:gd name="T91" fmla="*/ 771 h 2101"/>
              <a:gd name="T92" fmla="*/ 1950 w 2343"/>
              <a:gd name="T93" fmla="*/ 519 h 2101"/>
              <a:gd name="T94" fmla="*/ 1747 w 2343"/>
              <a:gd name="T95" fmla="*/ 306 h 2101"/>
              <a:gd name="T96" fmla="*/ 1421 w 2343"/>
              <a:gd name="T97" fmla="*/ 163 h 2101"/>
              <a:gd name="T98" fmla="*/ 1119 w 2343"/>
              <a:gd name="T99" fmla="*/ 110 h 2101"/>
              <a:gd name="T100" fmla="*/ 695 w 2343"/>
              <a:gd name="T101" fmla="*/ 324 h 2101"/>
              <a:gd name="T102" fmla="*/ 979 w 2343"/>
              <a:gd name="T103" fmla="*/ 126 h 2101"/>
              <a:gd name="T104" fmla="*/ 552 w 2343"/>
              <a:gd name="T105" fmla="*/ 454 h 2101"/>
              <a:gd name="T106" fmla="*/ 448 w 2343"/>
              <a:gd name="T107" fmla="*/ 603 h 2101"/>
              <a:gd name="T108" fmla="*/ 454 w 2343"/>
              <a:gd name="T109" fmla="*/ 934 h 2101"/>
              <a:gd name="T110" fmla="*/ 336 w 2343"/>
              <a:gd name="T111" fmla="*/ 1362 h 2101"/>
              <a:gd name="T112" fmla="*/ 584 w 2343"/>
              <a:gd name="T113" fmla="*/ 1636 h 2101"/>
              <a:gd name="T114" fmla="*/ 743 w 2343"/>
              <a:gd name="T115" fmla="*/ 1591 h 2101"/>
              <a:gd name="T116" fmla="*/ 1056 w 2343"/>
              <a:gd name="T117" fmla="*/ 1607 h 2101"/>
              <a:gd name="T118" fmla="*/ 1386 w 2343"/>
              <a:gd name="T119" fmla="*/ 1694 h 2101"/>
              <a:gd name="T120" fmla="*/ 1595 w 2343"/>
              <a:gd name="T121" fmla="*/ 1555 h 2101"/>
              <a:gd name="T122" fmla="*/ 1728 w 2343"/>
              <a:gd name="T123" fmla="*/ 1601 h 2101"/>
              <a:gd name="T124" fmla="*/ 2102 w 2343"/>
              <a:gd name="T125" fmla="*/ 1172 h 2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43" h="2101">
                <a:moveTo>
                  <a:pt x="2340" y="1200"/>
                </a:moveTo>
                <a:cubicBezTo>
                  <a:pt x="2340" y="1200"/>
                  <a:pt x="2338" y="1197"/>
                  <a:pt x="2333" y="1197"/>
                </a:cubicBezTo>
                <a:cubicBezTo>
                  <a:pt x="2329" y="1197"/>
                  <a:pt x="2329" y="1196"/>
                  <a:pt x="2327" y="1194"/>
                </a:cubicBezTo>
                <a:cubicBezTo>
                  <a:pt x="2326" y="1192"/>
                  <a:pt x="2329" y="1194"/>
                  <a:pt x="2332" y="1192"/>
                </a:cubicBezTo>
                <a:cubicBezTo>
                  <a:pt x="2334" y="1190"/>
                  <a:pt x="2330" y="1190"/>
                  <a:pt x="2330" y="1187"/>
                </a:cubicBezTo>
                <a:cubicBezTo>
                  <a:pt x="2330" y="1184"/>
                  <a:pt x="2329" y="1183"/>
                  <a:pt x="2327" y="1181"/>
                </a:cubicBezTo>
                <a:cubicBezTo>
                  <a:pt x="2326" y="1179"/>
                  <a:pt x="2324" y="1179"/>
                  <a:pt x="2322" y="1179"/>
                </a:cubicBezTo>
                <a:cubicBezTo>
                  <a:pt x="2320" y="1180"/>
                  <a:pt x="2318" y="1176"/>
                  <a:pt x="2318" y="1176"/>
                </a:cubicBezTo>
                <a:cubicBezTo>
                  <a:pt x="2318" y="1176"/>
                  <a:pt x="2319" y="1177"/>
                  <a:pt x="2321" y="1176"/>
                </a:cubicBezTo>
                <a:cubicBezTo>
                  <a:pt x="2323" y="1175"/>
                  <a:pt x="2320" y="1171"/>
                  <a:pt x="2321" y="1169"/>
                </a:cubicBezTo>
                <a:cubicBezTo>
                  <a:pt x="2322" y="1168"/>
                  <a:pt x="2323" y="1173"/>
                  <a:pt x="2325" y="1173"/>
                </a:cubicBezTo>
                <a:cubicBezTo>
                  <a:pt x="2327" y="1172"/>
                  <a:pt x="2326" y="1168"/>
                  <a:pt x="2323" y="1166"/>
                </a:cubicBezTo>
                <a:cubicBezTo>
                  <a:pt x="2321" y="1165"/>
                  <a:pt x="2320" y="1161"/>
                  <a:pt x="2322" y="1162"/>
                </a:cubicBezTo>
                <a:cubicBezTo>
                  <a:pt x="2325" y="1162"/>
                  <a:pt x="2324" y="1164"/>
                  <a:pt x="2326" y="1164"/>
                </a:cubicBezTo>
                <a:cubicBezTo>
                  <a:pt x="2328" y="1164"/>
                  <a:pt x="2325" y="1160"/>
                  <a:pt x="2325" y="1158"/>
                </a:cubicBezTo>
                <a:cubicBezTo>
                  <a:pt x="2324" y="1156"/>
                  <a:pt x="2323" y="1153"/>
                  <a:pt x="2320" y="1153"/>
                </a:cubicBezTo>
                <a:cubicBezTo>
                  <a:pt x="2317" y="1153"/>
                  <a:pt x="2316" y="1147"/>
                  <a:pt x="2314" y="1147"/>
                </a:cubicBezTo>
                <a:cubicBezTo>
                  <a:pt x="2311" y="1147"/>
                  <a:pt x="2308" y="1143"/>
                  <a:pt x="2308" y="1143"/>
                </a:cubicBezTo>
                <a:cubicBezTo>
                  <a:pt x="2308" y="1143"/>
                  <a:pt x="2311" y="1142"/>
                  <a:pt x="2308" y="1138"/>
                </a:cubicBezTo>
                <a:cubicBezTo>
                  <a:pt x="2305" y="1134"/>
                  <a:pt x="2305" y="1139"/>
                  <a:pt x="2303" y="1139"/>
                </a:cubicBezTo>
                <a:cubicBezTo>
                  <a:pt x="2301" y="1139"/>
                  <a:pt x="2302" y="1135"/>
                  <a:pt x="2302" y="1135"/>
                </a:cubicBezTo>
                <a:cubicBezTo>
                  <a:pt x="2302" y="1135"/>
                  <a:pt x="2305" y="1133"/>
                  <a:pt x="2305" y="1131"/>
                </a:cubicBezTo>
                <a:cubicBezTo>
                  <a:pt x="2304" y="1128"/>
                  <a:pt x="2301" y="1129"/>
                  <a:pt x="2301" y="1129"/>
                </a:cubicBezTo>
                <a:cubicBezTo>
                  <a:pt x="2301" y="1129"/>
                  <a:pt x="2304" y="1126"/>
                  <a:pt x="2303" y="1123"/>
                </a:cubicBezTo>
                <a:cubicBezTo>
                  <a:pt x="2302" y="1121"/>
                  <a:pt x="2300" y="1123"/>
                  <a:pt x="2299" y="1121"/>
                </a:cubicBezTo>
                <a:cubicBezTo>
                  <a:pt x="2298" y="1118"/>
                  <a:pt x="2300" y="1119"/>
                  <a:pt x="2302" y="1117"/>
                </a:cubicBezTo>
                <a:cubicBezTo>
                  <a:pt x="2303" y="1115"/>
                  <a:pt x="2300" y="1116"/>
                  <a:pt x="2300" y="1113"/>
                </a:cubicBezTo>
                <a:cubicBezTo>
                  <a:pt x="2300" y="1110"/>
                  <a:pt x="2297" y="1111"/>
                  <a:pt x="2295" y="1110"/>
                </a:cubicBezTo>
                <a:cubicBezTo>
                  <a:pt x="2292" y="1110"/>
                  <a:pt x="2295" y="1112"/>
                  <a:pt x="2294" y="1114"/>
                </a:cubicBezTo>
                <a:cubicBezTo>
                  <a:pt x="2292" y="1116"/>
                  <a:pt x="2292" y="1111"/>
                  <a:pt x="2290" y="1114"/>
                </a:cubicBezTo>
                <a:cubicBezTo>
                  <a:pt x="2289" y="1116"/>
                  <a:pt x="2295" y="1122"/>
                  <a:pt x="2295" y="1124"/>
                </a:cubicBezTo>
                <a:cubicBezTo>
                  <a:pt x="2294" y="1126"/>
                  <a:pt x="2290" y="1120"/>
                  <a:pt x="2290" y="1124"/>
                </a:cubicBezTo>
                <a:cubicBezTo>
                  <a:pt x="2289" y="1128"/>
                  <a:pt x="2293" y="1126"/>
                  <a:pt x="2294" y="1130"/>
                </a:cubicBezTo>
                <a:cubicBezTo>
                  <a:pt x="2295" y="1134"/>
                  <a:pt x="2290" y="1135"/>
                  <a:pt x="2290" y="1135"/>
                </a:cubicBezTo>
                <a:cubicBezTo>
                  <a:pt x="2290" y="1135"/>
                  <a:pt x="2288" y="1133"/>
                  <a:pt x="2285" y="1133"/>
                </a:cubicBezTo>
                <a:cubicBezTo>
                  <a:pt x="2283" y="1134"/>
                  <a:pt x="2284" y="1136"/>
                  <a:pt x="2285" y="1140"/>
                </a:cubicBezTo>
                <a:cubicBezTo>
                  <a:pt x="2286" y="1143"/>
                  <a:pt x="2285" y="1145"/>
                  <a:pt x="2285" y="1145"/>
                </a:cubicBezTo>
                <a:cubicBezTo>
                  <a:pt x="2285" y="1145"/>
                  <a:pt x="2283" y="1144"/>
                  <a:pt x="2281" y="1143"/>
                </a:cubicBezTo>
                <a:cubicBezTo>
                  <a:pt x="2279" y="1142"/>
                  <a:pt x="2283" y="1149"/>
                  <a:pt x="2281" y="1148"/>
                </a:cubicBezTo>
                <a:cubicBezTo>
                  <a:pt x="2279" y="1147"/>
                  <a:pt x="2277" y="1145"/>
                  <a:pt x="2277" y="1145"/>
                </a:cubicBezTo>
                <a:cubicBezTo>
                  <a:pt x="2277" y="1145"/>
                  <a:pt x="2274" y="1143"/>
                  <a:pt x="2271" y="1146"/>
                </a:cubicBezTo>
                <a:cubicBezTo>
                  <a:pt x="2269" y="1149"/>
                  <a:pt x="2276" y="1148"/>
                  <a:pt x="2272" y="1151"/>
                </a:cubicBezTo>
                <a:cubicBezTo>
                  <a:pt x="2267" y="1154"/>
                  <a:pt x="2270" y="1144"/>
                  <a:pt x="2268" y="1144"/>
                </a:cubicBezTo>
                <a:cubicBezTo>
                  <a:pt x="2266" y="1144"/>
                  <a:pt x="2266" y="1150"/>
                  <a:pt x="2266" y="1150"/>
                </a:cubicBezTo>
                <a:cubicBezTo>
                  <a:pt x="2266" y="1150"/>
                  <a:pt x="2264" y="1149"/>
                  <a:pt x="2261" y="1150"/>
                </a:cubicBezTo>
                <a:cubicBezTo>
                  <a:pt x="2258" y="1151"/>
                  <a:pt x="2259" y="1155"/>
                  <a:pt x="2258" y="1156"/>
                </a:cubicBezTo>
                <a:cubicBezTo>
                  <a:pt x="2256" y="1157"/>
                  <a:pt x="2258" y="1152"/>
                  <a:pt x="2257" y="1151"/>
                </a:cubicBezTo>
                <a:cubicBezTo>
                  <a:pt x="2255" y="1150"/>
                  <a:pt x="2258" y="1146"/>
                  <a:pt x="2257" y="1145"/>
                </a:cubicBezTo>
                <a:cubicBezTo>
                  <a:pt x="2255" y="1143"/>
                  <a:pt x="2256" y="1147"/>
                  <a:pt x="2254" y="1146"/>
                </a:cubicBezTo>
                <a:cubicBezTo>
                  <a:pt x="2252" y="1146"/>
                  <a:pt x="2253" y="1142"/>
                  <a:pt x="2251" y="1141"/>
                </a:cubicBezTo>
                <a:cubicBezTo>
                  <a:pt x="2248" y="1140"/>
                  <a:pt x="2250" y="1145"/>
                  <a:pt x="2247" y="1146"/>
                </a:cubicBezTo>
                <a:cubicBezTo>
                  <a:pt x="2243" y="1147"/>
                  <a:pt x="2246" y="1154"/>
                  <a:pt x="2243" y="1156"/>
                </a:cubicBezTo>
                <a:cubicBezTo>
                  <a:pt x="2240" y="1159"/>
                  <a:pt x="2242" y="1166"/>
                  <a:pt x="2242" y="1166"/>
                </a:cubicBezTo>
                <a:cubicBezTo>
                  <a:pt x="2242" y="1166"/>
                  <a:pt x="2236" y="1168"/>
                  <a:pt x="2236" y="1171"/>
                </a:cubicBezTo>
                <a:cubicBezTo>
                  <a:pt x="2235" y="1173"/>
                  <a:pt x="2237" y="1175"/>
                  <a:pt x="2240" y="1174"/>
                </a:cubicBezTo>
                <a:cubicBezTo>
                  <a:pt x="2243" y="1173"/>
                  <a:pt x="2245" y="1178"/>
                  <a:pt x="2244" y="1179"/>
                </a:cubicBezTo>
                <a:cubicBezTo>
                  <a:pt x="2243" y="1181"/>
                  <a:pt x="2241" y="1177"/>
                  <a:pt x="2240" y="1178"/>
                </a:cubicBezTo>
                <a:cubicBezTo>
                  <a:pt x="2238" y="1179"/>
                  <a:pt x="2235" y="1175"/>
                  <a:pt x="2233" y="1174"/>
                </a:cubicBezTo>
                <a:cubicBezTo>
                  <a:pt x="2232" y="1173"/>
                  <a:pt x="2230" y="1175"/>
                  <a:pt x="2227" y="1174"/>
                </a:cubicBezTo>
                <a:cubicBezTo>
                  <a:pt x="2224" y="1172"/>
                  <a:pt x="2224" y="1176"/>
                  <a:pt x="2222" y="1177"/>
                </a:cubicBezTo>
                <a:cubicBezTo>
                  <a:pt x="2221" y="1178"/>
                  <a:pt x="2220" y="1174"/>
                  <a:pt x="2218" y="1178"/>
                </a:cubicBezTo>
                <a:cubicBezTo>
                  <a:pt x="2216" y="1182"/>
                  <a:pt x="2220" y="1182"/>
                  <a:pt x="2216" y="1186"/>
                </a:cubicBezTo>
                <a:cubicBezTo>
                  <a:pt x="2213" y="1190"/>
                  <a:pt x="2214" y="1184"/>
                  <a:pt x="2210" y="1189"/>
                </a:cubicBezTo>
                <a:cubicBezTo>
                  <a:pt x="2206" y="1195"/>
                  <a:pt x="2211" y="1196"/>
                  <a:pt x="2209" y="1198"/>
                </a:cubicBezTo>
                <a:cubicBezTo>
                  <a:pt x="2207" y="1201"/>
                  <a:pt x="2205" y="1195"/>
                  <a:pt x="2203" y="1196"/>
                </a:cubicBezTo>
                <a:cubicBezTo>
                  <a:pt x="2201" y="1198"/>
                  <a:pt x="2202" y="1197"/>
                  <a:pt x="2199" y="1195"/>
                </a:cubicBezTo>
                <a:cubicBezTo>
                  <a:pt x="2197" y="1192"/>
                  <a:pt x="2201" y="1194"/>
                  <a:pt x="2201" y="1190"/>
                </a:cubicBezTo>
                <a:cubicBezTo>
                  <a:pt x="2201" y="1185"/>
                  <a:pt x="2199" y="1189"/>
                  <a:pt x="2197" y="1188"/>
                </a:cubicBezTo>
                <a:cubicBezTo>
                  <a:pt x="2196" y="1188"/>
                  <a:pt x="2199" y="1183"/>
                  <a:pt x="2198" y="1180"/>
                </a:cubicBezTo>
                <a:cubicBezTo>
                  <a:pt x="2198" y="1178"/>
                  <a:pt x="2197" y="1181"/>
                  <a:pt x="2195" y="1181"/>
                </a:cubicBezTo>
                <a:cubicBezTo>
                  <a:pt x="2193" y="1181"/>
                  <a:pt x="2198" y="1175"/>
                  <a:pt x="2197" y="1173"/>
                </a:cubicBezTo>
                <a:cubicBezTo>
                  <a:pt x="2196" y="1171"/>
                  <a:pt x="2195" y="1176"/>
                  <a:pt x="2193" y="1174"/>
                </a:cubicBezTo>
                <a:cubicBezTo>
                  <a:pt x="2190" y="1172"/>
                  <a:pt x="2196" y="1166"/>
                  <a:pt x="2195" y="1164"/>
                </a:cubicBezTo>
                <a:cubicBezTo>
                  <a:pt x="2194" y="1161"/>
                  <a:pt x="2191" y="1164"/>
                  <a:pt x="2189" y="1160"/>
                </a:cubicBezTo>
                <a:cubicBezTo>
                  <a:pt x="2187" y="1157"/>
                  <a:pt x="2188" y="1158"/>
                  <a:pt x="2185" y="1158"/>
                </a:cubicBezTo>
                <a:cubicBezTo>
                  <a:pt x="2183" y="1159"/>
                  <a:pt x="2184" y="1162"/>
                  <a:pt x="2182" y="1163"/>
                </a:cubicBezTo>
                <a:cubicBezTo>
                  <a:pt x="2180" y="1164"/>
                  <a:pt x="2181" y="1166"/>
                  <a:pt x="2183" y="1169"/>
                </a:cubicBezTo>
                <a:cubicBezTo>
                  <a:pt x="2185" y="1171"/>
                  <a:pt x="2182" y="1173"/>
                  <a:pt x="2180" y="1175"/>
                </a:cubicBezTo>
                <a:cubicBezTo>
                  <a:pt x="2178" y="1177"/>
                  <a:pt x="2181" y="1178"/>
                  <a:pt x="2176" y="1179"/>
                </a:cubicBezTo>
                <a:cubicBezTo>
                  <a:pt x="2171" y="1179"/>
                  <a:pt x="2176" y="1175"/>
                  <a:pt x="2174" y="1173"/>
                </a:cubicBezTo>
                <a:cubicBezTo>
                  <a:pt x="2172" y="1170"/>
                  <a:pt x="2174" y="1168"/>
                  <a:pt x="2171" y="1169"/>
                </a:cubicBezTo>
                <a:cubicBezTo>
                  <a:pt x="2168" y="1170"/>
                  <a:pt x="2169" y="1173"/>
                  <a:pt x="2165" y="1174"/>
                </a:cubicBezTo>
                <a:cubicBezTo>
                  <a:pt x="2162" y="1175"/>
                  <a:pt x="2164" y="1171"/>
                  <a:pt x="2164" y="1169"/>
                </a:cubicBezTo>
                <a:cubicBezTo>
                  <a:pt x="2163" y="1168"/>
                  <a:pt x="2163" y="1166"/>
                  <a:pt x="2165" y="1165"/>
                </a:cubicBezTo>
                <a:cubicBezTo>
                  <a:pt x="2166" y="1163"/>
                  <a:pt x="2166" y="1160"/>
                  <a:pt x="2163" y="1160"/>
                </a:cubicBezTo>
                <a:cubicBezTo>
                  <a:pt x="2164" y="1159"/>
                  <a:pt x="2163" y="1157"/>
                  <a:pt x="2163" y="1156"/>
                </a:cubicBezTo>
                <a:cubicBezTo>
                  <a:pt x="2163" y="1153"/>
                  <a:pt x="2165" y="1152"/>
                  <a:pt x="2164" y="1150"/>
                </a:cubicBezTo>
                <a:cubicBezTo>
                  <a:pt x="2163" y="1148"/>
                  <a:pt x="2162" y="1151"/>
                  <a:pt x="2160" y="1146"/>
                </a:cubicBezTo>
                <a:cubicBezTo>
                  <a:pt x="2159" y="1142"/>
                  <a:pt x="2162" y="1144"/>
                  <a:pt x="2163" y="1142"/>
                </a:cubicBezTo>
                <a:cubicBezTo>
                  <a:pt x="2165" y="1140"/>
                  <a:pt x="2162" y="1139"/>
                  <a:pt x="2160" y="1137"/>
                </a:cubicBezTo>
                <a:cubicBezTo>
                  <a:pt x="2159" y="1134"/>
                  <a:pt x="2158" y="1140"/>
                  <a:pt x="2156" y="1139"/>
                </a:cubicBezTo>
                <a:cubicBezTo>
                  <a:pt x="2155" y="1139"/>
                  <a:pt x="2155" y="1138"/>
                  <a:pt x="2155" y="1138"/>
                </a:cubicBezTo>
                <a:cubicBezTo>
                  <a:pt x="2155" y="1137"/>
                  <a:pt x="2155" y="1137"/>
                  <a:pt x="2155" y="1137"/>
                </a:cubicBezTo>
                <a:cubicBezTo>
                  <a:pt x="2156" y="1136"/>
                  <a:pt x="2156" y="1135"/>
                  <a:pt x="2157" y="1134"/>
                </a:cubicBezTo>
                <a:cubicBezTo>
                  <a:pt x="2158" y="1134"/>
                  <a:pt x="2159" y="1134"/>
                  <a:pt x="2160" y="1133"/>
                </a:cubicBezTo>
                <a:cubicBezTo>
                  <a:pt x="2160" y="1133"/>
                  <a:pt x="2159" y="1132"/>
                  <a:pt x="2159" y="1131"/>
                </a:cubicBezTo>
                <a:cubicBezTo>
                  <a:pt x="2160" y="1129"/>
                  <a:pt x="2160" y="1129"/>
                  <a:pt x="2160" y="1129"/>
                </a:cubicBezTo>
                <a:cubicBezTo>
                  <a:pt x="2160" y="1129"/>
                  <a:pt x="2160" y="1129"/>
                  <a:pt x="2160" y="1128"/>
                </a:cubicBezTo>
                <a:cubicBezTo>
                  <a:pt x="2160" y="1128"/>
                  <a:pt x="2160" y="1128"/>
                  <a:pt x="2160" y="1127"/>
                </a:cubicBezTo>
                <a:cubicBezTo>
                  <a:pt x="2161" y="1128"/>
                  <a:pt x="2162" y="1128"/>
                  <a:pt x="2163" y="1129"/>
                </a:cubicBezTo>
                <a:cubicBezTo>
                  <a:pt x="2163" y="1129"/>
                  <a:pt x="2163" y="1129"/>
                  <a:pt x="2164" y="1129"/>
                </a:cubicBezTo>
                <a:cubicBezTo>
                  <a:pt x="2165" y="1129"/>
                  <a:pt x="2165" y="1130"/>
                  <a:pt x="2166" y="1131"/>
                </a:cubicBezTo>
                <a:cubicBezTo>
                  <a:pt x="2167" y="1131"/>
                  <a:pt x="2167" y="1131"/>
                  <a:pt x="2167" y="1131"/>
                </a:cubicBezTo>
                <a:cubicBezTo>
                  <a:pt x="2166" y="1129"/>
                  <a:pt x="2166" y="1129"/>
                  <a:pt x="2166" y="1129"/>
                </a:cubicBezTo>
                <a:cubicBezTo>
                  <a:pt x="2166" y="1128"/>
                  <a:pt x="2165" y="1128"/>
                  <a:pt x="2165" y="1127"/>
                </a:cubicBezTo>
                <a:cubicBezTo>
                  <a:pt x="2165" y="1126"/>
                  <a:pt x="2166" y="1125"/>
                  <a:pt x="2166" y="1124"/>
                </a:cubicBezTo>
                <a:cubicBezTo>
                  <a:pt x="2166" y="1123"/>
                  <a:pt x="2166" y="1122"/>
                  <a:pt x="2166" y="1121"/>
                </a:cubicBezTo>
                <a:cubicBezTo>
                  <a:pt x="2166" y="1120"/>
                  <a:pt x="2166" y="1119"/>
                  <a:pt x="2166" y="1118"/>
                </a:cubicBezTo>
                <a:cubicBezTo>
                  <a:pt x="2166" y="1117"/>
                  <a:pt x="2166" y="1117"/>
                  <a:pt x="2166" y="1116"/>
                </a:cubicBezTo>
                <a:cubicBezTo>
                  <a:pt x="2165" y="1119"/>
                  <a:pt x="2164" y="1116"/>
                  <a:pt x="2164" y="1117"/>
                </a:cubicBezTo>
                <a:cubicBezTo>
                  <a:pt x="2164" y="1115"/>
                  <a:pt x="2163" y="1113"/>
                  <a:pt x="2162" y="1112"/>
                </a:cubicBezTo>
                <a:cubicBezTo>
                  <a:pt x="2157" y="1114"/>
                  <a:pt x="2161" y="1109"/>
                  <a:pt x="2160" y="1108"/>
                </a:cubicBezTo>
                <a:cubicBezTo>
                  <a:pt x="2159" y="1109"/>
                  <a:pt x="2158" y="1110"/>
                  <a:pt x="2157" y="1110"/>
                </a:cubicBezTo>
                <a:cubicBezTo>
                  <a:pt x="2156" y="1110"/>
                  <a:pt x="2156" y="1110"/>
                  <a:pt x="2156" y="1110"/>
                </a:cubicBezTo>
                <a:cubicBezTo>
                  <a:pt x="2156" y="1109"/>
                  <a:pt x="2157" y="1108"/>
                  <a:pt x="2157" y="1107"/>
                </a:cubicBezTo>
                <a:cubicBezTo>
                  <a:pt x="2157" y="1106"/>
                  <a:pt x="2155" y="1105"/>
                  <a:pt x="2155" y="1105"/>
                </a:cubicBezTo>
                <a:cubicBezTo>
                  <a:pt x="2153" y="1103"/>
                  <a:pt x="2153" y="1101"/>
                  <a:pt x="2151" y="1100"/>
                </a:cubicBezTo>
                <a:cubicBezTo>
                  <a:pt x="2151" y="1099"/>
                  <a:pt x="2149" y="1099"/>
                  <a:pt x="2149" y="1098"/>
                </a:cubicBezTo>
                <a:cubicBezTo>
                  <a:pt x="2149" y="1097"/>
                  <a:pt x="2153" y="1096"/>
                  <a:pt x="2149" y="1094"/>
                </a:cubicBezTo>
                <a:cubicBezTo>
                  <a:pt x="2148" y="1094"/>
                  <a:pt x="2148" y="1094"/>
                  <a:pt x="2147" y="1094"/>
                </a:cubicBezTo>
                <a:cubicBezTo>
                  <a:pt x="2146" y="1094"/>
                  <a:pt x="2145" y="1094"/>
                  <a:pt x="2145" y="1094"/>
                </a:cubicBezTo>
                <a:cubicBezTo>
                  <a:pt x="2143" y="1093"/>
                  <a:pt x="2143" y="1092"/>
                  <a:pt x="2142" y="1092"/>
                </a:cubicBezTo>
                <a:cubicBezTo>
                  <a:pt x="2140" y="1091"/>
                  <a:pt x="2139" y="1091"/>
                  <a:pt x="2137" y="1091"/>
                </a:cubicBezTo>
                <a:cubicBezTo>
                  <a:pt x="2137" y="1090"/>
                  <a:pt x="2137" y="1090"/>
                  <a:pt x="2137" y="1090"/>
                </a:cubicBezTo>
                <a:cubicBezTo>
                  <a:pt x="2139" y="1089"/>
                  <a:pt x="2140" y="1089"/>
                  <a:pt x="2141" y="1087"/>
                </a:cubicBezTo>
                <a:cubicBezTo>
                  <a:pt x="2141" y="1087"/>
                  <a:pt x="2140" y="1086"/>
                  <a:pt x="2140" y="1085"/>
                </a:cubicBezTo>
                <a:cubicBezTo>
                  <a:pt x="2141" y="1085"/>
                  <a:pt x="2142" y="1086"/>
                  <a:pt x="2143" y="1085"/>
                </a:cubicBezTo>
                <a:cubicBezTo>
                  <a:pt x="2146" y="1083"/>
                  <a:pt x="2148" y="1081"/>
                  <a:pt x="2149" y="1081"/>
                </a:cubicBezTo>
                <a:cubicBezTo>
                  <a:pt x="2149" y="1081"/>
                  <a:pt x="2150" y="1080"/>
                  <a:pt x="2149" y="1079"/>
                </a:cubicBezTo>
                <a:cubicBezTo>
                  <a:pt x="2148" y="1079"/>
                  <a:pt x="2146" y="1082"/>
                  <a:pt x="2144" y="1082"/>
                </a:cubicBezTo>
                <a:cubicBezTo>
                  <a:pt x="2143" y="1082"/>
                  <a:pt x="2143" y="1079"/>
                  <a:pt x="2140" y="1080"/>
                </a:cubicBezTo>
                <a:cubicBezTo>
                  <a:pt x="2139" y="1079"/>
                  <a:pt x="2138" y="1078"/>
                  <a:pt x="2138" y="1078"/>
                </a:cubicBezTo>
                <a:cubicBezTo>
                  <a:pt x="2139" y="1075"/>
                  <a:pt x="2139" y="1075"/>
                  <a:pt x="2139" y="1075"/>
                </a:cubicBezTo>
                <a:cubicBezTo>
                  <a:pt x="2138" y="1074"/>
                  <a:pt x="2138" y="1073"/>
                  <a:pt x="2136" y="1073"/>
                </a:cubicBezTo>
                <a:cubicBezTo>
                  <a:pt x="2135" y="1073"/>
                  <a:pt x="2133" y="1073"/>
                  <a:pt x="2133" y="1072"/>
                </a:cubicBezTo>
                <a:cubicBezTo>
                  <a:pt x="2133" y="1071"/>
                  <a:pt x="2134" y="1071"/>
                  <a:pt x="2135" y="1070"/>
                </a:cubicBezTo>
                <a:cubicBezTo>
                  <a:pt x="2135" y="1069"/>
                  <a:pt x="2134" y="1069"/>
                  <a:pt x="2135" y="1068"/>
                </a:cubicBezTo>
                <a:cubicBezTo>
                  <a:pt x="2135" y="1067"/>
                  <a:pt x="2136" y="1067"/>
                  <a:pt x="2136" y="1067"/>
                </a:cubicBezTo>
                <a:cubicBezTo>
                  <a:pt x="2136" y="1066"/>
                  <a:pt x="2135" y="1066"/>
                  <a:pt x="2135" y="1065"/>
                </a:cubicBezTo>
                <a:cubicBezTo>
                  <a:pt x="2135" y="1064"/>
                  <a:pt x="2136" y="1064"/>
                  <a:pt x="2136" y="1063"/>
                </a:cubicBezTo>
                <a:cubicBezTo>
                  <a:pt x="2136" y="1062"/>
                  <a:pt x="2135" y="1061"/>
                  <a:pt x="2135" y="1060"/>
                </a:cubicBezTo>
                <a:cubicBezTo>
                  <a:pt x="2135" y="1059"/>
                  <a:pt x="2135" y="1059"/>
                  <a:pt x="2135" y="1059"/>
                </a:cubicBezTo>
                <a:cubicBezTo>
                  <a:pt x="2136" y="1059"/>
                  <a:pt x="2137" y="1060"/>
                  <a:pt x="2138" y="1061"/>
                </a:cubicBezTo>
                <a:cubicBezTo>
                  <a:pt x="2138" y="1059"/>
                  <a:pt x="2138" y="1059"/>
                  <a:pt x="2138" y="1059"/>
                </a:cubicBezTo>
                <a:cubicBezTo>
                  <a:pt x="2138" y="1057"/>
                  <a:pt x="2136" y="1056"/>
                  <a:pt x="2136" y="1055"/>
                </a:cubicBezTo>
                <a:cubicBezTo>
                  <a:pt x="2136" y="1053"/>
                  <a:pt x="2138" y="1053"/>
                  <a:pt x="2138" y="1051"/>
                </a:cubicBezTo>
                <a:cubicBezTo>
                  <a:pt x="2138" y="1049"/>
                  <a:pt x="2135" y="1049"/>
                  <a:pt x="2135" y="1048"/>
                </a:cubicBezTo>
                <a:cubicBezTo>
                  <a:pt x="2135" y="1046"/>
                  <a:pt x="2136" y="1045"/>
                  <a:pt x="2135" y="1044"/>
                </a:cubicBezTo>
                <a:cubicBezTo>
                  <a:pt x="2134" y="1044"/>
                  <a:pt x="2134" y="1046"/>
                  <a:pt x="2133" y="1046"/>
                </a:cubicBezTo>
                <a:cubicBezTo>
                  <a:pt x="2133" y="1046"/>
                  <a:pt x="2132" y="1045"/>
                  <a:pt x="2131" y="1045"/>
                </a:cubicBezTo>
                <a:cubicBezTo>
                  <a:pt x="2132" y="1046"/>
                  <a:pt x="2132" y="1046"/>
                  <a:pt x="2132" y="1046"/>
                </a:cubicBezTo>
                <a:cubicBezTo>
                  <a:pt x="2132" y="1046"/>
                  <a:pt x="2133" y="1046"/>
                  <a:pt x="2133" y="1047"/>
                </a:cubicBezTo>
                <a:cubicBezTo>
                  <a:pt x="2133" y="1047"/>
                  <a:pt x="2132" y="1048"/>
                  <a:pt x="2132" y="1048"/>
                </a:cubicBezTo>
                <a:cubicBezTo>
                  <a:pt x="2131" y="1048"/>
                  <a:pt x="2131" y="1048"/>
                  <a:pt x="2131" y="1048"/>
                </a:cubicBezTo>
                <a:cubicBezTo>
                  <a:pt x="2131" y="1048"/>
                  <a:pt x="2131" y="1047"/>
                  <a:pt x="2130" y="1046"/>
                </a:cubicBezTo>
                <a:cubicBezTo>
                  <a:pt x="2130" y="1046"/>
                  <a:pt x="2129" y="1047"/>
                  <a:pt x="2129" y="1047"/>
                </a:cubicBezTo>
                <a:cubicBezTo>
                  <a:pt x="2129" y="1050"/>
                  <a:pt x="2129" y="1050"/>
                  <a:pt x="2129" y="1050"/>
                </a:cubicBezTo>
                <a:cubicBezTo>
                  <a:pt x="2127" y="1050"/>
                  <a:pt x="2127" y="1050"/>
                  <a:pt x="2127" y="1050"/>
                </a:cubicBezTo>
                <a:cubicBezTo>
                  <a:pt x="2126" y="1049"/>
                  <a:pt x="2125" y="1049"/>
                  <a:pt x="2125" y="1048"/>
                </a:cubicBezTo>
                <a:cubicBezTo>
                  <a:pt x="2125" y="1046"/>
                  <a:pt x="2126" y="1045"/>
                  <a:pt x="2126" y="1044"/>
                </a:cubicBezTo>
                <a:cubicBezTo>
                  <a:pt x="2126" y="1042"/>
                  <a:pt x="2124" y="1042"/>
                  <a:pt x="2123" y="1041"/>
                </a:cubicBezTo>
                <a:cubicBezTo>
                  <a:pt x="2120" y="1041"/>
                  <a:pt x="2121" y="1037"/>
                  <a:pt x="2118" y="1037"/>
                </a:cubicBezTo>
                <a:cubicBezTo>
                  <a:pt x="2118" y="1037"/>
                  <a:pt x="2118" y="1037"/>
                  <a:pt x="2117" y="1037"/>
                </a:cubicBezTo>
                <a:cubicBezTo>
                  <a:pt x="2115" y="1037"/>
                  <a:pt x="2114" y="1035"/>
                  <a:pt x="2113" y="1033"/>
                </a:cubicBezTo>
                <a:cubicBezTo>
                  <a:pt x="2111" y="1033"/>
                  <a:pt x="2111" y="1033"/>
                  <a:pt x="2111" y="1033"/>
                </a:cubicBezTo>
                <a:cubicBezTo>
                  <a:pt x="2110" y="1033"/>
                  <a:pt x="2110" y="1033"/>
                  <a:pt x="2110" y="1033"/>
                </a:cubicBezTo>
                <a:cubicBezTo>
                  <a:pt x="2108" y="1032"/>
                  <a:pt x="2109" y="1029"/>
                  <a:pt x="2108" y="1027"/>
                </a:cubicBezTo>
                <a:cubicBezTo>
                  <a:pt x="2107" y="1026"/>
                  <a:pt x="2106" y="1028"/>
                  <a:pt x="2104" y="1027"/>
                </a:cubicBezTo>
                <a:cubicBezTo>
                  <a:pt x="2102" y="1027"/>
                  <a:pt x="2104" y="1024"/>
                  <a:pt x="2103" y="1022"/>
                </a:cubicBezTo>
                <a:cubicBezTo>
                  <a:pt x="2102" y="1020"/>
                  <a:pt x="2102" y="1024"/>
                  <a:pt x="2098" y="1021"/>
                </a:cubicBezTo>
                <a:cubicBezTo>
                  <a:pt x="2095" y="1018"/>
                  <a:pt x="2100" y="1013"/>
                  <a:pt x="2098" y="1011"/>
                </a:cubicBezTo>
                <a:cubicBezTo>
                  <a:pt x="2097" y="1008"/>
                  <a:pt x="2096" y="1012"/>
                  <a:pt x="2094" y="1010"/>
                </a:cubicBezTo>
                <a:cubicBezTo>
                  <a:pt x="2092" y="1008"/>
                  <a:pt x="2098" y="1007"/>
                  <a:pt x="2098" y="1005"/>
                </a:cubicBezTo>
                <a:cubicBezTo>
                  <a:pt x="2098" y="1003"/>
                  <a:pt x="2095" y="1003"/>
                  <a:pt x="2093" y="1003"/>
                </a:cubicBezTo>
                <a:cubicBezTo>
                  <a:pt x="2091" y="1004"/>
                  <a:pt x="2090" y="1004"/>
                  <a:pt x="2091" y="1001"/>
                </a:cubicBezTo>
                <a:cubicBezTo>
                  <a:pt x="2091" y="998"/>
                  <a:pt x="2096" y="1003"/>
                  <a:pt x="2098" y="1003"/>
                </a:cubicBezTo>
                <a:cubicBezTo>
                  <a:pt x="2100" y="1002"/>
                  <a:pt x="2099" y="1000"/>
                  <a:pt x="2097" y="1000"/>
                </a:cubicBezTo>
                <a:cubicBezTo>
                  <a:pt x="2095" y="1000"/>
                  <a:pt x="2092" y="994"/>
                  <a:pt x="2095" y="996"/>
                </a:cubicBezTo>
                <a:cubicBezTo>
                  <a:pt x="2096" y="997"/>
                  <a:pt x="2096" y="995"/>
                  <a:pt x="2096" y="995"/>
                </a:cubicBezTo>
                <a:cubicBezTo>
                  <a:pt x="2096" y="995"/>
                  <a:pt x="2096" y="994"/>
                  <a:pt x="2095" y="991"/>
                </a:cubicBezTo>
                <a:cubicBezTo>
                  <a:pt x="2095" y="988"/>
                  <a:pt x="2094" y="995"/>
                  <a:pt x="2093" y="994"/>
                </a:cubicBezTo>
                <a:cubicBezTo>
                  <a:pt x="2092" y="993"/>
                  <a:pt x="2091" y="993"/>
                  <a:pt x="2091" y="993"/>
                </a:cubicBezTo>
                <a:cubicBezTo>
                  <a:pt x="2091" y="993"/>
                  <a:pt x="2092" y="987"/>
                  <a:pt x="2094" y="986"/>
                </a:cubicBezTo>
                <a:cubicBezTo>
                  <a:pt x="2095" y="986"/>
                  <a:pt x="2094" y="980"/>
                  <a:pt x="2096" y="979"/>
                </a:cubicBezTo>
                <a:cubicBezTo>
                  <a:pt x="2097" y="978"/>
                  <a:pt x="2101" y="984"/>
                  <a:pt x="2101" y="987"/>
                </a:cubicBezTo>
                <a:cubicBezTo>
                  <a:pt x="2101" y="991"/>
                  <a:pt x="2098" y="992"/>
                  <a:pt x="2098" y="996"/>
                </a:cubicBezTo>
                <a:cubicBezTo>
                  <a:pt x="2098" y="1000"/>
                  <a:pt x="2103" y="998"/>
                  <a:pt x="2103" y="1002"/>
                </a:cubicBezTo>
                <a:cubicBezTo>
                  <a:pt x="2103" y="1005"/>
                  <a:pt x="2105" y="1005"/>
                  <a:pt x="2107" y="1006"/>
                </a:cubicBezTo>
                <a:cubicBezTo>
                  <a:pt x="2110" y="1006"/>
                  <a:pt x="2109" y="1010"/>
                  <a:pt x="2110" y="1010"/>
                </a:cubicBezTo>
                <a:cubicBezTo>
                  <a:pt x="2112" y="1010"/>
                  <a:pt x="2109" y="1006"/>
                  <a:pt x="2111" y="1005"/>
                </a:cubicBezTo>
                <a:cubicBezTo>
                  <a:pt x="2113" y="1004"/>
                  <a:pt x="2112" y="1002"/>
                  <a:pt x="2113" y="1000"/>
                </a:cubicBezTo>
                <a:cubicBezTo>
                  <a:pt x="2115" y="998"/>
                  <a:pt x="2118" y="999"/>
                  <a:pt x="2120" y="1000"/>
                </a:cubicBezTo>
                <a:cubicBezTo>
                  <a:pt x="2123" y="1001"/>
                  <a:pt x="2122" y="1003"/>
                  <a:pt x="2120" y="1005"/>
                </a:cubicBezTo>
                <a:cubicBezTo>
                  <a:pt x="2118" y="1007"/>
                  <a:pt x="2116" y="1009"/>
                  <a:pt x="2116" y="1011"/>
                </a:cubicBezTo>
                <a:cubicBezTo>
                  <a:pt x="2116" y="1013"/>
                  <a:pt x="2116" y="1015"/>
                  <a:pt x="2117" y="1015"/>
                </a:cubicBezTo>
                <a:cubicBezTo>
                  <a:pt x="2118" y="1015"/>
                  <a:pt x="2118" y="1013"/>
                  <a:pt x="2119" y="1011"/>
                </a:cubicBezTo>
                <a:cubicBezTo>
                  <a:pt x="2121" y="1009"/>
                  <a:pt x="2124" y="1009"/>
                  <a:pt x="2124" y="1009"/>
                </a:cubicBezTo>
                <a:cubicBezTo>
                  <a:pt x="2124" y="1009"/>
                  <a:pt x="2124" y="1011"/>
                  <a:pt x="2123" y="1016"/>
                </a:cubicBezTo>
                <a:cubicBezTo>
                  <a:pt x="2123" y="1021"/>
                  <a:pt x="2125" y="1020"/>
                  <a:pt x="2129" y="1023"/>
                </a:cubicBezTo>
                <a:cubicBezTo>
                  <a:pt x="2133" y="1027"/>
                  <a:pt x="2133" y="1025"/>
                  <a:pt x="2132" y="1023"/>
                </a:cubicBezTo>
                <a:cubicBezTo>
                  <a:pt x="2131" y="1022"/>
                  <a:pt x="2130" y="1019"/>
                  <a:pt x="2133" y="1018"/>
                </a:cubicBezTo>
                <a:cubicBezTo>
                  <a:pt x="2135" y="1016"/>
                  <a:pt x="2132" y="1020"/>
                  <a:pt x="2136" y="1019"/>
                </a:cubicBezTo>
                <a:cubicBezTo>
                  <a:pt x="2139" y="1018"/>
                  <a:pt x="2138" y="1025"/>
                  <a:pt x="2141" y="1025"/>
                </a:cubicBezTo>
                <a:cubicBezTo>
                  <a:pt x="2143" y="1025"/>
                  <a:pt x="2144" y="1017"/>
                  <a:pt x="2144" y="1014"/>
                </a:cubicBezTo>
                <a:cubicBezTo>
                  <a:pt x="2144" y="1011"/>
                  <a:pt x="2144" y="1010"/>
                  <a:pt x="2139" y="1010"/>
                </a:cubicBezTo>
                <a:cubicBezTo>
                  <a:pt x="2135" y="1010"/>
                  <a:pt x="2137" y="1005"/>
                  <a:pt x="2137" y="1005"/>
                </a:cubicBezTo>
                <a:cubicBezTo>
                  <a:pt x="2137" y="1005"/>
                  <a:pt x="2138" y="1005"/>
                  <a:pt x="2140" y="1003"/>
                </a:cubicBezTo>
                <a:cubicBezTo>
                  <a:pt x="2142" y="1001"/>
                  <a:pt x="2140" y="998"/>
                  <a:pt x="2139" y="997"/>
                </a:cubicBezTo>
                <a:cubicBezTo>
                  <a:pt x="2139" y="998"/>
                  <a:pt x="2140" y="998"/>
                  <a:pt x="2143" y="998"/>
                </a:cubicBezTo>
                <a:cubicBezTo>
                  <a:pt x="2146" y="997"/>
                  <a:pt x="2144" y="1001"/>
                  <a:pt x="2145" y="1002"/>
                </a:cubicBezTo>
                <a:cubicBezTo>
                  <a:pt x="2147" y="1003"/>
                  <a:pt x="2146" y="1000"/>
                  <a:pt x="2147" y="998"/>
                </a:cubicBezTo>
                <a:cubicBezTo>
                  <a:pt x="2148" y="997"/>
                  <a:pt x="2147" y="995"/>
                  <a:pt x="2145" y="993"/>
                </a:cubicBezTo>
                <a:cubicBezTo>
                  <a:pt x="2142" y="992"/>
                  <a:pt x="2146" y="991"/>
                  <a:pt x="2144" y="988"/>
                </a:cubicBezTo>
                <a:cubicBezTo>
                  <a:pt x="2143" y="985"/>
                  <a:pt x="2139" y="988"/>
                  <a:pt x="2139" y="988"/>
                </a:cubicBezTo>
                <a:cubicBezTo>
                  <a:pt x="2138" y="982"/>
                  <a:pt x="2138" y="982"/>
                  <a:pt x="2138" y="982"/>
                </a:cubicBezTo>
                <a:cubicBezTo>
                  <a:pt x="2138" y="980"/>
                  <a:pt x="2137" y="983"/>
                  <a:pt x="2134" y="983"/>
                </a:cubicBezTo>
                <a:cubicBezTo>
                  <a:pt x="2131" y="983"/>
                  <a:pt x="2134" y="976"/>
                  <a:pt x="2134" y="976"/>
                </a:cubicBezTo>
                <a:cubicBezTo>
                  <a:pt x="2134" y="976"/>
                  <a:pt x="2136" y="976"/>
                  <a:pt x="2136" y="974"/>
                </a:cubicBezTo>
                <a:cubicBezTo>
                  <a:pt x="2137" y="972"/>
                  <a:pt x="2134" y="970"/>
                  <a:pt x="2132" y="969"/>
                </a:cubicBezTo>
                <a:cubicBezTo>
                  <a:pt x="2129" y="968"/>
                  <a:pt x="2130" y="965"/>
                  <a:pt x="2131" y="965"/>
                </a:cubicBezTo>
                <a:cubicBezTo>
                  <a:pt x="2133" y="964"/>
                  <a:pt x="2136" y="966"/>
                  <a:pt x="2138" y="969"/>
                </a:cubicBezTo>
                <a:cubicBezTo>
                  <a:pt x="2140" y="973"/>
                  <a:pt x="2142" y="970"/>
                  <a:pt x="2145" y="971"/>
                </a:cubicBezTo>
                <a:cubicBezTo>
                  <a:pt x="2148" y="972"/>
                  <a:pt x="2148" y="976"/>
                  <a:pt x="2146" y="977"/>
                </a:cubicBezTo>
                <a:cubicBezTo>
                  <a:pt x="2144" y="978"/>
                  <a:pt x="2144" y="979"/>
                  <a:pt x="2144" y="983"/>
                </a:cubicBezTo>
                <a:cubicBezTo>
                  <a:pt x="2144" y="986"/>
                  <a:pt x="2142" y="987"/>
                  <a:pt x="2142" y="987"/>
                </a:cubicBezTo>
                <a:cubicBezTo>
                  <a:pt x="2142" y="987"/>
                  <a:pt x="2145" y="987"/>
                  <a:pt x="2146" y="984"/>
                </a:cubicBezTo>
                <a:cubicBezTo>
                  <a:pt x="2148" y="982"/>
                  <a:pt x="2150" y="983"/>
                  <a:pt x="2150" y="983"/>
                </a:cubicBezTo>
                <a:cubicBezTo>
                  <a:pt x="2150" y="983"/>
                  <a:pt x="2150" y="984"/>
                  <a:pt x="2149" y="987"/>
                </a:cubicBezTo>
                <a:cubicBezTo>
                  <a:pt x="2148" y="991"/>
                  <a:pt x="2152" y="989"/>
                  <a:pt x="2152" y="995"/>
                </a:cubicBezTo>
                <a:cubicBezTo>
                  <a:pt x="2153" y="1001"/>
                  <a:pt x="2155" y="999"/>
                  <a:pt x="2155" y="997"/>
                </a:cubicBezTo>
                <a:cubicBezTo>
                  <a:pt x="2154" y="995"/>
                  <a:pt x="2155" y="992"/>
                  <a:pt x="2158" y="992"/>
                </a:cubicBezTo>
                <a:cubicBezTo>
                  <a:pt x="2160" y="991"/>
                  <a:pt x="2162" y="988"/>
                  <a:pt x="2161" y="985"/>
                </a:cubicBezTo>
                <a:cubicBezTo>
                  <a:pt x="2160" y="982"/>
                  <a:pt x="2162" y="982"/>
                  <a:pt x="2164" y="982"/>
                </a:cubicBezTo>
                <a:cubicBezTo>
                  <a:pt x="2166" y="983"/>
                  <a:pt x="2166" y="984"/>
                  <a:pt x="2167" y="989"/>
                </a:cubicBezTo>
                <a:cubicBezTo>
                  <a:pt x="2168" y="993"/>
                  <a:pt x="2171" y="990"/>
                  <a:pt x="2170" y="992"/>
                </a:cubicBezTo>
                <a:cubicBezTo>
                  <a:pt x="2170" y="994"/>
                  <a:pt x="2170" y="997"/>
                  <a:pt x="2171" y="998"/>
                </a:cubicBezTo>
                <a:cubicBezTo>
                  <a:pt x="2173" y="998"/>
                  <a:pt x="2171" y="995"/>
                  <a:pt x="2173" y="993"/>
                </a:cubicBezTo>
                <a:cubicBezTo>
                  <a:pt x="2175" y="991"/>
                  <a:pt x="2176" y="988"/>
                  <a:pt x="2174" y="986"/>
                </a:cubicBezTo>
                <a:cubicBezTo>
                  <a:pt x="2171" y="983"/>
                  <a:pt x="2175" y="982"/>
                  <a:pt x="2175" y="982"/>
                </a:cubicBezTo>
                <a:cubicBezTo>
                  <a:pt x="2175" y="982"/>
                  <a:pt x="2174" y="985"/>
                  <a:pt x="2178" y="985"/>
                </a:cubicBezTo>
                <a:cubicBezTo>
                  <a:pt x="2183" y="985"/>
                  <a:pt x="2180" y="990"/>
                  <a:pt x="2182" y="989"/>
                </a:cubicBezTo>
                <a:cubicBezTo>
                  <a:pt x="2184" y="989"/>
                  <a:pt x="2180" y="983"/>
                  <a:pt x="2180" y="983"/>
                </a:cubicBezTo>
                <a:cubicBezTo>
                  <a:pt x="2180" y="983"/>
                  <a:pt x="2184" y="976"/>
                  <a:pt x="2180" y="977"/>
                </a:cubicBezTo>
                <a:cubicBezTo>
                  <a:pt x="2177" y="977"/>
                  <a:pt x="2179" y="974"/>
                  <a:pt x="2181" y="970"/>
                </a:cubicBezTo>
                <a:cubicBezTo>
                  <a:pt x="2183" y="966"/>
                  <a:pt x="2178" y="967"/>
                  <a:pt x="2178" y="967"/>
                </a:cubicBezTo>
                <a:cubicBezTo>
                  <a:pt x="2178" y="967"/>
                  <a:pt x="2176" y="970"/>
                  <a:pt x="2173" y="970"/>
                </a:cubicBezTo>
                <a:cubicBezTo>
                  <a:pt x="2170" y="969"/>
                  <a:pt x="2171" y="968"/>
                  <a:pt x="2171" y="964"/>
                </a:cubicBezTo>
                <a:cubicBezTo>
                  <a:pt x="2170" y="960"/>
                  <a:pt x="2168" y="961"/>
                  <a:pt x="2168" y="961"/>
                </a:cubicBezTo>
                <a:cubicBezTo>
                  <a:pt x="2168" y="961"/>
                  <a:pt x="2168" y="958"/>
                  <a:pt x="2171" y="958"/>
                </a:cubicBezTo>
                <a:cubicBezTo>
                  <a:pt x="2174" y="958"/>
                  <a:pt x="2175" y="963"/>
                  <a:pt x="2178" y="963"/>
                </a:cubicBezTo>
                <a:cubicBezTo>
                  <a:pt x="2181" y="963"/>
                  <a:pt x="2179" y="960"/>
                  <a:pt x="2177" y="958"/>
                </a:cubicBezTo>
                <a:cubicBezTo>
                  <a:pt x="2175" y="956"/>
                  <a:pt x="2176" y="953"/>
                  <a:pt x="2176" y="953"/>
                </a:cubicBezTo>
                <a:cubicBezTo>
                  <a:pt x="2176" y="953"/>
                  <a:pt x="2178" y="951"/>
                  <a:pt x="2181" y="951"/>
                </a:cubicBezTo>
                <a:cubicBezTo>
                  <a:pt x="2183" y="950"/>
                  <a:pt x="2182" y="947"/>
                  <a:pt x="2184" y="946"/>
                </a:cubicBezTo>
                <a:cubicBezTo>
                  <a:pt x="2186" y="944"/>
                  <a:pt x="2185" y="943"/>
                  <a:pt x="2187" y="941"/>
                </a:cubicBezTo>
                <a:cubicBezTo>
                  <a:pt x="2189" y="939"/>
                  <a:pt x="2188" y="940"/>
                  <a:pt x="2190" y="944"/>
                </a:cubicBezTo>
                <a:cubicBezTo>
                  <a:pt x="2192" y="949"/>
                  <a:pt x="2190" y="946"/>
                  <a:pt x="2187" y="948"/>
                </a:cubicBezTo>
                <a:cubicBezTo>
                  <a:pt x="2184" y="950"/>
                  <a:pt x="2187" y="952"/>
                  <a:pt x="2187" y="955"/>
                </a:cubicBezTo>
                <a:cubicBezTo>
                  <a:pt x="2188" y="958"/>
                  <a:pt x="2191" y="953"/>
                  <a:pt x="2190" y="950"/>
                </a:cubicBezTo>
                <a:cubicBezTo>
                  <a:pt x="2189" y="947"/>
                  <a:pt x="2192" y="947"/>
                  <a:pt x="2194" y="949"/>
                </a:cubicBezTo>
                <a:cubicBezTo>
                  <a:pt x="2196" y="950"/>
                  <a:pt x="2195" y="947"/>
                  <a:pt x="2198" y="947"/>
                </a:cubicBezTo>
                <a:cubicBezTo>
                  <a:pt x="2201" y="948"/>
                  <a:pt x="2202" y="952"/>
                  <a:pt x="2205" y="952"/>
                </a:cubicBezTo>
                <a:cubicBezTo>
                  <a:pt x="2208" y="953"/>
                  <a:pt x="2207" y="950"/>
                  <a:pt x="2204" y="950"/>
                </a:cubicBezTo>
                <a:cubicBezTo>
                  <a:pt x="2202" y="949"/>
                  <a:pt x="2202" y="945"/>
                  <a:pt x="2204" y="943"/>
                </a:cubicBezTo>
                <a:cubicBezTo>
                  <a:pt x="2205" y="940"/>
                  <a:pt x="2207" y="946"/>
                  <a:pt x="2210" y="945"/>
                </a:cubicBezTo>
                <a:cubicBezTo>
                  <a:pt x="2214" y="945"/>
                  <a:pt x="2205" y="938"/>
                  <a:pt x="2209" y="936"/>
                </a:cubicBezTo>
                <a:cubicBezTo>
                  <a:pt x="2212" y="933"/>
                  <a:pt x="2211" y="939"/>
                  <a:pt x="2213" y="938"/>
                </a:cubicBezTo>
                <a:cubicBezTo>
                  <a:pt x="2215" y="938"/>
                  <a:pt x="2212" y="936"/>
                  <a:pt x="2212" y="935"/>
                </a:cubicBezTo>
                <a:cubicBezTo>
                  <a:pt x="2212" y="933"/>
                  <a:pt x="2210" y="931"/>
                  <a:pt x="2207" y="931"/>
                </a:cubicBezTo>
                <a:cubicBezTo>
                  <a:pt x="2205" y="931"/>
                  <a:pt x="2206" y="929"/>
                  <a:pt x="2204" y="926"/>
                </a:cubicBezTo>
                <a:cubicBezTo>
                  <a:pt x="2201" y="923"/>
                  <a:pt x="2201" y="927"/>
                  <a:pt x="2198" y="926"/>
                </a:cubicBezTo>
                <a:cubicBezTo>
                  <a:pt x="2195" y="925"/>
                  <a:pt x="2194" y="924"/>
                  <a:pt x="2195" y="918"/>
                </a:cubicBezTo>
                <a:cubicBezTo>
                  <a:pt x="2195" y="913"/>
                  <a:pt x="2192" y="915"/>
                  <a:pt x="2190" y="915"/>
                </a:cubicBezTo>
                <a:cubicBezTo>
                  <a:pt x="2188" y="915"/>
                  <a:pt x="2187" y="917"/>
                  <a:pt x="2185" y="918"/>
                </a:cubicBezTo>
                <a:cubicBezTo>
                  <a:pt x="2183" y="919"/>
                  <a:pt x="2182" y="913"/>
                  <a:pt x="2180" y="912"/>
                </a:cubicBezTo>
                <a:cubicBezTo>
                  <a:pt x="2177" y="912"/>
                  <a:pt x="2176" y="913"/>
                  <a:pt x="2174" y="911"/>
                </a:cubicBezTo>
                <a:cubicBezTo>
                  <a:pt x="2171" y="909"/>
                  <a:pt x="2176" y="909"/>
                  <a:pt x="2178" y="909"/>
                </a:cubicBezTo>
                <a:cubicBezTo>
                  <a:pt x="2179" y="908"/>
                  <a:pt x="2176" y="906"/>
                  <a:pt x="2179" y="905"/>
                </a:cubicBezTo>
                <a:cubicBezTo>
                  <a:pt x="2182" y="904"/>
                  <a:pt x="2182" y="909"/>
                  <a:pt x="2184" y="909"/>
                </a:cubicBezTo>
                <a:cubicBezTo>
                  <a:pt x="2186" y="910"/>
                  <a:pt x="2184" y="907"/>
                  <a:pt x="2186" y="906"/>
                </a:cubicBezTo>
                <a:cubicBezTo>
                  <a:pt x="2188" y="906"/>
                  <a:pt x="2187" y="903"/>
                  <a:pt x="2181" y="901"/>
                </a:cubicBezTo>
                <a:cubicBezTo>
                  <a:pt x="2176" y="899"/>
                  <a:pt x="2183" y="900"/>
                  <a:pt x="2182" y="898"/>
                </a:cubicBezTo>
                <a:cubicBezTo>
                  <a:pt x="2181" y="896"/>
                  <a:pt x="2184" y="896"/>
                  <a:pt x="2187" y="895"/>
                </a:cubicBezTo>
                <a:cubicBezTo>
                  <a:pt x="2189" y="893"/>
                  <a:pt x="2188" y="892"/>
                  <a:pt x="2185" y="892"/>
                </a:cubicBezTo>
                <a:cubicBezTo>
                  <a:pt x="2182" y="893"/>
                  <a:pt x="2183" y="890"/>
                  <a:pt x="2185" y="889"/>
                </a:cubicBezTo>
                <a:cubicBezTo>
                  <a:pt x="2187" y="888"/>
                  <a:pt x="2186" y="885"/>
                  <a:pt x="2184" y="884"/>
                </a:cubicBezTo>
                <a:cubicBezTo>
                  <a:pt x="2183" y="884"/>
                  <a:pt x="2184" y="879"/>
                  <a:pt x="2181" y="880"/>
                </a:cubicBezTo>
                <a:cubicBezTo>
                  <a:pt x="2179" y="880"/>
                  <a:pt x="2183" y="883"/>
                  <a:pt x="2183" y="886"/>
                </a:cubicBezTo>
                <a:cubicBezTo>
                  <a:pt x="2183" y="888"/>
                  <a:pt x="2179" y="886"/>
                  <a:pt x="2179" y="887"/>
                </a:cubicBezTo>
                <a:cubicBezTo>
                  <a:pt x="2180" y="888"/>
                  <a:pt x="2180" y="888"/>
                  <a:pt x="2179" y="891"/>
                </a:cubicBezTo>
                <a:cubicBezTo>
                  <a:pt x="2177" y="893"/>
                  <a:pt x="2182" y="893"/>
                  <a:pt x="2180" y="894"/>
                </a:cubicBezTo>
                <a:cubicBezTo>
                  <a:pt x="2179" y="895"/>
                  <a:pt x="2177" y="896"/>
                  <a:pt x="2177" y="898"/>
                </a:cubicBezTo>
                <a:cubicBezTo>
                  <a:pt x="2176" y="900"/>
                  <a:pt x="2169" y="899"/>
                  <a:pt x="2167" y="899"/>
                </a:cubicBezTo>
                <a:cubicBezTo>
                  <a:pt x="2164" y="899"/>
                  <a:pt x="2166" y="904"/>
                  <a:pt x="2164" y="906"/>
                </a:cubicBezTo>
                <a:cubicBezTo>
                  <a:pt x="2161" y="908"/>
                  <a:pt x="2163" y="900"/>
                  <a:pt x="2161" y="902"/>
                </a:cubicBezTo>
                <a:cubicBezTo>
                  <a:pt x="2160" y="904"/>
                  <a:pt x="2159" y="901"/>
                  <a:pt x="2156" y="896"/>
                </a:cubicBezTo>
                <a:cubicBezTo>
                  <a:pt x="2153" y="892"/>
                  <a:pt x="2149" y="897"/>
                  <a:pt x="2149" y="897"/>
                </a:cubicBezTo>
                <a:cubicBezTo>
                  <a:pt x="2149" y="897"/>
                  <a:pt x="2148" y="896"/>
                  <a:pt x="2143" y="893"/>
                </a:cubicBezTo>
                <a:cubicBezTo>
                  <a:pt x="2138" y="890"/>
                  <a:pt x="2137" y="894"/>
                  <a:pt x="2137" y="894"/>
                </a:cubicBezTo>
                <a:cubicBezTo>
                  <a:pt x="2137" y="894"/>
                  <a:pt x="2134" y="895"/>
                  <a:pt x="2135" y="892"/>
                </a:cubicBezTo>
                <a:cubicBezTo>
                  <a:pt x="2136" y="888"/>
                  <a:pt x="2130" y="889"/>
                  <a:pt x="2128" y="886"/>
                </a:cubicBezTo>
                <a:cubicBezTo>
                  <a:pt x="2127" y="883"/>
                  <a:pt x="2131" y="883"/>
                  <a:pt x="2135" y="881"/>
                </a:cubicBezTo>
                <a:cubicBezTo>
                  <a:pt x="2138" y="880"/>
                  <a:pt x="2133" y="880"/>
                  <a:pt x="2134" y="877"/>
                </a:cubicBezTo>
                <a:cubicBezTo>
                  <a:pt x="2136" y="875"/>
                  <a:pt x="2137" y="876"/>
                  <a:pt x="2139" y="874"/>
                </a:cubicBezTo>
                <a:cubicBezTo>
                  <a:pt x="2140" y="871"/>
                  <a:pt x="2139" y="872"/>
                  <a:pt x="2136" y="869"/>
                </a:cubicBezTo>
                <a:cubicBezTo>
                  <a:pt x="2133" y="867"/>
                  <a:pt x="2133" y="867"/>
                  <a:pt x="2134" y="866"/>
                </a:cubicBezTo>
                <a:cubicBezTo>
                  <a:pt x="2136" y="864"/>
                  <a:pt x="2137" y="864"/>
                  <a:pt x="2138" y="865"/>
                </a:cubicBezTo>
                <a:cubicBezTo>
                  <a:pt x="2139" y="866"/>
                  <a:pt x="2137" y="867"/>
                  <a:pt x="2141" y="868"/>
                </a:cubicBezTo>
                <a:cubicBezTo>
                  <a:pt x="2145" y="870"/>
                  <a:pt x="2140" y="874"/>
                  <a:pt x="2142" y="877"/>
                </a:cubicBezTo>
                <a:cubicBezTo>
                  <a:pt x="2143" y="879"/>
                  <a:pt x="2145" y="876"/>
                  <a:pt x="2144" y="874"/>
                </a:cubicBezTo>
                <a:cubicBezTo>
                  <a:pt x="2143" y="872"/>
                  <a:pt x="2144" y="869"/>
                  <a:pt x="2146" y="869"/>
                </a:cubicBezTo>
                <a:cubicBezTo>
                  <a:pt x="2148" y="869"/>
                  <a:pt x="2146" y="867"/>
                  <a:pt x="2149" y="865"/>
                </a:cubicBezTo>
                <a:cubicBezTo>
                  <a:pt x="2152" y="863"/>
                  <a:pt x="2143" y="860"/>
                  <a:pt x="2144" y="858"/>
                </a:cubicBezTo>
                <a:cubicBezTo>
                  <a:pt x="2146" y="855"/>
                  <a:pt x="2148" y="859"/>
                  <a:pt x="2151" y="859"/>
                </a:cubicBezTo>
                <a:cubicBezTo>
                  <a:pt x="2154" y="860"/>
                  <a:pt x="2151" y="851"/>
                  <a:pt x="2152" y="849"/>
                </a:cubicBezTo>
                <a:cubicBezTo>
                  <a:pt x="2154" y="847"/>
                  <a:pt x="2153" y="849"/>
                  <a:pt x="2155" y="849"/>
                </a:cubicBezTo>
                <a:cubicBezTo>
                  <a:pt x="2157" y="849"/>
                  <a:pt x="2157" y="844"/>
                  <a:pt x="2157" y="844"/>
                </a:cubicBezTo>
                <a:cubicBezTo>
                  <a:pt x="2157" y="844"/>
                  <a:pt x="2160" y="845"/>
                  <a:pt x="2161" y="842"/>
                </a:cubicBezTo>
                <a:cubicBezTo>
                  <a:pt x="2161" y="839"/>
                  <a:pt x="2159" y="842"/>
                  <a:pt x="2157" y="841"/>
                </a:cubicBezTo>
                <a:cubicBezTo>
                  <a:pt x="2156" y="840"/>
                  <a:pt x="2158" y="839"/>
                  <a:pt x="2159" y="837"/>
                </a:cubicBezTo>
                <a:cubicBezTo>
                  <a:pt x="2159" y="834"/>
                  <a:pt x="2157" y="835"/>
                  <a:pt x="2156" y="836"/>
                </a:cubicBezTo>
                <a:cubicBezTo>
                  <a:pt x="2154" y="838"/>
                  <a:pt x="2152" y="836"/>
                  <a:pt x="2152" y="836"/>
                </a:cubicBezTo>
                <a:cubicBezTo>
                  <a:pt x="2152" y="836"/>
                  <a:pt x="2152" y="834"/>
                  <a:pt x="2151" y="833"/>
                </a:cubicBezTo>
                <a:cubicBezTo>
                  <a:pt x="2149" y="831"/>
                  <a:pt x="2147" y="832"/>
                  <a:pt x="2145" y="831"/>
                </a:cubicBezTo>
                <a:cubicBezTo>
                  <a:pt x="2142" y="829"/>
                  <a:pt x="2144" y="829"/>
                  <a:pt x="2144" y="826"/>
                </a:cubicBezTo>
                <a:cubicBezTo>
                  <a:pt x="2143" y="823"/>
                  <a:pt x="2139" y="826"/>
                  <a:pt x="2139" y="824"/>
                </a:cubicBezTo>
                <a:cubicBezTo>
                  <a:pt x="2139" y="822"/>
                  <a:pt x="2142" y="823"/>
                  <a:pt x="2144" y="823"/>
                </a:cubicBezTo>
                <a:cubicBezTo>
                  <a:pt x="2146" y="822"/>
                  <a:pt x="2147" y="823"/>
                  <a:pt x="2147" y="827"/>
                </a:cubicBezTo>
                <a:cubicBezTo>
                  <a:pt x="2147" y="831"/>
                  <a:pt x="2148" y="830"/>
                  <a:pt x="2150" y="829"/>
                </a:cubicBezTo>
                <a:cubicBezTo>
                  <a:pt x="2151" y="829"/>
                  <a:pt x="2150" y="825"/>
                  <a:pt x="2150" y="825"/>
                </a:cubicBezTo>
                <a:cubicBezTo>
                  <a:pt x="2150" y="825"/>
                  <a:pt x="2149" y="821"/>
                  <a:pt x="2148" y="819"/>
                </a:cubicBezTo>
                <a:cubicBezTo>
                  <a:pt x="2147" y="818"/>
                  <a:pt x="2145" y="819"/>
                  <a:pt x="2142" y="818"/>
                </a:cubicBezTo>
                <a:cubicBezTo>
                  <a:pt x="2140" y="817"/>
                  <a:pt x="2140" y="815"/>
                  <a:pt x="2138" y="814"/>
                </a:cubicBezTo>
                <a:cubicBezTo>
                  <a:pt x="2136" y="814"/>
                  <a:pt x="2135" y="816"/>
                  <a:pt x="2133" y="816"/>
                </a:cubicBezTo>
                <a:cubicBezTo>
                  <a:pt x="2131" y="816"/>
                  <a:pt x="2132" y="813"/>
                  <a:pt x="2135" y="813"/>
                </a:cubicBezTo>
                <a:cubicBezTo>
                  <a:pt x="2137" y="813"/>
                  <a:pt x="2139" y="810"/>
                  <a:pt x="2139" y="808"/>
                </a:cubicBezTo>
                <a:cubicBezTo>
                  <a:pt x="2139" y="806"/>
                  <a:pt x="2137" y="809"/>
                  <a:pt x="2136" y="810"/>
                </a:cubicBezTo>
                <a:cubicBezTo>
                  <a:pt x="2135" y="811"/>
                  <a:pt x="2131" y="808"/>
                  <a:pt x="2131" y="808"/>
                </a:cubicBezTo>
                <a:cubicBezTo>
                  <a:pt x="2131" y="808"/>
                  <a:pt x="2131" y="804"/>
                  <a:pt x="2132" y="803"/>
                </a:cubicBezTo>
                <a:cubicBezTo>
                  <a:pt x="2133" y="801"/>
                  <a:pt x="2131" y="799"/>
                  <a:pt x="2130" y="798"/>
                </a:cubicBezTo>
                <a:cubicBezTo>
                  <a:pt x="2128" y="796"/>
                  <a:pt x="2123" y="794"/>
                  <a:pt x="2130" y="794"/>
                </a:cubicBezTo>
                <a:cubicBezTo>
                  <a:pt x="2137" y="795"/>
                  <a:pt x="2132" y="791"/>
                  <a:pt x="2132" y="791"/>
                </a:cubicBezTo>
                <a:cubicBezTo>
                  <a:pt x="2132" y="791"/>
                  <a:pt x="2132" y="785"/>
                  <a:pt x="2130" y="783"/>
                </a:cubicBezTo>
                <a:cubicBezTo>
                  <a:pt x="2128" y="781"/>
                  <a:pt x="2129" y="790"/>
                  <a:pt x="2127" y="786"/>
                </a:cubicBezTo>
                <a:cubicBezTo>
                  <a:pt x="2125" y="783"/>
                  <a:pt x="2122" y="789"/>
                  <a:pt x="2121" y="790"/>
                </a:cubicBezTo>
                <a:cubicBezTo>
                  <a:pt x="2119" y="792"/>
                  <a:pt x="2118" y="794"/>
                  <a:pt x="2118" y="798"/>
                </a:cubicBezTo>
                <a:cubicBezTo>
                  <a:pt x="2119" y="803"/>
                  <a:pt x="2117" y="804"/>
                  <a:pt x="2115" y="804"/>
                </a:cubicBezTo>
                <a:cubicBezTo>
                  <a:pt x="2114" y="804"/>
                  <a:pt x="2114" y="803"/>
                  <a:pt x="2116" y="802"/>
                </a:cubicBezTo>
                <a:cubicBezTo>
                  <a:pt x="2118" y="801"/>
                  <a:pt x="2116" y="795"/>
                  <a:pt x="2116" y="792"/>
                </a:cubicBezTo>
                <a:cubicBezTo>
                  <a:pt x="2116" y="790"/>
                  <a:pt x="2119" y="790"/>
                  <a:pt x="2120" y="788"/>
                </a:cubicBezTo>
                <a:cubicBezTo>
                  <a:pt x="2121" y="787"/>
                  <a:pt x="2119" y="786"/>
                  <a:pt x="2115" y="786"/>
                </a:cubicBezTo>
                <a:cubicBezTo>
                  <a:pt x="2112" y="786"/>
                  <a:pt x="2113" y="784"/>
                  <a:pt x="2111" y="781"/>
                </a:cubicBezTo>
                <a:cubicBezTo>
                  <a:pt x="2109" y="777"/>
                  <a:pt x="2105" y="779"/>
                  <a:pt x="2105" y="779"/>
                </a:cubicBezTo>
                <a:cubicBezTo>
                  <a:pt x="2108" y="777"/>
                  <a:pt x="2098" y="776"/>
                  <a:pt x="2101" y="771"/>
                </a:cubicBezTo>
                <a:cubicBezTo>
                  <a:pt x="2101" y="771"/>
                  <a:pt x="2098" y="772"/>
                  <a:pt x="2094" y="773"/>
                </a:cubicBezTo>
                <a:cubicBezTo>
                  <a:pt x="2090" y="773"/>
                  <a:pt x="2089" y="769"/>
                  <a:pt x="2089" y="766"/>
                </a:cubicBezTo>
                <a:cubicBezTo>
                  <a:pt x="2090" y="763"/>
                  <a:pt x="2096" y="768"/>
                  <a:pt x="2099" y="769"/>
                </a:cubicBezTo>
                <a:cubicBezTo>
                  <a:pt x="2102" y="770"/>
                  <a:pt x="2105" y="766"/>
                  <a:pt x="2105" y="763"/>
                </a:cubicBezTo>
                <a:cubicBezTo>
                  <a:pt x="2104" y="760"/>
                  <a:pt x="2101" y="764"/>
                  <a:pt x="2096" y="763"/>
                </a:cubicBezTo>
                <a:cubicBezTo>
                  <a:pt x="2092" y="762"/>
                  <a:pt x="2093" y="757"/>
                  <a:pt x="2090" y="756"/>
                </a:cubicBezTo>
                <a:cubicBezTo>
                  <a:pt x="2087" y="754"/>
                  <a:pt x="2085" y="759"/>
                  <a:pt x="2085" y="759"/>
                </a:cubicBezTo>
                <a:cubicBezTo>
                  <a:pt x="2085" y="759"/>
                  <a:pt x="2082" y="759"/>
                  <a:pt x="2079" y="758"/>
                </a:cubicBezTo>
                <a:cubicBezTo>
                  <a:pt x="2076" y="756"/>
                  <a:pt x="2074" y="760"/>
                  <a:pt x="2070" y="760"/>
                </a:cubicBezTo>
                <a:cubicBezTo>
                  <a:pt x="2066" y="760"/>
                  <a:pt x="2068" y="755"/>
                  <a:pt x="2065" y="752"/>
                </a:cubicBezTo>
                <a:cubicBezTo>
                  <a:pt x="2062" y="749"/>
                  <a:pt x="2067" y="744"/>
                  <a:pt x="2066" y="741"/>
                </a:cubicBezTo>
                <a:cubicBezTo>
                  <a:pt x="2066" y="739"/>
                  <a:pt x="2064" y="741"/>
                  <a:pt x="2060" y="740"/>
                </a:cubicBezTo>
                <a:cubicBezTo>
                  <a:pt x="2057" y="739"/>
                  <a:pt x="2060" y="739"/>
                  <a:pt x="2061" y="736"/>
                </a:cubicBezTo>
                <a:cubicBezTo>
                  <a:pt x="2061" y="733"/>
                  <a:pt x="2059" y="736"/>
                  <a:pt x="2056" y="737"/>
                </a:cubicBezTo>
                <a:cubicBezTo>
                  <a:pt x="2054" y="737"/>
                  <a:pt x="2050" y="734"/>
                  <a:pt x="2050" y="732"/>
                </a:cubicBezTo>
                <a:cubicBezTo>
                  <a:pt x="2051" y="729"/>
                  <a:pt x="2055" y="731"/>
                  <a:pt x="2056" y="731"/>
                </a:cubicBezTo>
                <a:cubicBezTo>
                  <a:pt x="2057" y="731"/>
                  <a:pt x="2056" y="729"/>
                  <a:pt x="2054" y="727"/>
                </a:cubicBezTo>
                <a:cubicBezTo>
                  <a:pt x="2053" y="726"/>
                  <a:pt x="2056" y="725"/>
                  <a:pt x="2057" y="722"/>
                </a:cubicBezTo>
                <a:cubicBezTo>
                  <a:pt x="2057" y="720"/>
                  <a:pt x="2054" y="723"/>
                  <a:pt x="2052" y="724"/>
                </a:cubicBezTo>
                <a:cubicBezTo>
                  <a:pt x="2050" y="725"/>
                  <a:pt x="2050" y="721"/>
                  <a:pt x="2049" y="720"/>
                </a:cubicBezTo>
                <a:cubicBezTo>
                  <a:pt x="2049" y="718"/>
                  <a:pt x="2042" y="718"/>
                  <a:pt x="2042" y="718"/>
                </a:cubicBezTo>
                <a:cubicBezTo>
                  <a:pt x="2042" y="718"/>
                  <a:pt x="2042" y="714"/>
                  <a:pt x="2044" y="712"/>
                </a:cubicBezTo>
                <a:cubicBezTo>
                  <a:pt x="2046" y="710"/>
                  <a:pt x="2051" y="716"/>
                  <a:pt x="2053" y="715"/>
                </a:cubicBezTo>
                <a:cubicBezTo>
                  <a:pt x="2054" y="715"/>
                  <a:pt x="2054" y="712"/>
                  <a:pt x="2053" y="710"/>
                </a:cubicBezTo>
                <a:cubicBezTo>
                  <a:pt x="2052" y="708"/>
                  <a:pt x="2053" y="706"/>
                  <a:pt x="2056" y="706"/>
                </a:cubicBezTo>
                <a:cubicBezTo>
                  <a:pt x="2059" y="706"/>
                  <a:pt x="2060" y="703"/>
                  <a:pt x="2058" y="712"/>
                </a:cubicBezTo>
                <a:cubicBezTo>
                  <a:pt x="2056" y="720"/>
                  <a:pt x="2057" y="719"/>
                  <a:pt x="2060" y="719"/>
                </a:cubicBezTo>
                <a:cubicBezTo>
                  <a:pt x="2063" y="720"/>
                  <a:pt x="2063" y="724"/>
                  <a:pt x="2064" y="723"/>
                </a:cubicBezTo>
                <a:cubicBezTo>
                  <a:pt x="2066" y="723"/>
                  <a:pt x="2065" y="719"/>
                  <a:pt x="2064" y="716"/>
                </a:cubicBezTo>
                <a:cubicBezTo>
                  <a:pt x="2063" y="713"/>
                  <a:pt x="2065" y="713"/>
                  <a:pt x="2067" y="712"/>
                </a:cubicBezTo>
                <a:cubicBezTo>
                  <a:pt x="2069" y="712"/>
                  <a:pt x="2070" y="712"/>
                  <a:pt x="2069" y="715"/>
                </a:cubicBezTo>
                <a:cubicBezTo>
                  <a:pt x="2069" y="719"/>
                  <a:pt x="2070" y="721"/>
                  <a:pt x="2072" y="721"/>
                </a:cubicBezTo>
                <a:cubicBezTo>
                  <a:pt x="2074" y="721"/>
                  <a:pt x="2070" y="718"/>
                  <a:pt x="2072" y="717"/>
                </a:cubicBezTo>
                <a:cubicBezTo>
                  <a:pt x="2075" y="716"/>
                  <a:pt x="2075" y="719"/>
                  <a:pt x="2075" y="721"/>
                </a:cubicBezTo>
                <a:cubicBezTo>
                  <a:pt x="2075" y="723"/>
                  <a:pt x="2076" y="726"/>
                  <a:pt x="2078" y="726"/>
                </a:cubicBezTo>
                <a:cubicBezTo>
                  <a:pt x="2079" y="727"/>
                  <a:pt x="2080" y="724"/>
                  <a:pt x="2078" y="724"/>
                </a:cubicBezTo>
                <a:cubicBezTo>
                  <a:pt x="2076" y="724"/>
                  <a:pt x="2076" y="722"/>
                  <a:pt x="2078" y="720"/>
                </a:cubicBezTo>
                <a:cubicBezTo>
                  <a:pt x="2079" y="718"/>
                  <a:pt x="2076" y="715"/>
                  <a:pt x="2076" y="715"/>
                </a:cubicBezTo>
                <a:cubicBezTo>
                  <a:pt x="2076" y="715"/>
                  <a:pt x="2078" y="715"/>
                  <a:pt x="2079" y="712"/>
                </a:cubicBezTo>
                <a:cubicBezTo>
                  <a:pt x="2079" y="710"/>
                  <a:pt x="2076" y="709"/>
                  <a:pt x="2074" y="708"/>
                </a:cubicBezTo>
                <a:cubicBezTo>
                  <a:pt x="2073" y="706"/>
                  <a:pt x="2074" y="705"/>
                  <a:pt x="2076" y="703"/>
                </a:cubicBezTo>
                <a:cubicBezTo>
                  <a:pt x="2077" y="702"/>
                  <a:pt x="2076" y="699"/>
                  <a:pt x="2074" y="698"/>
                </a:cubicBezTo>
                <a:cubicBezTo>
                  <a:pt x="2072" y="698"/>
                  <a:pt x="2071" y="694"/>
                  <a:pt x="2072" y="693"/>
                </a:cubicBezTo>
                <a:cubicBezTo>
                  <a:pt x="2073" y="691"/>
                  <a:pt x="2073" y="697"/>
                  <a:pt x="2074" y="696"/>
                </a:cubicBezTo>
                <a:cubicBezTo>
                  <a:pt x="2076" y="696"/>
                  <a:pt x="2077" y="699"/>
                  <a:pt x="2077" y="700"/>
                </a:cubicBezTo>
                <a:cubicBezTo>
                  <a:pt x="2078" y="702"/>
                  <a:pt x="2081" y="699"/>
                  <a:pt x="2082" y="697"/>
                </a:cubicBezTo>
                <a:cubicBezTo>
                  <a:pt x="2084" y="695"/>
                  <a:pt x="2081" y="695"/>
                  <a:pt x="2079" y="694"/>
                </a:cubicBezTo>
                <a:cubicBezTo>
                  <a:pt x="2076" y="693"/>
                  <a:pt x="2080" y="693"/>
                  <a:pt x="2082" y="692"/>
                </a:cubicBezTo>
                <a:cubicBezTo>
                  <a:pt x="2084" y="692"/>
                  <a:pt x="2085" y="689"/>
                  <a:pt x="2083" y="686"/>
                </a:cubicBezTo>
                <a:cubicBezTo>
                  <a:pt x="2082" y="683"/>
                  <a:pt x="2080" y="690"/>
                  <a:pt x="2079" y="687"/>
                </a:cubicBezTo>
                <a:cubicBezTo>
                  <a:pt x="2079" y="684"/>
                  <a:pt x="2083" y="684"/>
                  <a:pt x="2084" y="681"/>
                </a:cubicBezTo>
                <a:cubicBezTo>
                  <a:pt x="2085" y="678"/>
                  <a:pt x="2082" y="679"/>
                  <a:pt x="2081" y="678"/>
                </a:cubicBezTo>
                <a:cubicBezTo>
                  <a:pt x="2079" y="678"/>
                  <a:pt x="2081" y="675"/>
                  <a:pt x="2081" y="671"/>
                </a:cubicBezTo>
                <a:cubicBezTo>
                  <a:pt x="2080" y="667"/>
                  <a:pt x="2076" y="670"/>
                  <a:pt x="2076" y="670"/>
                </a:cubicBezTo>
                <a:cubicBezTo>
                  <a:pt x="2076" y="670"/>
                  <a:pt x="2075" y="668"/>
                  <a:pt x="2076" y="666"/>
                </a:cubicBezTo>
                <a:cubicBezTo>
                  <a:pt x="2076" y="664"/>
                  <a:pt x="2074" y="663"/>
                  <a:pt x="2072" y="665"/>
                </a:cubicBezTo>
                <a:cubicBezTo>
                  <a:pt x="2071" y="667"/>
                  <a:pt x="2070" y="662"/>
                  <a:pt x="2069" y="661"/>
                </a:cubicBezTo>
                <a:cubicBezTo>
                  <a:pt x="2068" y="659"/>
                  <a:pt x="2064" y="655"/>
                  <a:pt x="2065" y="661"/>
                </a:cubicBezTo>
                <a:cubicBezTo>
                  <a:pt x="2067" y="667"/>
                  <a:pt x="2062" y="664"/>
                  <a:pt x="2062" y="664"/>
                </a:cubicBezTo>
                <a:cubicBezTo>
                  <a:pt x="2062" y="664"/>
                  <a:pt x="2063" y="659"/>
                  <a:pt x="2062" y="656"/>
                </a:cubicBezTo>
                <a:cubicBezTo>
                  <a:pt x="2060" y="653"/>
                  <a:pt x="2058" y="656"/>
                  <a:pt x="2054" y="655"/>
                </a:cubicBezTo>
                <a:cubicBezTo>
                  <a:pt x="2050" y="655"/>
                  <a:pt x="2052" y="653"/>
                  <a:pt x="2049" y="651"/>
                </a:cubicBezTo>
                <a:cubicBezTo>
                  <a:pt x="2047" y="648"/>
                  <a:pt x="2044" y="651"/>
                  <a:pt x="2041" y="653"/>
                </a:cubicBezTo>
                <a:cubicBezTo>
                  <a:pt x="2037" y="654"/>
                  <a:pt x="2038" y="659"/>
                  <a:pt x="2033" y="661"/>
                </a:cubicBezTo>
                <a:cubicBezTo>
                  <a:pt x="2029" y="664"/>
                  <a:pt x="2029" y="660"/>
                  <a:pt x="2025" y="665"/>
                </a:cubicBezTo>
                <a:cubicBezTo>
                  <a:pt x="2021" y="671"/>
                  <a:pt x="2023" y="670"/>
                  <a:pt x="2021" y="673"/>
                </a:cubicBezTo>
                <a:cubicBezTo>
                  <a:pt x="2019" y="677"/>
                  <a:pt x="2013" y="671"/>
                  <a:pt x="2010" y="670"/>
                </a:cubicBezTo>
                <a:cubicBezTo>
                  <a:pt x="2007" y="670"/>
                  <a:pt x="2010" y="666"/>
                  <a:pt x="2005" y="667"/>
                </a:cubicBezTo>
                <a:cubicBezTo>
                  <a:pt x="1999" y="668"/>
                  <a:pt x="2003" y="674"/>
                  <a:pt x="1999" y="677"/>
                </a:cubicBezTo>
                <a:cubicBezTo>
                  <a:pt x="1996" y="681"/>
                  <a:pt x="1996" y="673"/>
                  <a:pt x="1992" y="672"/>
                </a:cubicBezTo>
                <a:cubicBezTo>
                  <a:pt x="1989" y="671"/>
                  <a:pt x="1989" y="670"/>
                  <a:pt x="1988" y="670"/>
                </a:cubicBezTo>
                <a:cubicBezTo>
                  <a:pt x="1987" y="671"/>
                  <a:pt x="1988" y="668"/>
                  <a:pt x="1986" y="667"/>
                </a:cubicBezTo>
                <a:cubicBezTo>
                  <a:pt x="1985" y="666"/>
                  <a:pt x="1989" y="663"/>
                  <a:pt x="1987" y="662"/>
                </a:cubicBezTo>
                <a:cubicBezTo>
                  <a:pt x="1985" y="660"/>
                  <a:pt x="1986" y="664"/>
                  <a:pt x="1985" y="666"/>
                </a:cubicBezTo>
                <a:cubicBezTo>
                  <a:pt x="1984" y="668"/>
                  <a:pt x="1985" y="669"/>
                  <a:pt x="1984" y="670"/>
                </a:cubicBezTo>
                <a:cubicBezTo>
                  <a:pt x="1983" y="671"/>
                  <a:pt x="1976" y="669"/>
                  <a:pt x="1978" y="669"/>
                </a:cubicBezTo>
                <a:cubicBezTo>
                  <a:pt x="1980" y="669"/>
                  <a:pt x="1980" y="668"/>
                  <a:pt x="1978" y="666"/>
                </a:cubicBezTo>
                <a:cubicBezTo>
                  <a:pt x="1977" y="665"/>
                  <a:pt x="1977" y="664"/>
                  <a:pt x="1978" y="662"/>
                </a:cubicBezTo>
                <a:cubicBezTo>
                  <a:pt x="1979" y="660"/>
                  <a:pt x="1981" y="662"/>
                  <a:pt x="1984" y="662"/>
                </a:cubicBezTo>
                <a:cubicBezTo>
                  <a:pt x="1987" y="661"/>
                  <a:pt x="1984" y="658"/>
                  <a:pt x="1986" y="656"/>
                </a:cubicBezTo>
                <a:cubicBezTo>
                  <a:pt x="1987" y="655"/>
                  <a:pt x="1988" y="660"/>
                  <a:pt x="1990" y="660"/>
                </a:cubicBezTo>
                <a:cubicBezTo>
                  <a:pt x="1992" y="660"/>
                  <a:pt x="1993" y="657"/>
                  <a:pt x="1992" y="654"/>
                </a:cubicBezTo>
                <a:cubicBezTo>
                  <a:pt x="1990" y="651"/>
                  <a:pt x="1993" y="651"/>
                  <a:pt x="1995" y="650"/>
                </a:cubicBezTo>
                <a:cubicBezTo>
                  <a:pt x="1997" y="648"/>
                  <a:pt x="1996" y="646"/>
                  <a:pt x="1992" y="643"/>
                </a:cubicBezTo>
                <a:cubicBezTo>
                  <a:pt x="1988" y="641"/>
                  <a:pt x="1986" y="639"/>
                  <a:pt x="1985" y="637"/>
                </a:cubicBezTo>
                <a:cubicBezTo>
                  <a:pt x="1983" y="635"/>
                  <a:pt x="1980" y="635"/>
                  <a:pt x="1977" y="632"/>
                </a:cubicBezTo>
                <a:cubicBezTo>
                  <a:pt x="1974" y="628"/>
                  <a:pt x="1979" y="627"/>
                  <a:pt x="1976" y="623"/>
                </a:cubicBezTo>
                <a:cubicBezTo>
                  <a:pt x="1974" y="619"/>
                  <a:pt x="1977" y="619"/>
                  <a:pt x="1976" y="616"/>
                </a:cubicBezTo>
                <a:cubicBezTo>
                  <a:pt x="1974" y="613"/>
                  <a:pt x="1975" y="608"/>
                  <a:pt x="1978" y="609"/>
                </a:cubicBezTo>
                <a:cubicBezTo>
                  <a:pt x="1980" y="610"/>
                  <a:pt x="1980" y="613"/>
                  <a:pt x="1980" y="616"/>
                </a:cubicBezTo>
                <a:cubicBezTo>
                  <a:pt x="1980" y="619"/>
                  <a:pt x="1979" y="620"/>
                  <a:pt x="1980" y="623"/>
                </a:cubicBezTo>
                <a:cubicBezTo>
                  <a:pt x="1981" y="626"/>
                  <a:pt x="1982" y="622"/>
                  <a:pt x="1984" y="625"/>
                </a:cubicBezTo>
                <a:cubicBezTo>
                  <a:pt x="1986" y="627"/>
                  <a:pt x="1986" y="628"/>
                  <a:pt x="1987" y="627"/>
                </a:cubicBezTo>
                <a:cubicBezTo>
                  <a:pt x="1989" y="626"/>
                  <a:pt x="1988" y="623"/>
                  <a:pt x="1987" y="621"/>
                </a:cubicBezTo>
                <a:cubicBezTo>
                  <a:pt x="1987" y="618"/>
                  <a:pt x="1985" y="618"/>
                  <a:pt x="1987" y="617"/>
                </a:cubicBezTo>
                <a:cubicBezTo>
                  <a:pt x="1989" y="616"/>
                  <a:pt x="1990" y="616"/>
                  <a:pt x="1990" y="616"/>
                </a:cubicBezTo>
                <a:cubicBezTo>
                  <a:pt x="1990" y="616"/>
                  <a:pt x="1990" y="614"/>
                  <a:pt x="1996" y="614"/>
                </a:cubicBezTo>
                <a:cubicBezTo>
                  <a:pt x="2001" y="613"/>
                  <a:pt x="1998" y="616"/>
                  <a:pt x="1999" y="617"/>
                </a:cubicBezTo>
                <a:cubicBezTo>
                  <a:pt x="2000" y="618"/>
                  <a:pt x="2001" y="617"/>
                  <a:pt x="2003" y="616"/>
                </a:cubicBezTo>
                <a:cubicBezTo>
                  <a:pt x="2004" y="615"/>
                  <a:pt x="2000" y="608"/>
                  <a:pt x="2001" y="607"/>
                </a:cubicBezTo>
                <a:cubicBezTo>
                  <a:pt x="2002" y="606"/>
                  <a:pt x="2005" y="608"/>
                  <a:pt x="2006" y="607"/>
                </a:cubicBezTo>
                <a:cubicBezTo>
                  <a:pt x="2008" y="606"/>
                  <a:pt x="2007" y="603"/>
                  <a:pt x="2004" y="602"/>
                </a:cubicBezTo>
                <a:cubicBezTo>
                  <a:pt x="2002" y="601"/>
                  <a:pt x="2002" y="599"/>
                  <a:pt x="2000" y="596"/>
                </a:cubicBezTo>
                <a:cubicBezTo>
                  <a:pt x="1998" y="593"/>
                  <a:pt x="2000" y="593"/>
                  <a:pt x="2002" y="594"/>
                </a:cubicBezTo>
                <a:cubicBezTo>
                  <a:pt x="2004" y="594"/>
                  <a:pt x="2004" y="593"/>
                  <a:pt x="2003" y="591"/>
                </a:cubicBezTo>
                <a:cubicBezTo>
                  <a:pt x="2002" y="588"/>
                  <a:pt x="2003" y="585"/>
                  <a:pt x="2004" y="584"/>
                </a:cubicBezTo>
                <a:cubicBezTo>
                  <a:pt x="2006" y="583"/>
                  <a:pt x="2005" y="587"/>
                  <a:pt x="2007" y="588"/>
                </a:cubicBezTo>
                <a:cubicBezTo>
                  <a:pt x="2009" y="588"/>
                  <a:pt x="2009" y="590"/>
                  <a:pt x="2009" y="591"/>
                </a:cubicBezTo>
                <a:cubicBezTo>
                  <a:pt x="2009" y="593"/>
                  <a:pt x="2009" y="595"/>
                  <a:pt x="2011" y="596"/>
                </a:cubicBezTo>
                <a:cubicBezTo>
                  <a:pt x="2013" y="596"/>
                  <a:pt x="2011" y="599"/>
                  <a:pt x="2013" y="599"/>
                </a:cubicBezTo>
                <a:cubicBezTo>
                  <a:pt x="2014" y="599"/>
                  <a:pt x="2014" y="597"/>
                  <a:pt x="2015" y="596"/>
                </a:cubicBezTo>
                <a:cubicBezTo>
                  <a:pt x="2016" y="595"/>
                  <a:pt x="2018" y="596"/>
                  <a:pt x="2018" y="595"/>
                </a:cubicBezTo>
                <a:cubicBezTo>
                  <a:pt x="2018" y="594"/>
                  <a:pt x="2017" y="595"/>
                  <a:pt x="2014" y="592"/>
                </a:cubicBezTo>
                <a:cubicBezTo>
                  <a:pt x="2012" y="589"/>
                  <a:pt x="2014" y="587"/>
                  <a:pt x="2018" y="587"/>
                </a:cubicBezTo>
                <a:cubicBezTo>
                  <a:pt x="2022" y="587"/>
                  <a:pt x="2020" y="592"/>
                  <a:pt x="2023" y="592"/>
                </a:cubicBezTo>
                <a:cubicBezTo>
                  <a:pt x="2026" y="593"/>
                  <a:pt x="2026" y="597"/>
                  <a:pt x="2027" y="596"/>
                </a:cubicBezTo>
                <a:cubicBezTo>
                  <a:pt x="2028" y="595"/>
                  <a:pt x="2028" y="593"/>
                  <a:pt x="2027" y="592"/>
                </a:cubicBezTo>
                <a:cubicBezTo>
                  <a:pt x="2025" y="591"/>
                  <a:pt x="2023" y="589"/>
                  <a:pt x="2024" y="587"/>
                </a:cubicBezTo>
                <a:cubicBezTo>
                  <a:pt x="2025" y="585"/>
                  <a:pt x="2027" y="591"/>
                  <a:pt x="2027" y="591"/>
                </a:cubicBezTo>
                <a:cubicBezTo>
                  <a:pt x="2027" y="591"/>
                  <a:pt x="2033" y="593"/>
                  <a:pt x="2035" y="593"/>
                </a:cubicBezTo>
                <a:cubicBezTo>
                  <a:pt x="2037" y="592"/>
                  <a:pt x="2035" y="589"/>
                  <a:pt x="2036" y="587"/>
                </a:cubicBezTo>
                <a:cubicBezTo>
                  <a:pt x="2036" y="585"/>
                  <a:pt x="2037" y="586"/>
                  <a:pt x="2038" y="588"/>
                </a:cubicBezTo>
                <a:cubicBezTo>
                  <a:pt x="2039" y="590"/>
                  <a:pt x="2041" y="591"/>
                  <a:pt x="2041" y="590"/>
                </a:cubicBezTo>
                <a:cubicBezTo>
                  <a:pt x="2041" y="588"/>
                  <a:pt x="2043" y="587"/>
                  <a:pt x="2043" y="585"/>
                </a:cubicBezTo>
                <a:cubicBezTo>
                  <a:pt x="2043" y="584"/>
                  <a:pt x="2044" y="579"/>
                  <a:pt x="2041" y="579"/>
                </a:cubicBezTo>
                <a:cubicBezTo>
                  <a:pt x="2037" y="580"/>
                  <a:pt x="2035" y="576"/>
                  <a:pt x="2033" y="574"/>
                </a:cubicBezTo>
                <a:cubicBezTo>
                  <a:pt x="2031" y="572"/>
                  <a:pt x="2029" y="571"/>
                  <a:pt x="2026" y="571"/>
                </a:cubicBezTo>
                <a:cubicBezTo>
                  <a:pt x="2022" y="571"/>
                  <a:pt x="2022" y="569"/>
                  <a:pt x="2024" y="567"/>
                </a:cubicBezTo>
                <a:cubicBezTo>
                  <a:pt x="2026" y="565"/>
                  <a:pt x="2027" y="565"/>
                  <a:pt x="2029" y="569"/>
                </a:cubicBezTo>
                <a:cubicBezTo>
                  <a:pt x="2031" y="572"/>
                  <a:pt x="2032" y="570"/>
                  <a:pt x="2032" y="570"/>
                </a:cubicBezTo>
                <a:cubicBezTo>
                  <a:pt x="2032" y="570"/>
                  <a:pt x="2032" y="565"/>
                  <a:pt x="2031" y="563"/>
                </a:cubicBezTo>
                <a:cubicBezTo>
                  <a:pt x="2029" y="561"/>
                  <a:pt x="2032" y="561"/>
                  <a:pt x="2035" y="560"/>
                </a:cubicBezTo>
                <a:cubicBezTo>
                  <a:pt x="2038" y="558"/>
                  <a:pt x="2036" y="556"/>
                  <a:pt x="2030" y="553"/>
                </a:cubicBezTo>
                <a:cubicBezTo>
                  <a:pt x="2023" y="551"/>
                  <a:pt x="2027" y="547"/>
                  <a:pt x="2021" y="546"/>
                </a:cubicBezTo>
                <a:cubicBezTo>
                  <a:pt x="2016" y="544"/>
                  <a:pt x="2015" y="540"/>
                  <a:pt x="2013" y="538"/>
                </a:cubicBezTo>
                <a:cubicBezTo>
                  <a:pt x="2011" y="537"/>
                  <a:pt x="2012" y="535"/>
                  <a:pt x="2014" y="534"/>
                </a:cubicBezTo>
                <a:cubicBezTo>
                  <a:pt x="2016" y="533"/>
                  <a:pt x="2021" y="536"/>
                  <a:pt x="2024" y="535"/>
                </a:cubicBezTo>
                <a:cubicBezTo>
                  <a:pt x="2026" y="535"/>
                  <a:pt x="2023" y="533"/>
                  <a:pt x="2025" y="531"/>
                </a:cubicBezTo>
                <a:cubicBezTo>
                  <a:pt x="2027" y="528"/>
                  <a:pt x="2027" y="532"/>
                  <a:pt x="2030" y="532"/>
                </a:cubicBezTo>
                <a:cubicBezTo>
                  <a:pt x="2033" y="531"/>
                  <a:pt x="2030" y="537"/>
                  <a:pt x="2031" y="538"/>
                </a:cubicBezTo>
                <a:cubicBezTo>
                  <a:pt x="2033" y="539"/>
                  <a:pt x="2033" y="535"/>
                  <a:pt x="2034" y="533"/>
                </a:cubicBezTo>
                <a:cubicBezTo>
                  <a:pt x="2035" y="531"/>
                  <a:pt x="2037" y="532"/>
                  <a:pt x="2039" y="533"/>
                </a:cubicBezTo>
                <a:cubicBezTo>
                  <a:pt x="2041" y="534"/>
                  <a:pt x="2040" y="533"/>
                  <a:pt x="2039" y="537"/>
                </a:cubicBezTo>
                <a:cubicBezTo>
                  <a:pt x="2038" y="541"/>
                  <a:pt x="2040" y="538"/>
                  <a:pt x="2041" y="544"/>
                </a:cubicBezTo>
                <a:cubicBezTo>
                  <a:pt x="2041" y="551"/>
                  <a:pt x="2040" y="542"/>
                  <a:pt x="2037" y="545"/>
                </a:cubicBezTo>
                <a:cubicBezTo>
                  <a:pt x="2035" y="549"/>
                  <a:pt x="2038" y="550"/>
                  <a:pt x="2039" y="550"/>
                </a:cubicBezTo>
                <a:cubicBezTo>
                  <a:pt x="2041" y="550"/>
                  <a:pt x="2043" y="546"/>
                  <a:pt x="2042" y="543"/>
                </a:cubicBezTo>
                <a:cubicBezTo>
                  <a:pt x="2041" y="540"/>
                  <a:pt x="2042" y="538"/>
                  <a:pt x="2044" y="538"/>
                </a:cubicBezTo>
                <a:cubicBezTo>
                  <a:pt x="2047" y="537"/>
                  <a:pt x="2045" y="541"/>
                  <a:pt x="2047" y="543"/>
                </a:cubicBezTo>
                <a:cubicBezTo>
                  <a:pt x="2049" y="546"/>
                  <a:pt x="2045" y="547"/>
                  <a:pt x="2046" y="551"/>
                </a:cubicBezTo>
                <a:cubicBezTo>
                  <a:pt x="2046" y="555"/>
                  <a:pt x="2047" y="557"/>
                  <a:pt x="2049" y="554"/>
                </a:cubicBezTo>
                <a:cubicBezTo>
                  <a:pt x="2051" y="551"/>
                  <a:pt x="2051" y="552"/>
                  <a:pt x="2053" y="550"/>
                </a:cubicBezTo>
                <a:cubicBezTo>
                  <a:pt x="2054" y="548"/>
                  <a:pt x="2053" y="545"/>
                  <a:pt x="2052" y="544"/>
                </a:cubicBezTo>
                <a:cubicBezTo>
                  <a:pt x="2050" y="544"/>
                  <a:pt x="2049" y="541"/>
                  <a:pt x="2051" y="541"/>
                </a:cubicBezTo>
                <a:cubicBezTo>
                  <a:pt x="2052" y="542"/>
                  <a:pt x="2051" y="538"/>
                  <a:pt x="2051" y="538"/>
                </a:cubicBezTo>
                <a:cubicBezTo>
                  <a:pt x="2051" y="538"/>
                  <a:pt x="2052" y="531"/>
                  <a:pt x="2053" y="536"/>
                </a:cubicBezTo>
                <a:cubicBezTo>
                  <a:pt x="2055" y="540"/>
                  <a:pt x="2058" y="536"/>
                  <a:pt x="2058" y="536"/>
                </a:cubicBezTo>
                <a:cubicBezTo>
                  <a:pt x="2058" y="536"/>
                  <a:pt x="2058" y="540"/>
                  <a:pt x="2061" y="540"/>
                </a:cubicBezTo>
                <a:cubicBezTo>
                  <a:pt x="2064" y="541"/>
                  <a:pt x="2060" y="545"/>
                  <a:pt x="2062" y="545"/>
                </a:cubicBezTo>
                <a:cubicBezTo>
                  <a:pt x="2063" y="546"/>
                  <a:pt x="2066" y="540"/>
                  <a:pt x="2064" y="537"/>
                </a:cubicBezTo>
                <a:cubicBezTo>
                  <a:pt x="2062" y="534"/>
                  <a:pt x="2064" y="533"/>
                  <a:pt x="2064" y="531"/>
                </a:cubicBezTo>
                <a:cubicBezTo>
                  <a:pt x="2065" y="530"/>
                  <a:pt x="2067" y="532"/>
                  <a:pt x="2069" y="531"/>
                </a:cubicBezTo>
                <a:cubicBezTo>
                  <a:pt x="2072" y="531"/>
                  <a:pt x="2069" y="535"/>
                  <a:pt x="2071" y="535"/>
                </a:cubicBezTo>
                <a:cubicBezTo>
                  <a:pt x="2072" y="535"/>
                  <a:pt x="2072" y="531"/>
                  <a:pt x="2073" y="530"/>
                </a:cubicBezTo>
                <a:cubicBezTo>
                  <a:pt x="2074" y="529"/>
                  <a:pt x="2072" y="528"/>
                  <a:pt x="2069" y="528"/>
                </a:cubicBezTo>
                <a:cubicBezTo>
                  <a:pt x="2066" y="529"/>
                  <a:pt x="2066" y="525"/>
                  <a:pt x="2066" y="525"/>
                </a:cubicBezTo>
                <a:cubicBezTo>
                  <a:pt x="2066" y="525"/>
                  <a:pt x="2067" y="522"/>
                  <a:pt x="2068" y="522"/>
                </a:cubicBezTo>
                <a:cubicBezTo>
                  <a:pt x="2070" y="521"/>
                  <a:pt x="2068" y="518"/>
                  <a:pt x="2070" y="514"/>
                </a:cubicBezTo>
                <a:cubicBezTo>
                  <a:pt x="2071" y="511"/>
                  <a:pt x="2069" y="510"/>
                  <a:pt x="2065" y="507"/>
                </a:cubicBezTo>
                <a:cubicBezTo>
                  <a:pt x="2061" y="505"/>
                  <a:pt x="2063" y="502"/>
                  <a:pt x="2065" y="502"/>
                </a:cubicBezTo>
                <a:cubicBezTo>
                  <a:pt x="2067" y="503"/>
                  <a:pt x="2068" y="505"/>
                  <a:pt x="2070" y="507"/>
                </a:cubicBezTo>
                <a:cubicBezTo>
                  <a:pt x="2073" y="510"/>
                  <a:pt x="2075" y="510"/>
                  <a:pt x="2075" y="514"/>
                </a:cubicBezTo>
                <a:cubicBezTo>
                  <a:pt x="2075" y="518"/>
                  <a:pt x="2078" y="520"/>
                  <a:pt x="2080" y="520"/>
                </a:cubicBezTo>
                <a:cubicBezTo>
                  <a:pt x="2082" y="520"/>
                  <a:pt x="2082" y="518"/>
                  <a:pt x="2079" y="514"/>
                </a:cubicBezTo>
                <a:cubicBezTo>
                  <a:pt x="2077" y="510"/>
                  <a:pt x="2079" y="506"/>
                  <a:pt x="2079" y="506"/>
                </a:cubicBezTo>
                <a:cubicBezTo>
                  <a:pt x="2079" y="506"/>
                  <a:pt x="2084" y="512"/>
                  <a:pt x="2082" y="504"/>
                </a:cubicBezTo>
                <a:cubicBezTo>
                  <a:pt x="2082" y="501"/>
                  <a:pt x="2081" y="501"/>
                  <a:pt x="2083" y="499"/>
                </a:cubicBezTo>
                <a:cubicBezTo>
                  <a:pt x="2084" y="496"/>
                  <a:pt x="2084" y="499"/>
                  <a:pt x="2087" y="500"/>
                </a:cubicBezTo>
                <a:cubicBezTo>
                  <a:pt x="2090" y="500"/>
                  <a:pt x="2088" y="502"/>
                  <a:pt x="2090" y="503"/>
                </a:cubicBezTo>
                <a:cubicBezTo>
                  <a:pt x="2092" y="504"/>
                  <a:pt x="2090" y="501"/>
                  <a:pt x="2091" y="500"/>
                </a:cubicBezTo>
                <a:cubicBezTo>
                  <a:pt x="2092" y="498"/>
                  <a:pt x="2094" y="500"/>
                  <a:pt x="2095" y="499"/>
                </a:cubicBezTo>
                <a:cubicBezTo>
                  <a:pt x="2097" y="499"/>
                  <a:pt x="2092" y="498"/>
                  <a:pt x="2090" y="496"/>
                </a:cubicBezTo>
                <a:cubicBezTo>
                  <a:pt x="2088" y="494"/>
                  <a:pt x="2093" y="496"/>
                  <a:pt x="2094" y="494"/>
                </a:cubicBezTo>
                <a:cubicBezTo>
                  <a:pt x="2096" y="492"/>
                  <a:pt x="2088" y="494"/>
                  <a:pt x="2088" y="494"/>
                </a:cubicBezTo>
                <a:cubicBezTo>
                  <a:pt x="2088" y="494"/>
                  <a:pt x="2084" y="491"/>
                  <a:pt x="2081" y="488"/>
                </a:cubicBezTo>
                <a:cubicBezTo>
                  <a:pt x="2078" y="486"/>
                  <a:pt x="2076" y="483"/>
                  <a:pt x="2074" y="482"/>
                </a:cubicBezTo>
                <a:cubicBezTo>
                  <a:pt x="2073" y="481"/>
                  <a:pt x="2070" y="484"/>
                  <a:pt x="2069" y="485"/>
                </a:cubicBezTo>
                <a:cubicBezTo>
                  <a:pt x="2069" y="486"/>
                  <a:pt x="2067" y="484"/>
                  <a:pt x="2066" y="485"/>
                </a:cubicBezTo>
                <a:cubicBezTo>
                  <a:pt x="2065" y="485"/>
                  <a:pt x="2066" y="487"/>
                  <a:pt x="2065" y="488"/>
                </a:cubicBezTo>
                <a:cubicBezTo>
                  <a:pt x="2063" y="489"/>
                  <a:pt x="2064" y="486"/>
                  <a:pt x="2063" y="484"/>
                </a:cubicBezTo>
                <a:cubicBezTo>
                  <a:pt x="2062" y="482"/>
                  <a:pt x="2065" y="480"/>
                  <a:pt x="2064" y="479"/>
                </a:cubicBezTo>
                <a:cubicBezTo>
                  <a:pt x="2064" y="478"/>
                  <a:pt x="2063" y="482"/>
                  <a:pt x="2060" y="480"/>
                </a:cubicBezTo>
                <a:cubicBezTo>
                  <a:pt x="2057" y="478"/>
                  <a:pt x="2059" y="475"/>
                  <a:pt x="2057" y="476"/>
                </a:cubicBezTo>
                <a:cubicBezTo>
                  <a:pt x="2055" y="477"/>
                  <a:pt x="2058" y="480"/>
                  <a:pt x="2055" y="480"/>
                </a:cubicBezTo>
                <a:cubicBezTo>
                  <a:pt x="2053" y="479"/>
                  <a:pt x="2052" y="476"/>
                  <a:pt x="2051" y="476"/>
                </a:cubicBezTo>
                <a:cubicBezTo>
                  <a:pt x="2049" y="476"/>
                  <a:pt x="2049" y="480"/>
                  <a:pt x="2047" y="480"/>
                </a:cubicBezTo>
                <a:cubicBezTo>
                  <a:pt x="2045" y="479"/>
                  <a:pt x="2044" y="481"/>
                  <a:pt x="2042" y="483"/>
                </a:cubicBezTo>
                <a:cubicBezTo>
                  <a:pt x="2039" y="484"/>
                  <a:pt x="2037" y="483"/>
                  <a:pt x="2035" y="482"/>
                </a:cubicBezTo>
                <a:cubicBezTo>
                  <a:pt x="2034" y="480"/>
                  <a:pt x="2031" y="482"/>
                  <a:pt x="2031" y="484"/>
                </a:cubicBezTo>
                <a:cubicBezTo>
                  <a:pt x="2031" y="487"/>
                  <a:pt x="2031" y="489"/>
                  <a:pt x="2029" y="490"/>
                </a:cubicBezTo>
                <a:cubicBezTo>
                  <a:pt x="2026" y="492"/>
                  <a:pt x="2029" y="493"/>
                  <a:pt x="2028" y="496"/>
                </a:cubicBezTo>
                <a:cubicBezTo>
                  <a:pt x="2027" y="499"/>
                  <a:pt x="2024" y="499"/>
                  <a:pt x="2024" y="499"/>
                </a:cubicBezTo>
                <a:cubicBezTo>
                  <a:pt x="2022" y="498"/>
                  <a:pt x="2022" y="497"/>
                  <a:pt x="2023" y="495"/>
                </a:cubicBezTo>
                <a:cubicBezTo>
                  <a:pt x="2020" y="496"/>
                  <a:pt x="2018" y="495"/>
                  <a:pt x="2019" y="492"/>
                </a:cubicBezTo>
                <a:cubicBezTo>
                  <a:pt x="2019" y="492"/>
                  <a:pt x="2019" y="487"/>
                  <a:pt x="2015" y="485"/>
                </a:cubicBezTo>
                <a:cubicBezTo>
                  <a:pt x="2012" y="483"/>
                  <a:pt x="2012" y="481"/>
                  <a:pt x="2007" y="481"/>
                </a:cubicBezTo>
                <a:cubicBezTo>
                  <a:pt x="2002" y="480"/>
                  <a:pt x="2002" y="477"/>
                  <a:pt x="1999" y="474"/>
                </a:cubicBezTo>
                <a:cubicBezTo>
                  <a:pt x="1997" y="471"/>
                  <a:pt x="1995" y="471"/>
                  <a:pt x="1993" y="470"/>
                </a:cubicBezTo>
                <a:cubicBezTo>
                  <a:pt x="1991" y="469"/>
                  <a:pt x="1985" y="473"/>
                  <a:pt x="1985" y="473"/>
                </a:cubicBezTo>
                <a:cubicBezTo>
                  <a:pt x="1980" y="471"/>
                  <a:pt x="1980" y="471"/>
                  <a:pt x="1980" y="471"/>
                </a:cubicBezTo>
                <a:cubicBezTo>
                  <a:pt x="1980" y="471"/>
                  <a:pt x="1977" y="474"/>
                  <a:pt x="1975" y="475"/>
                </a:cubicBezTo>
                <a:cubicBezTo>
                  <a:pt x="1973" y="475"/>
                  <a:pt x="1970" y="473"/>
                  <a:pt x="1967" y="470"/>
                </a:cubicBezTo>
                <a:cubicBezTo>
                  <a:pt x="1964" y="467"/>
                  <a:pt x="1962" y="467"/>
                  <a:pt x="1964" y="465"/>
                </a:cubicBezTo>
                <a:cubicBezTo>
                  <a:pt x="1966" y="463"/>
                  <a:pt x="1970" y="466"/>
                  <a:pt x="1973" y="467"/>
                </a:cubicBezTo>
                <a:cubicBezTo>
                  <a:pt x="1977" y="468"/>
                  <a:pt x="1973" y="465"/>
                  <a:pt x="1976" y="464"/>
                </a:cubicBezTo>
                <a:cubicBezTo>
                  <a:pt x="1978" y="464"/>
                  <a:pt x="1977" y="462"/>
                  <a:pt x="1979" y="460"/>
                </a:cubicBezTo>
                <a:cubicBezTo>
                  <a:pt x="1981" y="458"/>
                  <a:pt x="1980" y="462"/>
                  <a:pt x="1982" y="462"/>
                </a:cubicBezTo>
                <a:cubicBezTo>
                  <a:pt x="1984" y="461"/>
                  <a:pt x="1984" y="464"/>
                  <a:pt x="1986" y="464"/>
                </a:cubicBezTo>
                <a:cubicBezTo>
                  <a:pt x="1989" y="464"/>
                  <a:pt x="1987" y="461"/>
                  <a:pt x="1985" y="460"/>
                </a:cubicBezTo>
                <a:cubicBezTo>
                  <a:pt x="1983" y="459"/>
                  <a:pt x="1982" y="459"/>
                  <a:pt x="1984" y="456"/>
                </a:cubicBezTo>
                <a:cubicBezTo>
                  <a:pt x="1986" y="453"/>
                  <a:pt x="1985" y="452"/>
                  <a:pt x="1987" y="450"/>
                </a:cubicBezTo>
                <a:cubicBezTo>
                  <a:pt x="1989" y="449"/>
                  <a:pt x="1990" y="451"/>
                  <a:pt x="1990" y="454"/>
                </a:cubicBezTo>
                <a:cubicBezTo>
                  <a:pt x="1989" y="456"/>
                  <a:pt x="1992" y="455"/>
                  <a:pt x="1993" y="457"/>
                </a:cubicBezTo>
                <a:cubicBezTo>
                  <a:pt x="1994" y="459"/>
                  <a:pt x="1995" y="460"/>
                  <a:pt x="1997" y="460"/>
                </a:cubicBezTo>
                <a:cubicBezTo>
                  <a:pt x="2000" y="460"/>
                  <a:pt x="1998" y="459"/>
                  <a:pt x="1999" y="455"/>
                </a:cubicBezTo>
                <a:cubicBezTo>
                  <a:pt x="1999" y="451"/>
                  <a:pt x="2001" y="453"/>
                  <a:pt x="2004" y="454"/>
                </a:cubicBezTo>
                <a:cubicBezTo>
                  <a:pt x="2006" y="455"/>
                  <a:pt x="2006" y="457"/>
                  <a:pt x="2005" y="460"/>
                </a:cubicBezTo>
                <a:cubicBezTo>
                  <a:pt x="2004" y="462"/>
                  <a:pt x="2003" y="464"/>
                  <a:pt x="2003" y="467"/>
                </a:cubicBezTo>
                <a:cubicBezTo>
                  <a:pt x="2004" y="470"/>
                  <a:pt x="2002" y="472"/>
                  <a:pt x="2004" y="472"/>
                </a:cubicBezTo>
                <a:cubicBezTo>
                  <a:pt x="2006" y="472"/>
                  <a:pt x="2006" y="469"/>
                  <a:pt x="2006" y="467"/>
                </a:cubicBezTo>
                <a:cubicBezTo>
                  <a:pt x="2006" y="466"/>
                  <a:pt x="2009" y="466"/>
                  <a:pt x="2008" y="463"/>
                </a:cubicBezTo>
                <a:cubicBezTo>
                  <a:pt x="2008" y="460"/>
                  <a:pt x="2011" y="459"/>
                  <a:pt x="2011" y="462"/>
                </a:cubicBezTo>
                <a:cubicBezTo>
                  <a:pt x="2012" y="464"/>
                  <a:pt x="2010" y="466"/>
                  <a:pt x="2012" y="467"/>
                </a:cubicBezTo>
                <a:cubicBezTo>
                  <a:pt x="2013" y="469"/>
                  <a:pt x="2016" y="469"/>
                  <a:pt x="2015" y="471"/>
                </a:cubicBezTo>
                <a:cubicBezTo>
                  <a:pt x="2014" y="473"/>
                  <a:pt x="2015" y="475"/>
                  <a:pt x="2017" y="476"/>
                </a:cubicBezTo>
                <a:cubicBezTo>
                  <a:pt x="2018" y="477"/>
                  <a:pt x="2018" y="473"/>
                  <a:pt x="2020" y="472"/>
                </a:cubicBezTo>
                <a:cubicBezTo>
                  <a:pt x="2022" y="470"/>
                  <a:pt x="2019" y="469"/>
                  <a:pt x="2020" y="467"/>
                </a:cubicBezTo>
                <a:cubicBezTo>
                  <a:pt x="2021" y="464"/>
                  <a:pt x="2022" y="468"/>
                  <a:pt x="2023" y="468"/>
                </a:cubicBezTo>
                <a:cubicBezTo>
                  <a:pt x="2025" y="468"/>
                  <a:pt x="2022" y="465"/>
                  <a:pt x="2026" y="465"/>
                </a:cubicBezTo>
                <a:cubicBezTo>
                  <a:pt x="2029" y="465"/>
                  <a:pt x="2028" y="468"/>
                  <a:pt x="2028" y="470"/>
                </a:cubicBezTo>
                <a:cubicBezTo>
                  <a:pt x="2028" y="472"/>
                  <a:pt x="2029" y="474"/>
                  <a:pt x="2031" y="473"/>
                </a:cubicBezTo>
                <a:cubicBezTo>
                  <a:pt x="2034" y="472"/>
                  <a:pt x="2033" y="470"/>
                  <a:pt x="2030" y="469"/>
                </a:cubicBezTo>
                <a:cubicBezTo>
                  <a:pt x="2027" y="468"/>
                  <a:pt x="2033" y="465"/>
                  <a:pt x="2031" y="463"/>
                </a:cubicBezTo>
                <a:cubicBezTo>
                  <a:pt x="2029" y="461"/>
                  <a:pt x="2030" y="460"/>
                  <a:pt x="2026" y="460"/>
                </a:cubicBezTo>
                <a:cubicBezTo>
                  <a:pt x="2022" y="461"/>
                  <a:pt x="2022" y="459"/>
                  <a:pt x="2018" y="453"/>
                </a:cubicBezTo>
                <a:cubicBezTo>
                  <a:pt x="2014" y="447"/>
                  <a:pt x="2012" y="445"/>
                  <a:pt x="2011" y="444"/>
                </a:cubicBezTo>
                <a:cubicBezTo>
                  <a:pt x="2009" y="443"/>
                  <a:pt x="2008" y="441"/>
                  <a:pt x="2010" y="439"/>
                </a:cubicBezTo>
                <a:cubicBezTo>
                  <a:pt x="2012" y="438"/>
                  <a:pt x="2016" y="440"/>
                  <a:pt x="2017" y="442"/>
                </a:cubicBezTo>
                <a:cubicBezTo>
                  <a:pt x="2019" y="444"/>
                  <a:pt x="2020" y="446"/>
                  <a:pt x="2021" y="448"/>
                </a:cubicBezTo>
                <a:cubicBezTo>
                  <a:pt x="2022" y="451"/>
                  <a:pt x="2024" y="448"/>
                  <a:pt x="2025" y="446"/>
                </a:cubicBezTo>
                <a:cubicBezTo>
                  <a:pt x="2026" y="443"/>
                  <a:pt x="2022" y="443"/>
                  <a:pt x="2019" y="440"/>
                </a:cubicBezTo>
                <a:cubicBezTo>
                  <a:pt x="2016" y="437"/>
                  <a:pt x="2011" y="435"/>
                  <a:pt x="2008" y="435"/>
                </a:cubicBezTo>
                <a:cubicBezTo>
                  <a:pt x="2004" y="434"/>
                  <a:pt x="2004" y="433"/>
                  <a:pt x="2004" y="430"/>
                </a:cubicBezTo>
                <a:cubicBezTo>
                  <a:pt x="2003" y="427"/>
                  <a:pt x="2009" y="430"/>
                  <a:pt x="2011" y="430"/>
                </a:cubicBezTo>
                <a:cubicBezTo>
                  <a:pt x="2013" y="429"/>
                  <a:pt x="2015" y="428"/>
                  <a:pt x="2015" y="426"/>
                </a:cubicBezTo>
                <a:cubicBezTo>
                  <a:pt x="2015" y="424"/>
                  <a:pt x="2015" y="423"/>
                  <a:pt x="2019" y="422"/>
                </a:cubicBezTo>
                <a:cubicBezTo>
                  <a:pt x="2024" y="422"/>
                  <a:pt x="2019" y="424"/>
                  <a:pt x="2019" y="427"/>
                </a:cubicBezTo>
                <a:cubicBezTo>
                  <a:pt x="2018" y="431"/>
                  <a:pt x="2021" y="428"/>
                  <a:pt x="2022" y="426"/>
                </a:cubicBezTo>
                <a:cubicBezTo>
                  <a:pt x="2024" y="424"/>
                  <a:pt x="2023" y="421"/>
                  <a:pt x="2022" y="418"/>
                </a:cubicBezTo>
                <a:cubicBezTo>
                  <a:pt x="2021" y="416"/>
                  <a:pt x="2017" y="416"/>
                  <a:pt x="2013" y="414"/>
                </a:cubicBezTo>
                <a:cubicBezTo>
                  <a:pt x="2009" y="413"/>
                  <a:pt x="2008" y="406"/>
                  <a:pt x="2005" y="404"/>
                </a:cubicBezTo>
                <a:cubicBezTo>
                  <a:pt x="2001" y="401"/>
                  <a:pt x="2003" y="398"/>
                  <a:pt x="2002" y="396"/>
                </a:cubicBezTo>
                <a:cubicBezTo>
                  <a:pt x="2001" y="394"/>
                  <a:pt x="1996" y="396"/>
                  <a:pt x="1992" y="395"/>
                </a:cubicBezTo>
                <a:cubicBezTo>
                  <a:pt x="1988" y="394"/>
                  <a:pt x="1993" y="391"/>
                  <a:pt x="1991" y="390"/>
                </a:cubicBezTo>
                <a:cubicBezTo>
                  <a:pt x="1988" y="389"/>
                  <a:pt x="1988" y="388"/>
                  <a:pt x="1986" y="388"/>
                </a:cubicBezTo>
                <a:cubicBezTo>
                  <a:pt x="1984" y="389"/>
                  <a:pt x="1982" y="391"/>
                  <a:pt x="1980" y="391"/>
                </a:cubicBezTo>
                <a:cubicBezTo>
                  <a:pt x="1977" y="390"/>
                  <a:pt x="1978" y="387"/>
                  <a:pt x="1976" y="385"/>
                </a:cubicBezTo>
                <a:cubicBezTo>
                  <a:pt x="1975" y="384"/>
                  <a:pt x="1972" y="386"/>
                  <a:pt x="1969" y="384"/>
                </a:cubicBezTo>
                <a:cubicBezTo>
                  <a:pt x="1967" y="382"/>
                  <a:pt x="1969" y="381"/>
                  <a:pt x="1964" y="381"/>
                </a:cubicBezTo>
                <a:cubicBezTo>
                  <a:pt x="1958" y="381"/>
                  <a:pt x="1959" y="379"/>
                  <a:pt x="1956" y="374"/>
                </a:cubicBezTo>
                <a:cubicBezTo>
                  <a:pt x="1953" y="369"/>
                  <a:pt x="1948" y="369"/>
                  <a:pt x="1946" y="368"/>
                </a:cubicBezTo>
                <a:cubicBezTo>
                  <a:pt x="1945" y="366"/>
                  <a:pt x="1946" y="365"/>
                  <a:pt x="1944" y="363"/>
                </a:cubicBezTo>
                <a:cubicBezTo>
                  <a:pt x="1942" y="362"/>
                  <a:pt x="1942" y="368"/>
                  <a:pt x="1941" y="369"/>
                </a:cubicBezTo>
                <a:cubicBezTo>
                  <a:pt x="1939" y="370"/>
                  <a:pt x="1937" y="368"/>
                  <a:pt x="1935" y="366"/>
                </a:cubicBezTo>
                <a:cubicBezTo>
                  <a:pt x="1934" y="364"/>
                  <a:pt x="1932" y="366"/>
                  <a:pt x="1930" y="368"/>
                </a:cubicBezTo>
                <a:cubicBezTo>
                  <a:pt x="1928" y="371"/>
                  <a:pt x="1924" y="372"/>
                  <a:pt x="1919" y="373"/>
                </a:cubicBezTo>
                <a:cubicBezTo>
                  <a:pt x="1915" y="373"/>
                  <a:pt x="1910" y="378"/>
                  <a:pt x="1909" y="381"/>
                </a:cubicBezTo>
                <a:cubicBezTo>
                  <a:pt x="1906" y="386"/>
                  <a:pt x="1898" y="385"/>
                  <a:pt x="1894" y="388"/>
                </a:cubicBezTo>
                <a:cubicBezTo>
                  <a:pt x="1890" y="390"/>
                  <a:pt x="1889" y="383"/>
                  <a:pt x="1885" y="384"/>
                </a:cubicBezTo>
                <a:cubicBezTo>
                  <a:pt x="1881" y="384"/>
                  <a:pt x="1882" y="387"/>
                  <a:pt x="1883" y="391"/>
                </a:cubicBezTo>
                <a:cubicBezTo>
                  <a:pt x="1884" y="394"/>
                  <a:pt x="1882" y="396"/>
                  <a:pt x="1879" y="397"/>
                </a:cubicBezTo>
                <a:cubicBezTo>
                  <a:pt x="1877" y="399"/>
                  <a:pt x="1876" y="400"/>
                  <a:pt x="1876" y="403"/>
                </a:cubicBezTo>
                <a:cubicBezTo>
                  <a:pt x="1876" y="405"/>
                  <a:pt x="1873" y="408"/>
                  <a:pt x="1873" y="408"/>
                </a:cubicBezTo>
                <a:cubicBezTo>
                  <a:pt x="1873" y="408"/>
                  <a:pt x="1872" y="412"/>
                  <a:pt x="1870" y="412"/>
                </a:cubicBezTo>
                <a:cubicBezTo>
                  <a:pt x="1867" y="411"/>
                  <a:pt x="1869" y="404"/>
                  <a:pt x="1869" y="403"/>
                </a:cubicBezTo>
                <a:cubicBezTo>
                  <a:pt x="1869" y="401"/>
                  <a:pt x="1867" y="406"/>
                  <a:pt x="1867" y="408"/>
                </a:cubicBezTo>
                <a:cubicBezTo>
                  <a:pt x="1867" y="410"/>
                  <a:pt x="1869" y="413"/>
                  <a:pt x="1867" y="415"/>
                </a:cubicBezTo>
                <a:cubicBezTo>
                  <a:pt x="1865" y="417"/>
                  <a:pt x="1868" y="420"/>
                  <a:pt x="1867" y="422"/>
                </a:cubicBezTo>
                <a:cubicBezTo>
                  <a:pt x="1865" y="423"/>
                  <a:pt x="1867" y="430"/>
                  <a:pt x="1864" y="430"/>
                </a:cubicBezTo>
                <a:cubicBezTo>
                  <a:pt x="1861" y="431"/>
                  <a:pt x="1859" y="427"/>
                  <a:pt x="1857" y="426"/>
                </a:cubicBezTo>
                <a:cubicBezTo>
                  <a:pt x="1854" y="425"/>
                  <a:pt x="1854" y="427"/>
                  <a:pt x="1854" y="429"/>
                </a:cubicBezTo>
                <a:cubicBezTo>
                  <a:pt x="1854" y="432"/>
                  <a:pt x="1851" y="434"/>
                  <a:pt x="1849" y="432"/>
                </a:cubicBezTo>
                <a:cubicBezTo>
                  <a:pt x="1847" y="431"/>
                  <a:pt x="1851" y="426"/>
                  <a:pt x="1850" y="425"/>
                </a:cubicBezTo>
                <a:cubicBezTo>
                  <a:pt x="1848" y="425"/>
                  <a:pt x="1852" y="423"/>
                  <a:pt x="1850" y="422"/>
                </a:cubicBezTo>
                <a:cubicBezTo>
                  <a:pt x="1849" y="420"/>
                  <a:pt x="1852" y="420"/>
                  <a:pt x="1851" y="418"/>
                </a:cubicBezTo>
                <a:cubicBezTo>
                  <a:pt x="1850" y="415"/>
                  <a:pt x="1849" y="416"/>
                  <a:pt x="1848" y="415"/>
                </a:cubicBezTo>
                <a:cubicBezTo>
                  <a:pt x="1846" y="415"/>
                  <a:pt x="1847" y="411"/>
                  <a:pt x="1846" y="409"/>
                </a:cubicBezTo>
                <a:cubicBezTo>
                  <a:pt x="1845" y="408"/>
                  <a:pt x="1846" y="412"/>
                  <a:pt x="1846" y="414"/>
                </a:cubicBezTo>
                <a:cubicBezTo>
                  <a:pt x="1845" y="415"/>
                  <a:pt x="1846" y="417"/>
                  <a:pt x="1848" y="419"/>
                </a:cubicBezTo>
                <a:cubicBezTo>
                  <a:pt x="1849" y="421"/>
                  <a:pt x="1846" y="423"/>
                  <a:pt x="1843" y="424"/>
                </a:cubicBezTo>
                <a:cubicBezTo>
                  <a:pt x="1841" y="425"/>
                  <a:pt x="1840" y="421"/>
                  <a:pt x="1837" y="420"/>
                </a:cubicBezTo>
                <a:cubicBezTo>
                  <a:pt x="1835" y="420"/>
                  <a:pt x="1834" y="416"/>
                  <a:pt x="1832" y="414"/>
                </a:cubicBezTo>
                <a:cubicBezTo>
                  <a:pt x="1830" y="412"/>
                  <a:pt x="1830" y="414"/>
                  <a:pt x="1826" y="414"/>
                </a:cubicBezTo>
                <a:cubicBezTo>
                  <a:pt x="1823" y="413"/>
                  <a:pt x="1825" y="410"/>
                  <a:pt x="1825" y="409"/>
                </a:cubicBezTo>
                <a:cubicBezTo>
                  <a:pt x="1826" y="407"/>
                  <a:pt x="1830" y="409"/>
                  <a:pt x="1831" y="409"/>
                </a:cubicBezTo>
                <a:cubicBezTo>
                  <a:pt x="1833" y="410"/>
                  <a:pt x="1832" y="407"/>
                  <a:pt x="1833" y="406"/>
                </a:cubicBezTo>
                <a:cubicBezTo>
                  <a:pt x="1834" y="404"/>
                  <a:pt x="1837" y="408"/>
                  <a:pt x="1839" y="408"/>
                </a:cubicBezTo>
                <a:cubicBezTo>
                  <a:pt x="1841" y="408"/>
                  <a:pt x="1841" y="413"/>
                  <a:pt x="1843" y="413"/>
                </a:cubicBezTo>
                <a:cubicBezTo>
                  <a:pt x="1844" y="412"/>
                  <a:pt x="1842" y="407"/>
                  <a:pt x="1847" y="407"/>
                </a:cubicBezTo>
                <a:cubicBezTo>
                  <a:pt x="1851" y="407"/>
                  <a:pt x="1850" y="410"/>
                  <a:pt x="1852" y="409"/>
                </a:cubicBezTo>
                <a:cubicBezTo>
                  <a:pt x="1854" y="408"/>
                  <a:pt x="1851" y="406"/>
                  <a:pt x="1850" y="404"/>
                </a:cubicBezTo>
                <a:cubicBezTo>
                  <a:pt x="1849" y="403"/>
                  <a:pt x="1848" y="403"/>
                  <a:pt x="1848" y="399"/>
                </a:cubicBezTo>
                <a:cubicBezTo>
                  <a:pt x="1848" y="396"/>
                  <a:pt x="1851" y="394"/>
                  <a:pt x="1849" y="391"/>
                </a:cubicBezTo>
                <a:cubicBezTo>
                  <a:pt x="1847" y="388"/>
                  <a:pt x="1846" y="387"/>
                  <a:pt x="1849" y="386"/>
                </a:cubicBezTo>
                <a:cubicBezTo>
                  <a:pt x="1851" y="385"/>
                  <a:pt x="1851" y="389"/>
                  <a:pt x="1854" y="391"/>
                </a:cubicBezTo>
                <a:cubicBezTo>
                  <a:pt x="1856" y="393"/>
                  <a:pt x="1856" y="395"/>
                  <a:pt x="1858" y="397"/>
                </a:cubicBezTo>
                <a:cubicBezTo>
                  <a:pt x="1859" y="398"/>
                  <a:pt x="1860" y="396"/>
                  <a:pt x="1858" y="394"/>
                </a:cubicBezTo>
                <a:cubicBezTo>
                  <a:pt x="1857" y="392"/>
                  <a:pt x="1858" y="389"/>
                  <a:pt x="1858" y="386"/>
                </a:cubicBezTo>
                <a:cubicBezTo>
                  <a:pt x="1859" y="384"/>
                  <a:pt x="1862" y="385"/>
                  <a:pt x="1864" y="383"/>
                </a:cubicBezTo>
                <a:cubicBezTo>
                  <a:pt x="1865" y="380"/>
                  <a:pt x="1864" y="377"/>
                  <a:pt x="1866" y="376"/>
                </a:cubicBezTo>
                <a:cubicBezTo>
                  <a:pt x="1868" y="375"/>
                  <a:pt x="1867" y="379"/>
                  <a:pt x="1869" y="379"/>
                </a:cubicBezTo>
                <a:cubicBezTo>
                  <a:pt x="1871" y="380"/>
                  <a:pt x="1870" y="383"/>
                  <a:pt x="1872" y="383"/>
                </a:cubicBezTo>
                <a:cubicBezTo>
                  <a:pt x="1874" y="383"/>
                  <a:pt x="1875" y="380"/>
                  <a:pt x="1876" y="378"/>
                </a:cubicBezTo>
                <a:cubicBezTo>
                  <a:pt x="1877" y="377"/>
                  <a:pt x="1875" y="373"/>
                  <a:pt x="1875" y="371"/>
                </a:cubicBezTo>
                <a:cubicBezTo>
                  <a:pt x="1874" y="369"/>
                  <a:pt x="1872" y="366"/>
                  <a:pt x="1868" y="367"/>
                </a:cubicBezTo>
                <a:cubicBezTo>
                  <a:pt x="1864" y="368"/>
                  <a:pt x="1864" y="362"/>
                  <a:pt x="1864" y="362"/>
                </a:cubicBezTo>
                <a:cubicBezTo>
                  <a:pt x="1864" y="362"/>
                  <a:pt x="1864" y="358"/>
                  <a:pt x="1860" y="360"/>
                </a:cubicBezTo>
                <a:cubicBezTo>
                  <a:pt x="1856" y="362"/>
                  <a:pt x="1857" y="357"/>
                  <a:pt x="1857" y="357"/>
                </a:cubicBezTo>
                <a:cubicBezTo>
                  <a:pt x="1857" y="357"/>
                  <a:pt x="1855" y="360"/>
                  <a:pt x="1852" y="360"/>
                </a:cubicBezTo>
                <a:cubicBezTo>
                  <a:pt x="1849" y="361"/>
                  <a:pt x="1851" y="357"/>
                  <a:pt x="1850" y="355"/>
                </a:cubicBezTo>
                <a:cubicBezTo>
                  <a:pt x="1848" y="353"/>
                  <a:pt x="1848" y="351"/>
                  <a:pt x="1850" y="350"/>
                </a:cubicBezTo>
                <a:cubicBezTo>
                  <a:pt x="1851" y="350"/>
                  <a:pt x="1853" y="350"/>
                  <a:pt x="1854" y="354"/>
                </a:cubicBezTo>
                <a:cubicBezTo>
                  <a:pt x="1855" y="358"/>
                  <a:pt x="1859" y="356"/>
                  <a:pt x="1861" y="356"/>
                </a:cubicBezTo>
                <a:cubicBezTo>
                  <a:pt x="1862" y="356"/>
                  <a:pt x="1864" y="348"/>
                  <a:pt x="1863" y="344"/>
                </a:cubicBezTo>
                <a:cubicBezTo>
                  <a:pt x="1862" y="341"/>
                  <a:pt x="1858" y="341"/>
                  <a:pt x="1854" y="340"/>
                </a:cubicBezTo>
                <a:cubicBezTo>
                  <a:pt x="1849" y="340"/>
                  <a:pt x="1847" y="337"/>
                  <a:pt x="1846" y="335"/>
                </a:cubicBezTo>
                <a:cubicBezTo>
                  <a:pt x="1845" y="334"/>
                  <a:pt x="1842" y="336"/>
                  <a:pt x="1840" y="335"/>
                </a:cubicBezTo>
                <a:cubicBezTo>
                  <a:pt x="1839" y="335"/>
                  <a:pt x="1841" y="333"/>
                  <a:pt x="1842" y="331"/>
                </a:cubicBezTo>
                <a:cubicBezTo>
                  <a:pt x="1843" y="329"/>
                  <a:pt x="1846" y="331"/>
                  <a:pt x="1847" y="333"/>
                </a:cubicBezTo>
                <a:cubicBezTo>
                  <a:pt x="1848" y="335"/>
                  <a:pt x="1852" y="335"/>
                  <a:pt x="1854" y="334"/>
                </a:cubicBezTo>
                <a:cubicBezTo>
                  <a:pt x="1857" y="333"/>
                  <a:pt x="1854" y="332"/>
                  <a:pt x="1855" y="328"/>
                </a:cubicBezTo>
                <a:cubicBezTo>
                  <a:pt x="1855" y="324"/>
                  <a:pt x="1859" y="328"/>
                  <a:pt x="1859" y="328"/>
                </a:cubicBezTo>
                <a:cubicBezTo>
                  <a:pt x="1859" y="328"/>
                  <a:pt x="1860" y="330"/>
                  <a:pt x="1864" y="331"/>
                </a:cubicBezTo>
                <a:cubicBezTo>
                  <a:pt x="1867" y="331"/>
                  <a:pt x="1866" y="327"/>
                  <a:pt x="1866" y="327"/>
                </a:cubicBezTo>
                <a:cubicBezTo>
                  <a:pt x="1871" y="327"/>
                  <a:pt x="1871" y="327"/>
                  <a:pt x="1871" y="327"/>
                </a:cubicBezTo>
                <a:cubicBezTo>
                  <a:pt x="1873" y="327"/>
                  <a:pt x="1875" y="323"/>
                  <a:pt x="1878" y="325"/>
                </a:cubicBezTo>
                <a:cubicBezTo>
                  <a:pt x="1881" y="326"/>
                  <a:pt x="1879" y="329"/>
                  <a:pt x="1880" y="331"/>
                </a:cubicBezTo>
                <a:cubicBezTo>
                  <a:pt x="1881" y="332"/>
                  <a:pt x="1882" y="329"/>
                  <a:pt x="1883" y="328"/>
                </a:cubicBezTo>
                <a:cubicBezTo>
                  <a:pt x="1885" y="326"/>
                  <a:pt x="1886" y="322"/>
                  <a:pt x="1883" y="321"/>
                </a:cubicBezTo>
                <a:cubicBezTo>
                  <a:pt x="1881" y="320"/>
                  <a:pt x="1881" y="316"/>
                  <a:pt x="1883" y="315"/>
                </a:cubicBezTo>
                <a:cubicBezTo>
                  <a:pt x="1886" y="314"/>
                  <a:pt x="1885" y="319"/>
                  <a:pt x="1887" y="322"/>
                </a:cubicBezTo>
                <a:cubicBezTo>
                  <a:pt x="1888" y="324"/>
                  <a:pt x="1894" y="320"/>
                  <a:pt x="1894" y="321"/>
                </a:cubicBezTo>
                <a:cubicBezTo>
                  <a:pt x="1893" y="323"/>
                  <a:pt x="1895" y="326"/>
                  <a:pt x="1897" y="327"/>
                </a:cubicBezTo>
                <a:cubicBezTo>
                  <a:pt x="1899" y="328"/>
                  <a:pt x="1902" y="324"/>
                  <a:pt x="1902" y="324"/>
                </a:cubicBezTo>
                <a:cubicBezTo>
                  <a:pt x="1902" y="324"/>
                  <a:pt x="1902" y="327"/>
                  <a:pt x="1903" y="330"/>
                </a:cubicBezTo>
                <a:cubicBezTo>
                  <a:pt x="1904" y="333"/>
                  <a:pt x="1903" y="334"/>
                  <a:pt x="1905" y="335"/>
                </a:cubicBezTo>
                <a:cubicBezTo>
                  <a:pt x="1908" y="335"/>
                  <a:pt x="1908" y="332"/>
                  <a:pt x="1909" y="331"/>
                </a:cubicBezTo>
                <a:cubicBezTo>
                  <a:pt x="1910" y="329"/>
                  <a:pt x="1911" y="332"/>
                  <a:pt x="1912" y="329"/>
                </a:cubicBezTo>
                <a:cubicBezTo>
                  <a:pt x="1913" y="326"/>
                  <a:pt x="1913" y="326"/>
                  <a:pt x="1909" y="322"/>
                </a:cubicBezTo>
                <a:cubicBezTo>
                  <a:pt x="1906" y="319"/>
                  <a:pt x="1911" y="320"/>
                  <a:pt x="1909" y="315"/>
                </a:cubicBezTo>
                <a:cubicBezTo>
                  <a:pt x="1907" y="310"/>
                  <a:pt x="1911" y="309"/>
                  <a:pt x="1911" y="309"/>
                </a:cubicBezTo>
                <a:cubicBezTo>
                  <a:pt x="1911" y="309"/>
                  <a:pt x="1911" y="311"/>
                  <a:pt x="1912" y="314"/>
                </a:cubicBezTo>
                <a:cubicBezTo>
                  <a:pt x="1913" y="317"/>
                  <a:pt x="1914" y="321"/>
                  <a:pt x="1916" y="324"/>
                </a:cubicBezTo>
                <a:cubicBezTo>
                  <a:pt x="1918" y="327"/>
                  <a:pt x="1919" y="322"/>
                  <a:pt x="1921" y="325"/>
                </a:cubicBezTo>
                <a:cubicBezTo>
                  <a:pt x="1922" y="328"/>
                  <a:pt x="1919" y="329"/>
                  <a:pt x="1921" y="329"/>
                </a:cubicBezTo>
                <a:cubicBezTo>
                  <a:pt x="1922" y="330"/>
                  <a:pt x="1924" y="333"/>
                  <a:pt x="1925" y="330"/>
                </a:cubicBezTo>
                <a:cubicBezTo>
                  <a:pt x="1926" y="328"/>
                  <a:pt x="1928" y="327"/>
                  <a:pt x="1929" y="325"/>
                </a:cubicBezTo>
                <a:cubicBezTo>
                  <a:pt x="1930" y="323"/>
                  <a:pt x="1928" y="325"/>
                  <a:pt x="1926" y="322"/>
                </a:cubicBezTo>
                <a:cubicBezTo>
                  <a:pt x="1924" y="319"/>
                  <a:pt x="1922" y="316"/>
                  <a:pt x="1918" y="314"/>
                </a:cubicBezTo>
                <a:cubicBezTo>
                  <a:pt x="1914" y="311"/>
                  <a:pt x="1914" y="307"/>
                  <a:pt x="1916" y="305"/>
                </a:cubicBezTo>
                <a:cubicBezTo>
                  <a:pt x="1918" y="304"/>
                  <a:pt x="1920" y="305"/>
                  <a:pt x="1922" y="307"/>
                </a:cubicBezTo>
                <a:cubicBezTo>
                  <a:pt x="1925" y="309"/>
                  <a:pt x="1926" y="311"/>
                  <a:pt x="1928" y="310"/>
                </a:cubicBezTo>
                <a:cubicBezTo>
                  <a:pt x="1930" y="309"/>
                  <a:pt x="1928" y="308"/>
                  <a:pt x="1925" y="307"/>
                </a:cubicBezTo>
                <a:cubicBezTo>
                  <a:pt x="1922" y="305"/>
                  <a:pt x="1923" y="303"/>
                  <a:pt x="1920" y="300"/>
                </a:cubicBezTo>
                <a:cubicBezTo>
                  <a:pt x="1917" y="297"/>
                  <a:pt x="1918" y="297"/>
                  <a:pt x="1920" y="296"/>
                </a:cubicBezTo>
                <a:cubicBezTo>
                  <a:pt x="1921" y="294"/>
                  <a:pt x="1919" y="292"/>
                  <a:pt x="1919" y="289"/>
                </a:cubicBezTo>
                <a:cubicBezTo>
                  <a:pt x="1920" y="286"/>
                  <a:pt x="1922" y="285"/>
                  <a:pt x="1924" y="285"/>
                </a:cubicBezTo>
                <a:cubicBezTo>
                  <a:pt x="1926" y="286"/>
                  <a:pt x="1925" y="289"/>
                  <a:pt x="1927" y="290"/>
                </a:cubicBezTo>
                <a:cubicBezTo>
                  <a:pt x="1929" y="291"/>
                  <a:pt x="1930" y="291"/>
                  <a:pt x="1930" y="295"/>
                </a:cubicBezTo>
                <a:cubicBezTo>
                  <a:pt x="1930" y="299"/>
                  <a:pt x="1931" y="299"/>
                  <a:pt x="1933" y="299"/>
                </a:cubicBezTo>
                <a:cubicBezTo>
                  <a:pt x="1935" y="300"/>
                  <a:pt x="1932" y="298"/>
                  <a:pt x="1934" y="296"/>
                </a:cubicBezTo>
                <a:cubicBezTo>
                  <a:pt x="1936" y="295"/>
                  <a:pt x="1936" y="298"/>
                  <a:pt x="1938" y="298"/>
                </a:cubicBezTo>
                <a:cubicBezTo>
                  <a:pt x="1939" y="298"/>
                  <a:pt x="1939" y="296"/>
                  <a:pt x="1939" y="294"/>
                </a:cubicBezTo>
                <a:cubicBezTo>
                  <a:pt x="1938" y="292"/>
                  <a:pt x="1937" y="295"/>
                  <a:pt x="1936" y="293"/>
                </a:cubicBezTo>
                <a:cubicBezTo>
                  <a:pt x="1935" y="292"/>
                  <a:pt x="1935" y="290"/>
                  <a:pt x="1940" y="292"/>
                </a:cubicBezTo>
                <a:cubicBezTo>
                  <a:pt x="1944" y="293"/>
                  <a:pt x="1940" y="296"/>
                  <a:pt x="1940" y="296"/>
                </a:cubicBezTo>
                <a:cubicBezTo>
                  <a:pt x="1940" y="296"/>
                  <a:pt x="1944" y="294"/>
                  <a:pt x="1945" y="292"/>
                </a:cubicBezTo>
                <a:cubicBezTo>
                  <a:pt x="1946" y="290"/>
                  <a:pt x="1944" y="290"/>
                  <a:pt x="1943" y="289"/>
                </a:cubicBezTo>
                <a:cubicBezTo>
                  <a:pt x="1942" y="287"/>
                  <a:pt x="1942" y="287"/>
                  <a:pt x="1940" y="287"/>
                </a:cubicBezTo>
                <a:cubicBezTo>
                  <a:pt x="1940" y="287"/>
                  <a:pt x="1939" y="287"/>
                  <a:pt x="1938" y="286"/>
                </a:cubicBezTo>
                <a:cubicBezTo>
                  <a:pt x="1939" y="286"/>
                  <a:pt x="1939" y="286"/>
                  <a:pt x="1939" y="286"/>
                </a:cubicBezTo>
                <a:cubicBezTo>
                  <a:pt x="1943" y="283"/>
                  <a:pt x="1943" y="287"/>
                  <a:pt x="1943" y="287"/>
                </a:cubicBezTo>
                <a:cubicBezTo>
                  <a:pt x="1943" y="287"/>
                  <a:pt x="1944" y="286"/>
                  <a:pt x="1943" y="284"/>
                </a:cubicBezTo>
                <a:cubicBezTo>
                  <a:pt x="1942" y="282"/>
                  <a:pt x="1938" y="283"/>
                  <a:pt x="1936" y="281"/>
                </a:cubicBezTo>
                <a:cubicBezTo>
                  <a:pt x="1933" y="278"/>
                  <a:pt x="1932" y="277"/>
                  <a:pt x="1930" y="277"/>
                </a:cubicBezTo>
                <a:cubicBezTo>
                  <a:pt x="1927" y="277"/>
                  <a:pt x="1925" y="274"/>
                  <a:pt x="1925" y="272"/>
                </a:cubicBezTo>
                <a:cubicBezTo>
                  <a:pt x="1926" y="269"/>
                  <a:pt x="1925" y="267"/>
                  <a:pt x="1924" y="265"/>
                </a:cubicBezTo>
                <a:cubicBezTo>
                  <a:pt x="1923" y="264"/>
                  <a:pt x="1925" y="265"/>
                  <a:pt x="1924" y="261"/>
                </a:cubicBezTo>
                <a:cubicBezTo>
                  <a:pt x="1924" y="258"/>
                  <a:pt x="1922" y="258"/>
                  <a:pt x="1918" y="257"/>
                </a:cubicBezTo>
                <a:cubicBezTo>
                  <a:pt x="1913" y="257"/>
                  <a:pt x="1911" y="251"/>
                  <a:pt x="1909" y="250"/>
                </a:cubicBezTo>
                <a:cubicBezTo>
                  <a:pt x="1907" y="248"/>
                  <a:pt x="1906" y="251"/>
                  <a:pt x="1905" y="253"/>
                </a:cubicBezTo>
                <a:cubicBezTo>
                  <a:pt x="1904" y="255"/>
                  <a:pt x="1903" y="254"/>
                  <a:pt x="1899" y="252"/>
                </a:cubicBezTo>
                <a:cubicBezTo>
                  <a:pt x="1896" y="251"/>
                  <a:pt x="1900" y="249"/>
                  <a:pt x="1901" y="246"/>
                </a:cubicBezTo>
                <a:cubicBezTo>
                  <a:pt x="1903" y="244"/>
                  <a:pt x="1900" y="242"/>
                  <a:pt x="1898" y="241"/>
                </a:cubicBezTo>
                <a:cubicBezTo>
                  <a:pt x="1897" y="240"/>
                  <a:pt x="1891" y="240"/>
                  <a:pt x="1891" y="240"/>
                </a:cubicBezTo>
                <a:cubicBezTo>
                  <a:pt x="1887" y="238"/>
                  <a:pt x="1891" y="238"/>
                  <a:pt x="1889" y="235"/>
                </a:cubicBezTo>
                <a:cubicBezTo>
                  <a:pt x="1889" y="234"/>
                  <a:pt x="1883" y="234"/>
                  <a:pt x="1881" y="233"/>
                </a:cubicBezTo>
                <a:cubicBezTo>
                  <a:pt x="1880" y="232"/>
                  <a:pt x="1881" y="230"/>
                  <a:pt x="1882" y="229"/>
                </a:cubicBezTo>
                <a:cubicBezTo>
                  <a:pt x="1883" y="228"/>
                  <a:pt x="1884" y="226"/>
                  <a:pt x="1883" y="225"/>
                </a:cubicBezTo>
                <a:cubicBezTo>
                  <a:pt x="1881" y="224"/>
                  <a:pt x="1878" y="224"/>
                  <a:pt x="1879" y="222"/>
                </a:cubicBezTo>
                <a:cubicBezTo>
                  <a:pt x="1879" y="221"/>
                  <a:pt x="1880" y="218"/>
                  <a:pt x="1877" y="217"/>
                </a:cubicBezTo>
                <a:cubicBezTo>
                  <a:pt x="1874" y="217"/>
                  <a:pt x="1877" y="220"/>
                  <a:pt x="1876" y="221"/>
                </a:cubicBezTo>
                <a:cubicBezTo>
                  <a:pt x="1874" y="221"/>
                  <a:pt x="1875" y="217"/>
                  <a:pt x="1875" y="217"/>
                </a:cubicBezTo>
                <a:cubicBezTo>
                  <a:pt x="1875" y="217"/>
                  <a:pt x="1878" y="212"/>
                  <a:pt x="1874" y="211"/>
                </a:cubicBezTo>
                <a:cubicBezTo>
                  <a:pt x="1871" y="210"/>
                  <a:pt x="1875" y="215"/>
                  <a:pt x="1872" y="213"/>
                </a:cubicBezTo>
                <a:cubicBezTo>
                  <a:pt x="1870" y="212"/>
                  <a:pt x="1873" y="209"/>
                  <a:pt x="1872" y="208"/>
                </a:cubicBezTo>
                <a:cubicBezTo>
                  <a:pt x="1871" y="208"/>
                  <a:pt x="1870" y="211"/>
                  <a:pt x="1870" y="214"/>
                </a:cubicBezTo>
                <a:cubicBezTo>
                  <a:pt x="1871" y="217"/>
                  <a:pt x="1872" y="215"/>
                  <a:pt x="1873" y="217"/>
                </a:cubicBezTo>
                <a:cubicBezTo>
                  <a:pt x="1873" y="220"/>
                  <a:pt x="1871" y="221"/>
                  <a:pt x="1870" y="220"/>
                </a:cubicBezTo>
                <a:cubicBezTo>
                  <a:pt x="1869" y="219"/>
                  <a:pt x="1868" y="219"/>
                  <a:pt x="1867" y="220"/>
                </a:cubicBezTo>
                <a:cubicBezTo>
                  <a:pt x="1866" y="221"/>
                  <a:pt x="1868" y="224"/>
                  <a:pt x="1868" y="224"/>
                </a:cubicBezTo>
                <a:cubicBezTo>
                  <a:pt x="1868" y="224"/>
                  <a:pt x="1866" y="223"/>
                  <a:pt x="1866" y="226"/>
                </a:cubicBezTo>
                <a:cubicBezTo>
                  <a:pt x="1866" y="229"/>
                  <a:pt x="1870" y="227"/>
                  <a:pt x="1871" y="228"/>
                </a:cubicBezTo>
                <a:cubicBezTo>
                  <a:pt x="1871" y="230"/>
                  <a:pt x="1867" y="231"/>
                  <a:pt x="1864" y="231"/>
                </a:cubicBezTo>
                <a:cubicBezTo>
                  <a:pt x="1860" y="231"/>
                  <a:pt x="1858" y="228"/>
                  <a:pt x="1856" y="228"/>
                </a:cubicBezTo>
                <a:cubicBezTo>
                  <a:pt x="1854" y="228"/>
                  <a:pt x="1853" y="233"/>
                  <a:pt x="1850" y="234"/>
                </a:cubicBezTo>
                <a:cubicBezTo>
                  <a:pt x="1846" y="235"/>
                  <a:pt x="1849" y="230"/>
                  <a:pt x="1848" y="228"/>
                </a:cubicBezTo>
                <a:cubicBezTo>
                  <a:pt x="1846" y="227"/>
                  <a:pt x="1844" y="229"/>
                  <a:pt x="1843" y="226"/>
                </a:cubicBezTo>
                <a:cubicBezTo>
                  <a:pt x="1841" y="224"/>
                  <a:pt x="1845" y="225"/>
                  <a:pt x="1848" y="219"/>
                </a:cubicBezTo>
                <a:cubicBezTo>
                  <a:pt x="1850" y="213"/>
                  <a:pt x="1852" y="217"/>
                  <a:pt x="1851" y="211"/>
                </a:cubicBezTo>
                <a:cubicBezTo>
                  <a:pt x="1850" y="205"/>
                  <a:pt x="1842" y="211"/>
                  <a:pt x="1842" y="211"/>
                </a:cubicBezTo>
                <a:cubicBezTo>
                  <a:pt x="1842" y="211"/>
                  <a:pt x="1840" y="207"/>
                  <a:pt x="1839" y="206"/>
                </a:cubicBezTo>
                <a:cubicBezTo>
                  <a:pt x="1838" y="204"/>
                  <a:pt x="1834" y="205"/>
                  <a:pt x="1834" y="205"/>
                </a:cubicBezTo>
                <a:cubicBezTo>
                  <a:pt x="1834" y="205"/>
                  <a:pt x="1835" y="202"/>
                  <a:pt x="1833" y="201"/>
                </a:cubicBezTo>
                <a:cubicBezTo>
                  <a:pt x="1832" y="200"/>
                  <a:pt x="1830" y="202"/>
                  <a:pt x="1830" y="202"/>
                </a:cubicBezTo>
                <a:cubicBezTo>
                  <a:pt x="1830" y="202"/>
                  <a:pt x="1829" y="199"/>
                  <a:pt x="1827" y="198"/>
                </a:cubicBezTo>
                <a:cubicBezTo>
                  <a:pt x="1826" y="198"/>
                  <a:pt x="1822" y="200"/>
                  <a:pt x="1819" y="200"/>
                </a:cubicBezTo>
                <a:cubicBezTo>
                  <a:pt x="1815" y="200"/>
                  <a:pt x="1816" y="196"/>
                  <a:pt x="1813" y="196"/>
                </a:cubicBezTo>
                <a:cubicBezTo>
                  <a:pt x="1810" y="196"/>
                  <a:pt x="1812" y="197"/>
                  <a:pt x="1809" y="199"/>
                </a:cubicBezTo>
                <a:cubicBezTo>
                  <a:pt x="1807" y="201"/>
                  <a:pt x="1808" y="203"/>
                  <a:pt x="1806" y="206"/>
                </a:cubicBezTo>
                <a:cubicBezTo>
                  <a:pt x="1804" y="210"/>
                  <a:pt x="1804" y="206"/>
                  <a:pt x="1798" y="206"/>
                </a:cubicBezTo>
                <a:cubicBezTo>
                  <a:pt x="1791" y="206"/>
                  <a:pt x="1783" y="217"/>
                  <a:pt x="1779" y="222"/>
                </a:cubicBezTo>
                <a:cubicBezTo>
                  <a:pt x="1775" y="227"/>
                  <a:pt x="1776" y="229"/>
                  <a:pt x="1778" y="231"/>
                </a:cubicBezTo>
                <a:cubicBezTo>
                  <a:pt x="1780" y="232"/>
                  <a:pt x="1778" y="232"/>
                  <a:pt x="1777" y="236"/>
                </a:cubicBezTo>
                <a:cubicBezTo>
                  <a:pt x="1776" y="240"/>
                  <a:pt x="1782" y="237"/>
                  <a:pt x="1784" y="237"/>
                </a:cubicBezTo>
                <a:cubicBezTo>
                  <a:pt x="1787" y="236"/>
                  <a:pt x="1785" y="234"/>
                  <a:pt x="1790" y="231"/>
                </a:cubicBezTo>
                <a:cubicBezTo>
                  <a:pt x="1795" y="229"/>
                  <a:pt x="1790" y="234"/>
                  <a:pt x="1794" y="235"/>
                </a:cubicBezTo>
                <a:cubicBezTo>
                  <a:pt x="1798" y="236"/>
                  <a:pt x="1798" y="232"/>
                  <a:pt x="1797" y="230"/>
                </a:cubicBezTo>
                <a:cubicBezTo>
                  <a:pt x="1798" y="230"/>
                  <a:pt x="1798" y="231"/>
                  <a:pt x="1799" y="232"/>
                </a:cubicBezTo>
                <a:cubicBezTo>
                  <a:pt x="1802" y="235"/>
                  <a:pt x="1803" y="233"/>
                  <a:pt x="1802" y="236"/>
                </a:cubicBezTo>
                <a:cubicBezTo>
                  <a:pt x="1801" y="238"/>
                  <a:pt x="1801" y="240"/>
                  <a:pt x="1798" y="242"/>
                </a:cubicBezTo>
                <a:cubicBezTo>
                  <a:pt x="1795" y="245"/>
                  <a:pt x="1796" y="240"/>
                  <a:pt x="1793" y="243"/>
                </a:cubicBezTo>
                <a:cubicBezTo>
                  <a:pt x="1791" y="245"/>
                  <a:pt x="1792" y="247"/>
                  <a:pt x="1789" y="248"/>
                </a:cubicBezTo>
                <a:cubicBezTo>
                  <a:pt x="1785" y="248"/>
                  <a:pt x="1786" y="245"/>
                  <a:pt x="1783" y="242"/>
                </a:cubicBezTo>
                <a:cubicBezTo>
                  <a:pt x="1781" y="239"/>
                  <a:pt x="1779" y="242"/>
                  <a:pt x="1777" y="243"/>
                </a:cubicBezTo>
                <a:cubicBezTo>
                  <a:pt x="1774" y="244"/>
                  <a:pt x="1776" y="240"/>
                  <a:pt x="1774" y="240"/>
                </a:cubicBezTo>
                <a:cubicBezTo>
                  <a:pt x="1772" y="239"/>
                  <a:pt x="1770" y="241"/>
                  <a:pt x="1768" y="243"/>
                </a:cubicBezTo>
                <a:cubicBezTo>
                  <a:pt x="1767" y="245"/>
                  <a:pt x="1764" y="241"/>
                  <a:pt x="1763" y="247"/>
                </a:cubicBezTo>
                <a:cubicBezTo>
                  <a:pt x="1763" y="254"/>
                  <a:pt x="1758" y="251"/>
                  <a:pt x="1758" y="251"/>
                </a:cubicBezTo>
                <a:cubicBezTo>
                  <a:pt x="1758" y="251"/>
                  <a:pt x="1755" y="248"/>
                  <a:pt x="1753" y="246"/>
                </a:cubicBezTo>
                <a:cubicBezTo>
                  <a:pt x="1752" y="245"/>
                  <a:pt x="1751" y="249"/>
                  <a:pt x="1751" y="249"/>
                </a:cubicBezTo>
                <a:cubicBezTo>
                  <a:pt x="1751" y="249"/>
                  <a:pt x="1749" y="247"/>
                  <a:pt x="1747" y="247"/>
                </a:cubicBezTo>
                <a:cubicBezTo>
                  <a:pt x="1744" y="246"/>
                  <a:pt x="1742" y="250"/>
                  <a:pt x="1739" y="249"/>
                </a:cubicBezTo>
                <a:cubicBezTo>
                  <a:pt x="1736" y="249"/>
                  <a:pt x="1737" y="247"/>
                  <a:pt x="1740" y="244"/>
                </a:cubicBezTo>
                <a:cubicBezTo>
                  <a:pt x="1743" y="241"/>
                  <a:pt x="1737" y="244"/>
                  <a:pt x="1739" y="241"/>
                </a:cubicBezTo>
                <a:cubicBezTo>
                  <a:pt x="1742" y="239"/>
                  <a:pt x="1736" y="240"/>
                  <a:pt x="1737" y="239"/>
                </a:cubicBezTo>
                <a:cubicBezTo>
                  <a:pt x="1738" y="238"/>
                  <a:pt x="1734" y="232"/>
                  <a:pt x="1734" y="232"/>
                </a:cubicBezTo>
                <a:cubicBezTo>
                  <a:pt x="1734" y="232"/>
                  <a:pt x="1732" y="236"/>
                  <a:pt x="1732" y="238"/>
                </a:cubicBezTo>
                <a:cubicBezTo>
                  <a:pt x="1731" y="239"/>
                  <a:pt x="1733" y="240"/>
                  <a:pt x="1733" y="243"/>
                </a:cubicBezTo>
                <a:cubicBezTo>
                  <a:pt x="1733" y="245"/>
                  <a:pt x="1731" y="247"/>
                  <a:pt x="1731" y="247"/>
                </a:cubicBezTo>
                <a:cubicBezTo>
                  <a:pt x="1731" y="247"/>
                  <a:pt x="1728" y="245"/>
                  <a:pt x="1724" y="247"/>
                </a:cubicBezTo>
                <a:cubicBezTo>
                  <a:pt x="1720" y="249"/>
                  <a:pt x="1719" y="250"/>
                  <a:pt x="1713" y="250"/>
                </a:cubicBezTo>
                <a:cubicBezTo>
                  <a:pt x="1706" y="250"/>
                  <a:pt x="1714" y="245"/>
                  <a:pt x="1712" y="244"/>
                </a:cubicBezTo>
                <a:cubicBezTo>
                  <a:pt x="1711" y="242"/>
                  <a:pt x="1708" y="245"/>
                  <a:pt x="1707" y="244"/>
                </a:cubicBezTo>
                <a:cubicBezTo>
                  <a:pt x="1705" y="243"/>
                  <a:pt x="1706" y="241"/>
                  <a:pt x="1707" y="240"/>
                </a:cubicBezTo>
                <a:cubicBezTo>
                  <a:pt x="1708" y="239"/>
                  <a:pt x="1707" y="237"/>
                  <a:pt x="1706" y="236"/>
                </a:cubicBezTo>
                <a:cubicBezTo>
                  <a:pt x="1704" y="236"/>
                  <a:pt x="1705" y="231"/>
                  <a:pt x="1704" y="231"/>
                </a:cubicBezTo>
                <a:cubicBezTo>
                  <a:pt x="1702" y="230"/>
                  <a:pt x="1703" y="234"/>
                  <a:pt x="1702" y="237"/>
                </a:cubicBezTo>
                <a:cubicBezTo>
                  <a:pt x="1701" y="240"/>
                  <a:pt x="1704" y="239"/>
                  <a:pt x="1705" y="243"/>
                </a:cubicBezTo>
                <a:cubicBezTo>
                  <a:pt x="1705" y="246"/>
                  <a:pt x="1703" y="243"/>
                  <a:pt x="1702" y="245"/>
                </a:cubicBezTo>
                <a:cubicBezTo>
                  <a:pt x="1701" y="247"/>
                  <a:pt x="1699" y="249"/>
                  <a:pt x="1695" y="249"/>
                </a:cubicBezTo>
                <a:cubicBezTo>
                  <a:pt x="1692" y="249"/>
                  <a:pt x="1687" y="248"/>
                  <a:pt x="1684" y="251"/>
                </a:cubicBezTo>
                <a:cubicBezTo>
                  <a:pt x="1681" y="253"/>
                  <a:pt x="1681" y="255"/>
                  <a:pt x="1680" y="258"/>
                </a:cubicBezTo>
                <a:cubicBezTo>
                  <a:pt x="1678" y="262"/>
                  <a:pt x="1678" y="257"/>
                  <a:pt x="1674" y="260"/>
                </a:cubicBezTo>
                <a:cubicBezTo>
                  <a:pt x="1671" y="263"/>
                  <a:pt x="1676" y="264"/>
                  <a:pt x="1675" y="267"/>
                </a:cubicBezTo>
                <a:cubicBezTo>
                  <a:pt x="1675" y="270"/>
                  <a:pt x="1676" y="271"/>
                  <a:pt x="1678" y="266"/>
                </a:cubicBezTo>
                <a:cubicBezTo>
                  <a:pt x="1679" y="261"/>
                  <a:pt x="1685" y="262"/>
                  <a:pt x="1685" y="262"/>
                </a:cubicBezTo>
                <a:cubicBezTo>
                  <a:pt x="1685" y="262"/>
                  <a:pt x="1681" y="266"/>
                  <a:pt x="1681" y="271"/>
                </a:cubicBezTo>
                <a:cubicBezTo>
                  <a:pt x="1681" y="275"/>
                  <a:pt x="1685" y="273"/>
                  <a:pt x="1685" y="278"/>
                </a:cubicBezTo>
                <a:cubicBezTo>
                  <a:pt x="1685" y="283"/>
                  <a:pt x="1687" y="283"/>
                  <a:pt x="1687" y="278"/>
                </a:cubicBezTo>
                <a:cubicBezTo>
                  <a:pt x="1686" y="274"/>
                  <a:pt x="1690" y="273"/>
                  <a:pt x="1691" y="273"/>
                </a:cubicBezTo>
                <a:cubicBezTo>
                  <a:pt x="1693" y="272"/>
                  <a:pt x="1689" y="271"/>
                  <a:pt x="1694" y="269"/>
                </a:cubicBezTo>
                <a:cubicBezTo>
                  <a:pt x="1698" y="266"/>
                  <a:pt x="1700" y="270"/>
                  <a:pt x="1700" y="270"/>
                </a:cubicBezTo>
                <a:cubicBezTo>
                  <a:pt x="1700" y="270"/>
                  <a:pt x="1699" y="269"/>
                  <a:pt x="1695" y="271"/>
                </a:cubicBezTo>
                <a:cubicBezTo>
                  <a:pt x="1692" y="273"/>
                  <a:pt x="1697" y="278"/>
                  <a:pt x="1694" y="278"/>
                </a:cubicBezTo>
                <a:cubicBezTo>
                  <a:pt x="1690" y="278"/>
                  <a:pt x="1692" y="275"/>
                  <a:pt x="1690" y="277"/>
                </a:cubicBezTo>
                <a:cubicBezTo>
                  <a:pt x="1690" y="277"/>
                  <a:pt x="1690" y="280"/>
                  <a:pt x="1691" y="282"/>
                </a:cubicBezTo>
                <a:cubicBezTo>
                  <a:pt x="1692" y="284"/>
                  <a:pt x="1689" y="285"/>
                  <a:pt x="1689" y="288"/>
                </a:cubicBezTo>
                <a:cubicBezTo>
                  <a:pt x="1690" y="291"/>
                  <a:pt x="1692" y="287"/>
                  <a:pt x="1692" y="290"/>
                </a:cubicBezTo>
                <a:cubicBezTo>
                  <a:pt x="1692" y="293"/>
                  <a:pt x="1691" y="291"/>
                  <a:pt x="1691" y="295"/>
                </a:cubicBezTo>
                <a:cubicBezTo>
                  <a:pt x="1691" y="300"/>
                  <a:pt x="1697" y="298"/>
                  <a:pt x="1697" y="298"/>
                </a:cubicBezTo>
                <a:cubicBezTo>
                  <a:pt x="1697" y="298"/>
                  <a:pt x="1696" y="302"/>
                  <a:pt x="1693" y="306"/>
                </a:cubicBezTo>
                <a:cubicBezTo>
                  <a:pt x="1690" y="310"/>
                  <a:pt x="1690" y="300"/>
                  <a:pt x="1686" y="298"/>
                </a:cubicBezTo>
                <a:cubicBezTo>
                  <a:pt x="1683" y="296"/>
                  <a:pt x="1687" y="293"/>
                  <a:pt x="1688" y="291"/>
                </a:cubicBezTo>
                <a:cubicBezTo>
                  <a:pt x="1688" y="288"/>
                  <a:pt x="1688" y="288"/>
                  <a:pt x="1686" y="286"/>
                </a:cubicBezTo>
                <a:cubicBezTo>
                  <a:pt x="1684" y="285"/>
                  <a:pt x="1682" y="288"/>
                  <a:pt x="1682" y="288"/>
                </a:cubicBezTo>
                <a:cubicBezTo>
                  <a:pt x="1676" y="287"/>
                  <a:pt x="1675" y="289"/>
                  <a:pt x="1680" y="293"/>
                </a:cubicBezTo>
                <a:cubicBezTo>
                  <a:pt x="1675" y="291"/>
                  <a:pt x="1674" y="289"/>
                  <a:pt x="1677" y="286"/>
                </a:cubicBezTo>
                <a:cubicBezTo>
                  <a:pt x="1675" y="284"/>
                  <a:pt x="1674" y="285"/>
                  <a:pt x="1672" y="289"/>
                </a:cubicBezTo>
                <a:cubicBezTo>
                  <a:pt x="1672" y="286"/>
                  <a:pt x="1672" y="286"/>
                  <a:pt x="1672" y="286"/>
                </a:cubicBezTo>
                <a:cubicBezTo>
                  <a:pt x="1671" y="282"/>
                  <a:pt x="1669" y="282"/>
                  <a:pt x="1668" y="286"/>
                </a:cubicBezTo>
                <a:cubicBezTo>
                  <a:pt x="1668" y="286"/>
                  <a:pt x="1668" y="281"/>
                  <a:pt x="1667" y="280"/>
                </a:cubicBezTo>
                <a:cubicBezTo>
                  <a:pt x="1665" y="278"/>
                  <a:pt x="1664" y="282"/>
                  <a:pt x="1661" y="281"/>
                </a:cubicBezTo>
                <a:cubicBezTo>
                  <a:pt x="1658" y="281"/>
                  <a:pt x="1659" y="287"/>
                  <a:pt x="1657" y="286"/>
                </a:cubicBezTo>
                <a:cubicBezTo>
                  <a:pt x="1655" y="285"/>
                  <a:pt x="1660" y="283"/>
                  <a:pt x="1657" y="281"/>
                </a:cubicBezTo>
                <a:cubicBezTo>
                  <a:pt x="1655" y="279"/>
                  <a:pt x="1653" y="278"/>
                  <a:pt x="1653" y="278"/>
                </a:cubicBezTo>
                <a:cubicBezTo>
                  <a:pt x="1653" y="278"/>
                  <a:pt x="1651" y="279"/>
                  <a:pt x="1650" y="282"/>
                </a:cubicBezTo>
                <a:cubicBezTo>
                  <a:pt x="1649" y="284"/>
                  <a:pt x="1645" y="286"/>
                  <a:pt x="1645" y="286"/>
                </a:cubicBezTo>
                <a:cubicBezTo>
                  <a:pt x="1645" y="290"/>
                  <a:pt x="1645" y="290"/>
                  <a:pt x="1645" y="290"/>
                </a:cubicBezTo>
                <a:cubicBezTo>
                  <a:pt x="1645" y="290"/>
                  <a:pt x="1646" y="293"/>
                  <a:pt x="1645" y="295"/>
                </a:cubicBezTo>
                <a:cubicBezTo>
                  <a:pt x="1644" y="298"/>
                  <a:pt x="1643" y="295"/>
                  <a:pt x="1640" y="296"/>
                </a:cubicBezTo>
                <a:cubicBezTo>
                  <a:pt x="1636" y="297"/>
                  <a:pt x="1638" y="298"/>
                  <a:pt x="1638" y="301"/>
                </a:cubicBezTo>
                <a:cubicBezTo>
                  <a:pt x="1639" y="305"/>
                  <a:pt x="1639" y="305"/>
                  <a:pt x="1636" y="308"/>
                </a:cubicBezTo>
                <a:cubicBezTo>
                  <a:pt x="1632" y="311"/>
                  <a:pt x="1636" y="301"/>
                  <a:pt x="1636" y="301"/>
                </a:cubicBezTo>
                <a:cubicBezTo>
                  <a:pt x="1636" y="301"/>
                  <a:pt x="1633" y="304"/>
                  <a:pt x="1632" y="307"/>
                </a:cubicBezTo>
                <a:cubicBezTo>
                  <a:pt x="1630" y="310"/>
                  <a:pt x="1632" y="312"/>
                  <a:pt x="1631" y="315"/>
                </a:cubicBezTo>
                <a:cubicBezTo>
                  <a:pt x="1630" y="318"/>
                  <a:pt x="1624" y="316"/>
                  <a:pt x="1622" y="315"/>
                </a:cubicBezTo>
                <a:cubicBezTo>
                  <a:pt x="1621" y="314"/>
                  <a:pt x="1620" y="312"/>
                  <a:pt x="1618" y="311"/>
                </a:cubicBezTo>
                <a:cubicBezTo>
                  <a:pt x="1615" y="310"/>
                  <a:pt x="1617" y="308"/>
                  <a:pt x="1619" y="307"/>
                </a:cubicBezTo>
                <a:cubicBezTo>
                  <a:pt x="1624" y="304"/>
                  <a:pt x="1623" y="305"/>
                  <a:pt x="1621" y="303"/>
                </a:cubicBezTo>
                <a:cubicBezTo>
                  <a:pt x="1621" y="303"/>
                  <a:pt x="1619" y="304"/>
                  <a:pt x="1617" y="301"/>
                </a:cubicBezTo>
                <a:cubicBezTo>
                  <a:pt x="1615" y="297"/>
                  <a:pt x="1620" y="302"/>
                  <a:pt x="1621" y="298"/>
                </a:cubicBezTo>
                <a:cubicBezTo>
                  <a:pt x="1622" y="293"/>
                  <a:pt x="1614" y="298"/>
                  <a:pt x="1614" y="298"/>
                </a:cubicBezTo>
                <a:cubicBezTo>
                  <a:pt x="1611" y="293"/>
                  <a:pt x="1611" y="293"/>
                  <a:pt x="1611" y="293"/>
                </a:cubicBezTo>
                <a:cubicBezTo>
                  <a:pt x="1608" y="294"/>
                  <a:pt x="1607" y="294"/>
                  <a:pt x="1607" y="294"/>
                </a:cubicBezTo>
                <a:cubicBezTo>
                  <a:pt x="1607" y="294"/>
                  <a:pt x="1610" y="294"/>
                  <a:pt x="1607" y="298"/>
                </a:cubicBezTo>
                <a:cubicBezTo>
                  <a:pt x="1606" y="297"/>
                  <a:pt x="1605" y="296"/>
                  <a:pt x="1604" y="296"/>
                </a:cubicBezTo>
                <a:cubicBezTo>
                  <a:pt x="1603" y="294"/>
                  <a:pt x="1600" y="293"/>
                  <a:pt x="1599" y="294"/>
                </a:cubicBezTo>
                <a:cubicBezTo>
                  <a:pt x="1597" y="295"/>
                  <a:pt x="1594" y="296"/>
                  <a:pt x="1594" y="296"/>
                </a:cubicBezTo>
                <a:cubicBezTo>
                  <a:pt x="1594" y="296"/>
                  <a:pt x="1595" y="299"/>
                  <a:pt x="1597" y="298"/>
                </a:cubicBezTo>
                <a:cubicBezTo>
                  <a:pt x="1599" y="296"/>
                  <a:pt x="1599" y="294"/>
                  <a:pt x="1601" y="296"/>
                </a:cubicBezTo>
                <a:cubicBezTo>
                  <a:pt x="1603" y="297"/>
                  <a:pt x="1598" y="297"/>
                  <a:pt x="1599" y="298"/>
                </a:cubicBezTo>
                <a:cubicBezTo>
                  <a:pt x="1600" y="299"/>
                  <a:pt x="1603" y="298"/>
                  <a:pt x="1604" y="299"/>
                </a:cubicBezTo>
                <a:cubicBezTo>
                  <a:pt x="1604" y="299"/>
                  <a:pt x="1604" y="299"/>
                  <a:pt x="1605" y="300"/>
                </a:cubicBezTo>
                <a:cubicBezTo>
                  <a:pt x="1602" y="301"/>
                  <a:pt x="1598" y="300"/>
                  <a:pt x="1595" y="301"/>
                </a:cubicBezTo>
                <a:cubicBezTo>
                  <a:pt x="1592" y="301"/>
                  <a:pt x="1595" y="304"/>
                  <a:pt x="1593" y="307"/>
                </a:cubicBezTo>
                <a:cubicBezTo>
                  <a:pt x="1591" y="309"/>
                  <a:pt x="1590" y="309"/>
                  <a:pt x="1592" y="312"/>
                </a:cubicBezTo>
                <a:cubicBezTo>
                  <a:pt x="1593" y="314"/>
                  <a:pt x="1592" y="317"/>
                  <a:pt x="1590" y="319"/>
                </a:cubicBezTo>
                <a:cubicBezTo>
                  <a:pt x="1589" y="322"/>
                  <a:pt x="1584" y="318"/>
                  <a:pt x="1581" y="321"/>
                </a:cubicBezTo>
                <a:cubicBezTo>
                  <a:pt x="1579" y="323"/>
                  <a:pt x="1580" y="324"/>
                  <a:pt x="1575" y="328"/>
                </a:cubicBezTo>
                <a:cubicBezTo>
                  <a:pt x="1570" y="332"/>
                  <a:pt x="1569" y="330"/>
                  <a:pt x="1568" y="332"/>
                </a:cubicBezTo>
                <a:cubicBezTo>
                  <a:pt x="1567" y="333"/>
                  <a:pt x="1567" y="336"/>
                  <a:pt x="1569" y="337"/>
                </a:cubicBezTo>
                <a:cubicBezTo>
                  <a:pt x="1570" y="338"/>
                  <a:pt x="1575" y="336"/>
                  <a:pt x="1575" y="336"/>
                </a:cubicBezTo>
                <a:cubicBezTo>
                  <a:pt x="1575" y="340"/>
                  <a:pt x="1575" y="340"/>
                  <a:pt x="1575" y="340"/>
                </a:cubicBezTo>
                <a:cubicBezTo>
                  <a:pt x="1575" y="343"/>
                  <a:pt x="1580" y="345"/>
                  <a:pt x="1581" y="344"/>
                </a:cubicBezTo>
                <a:cubicBezTo>
                  <a:pt x="1583" y="343"/>
                  <a:pt x="1580" y="342"/>
                  <a:pt x="1581" y="339"/>
                </a:cubicBezTo>
                <a:cubicBezTo>
                  <a:pt x="1582" y="337"/>
                  <a:pt x="1586" y="339"/>
                  <a:pt x="1586" y="339"/>
                </a:cubicBezTo>
                <a:cubicBezTo>
                  <a:pt x="1584" y="342"/>
                  <a:pt x="1590" y="340"/>
                  <a:pt x="1590" y="340"/>
                </a:cubicBezTo>
                <a:cubicBezTo>
                  <a:pt x="1590" y="340"/>
                  <a:pt x="1592" y="342"/>
                  <a:pt x="1594" y="344"/>
                </a:cubicBezTo>
                <a:cubicBezTo>
                  <a:pt x="1596" y="345"/>
                  <a:pt x="1598" y="344"/>
                  <a:pt x="1599" y="344"/>
                </a:cubicBezTo>
                <a:cubicBezTo>
                  <a:pt x="1598" y="344"/>
                  <a:pt x="1597" y="345"/>
                  <a:pt x="1596" y="346"/>
                </a:cubicBezTo>
                <a:cubicBezTo>
                  <a:pt x="1595" y="348"/>
                  <a:pt x="1589" y="345"/>
                  <a:pt x="1589" y="345"/>
                </a:cubicBezTo>
                <a:cubicBezTo>
                  <a:pt x="1589" y="345"/>
                  <a:pt x="1588" y="350"/>
                  <a:pt x="1588" y="352"/>
                </a:cubicBezTo>
                <a:cubicBezTo>
                  <a:pt x="1587" y="353"/>
                  <a:pt x="1590" y="356"/>
                  <a:pt x="1589" y="359"/>
                </a:cubicBezTo>
                <a:cubicBezTo>
                  <a:pt x="1588" y="362"/>
                  <a:pt x="1587" y="356"/>
                  <a:pt x="1587" y="356"/>
                </a:cubicBezTo>
                <a:cubicBezTo>
                  <a:pt x="1587" y="356"/>
                  <a:pt x="1586" y="354"/>
                  <a:pt x="1584" y="354"/>
                </a:cubicBezTo>
                <a:cubicBezTo>
                  <a:pt x="1583" y="354"/>
                  <a:pt x="1584" y="350"/>
                  <a:pt x="1583" y="350"/>
                </a:cubicBezTo>
                <a:cubicBezTo>
                  <a:pt x="1582" y="350"/>
                  <a:pt x="1583" y="352"/>
                  <a:pt x="1581" y="352"/>
                </a:cubicBezTo>
                <a:cubicBezTo>
                  <a:pt x="1579" y="352"/>
                  <a:pt x="1576" y="349"/>
                  <a:pt x="1576" y="349"/>
                </a:cubicBezTo>
                <a:cubicBezTo>
                  <a:pt x="1576" y="349"/>
                  <a:pt x="1577" y="353"/>
                  <a:pt x="1579" y="355"/>
                </a:cubicBezTo>
                <a:cubicBezTo>
                  <a:pt x="1580" y="356"/>
                  <a:pt x="1580" y="357"/>
                  <a:pt x="1579" y="360"/>
                </a:cubicBezTo>
                <a:cubicBezTo>
                  <a:pt x="1578" y="363"/>
                  <a:pt x="1575" y="356"/>
                  <a:pt x="1574" y="356"/>
                </a:cubicBezTo>
                <a:cubicBezTo>
                  <a:pt x="1572" y="356"/>
                  <a:pt x="1572" y="357"/>
                  <a:pt x="1575" y="360"/>
                </a:cubicBezTo>
                <a:cubicBezTo>
                  <a:pt x="1577" y="363"/>
                  <a:pt x="1572" y="365"/>
                  <a:pt x="1570" y="365"/>
                </a:cubicBezTo>
                <a:cubicBezTo>
                  <a:pt x="1568" y="365"/>
                  <a:pt x="1568" y="360"/>
                  <a:pt x="1565" y="357"/>
                </a:cubicBezTo>
                <a:cubicBezTo>
                  <a:pt x="1562" y="355"/>
                  <a:pt x="1565" y="354"/>
                  <a:pt x="1563" y="353"/>
                </a:cubicBezTo>
                <a:cubicBezTo>
                  <a:pt x="1561" y="352"/>
                  <a:pt x="1557" y="356"/>
                  <a:pt x="1555" y="356"/>
                </a:cubicBezTo>
                <a:cubicBezTo>
                  <a:pt x="1552" y="355"/>
                  <a:pt x="1553" y="350"/>
                  <a:pt x="1550" y="350"/>
                </a:cubicBezTo>
                <a:cubicBezTo>
                  <a:pt x="1548" y="351"/>
                  <a:pt x="1548" y="349"/>
                  <a:pt x="1550" y="347"/>
                </a:cubicBezTo>
                <a:cubicBezTo>
                  <a:pt x="1553" y="344"/>
                  <a:pt x="1549" y="342"/>
                  <a:pt x="1549" y="342"/>
                </a:cubicBezTo>
                <a:cubicBezTo>
                  <a:pt x="1549" y="342"/>
                  <a:pt x="1541" y="343"/>
                  <a:pt x="1540" y="341"/>
                </a:cubicBezTo>
                <a:cubicBezTo>
                  <a:pt x="1539" y="339"/>
                  <a:pt x="1539" y="336"/>
                  <a:pt x="1538" y="334"/>
                </a:cubicBezTo>
                <a:cubicBezTo>
                  <a:pt x="1536" y="332"/>
                  <a:pt x="1540" y="331"/>
                  <a:pt x="1537" y="329"/>
                </a:cubicBezTo>
                <a:cubicBezTo>
                  <a:pt x="1534" y="327"/>
                  <a:pt x="1535" y="321"/>
                  <a:pt x="1535" y="321"/>
                </a:cubicBezTo>
                <a:cubicBezTo>
                  <a:pt x="1535" y="321"/>
                  <a:pt x="1537" y="324"/>
                  <a:pt x="1538" y="324"/>
                </a:cubicBezTo>
                <a:cubicBezTo>
                  <a:pt x="1540" y="324"/>
                  <a:pt x="1542" y="324"/>
                  <a:pt x="1542" y="326"/>
                </a:cubicBezTo>
                <a:cubicBezTo>
                  <a:pt x="1542" y="328"/>
                  <a:pt x="1544" y="331"/>
                  <a:pt x="1545" y="332"/>
                </a:cubicBezTo>
                <a:cubicBezTo>
                  <a:pt x="1547" y="333"/>
                  <a:pt x="1548" y="329"/>
                  <a:pt x="1546" y="329"/>
                </a:cubicBezTo>
                <a:cubicBezTo>
                  <a:pt x="1544" y="328"/>
                  <a:pt x="1547" y="325"/>
                  <a:pt x="1543" y="323"/>
                </a:cubicBezTo>
                <a:cubicBezTo>
                  <a:pt x="1540" y="321"/>
                  <a:pt x="1541" y="321"/>
                  <a:pt x="1543" y="318"/>
                </a:cubicBezTo>
                <a:cubicBezTo>
                  <a:pt x="1545" y="316"/>
                  <a:pt x="1549" y="316"/>
                  <a:pt x="1551" y="318"/>
                </a:cubicBezTo>
                <a:cubicBezTo>
                  <a:pt x="1552" y="320"/>
                  <a:pt x="1553" y="317"/>
                  <a:pt x="1555" y="317"/>
                </a:cubicBezTo>
                <a:cubicBezTo>
                  <a:pt x="1558" y="316"/>
                  <a:pt x="1558" y="320"/>
                  <a:pt x="1558" y="320"/>
                </a:cubicBezTo>
                <a:cubicBezTo>
                  <a:pt x="1558" y="320"/>
                  <a:pt x="1559" y="315"/>
                  <a:pt x="1557" y="313"/>
                </a:cubicBezTo>
                <a:cubicBezTo>
                  <a:pt x="1554" y="311"/>
                  <a:pt x="1557" y="310"/>
                  <a:pt x="1557" y="310"/>
                </a:cubicBezTo>
                <a:cubicBezTo>
                  <a:pt x="1557" y="310"/>
                  <a:pt x="1559" y="312"/>
                  <a:pt x="1562" y="314"/>
                </a:cubicBezTo>
                <a:cubicBezTo>
                  <a:pt x="1566" y="315"/>
                  <a:pt x="1562" y="322"/>
                  <a:pt x="1563" y="321"/>
                </a:cubicBezTo>
                <a:cubicBezTo>
                  <a:pt x="1564" y="321"/>
                  <a:pt x="1565" y="320"/>
                  <a:pt x="1565" y="317"/>
                </a:cubicBezTo>
                <a:cubicBezTo>
                  <a:pt x="1565" y="315"/>
                  <a:pt x="1565" y="311"/>
                  <a:pt x="1563" y="308"/>
                </a:cubicBezTo>
                <a:cubicBezTo>
                  <a:pt x="1561" y="306"/>
                  <a:pt x="1559" y="306"/>
                  <a:pt x="1557" y="305"/>
                </a:cubicBezTo>
                <a:cubicBezTo>
                  <a:pt x="1554" y="304"/>
                  <a:pt x="1554" y="302"/>
                  <a:pt x="1550" y="299"/>
                </a:cubicBezTo>
                <a:cubicBezTo>
                  <a:pt x="1547" y="297"/>
                  <a:pt x="1553" y="298"/>
                  <a:pt x="1553" y="294"/>
                </a:cubicBezTo>
                <a:cubicBezTo>
                  <a:pt x="1552" y="291"/>
                  <a:pt x="1556" y="294"/>
                  <a:pt x="1557" y="293"/>
                </a:cubicBezTo>
                <a:cubicBezTo>
                  <a:pt x="1558" y="292"/>
                  <a:pt x="1557" y="289"/>
                  <a:pt x="1554" y="288"/>
                </a:cubicBezTo>
                <a:cubicBezTo>
                  <a:pt x="1552" y="287"/>
                  <a:pt x="1551" y="285"/>
                  <a:pt x="1552" y="284"/>
                </a:cubicBezTo>
                <a:cubicBezTo>
                  <a:pt x="1554" y="283"/>
                  <a:pt x="1556" y="283"/>
                  <a:pt x="1555" y="282"/>
                </a:cubicBezTo>
                <a:cubicBezTo>
                  <a:pt x="1555" y="281"/>
                  <a:pt x="1554" y="277"/>
                  <a:pt x="1552" y="276"/>
                </a:cubicBezTo>
                <a:cubicBezTo>
                  <a:pt x="1549" y="275"/>
                  <a:pt x="1553" y="272"/>
                  <a:pt x="1551" y="270"/>
                </a:cubicBezTo>
                <a:cubicBezTo>
                  <a:pt x="1548" y="267"/>
                  <a:pt x="1545" y="271"/>
                  <a:pt x="1545" y="271"/>
                </a:cubicBezTo>
                <a:cubicBezTo>
                  <a:pt x="1545" y="271"/>
                  <a:pt x="1543" y="274"/>
                  <a:pt x="1544" y="276"/>
                </a:cubicBezTo>
                <a:cubicBezTo>
                  <a:pt x="1545" y="278"/>
                  <a:pt x="1543" y="278"/>
                  <a:pt x="1540" y="278"/>
                </a:cubicBezTo>
                <a:cubicBezTo>
                  <a:pt x="1537" y="279"/>
                  <a:pt x="1536" y="277"/>
                  <a:pt x="1537" y="276"/>
                </a:cubicBezTo>
                <a:cubicBezTo>
                  <a:pt x="1539" y="274"/>
                  <a:pt x="1538" y="271"/>
                  <a:pt x="1538" y="271"/>
                </a:cubicBezTo>
                <a:cubicBezTo>
                  <a:pt x="1538" y="271"/>
                  <a:pt x="1536" y="274"/>
                  <a:pt x="1532" y="277"/>
                </a:cubicBezTo>
                <a:cubicBezTo>
                  <a:pt x="1529" y="280"/>
                  <a:pt x="1533" y="283"/>
                  <a:pt x="1529" y="283"/>
                </a:cubicBezTo>
                <a:cubicBezTo>
                  <a:pt x="1526" y="282"/>
                  <a:pt x="1531" y="277"/>
                  <a:pt x="1530" y="277"/>
                </a:cubicBezTo>
                <a:cubicBezTo>
                  <a:pt x="1529" y="277"/>
                  <a:pt x="1531" y="274"/>
                  <a:pt x="1530" y="271"/>
                </a:cubicBezTo>
                <a:cubicBezTo>
                  <a:pt x="1530" y="269"/>
                  <a:pt x="1532" y="269"/>
                  <a:pt x="1535" y="267"/>
                </a:cubicBezTo>
                <a:cubicBezTo>
                  <a:pt x="1539" y="266"/>
                  <a:pt x="1535" y="265"/>
                  <a:pt x="1537" y="262"/>
                </a:cubicBezTo>
                <a:cubicBezTo>
                  <a:pt x="1538" y="260"/>
                  <a:pt x="1536" y="258"/>
                  <a:pt x="1536" y="258"/>
                </a:cubicBezTo>
                <a:cubicBezTo>
                  <a:pt x="1536" y="258"/>
                  <a:pt x="1537" y="260"/>
                  <a:pt x="1535" y="262"/>
                </a:cubicBezTo>
                <a:cubicBezTo>
                  <a:pt x="1534" y="264"/>
                  <a:pt x="1532" y="263"/>
                  <a:pt x="1532" y="263"/>
                </a:cubicBezTo>
                <a:cubicBezTo>
                  <a:pt x="1532" y="263"/>
                  <a:pt x="1531" y="259"/>
                  <a:pt x="1530" y="258"/>
                </a:cubicBezTo>
                <a:cubicBezTo>
                  <a:pt x="1528" y="257"/>
                  <a:pt x="1530" y="255"/>
                  <a:pt x="1527" y="255"/>
                </a:cubicBezTo>
                <a:cubicBezTo>
                  <a:pt x="1525" y="256"/>
                  <a:pt x="1526" y="258"/>
                  <a:pt x="1528" y="259"/>
                </a:cubicBezTo>
                <a:cubicBezTo>
                  <a:pt x="1529" y="259"/>
                  <a:pt x="1530" y="260"/>
                  <a:pt x="1530" y="261"/>
                </a:cubicBezTo>
                <a:cubicBezTo>
                  <a:pt x="1531" y="263"/>
                  <a:pt x="1528" y="265"/>
                  <a:pt x="1527" y="265"/>
                </a:cubicBezTo>
                <a:cubicBezTo>
                  <a:pt x="1525" y="266"/>
                  <a:pt x="1524" y="268"/>
                  <a:pt x="1523" y="269"/>
                </a:cubicBezTo>
                <a:cubicBezTo>
                  <a:pt x="1523" y="271"/>
                  <a:pt x="1517" y="271"/>
                  <a:pt x="1514" y="273"/>
                </a:cubicBezTo>
                <a:cubicBezTo>
                  <a:pt x="1511" y="275"/>
                  <a:pt x="1514" y="276"/>
                  <a:pt x="1511" y="279"/>
                </a:cubicBezTo>
                <a:cubicBezTo>
                  <a:pt x="1508" y="281"/>
                  <a:pt x="1506" y="278"/>
                  <a:pt x="1504" y="280"/>
                </a:cubicBezTo>
                <a:cubicBezTo>
                  <a:pt x="1502" y="281"/>
                  <a:pt x="1507" y="282"/>
                  <a:pt x="1509" y="282"/>
                </a:cubicBezTo>
                <a:cubicBezTo>
                  <a:pt x="1511" y="283"/>
                  <a:pt x="1512" y="281"/>
                  <a:pt x="1512" y="283"/>
                </a:cubicBezTo>
                <a:cubicBezTo>
                  <a:pt x="1513" y="286"/>
                  <a:pt x="1510" y="285"/>
                  <a:pt x="1507" y="285"/>
                </a:cubicBezTo>
                <a:cubicBezTo>
                  <a:pt x="1504" y="285"/>
                  <a:pt x="1501" y="285"/>
                  <a:pt x="1501" y="288"/>
                </a:cubicBezTo>
                <a:cubicBezTo>
                  <a:pt x="1500" y="291"/>
                  <a:pt x="1499" y="294"/>
                  <a:pt x="1498" y="295"/>
                </a:cubicBezTo>
                <a:cubicBezTo>
                  <a:pt x="1496" y="296"/>
                  <a:pt x="1493" y="295"/>
                  <a:pt x="1492" y="295"/>
                </a:cubicBezTo>
                <a:cubicBezTo>
                  <a:pt x="1491" y="296"/>
                  <a:pt x="1491" y="300"/>
                  <a:pt x="1488" y="301"/>
                </a:cubicBezTo>
                <a:cubicBezTo>
                  <a:pt x="1485" y="302"/>
                  <a:pt x="1485" y="296"/>
                  <a:pt x="1483" y="297"/>
                </a:cubicBezTo>
                <a:cubicBezTo>
                  <a:pt x="1480" y="297"/>
                  <a:pt x="1486" y="292"/>
                  <a:pt x="1484" y="292"/>
                </a:cubicBezTo>
                <a:cubicBezTo>
                  <a:pt x="1483" y="291"/>
                  <a:pt x="1482" y="293"/>
                  <a:pt x="1478" y="294"/>
                </a:cubicBezTo>
                <a:cubicBezTo>
                  <a:pt x="1475" y="295"/>
                  <a:pt x="1475" y="292"/>
                  <a:pt x="1474" y="291"/>
                </a:cubicBezTo>
                <a:cubicBezTo>
                  <a:pt x="1472" y="290"/>
                  <a:pt x="1472" y="290"/>
                  <a:pt x="1469" y="291"/>
                </a:cubicBezTo>
                <a:cubicBezTo>
                  <a:pt x="1467" y="293"/>
                  <a:pt x="1465" y="291"/>
                  <a:pt x="1464" y="289"/>
                </a:cubicBezTo>
                <a:cubicBezTo>
                  <a:pt x="1458" y="282"/>
                  <a:pt x="1462" y="286"/>
                  <a:pt x="1462" y="282"/>
                </a:cubicBezTo>
                <a:cubicBezTo>
                  <a:pt x="1462" y="278"/>
                  <a:pt x="1464" y="281"/>
                  <a:pt x="1468" y="281"/>
                </a:cubicBezTo>
                <a:cubicBezTo>
                  <a:pt x="1471" y="280"/>
                  <a:pt x="1469" y="283"/>
                  <a:pt x="1472" y="286"/>
                </a:cubicBezTo>
                <a:cubicBezTo>
                  <a:pt x="1474" y="288"/>
                  <a:pt x="1475" y="286"/>
                  <a:pt x="1475" y="286"/>
                </a:cubicBezTo>
                <a:cubicBezTo>
                  <a:pt x="1475" y="286"/>
                  <a:pt x="1477" y="281"/>
                  <a:pt x="1478" y="279"/>
                </a:cubicBezTo>
                <a:cubicBezTo>
                  <a:pt x="1480" y="277"/>
                  <a:pt x="1478" y="275"/>
                  <a:pt x="1476" y="274"/>
                </a:cubicBezTo>
                <a:cubicBezTo>
                  <a:pt x="1473" y="273"/>
                  <a:pt x="1471" y="271"/>
                  <a:pt x="1469" y="269"/>
                </a:cubicBezTo>
                <a:cubicBezTo>
                  <a:pt x="1468" y="266"/>
                  <a:pt x="1474" y="264"/>
                  <a:pt x="1473" y="263"/>
                </a:cubicBezTo>
                <a:cubicBezTo>
                  <a:pt x="1472" y="261"/>
                  <a:pt x="1473" y="259"/>
                  <a:pt x="1476" y="259"/>
                </a:cubicBezTo>
                <a:cubicBezTo>
                  <a:pt x="1478" y="260"/>
                  <a:pt x="1474" y="263"/>
                  <a:pt x="1478" y="265"/>
                </a:cubicBezTo>
                <a:cubicBezTo>
                  <a:pt x="1481" y="268"/>
                  <a:pt x="1480" y="260"/>
                  <a:pt x="1482" y="262"/>
                </a:cubicBezTo>
                <a:cubicBezTo>
                  <a:pt x="1484" y="264"/>
                  <a:pt x="1486" y="263"/>
                  <a:pt x="1486" y="263"/>
                </a:cubicBezTo>
                <a:cubicBezTo>
                  <a:pt x="1486" y="263"/>
                  <a:pt x="1484" y="261"/>
                  <a:pt x="1484" y="259"/>
                </a:cubicBezTo>
                <a:cubicBezTo>
                  <a:pt x="1483" y="257"/>
                  <a:pt x="1479" y="257"/>
                  <a:pt x="1479" y="257"/>
                </a:cubicBezTo>
                <a:cubicBezTo>
                  <a:pt x="1479" y="257"/>
                  <a:pt x="1480" y="256"/>
                  <a:pt x="1482" y="256"/>
                </a:cubicBezTo>
                <a:cubicBezTo>
                  <a:pt x="1484" y="256"/>
                  <a:pt x="1483" y="252"/>
                  <a:pt x="1485" y="252"/>
                </a:cubicBezTo>
                <a:cubicBezTo>
                  <a:pt x="1486" y="251"/>
                  <a:pt x="1486" y="253"/>
                  <a:pt x="1486" y="255"/>
                </a:cubicBezTo>
                <a:cubicBezTo>
                  <a:pt x="1485" y="258"/>
                  <a:pt x="1488" y="258"/>
                  <a:pt x="1488" y="261"/>
                </a:cubicBezTo>
                <a:cubicBezTo>
                  <a:pt x="1487" y="264"/>
                  <a:pt x="1490" y="265"/>
                  <a:pt x="1492" y="267"/>
                </a:cubicBezTo>
                <a:cubicBezTo>
                  <a:pt x="1493" y="269"/>
                  <a:pt x="1494" y="269"/>
                  <a:pt x="1494" y="267"/>
                </a:cubicBezTo>
                <a:cubicBezTo>
                  <a:pt x="1494" y="265"/>
                  <a:pt x="1496" y="264"/>
                  <a:pt x="1495" y="262"/>
                </a:cubicBezTo>
                <a:cubicBezTo>
                  <a:pt x="1493" y="259"/>
                  <a:pt x="1495" y="259"/>
                  <a:pt x="1497" y="258"/>
                </a:cubicBezTo>
                <a:cubicBezTo>
                  <a:pt x="1498" y="257"/>
                  <a:pt x="1499" y="258"/>
                  <a:pt x="1500" y="260"/>
                </a:cubicBezTo>
                <a:cubicBezTo>
                  <a:pt x="1501" y="262"/>
                  <a:pt x="1500" y="263"/>
                  <a:pt x="1503" y="264"/>
                </a:cubicBezTo>
                <a:cubicBezTo>
                  <a:pt x="1506" y="264"/>
                  <a:pt x="1502" y="269"/>
                  <a:pt x="1503" y="269"/>
                </a:cubicBezTo>
                <a:cubicBezTo>
                  <a:pt x="1504" y="269"/>
                  <a:pt x="1505" y="267"/>
                  <a:pt x="1505" y="263"/>
                </a:cubicBezTo>
                <a:cubicBezTo>
                  <a:pt x="1505" y="259"/>
                  <a:pt x="1507" y="262"/>
                  <a:pt x="1509" y="261"/>
                </a:cubicBezTo>
                <a:cubicBezTo>
                  <a:pt x="1510" y="260"/>
                  <a:pt x="1509" y="257"/>
                  <a:pt x="1508" y="256"/>
                </a:cubicBezTo>
                <a:cubicBezTo>
                  <a:pt x="1507" y="255"/>
                  <a:pt x="1508" y="253"/>
                  <a:pt x="1507" y="251"/>
                </a:cubicBezTo>
                <a:cubicBezTo>
                  <a:pt x="1505" y="249"/>
                  <a:pt x="1504" y="251"/>
                  <a:pt x="1502" y="250"/>
                </a:cubicBezTo>
                <a:cubicBezTo>
                  <a:pt x="1500" y="249"/>
                  <a:pt x="1501" y="247"/>
                  <a:pt x="1501" y="244"/>
                </a:cubicBezTo>
                <a:cubicBezTo>
                  <a:pt x="1501" y="242"/>
                  <a:pt x="1499" y="243"/>
                  <a:pt x="1497" y="242"/>
                </a:cubicBezTo>
                <a:cubicBezTo>
                  <a:pt x="1494" y="241"/>
                  <a:pt x="1494" y="239"/>
                  <a:pt x="1499" y="238"/>
                </a:cubicBezTo>
                <a:cubicBezTo>
                  <a:pt x="1503" y="237"/>
                  <a:pt x="1501" y="241"/>
                  <a:pt x="1502" y="244"/>
                </a:cubicBezTo>
                <a:cubicBezTo>
                  <a:pt x="1504" y="246"/>
                  <a:pt x="1504" y="247"/>
                  <a:pt x="1505" y="245"/>
                </a:cubicBezTo>
                <a:cubicBezTo>
                  <a:pt x="1505" y="244"/>
                  <a:pt x="1508" y="240"/>
                  <a:pt x="1506" y="238"/>
                </a:cubicBezTo>
                <a:cubicBezTo>
                  <a:pt x="1505" y="236"/>
                  <a:pt x="1503" y="234"/>
                  <a:pt x="1499" y="234"/>
                </a:cubicBezTo>
                <a:cubicBezTo>
                  <a:pt x="1495" y="233"/>
                  <a:pt x="1495" y="232"/>
                  <a:pt x="1493" y="231"/>
                </a:cubicBezTo>
                <a:cubicBezTo>
                  <a:pt x="1491" y="230"/>
                  <a:pt x="1489" y="229"/>
                  <a:pt x="1492" y="226"/>
                </a:cubicBezTo>
                <a:cubicBezTo>
                  <a:pt x="1494" y="224"/>
                  <a:pt x="1492" y="228"/>
                  <a:pt x="1496" y="228"/>
                </a:cubicBezTo>
                <a:cubicBezTo>
                  <a:pt x="1499" y="227"/>
                  <a:pt x="1499" y="232"/>
                  <a:pt x="1499" y="232"/>
                </a:cubicBezTo>
                <a:cubicBezTo>
                  <a:pt x="1499" y="232"/>
                  <a:pt x="1500" y="229"/>
                  <a:pt x="1500" y="228"/>
                </a:cubicBezTo>
                <a:cubicBezTo>
                  <a:pt x="1500" y="227"/>
                  <a:pt x="1499" y="225"/>
                  <a:pt x="1497" y="225"/>
                </a:cubicBezTo>
                <a:cubicBezTo>
                  <a:pt x="1495" y="224"/>
                  <a:pt x="1494" y="223"/>
                  <a:pt x="1498" y="221"/>
                </a:cubicBezTo>
                <a:cubicBezTo>
                  <a:pt x="1502" y="219"/>
                  <a:pt x="1500" y="223"/>
                  <a:pt x="1502" y="224"/>
                </a:cubicBezTo>
                <a:cubicBezTo>
                  <a:pt x="1503" y="224"/>
                  <a:pt x="1504" y="224"/>
                  <a:pt x="1504" y="222"/>
                </a:cubicBezTo>
                <a:cubicBezTo>
                  <a:pt x="1504" y="220"/>
                  <a:pt x="1501" y="218"/>
                  <a:pt x="1498" y="218"/>
                </a:cubicBezTo>
                <a:cubicBezTo>
                  <a:pt x="1495" y="218"/>
                  <a:pt x="1496" y="216"/>
                  <a:pt x="1491" y="214"/>
                </a:cubicBezTo>
                <a:cubicBezTo>
                  <a:pt x="1485" y="213"/>
                  <a:pt x="1490" y="212"/>
                  <a:pt x="1490" y="212"/>
                </a:cubicBezTo>
                <a:cubicBezTo>
                  <a:pt x="1490" y="205"/>
                  <a:pt x="1488" y="203"/>
                  <a:pt x="1484" y="200"/>
                </a:cubicBezTo>
                <a:cubicBezTo>
                  <a:pt x="1481" y="197"/>
                  <a:pt x="1478" y="199"/>
                  <a:pt x="1478" y="199"/>
                </a:cubicBezTo>
                <a:cubicBezTo>
                  <a:pt x="1478" y="199"/>
                  <a:pt x="1479" y="195"/>
                  <a:pt x="1477" y="194"/>
                </a:cubicBezTo>
                <a:cubicBezTo>
                  <a:pt x="1476" y="193"/>
                  <a:pt x="1474" y="195"/>
                  <a:pt x="1473" y="193"/>
                </a:cubicBezTo>
                <a:cubicBezTo>
                  <a:pt x="1471" y="190"/>
                  <a:pt x="1475" y="192"/>
                  <a:pt x="1477" y="189"/>
                </a:cubicBezTo>
                <a:cubicBezTo>
                  <a:pt x="1480" y="186"/>
                  <a:pt x="1477" y="183"/>
                  <a:pt x="1478" y="183"/>
                </a:cubicBezTo>
                <a:cubicBezTo>
                  <a:pt x="1479" y="183"/>
                  <a:pt x="1480" y="194"/>
                  <a:pt x="1483" y="194"/>
                </a:cubicBezTo>
                <a:cubicBezTo>
                  <a:pt x="1486" y="194"/>
                  <a:pt x="1484" y="190"/>
                  <a:pt x="1485" y="189"/>
                </a:cubicBezTo>
                <a:cubicBezTo>
                  <a:pt x="1487" y="189"/>
                  <a:pt x="1486" y="191"/>
                  <a:pt x="1488" y="192"/>
                </a:cubicBezTo>
                <a:cubicBezTo>
                  <a:pt x="1491" y="193"/>
                  <a:pt x="1492" y="191"/>
                  <a:pt x="1494" y="190"/>
                </a:cubicBezTo>
                <a:cubicBezTo>
                  <a:pt x="1495" y="190"/>
                  <a:pt x="1496" y="188"/>
                  <a:pt x="1494" y="187"/>
                </a:cubicBezTo>
                <a:cubicBezTo>
                  <a:pt x="1491" y="186"/>
                  <a:pt x="1496" y="185"/>
                  <a:pt x="1496" y="184"/>
                </a:cubicBezTo>
                <a:cubicBezTo>
                  <a:pt x="1497" y="182"/>
                  <a:pt x="1497" y="181"/>
                  <a:pt x="1495" y="180"/>
                </a:cubicBezTo>
                <a:cubicBezTo>
                  <a:pt x="1492" y="179"/>
                  <a:pt x="1495" y="177"/>
                  <a:pt x="1493" y="176"/>
                </a:cubicBezTo>
                <a:cubicBezTo>
                  <a:pt x="1491" y="176"/>
                  <a:pt x="1495" y="176"/>
                  <a:pt x="1497" y="176"/>
                </a:cubicBezTo>
                <a:cubicBezTo>
                  <a:pt x="1498" y="176"/>
                  <a:pt x="1500" y="174"/>
                  <a:pt x="1497" y="172"/>
                </a:cubicBezTo>
                <a:cubicBezTo>
                  <a:pt x="1494" y="171"/>
                  <a:pt x="1496" y="169"/>
                  <a:pt x="1498" y="169"/>
                </a:cubicBezTo>
                <a:cubicBezTo>
                  <a:pt x="1499" y="169"/>
                  <a:pt x="1498" y="171"/>
                  <a:pt x="1501" y="171"/>
                </a:cubicBezTo>
                <a:cubicBezTo>
                  <a:pt x="1505" y="172"/>
                  <a:pt x="1504" y="176"/>
                  <a:pt x="1506" y="174"/>
                </a:cubicBezTo>
                <a:cubicBezTo>
                  <a:pt x="1508" y="173"/>
                  <a:pt x="1505" y="171"/>
                  <a:pt x="1506" y="170"/>
                </a:cubicBezTo>
                <a:cubicBezTo>
                  <a:pt x="1508" y="170"/>
                  <a:pt x="1510" y="170"/>
                  <a:pt x="1512" y="169"/>
                </a:cubicBezTo>
                <a:cubicBezTo>
                  <a:pt x="1514" y="168"/>
                  <a:pt x="1514" y="167"/>
                  <a:pt x="1514" y="166"/>
                </a:cubicBezTo>
                <a:cubicBezTo>
                  <a:pt x="1513" y="165"/>
                  <a:pt x="1513" y="167"/>
                  <a:pt x="1509" y="166"/>
                </a:cubicBezTo>
                <a:cubicBezTo>
                  <a:pt x="1506" y="165"/>
                  <a:pt x="1510" y="163"/>
                  <a:pt x="1510" y="161"/>
                </a:cubicBezTo>
                <a:cubicBezTo>
                  <a:pt x="1510" y="159"/>
                  <a:pt x="1508" y="163"/>
                  <a:pt x="1506" y="163"/>
                </a:cubicBezTo>
                <a:cubicBezTo>
                  <a:pt x="1503" y="163"/>
                  <a:pt x="1503" y="159"/>
                  <a:pt x="1502" y="158"/>
                </a:cubicBezTo>
                <a:cubicBezTo>
                  <a:pt x="1501" y="157"/>
                  <a:pt x="1501" y="160"/>
                  <a:pt x="1499" y="159"/>
                </a:cubicBezTo>
                <a:cubicBezTo>
                  <a:pt x="1497" y="159"/>
                  <a:pt x="1499" y="157"/>
                  <a:pt x="1496" y="156"/>
                </a:cubicBezTo>
                <a:cubicBezTo>
                  <a:pt x="1494" y="154"/>
                  <a:pt x="1495" y="158"/>
                  <a:pt x="1494" y="160"/>
                </a:cubicBezTo>
                <a:cubicBezTo>
                  <a:pt x="1492" y="162"/>
                  <a:pt x="1492" y="164"/>
                  <a:pt x="1490" y="164"/>
                </a:cubicBezTo>
                <a:cubicBezTo>
                  <a:pt x="1488" y="165"/>
                  <a:pt x="1487" y="162"/>
                  <a:pt x="1486" y="160"/>
                </a:cubicBezTo>
                <a:cubicBezTo>
                  <a:pt x="1485" y="157"/>
                  <a:pt x="1482" y="159"/>
                  <a:pt x="1481" y="158"/>
                </a:cubicBezTo>
                <a:cubicBezTo>
                  <a:pt x="1479" y="156"/>
                  <a:pt x="1481" y="155"/>
                  <a:pt x="1482" y="154"/>
                </a:cubicBezTo>
                <a:cubicBezTo>
                  <a:pt x="1483" y="152"/>
                  <a:pt x="1484" y="153"/>
                  <a:pt x="1486" y="152"/>
                </a:cubicBezTo>
                <a:cubicBezTo>
                  <a:pt x="1488" y="151"/>
                  <a:pt x="1485" y="148"/>
                  <a:pt x="1488" y="149"/>
                </a:cubicBezTo>
                <a:cubicBezTo>
                  <a:pt x="1490" y="149"/>
                  <a:pt x="1489" y="149"/>
                  <a:pt x="1491" y="150"/>
                </a:cubicBezTo>
                <a:cubicBezTo>
                  <a:pt x="1492" y="152"/>
                  <a:pt x="1492" y="149"/>
                  <a:pt x="1495" y="151"/>
                </a:cubicBezTo>
                <a:cubicBezTo>
                  <a:pt x="1497" y="152"/>
                  <a:pt x="1496" y="154"/>
                  <a:pt x="1496" y="154"/>
                </a:cubicBezTo>
                <a:cubicBezTo>
                  <a:pt x="1496" y="154"/>
                  <a:pt x="1500" y="151"/>
                  <a:pt x="1497" y="150"/>
                </a:cubicBezTo>
                <a:cubicBezTo>
                  <a:pt x="1494" y="149"/>
                  <a:pt x="1496" y="147"/>
                  <a:pt x="1494" y="146"/>
                </a:cubicBezTo>
                <a:cubicBezTo>
                  <a:pt x="1493" y="145"/>
                  <a:pt x="1493" y="145"/>
                  <a:pt x="1491" y="144"/>
                </a:cubicBezTo>
                <a:cubicBezTo>
                  <a:pt x="1489" y="143"/>
                  <a:pt x="1492" y="140"/>
                  <a:pt x="1491" y="141"/>
                </a:cubicBezTo>
                <a:cubicBezTo>
                  <a:pt x="1489" y="141"/>
                  <a:pt x="1486" y="143"/>
                  <a:pt x="1483" y="144"/>
                </a:cubicBezTo>
                <a:cubicBezTo>
                  <a:pt x="1480" y="145"/>
                  <a:pt x="1481" y="146"/>
                  <a:pt x="1480" y="148"/>
                </a:cubicBezTo>
                <a:cubicBezTo>
                  <a:pt x="1478" y="151"/>
                  <a:pt x="1475" y="148"/>
                  <a:pt x="1473" y="151"/>
                </a:cubicBezTo>
                <a:cubicBezTo>
                  <a:pt x="1472" y="155"/>
                  <a:pt x="1470" y="152"/>
                  <a:pt x="1467" y="153"/>
                </a:cubicBezTo>
                <a:cubicBezTo>
                  <a:pt x="1465" y="153"/>
                  <a:pt x="1464" y="154"/>
                  <a:pt x="1462" y="156"/>
                </a:cubicBezTo>
                <a:cubicBezTo>
                  <a:pt x="1461" y="158"/>
                  <a:pt x="1461" y="158"/>
                  <a:pt x="1458" y="160"/>
                </a:cubicBezTo>
                <a:cubicBezTo>
                  <a:pt x="1454" y="161"/>
                  <a:pt x="1455" y="156"/>
                  <a:pt x="1455" y="156"/>
                </a:cubicBezTo>
                <a:cubicBezTo>
                  <a:pt x="1455" y="156"/>
                  <a:pt x="1453" y="157"/>
                  <a:pt x="1452" y="158"/>
                </a:cubicBezTo>
                <a:cubicBezTo>
                  <a:pt x="1450" y="158"/>
                  <a:pt x="1449" y="156"/>
                  <a:pt x="1447" y="154"/>
                </a:cubicBezTo>
                <a:cubicBezTo>
                  <a:pt x="1444" y="151"/>
                  <a:pt x="1445" y="152"/>
                  <a:pt x="1442" y="149"/>
                </a:cubicBezTo>
                <a:cubicBezTo>
                  <a:pt x="1438" y="147"/>
                  <a:pt x="1438" y="151"/>
                  <a:pt x="1434" y="149"/>
                </a:cubicBezTo>
                <a:cubicBezTo>
                  <a:pt x="1431" y="147"/>
                  <a:pt x="1438" y="147"/>
                  <a:pt x="1438" y="146"/>
                </a:cubicBezTo>
                <a:cubicBezTo>
                  <a:pt x="1438" y="145"/>
                  <a:pt x="1441" y="145"/>
                  <a:pt x="1443" y="145"/>
                </a:cubicBezTo>
                <a:cubicBezTo>
                  <a:pt x="1445" y="145"/>
                  <a:pt x="1446" y="147"/>
                  <a:pt x="1447" y="148"/>
                </a:cubicBezTo>
                <a:cubicBezTo>
                  <a:pt x="1449" y="148"/>
                  <a:pt x="1451" y="150"/>
                  <a:pt x="1453" y="150"/>
                </a:cubicBezTo>
                <a:cubicBezTo>
                  <a:pt x="1454" y="149"/>
                  <a:pt x="1455" y="150"/>
                  <a:pt x="1455" y="148"/>
                </a:cubicBezTo>
                <a:cubicBezTo>
                  <a:pt x="1455" y="146"/>
                  <a:pt x="1452" y="148"/>
                  <a:pt x="1452" y="148"/>
                </a:cubicBezTo>
                <a:cubicBezTo>
                  <a:pt x="1452" y="148"/>
                  <a:pt x="1450" y="148"/>
                  <a:pt x="1448" y="147"/>
                </a:cubicBezTo>
                <a:cubicBezTo>
                  <a:pt x="1446" y="145"/>
                  <a:pt x="1447" y="144"/>
                  <a:pt x="1444" y="143"/>
                </a:cubicBezTo>
                <a:cubicBezTo>
                  <a:pt x="1440" y="141"/>
                  <a:pt x="1439" y="141"/>
                  <a:pt x="1438" y="140"/>
                </a:cubicBezTo>
                <a:cubicBezTo>
                  <a:pt x="1436" y="138"/>
                  <a:pt x="1440" y="139"/>
                  <a:pt x="1442" y="137"/>
                </a:cubicBezTo>
                <a:cubicBezTo>
                  <a:pt x="1444" y="136"/>
                  <a:pt x="1444" y="140"/>
                  <a:pt x="1447" y="141"/>
                </a:cubicBezTo>
                <a:cubicBezTo>
                  <a:pt x="1449" y="141"/>
                  <a:pt x="1449" y="143"/>
                  <a:pt x="1450" y="142"/>
                </a:cubicBezTo>
                <a:cubicBezTo>
                  <a:pt x="1451" y="142"/>
                  <a:pt x="1450" y="140"/>
                  <a:pt x="1448" y="138"/>
                </a:cubicBezTo>
                <a:cubicBezTo>
                  <a:pt x="1447" y="135"/>
                  <a:pt x="1448" y="134"/>
                  <a:pt x="1451" y="134"/>
                </a:cubicBezTo>
                <a:cubicBezTo>
                  <a:pt x="1455" y="134"/>
                  <a:pt x="1451" y="136"/>
                  <a:pt x="1453" y="139"/>
                </a:cubicBezTo>
                <a:cubicBezTo>
                  <a:pt x="1455" y="141"/>
                  <a:pt x="1455" y="138"/>
                  <a:pt x="1458" y="139"/>
                </a:cubicBezTo>
                <a:cubicBezTo>
                  <a:pt x="1461" y="140"/>
                  <a:pt x="1458" y="144"/>
                  <a:pt x="1460" y="143"/>
                </a:cubicBezTo>
                <a:cubicBezTo>
                  <a:pt x="1462" y="142"/>
                  <a:pt x="1462" y="138"/>
                  <a:pt x="1461" y="136"/>
                </a:cubicBezTo>
                <a:cubicBezTo>
                  <a:pt x="1461" y="133"/>
                  <a:pt x="1462" y="130"/>
                  <a:pt x="1459" y="129"/>
                </a:cubicBezTo>
                <a:cubicBezTo>
                  <a:pt x="1457" y="128"/>
                  <a:pt x="1454" y="128"/>
                  <a:pt x="1451" y="124"/>
                </a:cubicBezTo>
                <a:cubicBezTo>
                  <a:pt x="1448" y="121"/>
                  <a:pt x="1442" y="120"/>
                  <a:pt x="1438" y="119"/>
                </a:cubicBezTo>
                <a:cubicBezTo>
                  <a:pt x="1435" y="119"/>
                  <a:pt x="1436" y="116"/>
                  <a:pt x="1433" y="115"/>
                </a:cubicBezTo>
                <a:cubicBezTo>
                  <a:pt x="1430" y="113"/>
                  <a:pt x="1430" y="113"/>
                  <a:pt x="1431" y="112"/>
                </a:cubicBezTo>
                <a:cubicBezTo>
                  <a:pt x="1432" y="112"/>
                  <a:pt x="1431" y="110"/>
                  <a:pt x="1434" y="109"/>
                </a:cubicBezTo>
                <a:cubicBezTo>
                  <a:pt x="1437" y="109"/>
                  <a:pt x="1436" y="110"/>
                  <a:pt x="1438" y="111"/>
                </a:cubicBezTo>
                <a:cubicBezTo>
                  <a:pt x="1440" y="112"/>
                  <a:pt x="1439" y="113"/>
                  <a:pt x="1442" y="113"/>
                </a:cubicBezTo>
                <a:cubicBezTo>
                  <a:pt x="1446" y="113"/>
                  <a:pt x="1443" y="111"/>
                  <a:pt x="1445" y="109"/>
                </a:cubicBezTo>
                <a:cubicBezTo>
                  <a:pt x="1446" y="106"/>
                  <a:pt x="1446" y="110"/>
                  <a:pt x="1448" y="109"/>
                </a:cubicBezTo>
                <a:cubicBezTo>
                  <a:pt x="1450" y="107"/>
                  <a:pt x="1451" y="110"/>
                  <a:pt x="1452" y="110"/>
                </a:cubicBezTo>
                <a:cubicBezTo>
                  <a:pt x="1453" y="109"/>
                  <a:pt x="1455" y="107"/>
                  <a:pt x="1453" y="106"/>
                </a:cubicBezTo>
                <a:cubicBezTo>
                  <a:pt x="1452" y="105"/>
                  <a:pt x="1455" y="103"/>
                  <a:pt x="1455" y="102"/>
                </a:cubicBezTo>
                <a:cubicBezTo>
                  <a:pt x="1454" y="101"/>
                  <a:pt x="1453" y="103"/>
                  <a:pt x="1451" y="102"/>
                </a:cubicBezTo>
                <a:cubicBezTo>
                  <a:pt x="1449" y="101"/>
                  <a:pt x="1450" y="99"/>
                  <a:pt x="1449" y="97"/>
                </a:cubicBezTo>
                <a:cubicBezTo>
                  <a:pt x="1448" y="96"/>
                  <a:pt x="1448" y="99"/>
                  <a:pt x="1446" y="99"/>
                </a:cubicBezTo>
                <a:cubicBezTo>
                  <a:pt x="1443" y="98"/>
                  <a:pt x="1443" y="97"/>
                  <a:pt x="1440" y="95"/>
                </a:cubicBezTo>
                <a:cubicBezTo>
                  <a:pt x="1436" y="94"/>
                  <a:pt x="1442" y="94"/>
                  <a:pt x="1441" y="92"/>
                </a:cubicBezTo>
                <a:cubicBezTo>
                  <a:pt x="1440" y="90"/>
                  <a:pt x="1439" y="92"/>
                  <a:pt x="1437" y="92"/>
                </a:cubicBezTo>
                <a:cubicBezTo>
                  <a:pt x="1435" y="92"/>
                  <a:pt x="1436" y="90"/>
                  <a:pt x="1434" y="88"/>
                </a:cubicBezTo>
                <a:cubicBezTo>
                  <a:pt x="1432" y="86"/>
                  <a:pt x="1432" y="86"/>
                  <a:pt x="1433" y="84"/>
                </a:cubicBezTo>
                <a:cubicBezTo>
                  <a:pt x="1434" y="82"/>
                  <a:pt x="1437" y="86"/>
                  <a:pt x="1437" y="86"/>
                </a:cubicBezTo>
                <a:cubicBezTo>
                  <a:pt x="1437" y="86"/>
                  <a:pt x="1439" y="88"/>
                  <a:pt x="1440" y="86"/>
                </a:cubicBezTo>
                <a:cubicBezTo>
                  <a:pt x="1442" y="85"/>
                  <a:pt x="1438" y="84"/>
                  <a:pt x="1437" y="83"/>
                </a:cubicBezTo>
                <a:cubicBezTo>
                  <a:pt x="1436" y="82"/>
                  <a:pt x="1435" y="82"/>
                  <a:pt x="1433" y="78"/>
                </a:cubicBezTo>
                <a:cubicBezTo>
                  <a:pt x="1432" y="74"/>
                  <a:pt x="1431" y="77"/>
                  <a:pt x="1426" y="76"/>
                </a:cubicBezTo>
                <a:cubicBezTo>
                  <a:pt x="1422" y="74"/>
                  <a:pt x="1426" y="74"/>
                  <a:pt x="1425" y="72"/>
                </a:cubicBezTo>
                <a:cubicBezTo>
                  <a:pt x="1423" y="69"/>
                  <a:pt x="1427" y="70"/>
                  <a:pt x="1428" y="70"/>
                </a:cubicBezTo>
                <a:cubicBezTo>
                  <a:pt x="1429" y="70"/>
                  <a:pt x="1430" y="68"/>
                  <a:pt x="1432" y="69"/>
                </a:cubicBezTo>
                <a:cubicBezTo>
                  <a:pt x="1433" y="70"/>
                  <a:pt x="1432" y="75"/>
                  <a:pt x="1433" y="75"/>
                </a:cubicBezTo>
                <a:cubicBezTo>
                  <a:pt x="1434" y="75"/>
                  <a:pt x="1435" y="73"/>
                  <a:pt x="1434" y="71"/>
                </a:cubicBezTo>
                <a:cubicBezTo>
                  <a:pt x="1433" y="69"/>
                  <a:pt x="1436" y="68"/>
                  <a:pt x="1437" y="66"/>
                </a:cubicBezTo>
                <a:cubicBezTo>
                  <a:pt x="1439" y="64"/>
                  <a:pt x="1438" y="62"/>
                  <a:pt x="1436" y="60"/>
                </a:cubicBezTo>
                <a:cubicBezTo>
                  <a:pt x="1434" y="59"/>
                  <a:pt x="1433" y="61"/>
                  <a:pt x="1429" y="60"/>
                </a:cubicBezTo>
                <a:cubicBezTo>
                  <a:pt x="1426" y="60"/>
                  <a:pt x="1432" y="60"/>
                  <a:pt x="1429" y="57"/>
                </a:cubicBezTo>
                <a:cubicBezTo>
                  <a:pt x="1426" y="53"/>
                  <a:pt x="1429" y="52"/>
                  <a:pt x="1429" y="52"/>
                </a:cubicBezTo>
                <a:cubicBezTo>
                  <a:pt x="1429" y="52"/>
                  <a:pt x="1431" y="50"/>
                  <a:pt x="1432" y="49"/>
                </a:cubicBezTo>
                <a:cubicBezTo>
                  <a:pt x="1434" y="49"/>
                  <a:pt x="1433" y="45"/>
                  <a:pt x="1436" y="45"/>
                </a:cubicBezTo>
                <a:cubicBezTo>
                  <a:pt x="1440" y="45"/>
                  <a:pt x="1434" y="47"/>
                  <a:pt x="1436" y="49"/>
                </a:cubicBezTo>
                <a:cubicBezTo>
                  <a:pt x="1437" y="50"/>
                  <a:pt x="1439" y="47"/>
                  <a:pt x="1442" y="47"/>
                </a:cubicBezTo>
                <a:cubicBezTo>
                  <a:pt x="1444" y="47"/>
                  <a:pt x="1443" y="45"/>
                  <a:pt x="1445" y="45"/>
                </a:cubicBezTo>
                <a:cubicBezTo>
                  <a:pt x="1447" y="45"/>
                  <a:pt x="1446" y="48"/>
                  <a:pt x="1448" y="50"/>
                </a:cubicBezTo>
                <a:cubicBezTo>
                  <a:pt x="1449" y="52"/>
                  <a:pt x="1445" y="52"/>
                  <a:pt x="1443" y="54"/>
                </a:cubicBezTo>
                <a:cubicBezTo>
                  <a:pt x="1441" y="55"/>
                  <a:pt x="1441" y="58"/>
                  <a:pt x="1441" y="60"/>
                </a:cubicBezTo>
                <a:cubicBezTo>
                  <a:pt x="1442" y="62"/>
                  <a:pt x="1440" y="65"/>
                  <a:pt x="1441" y="66"/>
                </a:cubicBezTo>
                <a:cubicBezTo>
                  <a:pt x="1442" y="66"/>
                  <a:pt x="1442" y="63"/>
                  <a:pt x="1443" y="63"/>
                </a:cubicBezTo>
                <a:cubicBezTo>
                  <a:pt x="1444" y="63"/>
                  <a:pt x="1444" y="60"/>
                  <a:pt x="1445" y="60"/>
                </a:cubicBezTo>
                <a:cubicBezTo>
                  <a:pt x="1446" y="60"/>
                  <a:pt x="1447" y="59"/>
                  <a:pt x="1447" y="57"/>
                </a:cubicBezTo>
                <a:cubicBezTo>
                  <a:pt x="1447" y="54"/>
                  <a:pt x="1449" y="53"/>
                  <a:pt x="1449" y="53"/>
                </a:cubicBezTo>
                <a:cubicBezTo>
                  <a:pt x="1449" y="53"/>
                  <a:pt x="1450" y="53"/>
                  <a:pt x="1449" y="55"/>
                </a:cubicBezTo>
                <a:cubicBezTo>
                  <a:pt x="1448" y="58"/>
                  <a:pt x="1450" y="58"/>
                  <a:pt x="1450" y="61"/>
                </a:cubicBezTo>
                <a:cubicBezTo>
                  <a:pt x="1450" y="64"/>
                  <a:pt x="1449" y="64"/>
                  <a:pt x="1450" y="64"/>
                </a:cubicBezTo>
                <a:cubicBezTo>
                  <a:pt x="1452" y="65"/>
                  <a:pt x="1452" y="65"/>
                  <a:pt x="1453" y="67"/>
                </a:cubicBezTo>
                <a:cubicBezTo>
                  <a:pt x="1454" y="69"/>
                  <a:pt x="1452" y="70"/>
                  <a:pt x="1453" y="71"/>
                </a:cubicBezTo>
                <a:cubicBezTo>
                  <a:pt x="1454" y="71"/>
                  <a:pt x="1456" y="68"/>
                  <a:pt x="1456" y="68"/>
                </a:cubicBezTo>
                <a:cubicBezTo>
                  <a:pt x="1456" y="68"/>
                  <a:pt x="1458" y="66"/>
                  <a:pt x="1458" y="64"/>
                </a:cubicBezTo>
                <a:cubicBezTo>
                  <a:pt x="1458" y="63"/>
                  <a:pt x="1458" y="63"/>
                  <a:pt x="1459" y="61"/>
                </a:cubicBezTo>
                <a:cubicBezTo>
                  <a:pt x="1459" y="60"/>
                  <a:pt x="1458" y="60"/>
                  <a:pt x="1456" y="58"/>
                </a:cubicBezTo>
                <a:cubicBezTo>
                  <a:pt x="1455" y="56"/>
                  <a:pt x="1457" y="53"/>
                  <a:pt x="1457" y="54"/>
                </a:cubicBezTo>
                <a:cubicBezTo>
                  <a:pt x="1457" y="55"/>
                  <a:pt x="1458" y="55"/>
                  <a:pt x="1459" y="57"/>
                </a:cubicBezTo>
                <a:cubicBezTo>
                  <a:pt x="1460" y="58"/>
                  <a:pt x="1458" y="60"/>
                  <a:pt x="1461" y="60"/>
                </a:cubicBezTo>
                <a:cubicBezTo>
                  <a:pt x="1463" y="61"/>
                  <a:pt x="1462" y="61"/>
                  <a:pt x="1464" y="63"/>
                </a:cubicBezTo>
                <a:cubicBezTo>
                  <a:pt x="1466" y="65"/>
                  <a:pt x="1464" y="67"/>
                  <a:pt x="1465" y="66"/>
                </a:cubicBezTo>
                <a:cubicBezTo>
                  <a:pt x="1466" y="66"/>
                  <a:pt x="1466" y="65"/>
                  <a:pt x="1466" y="63"/>
                </a:cubicBezTo>
                <a:cubicBezTo>
                  <a:pt x="1466" y="61"/>
                  <a:pt x="1467" y="61"/>
                  <a:pt x="1467" y="59"/>
                </a:cubicBezTo>
                <a:cubicBezTo>
                  <a:pt x="1467" y="57"/>
                  <a:pt x="1466" y="57"/>
                  <a:pt x="1464" y="55"/>
                </a:cubicBezTo>
                <a:cubicBezTo>
                  <a:pt x="1462" y="54"/>
                  <a:pt x="1463" y="51"/>
                  <a:pt x="1463" y="51"/>
                </a:cubicBezTo>
                <a:cubicBezTo>
                  <a:pt x="1463" y="51"/>
                  <a:pt x="1464" y="51"/>
                  <a:pt x="1464" y="52"/>
                </a:cubicBezTo>
                <a:cubicBezTo>
                  <a:pt x="1465" y="53"/>
                  <a:pt x="1467" y="54"/>
                  <a:pt x="1469" y="54"/>
                </a:cubicBezTo>
                <a:cubicBezTo>
                  <a:pt x="1470" y="54"/>
                  <a:pt x="1470" y="56"/>
                  <a:pt x="1472" y="57"/>
                </a:cubicBezTo>
                <a:cubicBezTo>
                  <a:pt x="1473" y="59"/>
                  <a:pt x="1472" y="61"/>
                  <a:pt x="1473" y="60"/>
                </a:cubicBezTo>
                <a:cubicBezTo>
                  <a:pt x="1474" y="59"/>
                  <a:pt x="1474" y="57"/>
                  <a:pt x="1474" y="55"/>
                </a:cubicBezTo>
                <a:cubicBezTo>
                  <a:pt x="1473" y="54"/>
                  <a:pt x="1474" y="52"/>
                  <a:pt x="1473" y="49"/>
                </a:cubicBezTo>
                <a:cubicBezTo>
                  <a:pt x="1472" y="46"/>
                  <a:pt x="1470" y="48"/>
                  <a:pt x="1469" y="48"/>
                </a:cubicBezTo>
                <a:cubicBezTo>
                  <a:pt x="1468" y="48"/>
                  <a:pt x="1468" y="47"/>
                  <a:pt x="1466" y="46"/>
                </a:cubicBezTo>
                <a:cubicBezTo>
                  <a:pt x="1464" y="46"/>
                  <a:pt x="1463" y="47"/>
                  <a:pt x="1461" y="46"/>
                </a:cubicBezTo>
                <a:cubicBezTo>
                  <a:pt x="1459" y="45"/>
                  <a:pt x="1460" y="44"/>
                  <a:pt x="1459" y="43"/>
                </a:cubicBezTo>
                <a:cubicBezTo>
                  <a:pt x="1459" y="41"/>
                  <a:pt x="1458" y="44"/>
                  <a:pt x="1456" y="44"/>
                </a:cubicBezTo>
                <a:cubicBezTo>
                  <a:pt x="1455" y="44"/>
                  <a:pt x="1457" y="41"/>
                  <a:pt x="1455" y="39"/>
                </a:cubicBezTo>
                <a:cubicBezTo>
                  <a:pt x="1453" y="38"/>
                  <a:pt x="1456" y="37"/>
                  <a:pt x="1457" y="36"/>
                </a:cubicBezTo>
                <a:cubicBezTo>
                  <a:pt x="1458" y="35"/>
                  <a:pt x="1458" y="35"/>
                  <a:pt x="1459" y="35"/>
                </a:cubicBezTo>
                <a:cubicBezTo>
                  <a:pt x="1460" y="35"/>
                  <a:pt x="1460" y="38"/>
                  <a:pt x="1461" y="38"/>
                </a:cubicBezTo>
                <a:cubicBezTo>
                  <a:pt x="1462" y="39"/>
                  <a:pt x="1461" y="41"/>
                  <a:pt x="1463" y="41"/>
                </a:cubicBezTo>
                <a:cubicBezTo>
                  <a:pt x="1465" y="42"/>
                  <a:pt x="1466" y="40"/>
                  <a:pt x="1468" y="40"/>
                </a:cubicBezTo>
                <a:cubicBezTo>
                  <a:pt x="1470" y="39"/>
                  <a:pt x="1467" y="38"/>
                  <a:pt x="1467" y="37"/>
                </a:cubicBezTo>
                <a:cubicBezTo>
                  <a:pt x="1467" y="36"/>
                  <a:pt x="1470" y="37"/>
                  <a:pt x="1470" y="37"/>
                </a:cubicBezTo>
                <a:cubicBezTo>
                  <a:pt x="1470" y="37"/>
                  <a:pt x="1472" y="37"/>
                  <a:pt x="1473" y="36"/>
                </a:cubicBezTo>
                <a:cubicBezTo>
                  <a:pt x="1474" y="35"/>
                  <a:pt x="1472" y="34"/>
                  <a:pt x="1473" y="33"/>
                </a:cubicBezTo>
                <a:cubicBezTo>
                  <a:pt x="1473" y="31"/>
                  <a:pt x="1474" y="32"/>
                  <a:pt x="1476" y="32"/>
                </a:cubicBezTo>
                <a:cubicBezTo>
                  <a:pt x="1477" y="31"/>
                  <a:pt x="1478" y="30"/>
                  <a:pt x="1477" y="28"/>
                </a:cubicBezTo>
                <a:cubicBezTo>
                  <a:pt x="1477" y="26"/>
                  <a:pt x="1473" y="27"/>
                  <a:pt x="1471" y="25"/>
                </a:cubicBezTo>
                <a:cubicBezTo>
                  <a:pt x="1469" y="24"/>
                  <a:pt x="1470" y="21"/>
                  <a:pt x="1465" y="19"/>
                </a:cubicBezTo>
                <a:cubicBezTo>
                  <a:pt x="1460" y="17"/>
                  <a:pt x="1462" y="18"/>
                  <a:pt x="1461" y="17"/>
                </a:cubicBezTo>
                <a:cubicBezTo>
                  <a:pt x="1460" y="15"/>
                  <a:pt x="1461" y="15"/>
                  <a:pt x="1462" y="15"/>
                </a:cubicBezTo>
                <a:cubicBezTo>
                  <a:pt x="1464" y="15"/>
                  <a:pt x="1464" y="16"/>
                  <a:pt x="1464" y="16"/>
                </a:cubicBezTo>
                <a:cubicBezTo>
                  <a:pt x="1465" y="12"/>
                  <a:pt x="1465" y="12"/>
                  <a:pt x="1465" y="12"/>
                </a:cubicBezTo>
                <a:cubicBezTo>
                  <a:pt x="1465" y="12"/>
                  <a:pt x="1462" y="10"/>
                  <a:pt x="1460" y="9"/>
                </a:cubicBezTo>
                <a:cubicBezTo>
                  <a:pt x="1458" y="9"/>
                  <a:pt x="1457" y="13"/>
                  <a:pt x="1456" y="14"/>
                </a:cubicBezTo>
                <a:cubicBezTo>
                  <a:pt x="1455" y="15"/>
                  <a:pt x="1453" y="13"/>
                  <a:pt x="1452" y="14"/>
                </a:cubicBezTo>
                <a:cubicBezTo>
                  <a:pt x="1450" y="14"/>
                  <a:pt x="1451" y="16"/>
                  <a:pt x="1448" y="16"/>
                </a:cubicBezTo>
                <a:cubicBezTo>
                  <a:pt x="1445" y="17"/>
                  <a:pt x="1445" y="13"/>
                  <a:pt x="1443" y="12"/>
                </a:cubicBezTo>
                <a:cubicBezTo>
                  <a:pt x="1441" y="12"/>
                  <a:pt x="1443" y="15"/>
                  <a:pt x="1442" y="16"/>
                </a:cubicBezTo>
                <a:cubicBezTo>
                  <a:pt x="1441" y="16"/>
                  <a:pt x="1438" y="12"/>
                  <a:pt x="1438" y="12"/>
                </a:cubicBezTo>
                <a:cubicBezTo>
                  <a:pt x="1438" y="12"/>
                  <a:pt x="1434" y="10"/>
                  <a:pt x="1431" y="11"/>
                </a:cubicBezTo>
                <a:cubicBezTo>
                  <a:pt x="1428" y="12"/>
                  <a:pt x="1430" y="14"/>
                  <a:pt x="1430" y="14"/>
                </a:cubicBezTo>
                <a:cubicBezTo>
                  <a:pt x="1430" y="14"/>
                  <a:pt x="1428" y="14"/>
                  <a:pt x="1426" y="14"/>
                </a:cubicBezTo>
                <a:cubicBezTo>
                  <a:pt x="1423" y="14"/>
                  <a:pt x="1421" y="15"/>
                  <a:pt x="1419" y="17"/>
                </a:cubicBezTo>
                <a:cubicBezTo>
                  <a:pt x="1418" y="18"/>
                  <a:pt x="1417" y="19"/>
                  <a:pt x="1417" y="19"/>
                </a:cubicBezTo>
                <a:cubicBezTo>
                  <a:pt x="1417" y="19"/>
                  <a:pt x="1417" y="20"/>
                  <a:pt x="1419" y="19"/>
                </a:cubicBezTo>
                <a:cubicBezTo>
                  <a:pt x="1421" y="17"/>
                  <a:pt x="1422" y="18"/>
                  <a:pt x="1424" y="17"/>
                </a:cubicBezTo>
                <a:cubicBezTo>
                  <a:pt x="1426" y="17"/>
                  <a:pt x="1427" y="18"/>
                  <a:pt x="1427" y="20"/>
                </a:cubicBezTo>
                <a:cubicBezTo>
                  <a:pt x="1426" y="21"/>
                  <a:pt x="1426" y="23"/>
                  <a:pt x="1424" y="24"/>
                </a:cubicBezTo>
                <a:cubicBezTo>
                  <a:pt x="1422" y="24"/>
                  <a:pt x="1423" y="29"/>
                  <a:pt x="1423" y="29"/>
                </a:cubicBezTo>
                <a:cubicBezTo>
                  <a:pt x="1423" y="29"/>
                  <a:pt x="1421" y="27"/>
                  <a:pt x="1419" y="28"/>
                </a:cubicBezTo>
                <a:cubicBezTo>
                  <a:pt x="1416" y="29"/>
                  <a:pt x="1420" y="29"/>
                  <a:pt x="1417" y="33"/>
                </a:cubicBezTo>
                <a:cubicBezTo>
                  <a:pt x="1414" y="37"/>
                  <a:pt x="1413" y="35"/>
                  <a:pt x="1410" y="37"/>
                </a:cubicBezTo>
                <a:cubicBezTo>
                  <a:pt x="1408" y="38"/>
                  <a:pt x="1409" y="40"/>
                  <a:pt x="1411" y="40"/>
                </a:cubicBezTo>
                <a:cubicBezTo>
                  <a:pt x="1412" y="40"/>
                  <a:pt x="1414" y="40"/>
                  <a:pt x="1416" y="41"/>
                </a:cubicBezTo>
                <a:cubicBezTo>
                  <a:pt x="1417" y="42"/>
                  <a:pt x="1416" y="42"/>
                  <a:pt x="1418" y="45"/>
                </a:cubicBezTo>
                <a:cubicBezTo>
                  <a:pt x="1419" y="47"/>
                  <a:pt x="1416" y="47"/>
                  <a:pt x="1414" y="49"/>
                </a:cubicBezTo>
                <a:cubicBezTo>
                  <a:pt x="1412" y="50"/>
                  <a:pt x="1411" y="49"/>
                  <a:pt x="1410" y="46"/>
                </a:cubicBezTo>
                <a:cubicBezTo>
                  <a:pt x="1410" y="44"/>
                  <a:pt x="1408" y="45"/>
                  <a:pt x="1405" y="44"/>
                </a:cubicBezTo>
                <a:cubicBezTo>
                  <a:pt x="1402" y="43"/>
                  <a:pt x="1401" y="40"/>
                  <a:pt x="1399" y="41"/>
                </a:cubicBezTo>
                <a:cubicBezTo>
                  <a:pt x="1398" y="42"/>
                  <a:pt x="1399" y="42"/>
                  <a:pt x="1401" y="44"/>
                </a:cubicBezTo>
                <a:cubicBezTo>
                  <a:pt x="1402" y="46"/>
                  <a:pt x="1400" y="50"/>
                  <a:pt x="1400" y="50"/>
                </a:cubicBezTo>
                <a:cubicBezTo>
                  <a:pt x="1400" y="50"/>
                  <a:pt x="1396" y="49"/>
                  <a:pt x="1396" y="50"/>
                </a:cubicBezTo>
                <a:cubicBezTo>
                  <a:pt x="1395" y="52"/>
                  <a:pt x="1396" y="54"/>
                  <a:pt x="1395" y="55"/>
                </a:cubicBezTo>
                <a:cubicBezTo>
                  <a:pt x="1393" y="56"/>
                  <a:pt x="1390" y="51"/>
                  <a:pt x="1390" y="51"/>
                </a:cubicBezTo>
                <a:cubicBezTo>
                  <a:pt x="1390" y="51"/>
                  <a:pt x="1390" y="48"/>
                  <a:pt x="1387" y="47"/>
                </a:cubicBezTo>
                <a:cubicBezTo>
                  <a:pt x="1385" y="46"/>
                  <a:pt x="1383" y="48"/>
                  <a:pt x="1381" y="47"/>
                </a:cubicBezTo>
                <a:cubicBezTo>
                  <a:pt x="1380" y="46"/>
                  <a:pt x="1379" y="44"/>
                  <a:pt x="1376" y="44"/>
                </a:cubicBezTo>
                <a:cubicBezTo>
                  <a:pt x="1373" y="44"/>
                  <a:pt x="1377" y="48"/>
                  <a:pt x="1376" y="48"/>
                </a:cubicBezTo>
                <a:cubicBezTo>
                  <a:pt x="1375" y="48"/>
                  <a:pt x="1373" y="47"/>
                  <a:pt x="1372" y="48"/>
                </a:cubicBezTo>
                <a:cubicBezTo>
                  <a:pt x="1370" y="49"/>
                  <a:pt x="1371" y="50"/>
                  <a:pt x="1368" y="51"/>
                </a:cubicBezTo>
                <a:cubicBezTo>
                  <a:pt x="1366" y="53"/>
                  <a:pt x="1365" y="49"/>
                  <a:pt x="1365" y="49"/>
                </a:cubicBezTo>
                <a:cubicBezTo>
                  <a:pt x="1365" y="49"/>
                  <a:pt x="1366" y="45"/>
                  <a:pt x="1364" y="44"/>
                </a:cubicBezTo>
                <a:cubicBezTo>
                  <a:pt x="1362" y="43"/>
                  <a:pt x="1363" y="43"/>
                  <a:pt x="1365" y="42"/>
                </a:cubicBezTo>
                <a:cubicBezTo>
                  <a:pt x="1365" y="42"/>
                  <a:pt x="1365" y="43"/>
                  <a:pt x="1366" y="43"/>
                </a:cubicBezTo>
                <a:cubicBezTo>
                  <a:pt x="1369" y="43"/>
                  <a:pt x="1368" y="45"/>
                  <a:pt x="1369" y="45"/>
                </a:cubicBezTo>
                <a:cubicBezTo>
                  <a:pt x="1371" y="46"/>
                  <a:pt x="1370" y="45"/>
                  <a:pt x="1371" y="43"/>
                </a:cubicBezTo>
                <a:cubicBezTo>
                  <a:pt x="1371" y="42"/>
                  <a:pt x="1370" y="41"/>
                  <a:pt x="1370" y="40"/>
                </a:cubicBezTo>
                <a:cubicBezTo>
                  <a:pt x="1371" y="40"/>
                  <a:pt x="1371" y="40"/>
                  <a:pt x="1372" y="40"/>
                </a:cubicBezTo>
                <a:cubicBezTo>
                  <a:pt x="1374" y="38"/>
                  <a:pt x="1374" y="41"/>
                  <a:pt x="1376" y="41"/>
                </a:cubicBezTo>
                <a:cubicBezTo>
                  <a:pt x="1378" y="41"/>
                  <a:pt x="1380" y="42"/>
                  <a:pt x="1380" y="42"/>
                </a:cubicBezTo>
                <a:cubicBezTo>
                  <a:pt x="1380" y="42"/>
                  <a:pt x="1380" y="40"/>
                  <a:pt x="1378" y="39"/>
                </a:cubicBezTo>
                <a:cubicBezTo>
                  <a:pt x="1377" y="39"/>
                  <a:pt x="1379" y="37"/>
                  <a:pt x="1378" y="36"/>
                </a:cubicBezTo>
                <a:cubicBezTo>
                  <a:pt x="1377" y="35"/>
                  <a:pt x="1375" y="35"/>
                  <a:pt x="1374" y="34"/>
                </a:cubicBezTo>
                <a:cubicBezTo>
                  <a:pt x="1373" y="33"/>
                  <a:pt x="1375" y="32"/>
                  <a:pt x="1377" y="32"/>
                </a:cubicBezTo>
                <a:cubicBezTo>
                  <a:pt x="1378" y="31"/>
                  <a:pt x="1379" y="32"/>
                  <a:pt x="1380" y="31"/>
                </a:cubicBezTo>
                <a:cubicBezTo>
                  <a:pt x="1381" y="31"/>
                  <a:pt x="1377" y="30"/>
                  <a:pt x="1376" y="29"/>
                </a:cubicBezTo>
                <a:cubicBezTo>
                  <a:pt x="1374" y="28"/>
                  <a:pt x="1374" y="30"/>
                  <a:pt x="1372" y="30"/>
                </a:cubicBezTo>
                <a:cubicBezTo>
                  <a:pt x="1371" y="31"/>
                  <a:pt x="1371" y="32"/>
                  <a:pt x="1368" y="32"/>
                </a:cubicBezTo>
                <a:cubicBezTo>
                  <a:pt x="1366" y="32"/>
                  <a:pt x="1367" y="29"/>
                  <a:pt x="1365" y="27"/>
                </a:cubicBezTo>
                <a:cubicBezTo>
                  <a:pt x="1364" y="26"/>
                  <a:pt x="1364" y="28"/>
                  <a:pt x="1362" y="28"/>
                </a:cubicBezTo>
                <a:cubicBezTo>
                  <a:pt x="1359" y="28"/>
                  <a:pt x="1361" y="25"/>
                  <a:pt x="1359" y="26"/>
                </a:cubicBezTo>
                <a:cubicBezTo>
                  <a:pt x="1357" y="26"/>
                  <a:pt x="1360" y="29"/>
                  <a:pt x="1359" y="31"/>
                </a:cubicBezTo>
                <a:cubicBezTo>
                  <a:pt x="1359" y="33"/>
                  <a:pt x="1359" y="32"/>
                  <a:pt x="1358" y="34"/>
                </a:cubicBezTo>
                <a:cubicBezTo>
                  <a:pt x="1357" y="37"/>
                  <a:pt x="1356" y="34"/>
                  <a:pt x="1354" y="36"/>
                </a:cubicBezTo>
                <a:cubicBezTo>
                  <a:pt x="1353" y="38"/>
                  <a:pt x="1356" y="38"/>
                  <a:pt x="1355" y="40"/>
                </a:cubicBezTo>
                <a:cubicBezTo>
                  <a:pt x="1355" y="42"/>
                  <a:pt x="1357" y="44"/>
                  <a:pt x="1358" y="44"/>
                </a:cubicBezTo>
                <a:cubicBezTo>
                  <a:pt x="1358" y="43"/>
                  <a:pt x="1357" y="42"/>
                  <a:pt x="1358" y="39"/>
                </a:cubicBezTo>
                <a:cubicBezTo>
                  <a:pt x="1360" y="37"/>
                  <a:pt x="1362" y="38"/>
                  <a:pt x="1362" y="38"/>
                </a:cubicBezTo>
                <a:cubicBezTo>
                  <a:pt x="1362" y="38"/>
                  <a:pt x="1361" y="39"/>
                  <a:pt x="1361" y="41"/>
                </a:cubicBezTo>
                <a:cubicBezTo>
                  <a:pt x="1360" y="43"/>
                  <a:pt x="1362" y="44"/>
                  <a:pt x="1363" y="45"/>
                </a:cubicBezTo>
                <a:cubicBezTo>
                  <a:pt x="1363" y="47"/>
                  <a:pt x="1363" y="49"/>
                  <a:pt x="1362" y="49"/>
                </a:cubicBezTo>
                <a:cubicBezTo>
                  <a:pt x="1360" y="49"/>
                  <a:pt x="1358" y="49"/>
                  <a:pt x="1356" y="51"/>
                </a:cubicBezTo>
                <a:cubicBezTo>
                  <a:pt x="1354" y="52"/>
                  <a:pt x="1352" y="51"/>
                  <a:pt x="1350" y="51"/>
                </a:cubicBezTo>
                <a:cubicBezTo>
                  <a:pt x="1348" y="50"/>
                  <a:pt x="1350" y="47"/>
                  <a:pt x="1349" y="45"/>
                </a:cubicBezTo>
                <a:cubicBezTo>
                  <a:pt x="1349" y="44"/>
                  <a:pt x="1347" y="44"/>
                  <a:pt x="1347" y="44"/>
                </a:cubicBezTo>
                <a:cubicBezTo>
                  <a:pt x="1347" y="44"/>
                  <a:pt x="1345" y="42"/>
                  <a:pt x="1343" y="40"/>
                </a:cubicBezTo>
                <a:cubicBezTo>
                  <a:pt x="1342" y="37"/>
                  <a:pt x="1340" y="40"/>
                  <a:pt x="1340" y="40"/>
                </a:cubicBezTo>
                <a:cubicBezTo>
                  <a:pt x="1340" y="40"/>
                  <a:pt x="1338" y="36"/>
                  <a:pt x="1337" y="34"/>
                </a:cubicBezTo>
                <a:cubicBezTo>
                  <a:pt x="1337" y="33"/>
                  <a:pt x="1334" y="36"/>
                  <a:pt x="1332" y="36"/>
                </a:cubicBezTo>
                <a:cubicBezTo>
                  <a:pt x="1329" y="35"/>
                  <a:pt x="1331" y="34"/>
                  <a:pt x="1331" y="31"/>
                </a:cubicBezTo>
                <a:cubicBezTo>
                  <a:pt x="1330" y="28"/>
                  <a:pt x="1333" y="28"/>
                  <a:pt x="1332" y="27"/>
                </a:cubicBezTo>
                <a:cubicBezTo>
                  <a:pt x="1330" y="26"/>
                  <a:pt x="1330" y="25"/>
                  <a:pt x="1331" y="23"/>
                </a:cubicBezTo>
                <a:cubicBezTo>
                  <a:pt x="1332" y="21"/>
                  <a:pt x="1333" y="24"/>
                  <a:pt x="1334" y="25"/>
                </a:cubicBezTo>
                <a:cubicBezTo>
                  <a:pt x="1334" y="27"/>
                  <a:pt x="1337" y="24"/>
                  <a:pt x="1338" y="28"/>
                </a:cubicBezTo>
                <a:cubicBezTo>
                  <a:pt x="1339" y="32"/>
                  <a:pt x="1340" y="33"/>
                  <a:pt x="1340" y="33"/>
                </a:cubicBezTo>
                <a:cubicBezTo>
                  <a:pt x="1340" y="33"/>
                  <a:pt x="1340" y="31"/>
                  <a:pt x="1341" y="29"/>
                </a:cubicBezTo>
                <a:cubicBezTo>
                  <a:pt x="1341" y="27"/>
                  <a:pt x="1339" y="22"/>
                  <a:pt x="1337" y="22"/>
                </a:cubicBezTo>
                <a:cubicBezTo>
                  <a:pt x="1335" y="21"/>
                  <a:pt x="1336" y="19"/>
                  <a:pt x="1333" y="19"/>
                </a:cubicBezTo>
                <a:cubicBezTo>
                  <a:pt x="1330" y="18"/>
                  <a:pt x="1328" y="21"/>
                  <a:pt x="1328" y="21"/>
                </a:cubicBezTo>
                <a:cubicBezTo>
                  <a:pt x="1328" y="21"/>
                  <a:pt x="1328" y="19"/>
                  <a:pt x="1328" y="17"/>
                </a:cubicBezTo>
                <a:cubicBezTo>
                  <a:pt x="1327" y="16"/>
                  <a:pt x="1326" y="16"/>
                  <a:pt x="1323" y="15"/>
                </a:cubicBezTo>
                <a:cubicBezTo>
                  <a:pt x="1320" y="15"/>
                  <a:pt x="1322" y="13"/>
                  <a:pt x="1321" y="10"/>
                </a:cubicBezTo>
                <a:cubicBezTo>
                  <a:pt x="1321" y="7"/>
                  <a:pt x="1322" y="4"/>
                  <a:pt x="1321" y="5"/>
                </a:cubicBezTo>
                <a:cubicBezTo>
                  <a:pt x="1320" y="6"/>
                  <a:pt x="1319" y="10"/>
                  <a:pt x="1320" y="13"/>
                </a:cubicBezTo>
                <a:cubicBezTo>
                  <a:pt x="1321" y="15"/>
                  <a:pt x="1322" y="16"/>
                  <a:pt x="1321" y="17"/>
                </a:cubicBezTo>
                <a:cubicBezTo>
                  <a:pt x="1321" y="19"/>
                  <a:pt x="1320" y="19"/>
                  <a:pt x="1320" y="19"/>
                </a:cubicBezTo>
                <a:cubicBezTo>
                  <a:pt x="1320" y="19"/>
                  <a:pt x="1317" y="19"/>
                  <a:pt x="1314" y="19"/>
                </a:cubicBezTo>
                <a:cubicBezTo>
                  <a:pt x="1311" y="19"/>
                  <a:pt x="1312" y="22"/>
                  <a:pt x="1314" y="23"/>
                </a:cubicBezTo>
                <a:cubicBezTo>
                  <a:pt x="1316" y="24"/>
                  <a:pt x="1318" y="22"/>
                  <a:pt x="1318" y="24"/>
                </a:cubicBezTo>
                <a:cubicBezTo>
                  <a:pt x="1319" y="26"/>
                  <a:pt x="1322" y="24"/>
                  <a:pt x="1324" y="24"/>
                </a:cubicBezTo>
                <a:cubicBezTo>
                  <a:pt x="1326" y="25"/>
                  <a:pt x="1326" y="26"/>
                  <a:pt x="1325" y="28"/>
                </a:cubicBezTo>
                <a:cubicBezTo>
                  <a:pt x="1324" y="29"/>
                  <a:pt x="1322" y="30"/>
                  <a:pt x="1319" y="30"/>
                </a:cubicBezTo>
                <a:cubicBezTo>
                  <a:pt x="1317" y="30"/>
                  <a:pt x="1315" y="27"/>
                  <a:pt x="1312" y="28"/>
                </a:cubicBezTo>
                <a:cubicBezTo>
                  <a:pt x="1308" y="28"/>
                  <a:pt x="1312" y="31"/>
                  <a:pt x="1311" y="32"/>
                </a:cubicBezTo>
                <a:cubicBezTo>
                  <a:pt x="1309" y="34"/>
                  <a:pt x="1309" y="31"/>
                  <a:pt x="1307" y="32"/>
                </a:cubicBezTo>
                <a:cubicBezTo>
                  <a:pt x="1304" y="33"/>
                  <a:pt x="1307" y="35"/>
                  <a:pt x="1305" y="36"/>
                </a:cubicBezTo>
                <a:cubicBezTo>
                  <a:pt x="1302" y="37"/>
                  <a:pt x="1300" y="36"/>
                  <a:pt x="1300" y="36"/>
                </a:cubicBezTo>
                <a:cubicBezTo>
                  <a:pt x="1300" y="39"/>
                  <a:pt x="1300" y="39"/>
                  <a:pt x="1300" y="39"/>
                </a:cubicBezTo>
                <a:cubicBezTo>
                  <a:pt x="1300" y="39"/>
                  <a:pt x="1303" y="40"/>
                  <a:pt x="1305" y="40"/>
                </a:cubicBezTo>
                <a:cubicBezTo>
                  <a:pt x="1307" y="40"/>
                  <a:pt x="1308" y="42"/>
                  <a:pt x="1308" y="44"/>
                </a:cubicBezTo>
                <a:cubicBezTo>
                  <a:pt x="1308" y="46"/>
                  <a:pt x="1306" y="46"/>
                  <a:pt x="1306" y="46"/>
                </a:cubicBezTo>
                <a:cubicBezTo>
                  <a:pt x="1306" y="46"/>
                  <a:pt x="1303" y="46"/>
                  <a:pt x="1302" y="46"/>
                </a:cubicBezTo>
                <a:cubicBezTo>
                  <a:pt x="1301" y="46"/>
                  <a:pt x="1300" y="45"/>
                  <a:pt x="1298" y="48"/>
                </a:cubicBezTo>
                <a:cubicBezTo>
                  <a:pt x="1297" y="50"/>
                  <a:pt x="1298" y="51"/>
                  <a:pt x="1298" y="52"/>
                </a:cubicBezTo>
                <a:cubicBezTo>
                  <a:pt x="1298" y="52"/>
                  <a:pt x="1297" y="52"/>
                  <a:pt x="1293" y="52"/>
                </a:cubicBezTo>
                <a:cubicBezTo>
                  <a:pt x="1293" y="52"/>
                  <a:pt x="1293" y="51"/>
                  <a:pt x="1294" y="50"/>
                </a:cubicBezTo>
                <a:cubicBezTo>
                  <a:pt x="1296" y="45"/>
                  <a:pt x="1296" y="45"/>
                  <a:pt x="1295" y="44"/>
                </a:cubicBezTo>
                <a:cubicBezTo>
                  <a:pt x="1293" y="43"/>
                  <a:pt x="1287" y="31"/>
                  <a:pt x="1289" y="39"/>
                </a:cubicBezTo>
                <a:cubicBezTo>
                  <a:pt x="1292" y="47"/>
                  <a:pt x="1289" y="44"/>
                  <a:pt x="1289" y="45"/>
                </a:cubicBezTo>
                <a:cubicBezTo>
                  <a:pt x="1290" y="47"/>
                  <a:pt x="1288" y="49"/>
                  <a:pt x="1289" y="50"/>
                </a:cubicBezTo>
                <a:cubicBezTo>
                  <a:pt x="1290" y="51"/>
                  <a:pt x="1291" y="52"/>
                  <a:pt x="1291" y="53"/>
                </a:cubicBezTo>
                <a:cubicBezTo>
                  <a:pt x="1290" y="54"/>
                  <a:pt x="1291" y="56"/>
                  <a:pt x="1291" y="56"/>
                </a:cubicBezTo>
                <a:cubicBezTo>
                  <a:pt x="1284" y="57"/>
                  <a:pt x="1284" y="57"/>
                  <a:pt x="1284" y="57"/>
                </a:cubicBezTo>
                <a:cubicBezTo>
                  <a:pt x="1280" y="57"/>
                  <a:pt x="1283" y="61"/>
                  <a:pt x="1279" y="62"/>
                </a:cubicBezTo>
                <a:cubicBezTo>
                  <a:pt x="1276" y="63"/>
                  <a:pt x="1276" y="63"/>
                  <a:pt x="1273" y="65"/>
                </a:cubicBezTo>
                <a:cubicBezTo>
                  <a:pt x="1270" y="68"/>
                  <a:pt x="1274" y="68"/>
                  <a:pt x="1272" y="71"/>
                </a:cubicBezTo>
                <a:cubicBezTo>
                  <a:pt x="1269" y="75"/>
                  <a:pt x="1269" y="73"/>
                  <a:pt x="1266" y="74"/>
                </a:cubicBezTo>
                <a:cubicBezTo>
                  <a:pt x="1262" y="76"/>
                  <a:pt x="1267" y="77"/>
                  <a:pt x="1263" y="80"/>
                </a:cubicBezTo>
                <a:cubicBezTo>
                  <a:pt x="1260" y="84"/>
                  <a:pt x="1262" y="77"/>
                  <a:pt x="1259" y="82"/>
                </a:cubicBezTo>
                <a:cubicBezTo>
                  <a:pt x="1257" y="87"/>
                  <a:pt x="1259" y="86"/>
                  <a:pt x="1256" y="88"/>
                </a:cubicBezTo>
                <a:cubicBezTo>
                  <a:pt x="1253" y="89"/>
                  <a:pt x="1259" y="83"/>
                  <a:pt x="1253" y="86"/>
                </a:cubicBezTo>
                <a:cubicBezTo>
                  <a:pt x="1248" y="90"/>
                  <a:pt x="1253" y="90"/>
                  <a:pt x="1254" y="93"/>
                </a:cubicBezTo>
                <a:cubicBezTo>
                  <a:pt x="1254" y="96"/>
                  <a:pt x="1252" y="95"/>
                  <a:pt x="1249" y="95"/>
                </a:cubicBezTo>
                <a:cubicBezTo>
                  <a:pt x="1246" y="95"/>
                  <a:pt x="1248" y="92"/>
                  <a:pt x="1246" y="91"/>
                </a:cubicBezTo>
                <a:cubicBezTo>
                  <a:pt x="1244" y="90"/>
                  <a:pt x="1245" y="92"/>
                  <a:pt x="1242" y="91"/>
                </a:cubicBezTo>
                <a:cubicBezTo>
                  <a:pt x="1239" y="90"/>
                  <a:pt x="1243" y="87"/>
                  <a:pt x="1241" y="86"/>
                </a:cubicBezTo>
                <a:cubicBezTo>
                  <a:pt x="1240" y="84"/>
                  <a:pt x="1237" y="88"/>
                  <a:pt x="1235" y="87"/>
                </a:cubicBezTo>
                <a:cubicBezTo>
                  <a:pt x="1233" y="87"/>
                  <a:pt x="1235" y="85"/>
                  <a:pt x="1234" y="83"/>
                </a:cubicBezTo>
                <a:cubicBezTo>
                  <a:pt x="1233" y="82"/>
                  <a:pt x="1232" y="85"/>
                  <a:pt x="1230" y="83"/>
                </a:cubicBezTo>
                <a:cubicBezTo>
                  <a:pt x="1229" y="81"/>
                  <a:pt x="1232" y="81"/>
                  <a:pt x="1233" y="80"/>
                </a:cubicBezTo>
                <a:cubicBezTo>
                  <a:pt x="1234" y="79"/>
                  <a:pt x="1233" y="78"/>
                  <a:pt x="1234" y="76"/>
                </a:cubicBezTo>
                <a:cubicBezTo>
                  <a:pt x="1235" y="74"/>
                  <a:pt x="1236" y="77"/>
                  <a:pt x="1238" y="76"/>
                </a:cubicBezTo>
                <a:cubicBezTo>
                  <a:pt x="1240" y="76"/>
                  <a:pt x="1238" y="80"/>
                  <a:pt x="1240" y="80"/>
                </a:cubicBezTo>
                <a:cubicBezTo>
                  <a:pt x="1242" y="81"/>
                  <a:pt x="1242" y="78"/>
                  <a:pt x="1239" y="75"/>
                </a:cubicBezTo>
                <a:cubicBezTo>
                  <a:pt x="1237" y="71"/>
                  <a:pt x="1242" y="73"/>
                  <a:pt x="1240" y="70"/>
                </a:cubicBezTo>
                <a:cubicBezTo>
                  <a:pt x="1239" y="66"/>
                  <a:pt x="1237" y="69"/>
                  <a:pt x="1235" y="67"/>
                </a:cubicBezTo>
                <a:cubicBezTo>
                  <a:pt x="1234" y="64"/>
                  <a:pt x="1233" y="63"/>
                  <a:pt x="1230" y="64"/>
                </a:cubicBezTo>
                <a:cubicBezTo>
                  <a:pt x="1230" y="64"/>
                  <a:pt x="1229" y="67"/>
                  <a:pt x="1226" y="69"/>
                </a:cubicBezTo>
                <a:cubicBezTo>
                  <a:pt x="1223" y="71"/>
                  <a:pt x="1223" y="68"/>
                  <a:pt x="1220" y="69"/>
                </a:cubicBezTo>
                <a:cubicBezTo>
                  <a:pt x="1220" y="68"/>
                  <a:pt x="1220" y="67"/>
                  <a:pt x="1220" y="67"/>
                </a:cubicBezTo>
                <a:cubicBezTo>
                  <a:pt x="1221" y="65"/>
                  <a:pt x="1223" y="64"/>
                  <a:pt x="1222" y="62"/>
                </a:cubicBezTo>
                <a:cubicBezTo>
                  <a:pt x="1221" y="60"/>
                  <a:pt x="1220" y="65"/>
                  <a:pt x="1220" y="60"/>
                </a:cubicBezTo>
                <a:cubicBezTo>
                  <a:pt x="1220" y="55"/>
                  <a:pt x="1219" y="54"/>
                  <a:pt x="1219" y="52"/>
                </a:cubicBezTo>
                <a:cubicBezTo>
                  <a:pt x="1218" y="50"/>
                  <a:pt x="1218" y="47"/>
                  <a:pt x="1218" y="47"/>
                </a:cubicBezTo>
                <a:cubicBezTo>
                  <a:pt x="1217" y="48"/>
                  <a:pt x="1219" y="52"/>
                  <a:pt x="1217" y="56"/>
                </a:cubicBezTo>
                <a:cubicBezTo>
                  <a:pt x="1216" y="59"/>
                  <a:pt x="1215" y="59"/>
                  <a:pt x="1215" y="62"/>
                </a:cubicBezTo>
                <a:cubicBezTo>
                  <a:pt x="1216" y="64"/>
                  <a:pt x="1216" y="67"/>
                  <a:pt x="1218" y="67"/>
                </a:cubicBezTo>
                <a:cubicBezTo>
                  <a:pt x="1218" y="67"/>
                  <a:pt x="1219" y="68"/>
                  <a:pt x="1219" y="69"/>
                </a:cubicBezTo>
                <a:cubicBezTo>
                  <a:pt x="1216" y="70"/>
                  <a:pt x="1220" y="73"/>
                  <a:pt x="1216" y="74"/>
                </a:cubicBezTo>
                <a:cubicBezTo>
                  <a:pt x="1213" y="75"/>
                  <a:pt x="1217" y="67"/>
                  <a:pt x="1215" y="67"/>
                </a:cubicBezTo>
                <a:cubicBezTo>
                  <a:pt x="1213" y="67"/>
                  <a:pt x="1214" y="64"/>
                  <a:pt x="1212" y="63"/>
                </a:cubicBezTo>
                <a:cubicBezTo>
                  <a:pt x="1212" y="63"/>
                  <a:pt x="1211" y="63"/>
                  <a:pt x="1211" y="62"/>
                </a:cubicBezTo>
                <a:cubicBezTo>
                  <a:pt x="1212" y="60"/>
                  <a:pt x="1212" y="56"/>
                  <a:pt x="1211" y="55"/>
                </a:cubicBezTo>
                <a:cubicBezTo>
                  <a:pt x="1209" y="52"/>
                  <a:pt x="1211" y="49"/>
                  <a:pt x="1210" y="48"/>
                </a:cubicBezTo>
                <a:cubicBezTo>
                  <a:pt x="1209" y="46"/>
                  <a:pt x="1207" y="52"/>
                  <a:pt x="1207" y="54"/>
                </a:cubicBezTo>
                <a:cubicBezTo>
                  <a:pt x="1207" y="55"/>
                  <a:pt x="1207" y="57"/>
                  <a:pt x="1206" y="59"/>
                </a:cubicBezTo>
                <a:cubicBezTo>
                  <a:pt x="1204" y="58"/>
                  <a:pt x="1206" y="63"/>
                  <a:pt x="1204" y="64"/>
                </a:cubicBezTo>
                <a:cubicBezTo>
                  <a:pt x="1202" y="66"/>
                  <a:pt x="1202" y="60"/>
                  <a:pt x="1199" y="61"/>
                </a:cubicBezTo>
                <a:cubicBezTo>
                  <a:pt x="1196" y="62"/>
                  <a:pt x="1199" y="63"/>
                  <a:pt x="1198" y="66"/>
                </a:cubicBezTo>
                <a:cubicBezTo>
                  <a:pt x="1197" y="70"/>
                  <a:pt x="1195" y="67"/>
                  <a:pt x="1192" y="69"/>
                </a:cubicBezTo>
                <a:cubicBezTo>
                  <a:pt x="1188" y="70"/>
                  <a:pt x="1190" y="72"/>
                  <a:pt x="1190" y="75"/>
                </a:cubicBezTo>
                <a:cubicBezTo>
                  <a:pt x="1190" y="78"/>
                  <a:pt x="1192" y="77"/>
                  <a:pt x="1192" y="80"/>
                </a:cubicBezTo>
                <a:cubicBezTo>
                  <a:pt x="1193" y="82"/>
                  <a:pt x="1191" y="81"/>
                  <a:pt x="1189" y="83"/>
                </a:cubicBezTo>
                <a:cubicBezTo>
                  <a:pt x="1188" y="85"/>
                  <a:pt x="1190" y="86"/>
                  <a:pt x="1191" y="87"/>
                </a:cubicBezTo>
                <a:cubicBezTo>
                  <a:pt x="1192" y="88"/>
                  <a:pt x="1192" y="88"/>
                  <a:pt x="1190" y="91"/>
                </a:cubicBezTo>
                <a:cubicBezTo>
                  <a:pt x="1187" y="94"/>
                  <a:pt x="1191" y="94"/>
                  <a:pt x="1192" y="96"/>
                </a:cubicBezTo>
                <a:cubicBezTo>
                  <a:pt x="1193" y="98"/>
                  <a:pt x="1192" y="98"/>
                  <a:pt x="1190" y="100"/>
                </a:cubicBezTo>
                <a:cubicBezTo>
                  <a:pt x="1187" y="102"/>
                  <a:pt x="1187" y="100"/>
                  <a:pt x="1183" y="102"/>
                </a:cubicBezTo>
                <a:cubicBezTo>
                  <a:pt x="1180" y="104"/>
                  <a:pt x="1183" y="105"/>
                  <a:pt x="1179" y="107"/>
                </a:cubicBezTo>
                <a:cubicBezTo>
                  <a:pt x="1176" y="108"/>
                  <a:pt x="1179" y="104"/>
                  <a:pt x="1178" y="103"/>
                </a:cubicBezTo>
                <a:cubicBezTo>
                  <a:pt x="1177" y="103"/>
                  <a:pt x="1180" y="101"/>
                  <a:pt x="1179" y="100"/>
                </a:cubicBezTo>
                <a:cubicBezTo>
                  <a:pt x="1177" y="98"/>
                  <a:pt x="1177" y="100"/>
                  <a:pt x="1175" y="99"/>
                </a:cubicBezTo>
                <a:cubicBezTo>
                  <a:pt x="1173" y="98"/>
                  <a:pt x="1175" y="96"/>
                  <a:pt x="1172" y="95"/>
                </a:cubicBezTo>
                <a:cubicBezTo>
                  <a:pt x="1168" y="95"/>
                  <a:pt x="1173" y="99"/>
                  <a:pt x="1171" y="100"/>
                </a:cubicBezTo>
                <a:cubicBezTo>
                  <a:pt x="1169" y="101"/>
                  <a:pt x="1169" y="98"/>
                  <a:pt x="1165" y="96"/>
                </a:cubicBezTo>
                <a:cubicBezTo>
                  <a:pt x="1162" y="94"/>
                  <a:pt x="1165" y="93"/>
                  <a:pt x="1163" y="91"/>
                </a:cubicBezTo>
                <a:cubicBezTo>
                  <a:pt x="1161" y="89"/>
                  <a:pt x="1161" y="93"/>
                  <a:pt x="1157" y="92"/>
                </a:cubicBezTo>
                <a:cubicBezTo>
                  <a:pt x="1153" y="91"/>
                  <a:pt x="1156" y="90"/>
                  <a:pt x="1151" y="89"/>
                </a:cubicBezTo>
                <a:cubicBezTo>
                  <a:pt x="1147" y="89"/>
                  <a:pt x="1149" y="90"/>
                  <a:pt x="1147" y="92"/>
                </a:cubicBezTo>
                <a:cubicBezTo>
                  <a:pt x="1144" y="93"/>
                  <a:pt x="1147" y="95"/>
                  <a:pt x="1143" y="96"/>
                </a:cubicBezTo>
                <a:cubicBezTo>
                  <a:pt x="1138" y="97"/>
                  <a:pt x="1140" y="95"/>
                  <a:pt x="1138" y="93"/>
                </a:cubicBezTo>
                <a:cubicBezTo>
                  <a:pt x="1137" y="91"/>
                  <a:pt x="1136" y="94"/>
                  <a:pt x="1135" y="92"/>
                </a:cubicBezTo>
                <a:cubicBezTo>
                  <a:pt x="1134" y="91"/>
                  <a:pt x="1136" y="89"/>
                  <a:pt x="1135" y="86"/>
                </a:cubicBezTo>
                <a:cubicBezTo>
                  <a:pt x="1135" y="83"/>
                  <a:pt x="1136" y="82"/>
                  <a:pt x="1134" y="83"/>
                </a:cubicBezTo>
                <a:cubicBezTo>
                  <a:pt x="1132" y="84"/>
                  <a:pt x="1135" y="87"/>
                  <a:pt x="1133" y="90"/>
                </a:cubicBezTo>
                <a:cubicBezTo>
                  <a:pt x="1131" y="93"/>
                  <a:pt x="1133" y="92"/>
                  <a:pt x="1133" y="95"/>
                </a:cubicBezTo>
                <a:cubicBezTo>
                  <a:pt x="1134" y="98"/>
                  <a:pt x="1132" y="98"/>
                  <a:pt x="1130" y="96"/>
                </a:cubicBezTo>
                <a:cubicBezTo>
                  <a:pt x="1128" y="94"/>
                  <a:pt x="1132" y="89"/>
                  <a:pt x="1130" y="90"/>
                </a:cubicBezTo>
                <a:cubicBezTo>
                  <a:pt x="1128" y="92"/>
                  <a:pt x="1126" y="91"/>
                  <a:pt x="1123" y="85"/>
                </a:cubicBezTo>
                <a:cubicBezTo>
                  <a:pt x="1120" y="80"/>
                  <a:pt x="1127" y="81"/>
                  <a:pt x="1126" y="79"/>
                </a:cubicBezTo>
                <a:cubicBezTo>
                  <a:pt x="1125" y="77"/>
                  <a:pt x="1127" y="77"/>
                  <a:pt x="1125" y="77"/>
                </a:cubicBezTo>
                <a:cubicBezTo>
                  <a:pt x="1123" y="77"/>
                  <a:pt x="1122" y="80"/>
                  <a:pt x="1120" y="80"/>
                </a:cubicBezTo>
                <a:cubicBezTo>
                  <a:pt x="1118" y="80"/>
                  <a:pt x="1120" y="77"/>
                  <a:pt x="1119" y="76"/>
                </a:cubicBezTo>
                <a:cubicBezTo>
                  <a:pt x="1118" y="75"/>
                  <a:pt x="1118" y="77"/>
                  <a:pt x="1114" y="75"/>
                </a:cubicBezTo>
                <a:cubicBezTo>
                  <a:pt x="1110" y="74"/>
                  <a:pt x="1116" y="72"/>
                  <a:pt x="1116" y="71"/>
                </a:cubicBezTo>
                <a:cubicBezTo>
                  <a:pt x="1115" y="69"/>
                  <a:pt x="1118" y="70"/>
                  <a:pt x="1120" y="70"/>
                </a:cubicBezTo>
                <a:cubicBezTo>
                  <a:pt x="1122" y="70"/>
                  <a:pt x="1120" y="67"/>
                  <a:pt x="1120" y="65"/>
                </a:cubicBezTo>
                <a:cubicBezTo>
                  <a:pt x="1120" y="63"/>
                  <a:pt x="1121" y="64"/>
                  <a:pt x="1123" y="64"/>
                </a:cubicBezTo>
                <a:cubicBezTo>
                  <a:pt x="1124" y="65"/>
                  <a:pt x="1123" y="69"/>
                  <a:pt x="1124" y="69"/>
                </a:cubicBezTo>
                <a:cubicBezTo>
                  <a:pt x="1125" y="70"/>
                  <a:pt x="1126" y="67"/>
                  <a:pt x="1127" y="66"/>
                </a:cubicBezTo>
                <a:cubicBezTo>
                  <a:pt x="1129" y="64"/>
                  <a:pt x="1129" y="61"/>
                  <a:pt x="1129" y="60"/>
                </a:cubicBezTo>
                <a:cubicBezTo>
                  <a:pt x="1129" y="58"/>
                  <a:pt x="1131" y="59"/>
                  <a:pt x="1133" y="59"/>
                </a:cubicBezTo>
                <a:cubicBezTo>
                  <a:pt x="1136" y="58"/>
                  <a:pt x="1135" y="63"/>
                  <a:pt x="1137" y="62"/>
                </a:cubicBezTo>
                <a:cubicBezTo>
                  <a:pt x="1138" y="61"/>
                  <a:pt x="1138" y="59"/>
                  <a:pt x="1137" y="57"/>
                </a:cubicBezTo>
                <a:cubicBezTo>
                  <a:pt x="1135" y="55"/>
                  <a:pt x="1138" y="54"/>
                  <a:pt x="1137" y="51"/>
                </a:cubicBezTo>
                <a:cubicBezTo>
                  <a:pt x="1135" y="47"/>
                  <a:pt x="1135" y="47"/>
                  <a:pt x="1134" y="45"/>
                </a:cubicBezTo>
                <a:cubicBezTo>
                  <a:pt x="1134" y="43"/>
                  <a:pt x="1137" y="44"/>
                  <a:pt x="1138" y="45"/>
                </a:cubicBezTo>
                <a:cubicBezTo>
                  <a:pt x="1140" y="46"/>
                  <a:pt x="1141" y="43"/>
                  <a:pt x="1142" y="40"/>
                </a:cubicBezTo>
                <a:cubicBezTo>
                  <a:pt x="1143" y="37"/>
                  <a:pt x="1142" y="36"/>
                  <a:pt x="1139" y="37"/>
                </a:cubicBezTo>
                <a:cubicBezTo>
                  <a:pt x="1137" y="37"/>
                  <a:pt x="1137" y="34"/>
                  <a:pt x="1135" y="32"/>
                </a:cubicBezTo>
                <a:cubicBezTo>
                  <a:pt x="1132" y="29"/>
                  <a:pt x="1133" y="29"/>
                  <a:pt x="1131" y="29"/>
                </a:cubicBezTo>
                <a:cubicBezTo>
                  <a:pt x="1130" y="29"/>
                  <a:pt x="1129" y="28"/>
                  <a:pt x="1126" y="24"/>
                </a:cubicBezTo>
                <a:cubicBezTo>
                  <a:pt x="1124" y="20"/>
                  <a:pt x="1128" y="20"/>
                  <a:pt x="1127" y="19"/>
                </a:cubicBezTo>
                <a:cubicBezTo>
                  <a:pt x="1126" y="18"/>
                  <a:pt x="1123" y="22"/>
                  <a:pt x="1123" y="22"/>
                </a:cubicBezTo>
                <a:cubicBezTo>
                  <a:pt x="1123" y="22"/>
                  <a:pt x="1124" y="26"/>
                  <a:pt x="1126" y="28"/>
                </a:cubicBezTo>
                <a:cubicBezTo>
                  <a:pt x="1127" y="31"/>
                  <a:pt x="1124" y="31"/>
                  <a:pt x="1124" y="31"/>
                </a:cubicBezTo>
                <a:cubicBezTo>
                  <a:pt x="1124" y="31"/>
                  <a:pt x="1126" y="33"/>
                  <a:pt x="1128" y="35"/>
                </a:cubicBezTo>
                <a:cubicBezTo>
                  <a:pt x="1132" y="37"/>
                  <a:pt x="1127" y="37"/>
                  <a:pt x="1124" y="37"/>
                </a:cubicBezTo>
                <a:cubicBezTo>
                  <a:pt x="1121" y="37"/>
                  <a:pt x="1124" y="41"/>
                  <a:pt x="1123" y="42"/>
                </a:cubicBezTo>
                <a:cubicBezTo>
                  <a:pt x="1122" y="42"/>
                  <a:pt x="1120" y="38"/>
                  <a:pt x="1120" y="38"/>
                </a:cubicBezTo>
                <a:cubicBezTo>
                  <a:pt x="1120" y="32"/>
                  <a:pt x="1120" y="32"/>
                  <a:pt x="1120" y="32"/>
                </a:cubicBezTo>
                <a:cubicBezTo>
                  <a:pt x="1120" y="32"/>
                  <a:pt x="1119" y="30"/>
                  <a:pt x="1118" y="29"/>
                </a:cubicBezTo>
                <a:cubicBezTo>
                  <a:pt x="1116" y="28"/>
                  <a:pt x="1116" y="31"/>
                  <a:pt x="1114" y="31"/>
                </a:cubicBezTo>
                <a:cubicBezTo>
                  <a:pt x="1112" y="31"/>
                  <a:pt x="1114" y="28"/>
                  <a:pt x="1113" y="27"/>
                </a:cubicBezTo>
                <a:cubicBezTo>
                  <a:pt x="1112" y="27"/>
                  <a:pt x="1112" y="25"/>
                  <a:pt x="1112" y="25"/>
                </a:cubicBezTo>
                <a:cubicBezTo>
                  <a:pt x="1112" y="25"/>
                  <a:pt x="1114" y="25"/>
                  <a:pt x="1115" y="23"/>
                </a:cubicBezTo>
                <a:cubicBezTo>
                  <a:pt x="1116" y="21"/>
                  <a:pt x="1113" y="20"/>
                  <a:pt x="1113" y="20"/>
                </a:cubicBezTo>
                <a:cubicBezTo>
                  <a:pt x="1113" y="20"/>
                  <a:pt x="1118" y="21"/>
                  <a:pt x="1118" y="18"/>
                </a:cubicBezTo>
                <a:cubicBezTo>
                  <a:pt x="1117" y="14"/>
                  <a:pt x="1115" y="16"/>
                  <a:pt x="1115" y="16"/>
                </a:cubicBezTo>
                <a:cubicBezTo>
                  <a:pt x="1115" y="16"/>
                  <a:pt x="1117" y="13"/>
                  <a:pt x="1116" y="11"/>
                </a:cubicBezTo>
                <a:cubicBezTo>
                  <a:pt x="1116" y="9"/>
                  <a:pt x="1115" y="11"/>
                  <a:pt x="1112" y="10"/>
                </a:cubicBezTo>
                <a:cubicBezTo>
                  <a:pt x="1110" y="10"/>
                  <a:pt x="1114" y="10"/>
                  <a:pt x="1114" y="8"/>
                </a:cubicBezTo>
                <a:cubicBezTo>
                  <a:pt x="1113" y="6"/>
                  <a:pt x="1115" y="5"/>
                  <a:pt x="1115" y="4"/>
                </a:cubicBezTo>
                <a:cubicBezTo>
                  <a:pt x="1114" y="2"/>
                  <a:pt x="1115" y="2"/>
                  <a:pt x="1112" y="1"/>
                </a:cubicBezTo>
                <a:cubicBezTo>
                  <a:pt x="1110" y="0"/>
                  <a:pt x="1113" y="6"/>
                  <a:pt x="1110" y="6"/>
                </a:cubicBezTo>
                <a:cubicBezTo>
                  <a:pt x="1108" y="7"/>
                  <a:pt x="1111" y="4"/>
                  <a:pt x="1110" y="4"/>
                </a:cubicBezTo>
                <a:cubicBezTo>
                  <a:pt x="1109" y="3"/>
                  <a:pt x="1107" y="3"/>
                  <a:pt x="1105" y="7"/>
                </a:cubicBezTo>
                <a:cubicBezTo>
                  <a:pt x="1102" y="12"/>
                  <a:pt x="1107" y="9"/>
                  <a:pt x="1107" y="10"/>
                </a:cubicBezTo>
                <a:cubicBezTo>
                  <a:pt x="1108" y="12"/>
                  <a:pt x="1109" y="12"/>
                  <a:pt x="1109" y="14"/>
                </a:cubicBezTo>
                <a:cubicBezTo>
                  <a:pt x="1108" y="16"/>
                  <a:pt x="1107" y="13"/>
                  <a:pt x="1106" y="16"/>
                </a:cubicBezTo>
                <a:cubicBezTo>
                  <a:pt x="1105" y="19"/>
                  <a:pt x="1108" y="17"/>
                  <a:pt x="1109" y="19"/>
                </a:cubicBezTo>
                <a:cubicBezTo>
                  <a:pt x="1110" y="21"/>
                  <a:pt x="1108" y="22"/>
                  <a:pt x="1104" y="23"/>
                </a:cubicBezTo>
                <a:cubicBezTo>
                  <a:pt x="1100" y="23"/>
                  <a:pt x="1102" y="20"/>
                  <a:pt x="1099" y="21"/>
                </a:cubicBezTo>
                <a:cubicBezTo>
                  <a:pt x="1096" y="21"/>
                  <a:pt x="1098" y="23"/>
                  <a:pt x="1097" y="25"/>
                </a:cubicBezTo>
                <a:cubicBezTo>
                  <a:pt x="1095" y="27"/>
                  <a:pt x="1098" y="28"/>
                  <a:pt x="1097" y="31"/>
                </a:cubicBezTo>
                <a:cubicBezTo>
                  <a:pt x="1096" y="34"/>
                  <a:pt x="1098" y="34"/>
                  <a:pt x="1095" y="33"/>
                </a:cubicBezTo>
                <a:cubicBezTo>
                  <a:pt x="1092" y="33"/>
                  <a:pt x="1097" y="29"/>
                  <a:pt x="1096" y="29"/>
                </a:cubicBezTo>
                <a:cubicBezTo>
                  <a:pt x="1094" y="29"/>
                  <a:pt x="1095" y="26"/>
                  <a:pt x="1093" y="28"/>
                </a:cubicBezTo>
                <a:cubicBezTo>
                  <a:pt x="1090" y="30"/>
                  <a:pt x="1092" y="31"/>
                  <a:pt x="1091" y="33"/>
                </a:cubicBezTo>
                <a:cubicBezTo>
                  <a:pt x="1089" y="34"/>
                  <a:pt x="1089" y="31"/>
                  <a:pt x="1087" y="33"/>
                </a:cubicBezTo>
                <a:cubicBezTo>
                  <a:pt x="1085" y="34"/>
                  <a:pt x="1087" y="35"/>
                  <a:pt x="1086" y="37"/>
                </a:cubicBezTo>
                <a:cubicBezTo>
                  <a:pt x="1086" y="40"/>
                  <a:pt x="1086" y="41"/>
                  <a:pt x="1084" y="40"/>
                </a:cubicBezTo>
                <a:cubicBezTo>
                  <a:pt x="1082" y="38"/>
                  <a:pt x="1081" y="39"/>
                  <a:pt x="1080" y="42"/>
                </a:cubicBezTo>
                <a:cubicBezTo>
                  <a:pt x="1080" y="45"/>
                  <a:pt x="1078" y="48"/>
                  <a:pt x="1077" y="49"/>
                </a:cubicBezTo>
                <a:cubicBezTo>
                  <a:pt x="1076" y="51"/>
                  <a:pt x="1077" y="47"/>
                  <a:pt x="1075" y="48"/>
                </a:cubicBezTo>
                <a:cubicBezTo>
                  <a:pt x="1073" y="50"/>
                  <a:pt x="1076" y="52"/>
                  <a:pt x="1074" y="54"/>
                </a:cubicBezTo>
                <a:cubicBezTo>
                  <a:pt x="1071" y="56"/>
                  <a:pt x="1071" y="54"/>
                  <a:pt x="1068" y="56"/>
                </a:cubicBezTo>
                <a:cubicBezTo>
                  <a:pt x="1065" y="58"/>
                  <a:pt x="1066" y="58"/>
                  <a:pt x="1067" y="60"/>
                </a:cubicBezTo>
                <a:cubicBezTo>
                  <a:pt x="1069" y="62"/>
                  <a:pt x="1070" y="61"/>
                  <a:pt x="1070" y="63"/>
                </a:cubicBezTo>
                <a:cubicBezTo>
                  <a:pt x="1071" y="64"/>
                  <a:pt x="1071" y="66"/>
                  <a:pt x="1069" y="67"/>
                </a:cubicBezTo>
                <a:cubicBezTo>
                  <a:pt x="1068" y="68"/>
                  <a:pt x="1063" y="66"/>
                  <a:pt x="1063" y="66"/>
                </a:cubicBezTo>
                <a:cubicBezTo>
                  <a:pt x="1063" y="66"/>
                  <a:pt x="1063" y="63"/>
                  <a:pt x="1062" y="62"/>
                </a:cubicBezTo>
                <a:cubicBezTo>
                  <a:pt x="1062" y="60"/>
                  <a:pt x="1061" y="63"/>
                  <a:pt x="1059" y="62"/>
                </a:cubicBezTo>
                <a:cubicBezTo>
                  <a:pt x="1057" y="61"/>
                  <a:pt x="1061" y="61"/>
                  <a:pt x="1060" y="58"/>
                </a:cubicBezTo>
                <a:cubicBezTo>
                  <a:pt x="1060" y="54"/>
                  <a:pt x="1063" y="54"/>
                  <a:pt x="1062" y="53"/>
                </a:cubicBezTo>
                <a:cubicBezTo>
                  <a:pt x="1060" y="51"/>
                  <a:pt x="1061" y="51"/>
                  <a:pt x="1057" y="53"/>
                </a:cubicBezTo>
                <a:cubicBezTo>
                  <a:pt x="1053" y="54"/>
                  <a:pt x="1054" y="55"/>
                  <a:pt x="1051" y="55"/>
                </a:cubicBezTo>
                <a:cubicBezTo>
                  <a:pt x="1049" y="54"/>
                  <a:pt x="1051" y="53"/>
                  <a:pt x="1053" y="53"/>
                </a:cubicBezTo>
                <a:cubicBezTo>
                  <a:pt x="1054" y="52"/>
                  <a:pt x="1056" y="51"/>
                  <a:pt x="1058" y="50"/>
                </a:cubicBezTo>
                <a:cubicBezTo>
                  <a:pt x="1059" y="48"/>
                  <a:pt x="1056" y="49"/>
                  <a:pt x="1053" y="48"/>
                </a:cubicBezTo>
                <a:cubicBezTo>
                  <a:pt x="1051" y="46"/>
                  <a:pt x="1053" y="45"/>
                  <a:pt x="1050" y="44"/>
                </a:cubicBezTo>
                <a:cubicBezTo>
                  <a:pt x="1048" y="43"/>
                  <a:pt x="1045" y="45"/>
                  <a:pt x="1044" y="45"/>
                </a:cubicBezTo>
                <a:cubicBezTo>
                  <a:pt x="1043" y="45"/>
                  <a:pt x="1041" y="43"/>
                  <a:pt x="1038" y="43"/>
                </a:cubicBezTo>
                <a:cubicBezTo>
                  <a:pt x="1036" y="44"/>
                  <a:pt x="1037" y="46"/>
                  <a:pt x="1035" y="46"/>
                </a:cubicBezTo>
                <a:cubicBezTo>
                  <a:pt x="1034" y="47"/>
                  <a:pt x="1034" y="44"/>
                  <a:pt x="1032" y="45"/>
                </a:cubicBezTo>
                <a:cubicBezTo>
                  <a:pt x="1030" y="46"/>
                  <a:pt x="1031" y="48"/>
                  <a:pt x="1032" y="50"/>
                </a:cubicBezTo>
                <a:cubicBezTo>
                  <a:pt x="1033" y="52"/>
                  <a:pt x="1032" y="53"/>
                  <a:pt x="1030" y="55"/>
                </a:cubicBezTo>
                <a:cubicBezTo>
                  <a:pt x="1028" y="56"/>
                  <a:pt x="1030" y="57"/>
                  <a:pt x="1024" y="58"/>
                </a:cubicBezTo>
                <a:cubicBezTo>
                  <a:pt x="1018" y="59"/>
                  <a:pt x="1023" y="56"/>
                  <a:pt x="1022" y="53"/>
                </a:cubicBezTo>
                <a:cubicBezTo>
                  <a:pt x="1020" y="51"/>
                  <a:pt x="1025" y="51"/>
                  <a:pt x="1024" y="48"/>
                </a:cubicBezTo>
                <a:cubicBezTo>
                  <a:pt x="1023" y="45"/>
                  <a:pt x="1022" y="46"/>
                  <a:pt x="1020" y="47"/>
                </a:cubicBezTo>
                <a:cubicBezTo>
                  <a:pt x="1018" y="48"/>
                  <a:pt x="1015" y="48"/>
                  <a:pt x="1015" y="48"/>
                </a:cubicBezTo>
                <a:cubicBezTo>
                  <a:pt x="1015" y="48"/>
                  <a:pt x="1014" y="49"/>
                  <a:pt x="1015" y="51"/>
                </a:cubicBezTo>
                <a:cubicBezTo>
                  <a:pt x="1017" y="52"/>
                  <a:pt x="1017" y="51"/>
                  <a:pt x="1017" y="53"/>
                </a:cubicBezTo>
                <a:cubicBezTo>
                  <a:pt x="1016" y="56"/>
                  <a:pt x="1013" y="56"/>
                  <a:pt x="1011" y="57"/>
                </a:cubicBezTo>
                <a:cubicBezTo>
                  <a:pt x="1009" y="57"/>
                  <a:pt x="1010" y="55"/>
                  <a:pt x="1010" y="52"/>
                </a:cubicBezTo>
                <a:cubicBezTo>
                  <a:pt x="1009" y="49"/>
                  <a:pt x="1010" y="46"/>
                  <a:pt x="1008" y="47"/>
                </a:cubicBezTo>
                <a:cubicBezTo>
                  <a:pt x="1005" y="47"/>
                  <a:pt x="1007" y="50"/>
                  <a:pt x="1006" y="51"/>
                </a:cubicBezTo>
                <a:cubicBezTo>
                  <a:pt x="1004" y="52"/>
                  <a:pt x="1003" y="48"/>
                  <a:pt x="1000" y="49"/>
                </a:cubicBezTo>
                <a:cubicBezTo>
                  <a:pt x="998" y="50"/>
                  <a:pt x="1000" y="51"/>
                  <a:pt x="999" y="52"/>
                </a:cubicBezTo>
                <a:cubicBezTo>
                  <a:pt x="997" y="53"/>
                  <a:pt x="998" y="54"/>
                  <a:pt x="995" y="55"/>
                </a:cubicBezTo>
                <a:cubicBezTo>
                  <a:pt x="992" y="56"/>
                  <a:pt x="995" y="54"/>
                  <a:pt x="994" y="52"/>
                </a:cubicBezTo>
                <a:cubicBezTo>
                  <a:pt x="992" y="50"/>
                  <a:pt x="992" y="53"/>
                  <a:pt x="991" y="54"/>
                </a:cubicBezTo>
                <a:cubicBezTo>
                  <a:pt x="989" y="55"/>
                  <a:pt x="990" y="53"/>
                  <a:pt x="990" y="51"/>
                </a:cubicBezTo>
                <a:cubicBezTo>
                  <a:pt x="990" y="49"/>
                  <a:pt x="991" y="48"/>
                  <a:pt x="989" y="47"/>
                </a:cubicBezTo>
                <a:cubicBezTo>
                  <a:pt x="988" y="46"/>
                  <a:pt x="989" y="49"/>
                  <a:pt x="988" y="49"/>
                </a:cubicBezTo>
                <a:cubicBezTo>
                  <a:pt x="986" y="50"/>
                  <a:pt x="987" y="48"/>
                  <a:pt x="986" y="46"/>
                </a:cubicBezTo>
                <a:cubicBezTo>
                  <a:pt x="985" y="44"/>
                  <a:pt x="986" y="48"/>
                  <a:pt x="985" y="49"/>
                </a:cubicBezTo>
                <a:cubicBezTo>
                  <a:pt x="984" y="51"/>
                  <a:pt x="987" y="51"/>
                  <a:pt x="986" y="53"/>
                </a:cubicBezTo>
                <a:cubicBezTo>
                  <a:pt x="985" y="54"/>
                  <a:pt x="987" y="54"/>
                  <a:pt x="989" y="55"/>
                </a:cubicBezTo>
                <a:cubicBezTo>
                  <a:pt x="990" y="56"/>
                  <a:pt x="992" y="58"/>
                  <a:pt x="990" y="60"/>
                </a:cubicBezTo>
                <a:cubicBezTo>
                  <a:pt x="989" y="61"/>
                  <a:pt x="987" y="61"/>
                  <a:pt x="986" y="63"/>
                </a:cubicBezTo>
                <a:cubicBezTo>
                  <a:pt x="984" y="65"/>
                  <a:pt x="984" y="62"/>
                  <a:pt x="982" y="63"/>
                </a:cubicBezTo>
                <a:cubicBezTo>
                  <a:pt x="980" y="64"/>
                  <a:pt x="982" y="64"/>
                  <a:pt x="980" y="67"/>
                </a:cubicBezTo>
                <a:cubicBezTo>
                  <a:pt x="978" y="69"/>
                  <a:pt x="976" y="69"/>
                  <a:pt x="973" y="70"/>
                </a:cubicBezTo>
                <a:cubicBezTo>
                  <a:pt x="970" y="71"/>
                  <a:pt x="969" y="68"/>
                  <a:pt x="967" y="68"/>
                </a:cubicBezTo>
                <a:cubicBezTo>
                  <a:pt x="964" y="69"/>
                  <a:pt x="964" y="72"/>
                  <a:pt x="962" y="74"/>
                </a:cubicBezTo>
                <a:cubicBezTo>
                  <a:pt x="960" y="77"/>
                  <a:pt x="956" y="78"/>
                  <a:pt x="954" y="82"/>
                </a:cubicBezTo>
                <a:cubicBezTo>
                  <a:pt x="952" y="85"/>
                  <a:pt x="954" y="85"/>
                  <a:pt x="956" y="87"/>
                </a:cubicBezTo>
                <a:cubicBezTo>
                  <a:pt x="957" y="89"/>
                  <a:pt x="957" y="91"/>
                  <a:pt x="958" y="93"/>
                </a:cubicBezTo>
                <a:cubicBezTo>
                  <a:pt x="958" y="96"/>
                  <a:pt x="955" y="94"/>
                  <a:pt x="953" y="95"/>
                </a:cubicBezTo>
                <a:cubicBezTo>
                  <a:pt x="950" y="96"/>
                  <a:pt x="950" y="98"/>
                  <a:pt x="947" y="100"/>
                </a:cubicBezTo>
                <a:cubicBezTo>
                  <a:pt x="944" y="102"/>
                  <a:pt x="944" y="104"/>
                  <a:pt x="942" y="106"/>
                </a:cubicBezTo>
                <a:cubicBezTo>
                  <a:pt x="941" y="109"/>
                  <a:pt x="941" y="106"/>
                  <a:pt x="938" y="109"/>
                </a:cubicBezTo>
                <a:cubicBezTo>
                  <a:pt x="936" y="111"/>
                  <a:pt x="942" y="113"/>
                  <a:pt x="941" y="116"/>
                </a:cubicBezTo>
                <a:cubicBezTo>
                  <a:pt x="941" y="119"/>
                  <a:pt x="939" y="116"/>
                  <a:pt x="938" y="118"/>
                </a:cubicBezTo>
                <a:cubicBezTo>
                  <a:pt x="936" y="119"/>
                  <a:pt x="938" y="120"/>
                  <a:pt x="936" y="122"/>
                </a:cubicBezTo>
                <a:cubicBezTo>
                  <a:pt x="934" y="125"/>
                  <a:pt x="933" y="123"/>
                  <a:pt x="931" y="122"/>
                </a:cubicBezTo>
                <a:cubicBezTo>
                  <a:pt x="929" y="121"/>
                  <a:pt x="928" y="124"/>
                  <a:pt x="926" y="126"/>
                </a:cubicBezTo>
                <a:cubicBezTo>
                  <a:pt x="924" y="127"/>
                  <a:pt x="922" y="123"/>
                  <a:pt x="920" y="122"/>
                </a:cubicBezTo>
                <a:cubicBezTo>
                  <a:pt x="918" y="121"/>
                  <a:pt x="918" y="121"/>
                  <a:pt x="916" y="121"/>
                </a:cubicBezTo>
                <a:cubicBezTo>
                  <a:pt x="915" y="121"/>
                  <a:pt x="918" y="123"/>
                  <a:pt x="919" y="124"/>
                </a:cubicBezTo>
                <a:cubicBezTo>
                  <a:pt x="919" y="126"/>
                  <a:pt x="919" y="128"/>
                  <a:pt x="917" y="128"/>
                </a:cubicBezTo>
                <a:cubicBezTo>
                  <a:pt x="915" y="128"/>
                  <a:pt x="911" y="127"/>
                  <a:pt x="908" y="128"/>
                </a:cubicBezTo>
                <a:cubicBezTo>
                  <a:pt x="905" y="129"/>
                  <a:pt x="907" y="131"/>
                  <a:pt x="902" y="132"/>
                </a:cubicBezTo>
                <a:cubicBezTo>
                  <a:pt x="898" y="133"/>
                  <a:pt x="898" y="130"/>
                  <a:pt x="896" y="128"/>
                </a:cubicBezTo>
                <a:cubicBezTo>
                  <a:pt x="895" y="126"/>
                  <a:pt x="892" y="125"/>
                  <a:pt x="890" y="124"/>
                </a:cubicBezTo>
                <a:cubicBezTo>
                  <a:pt x="889" y="123"/>
                  <a:pt x="890" y="120"/>
                  <a:pt x="889" y="118"/>
                </a:cubicBezTo>
                <a:cubicBezTo>
                  <a:pt x="889" y="115"/>
                  <a:pt x="892" y="115"/>
                  <a:pt x="894" y="115"/>
                </a:cubicBezTo>
                <a:cubicBezTo>
                  <a:pt x="896" y="115"/>
                  <a:pt x="895" y="113"/>
                  <a:pt x="897" y="113"/>
                </a:cubicBezTo>
                <a:cubicBezTo>
                  <a:pt x="900" y="113"/>
                  <a:pt x="900" y="112"/>
                  <a:pt x="899" y="110"/>
                </a:cubicBezTo>
                <a:cubicBezTo>
                  <a:pt x="898" y="107"/>
                  <a:pt x="899" y="105"/>
                  <a:pt x="901" y="105"/>
                </a:cubicBezTo>
                <a:cubicBezTo>
                  <a:pt x="904" y="105"/>
                  <a:pt x="906" y="105"/>
                  <a:pt x="906" y="107"/>
                </a:cubicBezTo>
                <a:cubicBezTo>
                  <a:pt x="906" y="109"/>
                  <a:pt x="913" y="111"/>
                  <a:pt x="913" y="113"/>
                </a:cubicBezTo>
                <a:cubicBezTo>
                  <a:pt x="913" y="115"/>
                  <a:pt x="918" y="117"/>
                  <a:pt x="920" y="118"/>
                </a:cubicBezTo>
                <a:cubicBezTo>
                  <a:pt x="923" y="118"/>
                  <a:pt x="923" y="121"/>
                  <a:pt x="924" y="120"/>
                </a:cubicBezTo>
                <a:cubicBezTo>
                  <a:pt x="924" y="118"/>
                  <a:pt x="922" y="116"/>
                  <a:pt x="920" y="113"/>
                </a:cubicBezTo>
                <a:cubicBezTo>
                  <a:pt x="918" y="110"/>
                  <a:pt x="918" y="108"/>
                  <a:pt x="917" y="105"/>
                </a:cubicBezTo>
                <a:cubicBezTo>
                  <a:pt x="915" y="101"/>
                  <a:pt x="916" y="100"/>
                  <a:pt x="913" y="99"/>
                </a:cubicBezTo>
                <a:cubicBezTo>
                  <a:pt x="911" y="98"/>
                  <a:pt x="911" y="97"/>
                  <a:pt x="910" y="94"/>
                </a:cubicBezTo>
                <a:cubicBezTo>
                  <a:pt x="909" y="92"/>
                  <a:pt x="905" y="94"/>
                  <a:pt x="902" y="93"/>
                </a:cubicBezTo>
                <a:cubicBezTo>
                  <a:pt x="900" y="93"/>
                  <a:pt x="901" y="90"/>
                  <a:pt x="901" y="90"/>
                </a:cubicBezTo>
                <a:cubicBezTo>
                  <a:pt x="901" y="90"/>
                  <a:pt x="906" y="89"/>
                  <a:pt x="905" y="86"/>
                </a:cubicBezTo>
                <a:cubicBezTo>
                  <a:pt x="905" y="84"/>
                  <a:pt x="903" y="84"/>
                  <a:pt x="902" y="84"/>
                </a:cubicBezTo>
                <a:cubicBezTo>
                  <a:pt x="901" y="83"/>
                  <a:pt x="902" y="78"/>
                  <a:pt x="900" y="78"/>
                </a:cubicBezTo>
                <a:cubicBezTo>
                  <a:pt x="899" y="78"/>
                  <a:pt x="898" y="82"/>
                  <a:pt x="898" y="84"/>
                </a:cubicBezTo>
                <a:cubicBezTo>
                  <a:pt x="897" y="86"/>
                  <a:pt x="900" y="86"/>
                  <a:pt x="899" y="88"/>
                </a:cubicBezTo>
                <a:cubicBezTo>
                  <a:pt x="897" y="89"/>
                  <a:pt x="899" y="90"/>
                  <a:pt x="896" y="91"/>
                </a:cubicBezTo>
                <a:cubicBezTo>
                  <a:pt x="893" y="92"/>
                  <a:pt x="894" y="84"/>
                  <a:pt x="893" y="83"/>
                </a:cubicBezTo>
                <a:cubicBezTo>
                  <a:pt x="892" y="81"/>
                  <a:pt x="895" y="80"/>
                  <a:pt x="896" y="79"/>
                </a:cubicBezTo>
                <a:cubicBezTo>
                  <a:pt x="898" y="79"/>
                  <a:pt x="899" y="79"/>
                  <a:pt x="897" y="77"/>
                </a:cubicBezTo>
                <a:cubicBezTo>
                  <a:pt x="895" y="73"/>
                  <a:pt x="895" y="73"/>
                  <a:pt x="895" y="73"/>
                </a:cubicBezTo>
                <a:cubicBezTo>
                  <a:pt x="895" y="73"/>
                  <a:pt x="886" y="72"/>
                  <a:pt x="885" y="72"/>
                </a:cubicBezTo>
                <a:cubicBezTo>
                  <a:pt x="884" y="72"/>
                  <a:pt x="883" y="70"/>
                  <a:pt x="882" y="69"/>
                </a:cubicBezTo>
                <a:cubicBezTo>
                  <a:pt x="881" y="68"/>
                  <a:pt x="879" y="70"/>
                  <a:pt x="877" y="70"/>
                </a:cubicBezTo>
                <a:cubicBezTo>
                  <a:pt x="876" y="70"/>
                  <a:pt x="876" y="68"/>
                  <a:pt x="875" y="66"/>
                </a:cubicBezTo>
                <a:cubicBezTo>
                  <a:pt x="875" y="65"/>
                  <a:pt x="874" y="66"/>
                  <a:pt x="872" y="66"/>
                </a:cubicBezTo>
                <a:cubicBezTo>
                  <a:pt x="870" y="65"/>
                  <a:pt x="870" y="58"/>
                  <a:pt x="869" y="58"/>
                </a:cubicBezTo>
                <a:cubicBezTo>
                  <a:pt x="867" y="58"/>
                  <a:pt x="867" y="65"/>
                  <a:pt x="866" y="66"/>
                </a:cubicBezTo>
                <a:cubicBezTo>
                  <a:pt x="865" y="67"/>
                  <a:pt x="867" y="70"/>
                  <a:pt x="865" y="71"/>
                </a:cubicBezTo>
                <a:cubicBezTo>
                  <a:pt x="864" y="71"/>
                  <a:pt x="863" y="69"/>
                  <a:pt x="861" y="70"/>
                </a:cubicBezTo>
                <a:cubicBezTo>
                  <a:pt x="858" y="72"/>
                  <a:pt x="859" y="74"/>
                  <a:pt x="858" y="75"/>
                </a:cubicBezTo>
                <a:cubicBezTo>
                  <a:pt x="857" y="77"/>
                  <a:pt x="855" y="77"/>
                  <a:pt x="853" y="79"/>
                </a:cubicBezTo>
                <a:cubicBezTo>
                  <a:pt x="852" y="81"/>
                  <a:pt x="848" y="82"/>
                  <a:pt x="845" y="83"/>
                </a:cubicBezTo>
                <a:cubicBezTo>
                  <a:pt x="842" y="84"/>
                  <a:pt x="843" y="84"/>
                  <a:pt x="843" y="86"/>
                </a:cubicBezTo>
                <a:cubicBezTo>
                  <a:pt x="843" y="89"/>
                  <a:pt x="846" y="90"/>
                  <a:pt x="845" y="91"/>
                </a:cubicBezTo>
                <a:cubicBezTo>
                  <a:pt x="844" y="93"/>
                  <a:pt x="847" y="94"/>
                  <a:pt x="848" y="96"/>
                </a:cubicBezTo>
                <a:cubicBezTo>
                  <a:pt x="850" y="97"/>
                  <a:pt x="850" y="98"/>
                  <a:pt x="849" y="98"/>
                </a:cubicBezTo>
                <a:cubicBezTo>
                  <a:pt x="847" y="99"/>
                  <a:pt x="845" y="100"/>
                  <a:pt x="847" y="101"/>
                </a:cubicBezTo>
                <a:cubicBezTo>
                  <a:pt x="850" y="102"/>
                  <a:pt x="851" y="105"/>
                  <a:pt x="851" y="105"/>
                </a:cubicBezTo>
                <a:cubicBezTo>
                  <a:pt x="851" y="105"/>
                  <a:pt x="849" y="106"/>
                  <a:pt x="848" y="107"/>
                </a:cubicBezTo>
                <a:cubicBezTo>
                  <a:pt x="846" y="109"/>
                  <a:pt x="850" y="111"/>
                  <a:pt x="849" y="113"/>
                </a:cubicBezTo>
                <a:cubicBezTo>
                  <a:pt x="849" y="116"/>
                  <a:pt x="842" y="114"/>
                  <a:pt x="840" y="112"/>
                </a:cubicBezTo>
                <a:cubicBezTo>
                  <a:pt x="838" y="110"/>
                  <a:pt x="836" y="112"/>
                  <a:pt x="836" y="112"/>
                </a:cubicBezTo>
                <a:cubicBezTo>
                  <a:pt x="836" y="112"/>
                  <a:pt x="834" y="114"/>
                  <a:pt x="834" y="116"/>
                </a:cubicBezTo>
                <a:cubicBezTo>
                  <a:pt x="834" y="117"/>
                  <a:pt x="832" y="118"/>
                  <a:pt x="830" y="118"/>
                </a:cubicBezTo>
                <a:cubicBezTo>
                  <a:pt x="828" y="119"/>
                  <a:pt x="828" y="119"/>
                  <a:pt x="827" y="122"/>
                </a:cubicBezTo>
                <a:cubicBezTo>
                  <a:pt x="825" y="124"/>
                  <a:pt x="829" y="125"/>
                  <a:pt x="827" y="127"/>
                </a:cubicBezTo>
                <a:cubicBezTo>
                  <a:pt x="825" y="129"/>
                  <a:pt x="823" y="126"/>
                  <a:pt x="821" y="127"/>
                </a:cubicBezTo>
                <a:cubicBezTo>
                  <a:pt x="820" y="127"/>
                  <a:pt x="820" y="130"/>
                  <a:pt x="817" y="130"/>
                </a:cubicBezTo>
                <a:cubicBezTo>
                  <a:pt x="814" y="130"/>
                  <a:pt x="815" y="126"/>
                  <a:pt x="815" y="125"/>
                </a:cubicBezTo>
                <a:cubicBezTo>
                  <a:pt x="816" y="124"/>
                  <a:pt x="818" y="122"/>
                  <a:pt x="820" y="122"/>
                </a:cubicBezTo>
                <a:cubicBezTo>
                  <a:pt x="822" y="123"/>
                  <a:pt x="824" y="120"/>
                  <a:pt x="826" y="119"/>
                </a:cubicBezTo>
                <a:cubicBezTo>
                  <a:pt x="828" y="119"/>
                  <a:pt x="829" y="118"/>
                  <a:pt x="829" y="117"/>
                </a:cubicBezTo>
                <a:cubicBezTo>
                  <a:pt x="829" y="116"/>
                  <a:pt x="828" y="115"/>
                  <a:pt x="827" y="113"/>
                </a:cubicBezTo>
                <a:cubicBezTo>
                  <a:pt x="825" y="110"/>
                  <a:pt x="824" y="112"/>
                  <a:pt x="819" y="110"/>
                </a:cubicBezTo>
                <a:cubicBezTo>
                  <a:pt x="814" y="109"/>
                  <a:pt x="815" y="107"/>
                  <a:pt x="813" y="104"/>
                </a:cubicBezTo>
                <a:cubicBezTo>
                  <a:pt x="812" y="101"/>
                  <a:pt x="812" y="104"/>
                  <a:pt x="808" y="101"/>
                </a:cubicBezTo>
                <a:cubicBezTo>
                  <a:pt x="804" y="98"/>
                  <a:pt x="807" y="98"/>
                  <a:pt x="806" y="95"/>
                </a:cubicBezTo>
                <a:cubicBezTo>
                  <a:pt x="805" y="93"/>
                  <a:pt x="803" y="97"/>
                  <a:pt x="801" y="96"/>
                </a:cubicBezTo>
                <a:cubicBezTo>
                  <a:pt x="798" y="95"/>
                  <a:pt x="799" y="92"/>
                  <a:pt x="797" y="91"/>
                </a:cubicBezTo>
                <a:cubicBezTo>
                  <a:pt x="796" y="90"/>
                  <a:pt x="794" y="92"/>
                  <a:pt x="793" y="91"/>
                </a:cubicBezTo>
                <a:cubicBezTo>
                  <a:pt x="793" y="90"/>
                  <a:pt x="795" y="89"/>
                  <a:pt x="794" y="87"/>
                </a:cubicBezTo>
                <a:cubicBezTo>
                  <a:pt x="792" y="84"/>
                  <a:pt x="792" y="87"/>
                  <a:pt x="790" y="88"/>
                </a:cubicBezTo>
                <a:cubicBezTo>
                  <a:pt x="788" y="90"/>
                  <a:pt x="790" y="87"/>
                  <a:pt x="788" y="83"/>
                </a:cubicBezTo>
                <a:cubicBezTo>
                  <a:pt x="786" y="80"/>
                  <a:pt x="787" y="86"/>
                  <a:pt x="785" y="89"/>
                </a:cubicBezTo>
                <a:cubicBezTo>
                  <a:pt x="783" y="92"/>
                  <a:pt x="788" y="91"/>
                  <a:pt x="787" y="93"/>
                </a:cubicBezTo>
                <a:cubicBezTo>
                  <a:pt x="786" y="95"/>
                  <a:pt x="784" y="92"/>
                  <a:pt x="783" y="93"/>
                </a:cubicBezTo>
                <a:cubicBezTo>
                  <a:pt x="782" y="93"/>
                  <a:pt x="784" y="94"/>
                  <a:pt x="784" y="96"/>
                </a:cubicBezTo>
                <a:cubicBezTo>
                  <a:pt x="784" y="98"/>
                  <a:pt x="787" y="98"/>
                  <a:pt x="786" y="99"/>
                </a:cubicBezTo>
                <a:cubicBezTo>
                  <a:pt x="786" y="101"/>
                  <a:pt x="785" y="104"/>
                  <a:pt x="783" y="106"/>
                </a:cubicBezTo>
                <a:cubicBezTo>
                  <a:pt x="781" y="108"/>
                  <a:pt x="780" y="108"/>
                  <a:pt x="776" y="110"/>
                </a:cubicBezTo>
                <a:cubicBezTo>
                  <a:pt x="771" y="111"/>
                  <a:pt x="769" y="115"/>
                  <a:pt x="767" y="118"/>
                </a:cubicBezTo>
                <a:cubicBezTo>
                  <a:pt x="764" y="120"/>
                  <a:pt x="764" y="122"/>
                  <a:pt x="763" y="124"/>
                </a:cubicBezTo>
                <a:cubicBezTo>
                  <a:pt x="763" y="126"/>
                  <a:pt x="767" y="127"/>
                  <a:pt x="766" y="130"/>
                </a:cubicBezTo>
                <a:cubicBezTo>
                  <a:pt x="766" y="133"/>
                  <a:pt x="763" y="134"/>
                  <a:pt x="762" y="134"/>
                </a:cubicBezTo>
                <a:cubicBezTo>
                  <a:pt x="760" y="135"/>
                  <a:pt x="759" y="132"/>
                  <a:pt x="758" y="131"/>
                </a:cubicBezTo>
                <a:cubicBezTo>
                  <a:pt x="757" y="131"/>
                  <a:pt x="754" y="131"/>
                  <a:pt x="752" y="131"/>
                </a:cubicBezTo>
                <a:cubicBezTo>
                  <a:pt x="750" y="131"/>
                  <a:pt x="749" y="129"/>
                  <a:pt x="746" y="126"/>
                </a:cubicBezTo>
                <a:cubicBezTo>
                  <a:pt x="744" y="124"/>
                  <a:pt x="742" y="128"/>
                  <a:pt x="741" y="127"/>
                </a:cubicBezTo>
                <a:cubicBezTo>
                  <a:pt x="740" y="126"/>
                  <a:pt x="740" y="125"/>
                  <a:pt x="739" y="123"/>
                </a:cubicBezTo>
                <a:cubicBezTo>
                  <a:pt x="737" y="121"/>
                  <a:pt x="736" y="125"/>
                  <a:pt x="734" y="123"/>
                </a:cubicBezTo>
                <a:cubicBezTo>
                  <a:pt x="733" y="122"/>
                  <a:pt x="736" y="122"/>
                  <a:pt x="738" y="121"/>
                </a:cubicBezTo>
                <a:cubicBezTo>
                  <a:pt x="739" y="120"/>
                  <a:pt x="740" y="119"/>
                  <a:pt x="738" y="117"/>
                </a:cubicBezTo>
                <a:cubicBezTo>
                  <a:pt x="736" y="116"/>
                  <a:pt x="736" y="118"/>
                  <a:pt x="734" y="117"/>
                </a:cubicBezTo>
                <a:cubicBezTo>
                  <a:pt x="733" y="117"/>
                  <a:pt x="736" y="115"/>
                  <a:pt x="735" y="114"/>
                </a:cubicBezTo>
                <a:cubicBezTo>
                  <a:pt x="734" y="113"/>
                  <a:pt x="734" y="112"/>
                  <a:pt x="732" y="112"/>
                </a:cubicBezTo>
                <a:cubicBezTo>
                  <a:pt x="729" y="112"/>
                  <a:pt x="731" y="117"/>
                  <a:pt x="731" y="118"/>
                </a:cubicBezTo>
                <a:cubicBezTo>
                  <a:pt x="730" y="118"/>
                  <a:pt x="728" y="117"/>
                  <a:pt x="727" y="118"/>
                </a:cubicBezTo>
                <a:cubicBezTo>
                  <a:pt x="725" y="119"/>
                  <a:pt x="727" y="120"/>
                  <a:pt x="728" y="121"/>
                </a:cubicBezTo>
                <a:cubicBezTo>
                  <a:pt x="729" y="121"/>
                  <a:pt x="729" y="123"/>
                  <a:pt x="728" y="124"/>
                </a:cubicBezTo>
                <a:cubicBezTo>
                  <a:pt x="727" y="126"/>
                  <a:pt x="725" y="123"/>
                  <a:pt x="723" y="122"/>
                </a:cubicBezTo>
                <a:cubicBezTo>
                  <a:pt x="722" y="121"/>
                  <a:pt x="720" y="121"/>
                  <a:pt x="718" y="124"/>
                </a:cubicBezTo>
                <a:cubicBezTo>
                  <a:pt x="716" y="126"/>
                  <a:pt x="716" y="122"/>
                  <a:pt x="715" y="119"/>
                </a:cubicBezTo>
                <a:cubicBezTo>
                  <a:pt x="714" y="116"/>
                  <a:pt x="713" y="114"/>
                  <a:pt x="716" y="111"/>
                </a:cubicBezTo>
                <a:cubicBezTo>
                  <a:pt x="718" y="107"/>
                  <a:pt x="718" y="105"/>
                  <a:pt x="715" y="105"/>
                </a:cubicBezTo>
                <a:cubicBezTo>
                  <a:pt x="712" y="105"/>
                  <a:pt x="709" y="104"/>
                  <a:pt x="710" y="102"/>
                </a:cubicBezTo>
                <a:cubicBezTo>
                  <a:pt x="711" y="100"/>
                  <a:pt x="703" y="100"/>
                  <a:pt x="707" y="98"/>
                </a:cubicBezTo>
                <a:cubicBezTo>
                  <a:pt x="711" y="96"/>
                  <a:pt x="710" y="102"/>
                  <a:pt x="714" y="101"/>
                </a:cubicBezTo>
                <a:cubicBezTo>
                  <a:pt x="718" y="101"/>
                  <a:pt x="718" y="99"/>
                  <a:pt x="715" y="97"/>
                </a:cubicBezTo>
                <a:cubicBezTo>
                  <a:pt x="712" y="95"/>
                  <a:pt x="719" y="92"/>
                  <a:pt x="714" y="92"/>
                </a:cubicBezTo>
                <a:cubicBezTo>
                  <a:pt x="708" y="92"/>
                  <a:pt x="715" y="87"/>
                  <a:pt x="710" y="87"/>
                </a:cubicBezTo>
                <a:cubicBezTo>
                  <a:pt x="704" y="87"/>
                  <a:pt x="710" y="84"/>
                  <a:pt x="704" y="85"/>
                </a:cubicBezTo>
                <a:cubicBezTo>
                  <a:pt x="698" y="86"/>
                  <a:pt x="704" y="84"/>
                  <a:pt x="699" y="82"/>
                </a:cubicBezTo>
                <a:cubicBezTo>
                  <a:pt x="694" y="81"/>
                  <a:pt x="696" y="80"/>
                  <a:pt x="694" y="78"/>
                </a:cubicBezTo>
                <a:cubicBezTo>
                  <a:pt x="692" y="75"/>
                  <a:pt x="687" y="73"/>
                  <a:pt x="689" y="76"/>
                </a:cubicBezTo>
                <a:cubicBezTo>
                  <a:pt x="691" y="79"/>
                  <a:pt x="688" y="78"/>
                  <a:pt x="686" y="80"/>
                </a:cubicBezTo>
                <a:cubicBezTo>
                  <a:pt x="683" y="81"/>
                  <a:pt x="681" y="81"/>
                  <a:pt x="683" y="83"/>
                </a:cubicBezTo>
                <a:cubicBezTo>
                  <a:pt x="685" y="85"/>
                  <a:pt x="679" y="84"/>
                  <a:pt x="681" y="86"/>
                </a:cubicBezTo>
                <a:cubicBezTo>
                  <a:pt x="682" y="88"/>
                  <a:pt x="678" y="89"/>
                  <a:pt x="675" y="90"/>
                </a:cubicBezTo>
                <a:cubicBezTo>
                  <a:pt x="669" y="94"/>
                  <a:pt x="669" y="94"/>
                  <a:pt x="669" y="94"/>
                </a:cubicBezTo>
                <a:cubicBezTo>
                  <a:pt x="669" y="94"/>
                  <a:pt x="665" y="94"/>
                  <a:pt x="667" y="98"/>
                </a:cubicBezTo>
                <a:cubicBezTo>
                  <a:pt x="668" y="102"/>
                  <a:pt x="661" y="103"/>
                  <a:pt x="665" y="104"/>
                </a:cubicBezTo>
                <a:cubicBezTo>
                  <a:pt x="669" y="106"/>
                  <a:pt x="669" y="112"/>
                  <a:pt x="672" y="111"/>
                </a:cubicBezTo>
                <a:cubicBezTo>
                  <a:pt x="675" y="111"/>
                  <a:pt x="677" y="113"/>
                  <a:pt x="674" y="114"/>
                </a:cubicBezTo>
                <a:cubicBezTo>
                  <a:pt x="671" y="115"/>
                  <a:pt x="668" y="110"/>
                  <a:pt x="666" y="112"/>
                </a:cubicBezTo>
                <a:cubicBezTo>
                  <a:pt x="665" y="114"/>
                  <a:pt x="666" y="117"/>
                  <a:pt x="666" y="117"/>
                </a:cubicBezTo>
                <a:cubicBezTo>
                  <a:pt x="666" y="117"/>
                  <a:pt x="664" y="120"/>
                  <a:pt x="666" y="121"/>
                </a:cubicBezTo>
                <a:cubicBezTo>
                  <a:pt x="669" y="122"/>
                  <a:pt x="669" y="125"/>
                  <a:pt x="665" y="125"/>
                </a:cubicBezTo>
                <a:cubicBezTo>
                  <a:pt x="662" y="125"/>
                  <a:pt x="665" y="121"/>
                  <a:pt x="661" y="122"/>
                </a:cubicBezTo>
                <a:cubicBezTo>
                  <a:pt x="658" y="123"/>
                  <a:pt x="660" y="119"/>
                  <a:pt x="657" y="120"/>
                </a:cubicBezTo>
                <a:cubicBezTo>
                  <a:pt x="653" y="121"/>
                  <a:pt x="650" y="122"/>
                  <a:pt x="653" y="124"/>
                </a:cubicBezTo>
                <a:cubicBezTo>
                  <a:pt x="656" y="127"/>
                  <a:pt x="654" y="128"/>
                  <a:pt x="654" y="128"/>
                </a:cubicBezTo>
                <a:cubicBezTo>
                  <a:pt x="654" y="128"/>
                  <a:pt x="653" y="125"/>
                  <a:pt x="650" y="127"/>
                </a:cubicBezTo>
                <a:cubicBezTo>
                  <a:pt x="646" y="130"/>
                  <a:pt x="644" y="130"/>
                  <a:pt x="644" y="133"/>
                </a:cubicBezTo>
                <a:cubicBezTo>
                  <a:pt x="645" y="135"/>
                  <a:pt x="640" y="133"/>
                  <a:pt x="641" y="137"/>
                </a:cubicBezTo>
                <a:cubicBezTo>
                  <a:pt x="642" y="141"/>
                  <a:pt x="639" y="145"/>
                  <a:pt x="641" y="143"/>
                </a:cubicBezTo>
                <a:cubicBezTo>
                  <a:pt x="644" y="140"/>
                  <a:pt x="643" y="137"/>
                  <a:pt x="646" y="137"/>
                </a:cubicBezTo>
                <a:cubicBezTo>
                  <a:pt x="649" y="137"/>
                  <a:pt x="648" y="133"/>
                  <a:pt x="649" y="135"/>
                </a:cubicBezTo>
                <a:cubicBezTo>
                  <a:pt x="651" y="137"/>
                  <a:pt x="647" y="140"/>
                  <a:pt x="648" y="141"/>
                </a:cubicBezTo>
                <a:cubicBezTo>
                  <a:pt x="650" y="142"/>
                  <a:pt x="647" y="145"/>
                  <a:pt x="650" y="146"/>
                </a:cubicBezTo>
                <a:cubicBezTo>
                  <a:pt x="653" y="147"/>
                  <a:pt x="650" y="143"/>
                  <a:pt x="654" y="145"/>
                </a:cubicBezTo>
                <a:cubicBezTo>
                  <a:pt x="659" y="148"/>
                  <a:pt x="654" y="149"/>
                  <a:pt x="658" y="150"/>
                </a:cubicBezTo>
                <a:cubicBezTo>
                  <a:pt x="663" y="150"/>
                  <a:pt x="663" y="149"/>
                  <a:pt x="663" y="146"/>
                </a:cubicBezTo>
                <a:cubicBezTo>
                  <a:pt x="664" y="143"/>
                  <a:pt x="666" y="139"/>
                  <a:pt x="667" y="139"/>
                </a:cubicBezTo>
                <a:cubicBezTo>
                  <a:pt x="668" y="139"/>
                  <a:pt x="668" y="133"/>
                  <a:pt x="669" y="136"/>
                </a:cubicBezTo>
                <a:cubicBezTo>
                  <a:pt x="671" y="138"/>
                  <a:pt x="671" y="141"/>
                  <a:pt x="669" y="143"/>
                </a:cubicBezTo>
                <a:cubicBezTo>
                  <a:pt x="668" y="144"/>
                  <a:pt x="666" y="147"/>
                  <a:pt x="667" y="149"/>
                </a:cubicBezTo>
                <a:cubicBezTo>
                  <a:pt x="669" y="150"/>
                  <a:pt x="663" y="152"/>
                  <a:pt x="664" y="154"/>
                </a:cubicBezTo>
                <a:cubicBezTo>
                  <a:pt x="666" y="155"/>
                  <a:pt x="661" y="154"/>
                  <a:pt x="661" y="157"/>
                </a:cubicBezTo>
                <a:cubicBezTo>
                  <a:pt x="662" y="160"/>
                  <a:pt x="655" y="161"/>
                  <a:pt x="657" y="161"/>
                </a:cubicBezTo>
                <a:cubicBezTo>
                  <a:pt x="660" y="162"/>
                  <a:pt x="654" y="162"/>
                  <a:pt x="655" y="165"/>
                </a:cubicBezTo>
                <a:cubicBezTo>
                  <a:pt x="655" y="167"/>
                  <a:pt x="657" y="168"/>
                  <a:pt x="659" y="167"/>
                </a:cubicBezTo>
                <a:cubicBezTo>
                  <a:pt x="660" y="165"/>
                  <a:pt x="658" y="160"/>
                  <a:pt x="661" y="162"/>
                </a:cubicBezTo>
                <a:cubicBezTo>
                  <a:pt x="665" y="163"/>
                  <a:pt x="663" y="165"/>
                  <a:pt x="662" y="167"/>
                </a:cubicBezTo>
                <a:cubicBezTo>
                  <a:pt x="662" y="168"/>
                  <a:pt x="658" y="171"/>
                  <a:pt x="660" y="172"/>
                </a:cubicBezTo>
                <a:cubicBezTo>
                  <a:pt x="661" y="172"/>
                  <a:pt x="664" y="172"/>
                  <a:pt x="662" y="174"/>
                </a:cubicBezTo>
                <a:cubicBezTo>
                  <a:pt x="661" y="176"/>
                  <a:pt x="657" y="175"/>
                  <a:pt x="657" y="177"/>
                </a:cubicBezTo>
                <a:cubicBezTo>
                  <a:pt x="657" y="179"/>
                  <a:pt x="652" y="180"/>
                  <a:pt x="654" y="182"/>
                </a:cubicBezTo>
                <a:cubicBezTo>
                  <a:pt x="655" y="184"/>
                  <a:pt x="646" y="183"/>
                  <a:pt x="649" y="185"/>
                </a:cubicBezTo>
                <a:cubicBezTo>
                  <a:pt x="652" y="187"/>
                  <a:pt x="645" y="190"/>
                  <a:pt x="646" y="192"/>
                </a:cubicBezTo>
                <a:cubicBezTo>
                  <a:pt x="648" y="195"/>
                  <a:pt x="643" y="196"/>
                  <a:pt x="645" y="197"/>
                </a:cubicBezTo>
                <a:cubicBezTo>
                  <a:pt x="646" y="199"/>
                  <a:pt x="645" y="203"/>
                  <a:pt x="647" y="203"/>
                </a:cubicBezTo>
                <a:cubicBezTo>
                  <a:pt x="650" y="203"/>
                  <a:pt x="647" y="199"/>
                  <a:pt x="650" y="198"/>
                </a:cubicBezTo>
                <a:cubicBezTo>
                  <a:pt x="652" y="197"/>
                  <a:pt x="652" y="192"/>
                  <a:pt x="654" y="194"/>
                </a:cubicBezTo>
                <a:cubicBezTo>
                  <a:pt x="656" y="196"/>
                  <a:pt x="652" y="198"/>
                  <a:pt x="653" y="199"/>
                </a:cubicBezTo>
                <a:cubicBezTo>
                  <a:pt x="653" y="200"/>
                  <a:pt x="654" y="204"/>
                  <a:pt x="656" y="204"/>
                </a:cubicBezTo>
                <a:cubicBezTo>
                  <a:pt x="658" y="204"/>
                  <a:pt x="658" y="201"/>
                  <a:pt x="660" y="201"/>
                </a:cubicBezTo>
                <a:cubicBezTo>
                  <a:pt x="662" y="201"/>
                  <a:pt x="660" y="205"/>
                  <a:pt x="662" y="205"/>
                </a:cubicBezTo>
                <a:cubicBezTo>
                  <a:pt x="665" y="205"/>
                  <a:pt x="664" y="209"/>
                  <a:pt x="661" y="209"/>
                </a:cubicBezTo>
                <a:cubicBezTo>
                  <a:pt x="657" y="209"/>
                  <a:pt x="659" y="211"/>
                  <a:pt x="660" y="213"/>
                </a:cubicBezTo>
                <a:cubicBezTo>
                  <a:pt x="661" y="215"/>
                  <a:pt x="662" y="218"/>
                  <a:pt x="659" y="218"/>
                </a:cubicBezTo>
                <a:cubicBezTo>
                  <a:pt x="656" y="218"/>
                  <a:pt x="657" y="212"/>
                  <a:pt x="654" y="213"/>
                </a:cubicBezTo>
                <a:cubicBezTo>
                  <a:pt x="651" y="214"/>
                  <a:pt x="648" y="216"/>
                  <a:pt x="649" y="217"/>
                </a:cubicBezTo>
                <a:cubicBezTo>
                  <a:pt x="651" y="219"/>
                  <a:pt x="646" y="219"/>
                  <a:pt x="647" y="221"/>
                </a:cubicBezTo>
                <a:cubicBezTo>
                  <a:pt x="648" y="222"/>
                  <a:pt x="646" y="226"/>
                  <a:pt x="645" y="223"/>
                </a:cubicBezTo>
                <a:cubicBezTo>
                  <a:pt x="643" y="220"/>
                  <a:pt x="645" y="217"/>
                  <a:pt x="643" y="216"/>
                </a:cubicBezTo>
                <a:cubicBezTo>
                  <a:pt x="641" y="215"/>
                  <a:pt x="640" y="220"/>
                  <a:pt x="638" y="218"/>
                </a:cubicBezTo>
                <a:cubicBezTo>
                  <a:pt x="636" y="215"/>
                  <a:pt x="640" y="213"/>
                  <a:pt x="639" y="212"/>
                </a:cubicBezTo>
                <a:cubicBezTo>
                  <a:pt x="637" y="210"/>
                  <a:pt x="634" y="209"/>
                  <a:pt x="637" y="207"/>
                </a:cubicBezTo>
                <a:cubicBezTo>
                  <a:pt x="640" y="205"/>
                  <a:pt x="637" y="202"/>
                  <a:pt x="637" y="202"/>
                </a:cubicBezTo>
                <a:cubicBezTo>
                  <a:pt x="637" y="202"/>
                  <a:pt x="637" y="195"/>
                  <a:pt x="636" y="199"/>
                </a:cubicBezTo>
                <a:cubicBezTo>
                  <a:pt x="634" y="202"/>
                  <a:pt x="634" y="205"/>
                  <a:pt x="634" y="205"/>
                </a:cubicBezTo>
                <a:cubicBezTo>
                  <a:pt x="634" y="205"/>
                  <a:pt x="632" y="206"/>
                  <a:pt x="633" y="209"/>
                </a:cubicBezTo>
                <a:cubicBezTo>
                  <a:pt x="635" y="213"/>
                  <a:pt x="636" y="214"/>
                  <a:pt x="634" y="215"/>
                </a:cubicBezTo>
                <a:cubicBezTo>
                  <a:pt x="631" y="217"/>
                  <a:pt x="627" y="218"/>
                  <a:pt x="630" y="220"/>
                </a:cubicBezTo>
                <a:cubicBezTo>
                  <a:pt x="632" y="222"/>
                  <a:pt x="634" y="224"/>
                  <a:pt x="631" y="226"/>
                </a:cubicBezTo>
                <a:cubicBezTo>
                  <a:pt x="628" y="227"/>
                  <a:pt x="625" y="226"/>
                  <a:pt x="627" y="229"/>
                </a:cubicBezTo>
                <a:cubicBezTo>
                  <a:pt x="628" y="231"/>
                  <a:pt x="629" y="232"/>
                  <a:pt x="630" y="233"/>
                </a:cubicBezTo>
                <a:cubicBezTo>
                  <a:pt x="629" y="233"/>
                  <a:pt x="628" y="232"/>
                  <a:pt x="626" y="233"/>
                </a:cubicBezTo>
                <a:cubicBezTo>
                  <a:pt x="622" y="235"/>
                  <a:pt x="619" y="234"/>
                  <a:pt x="622" y="237"/>
                </a:cubicBezTo>
                <a:cubicBezTo>
                  <a:pt x="625" y="241"/>
                  <a:pt x="625" y="243"/>
                  <a:pt x="622" y="244"/>
                </a:cubicBezTo>
                <a:cubicBezTo>
                  <a:pt x="620" y="245"/>
                  <a:pt x="620" y="239"/>
                  <a:pt x="617" y="242"/>
                </a:cubicBezTo>
                <a:cubicBezTo>
                  <a:pt x="613" y="244"/>
                  <a:pt x="609" y="246"/>
                  <a:pt x="611" y="248"/>
                </a:cubicBezTo>
                <a:cubicBezTo>
                  <a:pt x="613" y="250"/>
                  <a:pt x="608" y="252"/>
                  <a:pt x="611" y="255"/>
                </a:cubicBezTo>
                <a:cubicBezTo>
                  <a:pt x="614" y="258"/>
                  <a:pt x="615" y="263"/>
                  <a:pt x="617" y="260"/>
                </a:cubicBezTo>
                <a:cubicBezTo>
                  <a:pt x="620" y="256"/>
                  <a:pt x="616" y="253"/>
                  <a:pt x="618" y="252"/>
                </a:cubicBezTo>
                <a:cubicBezTo>
                  <a:pt x="621" y="251"/>
                  <a:pt x="620" y="260"/>
                  <a:pt x="623" y="258"/>
                </a:cubicBezTo>
                <a:cubicBezTo>
                  <a:pt x="626" y="255"/>
                  <a:pt x="629" y="256"/>
                  <a:pt x="627" y="252"/>
                </a:cubicBezTo>
                <a:cubicBezTo>
                  <a:pt x="626" y="248"/>
                  <a:pt x="629" y="254"/>
                  <a:pt x="629" y="249"/>
                </a:cubicBezTo>
                <a:cubicBezTo>
                  <a:pt x="630" y="245"/>
                  <a:pt x="632" y="249"/>
                  <a:pt x="633" y="246"/>
                </a:cubicBezTo>
                <a:cubicBezTo>
                  <a:pt x="633" y="243"/>
                  <a:pt x="635" y="243"/>
                  <a:pt x="636" y="244"/>
                </a:cubicBezTo>
                <a:cubicBezTo>
                  <a:pt x="637" y="246"/>
                  <a:pt x="640" y="249"/>
                  <a:pt x="636" y="251"/>
                </a:cubicBezTo>
                <a:cubicBezTo>
                  <a:pt x="633" y="252"/>
                  <a:pt x="630" y="252"/>
                  <a:pt x="632" y="254"/>
                </a:cubicBezTo>
                <a:cubicBezTo>
                  <a:pt x="634" y="256"/>
                  <a:pt x="628" y="254"/>
                  <a:pt x="629" y="258"/>
                </a:cubicBezTo>
                <a:cubicBezTo>
                  <a:pt x="631" y="262"/>
                  <a:pt x="627" y="264"/>
                  <a:pt x="629" y="265"/>
                </a:cubicBezTo>
                <a:cubicBezTo>
                  <a:pt x="632" y="266"/>
                  <a:pt x="632" y="269"/>
                  <a:pt x="632" y="269"/>
                </a:cubicBezTo>
                <a:cubicBezTo>
                  <a:pt x="632" y="269"/>
                  <a:pt x="628" y="269"/>
                  <a:pt x="629" y="271"/>
                </a:cubicBezTo>
                <a:cubicBezTo>
                  <a:pt x="631" y="273"/>
                  <a:pt x="634" y="270"/>
                  <a:pt x="634" y="270"/>
                </a:cubicBezTo>
                <a:cubicBezTo>
                  <a:pt x="634" y="270"/>
                  <a:pt x="638" y="272"/>
                  <a:pt x="639" y="269"/>
                </a:cubicBezTo>
                <a:cubicBezTo>
                  <a:pt x="641" y="266"/>
                  <a:pt x="640" y="262"/>
                  <a:pt x="642" y="264"/>
                </a:cubicBezTo>
                <a:cubicBezTo>
                  <a:pt x="644" y="265"/>
                  <a:pt x="647" y="274"/>
                  <a:pt x="649" y="269"/>
                </a:cubicBezTo>
                <a:cubicBezTo>
                  <a:pt x="650" y="264"/>
                  <a:pt x="652" y="264"/>
                  <a:pt x="649" y="262"/>
                </a:cubicBezTo>
                <a:cubicBezTo>
                  <a:pt x="646" y="260"/>
                  <a:pt x="652" y="259"/>
                  <a:pt x="649" y="256"/>
                </a:cubicBezTo>
                <a:cubicBezTo>
                  <a:pt x="647" y="254"/>
                  <a:pt x="651" y="252"/>
                  <a:pt x="652" y="255"/>
                </a:cubicBezTo>
                <a:cubicBezTo>
                  <a:pt x="653" y="258"/>
                  <a:pt x="650" y="259"/>
                  <a:pt x="652" y="261"/>
                </a:cubicBezTo>
                <a:cubicBezTo>
                  <a:pt x="653" y="263"/>
                  <a:pt x="654" y="267"/>
                  <a:pt x="656" y="263"/>
                </a:cubicBezTo>
                <a:cubicBezTo>
                  <a:pt x="658" y="258"/>
                  <a:pt x="659" y="255"/>
                  <a:pt x="660" y="257"/>
                </a:cubicBezTo>
                <a:cubicBezTo>
                  <a:pt x="661" y="259"/>
                  <a:pt x="657" y="262"/>
                  <a:pt x="660" y="263"/>
                </a:cubicBezTo>
                <a:cubicBezTo>
                  <a:pt x="662" y="263"/>
                  <a:pt x="663" y="258"/>
                  <a:pt x="665" y="260"/>
                </a:cubicBezTo>
                <a:cubicBezTo>
                  <a:pt x="666" y="262"/>
                  <a:pt x="669" y="254"/>
                  <a:pt x="669" y="258"/>
                </a:cubicBezTo>
                <a:cubicBezTo>
                  <a:pt x="669" y="263"/>
                  <a:pt x="666" y="263"/>
                  <a:pt x="668" y="265"/>
                </a:cubicBezTo>
                <a:cubicBezTo>
                  <a:pt x="671" y="266"/>
                  <a:pt x="665" y="270"/>
                  <a:pt x="669" y="270"/>
                </a:cubicBezTo>
                <a:cubicBezTo>
                  <a:pt x="672" y="271"/>
                  <a:pt x="667" y="274"/>
                  <a:pt x="671" y="274"/>
                </a:cubicBezTo>
                <a:cubicBezTo>
                  <a:pt x="674" y="274"/>
                  <a:pt x="675" y="270"/>
                  <a:pt x="677" y="271"/>
                </a:cubicBezTo>
                <a:cubicBezTo>
                  <a:pt x="679" y="273"/>
                  <a:pt x="683" y="264"/>
                  <a:pt x="682" y="270"/>
                </a:cubicBezTo>
                <a:cubicBezTo>
                  <a:pt x="680" y="275"/>
                  <a:pt x="680" y="276"/>
                  <a:pt x="678" y="275"/>
                </a:cubicBezTo>
                <a:cubicBezTo>
                  <a:pt x="676" y="275"/>
                  <a:pt x="674" y="275"/>
                  <a:pt x="675" y="278"/>
                </a:cubicBezTo>
                <a:cubicBezTo>
                  <a:pt x="675" y="281"/>
                  <a:pt x="670" y="277"/>
                  <a:pt x="671" y="281"/>
                </a:cubicBezTo>
                <a:cubicBezTo>
                  <a:pt x="671" y="284"/>
                  <a:pt x="662" y="281"/>
                  <a:pt x="663" y="283"/>
                </a:cubicBezTo>
                <a:cubicBezTo>
                  <a:pt x="663" y="286"/>
                  <a:pt x="669" y="290"/>
                  <a:pt x="665" y="289"/>
                </a:cubicBezTo>
                <a:cubicBezTo>
                  <a:pt x="660" y="289"/>
                  <a:pt x="660" y="285"/>
                  <a:pt x="657" y="288"/>
                </a:cubicBezTo>
                <a:cubicBezTo>
                  <a:pt x="655" y="290"/>
                  <a:pt x="651" y="288"/>
                  <a:pt x="652" y="290"/>
                </a:cubicBezTo>
                <a:cubicBezTo>
                  <a:pt x="652" y="292"/>
                  <a:pt x="649" y="290"/>
                  <a:pt x="647" y="292"/>
                </a:cubicBezTo>
                <a:cubicBezTo>
                  <a:pt x="645" y="294"/>
                  <a:pt x="648" y="290"/>
                  <a:pt x="646" y="288"/>
                </a:cubicBezTo>
                <a:cubicBezTo>
                  <a:pt x="643" y="286"/>
                  <a:pt x="639" y="287"/>
                  <a:pt x="641" y="283"/>
                </a:cubicBezTo>
                <a:cubicBezTo>
                  <a:pt x="642" y="279"/>
                  <a:pt x="642" y="279"/>
                  <a:pt x="640" y="278"/>
                </a:cubicBezTo>
                <a:cubicBezTo>
                  <a:pt x="638" y="278"/>
                  <a:pt x="640" y="274"/>
                  <a:pt x="638" y="275"/>
                </a:cubicBezTo>
                <a:cubicBezTo>
                  <a:pt x="636" y="276"/>
                  <a:pt x="634" y="275"/>
                  <a:pt x="636" y="278"/>
                </a:cubicBezTo>
                <a:cubicBezTo>
                  <a:pt x="638" y="280"/>
                  <a:pt x="633" y="278"/>
                  <a:pt x="634" y="282"/>
                </a:cubicBezTo>
                <a:cubicBezTo>
                  <a:pt x="635" y="286"/>
                  <a:pt x="628" y="284"/>
                  <a:pt x="632" y="287"/>
                </a:cubicBezTo>
                <a:cubicBezTo>
                  <a:pt x="636" y="289"/>
                  <a:pt x="639" y="290"/>
                  <a:pt x="637" y="291"/>
                </a:cubicBezTo>
                <a:cubicBezTo>
                  <a:pt x="635" y="291"/>
                  <a:pt x="627" y="288"/>
                  <a:pt x="628" y="290"/>
                </a:cubicBezTo>
                <a:cubicBezTo>
                  <a:pt x="630" y="293"/>
                  <a:pt x="628" y="292"/>
                  <a:pt x="626" y="294"/>
                </a:cubicBezTo>
                <a:cubicBezTo>
                  <a:pt x="625" y="297"/>
                  <a:pt x="625" y="299"/>
                  <a:pt x="627" y="299"/>
                </a:cubicBezTo>
                <a:cubicBezTo>
                  <a:pt x="628" y="299"/>
                  <a:pt x="630" y="295"/>
                  <a:pt x="632" y="296"/>
                </a:cubicBezTo>
                <a:cubicBezTo>
                  <a:pt x="634" y="296"/>
                  <a:pt x="633" y="290"/>
                  <a:pt x="634" y="294"/>
                </a:cubicBezTo>
                <a:cubicBezTo>
                  <a:pt x="635" y="299"/>
                  <a:pt x="634" y="298"/>
                  <a:pt x="632" y="298"/>
                </a:cubicBezTo>
                <a:cubicBezTo>
                  <a:pt x="630" y="298"/>
                  <a:pt x="627" y="299"/>
                  <a:pt x="625" y="300"/>
                </a:cubicBezTo>
                <a:cubicBezTo>
                  <a:pt x="624" y="302"/>
                  <a:pt x="621" y="300"/>
                  <a:pt x="621" y="304"/>
                </a:cubicBezTo>
                <a:cubicBezTo>
                  <a:pt x="620" y="307"/>
                  <a:pt x="617" y="307"/>
                  <a:pt x="617" y="309"/>
                </a:cubicBezTo>
                <a:cubicBezTo>
                  <a:pt x="616" y="311"/>
                  <a:pt x="611" y="312"/>
                  <a:pt x="612" y="314"/>
                </a:cubicBezTo>
                <a:cubicBezTo>
                  <a:pt x="614" y="316"/>
                  <a:pt x="609" y="319"/>
                  <a:pt x="611" y="321"/>
                </a:cubicBezTo>
                <a:cubicBezTo>
                  <a:pt x="612" y="323"/>
                  <a:pt x="611" y="326"/>
                  <a:pt x="612" y="326"/>
                </a:cubicBezTo>
                <a:cubicBezTo>
                  <a:pt x="613" y="327"/>
                  <a:pt x="614" y="323"/>
                  <a:pt x="614" y="323"/>
                </a:cubicBezTo>
                <a:cubicBezTo>
                  <a:pt x="614" y="323"/>
                  <a:pt x="616" y="324"/>
                  <a:pt x="616" y="326"/>
                </a:cubicBezTo>
                <a:cubicBezTo>
                  <a:pt x="616" y="329"/>
                  <a:pt x="621" y="331"/>
                  <a:pt x="622" y="329"/>
                </a:cubicBezTo>
                <a:cubicBezTo>
                  <a:pt x="623" y="328"/>
                  <a:pt x="622" y="324"/>
                  <a:pt x="621" y="322"/>
                </a:cubicBezTo>
                <a:cubicBezTo>
                  <a:pt x="620" y="319"/>
                  <a:pt x="624" y="318"/>
                  <a:pt x="625" y="318"/>
                </a:cubicBezTo>
                <a:cubicBezTo>
                  <a:pt x="627" y="318"/>
                  <a:pt x="627" y="317"/>
                  <a:pt x="627" y="321"/>
                </a:cubicBezTo>
                <a:cubicBezTo>
                  <a:pt x="628" y="326"/>
                  <a:pt x="631" y="326"/>
                  <a:pt x="632" y="324"/>
                </a:cubicBezTo>
                <a:cubicBezTo>
                  <a:pt x="632" y="324"/>
                  <a:pt x="629" y="326"/>
                  <a:pt x="632" y="323"/>
                </a:cubicBezTo>
                <a:cubicBezTo>
                  <a:pt x="634" y="321"/>
                  <a:pt x="635" y="319"/>
                  <a:pt x="634" y="318"/>
                </a:cubicBezTo>
                <a:cubicBezTo>
                  <a:pt x="632" y="316"/>
                  <a:pt x="633" y="313"/>
                  <a:pt x="635" y="313"/>
                </a:cubicBezTo>
                <a:cubicBezTo>
                  <a:pt x="637" y="314"/>
                  <a:pt x="640" y="310"/>
                  <a:pt x="641" y="310"/>
                </a:cubicBezTo>
                <a:cubicBezTo>
                  <a:pt x="642" y="311"/>
                  <a:pt x="644" y="303"/>
                  <a:pt x="645" y="307"/>
                </a:cubicBezTo>
                <a:cubicBezTo>
                  <a:pt x="645" y="311"/>
                  <a:pt x="645" y="313"/>
                  <a:pt x="643" y="313"/>
                </a:cubicBezTo>
                <a:cubicBezTo>
                  <a:pt x="641" y="312"/>
                  <a:pt x="639" y="312"/>
                  <a:pt x="638" y="315"/>
                </a:cubicBezTo>
                <a:cubicBezTo>
                  <a:pt x="637" y="317"/>
                  <a:pt x="642" y="318"/>
                  <a:pt x="639" y="319"/>
                </a:cubicBezTo>
                <a:cubicBezTo>
                  <a:pt x="635" y="321"/>
                  <a:pt x="635" y="322"/>
                  <a:pt x="635" y="323"/>
                </a:cubicBezTo>
                <a:cubicBezTo>
                  <a:pt x="635" y="325"/>
                  <a:pt x="631" y="325"/>
                  <a:pt x="632" y="327"/>
                </a:cubicBezTo>
                <a:cubicBezTo>
                  <a:pt x="633" y="329"/>
                  <a:pt x="631" y="330"/>
                  <a:pt x="629" y="330"/>
                </a:cubicBezTo>
                <a:cubicBezTo>
                  <a:pt x="627" y="331"/>
                  <a:pt x="626" y="332"/>
                  <a:pt x="628" y="335"/>
                </a:cubicBezTo>
                <a:cubicBezTo>
                  <a:pt x="630" y="337"/>
                  <a:pt x="628" y="338"/>
                  <a:pt x="630" y="339"/>
                </a:cubicBezTo>
                <a:cubicBezTo>
                  <a:pt x="632" y="340"/>
                  <a:pt x="633" y="345"/>
                  <a:pt x="636" y="342"/>
                </a:cubicBezTo>
                <a:cubicBezTo>
                  <a:pt x="639" y="340"/>
                  <a:pt x="637" y="338"/>
                  <a:pt x="640" y="338"/>
                </a:cubicBezTo>
                <a:cubicBezTo>
                  <a:pt x="642" y="338"/>
                  <a:pt x="644" y="336"/>
                  <a:pt x="644" y="339"/>
                </a:cubicBezTo>
                <a:cubicBezTo>
                  <a:pt x="643" y="342"/>
                  <a:pt x="642" y="345"/>
                  <a:pt x="645" y="343"/>
                </a:cubicBezTo>
                <a:cubicBezTo>
                  <a:pt x="649" y="341"/>
                  <a:pt x="647" y="337"/>
                  <a:pt x="650" y="336"/>
                </a:cubicBezTo>
                <a:cubicBezTo>
                  <a:pt x="652" y="335"/>
                  <a:pt x="653" y="337"/>
                  <a:pt x="651" y="339"/>
                </a:cubicBezTo>
                <a:cubicBezTo>
                  <a:pt x="649" y="340"/>
                  <a:pt x="648" y="341"/>
                  <a:pt x="650" y="344"/>
                </a:cubicBezTo>
                <a:cubicBezTo>
                  <a:pt x="652" y="346"/>
                  <a:pt x="652" y="349"/>
                  <a:pt x="654" y="348"/>
                </a:cubicBezTo>
                <a:cubicBezTo>
                  <a:pt x="656" y="347"/>
                  <a:pt x="655" y="343"/>
                  <a:pt x="657" y="343"/>
                </a:cubicBezTo>
                <a:cubicBezTo>
                  <a:pt x="659" y="344"/>
                  <a:pt x="657" y="341"/>
                  <a:pt x="660" y="346"/>
                </a:cubicBezTo>
                <a:cubicBezTo>
                  <a:pt x="663" y="352"/>
                  <a:pt x="664" y="345"/>
                  <a:pt x="664" y="347"/>
                </a:cubicBezTo>
                <a:cubicBezTo>
                  <a:pt x="665" y="350"/>
                  <a:pt x="666" y="352"/>
                  <a:pt x="668" y="352"/>
                </a:cubicBezTo>
                <a:cubicBezTo>
                  <a:pt x="670" y="352"/>
                  <a:pt x="670" y="357"/>
                  <a:pt x="672" y="357"/>
                </a:cubicBezTo>
                <a:cubicBezTo>
                  <a:pt x="674" y="356"/>
                  <a:pt x="676" y="355"/>
                  <a:pt x="676" y="352"/>
                </a:cubicBezTo>
                <a:cubicBezTo>
                  <a:pt x="675" y="350"/>
                  <a:pt x="676" y="348"/>
                  <a:pt x="678" y="348"/>
                </a:cubicBezTo>
                <a:cubicBezTo>
                  <a:pt x="679" y="348"/>
                  <a:pt x="680" y="344"/>
                  <a:pt x="680" y="344"/>
                </a:cubicBezTo>
                <a:cubicBezTo>
                  <a:pt x="680" y="344"/>
                  <a:pt x="682" y="347"/>
                  <a:pt x="681" y="349"/>
                </a:cubicBezTo>
                <a:cubicBezTo>
                  <a:pt x="679" y="351"/>
                  <a:pt x="677" y="354"/>
                  <a:pt x="678" y="355"/>
                </a:cubicBezTo>
                <a:cubicBezTo>
                  <a:pt x="680" y="356"/>
                  <a:pt x="678" y="361"/>
                  <a:pt x="681" y="360"/>
                </a:cubicBezTo>
                <a:cubicBezTo>
                  <a:pt x="685" y="359"/>
                  <a:pt x="684" y="359"/>
                  <a:pt x="685" y="361"/>
                </a:cubicBezTo>
                <a:cubicBezTo>
                  <a:pt x="687" y="363"/>
                  <a:pt x="690" y="366"/>
                  <a:pt x="686" y="364"/>
                </a:cubicBezTo>
                <a:cubicBezTo>
                  <a:pt x="683" y="362"/>
                  <a:pt x="680" y="366"/>
                  <a:pt x="680" y="366"/>
                </a:cubicBezTo>
                <a:cubicBezTo>
                  <a:pt x="680" y="366"/>
                  <a:pt x="679" y="363"/>
                  <a:pt x="677" y="363"/>
                </a:cubicBezTo>
                <a:cubicBezTo>
                  <a:pt x="675" y="362"/>
                  <a:pt x="677" y="360"/>
                  <a:pt x="675" y="360"/>
                </a:cubicBezTo>
                <a:cubicBezTo>
                  <a:pt x="673" y="359"/>
                  <a:pt x="668" y="363"/>
                  <a:pt x="667" y="362"/>
                </a:cubicBezTo>
                <a:cubicBezTo>
                  <a:pt x="666" y="361"/>
                  <a:pt x="665" y="358"/>
                  <a:pt x="662" y="359"/>
                </a:cubicBezTo>
                <a:cubicBezTo>
                  <a:pt x="659" y="360"/>
                  <a:pt x="657" y="362"/>
                  <a:pt x="659" y="363"/>
                </a:cubicBezTo>
                <a:cubicBezTo>
                  <a:pt x="660" y="363"/>
                  <a:pt x="658" y="365"/>
                  <a:pt x="656" y="364"/>
                </a:cubicBezTo>
                <a:cubicBezTo>
                  <a:pt x="655" y="363"/>
                  <a:pt x="653" y="361"/>
                  <a:pt x="652" y="361"/>
                </a:cubicBezTo>
                <a:cubicBezTo>
                  <a:pt x="650" y="362"/>
                  <a:pt x="648" y="363"/>
                  <a:pt x="648" y="364"/>
                </a:cubicBezTo>
                <a:cubicBezTo>
                  <a:pt x="649" y="365"/>
                  <a:pt x="647" y="365"/>
                  <a:pt x="645" y="365"/>
                </a:cubicBezTo>
                <a:cubicBezTo>
                  <a:pt x="644" y="364"/>
                  <a:pt x="644" y="362"/>
                  <a:pt x="641" y="362"/>
                </a:cubicBezTo>
                <a:cubicBezTo>
                  <a:pt x="639" y="362"/>
                  <a:pt x="636" y="362"/>
                  <a:pt x="636" y="364"/>
                </a:cubicBezTo>
                <a:cubicBezTo>
                  <a:pt x="637" y="366"/>
                  <a:pt x="635" y="369"/>
                  <a:pt x="633" y="368"/>
                </a:cubicBezTo>
                <a:cubicBezTo>
                  <a:pt x="630" y="365"/>
                  <a:pt x="630" y="365"/>
                  <a:pt x="630" y="365"/>
                </a:cubicBezTo>
                <a:cubicBezTo>
                  <a:pt x="630" y="365"/>
                  <a:pt x="625" y="362"/>
                  <a:pt x="624" y="366"/>
                </a:cubicBezTo>
                <a:cubicBezTo>
                  <a:pt x="624" y="369"/>
                  <a:pt x="623" y="371"/>
                  <a:pt x="622" y="372"/>
                </a:cubicBezTo>
                <a:cubicBezTo>
                  <a:pt x="621" y="372"/>
                  <a:pt x="620" y="374"/>
                  <a:pt x="621" y="375"/>
                </a:cubicBezTo>
                <a:cubicBezTo>
                  <a:pt x="621" y="376"/>
                  <a:pt x="619" y="378"/>
                  <a:pt x="616" y="375"/>
                </a:cubicBezTo>
                <a:cubicBezTo>
                  <a:pt x="613" y="372"/>
                  <a:pt x="612" y="377"/>
                  <a:pt x="610" y="374"/>
                </a:cubicBezTo>
                <a:cubicBezTo>
                  <a:pt x="609" y="371"/>
                  <a:pt x="611" y="370"/>
                  <a:pt x="608" y="369"/>
                </a:cubicBezTo>
                <a:cubicBezTo>
                  <a:pt x="605" y="367"/>
                  <a:pt x="604" y="370"/>
                  <a:pt x="604" y="370"/>
                </a:cubicBezTo>
                <a:cubicBezTo>
                  <a:pt x="604" y="370"/>
                  <a:pt x="594" y="371"/>
                  <a:pt x="598" y="367"/>
                </a:cubicBezTo>
                <a:cubicBezTo>
                  <a:pt x="602" y="363"/>
                  <a:pt x="602" y="363"/>
                  <a:pt x="600" y="362"/>
                </a:cubicBezTo>
                <a:cubicBezTo>
                  <a:pt x="597" y="361"/>
                  <a:pt x="601" y="359"/>
                  <a:pt x="599" y="358"/>
                </a:cubicBezTo>
                <a:cubicBezTo>
                  <a:pt x="597" y="358"/>
                  <a:pt x="597" y="357"/>
                  <a:pt x="597" y="357"/>
                </a:cubicBezTo>
                <a:cubicBezTo>
                  <a:pt x="595" y="357"/>
                  <a:pt x="595" y="357"/>
                  <a:pt x="595" y="357"/>
                </a:cubicBezTo>
                <a:cubicBezTo>
                  <a:pt x="595" y="357"/>
                  <a:pt x="597" y="353"/>
                  <a:pt x="594" y="351"/>
                </a:cubicBezTo>
                <a:cubicBezTo>
                  <a:pt x="591" y="348"/>
                  <a:pt x="594" y="353"/>
                  <a:pt x="593" y="352"/>
                </a:cubicBezTo>
                <a:cubicBezTo>
                  <a:pt x="591" y="351"/>
                  <a:pt x="593" y="359"/>
                  <a:pt x="591" y="361"/>
                </a:cubicBezTo>
                <a:cubicBezTo>
                  <a:pt x="589" y="363"/>
                  <a:pt x="594" y="364"/>
                  <a:pt x="592" y="365"/>
                </a:cubicBezTo>
                <a:cubicBezTo>
                  <a:pt x="590" y="366"/>
                  <a:pt x="593" y="370"/>
                  <a:pt x="589" y="372"/>
                </a:cubicBezTo>
                <a:cubicBezTo>
                  <a:pt x="584" y="373"/>
                  <a:pt x="592" y="377"/>
                  <a:pt x="587" y="377"/>
                </a:cubicBezTo>
                <a:cubicBezTo>
                  <a:pt x="583" y="377"/>
                  <a:pt x="583" y="380"/>
                  <a:pt x="583" y="380"/>
                </a:cubicBezTo>
                <a:cubicBezTo>
                  <a:pt x="583" y="380"/>
                  <a:pt x="584" y="383"/>
                  <a:pt x="582" y="387"/>
                </a:cubicBezTo>
                <a:cubicBezTo>
                  <a:pt x="580" y="390"/>
                  <a:pt x="581" y="383"/>
                  <a:pt x="575" y="385"/>
                </a:cubicBezTo>
                <a:cubicBezTo>
                  <a:pt x="570" y="387"/>
                  <a:pt x="578" y="386"/>
                  <a:pt x="574" y="391"/>
                </a:cubicBezTo>
                <a:cubicBezTo>
                  <a:pt x="570" y="395"/>
                  <a:pt x="575" y="388"/>
                  <a:pt x="570" y="393"/>
                </a:cubicBezTo>
                <a:cubicBezTo>
                  <a:pt x="565" y="397"/>
                  <a:pt x="570" y="397"/>
                  <a:pt x="570" y="401"/>
                </a:cubicBezTo>
                <a:cubicBezTo>
                  <a:pt x="571" y="405"/>
                  <a:pt x="572" y="399"/>
                  <a:pt x="574" y="403"/>
                </a:cubicBezTo>
                <a:cubicBezTo>
                  <a:pt x="576" y="407"/>
                  <a:pt x="576" y="405"/>
                  <a:pt x="573" y="409"/>
                </a:cubicBezTo>
                <a:cubicBezTo>
                  <a:pt x="570" y="414"/>
                  <a:pt x="573" y="412"/>
                  <a:pt x="574" y="414"/>
                </a:cubicBezTo>
                <a:cubicBezTo>
                  <a:pt x="575" y="417"/>
                  <a:pt x="578" y="408"/>
                  <a:pt x="578" y="411"/>
                </a:cubicBezTo>
                <a:cubicBezTo>
                  <a:pt x="579" y="415"/>
                  <a:pt x="581" y="410"/>
                  <a:pt x="584" y="413"/>
                </a:cubicBezTo>
                <a:cubicBezTo>
                  <a:pt x="586" y="416"/>
                  <a:pt x="584" y="415"/>
                  <a:pt x="580" y="417"/>
                </a:cubicBezTo>
                <a:cubicBezTo>
                  <a:pt x="576" y="419"/>
                  <a:pt x="582" y="420"/>
                  <a:pt x="583" y="422"/>
                </a:cubicBezTo>
                <a:cubicBezTo>
                  <a:pt x="585" y="423"/>
                  <a:pt x="585" y="425"/>
                  <a:pt x="582" y="428"/>
                </a:cubicBezTo>
                <a:cubicBezTo>
                  <a:pt x="579" y="431"/>
                  <a:pt x="582" y="433"/>
                  <a:pt x="584" y="433"/>
                </a:cubicBezTo>
                <a:cubicBezTo>
                  <a:pt x="586" y="434"/>
                  <a:pt x="586" y="431"/>
                  <a:pt x="586" y="428"/>
                </a:cubicBezTo>
                <a:cubicBezTo>
                  <a:pt x="586" y="425"/>
                  <a:pt x="587" y="424"/>
                  <a:pt x="589" y="425"/>
                </a:cubicBezTo>
                <a:cubicBezTo>
                  <a:pt x="592" y="425"/>
                  <a:pt x="592" y="423"/>
                  <a:pt x="592" y="421"/>
                </a:cubicBezTo>
                <a:cubicBezTo>
                  <a:pt x="591" y="419"/>
                  <a:pt x="592" y="416"/>
                  <a:pt x="595" y="416"/>
                </a:cubicBezTo>
                <a:cubicBezTo>
                  <a:pt x="597" y="416"/>
                  <a:pt x="596" y="418"/>
                  <a:pt x="594" y="420"/>
                </a:cubicBezTo>
                <a:cubicBezTo>
                  <a:pt x="592" y="423"/>
                  <a:pt x="596" y="424"/>
                  <a:pt x="593" y="428"/>
                </a:cubicBezTo>
                <a:cubicBezTo>
                  <a:pt x="590" y="431"/>
                  <a:pt x="595" y="432"/>
                  <a:pt x="596" y="434"/>
                </a:cubicBezTo>
                <a:cubicBezTo>
                  <a:pt x="598" y="437"/>
                  <a:pt x="599" y="433"/>
                  <a:pt x="601" y="436"/>
                </a:cubicBezTo>
                <a:cubicBezTo>
                  <a:pt x="602" y="439"/>
                  <a:pt x="599" y="440"/>
                  <a:pt x="600" y="443"/>
                </a:cubicBezTo>
                <a:cubicBezTo>
                  <a:pt x="601" y="446"/>
                  <a:pt x="602" y="443"/>
                  <a:pt x="603" y="444"/>
                </a:cubicBezTo>
                <a:cubicBezTo>
                  <a:pt x="605" y="446"/>
                  <a:pt x="606" y="446"/>
                  <a:pt x="604" y="448"/>
                </a:cubicBezTo>
                <a:cubicBezTo>
                  <a:pt x="601" y="450"/>
                  <a:pt x="606" y="452"/>
                  <a:pt x="603" y="454"/>
                </a:cubicBezTo>
                <a:cubicBezTo>
                  <a:pt x="601" y="456"/>
                  <a:pt x="600" y="452"/>
                  <a:pt x="598" y="453"/>
                </a:cubicBezTo>
                <a:cubicBezTo>
                  <a:pt x="596" y="454"/>
                  <a:pt x="600" y="455"/>
                  <a:pt x="598" y="457"/>
                </a:cubicBezTo>
                <a:cubicBezTo>
                  <a:pt x="596" y="459"/>
                  <a:pt x="596" y="457"/>
                  <a:pt x="593" y="455"/>
                </a:cubicBezTo>
                <a:cubicBezTo>
                  <a:pt x="589" y="454"/>
                  <a:pt x="590" y="459"/>
                  <a:pt x="588" y="459"/>
                </a:cubicBezTo>
                <a:cubicBezTo>
                  <a:pt x="586" y="459"/>
                  <a:pt x="588" y="464"/>
                  <a:pt x="585" y="463"/>
                </a:cubicBezTo>
                <a:cubicBezTo>
                  <a:pt x="583" y="463"/>
                  <a:pt x="585" y="459"/>
                  <a:pt x="584" y="458"/>
                </a:cubicBezTo>
                <a:cubicBezTo>
                  <a:pt x="582" y="457"/>
                  <a:pt x="582" y="456"/>
                  <a:pt x="585" y="455"/>
                </a:cubicBezTo>
                <a:cubicBezTo>
                  <a:pt x="589" y="454"/>
                  <a:pt x="589" y="453"/>
                  <a:pt x="589" y="452"/>
                </a:cubicBezTo>
                <a:cubicBezTo>
                  <a:pt x="588" y="451"/>
                  <a:pt x="586" y="451"/>
                  <a:pt x="583" y="451"/>
                </a:cubicBezTo>
                <a:cubicBezTo>
                  <a:pt x="580" y="452"/>
                  <a:pt x="583" y="448"/>
                  <a:pt x="580" y="447"/>
                </a:cubicBezTo>
                <a:cubicBezTo>
                  <a:pt x="578" y="447"/>
                  <a:pt x="577" y="448"/>
                  <a:pt x="577" y="448"/>
                </a:cubicBezTo>
                <a:cubicBezTo>
                  <a:pt x="577" y="448"/>
                  <a:pt x="576" y="445"/>
                  <a:pt x="574" y="445"/>
                </a:cubicBezTo>
                <a:cubicBezTo>
                  <a:pt x="572" y="444"/>
                  <a:pt x="570" y="446"/>
                  <a:pt x="570" y="446"/>
                </a:cubicBezTo>
                <a:cubicBezTo>
                  <a:pt x="570" y="446"/>
                  <a:pt x="571" y="444"/>
                  <a:pt x="569" y="442"/>
                </a:cubicBezTo>
                <a:cubicBezTo>
                  <a:pt x="567" y="440"/>
                  <a:pt x="564" y="443"/>
                  <a:pt x="563" y="442"/>
                </a:cubicBezTo>
                <a:cubicBezTo>
                  <a:pt x="561" y="442"/>
                  <a:pt x="561" y="440"/>
                  <a:pt x="563" y="439"/>
                </a:cubicBezTo>
                <a:cubicBezTo>
                  <a:pt x="564" y="437"/>
                  <a:pt x="562" y="436"/>
                  <a:pt x="560" y="436"/>
                </a:cubicBezTo>
                <a:cubicBezTo>
                  <a:pt x="557" y="436"/>
                  <a:pt x="561" y="433"/>
                  <a:pt x="560" y="430"/>
                </a:cubicBezTo>
                <a:cubicBezTo>
                  <a:pt x="559" y="428"/>
                  <a:pt x="561" y="426"/>
                  <a:pt x="558" y="426"/>
                </a:cubicBezTo>
                <a:cubicBezTo>
                  <a:pt x="556" y="425"/>
                  <a:pt x="558" y="429"/>
                  <a:pt x="558" y="431"/>
                </a:cubicBezTo>
                <a:cubicBezTo>
                  <a:pt x="559" y="433"/>
                  <a:pt x="555" y="430"/>
                  <a:pt x="556" y="433"/>
                </a:cubicBezTo>
                <a:cubicBezTo>
                  <a:pt x="557" y="436"/>
                  <a:pt x="557" y="436"/>
                  <a:pt x="556" y="440"/>
                </a:cubicBezTo>
                <a:cubicBezTo>
                  <a:pt x="555" y="445"/>
                  <a:pt x="555" y="439"/>
                  <a:pt x="555" y="437"/>
                </a:cubicBezTo>
                <a:cubicBezTo>
                  <a:pt x="554" y="435"/>
                  <a:pt x="550" y="438"/>
                  <a:pt x="550" y="435"/>
                </a:cubicBezTo>
                <a:cubicBezTo>
                  <a:pt x="551" y="433"/>
                  <a:pt x="550" y="432"/>
                  <a:pt x="547" y="431"/>
                </a:cubicBezTo>
                <a:cubicBezTo>
                  <a:pt x="545" y="431"/>
                  <a:pt x="543" y="430"/>
                  <a:pt x="546" y="428"/>
                </a:cubicBezTo>
                <a:cubicBezTo>
                  <a:pt x="548" y="425"/>
                  <a:pt x="548" y="428"/>
                  <a:pt x="550" y="426"/>
                </a:cubicBezTo>
                <a:cubicBezTo>
                  <a:pt x="552" y="424"/>
                  <a:pt x="549" y="424"/>
                  <a:pt x="547" y="422"/>
                </a:cubicBezTo>
                <a:cubicBezTo>
                  <a:pt x="545" y="419"/>
                  <a:pt x="545" y="418"/>
                  <a:pt x="546" y="414"/>
                </a:cubicBezTo>
                <a:cubicBezTo>
                  <a:pt x="547" y="411"/>
                  <a:pt x="549" y="412"/>
                  <a:pt x="549" y="415"/>
                </a:cubicBezTo>
                <a:cubicBezTo>
                  <a:pt x="549" y="418"/>
                  <a:pt x="552" y="417"/>
                  <a:pt x="550" y="420"/>
                </a:cubicBezTo>
                <a:cubicBezTo>
                  <a:pt x="549" y="423"/>
                  <a:pt x="552" y="425"/>
                  <a:pt x="554" y="425"/>
                </a:cubicBezTo>
                <a:cubicBezTo>
                  <a:pt x="556" y="425"/>
                  <a:pt x="555" y="423"/>
                  <a:pt x="556" y="420"/>
                </a:cubicBezTo>
                <a:cubicBezTo>
                  <a:pt x="556" y="418"/>
                  <a:pt x="558" y="418"/>
                  <a:pt x="558" y="416"/>
                </a:cubicBezTo>
                <a:cubicBezTo>
                  <a:pt x="558" y="413"/>
                  <a:pt x="554" y="417"/>
                  <a:pt x="554" y="417"/>
                </a:cubicBezTo>
                <a:cubicBezTo>
                  <a:pt x="554" y="417"/>
                  <a:pt x="554" y="415"/>
                  <a:pt x="554" y="411"/>
                </a:cubicBezTo>
                <a:cubicBezTo>
                  <a:pt x="555" y="408"/>
                  <a:pt x="553" y="411"/>
                  <a:pt x="550" y="409"/>
                </a:cubicBezTo>
                <a:cubicBezTo>
                  <a:pt x="546" y="407"/>
                  <a:pt x="550" y="405"/>
                  <a:pt x="551" y="403"/>
                </a:cubicBezTo>
                <a:cubicBezTo>
                  <a:pt x="552" y="400"/>
                  <a:pt x="548" y="401"/>
                  <a:pt x="548" y="399"/>
                </a:cubicBezTo>
                <a:cubicBezTo>
                  <a:pt x="548" y="396"/>
                  <a:pt x="544" y="397"/>
                  <a:pt x="545" y="395"/>
                </a:cubicBezTo>
                <a:cubicBezTo>
                  <a:pt x="547" y="393"/>
                  <a:pt x="541" y="391"/>
                  <a:pt x="543" y="391"/>
                </a:cubicBezTo>
                <a:cubicBezTo>
                  <a:pt x="545" y="391"/>
                  <a:pt x="543" y="388"/>
                  <a:pt x="539" y="387"/>
                </a:cubicBezTo>
                <a:cubicBezTo>
                  <a:pt x="534" y="386"/>
                  <a:pt x="539" y="383"/>
                  <a:pt x="536" y="381"/>
                </a:cubicBezTo>
                <a:cubicBezTo>
                  <a:pt x="534" y="379"/>
                  <a:pt x="537" y="377"/>
                  <a:pt x="540" y="377"/>
                </a:cubicBezTo>
                <a:cubicBezTo>
                  <a:pt x="542" y="377"/>
                  <a:pt x="541" y="379"/>
                  <a:pt x="540" y="382"/>
                </a:cubicBezTo>
                <a:cubicBezTo>
                  <a:pt x="539" y="385"/>
                  <a:pt x="542" y="386"/>
                  <a:pt x="543" y="387"/>
                </a:cubicBezTo>
                <a:cubicBezTo>
                  <a:pt x="544" y="388"/>
                  <a:pt x="543" y="382"/>
                  <a:pt x="545" y="383"/>
                </a:cubicBezTo>
                <a:cubicBezTo>
                  <a:pt x="548" y="384"/>
                  <a:pt x="544" y="378"/>
                  <a:pt x="548" y="380"/>
                </a:cubicBezTo>
                <a:cubicBezTo>
                  <a:pt x="551" y="381"/>
                  <a:pt x="551" y="382"/>
                  <a:pt x="553" y="383"/>
                </a:cubicBezTo>
                <a:cubicBezTo>
                  <a:pt x="555" y="384"/>
                  <a:pt x="554" y="380"/>
                  <a:pt x="552" y="379"/>
                </a:cubicBezTo>
                <a:cubicBezTo>
                  <a:pt x="550" y="378"/>
                  <a:pt x="549" y="376"/>
                  <a:pt x="552" y="374"/>
                </a:cubicBezTo>
                <a:cubicBezTo>
                  <a:pt x="555" y="372"/>
                  <a:pt x="556" y="377"/>
                  <a:pt x="558" y="378"/>
                </a:cubicBezTo>
                <a:cubicBezTo>
                  <a:pt x="560" y="379"/>
                  <a:pt x="559" y="376"/>
                  <a:pt x="561" y="374"/>
                </a:cubicBezTo>
                <a:cubicBezTo>
                  <a:pt x="564" y="372"/>
                  <a:pt x="558" y="372"/>
                  <a:pt x="560" y="369"/>
                </a:cubicBezTo>
                <a:cubicBezTo>
                  <a:pt x="562" y="367"/>
                  <a:pt x="552" y="369"/>
                  <a:pt x="554" y="366"/>
                </a:cubicBezTo>
                <a:cubicBezTo>
                  <a:pt x="557" y="363"/>
                  <a:pt x="548" y="364"/>
                  <a:pt x="552" y="363"/>
                </a:cubicBezTo>
                <a:cubicBezTo>
                  <a:pt x="555" y="362"/>
                  <a:pt x="549" y="361"/>
                  <a:pt x="549" y="358"/>
                </a:cubicBezTo>
                <a:cubicBezTo>
                  <a:pt x="548" y="356"/>
                  <a:pt x="546" y="357"/>
                  <a:pt x="542" y="356"/>
                </a:cubicBezTo>
                <a:cubicBezTo>
                  <a:pt x="538" y="356"/>
                  <a:pt x="542" y="353"/>
                  <a:pt x="541" y="350"/>
                </a:cubicBezTo>
                <a:cubicBezTo>
                  <a:pt x="540" y="347"/>
                  <a:pt x="539" y="349"/>
                  <a:pt x="536" y="351"/>
                </a:cubicBezTo>
                <a:cubicBezTo>
                  <a:pt x="533" y="352"/>
                  <a:pt x="531" y="351"/>
                  <a:pt x="531" y="351"/>
                </a:cubicBezTo>
                <a:cubicBezTo>
                  <a:pt x="531" y="351"/>
                  <a:pt x="531" y="350"/>
                  <a:pt x="529" y="348"/>
                </a:cubicBezTo>
                <a:cubicBezTo>
                  <a:pt x="527" y="346"/>
                  <a:pt x="524" y="348"/>
                  <a:pt x="524" y="348"/>
                </a:cubicBezTo>
                <a:cubicBezTo>
                  <a:pt x="524" y="348"/>
                  <a:pt x="526" y="346"/>
                  <a:pt x="526" y="344"/>
                </a:cubicBezTo>
                <a:cubicBezTo>
                  <a:pt x="526" y="341"/>
                  <a:pt x="521" y="342"/>
                  <a:pt x="525" y="339"/>
                </a:cubicBezTo>
                <a:cubicBezTo>
                  <a:pt x="528" y="336"/>
                  <a:pt x="517" y="339"/>
                  <a:pt x="521" y="336"/>
                </a:cubicBezTo>
                <a:cubicBezTo>
                  <a:pt x="526" y="333"/>
                  <a:pt x="520" y="333"/>
                  <a:pt x="521" y="330"/>
                </a:cubicBezTo>
                <a:cubicBezTo>
                  <a:pt x="522" y="327"/>
                  <a:pt x="520" y="329"/>
                  <a:pt x="518" y="329"/>
                </a:cubicBezTo>
                <a:cubicBezTo>
                  <a:pt x="515" y="329"/>
                  <a:pt x="516" y="326"/>
                  <a:pt x="518" y="325"/>
                </a:cubicBezTo>
                <a:cubicBezTo>
                  <a:pt x="520" y="324"/>
                  <a:pt x="519" y="322"/>
                  <a:pt x="517" y="320"/>
                </a:cubicBezTo>
                <a:cubicBezTo>
                  <a:pt x="516" y="319"/>
                  <a:pt x="516" y="325"/>
                  <a:pt x="515" y="326"/>
                </a:cubicBezTo>
                <a:cubicBezTo>
                  <a:pt x="513" y="327"/>
                  <a:pt x="516" y="328"/>
                  <a:pt x="517" y="330"/>
                </a:cubicBezTo>
                <a:cubicBezTo>
                  <a:pt x="518" y="332"/>
                  <a:pt x="515" y="334"/>
                  <a:pt x="513" y="336"/>
                </a:cubicBezTo>
                <a:cubicBezTo>
                  <a:pt x="511" y="338"/>
                  <a:pt x="511" y="339"/>
                  <a:pt x="513" y="340"/>
                </a:cubicBezTo>
                <a:cubicBezTo>
                  <a:pt x="514" y="340"/>
                  <a:pt x="516" y="341"/>
                  <a:pt x="514" y="343"/>
                </a:cubicBezTo>
                <a:cubicBezTo>
                  <a:pt x="513" y="345"/>
                  <a:pt x="516" y="345"/>
                  <a:pt x="518" y="347"/>
                </a:cubicBezTo>
                <a:cubicBezTo>
                  <a:pt x="520" y="348"/>
                  <a:pt x="519" y="350"/>
                  <a:pt x="515" y="349"/>
                </a:cubicBezTo>
                <a:cubicBezTo>
                  <a:pt x="510" y="349"/>
                  <a:pt x="511" y="352"/>
                  <a:pt x="507" y="353"/>
                </a:cubicBezTo>
                <a:cubicBezTo>
                  <a:pt x="503" y="353"/>
                  <a:pt x="507" y="357"/>
                  <a:pt x="503" y="358"/>
                </a:cubicBezTo>
                <a:cubicBezTo>
                  <a:pt x="498" y="359"/>
                  <a:pt x="504" y="360"/>
                  <a:pt x="497" y="364"/>
                </a:cubicBezTo>
                <a:cubicBezTo>
                  <a:pt x="491" y="367"/>
                  <a:pt x="494" y="368"/>
                  <a:pt x="491" y="369"/>
                </a:cubicBezTo>
                <a:cubicBezTo>
                  <a:pt x="487" y="369"/>
                  <a:pt x="487" y="373"/>
                  <a:pt x="489" y="374"/>
                </a:cubicBezTo>
                <a:cubicBezTo>
                  <a:pt x="491" y="376"/>
                  <a:pt x="489" y="372"/>
                  <a:pt x="492" y="373"/>
                </a:cubicBezTo>
                <a:cubicBezTo>
                  <a:pt x="495" y="373"/>
                  <a:pt x="496" y="372"/>
                  <a:pt x="495" y="374"/>
                </a:cubicBezTo>
                <a:cubicBezTo>
                  <a:pt x="493" y="376"/>
                  <a:pt x="493" y="377"/>
                  <a:pt x="492" y="379"/>
                </a:cubicBezTo>
                <a:cubicBezTo>
                  <a:pt x="490" y="380"/>
                  <a:pt x="489" y="381"/>
                  <a:pt x="490" y="382"/>
                </a:cubicBezTo>
                <a:cubicBezTo>
                  <a:pt x="491" y="384"/>
                  <a:pt x="494" y="381"/>
                  <a:pt x="496" y="382"/>
                </a:cubicBezTo>
                <a:cubicBezTo>
                  <a:pt x="498" y="383"/>
                  <a:pt x="497" y="385"/>
                  <a:pt x="495" y="385"/>
                </a:cubicBezTo>
                <a:cubicBezTo>
                  <a:pt x="493" y="385"/>
                  <a:pt x="493" y="388"/>
                  <a:pt x="490" y="389"/>
                </a:cubicBezTo>
                <a:cubicBezTo>
                  <a:pt x="486" y="390"/>
                  <a:pt x="489" y="392"/>
                  <a:pt x="489" y="395"/>
                </a:cubicBezTo>
                <a:cubicBezTo>
                  <a:pt x="490" y="398"/>
                  <a:pt x="493" y="395"/>
                  <a:pt x="494" y="393"/>
                </a:cubicBezTo>
                <a:cubicBezTo>
                  <a:pt x="495" y="392"/>
                  <a:pt x="495" y="391"/>
                  <a:pt x="497" y="392"/>
                </a:cubicBezTo>
                <a:cubicBezTo>
                  <a:pt x="499" y="392"/>
                  <a:pt x="497" y="397"/>
                  <a:pt x="498" y="397"/>
                </a:cubicBezTo>
                <a:cubicBezTo>
                  <a:pt x="500" y="398"/>
                  <a:pt x="499" y="397"/>
                  <a:pt x="500" y="394"/>
                </a:cubicBezTo>
                <a:cubicBezTo>
                  <a:pt x="501" y="392"/>
                  <a:pt x="501" y="391"/>
                  <a:pt x="504" y="392"/>
                </a:cubicBezTo>
                <a:cubicBezTo>
                  <a:pt x="506" y="393"/>
                  <a:pt x="506" y="393"/>
                  <a:pt x="503" y="396"/>
                </a:cubicBezTo>
                <a:cubicBezTo>
                  <a:pt x="499" y="398"/>
                  <a:pt x="505" y="399"/>
                  <a:pt x="501" y="401"/>
                </a:cubicBezTo>
                <a:cubicBezTo>
                  <a:pt x="496" y="403"/>
                  <a:pt x="499" y="405"/>
                  <a:pt x="501" y="407"/>
                </a:cubicBezTo>
                <a:cubicBezTo>
                  <a:pt x="503" y="410"/>
                  <a:pt x="503" y="405"/>
                  <a:pt x="505" y="406"/>
                </a:cubicBezTo>
                <a:cubicBezTo>
                  <a:pt x="507" y="406"/>
                  <a:pt x="506" y="401"/>
                  <a:pt x="509" y="399"/>
                </a:cubicBezTo>
                <a:cubicBezTo>
                  <a:pt x="513" y="397"/>
                  <a:pt x="509" y="402"/>
                  <a:pt x="511" y="403"/>
                </a:cubicBezTo>
                <a:cubicBezTo>
                  <a:pt x="514" y="405"/>
                  <a:pt x="513" y="406"/>
                  <a:pt x="511" y="408"/>
                </a:cubicBezTo>
                <a:cubicBezTo>
                  <a:pt x="510" y="410"/>
                  <a:pt x="512" y="413"/>
                  <a:pt x="511" y="414"/>
                </a:cubicBezTo>
                <a:cubicBezTo>
                  <a:pt x="510" y="415"/>
                  <a:pt x="508" y="415"/>
                  <a:pt x="506" y="410"/>
                </a:cubicBezTo>
                <a:cubicBezTo>
                  <a:pt x="504" y="405"/>
                  <a:pt x="502" y="414"/>
                  <a:pt x="502" y="414"/>
                </a:cubicBezTo>
                <a:cubicBezTo>
                  <a:pt x="502" y="414"/>
                  <a:pt x="504" y="417"/>
                  <a:pt x="506" y="419"/>
                </a:cubicBezTo>
                <a:cubicBezTo>
                  <a:pt x="509" y="421"/>
                  <a:pt x="507" y="423"/>
                  <a:pt x="506" y="426"/>
                </a:cubicBezTo>
                <a:cubicBezTo>
                  <a:pt x="505" y="429"/>
                  <a:pt x="506" y="422"/>
                  <a:pt x="504" y="423"/>
                </a:cubicBezTo>
                <a:cubicBezTo>
                  <a:pt x="502" y="425"/>
                  <a:pt x="502" y="421"/>
                  <a:pt x="499" y="422"/>
                </a:cubicBezTo>
                <a:cubicBezTo>
                  <a:pt x="496" y="423"/>
                  <a:pt x="495" y="419"/>
                  <a:pt x="497" y="419"/>
                </a:cubicBezTo>
                <a:cubicBezTo>
                  <a:pt x="498" y="418"/>
                  <a:pt x="495" y="416"/>
                  <a:pt x="497" y="415"/>
                </a:cubicBezTo>
                <a:cubicBezTo>
                  <a:pt x="499" y="413"/>
                  <a:pt x="493" y="413"/>
                  <a:pt x="496" y="410"/>
                </a:cubicBezTo>
                <a:cubicBezTo>
                  <a:pt x="499" y="407"/>
                  <a:pt x="493" y="408"/>
                  <a:pt x="494" y="405"/>
                </a:cubicBezTo>
                <a:cubicBezTo>
                  <a:pt x="495" y="403"/>
                  <a:pt x="494" y="401"/>
                  <a:pt x="494" y="399"/>
                </a:cubicBezTo>
                <a:cubicBezTo>
                  <a:pt x="493" y="396"/>
                  <a:pt x="493" y="402"/>
                  <a:pt x="491" y="403"/>
                </a:cubicBezTo>
                <a:cubicBezTo>
                  <a:pt x="488" y="404"/>
                  <a:pt x="489" y="408"/>
                  <a:pt x="486" y="409"/>
                </a:cubicBezTo>
                <a:cubicBezTo>
                  <a:pt x="484" y="410"/>
                  <a:pt x="491" y="411"/>
                  <a:pt x="488" y="413"/>
                </a:cubicBezTo>
                <a:cubicBezTo>
                  <a:pt x="486" y="416"/>
                  <a:pt x="492" y="417"/>
                  <a:pt x="489" y="418"/>
                </a:cubicBezTo>
                <a:cubicBezTo>
                  <a:pt x="486" y="418"/>
                  <a:pt x="489" y="420"/>
                  <a:pt x="486" y="421"/>
                </a:cubicBezTo>
                <a:cubicBezTo>
                  <a:pt x="483" y="422"/>
                  <a:pt x="485" y="417"/>
                  <a:pt x="483" y="418"/>
                </a:cubicBezTo>
                <a:cubicBezTo>
                  <a:pt x="480" y="419"/>
                  <a:pt x="481" y="416"/>
                  <a:pt x="480" y="414"/>
                </a:cubicBezTo>
                <a:cubicBezTo>
                  <a:pt x="479" y="412"/>
                  <a:pt x="479" y="417"/>
                  <a:pt x="478" y="417"/>
                </a:cubicBezTo>
                <a:cubicBezTo>
                  <a:pt x="477" y="417"/>
                  <a:pt x="475" y="419"/>
                  <a:pt x="472" y="420"/>
                </a:cubicBezTo>
                <a:cubicBezTo>
                  <a:pt x="469" y="421"/>
                  <a:pt x="472" y="417"/>
                  <a:pt x="470" y="415"/>
                </a:cubicBezTo>
                <a:cubicBezTo>
                  <a:pt x="469" y="414"/>
                  <a:pt x="469" y="416"/>
                  <a:pt x="466" y="417"/>
                </a:cubicBezTo>
                <a:cubicBezTo>
                  <a:pt x="464" y="419"/>
                  <a:pt x="462" y="417"/>
                  <a:pt x="462" y="417"/>
                </a:cubicBezTo>
                <a:cubicBezTo>
                  <a:pt x="462" y="417"/>
                  <a:pt x="463" y="414"/>
                  <a:pt x="465" y="412"/>
                </a:cubicBezTo>
                <a:cubicBezTo>
                  <a:pt x="467" y="410"/>
                  <a:pt x="460" y="411"/>
                  <a:pt x="461" y="408"/>
                </a:cubicBezTo>
                <a:cubicBezTo>
                  <a:pt x="462" y="405"/>
                  <a:pt x="458" y="407"/>
                  <a:pt x="459" y="404"/>
                </a:cubicBezTo>
                <a:cubicBezTo>
                  <a:pt x="461" y="402"/>
                  <a:pt x="457" y="403"/>
                  <a:pt x="455" y="402"/>
                </a:cubicBezTo>
                <a:cubicBezTo>
                  <a:pt x="452" y="400"/>
                  <a:pt x="453" y="400"/>
                  <a:pt x="455" y="398"/>
                </a:cubicBezTo>
                <a:cubicBezTo>
                  <a:pt x="456" y="396"/>
                  <a:pt x="454" y="395"/>
                  <a:pt x="452" y="395"/>
                </a:cubicBezTo>
                <a:cubicBezTo>
                  <a:pt x="450" y="395"/>
                  <a:pt x="453" y="399"/>
                  <a:pt x="451" y="400"/>
                </a:cubicBezTo>
                <a:cubicBezTo>
                  <a:pt x="449" y="401"/>
                  <a:pt x="453" y="403"/>
                  <a:pt x="451" y="405"/>
                </a:cubicBezTo>
                <a:cubicBezTo>
                  <a:pt x="450" y="407"/>
                  <a:pt x="450" y="408"/>
                  <a:pt x="451" y="410"/>
                </a:cubicBezTo>
                <a:cubicBezTo>
                  <a:pt x="453" y="412"/>
                  <a:pt x="454" y="411"/>
                  <a:pt x="452" y="413"/>
                </a:cubicBezTo>
                <a:cubicBezTo>
                  <a:pt x="451" y="415"/>
                  <a:pt x="451" y="417"/>
                  <a:pt x="453" y="418"/>
                </a:cubicBezTo>
                <a:cubicBezTo>
                  <a:pt x="455" y="418"/>
                  <a:pt x="459" y="418"/>
                  <a:pt x="456" y="419"/>
                </a:cubicBezTo>
                <a:cubicBezTo>
                  <a:pt x="454" y="420"/>
                  <a:pt x="456" y="422"/>
                  <a:pt x="452" y="423"/>
                </a:cubicBezTo>
                <a:cubicBezTo>
                  <a:pt x="449" y="423"/>
                  <a:pt x="451" y="424"/>
                  <a:pt x="454" y="425"/>
                </a:cubicBezTo>
                <a:cubicBezTo>
                  <a:pt x="456" y="427"/>
                  <a:pt x="457" y="427"/>
                  <a:pt x="455" y="428"/>
                </a:cubicBezTo>
                <a:cubicBezTo>
                  <a:pt x="453" y="430"/>
                  <a:pt x="452" y="427"/>
                  <a:pt x="449" y="426"/>
                </a:cubicBezTo>
                <a:cubicBezTo>
                  <a:pt x="446" y="426"/>
                  <a:pt x="448" y="430"/>
                  <a:pt x="446" y="430"/>
                </a:cubicBezTo>
                <a:cubicBezTo>
                  <a:pt x="443" y="430"/>
                  <a:pt x="444" y="428"/>
                  <a:pt x="442" y="431"/>
                </a:cubicBezTo>
                <a:cubicBezTo>
                  <a:pt x="442" y="431"/>
                  <a:pt x="445" y="435"/>
                  <a:pt x="442" y="437"/>
                </a:cubicBezTo>
                <a:cubicBezTo>
                  <a:pt x="438" y="438"/>
                  <a:pt x="438" y="434"/>
                  <a:pt x="436" y="438"/>
                </a:cubicBezTo>
                <a:cubicBezTo>
                  <a:pt x="433" y="441"/>
                  <a:pt x="437" y="441"/>
                  <a:pt x="436" y="442"/>
                </a:cubicBezTo>
                <a:cubicBezTo>
                  <a:pt x="435" y="444"/>
                  <a:pt x="435" y="442"/>
                  <a:pt x="431" y="442"/>
                </a:cubicBezTo>
                <a:cubicBezTo>
                  <a:pt x="428" y="443"/>
                  <a:pt x="432" y="446"/>
                  <a:pt x="429" y="447"/>
                </a:cubicBezTo>
                <a:cubicBezTo>
                  <a:pt x="426" y="448"/>
                  <a:pt x="428" y="452"/>
                  <a:pt x="429" y="453"/>
                </a:cubicBezTo>
                <a:cubicBezTo>
                  <a:pt x="431" y="454"/>
                  <a:pt x="431" y="450"/>
                  <a:pt x="432" y="450"/>
                </a:cubicBezTo>
                <a:cubicBezTo>
                  <a:pt x="433" y="450"/>
                  <a:pt x="438" y="447"/>
                  <a:pt x="438" y="447"/>
                </a:cubicBezTo>
                <a:cubicBezTo>
                  <a:pt x="438" y="447"/>
                  <a:pt x="439" y="449"/>
                  <a:pt x="437" y="450"/>
                </a:cubicBezTo>
                <a:cubicBezTo>
                  <a:pt x="435" y="451"/>
                  <a:pt x="438" y="452"/>
                  <a:pt x="437" y="456"/>
                </a:cubicBezTo>
                <a:cubicBezTo>
                  <a:pt x="435" y="460"/>
                  <a:pt x="438" y="458"/>
                  <a:pt x="440" y="458"/>
                </a:cubicBezTo>
                <a:cubicBezTo>
                  <a:pt x="442" y="458"/>
                  <a:pt x="444" y="454"/>
                  <a:pt x="445" y="455"/>
                </a:cubicBezTo>
                <a:cubicBezTo>
                  <a:pt x="447" y="456"/>
                  <a:pt x="442" y="458"/>
                  <a:pt x="443" y="460"/>
                </a:cubicBezTo>
                <a:cubicBezTo>
                  <a:pt x="444" y="461"/>
                  <a:pt x="449" y="459"/>
                  <a:pt x="449" y="459"/>
                </a:cubicBezTo>
                <a:cubicBezTo>
                  <a:pt x="449" y="459"/>
                  <a:pt x="450" y="460"/>
                  <a:pt x="447" y="462"/>
                </a:cubicBezTo>
                <a:cubicBezTo>
                  <a:pt x="445" y="465"/>
                  <a:pt x="447" y="466"/>
                  <a:pt x="450" y="467"/>
                </a:cubicBezTo>
                <a:cubicBezTo>
                  <a:pt x="453" y="468"/>
                  <a:pt x="450" y="472"/>
                  <a:pt x="450" y="472"/>
                </a:cubicBezTo>
                <a:cubicBezTo>
                  <a:pt x="450" y="472"/>
                  <a:pt x="449" y="470"/>
                  <a:pt x="446" y="471"/>
                </a:cubicBezTo>
                <a:cubicBezTo>
                  <a:pt x="442" y="473"/>
                  <a:pt x="449" y="474"/>
                  <a:pt x="447" y="478"/>
                </a:cubicBezTo>
                <a:cubicBezTo>
                  <a:pt x="445" y="481"/>
                  <a:pt x="446" y="479"/>
                  <a:pt x="442" y="479"/>
                </a:cubicBezTo>
                <a:cubicBezTo>
                  <a:pt x="437" y="478"/>
                  <a:pt x="441" y="483"/>
                  <a:pt x="438" y="483"/>
                </a:cubicBezTo>
                <a:cubicBezTo>
                  <a:pt x="434" y="483"/>
                  <a:pt x="435" y="486"/>
                  <a:pt x="435" y="489"/>
                </a:cubicBezTo>
                <a:cubicBezTo>
                  <a:pt x="434" y="493"/>
                  <a:pt x="435" y="496"/>
                  <a:pt x="435" y="496"/>
                </a:cubicBezTo>
                <a:cubicBezTo>
                  <a:pt x="435" y="496"/>
                  <a:pt x="434" y="495"/>
                  <a:pt x="433" y="493"/>
                </a:cubicBezTo>
                <a:cubicBezTo>
                  <a:pt x="433" y="491"/>
                  <a:pt x="432" y="495"/>
                  <a:pt x="430" y="495"/>
                </a:cubicBezTo>
                <a:cubicBezTo>
                  <a:pt x="428" y="494"/>
                  <a:pt x="428" y="492"/>
                  <a:pt x="428" y="489"/>
                </a:cubicBezTo>
                <a:cubicBezTo>
                  <a:pt x="429" y="485"/>
                  <a:pt x="425" y="487"/>
                  <a:pt x="422" y="484"/>
                </a:cubicBezTo>
                <a:cubicBezTo>
                  <a:pt x="420" y="480"/>
                  <a:pt x="424" y="487"/>
                  <a:pt x="421" y="489"/>
                </a:cubicBezTo>
                <a:cubicBezTo>
                  <a:pt x="418" y="490"/>
                  <a:pt x="422" y="493"/>
                  <a:pt x="420" y="495"/>
                </a:cubicBezTo>
                <a:cubicBezTo>
                  <a:pt x="418" y="498"/>
                  <a:pt x="423" y="498"/>
                  <a:pt x="421" y="501"/>
                </a:cubicBezTo>
                <a:cubicBezTo>
                  <a:pt x="419" y="505"/>
                  <a:pt x="423" y="504"/>
                  <a:pt x="424" y="507"/>
                </a:cubicBezTo>
                <a:cubicBezTo>
                  <a:pt x="425" y="510"/>
                  <a:pt x="423" y="512"/>
                  <a:pt x="422" y="512"/>
                </a:cubicBezTo>
                <a:cubicBezTo>
                  <a:pt x="420" y="512"/>
                  <a:pt x="417" y="512"/>
                  <a:pt x="420" y="507"/>
                </a:cubicBezTo>
                <a:cubicBezTo>
                  <a:pt x="422" y="503"/>
                  <a:pt x="419" y="506"/>
                  <a:pt x="419" y="506"/>
                </a:cubicBezTo>
                <a:cubicBezTo>
                  <a:pt x="419" y="506"/>
                  <a:pt x="419" y="504"/>
                  <a:pt x="418" y="501"/>
                </a:cubicBezTo>
                <a:cubicBezTo>
                  <a:pt x="417" y="499"/>
                  <a:pt x="416" y="502"/>
                  <a:pt x="416" y="502"/>
                </a:cubicBezTo>
                <a:cubicBezTo>
                  <a:pt x="416" y="502"/>
                  <a:pt x="415" y="500"/>
                  <a:pt x="413" y="497"/>
                </a:cubicBezTo>
                <a:cubicBezTo>
                  <a:pt x="411" y="493"/>
                  <a:pt x="412" y="499"/>
                  <a:pt x="410" y="500"/>
                </a:cubicBezTo>
                <a:cubicBezTo>
                  <a:pt x="407" y="501"/>
                  <a:pt x="409" y="504"/>
                  <a:pt x="406" y="505"/>
                </a:cubicBezTo>
                <a:cubicBezTo>
                  <a:pt x="403" y="506"/>
                  <a:pt x="403" y="508"/>
                  <a:pt x="405" y="510"/>
                </a:cubicBezTo>
                <a:cubicBezTo>
                  <a:pt x="407" y="511"/>
                  <a:pt x="409" y="515"/>
                  <a:pt x="408" y="517"/>
                </a:cubicBezTo>
                <a:cubicBezTo>
                  <a:pt x="406" y="520"/>
                  <a:pt x="407" y="522"/>
                  <a:pt x="409" y="524"/>
                </a:cubicBezTo>
                <a:cubicBezTo>
                  <a:pt x="411" y="526"/>
                  <a:pt x="414" y="523"/>
                  <a:pt x="414" y="525"/>
                </a:cubicBezTo>
                <a:cubicBezTo>
                  <a:pt x="415" y="528"/>
                  <a:pt x="411" y="526"/>
                  <a:pt x="407" y="526"/>
                </a:cubicBezTo>
                <a:cubicBezTo>
                  <a:pt x="403" y="526"/>
                  <a:pt x="406" y="531"/>
                  <a:pt x="406" y="531"/>
                </a:cubicBezTo>
                <a:cubicBezTo>
                  <a:pt x="406" y="531"/>
                  <a:pt x="407" y="536"/>
                  <a:pt x="403" y="538"/>
                </a:cubicBezTo>
                <a:cubicBezTo>
                  <a:pt x="398" y="540"/>
                  <a:pt x="403" y="541"/>
                  <a:pt x="399" y="544"/>
                </a:cubicBezTo>
                <a:cubicBezTo>
                  <a:pt x="395" y="546"/>
                  <a:pt x="397" y="549"/>
                  <a:pt x="400" y="551"/>
                </a:cubicBezTo>
                <a:cubicBezTo>
                  <a:pt x="403" y="553"/>
                  <a:pt x="399" y="547"/>
                  <a:pt x="402" y="547"/>
                </a:cubicBezTo>
                <a:cubicBezTo>
                  <a:pt x="404" y="547"/>
                  <a:pt x="404" y="543"/>
                  <a:pt x="407" y="544"/>
                </a:cubicBezTo>
                <a:cubicBezTo>
                  <a:pt x="409" y="546"/>
                  <a:pt x="408" y="546"/>
                  <a:pt x="406" y="549"/>
                </a:cubicBezTo>
                <a:cubicBezTo>
                  <a:pt x="403" y="553"/>
                  <a:pt x="407" y="553"/>
                  <a:pt x="405" y="559"/>
                </a:cubicBezTo>
                <a:cubicBezTo>
                  <a:pt x="402" y="564"/>
                  <a:pt x="411" y="557"/>
                  <a:pt x="409" y="560"/>
                </a:cubicBezTo>
                <a:cubicBezTo>
                  <a:pt x="407" y="564"/>
                  <a:pt x="409" y="565"/>
                  <a:pt x="408" y="569"/>
                </a:cubicBezTo>
                <a:cubicBezTo>
                  <a:pt x="406" y="572"/>
                  <a:pt x="408" y="573"/>
                  <a:pt x="409" y="574"/>
                </a:cubicBezTo>
                <a:cubicBezTo>
                  <a:pt x="411" y="574"/>
                  <a:pt x="412" y="570"/>
                  <a:pt x="414" y="569"/>
                </a:cubicBezTo>
                <a:cubicBezTo>
                  <a:pt x="417" y="569"/>
                  <a:pt x="416" y="565"/>
                  <a:pt x="418" y="565"/>
                </a:cubicBezTo>
                <a:cubicBezTo>
                  <a:pt x="420" y="565"/>
                  <a:pt x="420" y="562"/>
                  <a:pt x="424" y="564"/>
                </a:cubicBezTo>
                <a:cubicBezTo>
                  <a:pt x="427" y="566"/>
                  <a:pt x="416" y="566"/>
                  <a:pt x="418" y="568"/>
                </a:cubicBezTo>
                <a:cubicBezTo>
                  <a:pt x="419" y="569"/>
                  <a:pt x="418" y="571"/>
                  <a:pt x="414" y="573"/>
                </a:cubicBezTo>
                <a:cubicBezTo>
                  <a:pt x="410" y="575"/>
                  <a:pt x="415" y="578"/>
                  <a:pt x="410" y="579"/>
                </a:cubicBezTo>
                <a:cubicBezTo>
                  <a:pt x="405" y="579"/>
                  <a:pt x="411" y="583"/>
                  <a:pt x="406" y="583"/>
                </a:cubicBezTo>
                <a:cubicBezTo>
                  <a:pt x="402" y="582"/>
                  <a:pt x="408" y="586"/>
                  <a:pt x="404" y="587"/>
                </a:cubicBezTo>
                <a:cubicBezTo>
                  <a:pt x="399" y="589"/>
                  <a:pt x="402" y="591"/>
                  <a:pt x="403" y="595"/>
                </a:cubicBezTo>
                <a:cubicBezTo>
                  <a:pt x="404" y="600"/>
                  <a:pt x="404" y="590"/>
                  <a:pt x="406" y="592"/>
                </a:cubicBezTo>
                <a:cubicBezTo>
                  <a:pt x="409" y="594"/>
                  <a:pt x="409" y="588"/>
                  <a:pt x="412" y="589"/>
                </a:cubicBezTo>
                <a:cubicBezTo>
                  <a:pt x="415" y="591"/>
                  <a:pt x="410" y="591"/>
                  <a:pt x="413" y="594"/>
                </a:cubicBezTo>
                <a:cubicBezTo>
                  <a:pt x="416" y="597"/>
                  <a:pt x="417" y="592"/>
                  <a:pt x="420" y="594"/>
                </a:cubicBezTo>
                <a:cubicBezTo>
                  <a:pt x="423" y="595"/>
                  <a:pt x="421" y="590"/>
                  <a:pt x="423" y="591"/>
                </a:cubicBezTo>
                <a:cubicBezTo>
                  <a:pt x="425" y="593"/>
                  <a:pt x="423" y="584"/>
                  <a:pt x="425" y="583"/>
                </a:cubicBezTo>
                <a:cubicBezTo>
                  <a:pt x="427" y="583"/>
                  <a:pt x="428" y="585"/>
                  <a:pt x="427" y="589"/>
                </a:cubicBezTo>
                <a:cubicBezTo>
                  <a:pt x="426" y="593"/>
                  <a:pt x="430" y="590"/>
                  <a:pt x="432" y="592"/>
                </a:cubicBezTo>
                <a:cubicBezTo>
                  <a:pt x="433" y="595"/>
                  <a:pt x="429" y="596"/>
                  <a:pt x="429" y="596"/>
                </a:cubicBezTo>
                <a:cubicBezTo>
                  <a:pt x="429" y="596"/>
                  <a:pt x="431" y="599"/>
                  <a:pt x="430" y="603"/>
                </a:cubicBezTo>
                <a:cubicBezTo>
                  <a:pt x="429" y="606"/>
                  <a:pt x="429" y="601"/>
                  <a:pt x="424" y="602"/>
                </a:cubicBezTo>
                <a:cubicBezTo>
                  <a:pt x="419" y="602"/>
                  <a:pt x="422" y="605"/>
                  <a:pt x="418" y="606"/>
                </a:cubicBezTo>
                <a:cubicBezTo>
                  <a:pt x="414" y="608"/>
                  <a:pt x="420" y="610"/>
                  <a:pt x="418" y="613"/>
                </a:cubicBezTo>
                <a:cubicBezTo>
                  <a:pt x="416" y="616"/>
                  <a:pt x="425" y="614"/>
                  <a:pt x="422" y="616"/>
                </a:cubicBezTo>
                <a:cubicBezTo>
                  <a:pt x="419" y="618"/>
                  <a:pt x="424" y="619"/>
                  <a:pt x="427" y="619"/>
                </a:cubicBezTo>
                <a:cubicBezTo>
                  <a:pt x="430" y="619"/>
                  <a:pt x="426" y="618"/>
                  <a:pt x="428" y="616"/>
                </a:cubicBezTo>
                <a:cubicBezTo>
                  <a:pt x="431" y="614"/>
                  <a:pt x="432" y="609"/>
                  <a:pt x="432" y="609"/>
                </a:cubicBezTo>
                <a:cubicBezTo>
                  <a:pt x="432" y="609"/>
                  <a:pt x="435" y="609"/>
                  <a:pt x="433" y="613"/>
                </a:cubicBezTo>
                <a:cubicBezTo>
                  <a:pt x="430" y="616"/>
                  <a:pt x="435" y="615"/>
                  <a:pt x="434" y="617"/>
                </a:cubicBezTo>
                <a:cubicBezTo>
                  <a:pt x="432" y="620"/>
                  <a:pt x="436" y="620"/>
                  <a:pt x="439" y="620"/>
                </a:cubicBezTo>
                <a:cubicBezTo>
                  <a:pt x="441" y="621"/>
                  <a:pt x="442" y="616"/>
                  <a:pt x="442" y="616"/>
                </a:cubicBezTo>
                <a:cubicBezTo>
                  <a:pt x="442" y="616"/>
                  <a:pt x="442" y="616"/>
                  <a:pt x="442" y="617"/>
                </a:cubicBezTo>
                <a:cubicBezTo>
                  <a:pt x="441" y="621"/>
                  <a:pt x="445" y="619"/>
                  <a:pt x="446" y="620"/>
                </a:cubicBezTo>
                <a:cubicBezTo>
                  <a:pt x="448" y="621"/>
                  <a:pt x="448" y="624"/>
                  <a:pt x="444" y="625"/>
                </a:cubicBezTo>
                <a:cubicBezTo>
                  <a:pt x="441" y="626"/>
                  <a:pt x="446" y="627"/>
                  <a:pt x="443" y="631"/>
                </a:cubicBezTo>
                <a:cubicBezTo>
                  <a:pt x="440" y="634"/>
                  <a:pt x="443" y="628"/>
                  <a:pt x="440" y="628"/>
                </a:cubicBezTo>
                <a:cubicBezTo>
                  <a:pt x="437" y="629"/>
                  <a:pt x="437" y="632"/>
                  <a:pt x="435" y="634"/>
                </a:cubicBezTo>
                <a:cubicBezTo>
                  <a:pt x="433" y="637"/>
                  <a:pt x="432" y="634"/>
                  <a:pt x="428" y="633"/>
                </a:cubicBezTo>
                <a:cubicBezTo>
                  <a:pt x="424" y="633"/>
                  <a:pt x="427" y="638"/>
                  <a:pt x="424" y="641"/>
                </a:cubicBezTo>
                <a:cubicBezTo>
                  <a:pt x="422" y="643"/>
                  <a:pt x="430" y="644"/>
                  <a:pt x="427" y="647"/>
                </a:cubicBezTo>
                <a:cubicBezTo>
                  <a:pt x="424" y="650"/>
                  <a:pt x="430" y="650"/>
                  <a:pt x="432" y="651"/>
                </a:cubicBezTo>
                <a:cubicBezTo>
                  <a:pt x="435" y="652"/>
                  <a:pt x="434" y="654"/>
                  <a:pt x="428" y="656"/>
                </a:cubicBezTo>
                <a:cubicBezTo>
                  <a:pt x="422" y="657"/>
                  <a:pt x="426" y="653"/>
                  <a:pt x="420" y="653"/>
                </a:cubicBezTo>
                <a:cubicBezTo>
                  <a:pt x="414" y="653"/>
                  <a:pt x="421" y="657"/>
                  <a:pt x="416" y="656"/>
                </a:cubicBezTo>
                <a:cubicBezTo>
                  <a:pt x="411" y="656"/>
                  <a:pt x="415" y="655"/>
                  <a:pt x="408" y="657"/>
                </a:cubicBezTo>
                <a:cubicBezTo>
                  <a:pt x="402" y="660"/>
                  <a:pt x="410" y="664"/>
                  <a:pt x="406" y="666"/>
                </a:cubicBezTo>
                <a:cubicBezTo>
                  <a:pt x="401" y="669"/>
                  <a:pt x="404" y="664"/>
                  <a:pt x="399" y="666"/>
                </a:cubicBezTo>
                <a:cubicBezTo>
                  <a:pt x="394" y="668"/>
                  <a:pt x="401" y="668"/>
                  <a:pt x="397" y="672"/>
                </a:cubicBezTo>
                <a:cubicBezTo>
                  <a:pt x="393" y="676"/>
                  <a:pt x="401" y="679"/>
                  <a:pt x="397" y="679"/>
                </a:cubicBezTo>
                <a:cubicBezTo>
                  <a:pt x="392" y="679"/>
                  <a:pt x="399" y="684"/>
                  <a:pt x="393" y="684"/>
                </a:cubicBezTo>
                <a:cubicBezTo>
                  <a:pt x="387" y="684"/>
                  <a:pt x="396" y="688"/>
                  <a:pt x="390" y="687"/>
                </a:cubicBezTo>
                <a:cubicBezTo>
                  <a:pt x="383" y="687"/>
                  <a:pt x="390" y="691"/>
                  <a:pt x="386" y="694"/>
                </a:cubicBezTo>
                <a:cubicBezTo>
                  <a:pt x="382" y="698"/>
                  <a:pt x="388" y="697"/>
                  <a:pt x="391" y="696"/>
                </a:cubicBezTo>
                <a:cubicBezTo>
                  <a:pt x="394" y="694"/>
                  <a:pt x="394" y="693"/>
                  <a:pt x="394" y="693"/>
                </a:cubicBezTo>
                <a:cubicBezTo>
                  <a:pt x="394" y="693"/>
                  <a:pt x="398" y="695"/>
                  <a:pt x="395" y="698"/>
                </a:cubicBezTo>
                <a:cubicBezTo>
                  <a:pt x="393" y="702"/>
                  <a:pt x="396" y="704"/>
                  <a:pt x="397" y="706"/>
                </a:cubicBezTo>
                <a:cubicBezTo>
                  <a:pt x="399" y="708"/>
                  <a:pt x="400" y="705"/>
                  <a:pt x="398" y="702"/>
                </a:cubicBezTo>
                <a:cubicBezTo>
                  <a:pt x="397" y="699"/>
                  <a:pt x="402" y="690"/>
                  <a:pt x="402" y="692"/>
                </a:cubicBezTo>
                <a:cubicBezTo>
                  <a:pt x="402" y="695"/>
                  <a:pt x="402" y="699"/>
                  <a:pt x="406" y="697"/>
                </a:cubicBezTo>
                <a:cubicBezTo>
                  <a:pt x="410" y="696"/>
                  <a:pt x="408" y="702"/>
                  <a:pt x="410" y="705"/>
                </a:cubicBezTo>
                <a:cubicBezTo>
                  <a:pt x="412" y="708"/>
                  <a:pt x="410" y="709"/>
                  <a:pt x="407" y="708"/>
                </a:cubicBezTo>
                <a:cubicBezTo>
                  <a:pt x="404" y="708"/>
                  <a:pt x="401" y="709"/>
                  <a:pt x="401" y="709"/>
                </a:cubicBezTo>
                <a:cubicBezTo>
                  <a:pt x="401" y="709"/>
                  <a:pt x="399" y="708"/>
                  <a:pt x="395" y="711"/>
                </a:cubicBezTo>
                <a:cubicBezTo>
                  <a:pt x="391" y="714"/>
                  <a:pt x="393" y="715"/>
                  <a:pt x="393" y="715"/>
                </a:cubicBezTo>
                <a:cubicBezTo>
                  <a:pt x="393" y="715"/>
                  <a:pt x="395" y="719"/>
                  <a:pt x="390" y="720"/>
                </a:cubicBezTo>
                <a:cubicBezTo>
                  <a:pt x="385" y="722"/>
                  <a:pt x="389" y="724"/>
                  <a:pt x="384" y="724"/>
                </a:cubicBezTo>
                <a:cubicBezTo>
                  <a:pt x="379" y="724"/>
                  <a:pt x="382" y="728"/>
                  <a:pt x="377" y="728"/>
                </a:cubicBezTo>
                <a:cubicBezTo>
                  <a:pt x="372" y="729"/>
                  <a:pt x="372" y="733"/>
                  <a:pt x="373" y="736"/>
                </a:cubicBezTo>
                <a:cubicBezTo>
                  <a:pt x="375" y="739"/>
                  <a:pt x="377" y="734"/>
                  <a:pt x="379" y="733"/>
                </a:cubicBezTo>
                <a:cubicBezTo>
                  <a:pt x="382" y="733"/>
                  <a:pt x="387" y="729"/>
                  <a:pt x="389" y="731"/>
                </a:cubicBezTo>
                <a:cubicBezTo>
                  <a:pt x="392" y="732"/>
                  <a:pt x="389" y="734"/>
                  <a:pt x="383" y="734"/>
                </a:cubicBezTo>
                <a:cubicBezTo>
                  <a:pt x="378" y="735"/>
                  <a:pt x="382" y="739"/>
                  <a:pt x="378" y="739"/>
                </a:cubicBezTo>
                <a:cubicBezTo>
                  <a:pt x="374" y="738"/>
                  <a:pt x="376" y="744"/>
                  <a:pt x="370" y="743"/>
                </a:cubicBezTo>
                <a:cubicBezTo>
                  <a:pt x="364" y="742"/>
                  <a:pt x="367" y="749"/>
                  <a:pt x="367" y="749"/>
                </a:cubicBezTo>
                <a:cubicBezTo>
                  <a:pt x="367" y="749"/>
                  <a:pt x="366" y="756"/>
                  <a:pt x="362" y="758"/>
                </a:cubicBezTo>
                <a:cubicBezTo>
                  <a:pt x="359" y="761"/>
                  <a:pt x="363" y="764"/>
                  <a:pt x="365" y="765"/>
                </a:cubicBezTo>
                <a:cubicBezTo>
                  <a:pt x="367" y="765"/>
                  <a:pt x="367" y="760"/>
                  <a:pt x="369" y="759"/>
                </a:cubicBezTo>
                <a:cubicBezTo>
                  <a:pt x="372" y="758"/>
                  <a:pt x="373" y="754"/>
                  <a:pt x="373" y="754"/>
                </a:cubicBezTo>
                <a:cubicBezTo>
                  <a:pt x="373" y="754"/>
                  <a:pt x="375" y="757"/>
                  <a:pt x="371" y="761"/>
                </a:cubicBezTo>
                <a:cubicBezTo>
                  <a:pt x="367" y="765"/>
                  <a:pt x="375" y="762"/>
                  <a:pt x="374" y="766"/>
                </a:cubicBezTo>
                <a:cubicBezTo>
                  <a:pt x="372" y="770"/>
                  <a:pt x="374" y="770"/>
                  <a:pt x="377" y="772"/>
                </a:cubicBezTo>
                <a:cubicBezTo>
                  <a:pt x="379" y="774"/>
                  <a:pt x="379" y="769"/>
                  <a:pt x="380" y="768"/>
                </a:cubicBezTo>
                <a:cubicBezTo>
                  <a:pt x="382" y="768"/>
                  <a:pt x="381" y="765"/>
                  <a:pt x="380" y="761"/>
                </a:cubicBezTo>
                <a:cubicBezTo>
                  <a:pt x="379" y="758"/>
                  <a:pt x="381" y="754"/>
                  <a:pt x="384" y="752"/>
                </a:cubicBezTo>
                <a:cubicBezTo>
                  <a:pt x="386" y="750"/>
                  <a:pt x="385" y="754"/>
                  <a:pt x="383" y="757"/>
                </a:cubicBezTo>
                <a:cubicBezTo>
                  <a:pt x="380" y="761"/>
                  <a:pt x="384" y="764"/>
                  <a:pt x="386" y="767"/>
                </a:cubicBezTo>
                <a:cubicBezTo>
                  <a:pt x="388" y="770"/>
                  <a:pt x="386" y="761"/>
                  <a:pt x="388" y="764"/>
                </a:cubicBezTo>
                <a:cubicBezTo>
                  <a:pt x="391" y="766"/>
                  <a:pt x="389" y="758"/>
                  <a:pt x="391" y="760"/>
                </a:cubicBezTo>
                <a:cubicBezTo>
                  <a:pt x="394" y="762"/>
                  <a:pt x="390" y="754"/>
                  <a:pt x="392" y="753"/>
                </a:cubicBezTo>
                <a:cubicBezTo>
                  <a:pt x="394" y="753"/>
                  <a:pt x="396" y="749"/>
                  <a:pt x="396" y="752"/>
                </a:cubicBezTo>
                <a:cubicBezTo>
                  <a:pt x="396" y="755"/>
                  <a:pt x="398" y="748"/>
                  <a:pt x="402" y="750"/>
                </a:cubicBezTo>
                <a:cubicBezTo>
                  <a:pt x="406" y="752"/>
                  <a:pt x="404" y="744"/>
                  <a:pt x="407" y="744"/>
                </a:cubicBezTo>
                <a:cubicBezTo>
                  <a:pt x="409" y="744"/>
                  <a:pt x="406" y="752"/>
                  <a:pt x="408" y="754"/>
                </a:cubicBezTo>
                <a:cubicBezTo>
                  <a:pt x="410" y="755"/>
                  <a:pt x="409" y="748"/>
                  <a:pt x="410" y="750"/>
                </a:cubicBezTo>
                <a:cubicBezTo>
                  <a:pt x="411" y="752"/>
                  <a:pt x="411" y="746"/>
                  <a:pt x="413" y="746"/>
                </a:cubicBezTo>
                <a:cubicBezTo>
                  <a:pt x="415" y="747"/>
                  <a:pt x="414" y="741"/>
                  <a:pt x="418" y="741"/>
                </a:cubicBezTo>
                <a:cubicBezTo>
                  <a:pt x="422" y="741"/>
                  <a:pt x="419" y="746"/>
                  <a:pt x="417" y="748"/>
                </a:cubicBezTo>
                <a:cubicBezTo>
                  <a:pt x="415" y="750"/>
                  <a:pt x="421" y="752"/>
                  <a:pt x="421" y="752"/>
                </a:cubicBezTo>
                <a:cubicBezTo>
                  <a:pt x="421" y="752"/>
                  <a:pt x="427" y="755"/>
                  <a:pt x="421" y="757"/>
                </a:cubicBezTo>
                <a:cubicBezTo>
                  <a:pt x="415" y="758"/>
                  <a:pt x="417" y="759"/>
                  <a:pt x="413" y="763"/>
                </a:cubicBezTo>
                <a:cubicBezTo>
                  <a:pt x="410" y="766"/>
                  <a:pt x="414" y="766"/>
                  <a:pt x="417" y="764"/>
                </a:cubicBezTo>
                <a:cubicBezTo>
                  <a:pt x="421" y="761"/>
                  <a:pt x="422" y="760"/>
                  <a:pt x="423" y="763"/>
                </a:cubicBezTo>
                <a:cubicBezTo>
                  <a:pt x="423" y="765"/>
                  <a:pt x="419" y="768"/>
                  <a:pt x="415" y="771"/>
                </a:cubicBezTo>
                <a:cubicBezTo>
                  <a:pt x="411" y="774"/>
                  <a:pt x="416" y="775"/>
                  <a:pt x="416" y="779"/>
                </a:cubicBezTo>
                <a:cubicBezTo>
                  <a:pt x="417" y="782"/>
                  <a:pt x="417" y="773"/>
                  <a:pt x="420" y="774"/>
                </a:cubicBezTo>
                <a:cubicBezTo>
                  <a:pt x="423" y="775"/>
                  <a:pt x="423" y="769"/>
                  <a:pt x="426" y="770"/>
                </a:cubicBezTo>
                <a:cubicBezTo>
                  <a:pt x="430" y="771"/>
                  <a:pt x="427" y="772"/>
                  <a:pt x="423" y="775"/>
                </a:cubicBezTo>
                <a:cubicBezTo>
                  <a:pt x="419" y="777"/>
                  <a:pt x="422" y="782"/>
                  <a:pt x="423" y="785"/>
                </a:cubicBezTo>
                <a:cubicBezTo>
                  <a:pt x="424" y="788"/>
                  <a:pt x="425" y="781"/>
                  <a:pt x="426" y="782"/>
                </a:cubicBezTo>
                <a:cubicBezTo>
                  <a:pt x="428" y="783"/>
                  <a:pt x="427" y="776"/>
                  <a:pt x="429" y="778"/>
                </a:cubicBezTo>
                <a:cubicBezTo>
                  <a:pt x="430" y="780"/>
                  <a:pt x="429" y="770"/>
                  <a:pt x="432" y="769"/>
                </a:cubicBezTo>
                <a:cubicBezTo>
                  <a:pt x="435" y="768"/>
                  <a:pt x="435" y="769"/>
                  <a:pt x="433" y="772"/>
                </a:cubicBezTo>
                <a:cubicBezTo>
                  <a:pt x="432" y="774"/>
                  <a:pt x="434" y="779"/>
                  <a:pt x="437" y="781"/>
                </a:cubicBezTo>
                <a:cubicBezTo>
                  <a:pt x="441" y="783"/>
                  <a:pt x="438" y="776"/>
                  <a:pt x="440" y="777"/>
                </a:cubicBezTo>
                <a:cubicBezTo>
                  <a:pt x="442" y="779"/>
                  <a:pt x="436" y="770"/>
                  <a:pt x="438" y="768"/>
                </a:cubicBezTo>
                <a:cubicBezTo>
                  <a:pt x="440" y="767"/>
                  <a:pt x="442" y="771"/>
                  <a:pt x="444" y="773"/>
                </a:cubicBezTo>
                <a:cubicBezTo>
                  <a:pt x="447" y="774"/>
                  <a:pt x="444" y="769"/>
                  <a:pt x="441" y="765"/>
                </a:cubicBezTo>
                <a:cubicBezTo>
                  <a:pt x="437" y="761"/>
                  <a:pt x="441" y="760"/>
                  <a:pt x="443" y="763"/>
                </a:cubicBezTo>
                <a:cubicBezTo>
                  <a:pt x="445" y="765"/>
                  <a:pt x="446" y="757"/>
                  <a:pt x="449" y="757"/>
                </a:cubicBezTo>
                <a:cubicBezTo>
                  <a:pt x="453" y="757"/>
                  <a:pt x="450" y="759"/>
                  <a:pt x="447" y="762"/>
                </a:cubicBezTo>
                <a:cubicBezTo>
                  <a:pt x="444" y="765"/>
                  <a:pt x="447" y="767"/>
                  <a:pt x="450" y="769"/>
                </a:cubicBezTo>
                <a:cubicBezTo>
                  <a:pt x="452" y="771"/>
                  <a:pt x="452" y="763"/>
                  <a:pt x="455" y="765"/>
                </a:cubicBezTo>
                <a:cubicBezTo>
                  <a:pt x="458" y="766"/>
                  <a:pt x="454" y="760"/>
                  <a:pt x="457" y="760"/>
                </a:cubicBezTo>
                <a:cubicBezTo>
                  <a:pt x="460" y="761"/>
                  <a:pt x="457" y="752"/>
                  <a:pt x="457" y="752"/>
                </a:cubicBezTo>
                <a:cubicBezTo>
                  <a:pt x="462" y="757"/>
                  <a:pt x="462" y="757"/>
                  <a:pt x="462" y="757"/>
                </a:cubicBezTo>
                <a:cubicBezTo>
                  <a:pt x="462" y="757"/>
                  <a:pt x="465" y="750"/>
                  <a:pt x="470" y="751"/>
                </a:cubicBezTo>
                <a:cubicBezTo>
                  <a:pt x="474" y="753"/>
                  <a:pt x="476" y="745"/>
                  <a:pt x="476" y="745"/>
                </a:cubicBezTo>
                <a:cubicBezTo>
                  <a:pt x="476" y="745"/>
                  <a:pt x="476" y="750"/>
                  <a:pt x="475" y="751"/>
                </a:cubicBezTo>
                <a:cubicBezTo>
                  <a:pt x="473" y="752"/>
                  <a:pt x="473" y="754"/>
                  <a:pt x="471" y="756"/>
                </a:cubicBezTo>
                <a:cubicBezTo>
                  <a:pt x="469" y="757"/>
                  <a:pt x="470" y="761"/>
                  <a:pt x="466" y="762"/>
                </a:cubicBezTo>
                <a:cubicBezTo>
                  <a:pt x="462" y="763"/>
                  <a:pt x="460" y="764"/>
                  <a:pt x="457" y="767"/>
                </a:cubicBezTo>
                <a:cubicBezTo>
                  <a:pt x="454" y="770"/>
                  <a:pt x="461" y="769"/>
                  <a:pt x="460" y="773"/>
                </a:cubicBezTo>
                <a:cubicBezTo>
                  <a:pt x="458" y="776"/>
                  <a:pt x="457" y="779"/>
                  <a:pt x="459" y="781"/>
                </a:cubicBezTo>
                <a:cubicBezTo>
                  <a:pt x="461" y="784"/>
                  <a:pt x="461" y="779"/>
                  <a:pt x="464" y="781"/>
                </a:cubicBezTo>
                <a:cubicBezTo>
                  <a:pt x="467" y="783"/>
                  <a:pt x="464" y="783"/>
                  <a:pt x="467" y="784"/>
                </a:cubicBezTo>
                <a:cubicBezTo>
                  <a:pt x="469" y="786"/>
                  <a:pt x="468" y="780"/>
                  <a:pt x="472" y="780"/>
                </a:cubicBezTo>
                <a:cubicBezTo>
                  <a:pt x="476" y="780"/>
                  <a:pt x="476" y="782"/>
                  <a:pt x="472" y="784"/>
                </a:cubicBezTo>
                <a:cubicBezTo>
                  <a:pt x="468" y="786"/>
                  <a:pt x="467" y="787"/>
                  <a:pt x="469" y="790"/>
                </a:cubicBezTo>
                <a:cubicBezTo>
                  <a:pt x="470" y="793"/>
                  <a:pt x="468" y="793"/>
                  <a:pt x="465" y="795"/>
                </a:cubicBezTo>
                <a:cubicBezTo>
                  <a:pt x="462" y="796"/>
                  <a:pt x="461" y="799"/>
                  <a:pt x="459" y="802"/>
                </a:cubicBezTo>
                <a:cubicBezTo>
                  <a:pt x="458" y="805"/>
                  <a:pt x="457" y="807"/>
                  <a:pt x="454" y="806"/>
                </a:cubicBezTo>
                <a:cubicBezTo>
                  <a:pt x="451" y="804"/>
                  <a:pt x="449" y="808"/>
                  <a:pt x="449" y="808"/>
                </a:cubicBezTo>
                <a:cubicBezTo>
                  <a:pt x="449" y="808"/>
                  <a:pt x="451" y="811"/>
                  <a:pt x="450" y="815"/>
                </a:cubicBezTo>
                <a:cubicBezTo>
                  <a:pt x="450" y="820"/>
                  <a:pt x="454" y="819"/>
                  <a:pt x="456" y="822"/>
                </a:cubicBezTo>
                <a:cubicBezTo>
                  <a:pt x="458" y="826"/>
                  <a:pt x="454" y="826"/>
                  <a:pt x="451" y="826"/>
                </a:cubicBezTo>
                <a:cubicBezTo>
                  <a:pt x="448" y="826"/>
                  <a:pt x="452" y="821"/>
                  <a:pt x="449" y="819"/>
                </a:cubicBezTo>
                <a:cubicBezTo>
                  <a:pt x="446" y="817"/>
                  <a:pt x="446" y="815"/>
                  <a:pt x="444" y="816"/>
                </a:cubicBezTo>
                <a:cubicBezTo>
                  <a:pt x="442" y="818"/>
                  <a:pt x="438" y="814"/>
                  <a:pt x="434" y="809"/>
                </a:cubicBezTo>
                <a:cubicBezTo>
                  <a:pt x="431" y="805"/>
                  <a:pt x="431" y="806"/>
                  <a:pt x="425" y="805"/>
                </a:cubicBezTo>
                <a:cubicBezTo>
                  <a:pt x="419" y="804"/>
                  <a:pt x="415" y="805"/>
                  <a:pt x="415" y="803"/>
                </a:cubicBezTo>
                <a:cubicBezTo>
                  <a:pt x="416" y="802"/>
                  <a:pt x="411" y="802"/>
                  <a:pt x="413" y="799"/>
                </a:cubicBezTo>
                <a:cubicBezTo>
                  <a:pt x="415" y="795"/>
                  <a:pt x="410" y="794"/>
                  <a:pt x="410" y="794"/>
                </a:cubicBezTo>
                <a:cubicBezTo>
                  <a:pt x="410" y="794"/>
                  <a:pt x="405" y="793"/>
                  <a:pt x="407" y="790"/>
                </a:cubicBezTo>
                <a:cubicBezTo>
                  <a:pt x="409" y="788"/>
                  <a:pt x="405" y="790"/>
                  <a:pt x="406" y="787"/>
                </a:cubicBezTo>
                <a:cubicBezTo>
                  <a:pt x="407" y="785"/>
                  <a:pt x="404" y="784"/>
                  <a:pt x="402" y="783"/>
                </a:cubicBezTo>
                <a:cubicBezTo>
                  <a:pt x="401" y="781"/>
                  <a:pt x="403" y="786"/>
                  <a:pt x="401" y="786"/>
                </a:cubicBezTo>
                <a:cubicBezTo>
                  <a:pt x="399" y="785"/>
                  <a:pt x="401" y="789"/>
                  <a:pt x="401" y="792"/>
                </a:cubicBezTo>
                <a:cubicBezTo>
                  <a:pt x="401" y="794"/>
                  <a:pt x="405" y="793"/>
                  <a:pt x="402" y="795"/>
                </a:cubicBezTo>
                <a:cubicBezTo>
                  <a:pt x="400" y="797"/>
                  <a:pt x="400" y="797"/>
                  <a:pt x="400" y="799"/>
                </a:cubicBezTo>
                <a:cubicBezTo>
                  <a:pt x="400" y="800"/>
                  <a:pt x="401" y="801"/>
                  <a:pt x="403" y="802"/>
                </a:cubicBezTo>
                <a:cubicBezTo>
                  <a:pt x="406" y="802"/>
                  <a:pt x="404" y="805"/>
                  <a:pt x="402" y="806"/>
                </a:cubicBezTo>
                <a:cubicBezTo>
                  <a:pt x="400" y="806"/>
                  <a:pt x="402" y="812"/>
                  <a:pt x="401" y="814"/>
                </a:cubicBezTo>
                <a:cubicBezTo>
                  <a:pt x="400" y="815"/>
                  <a:pt x="397" y="814"/>
                  <a:pt x="398" y="812"/>
                </a:cubicBezTo>
                <a:cubicBezTo>
                  <a:pt x="399" y="809"/>
                  <a:pt x="394" y="810"/>
                  <a:pt x="396" y="806"/>
                </a:cubicBezTo>
                <a:cubicBezTo>
                  <a:pt x="398" y="803"/>
                  <a:pt x="391" y="805"/>
                  <a:pt x="392" y="802"/>
                </a:cubicBezTo>
                <a:cubicBezTo>
                  <a:pt x="393" y="799"/>
                  <a:pt x="387" y="802"/>
                  <a:pt x="388" y="801"/>
                </a:cubicBezTo>
                <a:cubicBezTo>
                  <a:pt x="388" y="799"/>
                  <a:pt x="383" y="798"/>
                  <a:pt x="382" y="795"/>
                </a:cubicBezTo>
                <a:cubicBezTo>
                  <a:pt x="381" y="792"/>
                  <a:pt x="378" y="796"/>
                  <a:pt x="377" y="795"/>
                </a:cubicBezTo>
                <a:cubicBezTo>
                  <a:pt x="375" y="794"/>
                  <a:pt x="375" y="799"/>
                  <a:pt x="373" y="800"/>
                </a:cubicBezTo>
                <a:cubicBezTo>
                  <a:pt x="372" y="801"/>
                  <a:pt x="372" y="795"/>
                  <a:pt x="372" y="795"/>
                </a:cubicBezTo>
                <a:cubicBezTo>
                  <a:pt x="372" y="795"/>
                  <a:pt x="371" y="792"/>
                  <a:pt x="373" y="791"/>
                </a:cubicBezTo>
                <a:cubicBezTo>
                  <a:pt x="375" y="790"/>
                  <a:pt x="374" y="788"/>
                  <a:pt x="372" y="788"/>
                </a:cubicBezTo>
                <a:cubicBezTo>
                  <a:pt x="370" y="787"/>
                  <a:pt x="370" y="787"/>
                  <a:pt x="370" y="785"/>
                </a:cubicBezTo>
                <a:cubicBezTo>
                  <a:pt x="371" y="784"/>
                  <a:pt x="371" y="782"/>
                  <a:pt x="371" y="781"/>
                </a:cubicBezTo>
                <a:cubicBezTo>
                  <a:pt x="372" y="780"/>
                  <a:pt x="370" y="779"/>
                  <a:pt x="368" y="779"/>
                </a:cubicBezTo>
                <a:cubicBezTo>
                  <a:pt x="366" y="779"/>
                  <a:pt x="368" y="777"/>
                  <a:pt x="367" y="776"/>
                </a:cubicBezTo>
                <a:cubicBezTo>
                  <a:pt x="366" y="774"/>
                  <a:pt x="368" y="772"/>
                  <a:pt x="365" y="771"/>
                </a:cubicBezTo>
                <a:cubicBezTo>
                  <a:pt x="363" y="771"/>
                  <a:pt x="365" y="775"/>
                  <a:pt x="365" y="777"/>
                </a:cubicBezTo>
                <a:cubicBezTo>
                  <a:pt x="366" y="779"/>
                  <a:pt x="365" y="781"/>
                  <a:pt x="363" y="782"/>
                </a:cubicBezTo>
                <a:cubicBezTo>
                  <a:pt x="362" y="782"/>
                  <a:pt x="364" y="783"/>
                  <a:pt x="362" y="784"/>
                </a:cubicBezTo>
                <a:cubicBezTo>
                  <a:pt x="361" y="786"/>
                  <a:pt x="365" y="785"/>
                  <a:pt x="365" y="785"/>
                </a:cubicBezTo>
                <a:cubicBezTo>
                  <a:pt x="365" y="785"/>
                  <a:pt x="365" y="788"/>
                  <a:pt x="363" y="787"/>
                </a:cubicBezTo>
                <a:cubicBezTo>
                  <a:pt x="362" y="787"/>
                  <a:pt x="363" y="790"/>
                  <a:pt x="363" y="790"/>
                </a:cubicBezTo>
                <a:cubicBezTo>
                  <a:pt x="367" y="794"/>
                  <a:pt x="367" y="794"/>
                  <a:pt x="367" y="794"/>
                </a:cubicBezTo>
                <a:cubicBezTo>
                  <a:pt x="367" y="794"/>
                  <a:pt x="369" y="796"/>
                  <a:pt x="366" y="800"/>
                </a:cubicBezTo>
                <a:cubicBezTo>
                  <a:pt x="363" y="804"/>
                  <a:pt x="369" y="804"/>
                  <a:pt x="366" y="806"/>
                </a:cubicBezTo>
                <a:cubicBezTo>
                  <a:pt x="363" y="809"/>
                  <a:pt x="363" y="811"/>
                  <a:pt x="359" y="810"/>
                </a:cubicBezTo>
                <a:cubicBezTo>
                  <a:pt x="356" y="810"/>
                  <a:pt x="359" y="814"/>
                  <a:pt x="353" y="814"/>
                </a:cubicBezTo>
                <a:cubicBezTo>
                  <a:pt x="348" y="814"/>
                  <a:pt x="351" y="819"/>
                  <a:pt x="346" y="817"/>
                </a:cubicBezTo>
                <a:cubicBezTo>
                  <a:pt x="341" y="815"/>
                  <a:pt x="344" y="820"/>
                  <a:pt x="339" y="820"/>
                </a:cubicBezTo>
                <a:cubicBezTo>
                  <a:pt x="335" y="821"/>
                  <a:pt x="340" y="825"/>
                  <a:pt x="337" y="827"/>
                </a:cubicBezTo>
                <a:cubicBezTo>
                  <a:pt x="335" y="829"/>
                  <a:pt x="336" y="833"/>
                  <a:pt x="336" y="836"/>
                </a:cubicBezTo>
                <a:cubicBezTo>
                  <a:pt x="336" y="839"/>
                  <a:pt x="337" y="830"/>
                  <a:pt x="339" y="831"/>
                </a:cubicBezTo>
                <a:cubicBezTo>
                  <a:pt x="341" y="832"/>
                  <a:pt x="338" y="825"/>
                  <a:pt x="342" y="827"/>
                </a:cubicBezTo>
                <a:cubicBezTo>
                  <a:pt x="345" y="829"/>
                  <a:pt x="343" y="821"/>
                  <a:pt x="347" y="821"/>
                </a:cubicBezTo>
                <a:cubicBezTo>
                  <a:pt x="352" y="821"/>
                  <a:pt x="354" y="819"/>
                  <a:pt x="351" y="821"/>
                </a:cubicBezTo>
                <a:cubicBezTo>
                  <a:pt x="347" y="824"/>
                  <a:pt x="352" y="825"/>
                  <a:pt x="348" y="827"/>
                </a:cubicBezTo>
                <a:cubicBezTo>
                  <a:pt x="343" y="829"/>
                  <a:pt x="353" y="830"/>
                  <a:pt x="349" y="832"/>
                </a:cubicBezTo>
                <a:cubicBezTo>
                  <a:pt x="345" y="834"/>
                  <a:pt x="348" y="835"/>
                  <a:pt x="350" y="838"/>
                </a:cubicBezTo>
                <a:cubicBezTo>
                  <a:pt x="351" y="841"/>
                  <a:pt x="353" y="834"/>
                  <a:pt x="354" y="838"/>
                </a:cubicBezTo>
                <a:cubicBezTo>
                  <a:pt x="356" y="841"/>
                  <a:pt x="354" y="831"/>
                  <a:pt x="358" y="833"/>
                </a:cubicBezTo>
                <a:cubicBezTo>
                  <a:pt x="362" y="834"/>
                  <a:pt x="358" y="827"/>
                  <a:pt x="361" y="826"/>
                </a:cubicBezTo>
                <a:cubicBezTo>
                  <a:pt x="364" y="826"/>
                  <a:pt x="367" y="824"/>
                  <a:pt x="365" y="828"/>
                </a:cubicBezTo>
                <a:cubicBezTo>
                  <a:pt x="362" y="831"/>
                  <a:pt x="367" y="828"/>
                  <a:pt x="368" y="832"/>
                </a:cubicBezTo>
                <a:cubicBezTo>
                  <a:pt x="370" y="835"/>
                  <a:pt x="369" y="835"/>
                  <a:pt x="366" y="837"/>
                </a:cubicBezTo>
                <a:cubicBezTo>
                  <a:pt x="362" y="839"/>
                  <a:pt x="365" y="842"/>
                  <a:pt x="366" y="845"/>
                </a:cubicBezTo>
                <a:cubicBezTo>
                  <a:pt x="367" y="847"/>
                  <a:pt x="368" y="847"/>
                  <a:pt x="367" y="843"/>
                </a:cubicBezTo>
                <a:cubicBezTo>
                  <a:pt x="366" y="840"/>
                  <a:pt x="368" y="840"/>
                  <a:pt x="370" y="839"/>
                </a:cubicBezTo>
                <a:cubicBezTo>
                  <a:pt x="372" y="839"/>
                  <a:pt x="371" y="844"/>
                  <a:pt x="373" y="844"/>
                </a:cubicBezTo>
                <a:cubicBezTo>
                  <a:pt x="374" y="844"/>
                  <a:pt x="376" y="842"/>
                  <a:pt x="373" y="840"/>
                </a:cubicBezTo>
                <a:cubicBezTo>
                  <a:pt x="371" y="837"/>
                  <a:pt x="373" y="834"/>
                  <a:pt x="374" y="831"/>
                </a:cubicBezTo>
                <a:cubicBezTo>
                  <a:pt x="376" y="828"/>
                  <a:pt x="378" y="830"/>
                  <a:pt x="377" y="833"/>
                </a:cubicBezTo>
                <a:cubicBezTo>
                  <a:pt x="376" y="836"/>
                  <a:pt x="377" y="836"/>
                  <a:pt x="380" y="839"/>
                </a:cubicBezTo>
                <a:cubicBezTo>
                  <a:pt x="383" y="841"/>
                  <a:pt x="383" y="842"/>
                  <a:pt x="379" y="843"/>
                </a:cubicBezTo>
                <a:cubicBezTo>
                  <a:pt x="375" y="843"/>
                  <a:pt x="380" y="846"/>
                  <a:pt x="374" y="846"/>
                </a:cubicBezTo>
                <a:cubicBezTo>
                  <a:pt x="367" y="846"/>
                  <a:pt x="372" y="850"/>
                  <a:pt x="369" y="851"/>
                </a:cubicBezTo>
                <a:cubicBezTo>
                  <a:pt x="366" y="852"/>
                  <a:pt x="367" y="856"/>
                  <a:pt x="368" y="858"/>
                </a:cubicBezTo>
                <a:cubicBezTo>
                  <a:pt x="369" y="860"/>
                  <a:pt x="370" y="853"/>
                  <a:pt x="371" y="856"/>
                </a:cubicBezTo>
                <a:cubicBezTo>
                  <a:pt x="371" y="859"/>
                  <a:pt x="373" y="850"/>
                  <a:pt x="376" y="850"/>
                </a:cubicBezTo>
                <a:cubicBezTo>
                  <a:pt x="380" y="851"/>
                  <a:pt x="377" y="852"/>
                  <a:pt x="374" y="855"/>
                </a:cubicBezTo>
                <a:cubicBezTo>
                  <a:pt x="371" y="858"/>
                  <a:pt x="377" y="857"/>
                  <a:pt x="374" y="859"/>
                </a:cubicBezTo>
                <a:cubicBezTo>
                  <a:pt x="371" y="862"/>
                  <a:pt x="372" y="864"/>
                  <a:pt x="375" y="867"/>
                </a:cubicBezTo>
                <a:cubicBezTo>
                  <a:pt x="378" y="871"/>
                  <a:pt x="374" y="864"/>
                  <a:pt x="377" y="865"/>
                </a:cubicBezTo>
                <a:cubicBezTo>
                  <a:pt x="379" y="865"/>
                  <a:pt x="377" y="859"/>
                  <a:pt x="379" y="860"/>
                </a:cubicBezTo>
                <a:cubicBezTo>
                  <a:pt x="382" y="860"/>
                  <a:pt x="379" y="858"/>
                  <a:pt x="379" y="853"/>
                </a:cubicBezTo>
                <a:cubicBezTo>
                  <a:pt x="378" y="847"/>
                  <a:pt x="383" y="845"/>
                  <a:pt x="382" y="849"/>
                </a:cubicBezTo>
                <a:cubicBezTo>
                  <a:pt x="381" y="852"/>
                  <a:pt x="387" y="848"/>
                  <a:pt x="385" y="852"/>
                </a:cubicBezTo>
                <a:cubicBezTo>
                  <a:pt x="384" y="856"/>
                  <a:pt x="390" y="853"/>
                  <a:pt x="388" y="857"/>
                </a:cubicBezTo>
                <a:cubicBezTo>
                  <a:pt x="387" y="861"/>
                  <a:pt x="390" y="862"/>
                  <a:pt x="393" y="862"/>
                </a:cubicBezTo>
                <a:cubicBezTo>
                  <a:pt x="396" y="861"/>
                  <a:pt x="392" y="856"/>
                  <a:pt x="394" y="855"/>
                </a:cubicBezTo>
                <a:cubicBezTo>
                  <a:pt x="397" y="854"/>
                  <a:pt x="388" y="851"/>
                  <a:pt x="391" y="852"/>
                </a:cubicBezTo>
                <a:cubicBezTo>
                  <a:pt x="393" y="852"/>
                  <a:pt x="390" y="849"/>
                  <a:pt x="387" y="847"/>
                </a:cubicBezTo>
                <a:cubicBezTo>
                  <a:pt x="384" y="845"/>
                  <a:pt x="387" y="840"/>
                  <a:pt x="389" y="840"/>
                </a:cubicBezTo>
                <a:cubicBezTo>
                  <a:pt x="392" y="839"/>
                  <a:pt x="394" y="838"/>
                  <a:pt x="393" y="841"/>
                </a:cubicBezTo>
                <a:cubicBezTo>
                  <a:pt x="393" y="844"/>
                  <a:pt x="397" y="845"/>
                  <a:pt x="394" y="848"/>
                </a:cubicBezTo>
                <a:cubicBezTo>
                  <a:pt x="391" y="851"/>
                  <a:pt x="399" y="849"/>
                  <a:pt x="397" y="852"/>
                </a:cubicBezTo>
                <a:cubicBezTo>
                  <a:pt x="396" y="855"/>
                  <a:pt x="397" y="857"/>
                  <a:pt x="399" y="858"/>
                </a:cubicBezTo>
                <a:cubicBezTo>
                  <a:pt x="400" y="860"/>
                  <a:pt x="399" y="851"/>
                  <a:pt x="402" y="851"/>
                </a:cubicBezTo>
                <a:cubicBezTo>
                  <a:pt x="405" y="851"/>
                  <a:pt x="406" y="852"/>
                  <a:pt x="404" y="854"/>
                </a:cubicBezTo>
                <a:cubicBezTo>
                  <a:pt x="401" y="857"/>
                  <a:pt x="404" y="860"/>
                  <a:pt x="406" y="861"/>
                </a:cubicBezTo>
                <a:cubicBezTo>
                  <a:pt x="409" y="862"/>
                  <a:pt x="405" y="857"/>
                  <a:pt x="409" y="857"/>
                </a:cubicBezTo>
                <a:cubicBezTo>
                  <a:pt x="412" y="857"/>
                  <a:pt x="407" y="857"/>
                  <a:pt x="411" y="853"/>
                </a:cubicBezTo>
                <a:cubicBezTo>
                  <a:pt x="414" y="850"/>
                  <a:pt x="415" y="852"/>
                  <a:pt x="418" y="854"/>
                </a:cubicBezTo>
                <a:cubicBezTo>
                  <a:pt x="420" y="856"/>
                  <a:pt x="419" y="863"/>
                  <a:pt x="416" y="866"/>
                </a:cubicBezTo>
                <a:cubicBezTo>
                  <a:pt x="412" y="869"/>
                  <a:pt x="417" y="871"/>
                  <a:pt x="413" y="871"/>
                </a:cubicBezTo>
                <a:cubicBezTo>
                  <a:pt x="408" y="870"/>
                  <a:pt x="414" y="875"/>
                  <a:pt x="408" y="876"/>
                </a:cubicBezTo>
                <a:cubicBezTo>
                  <a:pt x="403" y="877"/>
                  <a:pt x="408" y="878"/>
                  <a:pt x="401" y="882"/>
                </a:cubicBezTo>
                <a:cubicBezTo>
                  <a:pt x="394" y="887"/>
                  <a:pt x="403" y="887"/>
                  <a:pt x="402" y="889"/>
                </a:cubicBezTo>
                <a:cubicBezTo>
                  <a:pt x="401" y="892"/>
                  <a:pt x="406" y="891"/>
                  <a:pt x="402" y="896"/>
                </a:cubicBezTo>
                <a:cubicBezTo>
                  <a:pt x="398" y="901"/>
                  <a:pt x="404" y="899"/>
                  <a:pt x="403" y="903"/>
                </a:cubicBezTo>
                <a:cubicBezTo>
                  <a:pt x="402" y="906"/>
                  <a:pt x="403" y="906"/>
                  <a:pt x="406" y="907"/>
                </a:cubicBezTo>
                <a:cubicBezTo>
                  <a:pt x="408" y="908"/>
                  <a:pt x="406" y="896"/>
                  <a:pt x="409" y="898"/>
                </a:cubicBezTo>
                <a:cubicBezTo>
                  <a:pt x="412" y="899"/>
                  <a:pt x="409" y="889"/>
                  <a:pt x="411" y="892"/>
                </a:cubicBezTo>
                <a:cubicBezTo>
                  <a:pt x="413" y="895"/>
                  <a:pt x="413" y="885"/>
                  <a:pt x="415" y="887"/>
                </a:cubicBezTo>
                <a:cubicBezTo>
                  <a:pt x="418" y="890"/>
                  <a:pt x="416" y="877"/>
                  <a:pt x="418" y="876"/>
                </a:cubicBezTo>
                <a:cubicBezTo>
                  <a:pt x="420" y="875"/>
                  <a:pt x="416" y="881"/>
                  <a:pt x="421" y="884"/>
                </a:cubicBezTo>
                <a:cubicBezTo>
                  <a:pt x="426" y="886"/>
                  <a:pt x="419" y="888"/>
                  <a:pt x="415" y="891"/>
                </a:cubicBezTo>
                <a:cubicBezTo>
                  <a:pt x="412" y="894"/>
                  <a:pt x="415" y="896"/>
                  <a:pt x="413" y="900"/>
                </a:cubicBezTo>
                <a:cubicBezTo>
                  <a:pt x="412" y="904"/>
                  <a:pt x="419" y="901"/>
                  <a:pt x="416" y="904"/>
                </a:cubicBezTo>
                <a:cubicBezTo>
                  <a:pt x="414" y="907"/>
                  <a:pt x="418" y="909"/>
                  <a:pt x="420" y="910"/>
                </a:cubicBezTo>
                <a:cubicBezTo>
                  <a:pt x="422" y="910"/>
                  <a:pt x="420" y="905"/>
                  <a:pt x="423" y="905"/>
                </a:cubicBezTo>
                <a:cubicBezTo>
                  <a:pt x="425" y="905"/>
                  <a:pt x="422" y="902"/>
                  <a:pt x="424" y="901"/>
                </a:cubicBezTo>
                <a:cubicBezTo>
                  <a:pt x="427" y="901"/>
                  <a:pt x="423" y="900"/>
                  <a:pt x="421" y="896"/>
                </a:cubicBezTo>
                <a:cubicBezTo>
                  <a:pt x="419" y="892"/>
                  <a:pt x="421" y="891"/>
                  <a:pt x="424" y="890"/>
                </a:cubicBezTo>
                <a:cubicBezTo>
                  <a:pt x="427" y="889"/>
                  <a:pt x="427" y="888"/>
                  <a:pt x="427" y="887"/>
                </a:cubicBezTo>
                <a:cubicBezTo>
                  <a:pt x="427" y="888"/>
                  <a:pt x="428" y="891"/>
                  <a:pt x="427" y="893"/>
                </a:cubicBezTo>
                <a:cubicBezTo>
                  <a:pt x="427" y="896"/>
                  <a:pt x="429" y="899"/>
                  <a:pt x="431" y="899"/>
                </a:cubicBezTo>
                <a:cubicBezTo>
                  <a:pt x="432" y="899"/>
                  <a:pt x="432" y="904"/>
                  <a:pt x="434" y="904"/>
                </a:cubicBezTo>
                <a:cubicBezTo>
                  <a:pt x="436" y="905"/>
                  <a:pt x="437" y="903"/>
                  <a:pt x="436" y="900"/>
                </a:cubicBezTo>
                <a:cubicBezTo>
                  <a:pt x="436" y="898"/>
                  <a:pt x="437" y="899"/>
                  <a:pt x="439" y="896"/>
                </a:cubicBezTo>
                <a:cubicBezTo>
                  <a:pt x="441" y="893"/>
                  <a:pt x="439" y="891"/>
                  <a:pt x="437" y="890"/>
                </a:cubicBezTo>
                <a:cubicBezTo>
                  <a:pt x="435" y="889"/>
                  <a:pt x="432" y="886"/>
                  <a:pt x="433" y="884"/>
                </a:cubicBezTo>
                <a:cubicBezTo>
                  <a:pt x="434" y="883"/>
                  <a:pt x="438" y="889"/>
                  <a:pt x="441" y="890"/>
                </a:cubicBezTo>
                <a:cubicBezTo>
                  <a:pt x="444" y="891"/>
                  <a:pt x="446" y="891"/>
                  <a:pt x="446" y="890"/>
                </a:cubicBezTo>
                <a:cubicBezTo>
                  <a:pt x="447" y="888"/>
                  <a:pt x="443" y="887"/>
                  <a:pt x="442" y="887"/>
                </a:cubicBezTo>
                <a:cubicBezTo>
                  <a:pt x="440" y="886"/>
                  <a:pt x="438" y="882"/>
                  <a:pt x="436" y="879"/>
                </a:cubicBezTo>
                <a:cubicBezTo>
                  <a:pt x="433" y="876"/>
                  <a:pt x="436" y="874"/>
                  <a:pt x="439" y="873"/>
                </a:cubicBezTo>
                <a:cubicBezTo>
                  <a:pt x="441" y="872"/>
                  <a:pt x="440" y="875"/>
                  <a:pt x="443" y="875"/>
                </a:cubicBezTo>
                <a:cubicBezTo>
                  <a:pt x="445" y="876"/>
                  <a:pt x="443" y="880"/>
                  <a:pt x="441" y="883"/>
                </a:cubicBezTo>
                <a:cubicBezTo>
                  <a:pt x="440" y="886"/>
                  <a:pt x="447" y="888"/>
                  <a:pt x="449" y="888"/>
                </a:cubicBezTo>
                <a:cubicBezTo>
                  <a:pt x="451" y="888"/>
                  <a:pt x="452" y="883"/>
                  <a:pt x="452" y="883"/>
                </a:cubicBezTo>
                <a:cubicBezTo>
                  <a:pt x="452" y="883"/>
                  <a:pt x="455" y="881"/>
                  <a:pt x="452" y="877"/>
                </a:cubicBezTo>
                <a:cubicBezTo>
                  <a:pt x="449" y="874"/>
                  <a:pt x="452" y="869"/>
                  <a:pt x="453" y="869"/>
                </a:cubicBezTo>
                <a:cubicBezTo>
                  <a:pt x="455" y="869"/>
                  <a:pt x="456" y="873"/>
                  <a:pt x="456" y="877"/>
                </a:cubicBezTo>
                <a:cubicBezTo>
                  <a:pt x="455" y="882"/>
                  <a:pt x="457" y="882"/>
                  <a:pt x="460" y="883"/>
                </a:cubicBezTo>
                <a:cubicBezTo>
                  <a:pt x="463" y="884"/>
                  <a:pt x="462" y="888"/>
                  <a:pt x="464" y="889"/>
                </a:cubicBezTo>
                <a:cubicBezTo>
                  <a:pt x="466" y="889"/>
                  <a:pt x="464" y="886"/>
                  <a:pt x="467" y="885"/>
                </a:cubicBezTo>
                <a:cubicBezTo>
                  <a:pt x="469" y="884"/>
                  <a:pt x="468" y="882"/>
                  <a:pt x="466" y="880"/>
                </a:cubicBezTo>
                <a:cubicBezTo>
                  <a:pt x="465" y="878"/>
                  <a:pt x="465" y="875"/>
                  <a:pt x="469" y="875"/>
                </a:cubicBezTo>
                <a:cubicBezTo>
                  <a:pt x="472" y="874"/>
                  <a:pt x="470" y="879"/>
                  <a:pt x="469" y="881"/>
                </a:cubicBezTo>
                <a:cubicBezTo>
                  <a:pt x="469" y="884"/>
                  <a:pt x="473" y="884"/>
                  <a:pt x="470" y="887"/>
                </a:cubicBezTo>
                <a:cubicBezTo>
                  <a:pt x="467" y="889"/>
                  <a:pt x="467" y="889"/>
                  <a:pt x="469" y="892"/>
                </a:cubicBezTo>
                <a:cubicBezTo>
                  <a:pt x="472" y="894"/>
                  <a:pt x="478" y="886"/>
                  <a:pt x="480" y="887"/>
                </a:cubicBezTo>
                <a:cubicBezTo>
                  <a:pt x="483" y="887"/>
                  <a:pt x="475" y="893"/>
                  <a:pt x="474" y="895"/>
                </a:cubicBezTo>
                <a:cubicBezTo>
                  <a:pt x="474" y="898"/>
                  <a:pt x="478" y="894"/>
                  <a:pt x="481" y="895"/>
                </a:cubicBezTo>
                <a:cubicBezTo>
                  <a:pt x="483" y="896"/>
                  <a:pt x="483" y="898"/>
                  <a:pt x="485" y="899"/>
                </a:cubicBezTo>
                <a:cubicBezTo>
                  <a:pt x="488" y="900"/>
                  <a:pt x="487" y="903"/>
                  <a:pt x="485" y="905"/>
                </a:cubicBezTo>
                <a:cubicBezTo>
                  <a:pt x="483" y="907"/>
                  <a:pt x="484" y="903"/>
                  <a:pt x="480" y="903"/>
                </a:cubicBezTo>
                <a:cubicBezTo>
                  <a:pt x="476" y="904"/>
                  <a:pt x="479" y="897"/>
                  <a:pt x="476" y="898"/>
                </a:cubicBezTo>
                <a:cubicBezTo>
                  <a:pt x="474" y="898"/>
                  <a:pt x="478" y="901"/>
                  <a:pt x="475" y="901"/>
                </a:cubicBezTo>
                <a:cubicBezTo>
                  <a:pt x="472" y="902"/>
                  <a:pt x="470" y="893"/>
                  <a:pt x="468" y="893"/>
                </a:cubicBezTo>
                <a:cubicBezTo>
                  <a:pt x="466" y="894"/>
                  <a:pt x="469" y="899"/>
                  <a:pt x="466" y="900"/>
                </a:cubicBezTo>
                <a:cubicBezTo>
                  <a:pt x="463" y="902"/>
                  <a:pt x="461" y="899"/>
                  <a:pt x="459" y="900"/>
                </a:cubicBezTo>
                <a:cubicBezTo>
                  <a:pt x="457" y="901"/>
                  <a:pt x="458" y="905"/>
                  <a:pt x="457" y="908"/>
                </a:cubicBezTo>
                <a:cubicBezTo>
                  <a:pt x="456" y="912"/>
                  <a:pt x="453" y="911"/>
                  <a:pt x="449" y="913"/>
                </a:cubicBezTo>
                <a:cubicBezTo>
                  <a:pt x="445" y="916"/>
                  <a:pt x="450" y="917"/>
                  <a:pt x="446" y="921"/>
                </a:cubicBezTo>
                <a:cubicBezTo>
                  <a:pt x="443" y="925"/>
                  <a:pt x="440" y="924"/>
                  <a:pt x="443" y="925"/>
                </a:cubicBezTo>
                <a:cubicBezTo>
                  <a:pt x="445" y="926"/>
                  <a:pt x="448" y="925"/>
                  <a:pt x="448" y="925"/>
                </a:cubicBezTo>
                <a:cubicBezTo>
                  <a:pt x="445" y="929"/>
                  <a:pt x="445" y="929"/>
                  <a:pt x="445" y="929"/>
                </a:cubicBezTo>
                <a:cubicBezTo>
                  <a:pt x="445" y="929"/>
                  <a:pt x="442" y="931"/>
                  <a:pt x="445" y="932"/>
                </a:cubicBezTo>
                <a:cubicBezTo>
                  <a:pt x="447" y="934"/>
                  <a:pt x="446" y="937"/>
                  <a:pt x="444" y="938"/>
                </a:cubicBezTo>
                <a:cubicBezTo>
                  <a:pt x="443" y="940"/>
                  <a:pt x="442" y="943"/>
                  <a:pt x="445" y="944"/>
                </a:cubicBezTo>
                <a:cubicBezTo>
                  <a:pt x="449" y="945"/>
                  <a:pt x="450" y="945"/>
                  <a:pt x="448" y="946"/>
                </a:cubicBezTo>
                <a:cubicBezTo>
                  <a:pt x="447" y="947"/>
                  <a:pt x="446" y="950"/>
                  <a:pt x="446" y="953"/>
                </a:cubicBezTo>
                <a:cubicBezTo>
                  <a:pt x="446" y="956"/>
                  <a:pt x="443" y="958"/>
                  <a:pt x="443" y="958"/>
                </a:cubicBezTo>
                <a:cubicBezTo>
                  <a:pt x="443" y="958"/>
                  <a:pt x="443" y="954"/>
                  <a:pt x="441" y="952"/>
                </a:cubicBezTo>
                <a:cubicBezTo>
                  <a:pt x="440" y="951"/>
                  <a:pt x="438" y="952"/>
                  <a:pt x="438" y="952"/>
                </a:cubicBezTo>
                <a:cubicBezTo>
                  <a:pt x="438" y="952"/>
                  <a:pt x="440" y="948"/>
                  <a:pt x="438" y="945"/>
                </a:cubicBezTo>
                <a:cubicBezTo>
                  <a:pt x="436" y="943"/>
                  <a:pt x="434" y="946"/>
                  <a:pt x="434" y="946"/>
                </a:cubicBezTo>
                <a:cubicBezTo>
                  <a:pt x="434" y="946"/>
                  <a:pt x="432" y="942"/>
                  <a:pt x="433" y="937"/>
                </a:cubicBezTo>
                <a:cubicBezTo>
                  <a:pt x="434" y="933"/>
                  <a:pt x="430" y="936"/>
                  <a:pt x="427" y="937"/>
                </a:cubicBezTo>
                <a:cubicBezTo>
                  <a:pt x="425" y="938"/>
                  <a:pt x="428" y="946"/>
                  <a:pt x="425" y="949"/>
                </a:cubicBezTo>
                <a:cubicBezTo>
                  <a:pt x="423" y="952"/>
                  <a:pt x="426" y="954"/>
                  <a:pt x="427" y="956"/>
                </a:cubicBezTo>
                <a:cubicBezTo>
                  <a:pt x="429" y="957"/>
                  <a:pt x="429" y="961"/>
                  <a:pt x="428" y="963"/>
                </a:cubicBezTo>
                <a:cubicBezTo>
                  <a:pt x="427" y="966"/>
                  <a:pt x="425" y="962"/>
                  <a:pt x="425" y="960"/>
                </a:cubicBezTo>
                <a:cubicBezTo>
                  <a:pt x="425" y="958"/>
                  <a:pt x="425" y="957"/>
                  <a:pt x="422" y="956"/>
                </a:cubicBezTo>
                <a:cubicBezTo>
                  <a:pt x="420" y="955"/>
                  <a:pt x="417" y="952"/>
                  <a:pt x="421" y="950"/>
                </a:cubicBezTo>
                <a:cubicBezTo>
                  <a:pt x="424" y="948"/>
                  <a:pt x="418" y="943"/>
                  <a:pt x="418" y="943"/>
                </a:cubicBezTo>
                <a:cubicBezTo>
                  <a:pt x="418" y="943"/>
                  <a:pt x="418" y="945"/>
                  <a:pt x="416" y="948"/>
                </a:cubicBezTo>
                <a:cubicBezTo>
                  <a:pt x="415" y="950"/>
                  <a:pt x="416" y="954"/>
                  <a:pt x="418" y="957"/>
                </a:cubicBezTo>
                <a:cubicBezTo>
                  <a:pt x="420" y="961"/>
                  <a:pt x="418" y="963"/>
                  <a:pt x="415" y="965"/>
                </a:cubicBezTo>
                <a:cubicBezTo>
                  <a:pt x="415" y="965"/>
                  <a:pt x="415" y="966"/>
                  <a:pt x="415" y="966"/>
                </a:cubicBezTo>
                <a:cubicBezTo>
                  <a:pt x="413" y="966"/>
                  <a:pt x="411" y="966"/>
                  <a:pt x="409" y="966"/>
                </a:cubicBezTo>
                <a:cubicBezTo>
                  <a:pt x="409" y="965"/>
                  <a:pt x="409" y="965"/>
                  <a:pt x="409" y="964"/>
                </a:cubicBezTo>
                <a:cubicBezTo>
                  <a:pt x="410" y="961"/>
                  <a:pt x="408" y="962"/>
                  <a:pt x="406" y="961"/>
                </a:cubicBezTo>
                <a:cubicBezTo>
                  <a:pt x="403" y="959"/>
                  <a:pt x="403" y="957"/>
                  <a:pt x="405" y="953"/>
                </a:cubicBezTo>
                <a:cubicBezTo>
                  <a:pt x="406" y="949"/>
                  <a:pt x="399" y="952"/>
                  <a:pt x="399" y="952"/>
                </a:cubicBezTo>
                <a:cubicBezTo>
                  <a:pt x="399" y="952"/>
                  <a:pt x="401" y="959"/>
                  <a:pt x="402" y="961"/>
                </a:cubicBezTo>
                <a:cubicBezTo>
                  <a:pt x="403" y="964"/>
                  <a:pt x="401" y="964"/>
                  <a:pt x="400" y="965"/>
                </a:cubicBezTo>
                <a:cubicBezTo>
                  <a:pt x="399" y="965"/>
                  <a:pt x="399" y="966"/>
                  <a:pt x="399" y="966"/>
                </a:cubicBezTo>
                <a:cubicBezTo>
                  <a:pt x="391" y="966"/>
                  <a:pt x="383" y="966"/>
                  <a:pt x="375" y="966"/>
                </a:cubicBezTo>
                <a:cubicBezTo>
                  <a:pt x="373" y="964"/>
                  <a:pt x="370" y="962"/>
                  <a:pt x="367" y="961"/>
                </a:cubicBezTo>
                <a:cubicBezTo>
                  <a:pt x="363" y="961"/>
                  <a:pt x="360" y="959"/>
                  <a:pt x="356" y="956"/>
                </a:cubicBezTo>
                <a:cubicBezTo>
                  <a:pt x="353" y="953"/>
                  <a:pt x="353" y="950"/>
                  <a:pt x="350" y="950"/>
                </a:cubicBezTo>
                <a:cubicBezTo>
                  <a:pt x="347" y="949"/>
                  <a:pt x="341" y="948"/>
                  <a:pt x="339" y="945"/>
                </a:cubicBezTo>
                <a:cubicBezTo>
                  <a:pt x="336" y="942"/>
                  <a:pt x="341" y="939"/>
                  <a:pt x="340" y="936"/>
                </a:cubicBezTo>
                <a:cubicBezTo>
                  <a:pt x="339" y="933"/>
                  <a:pt x="334" y="931"/>
                  <a:pt x="334" y="928"/>
                </a:cubicBezTo>
                <a:cubicBezTo>
                  <a:pt x="335" y="926"/>
                  <a:pt x="338" y="929"/>
                  <a:pt x="340" y="932"/>
                </a:cubicBezTo>
                <a:cubicBezTo>
                  <a:pt x="343" y="934"/>
                  <a:pt x="346" y="937"/>
                  <a:pt x="349" y="937"/>
                </a:cubicBezTo>
                <a:cubicBezTo>
                  <a:pt x="352" y="936"/>
                  <a:pt x="350" y="932"/>
                  <a:pt x="349" y="932"/>
                </a:cubicBezTo>
                <a:cubicBezTo>
                  <a:pt x="348" y="931"/>
                  <a:pt x="346" y="929"/>
                  <a:pt x="343" y="927"/>
                </a:cubicBezTo>
                <a:cubicBezTo>
                  <a:pt x="340" y="924"/>
                  <a:pt x="344" y="921"/>
                  <a:pt x="345" y="919"/>
                </a:cubicBezTo>
                <a:cubicBezTo>
                  <a:pt x="345" y="917"/>
                  <a:pt x="339" y="918"/>
                  <a:pt x="338" y="915"/>
                </a:cubicBezTo>
                <a:cubicBezTo>
                  <a:pt x="337" y="912"/>
                  <a:pt x="339" y="910"/>
                  <a:pt x="333" y="907"/>
                </a:cubicBezTo>
                <a:cubicBezTo>
                  <a:pt x="327" y="905"/>
                  <a:pt x="330" y="900"/>
                  <a:pt x="330" y="900"/>
                </a:cubicBezTo>
                <a:cubicBezTo>
                  <a:pt x="330" y="900"/>
                  <a:pt x="331" y="895"/>
                  <a:pt x="334" y="894"/>
                </a:cubicBezTo>
                <a:cubicBezTo>
                  <a:pt x="336" y="892"/>
                  <a:pt x="336" y="894"/>
                  <a:pt x="339" y="893"/>
                </a:cubicBezTo>
                <a:cubicBezTo>
                  <a:pt x="342" y="891"/>
                  <a:pt x="338" y="889"/>
                  <a:pt x="338" y="888"/>
                </a:cubicBezTo>
                <a:cubicBezTo>
                  <a:pt x="338" y="886"/>
                  <a:pt x="333" y="884"/>
                  <a:pt x="330" y="885"/>
                </a:cubicBezTo>
                <a:cubicBezTo>
                  <a:pt x="327" y="886"/>
                  <a:pt x="326" y="881"/>
                  <a:pt x="324" y="881"/>
                </a:cubicBezTo>
                <a:cubicBezTo>
                  <a:pt x="322" y="882"/>
                  <a:pt x="319" y="877"/>
                  <a:pt x="316" y="875"/>
                </a:cubicBezTo>
                <a:cubicBezTo>
                  <a:pt x="314" y="874"/>
                  <a:pt x="311" y="878"/>
                  <a:pt x="309" y="878"/>
                </a:cubicBezTo>
                <a:cubicBezTo>
                  <a:pt x="307" y="878"/>
                  <a:pt x="307" y="873"/>
                  <a:pt x="307" y="869"/>
                </a:cubicBezTo>
                <a:cubicBezTo>
                  <a:pt x="307" y="865"/>
                  <a:pt x="304" y="866"/>
                  <a:pt x="303" y="866"/>
                </a:cubicBezTo>
                <a:cubicBezTo>
                  <a:pt x="301" y="866"/>
                  <a:pt x="299" y="862"/>
                  <a:pt x="296" y="860"/>
                </a:cubicBezTo>
                <a:cubicBezTo>
                  <a:pt x="294" y="858"/>
                  <a:pt x="296" y="856"/>
                  <a:pt x="293" y="854"/>
                </a:cubicBezTo>
                <a:cubicBezTo>
                  <a:pt x="289" y="851"/>
                  <a:pt x="291" y="857"/>
                  <a:pt x="289" y="858"/>
                </a:cubicBezTo>
                <a:cubicBezTo>
                  <a:pt x="286" y="860"/>
                  <a:pt x="286" y="859"/>
                  <a:pt x="287" y="862"/>
                </a:cubicBezTo>
                <a:cubicBezTo>
                  <a:pt x="288" y="864"/>
                  <a:pt x="289" y="869"/>
                  <a:pt x="285" y="870"/>
                </a:cubicBezTo>
                <a:cubicBezTo>
                  <a:pt x="281" y="870"/>
                  <a:pt x="275" y="874"/>
                  <a:pt x="277" y="877"/>
                </a:cubicBezTo>
                <a:cubicBezTo>
                  <a:pt x="279" y="880"/>
                  <a:pt x="280" y="877"/>
                  <a:pt x="282" y="876"/>
                </a:cubicBezTo>
                <a:cubicBezTo>
                  <a:pt x="285" y="876"/>
                  <a:pt x="284" y="873"/>
                  <a:pt x="287" y="871"/>
                </a:cubicBezTo>
                <a:cubicBezTo>
                  <a:pt x="289" y="869"/>
                  <a:pt x="291" y="872"/>
                  <a:pt x="291" y="875"/>
                </a:cubicBezTo>
                <a:cubicBezTo>
                  <a:pt x="290" y="877"/>
                  <a:pt x="293" y="882"/>
                  <a:pt x="295" y="883"/>
                </a:cubicBezTo>
                <a:cubicBezTo>
                  <a:pt x="297" y="883"/>
                  <a:pt x="294" y="879"/>
                  <a:pt x="294" y="876"/>
                </a:cubicBezTo>
                <a:cubicBezTo>
                  <a:pt x="294" y="874"/>
                  <a:pt x="296" y="874"/>
                  <a:pt x="296" y="874"/>
                </a:cubicBezTo>
                <a:cubicBezTo>
                  <a:pt x="296" y="874"/>
                  <a:pt x="297" y="876"/>
                  <a:pt x="298" y="879"/>
                </a:cubicBezTo>
                <a:cubicBezTo>
                  <a:pt x="298" y="881"/>
                  <a:pt x="302" y="880"/>
                  <a:pt x="302" y="880"/>
                </a:cubicBezTo>
                <a:cubicBezTo>
                  <a:pt x="302" y="880"/>
                  <a:pt x="301" y="883"/>
                  <a:pt x="302" y="886"/>
                </a:cubicBezTo>
                <a:cubicBezTo>
                  <a:pt x="304" y="889"/>
                  <a:pt x="305" y="888"/>
                  <a:pt x="304" y="885"/>
                </a:cubicBezTo>
                <a:cubicBezTo>
                  <a:pt x="303" y="882"/>
                  <a:pt x="307" y="882"/>
                  <a:pt x="307" y="882"/>
                </a:cubicBezTo>
                <a:cubicBezTo>
                  <a:pt x="307" y="882"/>
                  <a:pt x="309" y="885"/>
                  <a:pt x="309" y="887"/>
                </a:cubicBezTo>
                <a:cubicBezTo>
                  <a:pt x="309" y="889"/>
                  <a:pt x="312" y="893"/>
                  <a:pt x="313" y="892"/>
                </a:cubicBezTo>
                <a:cubicBezTo>
                  <a:pt x="314" y="892"/>
                  <a:pt x="314" y="886"/>
                  <a:pt x="316" y="884"/>
                </a:cubicBezTo>
                <a:cubicBezTo>
                  <a:pt x="319" y="882"/>
                  <a:pt x="317" y="886"/>
                  <a:pt x="319" y="889"/>
                </a:cubicBezTo>
                <a:cubicBezTo>
                  <a:pt x="320" y="891"/>
                  <a:pt x="318" y="895"/>
                  <a:pt x="315" y="895"/>
                </a:cubicBezTo>
                <a:cubicBezTo>
                  <a:pt x="312" y="895"/>
                  <a:pt x="315" y="898"/>
                  <a:pt x="313" y="899"/>
                </a:cubicBezTo>
                <a:cubicBezTo>
                  <a:pt x="310" y="901"/>
                  <a:pt x="311" y="897"/>
                  <a:pt x="308" y="897"/>
                </a:cubicBezTo>
                <a:cubicBezTo>
                  <a:pt x="305" y="898"/>
                  <a:pt x="305" y="895"/>
                  <a:pt x="304" y="893"/>
                </a:cubicBezTo>
                <a:cubicBezTo>
                  <a:pt x="303" y="890"/>
                  <a:pt x="301" y="887"/>
                  <a:pt x="299" y="887"/>
                </a:cubicBezTo>
                <a:cubicBezTo>
                  <a:pt x="297" y="888"/>
                  <a:pt x="294" y="887"/>
                  <a:pt x="291" y="883"/>
                </a:cubicBezTo>
                <a:cubicBezTo>
                  <a:pt x="288" y="879"/>
                  <a:pt x="286" y="878"/>
                  <a:pt x="286" y="881"/>
                </a:cubicBezTo>
                <a:cubicBezTo>
                  <a:pt x="286" y="883"/>
                  <a:pt x="286" y="883"/>
                  <a:pt x="281" y="886"/>
                </a:cubicBezTo>
                <a:cubicBezTo>
                  <a:pt x="275" y="889"/>
                  <a:pt x="276" y="886"/>
                  <a:pt x="272" y="888"/>
                </a:cubicBezTo>
                <a:cubicBezTo>
                  <a:pt x="269" y="891"/>
                  <a:pt x="272" y="893"/>
                  <a:pt x="270" y="895"/>
                </a:cubicBezTo>
                <a:cubicBezTo>
                  <a:pt x="267" y="897"/>
                  <a:pt x="266" y="899"/>
                  <a:pt x="268" y="903"/>
                </a:cubicBezTo>
                <a:cubicBezTo>
                  <a:pt x="271" y="908"/>
                  <a:pt x="272" y="901"/>
                  <a:pt x="272" y="901"/>
                </a:cubicBezTo>
                <a:cubicBezTo>
                  <a:pt x="272" y="901"/>
                  <a:pt x="274" y="903"/>
                  <a:pt x="277" y="904"/>
                </a:cubicBezTo>
                <a:cubicBezTo>
                  <a:pt x="280" y="904"/>
                  <a:pt x="277" y="899"/>
                  <a:pt x="280" y="898"/>
                </a:cubicBezTo>
                <a:cubicBezTo>
                  <a:pt x="282" y="897"/>
                  <a:pt x="283" y="888"/>
                  <a:pt x="287" y="890"/>
                </a:cubicBezTo>
                <a:cubicBezTo>
                  <a:pt x="290" y="893"/>
                  <a:pt x="284" y="896"/>
                  <a:pt x="287" y="899"/>
                </a:cubicBezTo>
                <a:cubicBezTo>
                  <a:pt x="289" y="902"/>
                  <a:pt x="283" y="904"/>
                  <a:pt x="280" y="907"/>
                </a:cubicBezTo>
                <a:cubicBezTo>
                  <a:pt x="276" y="911"/>
                  <a:pt x="277" y="916"/>
                  <a:pt x="279" y="917"/>
                </a:cubicBezTo>
                <a:cubicBezTo>
                  <a:pt x="281" y="919"/>
                  <a:pt x="283" y="911"/>
                  <a:pt x="285" y="909"/>
                </a:cubicBezTo>
                <a:cubicBezTo>
                  <a:pt x="287" y="908"/>
                  <a:pt x="288" y="910"/>
                  <a:pt x="290" y="909"/>
                </a:cubicBezTo>
                <a:cubicBezTo>
                  <a:pt x="292" y="908"/>
                  <a:pt x="290" y="904"/>
                  <a:pt x="295" y="905"/>
                </a:cubicBezTo>
                <a:cubicBezTo>
                  <a:pt x="300" y="906"/>
                  <a:pt x="296" y="908"/>
                  <a:pt x="294" y="912"/>
                </a:cubicBezTo>
                <a:cubicBezTo>
                  <a:pt x="292" y="916"/>
                  <a:pt x="291" y="919"/>
                  <a:pt x="292" y="922"/>
                </a:cubicBezTo>
                <a:cubicBezTo>
                  <a:pt x="293" y="925"/>
                  <a:pt x="297" y="918"/>
                  <a:pt x="299" y="921"/>
                </a:cubicBezTo>
                <a:cubicBezTo>
                  <a:pt x="301" y="924"/>
                  <a:pt x="302" y="920"/>
                  <a:pt x="305" y="922"/>
                </a:cubicBezTo>
                <a:cubicBezTo>
                  <a:pt x="308" y="925"/>
                  <a:pt x="303" y="929"/>
                  <a:pt x="299" y="930"/>
                </a:cubicBezTo>
                <a:cubicBezTo>
                  <a:pt x="295" y="930"/>
                  <a:pt x="298" y="926"/>
                  <a:pt x="294" y="926"/>
                </a:cubicBezTo>
                <a:cubicBezTo>
                  <a:pt x="290" y="927"/>
                  <a:pt x="295" y="933"/>
                  <a:pt x="291" y="934"/>
                </a:cubicBezTo>
                <a:cubicBezTo>
                  <a:pt x="288" y="935"/>
                  <a:pt x="291" y="927"/>
                  <a:pt x="288" y="925"/>
                </a:cubicBezTo>
                <a:cubicBezTo>
                  <a:pt x="284" y="924"/>
                  <a:pt x="290" y="932"/>
                  <a:pt x="286" y="935"/>
                </a:cubicBezTo>
                <a:cubicBezTo>
                  <a:pt x="282" y="938"/>
                  <a:pt x="283" y="940"/>
                  <a:pt x="281" y="942"/>
                </a:cubicBezTo>
                <a:cubicBezTo>
                  <a:pt x="278" y="944"/>
                  <a:pt x="269" y="941"/>
                  <a:pt x="266" y="941"/>
                </a:cubicBezTo>
                <a:cubicBezTo>
                  <a:pt x="263" y="942"/>
                  <a:pt x="262" y="947"/>
                  <a:pt x="258" y="946"/>
                </a:cubicBezTo>
                <a:cubicBezTo>
                  <a:pt x="255" y="946"/>
                  <a:pt x="254" y="943"/>
                  <a:pt x="250" y="943"/>
                </a:cubicBezTo>
                <a:cubicBezTo>
                  <a:pt x="246" y="942"/>
                  <a:pt x="247" y="947"/>
                  <a:pt x="250" y="950"/>
                </a:cubicBezTo>
                <a:cubicBezTo>
                  <a:pt x="252" y="953"/>
                  <a:pt x="249" y="956"/>
                  <a:pt x="247" y="959"/>
                </a:cubicBezTo>
                <a:cubicBezTo>
                  <a:pt x="244" y="962"/>
                  <a:pt x="242" y="959"/>
                  <a:pt x="238" y="953"/>
                </a:cubicBezTo>
                <a:cubicBezTo>
                  <a:pt x="234" y="947"/>
                  <a:pt x="233" y="943"/>
                  <a:pt x="228" y="945"/>
                </a:cubicBezTo>
                <a:cubicBezTo>
                  <a:pt x="222" y="946"/>
                  <a:pt x="215" y="938"/>
                  <a:pt x="212" y="936"/>
                </a:cubicBezTo>
                <a:cubicBezTo>
                  <a:pt x="209" y="935"/>
                  <a:pt x="209" y="934"/>
                  <a:pt x="207" y="934"/>
                </a:cubicBezTo>
                <a:cubicBezTo>
                  <a:pt x="205" y="935"/>
                  <a:pt x="209" y="938"/>
                  <a:pt x="207" y="939"/>
                </a:cubicBezTo>
                <a:cubicBezTo>
                  <a:pt x="205" y="941"/>
                  <a:pt x="203" y="939"/>
                  <a:pt x="202" y="936"/>
                </a:cubicBezTo>
                <a:cubicBezTo>
                  <a:pt x="201" y="933"/>
                  <a:pt x="197" y="935"/>
                  <a:pt x="197" y="935"/>
                </a:cubicBezTo>
                <a:cubicBezTo>
                  <a:pt x="197" y="935"/>
                  <a:pt x="200" y="938"/>
                  <a:pt x="201" y="941"/>
                </a:cubicBezTo>
                <a:cubicBezTo>
                  <a:pt x="202" y="944"/>
                  <a:pt x="197" y="945"/>
                  <a:pt x="197" y="945"/>
                </a:cubicBezTo>
                <a:cubicBezTo>
                  <a:pt x="197" y="945"/>
                  <a:pt x="196" y="941"/>
                  <a:pt x="193" y="943"/>
                </a:cubicBezTo>
                <a:cubicBezTo>
                  <a:pt x="189" y="945"/>
                  <a:pt x="188" y="952"/>
                  <a:pt x="188" y="952"/>
                </a:cubicBezTo>
                <a:cubicBezTo>
                  <a:pt x="186" y="948"/>
                  <a:pt x="185" y="947"/>
                  <a:pt x="185" y="947"/>
                </a:cubicBezTo>
                <a:cubicBezTo>
                  <a:pt x="184" y="947"/>
                  <a:pt x="184" y="952"/>
                  <a:pt x="174" y="949"/>
                </a:cubicBezTo>
                <a:cubicBezTo>
                  <a:pt x="169" y="948"/>
                  <a:pt x="174" y="952"/>
                  <a:pt x="173" y="954"/>
                </a:cubicBezTo>
                <a:cubicBezTo>
                  <a:pt x="171" y="956"/>
                  <a:pt x="178" y="954"/>
                  <a:pt x="180" y="956"/>
                </a:cubicBezTo>
                <a:cubicBezTo>
                  <a:pt x="183" y="959"/>
                  <a:pt x="180" y="959"/>
                  <a:pt x="181" y="963"/>
                </a:cubicBezTo>
                <a:cubicBezTo>
                  <a:pt x="182" y="967"/>
                  <a:pt x="177" y="971"/>
                  <a:pt x="176" y="968"/>
                </a:cubicBezTo>
                <a:cubicBezTo>
                  <a:pt x="176" y="965"/>
                  <a:pt x="178" y="963"/>
                  <a:pt x="177" y="959"/>
                </a:cubicBezTo>
                <a:cubicBezTo>
                  <a:pt x="176" y="955"/>
                  <a:pt x="175" y="960"/>
                  <a:pt x="172" y="959"/>
                </a:cubicBezTo>
                <a:cubicBezTo>
                  <a:pt x="170" y="959"/>
                  <a:pt x="172" y="961"/>
                  <a:pt x="171" y="966"/>
                </a:cubicBezTo>
                <a:cubicBezTo>
                  <a:pt x="171" y="971"/>
                  <a:pt x="169" y="971"/>
                  <a:pt x="168" y="977"/>
                </a:cubicBezTo>
                <a:cubicBezTo>
                  <a:pt x="167" y="982"/>
                  <a:pt x="169" y="985"/>
                  <a:pt x="169" y="985"/>
                </a:cubicBezTo>
                <a:cubicBezTo>
                  <a:pt x="169" y="985"/>
                  <a:pt x="162" y="988"/>
                  <a:pt x="158" y="990"/>
                </a:cubicBezTo>
                <a:cubicBezTo>
                  <a:pt x="154" y="992"/>
                  <a:pt x="158" y="995"/>
                  <a:pt x="159" y="996"/>
                </a:cubicBezTo>
                <a:cubicBezTo>
                  <a:pt x="161" y="997"/>
                  <a:pt x="163" y="994"/>
                  <a:pt x="166" y="994"/>
                </a:cubicBezTo>
                <a:cubicBezTo>
                  <a:pt x="168" y="995"/>
                  <a:pt x="162" y="997"/>
                  <a:pt x="162" y="997"/>
                </a:cubicBezTo>
                <a:cubicBezTo>
                  <a:pt x="162" y="997"/>
                  <a:pt x="159" y="1002"/>
                  <a:pt x="157" y="1003"/>
                </a:cubicBezTo>
                <a:cubicBezTo>
                  <a:pt x="155" y="1004"/>
                  <a:pt x="155" y="1002"/>
                  <a:pt x="152" y="1001"/>
                </a:cubicBezTo>
                <a:cubicBezTo>
                  <a:pt x="150" y="999"/>
                  <a:pt x="145" y="1008"/>
                  <a:pt x="145" y="1008"/>
                </a:cubicBezTo>
                <a:cubicBezTo>
                  <a:pt x="145" y="1008"/>
                  <a:pt x="144" y="1012"/>
                  <a:pt x="142" y="1015"/>
                </a:cubicBezTo>
                <a:cubicBezTo>
                  <a:pt x="140" y="1017"/>
                  <a:pt x="135" y="1017"/>
                  <a:pt x="135" y="1017"/>
                </a:cubicBezTo>
                <a:cubicBezTo>
                  <a:pt x="135" y="1017"/>
                  <a:pt x="136" y="1014"/>
                  <a:pt x="134" y="1012"/>
                </a:cubicBezTo>
                <a:cubicBezTo>
                  <a:pt x="132" y="1011"/>
                  <a:pt x="128" y="1014"/>
                  <a:pt x="128" y="1014"/>
                </a:cubicBezTo>
                <a:cubicBezTo>
                  <a:pt x="130" y="1007"/>
                  <a:pt x="130" y="1007"/>
                  <a:pt x="130" y="1007"/>
                </a:cubicBezTo>
                <a:cubicBezTo>
                  <a:pt x="128" y="1000"/>
                  <a:pt x="128" y="1000"/>
                  <a:pt x="128" y="1000"/>
                </a:cubicBezTo>
                <a:cubicBezTo>
                  <a:pt x="128" y="1000"/>
                  <a:pt x="130" y="997"/>
                  <a:pt x="132" y="995"/>
                </a:cubicBezTo>
                <a:cubicBezTo>
                  <a:pt x="134" y="993"/>
                  <a:pt x="132" y="991"/>
                  <a:pt x="133" y="986"/>
                </a:cubicBezTo>
                <a:cubicBezTo>
                  <a:pt x="134" y="982"/>
                  <a:pt x="135" y="982"/>
                  <a:pt x="135" y="981"/>
                </a:cubicBezTo>
                <a:cubicBezTo>
                  <a:pt x="133" y="981"/>
                  <a:pt x="130" y="985"/>
                  <a:pt x="130" y="985"/>
                </a:cubicBezTo>
                <a:cubicBezTo>
                  <a:pt x="130" y="985"/>
                  <a:pt x="126" y="983"/>
                  <a:pt x="125" y="980"/>
                </a:cubicBezTo>
                <a:cubicBezTo>
                  <a:pt x="124" y="977"/>
                  <a:pt x="121" y="977"/>
                  <a:pt x="121" y="977"/>
                </a:cubicBezTo>
                <a:cubicBezTo>
                  <a:pt x="121" y="977"/>
                  <a:pt x="119" y="974"/>
                  <a:pt x="119" y="970"/>
                </a:cubicBezTo>
                <a:cubicBezTo>
                  <a:pt x="119" y="967"/>
                  <a:pt x="109" y="969"/>
                  <a:pt x="104" y="969"/>
                </a:cubicBezTo>
                <a:cubicBezTo>
                  <a:pt x="100" y="969"/>
                  <a:pt x="97" y="968"/>
                  <a:pt x="97" y="968"/>
                </a:cubicBezTo>
                <a:cubicBezTo>
                  <a:pt x="98" y="962"/>
                  <a:pt x="98" y="962"/>
                  <a:pt x="98" y="962"/>
                </a:cubicBezTo>
                <a:cubicBezTo>
                  <a:pt x="95" y="961"/>
                  <a:pt x="95" y="961"/>
                  <a:pt x="95" y="961"/>
                </a:cubicBezTo>
                <a:cubicBezTo>
                  <a:pt x="95" y="961"/>
                  <a:pt x="93" y="957"/>
                  <a:pt x="95" y="954"/>
                </a:cubicBezTo>
                <a:cubicBezTo>
                  <a:pt x="97" y="950"/>
                  <a:pt x="90" y="950"/>
                  <a:pt x="90" y="950"/>
                </a:cubicBezTo>
                <a:cubicBezTo>
                  <a:pt x="93" y="947"/>
                  <a:pt x="93" y="947"/>
                  <a:pt x="93" y="947"/>
                </a:cubicBezTo>
                <a:cubicBezTo>
                  <a:pt x="93" y="947"/>
                  <a:pt x="94" y="943"/>
                  <a:pt x="91" y="940"/>
                </a:cubicBezTo>
                <a:cubicBezTo>
                  <a:pt x="89" y="936"/>
                  <a:pt x="87" y="946"/>
                  <a:pt x="87" y="946"/>
                </a:cubicBezTo>
                <a:cubicBezTo>
                  <a:pt x="87" y="946"/>
                  <a:pt x="86" y="950"/>
                  <a:pt x="84" y="955"/>
                </a:cubicBezTo>
                <a:cubicBezTo>
                  <a:pt x="82" y="961"/>
                  <a:pt x="83" y="960"/>
                  <a:pt x="85" y="964"/>
                </a:cubicBezTo>
                <a:cubicBezTo>
                  <a:pt x="86" y="967"/>
                  <a:pt x="86" y="972"/>
                  <a:pt x="84" y="972"/>
                </a:cubicBezTo>
                <a:cubicBezTo>
                  <a:pt x="83" y="972"/>
                  <a:pt x="74" y="973"/>
                  <a:pt x="74" y="973"/>
                </a:cubicBezTo>
                <a:cubicBezTo>
                  <a:pt x="74" y="981"/>
                  <a:pt x="74" y="981"/>
                  <a:pt x="74" y="981"/>
                </a:cubicBezTo>
                <a:cubicBezTo>
                  <a:pt x="74" y="981"/>
                  <a:pt x="71" y="984"/>
                  <a:pt x="68" y="985"/>
                </a:cubicBezTo>
                <a:cubicBezTo>
                  <a:pt x="64" y="987"/>
                  <a:pt x="69" y="993"/>
                  <a:pt x="66" y="994"/>
                </a:cubicBezTo>
                <a:cubicBezTo>
                  <a:pt x="63" y="995"/>
                  <a:pt x="62" y="992"/>
                  <a:pt x="59" y="995"/>
                </a:cubicBezTo>
                <a:cubicBezTo>
                  <a:pt x="56" y="998"/>
                  <a:pt x="61" y="1002"/>
                  <a:pt x="57" y="1005"/>
                </a:cubicBezTo>
                <a:cubicBezTo>
                  <a:pt x="54" y="1007"/>
                  <a:pt x="58" y="1008"/>
                  <a:pt x="61" y="1012"/>
                </a:cubicBezTo>
                <a:cubicBezTo>
                  <a:pt x="65" y="1015"/>
                  <a:pt x="63" y="1008"/>
                  <a:pt x="67" y="1007"/>
                </a:cubicBezTo>
                <a:cubicBezTo>
                  <a:pt x="72" y="1006"/>
                  <a:pt x="76" y="1012"/>
                  <a:pt x="72" y="1015"/>
                </a:cubicBezTo>
                <a:cubicBezTo>
                  <a:pt x="68" y="1017"/>
                  <a:pt x="73" y="1025"/>
                  <a:pt x="73" y="1025"/>
                </a:cubicBezTo>
                <a:cubicBezTo>
                  <a:pt x="73" y="1025"/>
                  <a:pt x="79" y="1029"/>
                  <a:pt x="77" y="1034"/>
                </a:cubicBezTo>
                <a:cubicBezTo>
                  <a:pt x="74" y="1038"/>
                  <a:pt x="71" y="1031"/>
                  <a:pt x="71" y="1031"/>
                </a:cubicBezTo>
                <a:cubicBezTo>
                  <a:pt x="71" y="1031"/>
                  <a:pt x="68" y="1030"/>
                  <a:pt x="66" y="1027"/>
                </a:cubicBezTo>
                <a:cubicBezTo>
                  <a:pt x="65" y="1024"/>
                  <a:pt x="65" y="1022"/>
                  <a:pt x="61" y="1022"/>
                </a:cubicBezTo>
                <a:cubicBezTo>
                  <a:pt x="57" y="1023"/>
                  <a:pt x="59" y="1029"/>
                  <a:pt x="60" y="1032"/>
                </a:cubicBezTo>
                <a:cubicBezTo>
                  <a:pt x="61" y="1035"/>
                  <a:pt x="62" y="1038"/>
                  <a:pt x="57" y="1040"/>
                </a:cubicBezTo>
                <a:cubicBezTo>
                  <a:pt x="52" y="1043"/>
                  <a:pt x="58" y="1036"/>
                  <a:pt x="57" y="1034"/>
                </a:cubicBezTo>
                <a:cubicBezTo>
                  <a:pt x="55" y="1032"/>
                  <a:pt x="56" y="1029"/>
                  <a:pt x="51" y="1027"/>
                </a:cubicBezTo>
                <a:cubicBezTo>
                  <a:pt x="47" y="1024"/>
                  <a:pt x="45" y="1028"/>
                  <a:pt x="48" y="1033"/>
                </a:cubicBezTo>
                <a:cubicBezTo>
                  <a:pt x="51" y="1037"/>
                  <a:pt x="51" y="1037"/>
                  <a:pt x="47" y="1037"/>
                </a:cubicBezTo>
                <a:cubicBezTo>
                  <a:pt x="43" y="1036"/>
                  <a:pt x="44" y="1038"/>
                  <a:pt x="47" y="1043"/>
                </a:cubicBezTo>
                <a:cubicBezTo>
                  <a:pt x="50" y="1047"/>
                  <a:pt x="51" y="1047"/>
                  <a:pt x="48" y="1051"/>
                </a:cubicBezTo>
                <a:cubicBezTo>
                  <a:pt x="44" y="1055"/>
                  <a:pt x="48" y="1060"/>
                  <a:pt x="48" y="1060"/>
                </a:cubicBezTo>
                <a:cubicBezTo>
                  <a:pt x="48" y="1060"/>
                  <a:pt x="45" y="1057"/>
                  <a:pt x="41" y="1056"/>
                </a:cubicBezTo>
                <a:cubicBezTo>
                  <a:pt x="37" y="1055"/>
                  <a:pt x="42" y="1051"/>
                  <a:pt x="42" y="1051"/>
                </a:cubicBezTo>
                <a:cubicBezTo>
                  <a:pt x="42" y="1051"/>
                  <a:pt x="42" y="1047"/>
                  <a:pt x="37" y="1046"/>
                </a:cubicBezTo>
                <a:cubicBezTo>
                  <a:pt x="33" y="1045"/>
                  <a:pt x="27" y="1044"/>
                  <a:pt x="30" y="1040"/>
                </a:cubicBezTo>
                <a:cubicBezTo>
                  <a:pt x="33" y="1036"/>
                  <a:pt x="26" y="1036"/>
                  <a:pt x="28" y="1032"/>
                </a:cubicBezTo>
                <a:cubicBezTo>
                  <a:pt x="30" y="1028"/>
                  <a:pt x="25" y="1027"/>
                  <a:pt x="28" y="1025"/>
                </a:cubicBezTo>
                <a:cubicBezTo>
                  <a:pt x="31" y="1023"/>
                  <a:pt x="27" y="1021"/>
                  <a:pt x="23" y="1018"/>
                </a:cubicBezTo>
                <a:cubicBezTo>
                  <a:pt x="19" y="1015"/>
                  <a:pt x="24" y="1023"/>
                  <a:pt x="22" y="1026"/>
                </a:cubicBezTo>
                <a:cubicBezTo>
                  <a:pt x="20" y="1029"/>
                  <a:pt x="23" y="1032"/>
                  <a:pt x="21" y="1033"/>
                </a:cubicBezTo>
                <a:cubicBezTo>
                  <a:pt x="19" y="1035"/>
                  <a:pt x="25" y="1047"/>
                  <a:pt x="25" y="1047"/>
                </a:cubicBezTo>
                <a:cubicBezTo>
                  <a:pt x="25" y="1047"/>
                  <a:pt x="25" y="1052"/>
                  <a:pt x="27" y="1054"/>
                </a:cubicBezTo>
                <a:cubicBezTo>
                  <a:pt x="28" y="1055"/>
                  <a:pt x="34" y="1050"/>
                  <a:pt x="36" y="1056"/>
                </a:cubicBezTo>
                <a:cubicBezTo>
                  <a:pt x="38" y="1061"/>
                  <a:pt x="31" y="1059"/>
                  <a:pt x="28" y="1061"/>
                </a:cubicBezTo>
                <a:cubicBezTo>
                  <a:pt x="26" y="1063"/>
                  <a:pt x="25" y="1068"/>
                  <a:pt x="24" y="1070"/>
                </a:cubicBezTo>
                <a:cubicBezTo>
                  <a:pt x="24" y="1069"/>
                  <a:pt x="24" y="1068"/>
                  <a:pt x="18" y="1070"/>
                </a:cubicBezTo>
                <a:cubicBezTo>
                  <a:pt x="9" y="1071"/>
                  <a:pt x="0" y="1083"/>
                  <a:pt x="2" y="1087"/>
                </a:cubicBezTo>
                <a:cubicBezTo>
                  <a:pt x="4" y="1091"/>
                  <a:pt x="8" y="1088"/>
                  <a:pt x="8" y="1088"/>
                </a:cubicBezTo>
                <a:cubicBezTo>
                  <a:pt x="8" y="1088"/>
                  <a:pt x="7" y="1093"/>
                  <a:pt x="8" y="1095"/>
                </a:cubicBezTo>
                <a:cubicBezTo>
                  <a:pt x="10" y="1097"/>
                  <a:pt x="9" y="1092"/>
                  <a:pt x="12" y="1093"/>
                </a:cubicBezTo>
                <a:cubicBezTo>
                  <a:pt x="15" y="1095"/>
                  <a:pt x="13" y="1096"/>
                  <a:pt x="15" y="1100"/>
                </a:cubicBezTo>
                <a:cubicBezTo>
                  <a:pt x="17" y="1104"/>
                  <a:pt x="12" y="1100"/>
                  <a:pt x="11" y="1105"/>
                </a:cubicBezTo>
                <a:cubicBezTo>
                  <a:pt x="9" y="1111"/>
                  <a:pt x="12" y="1112"/>
                  <a:pt x="16" y="1115"/>
                </a:cubicBezTo>
                <a:cubicBezTo>
                  <a:pt x="20" y="1117"/>
                  <a:pt x="18" y="1110"/>
                  <a:pt x="18" y="1110"/>
                </a:cubicBezTo>
                <a:cubicBezTo>
                  <a:pt x="18" y="1110"/>
                  <a:pt x="19" y="1106"/>
                  <a:pt x="22" y="1105"/>
                </a:cubicBezTo>
                <a:cubicBezTo>
                  <a:pt x="25" y="1104"/>
                  <a:pt x="24" y="1108"/>
                  <a:pt x="24" y="1108"/>
                </a:cubicBezTo>
                <a:cubicBezTo>
                  <a:pt x="24" y="1108"/>
                  <a:pt x="26" y="1114"/>
                  <a:pt x="29" y="1114"/>
                </a:cubicBezTo>
                <a:cubicBezTo>
                  <a:pt x="31" y="1113"/>
                  <a:pt x="32" y="1109"/>
                  <a:pt x="32" y="1109"/>
                </a:cubicBezTo>
                <a:cubicBezTo>
                  <a:pt x="36" y="1102"/>
                  <a:pt x="36" y="1102"/>
                  <a:pt x="36" y="1102"/>
                </a:cubicBezTo>
                <a:cubicBezTo>
                  <a:pt x="36" y="1102"/>
                  <a:pt x="37" y="1107"/>
                  <a:pt x="39" y="1108"/>
                </a:cubicBezTo>
                <a:cubicBezTo>
                  <a:pt x="42" y="1109"/>
                  <a:pt x="40" y="1112"/>
                  <a:pt x="38" y="1116"/>
                </a:cubicBezTo>
                <a:cubicBezTo>
                  <a:pt x="35" y="1119"/>
                  <a:pt x="38" y="1125"/>
                  <a:pt x="42" y="1125"/>
                </a:cubicBezTo>
                <a:cubicBezTo>
                  <a:pt x="46" y="1125"/>
                  <a:pt x="46" y="1119"/>
                  <a:pt x="49" y="1119"/>
                </a:cubicBezTo>
                <a:cubicBezTo>
                  <a:pt x="52" y="1118"/>
                  <a:pt x="48" y="1113"/>
                  <a:pt x="53" y="1116"/>
                </a:cubicBezTo>
                <a:cubicBezTo>
                  <a:pt x="59" y="1118"/>
                  <a:pt x="58" y="1121"/>
                  <a:pt x="54" y="1124"/>
                </a:cubicBezTo>
                <a:cubicBezTo>
                  <a:pt x="49" y="1127"/>
                  <a:pt x="80" y="1125"/>
                  <a:pt x="55" y="1134"/>
                </a:cubicBezTo>
                <a:cubicBezTo>
                  <a:pt x="48" y="1136"/>
                  <a:pt x="52" y="1139"/>
                  <a:pt x="59" y="1137"/>
                </a:cubicBezTo>
                <a:cubicBezTo>
                  <a:pt x="84" y="1131"/>
                  <a:pt x="58" y="1141"/>
                  <a:pt x="56" y="1146"/>
                </a:cubicBezTo>
                <a:cubicBezTo>
                  <a:pt x="53" y="1151"/>
                  <a:pt x="64" y="1148"/>
                  <a:pt x="61" y="1154"/>
                </a:cubicBezTo>
                <a:cubicBezTo>
                  <a:pt x="58" y="1160"/>
                  <a:pt x="61" y="1156"/>
                  <a:pt x="63" y="1161"/>
                </a:cubicBezTo>
                <a:cubicBezTo>
                  <a:pt x="65" y="1166"/>
                  <a:pt x="70" y="1136"/>
                  <a:pt x="69" y="1161"/>
                </a:cubicBezTo>
                <a:cubicBezTo>
                  <a:pt x="69" y="1168"/>
                  <a:pt x="71" y="1171"/>
                  <a:pt x="74" y="1172"/>
                </a:cubicBezTo>
                <a:cubicBezTo>
                  <a:pt x="77" y="1172"/>
                  <a:pt x="74" y="1169"/>
                  <a:pt x="77" y="1167"/>
                </a:cubicBezTo>
                <a:cubicBezTo>
                  <a:pt x="80" y="1166"/>
                  <a:pt x="72" y="1162"/>
                  <a:pt x="77" y="1160"/>
                </a:cubicBezTo>
                <a:cubicBezTo>
                  <a:pt x="82" y="1158"/>
                  <a:pt x="81" y="1155"/>
                  <a:pt x="81" y="1148"/>
                </a:cubicBezTo>
                <a:cubicBezTo>
                  <a:pt x="80" y="1141"/>
                  <a:pt x="89" y="1150"/>
                  <a:pt x="89" y="1150"/>
                </a:cubicBezTo>
                <a:cubicBezTo>
                  <a:pt x="89" y="1150"/>
                  <a:pt x="96" y="1154"/>
                  <a:pt x="95" y="1160"/>
                </a:cubicBezTo>
                <a:cubicBezTo>
                  <a:pt x="94" y="1165"/>
                  <a:pt x="98" y="1162"/>
                  <a:pt x="103" y="1168"/>
                </a:cubicBezTo>
                <a:cubicBezTo>
                  <a:pt x="107" y="1173"/>
                  <a:pt x="111" y="1171"/>
                  <a:pt x="111" y="1174"/>
                </a:cubicBezTo>
                <a:cubicBezTo>
                  <a:pt x="110" y="1176"/>
                  <a:pt x="113" y="1185"/>
                  <a:pt x="113" y="1185"/>
                </a:cubicBezTo>
                <a:cubicBezTo>
                  <a:pt x="108" y="1189"/>
                  <a:pt x="108" y="1189"/>
                  <a:pt x="108" y="1189"/>
                </a:cubicBezTo>
                <a:cubicBezTo>
                  <a:pt x="108" y="1189"/>
                  <a:pt x="107" y="1194"/>
                  <a:pt x="104" y="1196"/>
                </a:cubicBezTo>
                <a:cubicBezTo>
                  <a:pt x="101" y="1197"/>
                  <a:pt x="101" y="1192"/>
                  <a:pt x="100" y="1187"/>
                </a:cubicBezTo>
                <a:cubicBezTo>
                  <a:pt x="99" y="1182"/>
                  <a:pt x="97" y="1190"/>
                  <a:pt x="95" y="1194"/>
                </a:cubicBezTo>
                <a:cubicBezTo>
                  <a:pt x="94" y="1198"/>
                  <a:pt x="100" y="1196"/>
                  <a:pt x="101" y="1197"/>
                </a:cubicBezTo>
                <a:cubicBezTo>
                  <a:pt x="102" y="1198"/>
                  <a:pt x="104" y="1205"/>
                  <a:pt x="101" y="1208"/>
                </a:cubicBezTo>
                <a:cubicBezTo>
                  <a:pt x="98" y="1211"/>
                  <a:pt x="103" y="1203"/>
                  <a:pt x="95" y="1206"/>
                </a:cubicBezTo>
                <a:cubicBezTo>
                  <a:pt x="87" y="1208"/>
                  <a:pt x="86" y="1218"/>
                  <a:pt x="86" y="1218"/>
                </a:cubicBezTo>
                <a:cubicBezTo>
                  <a:pt x="86" y="1228"/>
                  <a:pt x="86" y="1228"/>
                  <a:pt x="86" y="1228"/>
                </a:cubicBezTo>
                <a:cubicBezTo>
                  <a:pt x="86" y="1228"/>
                  <a:pt x="89" y="1224"/>
                  <a:pt x="91" y="1221"/>
                </a:cubicBezTo>
                <a:cubicBezTo>
                  <a:pt x="94" y="1218"/>
                  <a:pt x="97" y="1216"/>
                  <a:pt x="97" y="1216"/>
                </a:cubicBezTo>
                <a:cubicBezTo>
                  <a:pt x="97" y="1216"/>
                  <a:pt x="98" y="1220"/>
                  <a:pt x="96" y="1224"/>
                </a:cubicBezTo>
                <a:cubicBezTo>
                  <a:pt x="95" y="1228"/>
                  <a:pt x="101" y="1228"/>
                  <a:pt x="105" y="1230"/>
                </a:cubicBezTo>
                <a:cubicBezTo>
                  <a:pt x="109" y="1232"/>
                  <a:pt x="105" y="1227"/>
                  <a:pt x="109" y="1224"/>
                </a:cubicBezTo>
                <a:cubicBezTo>
                  <a:pt x="112" y="1222"/>
                  <a:pt x="112" y="1219"/>
                  <a:pt x="115" y="1221"/>
                </a:cubicBezTo>
                <a:cubicBezTo>
                  <a:pt x="119" y="1224"/>
                  <a:pt x="128" y="1220"/>
                  <a:pt x="128" y="1220"/>
                </a:cubicBezTo>
                <a:cubicBezTo>
                  <a:pt x="132" y="1220"/>
                  <a:pt x="132" y="1220"/>
                  <a:pt x="132" y="1220"/>
                </a:cubicBezTo>
                <a:cubicBezTo>
                  <a:pt x="132" y="1220"/>
                  <a:pt x="132" y="1220"/>
                  <a:pt x="130" y="1224"/>
                </a:cubicBezTo>
                <a:cubicBezTo>
                  <a:pt x="128" y="1227"/>
                  <a:pt x="132" y="1225"/>
                  <a:pt x="137" y="1229"/>
                </a:cubicBezTo>
                <a:cubicBezTo>
                  <a:pt x="143" y="1232"/>
                  <a:pt x="145" y="1226"/>
                  <a:pt x="145" y="1226"/>
                </a:cubicBezTo>
                <a:cubicBezTo>
                  <a:pt x="145" y="1226"/>
                  <a:pt x="148" y="1234"/>
                  <a:pt x="144" y="1234"/>
                </a:cubicBezTo>
                <a:cubicBezTo>
                  <a:pt x="140" y="1234"/>
                  <a:pt x="140" y="1233"/>
                  <a:pt x="131" y="1234"/>
                </a:cubicBezTo>
                <a:cubicBezTo>
                  <a:pt x="123" y="1234"/>
                  <a:pt x="129" y="1238"/>
                  <a:pt x="125" y="1242"/>
                </a:cubicBezTo>
                <a:cubicBezTo>
                  <a:pt x="122" y="1247"/>
                  <a:pt x="129" y="1248"/>
                  <a:pt x="122" y="1253"/>
                </a:cubicBezTo>
                <a:cubicBezTo>
                  <a:pt x="115" y="1257"/>
                  <a:pt x="128" y="1259"/>
                  <a:pt x="122" y="1263"/>
                </a:cubicBezTo>
                <a:cubicBezTo>
                  <a:pt x="116" y="1267"/>
                  <a:pt x="126" y="1268"/>
                  <a:pt x="120" y="1274"/>
                </a:cubicBezTo>
                <a:cubicBezTo>
                  <a:pt x="114" y="1280"/>
                  <a:pt x="121" y="1280"/>
                  <a:pt x="118" y="1285"/>
                </a:cubicBezTo>
                <a:cubicBezTo>
                  <a:pt x="116" y="1290"/>
                  <a:pt x="118" y="1291"/>
                  <a:pt x="122" y="1292"/>
                </a:cubicBezTo>
                <a:cubicBezTo>
                  <a:pt x="126" y="1293"/>
                  <a:pt x="124" y="1284"/>
                  <a:pt x="124" y="1284"/>
                </a:cubicBezTo>
                <a:cubicBezTo>
                  <a:pt x="124" y="1284"/>
                  <a:pt x="127" y="1284"/>
                  <a:pt x="132" y="1281"/>
                </a:cubicBezTo>
                <a:cubicBezTo>
                  <a:pt x="138" y="1279"/>
                  <a:pt x="138" y="1282"/>
                  <a:pt x="137" y="1286"/>
                </a:cubicBezTo>
                <a:cubicBezTo>
                  <a:pt x="135" y="1290"/>
                  <a:pt x="141" y="1291"/>
                  <a:pt x="141" y="1291"/>
                </a:cubicBezTo>
                <a:cubicBezTo>
                  <a:pt x="148" y="1287"/>
                  <a:pt x="148" y="1287"/>
                  <a:pt x="148" y="1287"/>
                </a:cubicBezTo>
                <a:cubicBezTo>
                  <a:pt x="148" y="1287"/>
                  <a:pt x="151" y="1291"/>
                  <a:pt x="146" y="1294"/>
                </a:cubicBezTo>
                <a:cubicBezTo>
                  <a:pt x="140" y="1297"/>
                  <a:pt x="142" y="1300"/>
                  <a:pt x="138" y="1303"/>
                </a:cubicBezTo>
                <a:cubicBezTo>
                  <a:pt x="134" y="1306"/>
                  <a:pt x="136" y="1308"/>
                  <a:pt x="139" y="1307"/>
                </a:cubicBezTo>
                <a:cubicBezTo>
                  <a:pt x="143" y="1307"/>
                  <a:pt x="147" y="1301"/>
                  <a:pt x="146" y="1305"/>
                </a:cubicBezTo>
                <a:cubicBezTo>
                  <a:pt x="144" y="1309"/>
                  <a:pt x="135" y="1315"/>
                  <a:pt x="138" y="1317"/>
                </a:cubicBezTo>
                <a:cubicBezTo>
                  <a:pt x="141" y="1319"/>
                  <a:pt x="147" y="1309"/>
                  <a:pt x="151" y="1310"/>
                </a:cubicBezTo>
                <a:cubicBezTo>
                  <a:pt x="154" y="1311"/>
                  <a:pt x="149" y="1312"/>
                  <a:pt x="146" y="1315"/>
                </a:cubicBezTo>
                <a:cubicBezTo>
                  <a:pt x="142" y="1318"/>
                  <a:pt x="139" y="1322"/>
                  <a:pt x="141" y="1323"/>
                </a:cubicBezTo>
                <a:cubicBezTo>
                  <a:pt x="143" y="1325"/>
                  <a:pt x="147" y="1319"/>
                  <a:pt x="148" y="1318"/>
                </a:cubicBezTo>
                <a:cubicBezTo>
                  <a:pt x="149" y="1316"/>
                  <a:pt x="154" y="1313"/>
                  <a:pt x="157" y="1316"/>
                </a:cubicBezTo>
                <a:cubicBezTo>
                  <a:pt x="159" y="1319"/>
                  <a:pt x="153" y="1321"/>
                  <a:pt x="149" y="1323"/>
                </a:cubicBezTo>
                <a:cubicBezTo>
                  <a:pt x="144" y="1324"/>
                  <a:pt x="158" y="1327"/>
                  <a:pt x="147" y="1330"/>
                </a:cubicBezTo>
                <a:cubicBezTo>
                  <a:pt x="135" y="1332"/>
                  <a:pt x="139" y="1332"/>
                  <a:pt x="135" y="1334"/>
                </a:cubicBezTo>
                <a:cubicBezTo>
                  <a:pt x="130" y="1336"/>
                  <a:pt x="127" y="1339"/>
                  <a:pt x="131" y="1342"/>
                </a:cubicBezTo>
                <a:cubicBezTo>
                  <a:pt x="135" y="1346"/>
                  <a:pt x="139" y="1336"/>
                  <a:pt x="137" y="1343"/>
                </a:cubicBezTo>
                <a:cubicBezTo>
                  <a:pt x="134" y="1349"/>
                  <a:pt x="141" y="1347"/>
                  <a:pt x="130" y="1351"/>
                </a:cubicBezTo>
                <a:cubicBezTo>
                  <a:pt x="119" y="1355"/>
                  <a:pt x="138" y="1355"/>
                  <a:pt x="128" y="1360"/>
                </a:cubicBezTo>
                <a:cubicBezTo>
                  <a:pt x="118" y="1364"/>
                  <a:pt x="128" y="1365"/>
                  <a:pt x="122" y="1370"/>
                </a:cubicBezTo>
                <a:cubicBezTo>
                  <a:pt x="115" y="1374"/>
                  <a:pt x="123" y="1369"/>
                  <a:pt x="122" y="1377"/>
                </a:cubicBezTo>
                <a:cubicBezTo>
                  <a:pt x="121" y="1384"/>
                  <a:pt x="123" y="1379"/>
                  <a:pt x="127" y="1379"/>
                </a:cubicBezTo>
                <a:cubicBezTo>
                  <a:pt x="130" y="1378"/>
                  <a:pt x="131" y="1379"/>
                  <a:pt x="129" y="1374"/>
                </a:cubicBezTo>
                <a:cubicBezTo>
                  <a:pt x="128" y="1369"/>
                  <a:pt x="131" y="1367"/>
                  <a:pt x="137" y="1366"/>
                </a:cubicBezTo>
                <a:cubicBezTo>
                  <a:pt x="142" y="1364"/>
                  <a:pt x="147" y="1374"/>
                  <a:pt x="147" y="1374"/>
                </a:cubicBezTo>
                <a:cubicBezTo>
                  <a:pt x="147" y="1374"/>
                  <a:pt x="146" y="1366"/>
                  <a:pt x="149" y="1362"/>
                </a:cubicBezTo>
                <a:cubicBezTo>
                  <a:pt x="152" y="1358"/>
                  <a:pt x="159" y="1361"/>
                  <a:pt x="159" y="1361"/>
                </a:cubicBezTo>
                <a:cubicBezTo>
                  <a:pt x="159" y="1361"/>
                  <a:pt x="159" y="1357"/>
                  <a:pt x="165" y="1352"/>
                </a:cubicBezTo>
                <a:cubicBezTo>
                  <a:pt x="171" y="1347"/>
                  <a:pt x="170" y="1349"/>
                  <a:pt x="176" y="1350"/>
                </a:cubicBezTo>
                <a:cubicBezTo>
                  <a:pt x="182" y="1352"/>
                  <a:pt x="178" y="1357"/>
                  <a:pt x="172" y="1364"/>
                </a:cubicBezTo>
                <a:cubicBezTo>
                  <a:pt x="166" y="1370"/>
                  <a:pt x="165" y="1367"/>
                  <a:pt x="164" y="1374"/>
                </a:cubicBezTo>
                <a:cubicBezTo>
                  <a:pt x="164" y="1381"/>
                  <a:pt x="159" y="1377"/>
                  <a:pt x="154" y="1380"/>
                </a:cubicBezTo>
                <a:cubicBezTo>
                  <a:pt x="148" y="1382"/>
                  <a:pt x="147" y="1386"/>
                  <a:pt x="150" y="1388"/>
                </a:cubicBezTo>
                <a:cubicBezTo>
                  <a:pt x="153" y="1390"/>
                  <a:pt x="160" y="1382"/>
                  <a:pt x="160" y="1384"/>
                </a:cubicBezTo>
                <a:cubicBezTo>
                  <a:pt x="160" y="1387"/>
                  <a:pt x="154" y="1392"/>
                  <a:pt x="149" y="1397"/>
                </a:cubicBezTo>
                <a:cubicBezTo>
                  <a:pt x="145" y="1402"/>
                  <a:pt x="149" y="1412"/>
                  <a:pt x="151" y="1413"/>
                </a:cubicBezTo>
                <a:cubicBezTo>
                  <a:pt x="153" y="1415"/>
                  <a:pt x="152" y="1409"/>
                  <a:pt x="154" y="1404"/>
                </a:cubicBezTo>
                <a:cubicBezTo>
                  <a:pt x="156" y="1399"/>
                  <a:pt x="158" y="1396"/>
                  <a:pt x="163" y="1396"/>
                </a:cubicBezTo>
                <a:cubicBezTo>
                  <a:pt x="169" y="1397"/>
                  <a:pt x="161" y="1404"/>
                  <a:pt x="165" y="1405"/>
                </a:cubicBezTo>
                <a:cubicBezTo>
                  <a:pt x="169" y="1407"/>
                  <a:pt x="170" y="1401"/>
                  <a:pt x="173" y="1402"/>
                </a:cubicBezTo>
                <a:cubicBezTo>
                  <a:pt x="176" y="1404"/>
                  <a:pt x="169" y="1410"/>
                  <a:pt x="169" y="1415"/>
                </a:cubicBezTo>
                <a:cubicBezTo>
                  <a:pt x="168" y="1421"/>
                  <a:pt x="169" y="1425"/>
                  <a:pt x="171" y="1424"/>
                </a:cubicBezTo>
                <a:cubicBezTo>
                  <a:pt x="174" y="1424"/>
                  <a:pt x="172" y="1413"/>
                  <a:pt x="175" y="1409"/>
                </a:cubicBezTo>
                <a:cubicBezTo>
                  <a:pt x="178" y="1404"/>
                  <a:pt x="182" y="1401"/>
                  <a:pt x="186" y="1402"/>
                </a:cubicBezTo>
                <a:cubicBezTo>
                  <a:pt x="189" y="1402"/>
                  <a:pt x="183" y="1409"/>
                  <a:pt x="183" y="1409"/>
                </a:cubicBezTo>
                <a:cubicBezTo>
                  <a:pt x="183" y="1409"/>
                  <a:pt x="182" y="1415"/>
                  <a:pt x="185" y="1420"/>
                </a:cubicBezTo>
                <a:cubicBezTo>
                  <a:pt x="188" y="1425"/>
                  <a:pt x="190" y="1426"/>
                  <a:pt x="190" y="1426"/>
                </a:cubicBezTo>
                <a:cubicBezTo>
                  <a:pt x="190" y="1433"/>
                  <a:pt x="190" y="1433"/>
                  <a:pt x="190" y="1433"/>
                </a:cubicBezTo>
                <a:cubicBezTo>
                  <a:pt x="183" y="1429"/>
                  <a:pt x="183" y="1429"/>
                  <a:pt x="183" y="1429"/>
                </a:cubicBezTo>
                <a:cubicBezTo>
                  <a:pt x="183" y="1429"/>
                  <a:pt x="178" y="1424"/>
                  <a:pt x="176" y="1427"/>
                </a:cubicBezTo>
                <a:cubicBezTo>
                  <a:pt x="175" y="1430"/>
                  <a:pt x="180" y="1432"/>
                  <a:pt x="176" y="1434"/>
                </a:cubicBezTo>
                <a:cubicBezTo>
                  <a:pt x="172" y="1436"/>
                  <a:pt x="177" y="1436"/>
                  <a:pt x="178" y="1439"/>
                </a:cubicBezTo>
                <a:cubicBezTo>
                  <a:pt x="179" y="1442"/>
                  <a:pt x="181" y="1444"/>
                  <a:pt x="179" y="1444"/>
                </a:cubicBezTo>
                <a:cubicBezTo>
                  <a:pt x="177" y="1445"/>
                  <a:pt x="179" y="1441"/>
                  <a:pt x="176" y="1445"/>
                </a:cubicBezTo>
                <a:cubicBezTo>
                  <a:pt x="173" y="1450"/>
                  <a:pt x="177" y="1447"/>
                  <a:pt x="173" y="1451"/>
                </a:cubicBezTo>
                <a:cubicBezTo>
                  <a:pt x="168" y="1455"/>
                  <a:pt x="169" y="1448"/>
                  <a:pt x="169" y="1448"/>
                </a:cubicBezTo>
                <a:cubicBezTo>
                  <a:pt x="167" y="1444"/>
                  <a:pt x="167" y="1444"/>
                  <a:pt x="167" y="1444"/>
                </a:cubicBezTo>
                <a:cubicBezTo>
                  <a:pt x="165" y="1442"/>
                  <a:pt x="165" y="1442"/>
                  <a:pt x="165" y="1442"/>
                </a:cubicBezTo>
                <a:cubicBezTo>
                  <a:pt x="165" y="1442"/>
                  <a:pt x="165" y="1441"/>
                  <a:pt x="164" y="1439"/>
                </a:cubicBezTo>
                <a:cubicBezTo>
                  <a:pt x="162" y="1437"/>
                  <a:pt x="162" y="1437"/>
                  <a:pt x="159" y="1435"/>
                </a:cubicBezTo>
                <a:cubicBezTo>
                  <a:pt x="156" y="1432"/>
                  <a:pt x="159" y="1432"/>
                  <a:pt x="160" y="1430"/>
                </a:cubicBezTo>
                <a:cubicBezTo>
                  <a:pt x="161" y="1428"/>
                  <a:pt x="159" y="1425"/>
                  <a:pt x="157" y="1425"/>
                </a:cubicBezTo>
                <a:cubicBezTo>
                  <a:pt x="154" y="1425"/>
                  <a:pt x="155" y="1428"/>
                  <a:pt x="156" y="1431"/>
                </a:cubicBezTo>
                <a:cubicBezTo>
                  <a:pt x="157" y="1434"/>
                  <a:pt x="156" y="1433"/>
                  <a:pt x="155" y="1437"/>
                </a:cubicBezTo>
                <a:cubicBezTo>
                  <a:pt x="154" y="1440"/>
                  <a:pt x="154" y="1444"/>
                  <a:pt x="156" y="1441"/>
                </a:cubicBezTo>
                <a:cubicBezTo>
                  <a:pt x="157" y="1439"/>
                  <a:pt x="159" y="1446"/>
                  <a:pt x="156" y="1448"/>
                </a:cubicBezTo>
                <a:cubicBezTo>
                  <a:pt x="153" y="1450"/>
                  <a:pt x="155" y="1452"/>
                  <a:pt x="155" y="1455"/>
                </a:cubicBezTo>
                <a:cubicBezTo>
                  <a:pt x="155" y="1457"/>
                  <a:pt x="159" y="1455"/>
                  <a:pt x="160" y="1457"/>
                </a:cubicBezTo>
                <a:cubicBezTo>
                  <a:pt x="161" y="1458"/>
                  <a:pt x="160" y="1461"/>
                  <a:pt x="157" y="1462"/>
                </a:cubicBezTo>
                <a:cubicBezTo>
                  <a:pt x="153" y="1462"/>
                  <a:pt x="156" y="1468"/>
                  <a:pt x="154" y="1467"/>
                </a:cubicBezTo>
                <a:cubicBezTo>
                  <a:pt x="153" y="1467"/>
                  <a:pt x="152" y="1471"/>
                  <a:pt x="151" y="1468"/>
                </a:cubicBezTo>
                <a:cubicBezTo>
                  <a:pt x="149" y="1465"/>
                  <a:pt x="150" y="1474"/>
                  <a:pt x="147" y="1471"/>
                </a:cubicBezTo>
                <a:cubicBezTo>
                  <a:pt x="144" y="1469"/>
                  <a:pt x="146" y="1476"/>
                  <a:pt x="141" y="1475"/>
                </a:cubicBezTo>
                <a:cubicBezTo>
                  <a:pt x="136" y="1475"/>
                  <a:pt x="141" y="1480"/>
                  <a:pt x="136" y="1483"/>
                </a:cubicBezTo>
                <a:cubicBezTo>
                  <a:pt x="130" y="1486"/>
                  <a:pt x="132" y="1487"/>
                  <a:pt x="128" y="1489"/>
                </a:cubicBezTo>
                <a:cubicBezTo>
                  <a:pt x="125" y="1490"/>
                  <a:pt x="127" y="1493"/>
                  <a:pt x="126" y="1495"/>
                </a:cubicBezTo>
                <a:cubicBezTo>
                  <a:pt x="124" y="1498"/>
                  <a:pt x="125" y="1501"/>
                  <a:pt x="128" y="1502"/>
                </a:cubicBezTo>
                <a:cubicBezTo>
                  <a:pt x="132" y="1504"/>
                  <a:pt x="129" y="1498"/>
                  <a:pt x="131" y="1497"/>
                </a:cubicBezTo>
                <a:cubicBezTo>
                  <a:pt x="133" y="1496"/>
                  <a:pt x="133" y="1492"/>
                  <a:pt x="136" y="1490"/>
                </a:cubicBezTo>
                <a:cubicBezTo>
                  <a:pt x="139" y="1489"/>
                  <a:pt x="140" y="1488"/>
                  <a:pt x="139" y="1489"/>
                </a:cubicBezTo>
                <a:cubicBezTo>
                  <a:pt x="138" y="1490"/>
                  <a:pt x="139" y="1493"/>
                  <a:pt x="136" y="1493"/>
                </a:cubicBezTo>
                <a:cubicBezTo>
                  <a:pt x="132" y="1492"/>
                  <a:pt x="137" y="1496"/>
                  <a:pt x="135" y="1500"/>
                </a:cubicBezTo>
                <a:cubicBezTo>
                  <a:pt x="133" y="1503"/>
                  <a:pt x="136" y="1502"/>
                  <a:pt x="139" y="1505"/>
                </a:cubicBezTo>
                <a:cubicBezTo>
                  <a:pt x="143" y="1508"/>
                  <a:pt x="140" y="1502"/>
                  <a:pt x="143" y="1502"/>
                </a:cubicBezTo>
                <a:cubicBezTo>
                  <a:pt x="146" y="1503"/>
                  <a:pt x="146" y="1497"/>
                  <a:pt x="146" y="1500"/>
                </a:cubicBezTo>
                <a:cubicBezTo>
                  <a:pt x="147" y="1504"/>
                  <a:pt x="149" y="1495"/>
                  <a:pt x="149" y="1495"/>
                </a:cubicBezTo>
                <a:cubicBezTo>
                  <a:pt x="149" y="1495"/>
                  <a:pt x="155" y="1493"/>
                  <a:pt x="157" y="1493"/>
                </a:cubicBezTo>
                <a:cubicBezTo>
                  <a:pt x="159" y="1492"/>
                  <a:pt x="157" y="1495"/>
                  <a:pt x="154" y="1497"/>
                </a:cubicBezTo>
                <a:cubicBezTo>
                  <a:pt x="151" y="1498"/>
                  <a:pt x="153" y="1499"/>
                  <a:pt x="151" y="1503"/>
                </a:cubicBezTo>
                <a:cubicBezTo>
                  <a:pt x="149" y="1508"/>
                  <a:pt x="159" y="1501"/>
                  <a:pt x="158" y="1505"/>
                </a:cubicBezTo>
                <a:cubicBezTo>
                  <a:pt x="157" y="1509"/>
                  <a:pt x="157" y="1508"/>
                  <a:pt x="161" y="1510"/>
                </a:cubicBezTo>
                <a:cubicBezTo>
                  <a:pt x="165" y="1512"/>
                  <a:pt x="162" y="1508"/>
                  <a:pt x="164" y="1504"/>
                </a:cubicBezTo>
                <a:cubicBezTo>
                  <a:pt x="166" y="1501"/>
                  <a:pt x="168" y="1499"/>
                  <a:pt x="170" y="1498"/>
                </a:cubicBezTo>
                <a:cubicBezTo>
                  <a:pt x="172" y="1497"/>
                  <a:pt x="174" y="1493"/>
                  <a:pt x="174" y="1493"/>
                </a:cubicBezTo>
                <a:cubicBezTo>
                  <a:pt x="174" y="1494"/>
                  <a:pt x="172" y="1498"/>
                  <a:pt x="169" y="1500"/>
                </a:cubicBezTo>
                <a:cubicBezTo>
                  <a:pt x="167" y="1503"/>
                  <a:pt x="172" y="1503"/>
                  <a:pt x="168" y="1507"/>
                </a:cubicBezTo>
                <a:cubicBezTo>
                  <a:pt x="165" y="1511"/>
                  <a:pt x="172" y="1508"/>
                  <a:pt x="170" y="1513"/>
                </a:cubicBezTo>
                <a:cubicBezTo>
                  <a:pt x="168" y="1517"/>
                  <a:pt x="171" y="1516"/>
                  <a:pt x="173" y="1520"/>
                </a:cubicBezTo>
                <a:cubicBezTo>
                  <a:pt x="175" y="1524"/>
                  <a:pt x="175" y="1517"/>
                  <a:pt x="178" y="1516"/>
                </a:cubicBezTo>
                <a:cubicBezTo>
                  <a:pt x="181" y="1515"/>
                  <a:pt x="176" y="1513"/>
                  <a:pt x="179" y="1512"/>
                </a:cubicBezTo>
                <a:cubicBezTo>
                  <a:pt x="181" y="1511"/>
                  <a:pt x="177" y="1509"/>
                  <a:pt x="179" y="1506"/>
                </a:cubicBezTo>
                <a:cubicBezTo>
                  <a:pt x="180" y="1504"/>
                  <a:pt x="182" y="1497"/>
                  <a:pt x="182" y="1494"/>
                </a:cubicBezTo>
                <a:cubicBezTo>
                  <a:pt x="182" y="1492"/>
                  <a:pt x="183" y="1492"/>
                  <a:pt x="185" y="1490"/>
                </a:cubicBezTo>
                <a:cubicBezTo>
                  <a:pt x="187" y="1488"/>
                  <a:pt x="185" y="1493"/>
                  <a:pt x="184" y="1497"/>
                </a:cubicBezTo>
                <a:cubicBezTo>
                  <a:pt x="183" y="1500"/>
                  <a:pt x="180" y="1507"/>
                  <a:pt x="181" y="1505"/>
                </a:cubicBezTo>
                <a:cubicBezTo>
                  <a:pt x="183" y="1503"/>
                  <a:pt x="185" y="1504"/>
                  <a:pt x="183" y="1509"/>
                </a:cubicBezTo>
                <a:cubicBezTo>
                  <a:pt x="181" y="1514"/>
                  <a:pt x="187" y="1509"/>
                  <a:pt x="185" y="1513"/>
                </a:cubicBezTo>
                <a:cubicBezTo>
                  <a:pt x="182" y="1518"/>
                  <a:pt x="188" y="1514"/>
                  <a:pt x="187" y="1518"/>
                </a:cubicBezTo>
                <a:cubicBezTo>
                  <a:pt x="186" y="1522"/>
                  <a:pt x="191" y="1518"/>
                  <a:pt x="194" y="1519"/>
                </a:cubicBezTo>
                <a:cubicBezTo>
                  <a:pt x="196" y="1520"/>
                  <a:pt x="196" y="1514"/>
                  <a:pt x="196" y="1514"/>
                </a:cubicBezTo>
                <a:cubicBezTo>
                  <a:pt x="196" y="1514"/>
                  <a:pt x="199" y="1513"/>
                  <a:pt x="198" y="1517"/>
                </a:cubicBezTo>
                <a:cubicBezTo>
                  <a:pt x="197" y="1522"/>
                  <a:pt x="204" y="1519"/>
                  <a:pt x="204" y="1519"/>
                </a:cubicBezTo>
                <a:cubicBezTo>
                  <a:pt x="204" y="1519"/>
                  <a:pt x="206" y="1517"/>
                  <a:pt x="204" y="1516"/>
                </a:cubicBezTo>
                <a:cubicBezTo>
                  <a:pt x="201" y="1515"/>
                  <a:pt x="203" y="1514"/>
                  <a:pt x="205" y="1511"/>
                </a:cubicBezTo>
                <a:cubicBezTo>
                  <a:pt x="208" y="1509"/>
                  <a:pt x="202" y="1511"/>
                  <a:pt x="197" y="1507"/>
                </a:cubicBezTo>
                <a:cubicBezTo>
                  <a:pt x="192" y="1503"/>
                  <a:pt x="199" y="1506"/>
                  <a:pt x="202" y="1506"/>
                </a:cubicBezTo>
                <a:cubicBezTo>
                  <a:pt x="205" y="1506"/>
                  <a:pt x="206" y="1508"/>
                  <a:pt x="207" y="1506"/>
                </a:cubicBezTo>
                <a:cubicBezTo>
                  <a:pt x="209" y="1504"/>
                  <a:pt x="207" y="1503"/>
                  <a:pt x="204" y="1500"/>
                </a:cubicBezTo>
                <a:cubicBezTo>
                  <a:pt x="201" y="1498"/>
                  <a:pt x="202" y="1493"/>
                  <a:pt x="197" y="1491"/>
                </a:cubicBezTo>
                <a:cubicBezTo>
                  <a:pt x="192" y="1489"/>
                  <a:pt x="202" y="1488"/>
                  <a:pt x="199" y="1486"/>
                </a:cubicBezTo>
                <a:cubicBezTo>
                  <a:pt x="195" y="1483"/>
                  <a:pt x="204" y="1486"/>
                  <a:pt x="203" y="1481"/>
                </a:cubicBezTo>
                <a:cubicBezTo>
                  <a:pt x="201" y="1476"/>
                  <a:pt x="205" y="1476"/>
                  <a:pt x="201" y="1474"/>
                </a:cubicBezTo>
                <a:cubicBezTo>
                  <a:pt x="197" y="1472"/>
                  <a:pt x="197" y="1474"/>
                  <a:pt x="200" y="1470"/>
                </a:cubicBezTo>
                <a:cubicBezTo>
                  <a:pt x="203" y="1466"/>
                  <a:pt x="201" y="1467"/>
                  <a:pt x="205" y="1467"/>
                </a:cubicBezTo>
                <a:cubicBezTo>
                  <a:pt x="208" y="1468"/>
                  <a:pt x="205" y="1470"/>
                  <a:pt x="208" y="1474"/>
                </a:cubicBezTo>
                <a:cubicBezTo>
                  <a:pt x="212" y="1479"/>
                  <a:pt x="208" y="1480"/>
                  <a:pt x="206" y="1484"/>
                </a:cubicBezTo>
                <a:cubicBezTo>
                  <a:pt x="205" y="1488"/>
                  <a:pt x="207" y="1488"/>
                  <a:pt x="208" y="1491"/>
                </a:cubicBezTo>
                <a:cubicBezTo>
                  <a:pt x="209" y="1495"/>
                  <a:pt x="211" y="1492"/>
                  <a:pt x="212" y="1491"/>
                </a:cubicBezTo>
                <a:cubicBezTo>
                  <a:pt x="214" y="1491"/>
                  <a:pt x="213" y="1480"/>
                  <a:pt x="213" y="1484"/>
                </a:cubicBezTo>
                <a:cubicBezTo>
                  <a:pt x="214" y="1489"/>
                  <a:pt x="219" y="1482"/>
                  <a:pt x="217" y="1488"/>
                </a:cubicBezTo>
                <a:cubicBezTo>
                  <a:pt x="215" y="1493"/>
                  <a:pt x="220" y="1490"/>
                  <a:pt x="222" y="1493"/>
                </a:cubicBezTo>
                <a:cubicBezTo>
                  <a:pt x="224" y="1497"/>
                  <a:pt x="221" y="1488"/>
                  <a:pt x="224" y="1487"/>
                </a:cubicBezTo>
                <a:cubicBezTo>
                  <a:pt x="227" y="1486"/>
                  <a:pt x="218" y="1483"/>
                  <a:pt x="221" y="1481"/>
                </a:cubicBezTo>
                <a:cubicBezTo>
                  <a:pt x="225" y="1479"/>
                  <a:pt x="216" y="1475"/>
                  <a:pt x="220" y="1476"/>
                </a:cubicBezTo>
                <a:cubicBezTo>
                  <a:pt x="224" y="1476"/>
                  <a:pt x="216" y="1471"/>
                  <a:pt x="212" y="1468"/>
                </a:cubicBezTo>
                <a:cubicBezTo>
                  <a:pt x="207" y="1465"/>
                  <a:pt x="216" y="1459"/>
                  <a:pt x="215" y="1463"/>
                </a:cubicBezTo>
                <a:cubicBezTo>
                  <a:pt x="213" y="1467"/>
                  <a:pt x="220" y="1465"/>
                  <a:pt x="218" y="1468"/>
                </a:cubicBezTo>
                <a:cubicBezTo>
                  <a:pt x="216" y="1471"/>
                  <a:pt x="221" y="1469"/>
                  <a:pt x="222" y="1473"/>
                </a:cubicBezTo>
                <a:cubicBezTo>
                  <a:pt x="223" y="1477"/>
                  <a:pt x="226" y="1479"/>
                  <a:pt x="227" y="1479"/>
                </a:cubicBezTo>
                <a:cubicBezTo>
                  <a:pt x="228" y="1479"/>
                  <a:pt x="227" y="1474"/>
                  <a:pt x="227" y="1474"/>
                </a:cubicBezTo>
                <a:cubicBezTo>
                  <a:pt x="227" y="1474"/>
                  <a:pt x="224" y="1468"/>
                  <a:pt x="223" y="1465"/>
                </a:cubicBezTo>
                <a:cubicBezTo>
                  <a:pt x="221" y="1463"/>
                  <a:pt x="221" y="1462"/>
                  <a:pt x="222" y="1460"/>
                </a:cubicBezTo>
                <a:cubicBezTo>
                  <a:pt x="223" y="1459"/>
                  <a:pt x="222" y="1456"/>
                  <a:pt x="220" y="1457"/>
                </a:cubicBezTo>
                <a:cubicBezTo>
                  <a:pt x="218" y="1459"/>
                  <a:pt x="217" y="1455"/>
                  <a:pt x="214" y="1453"/>
                </a:cubicBezTo>
                <a:cubicBezTo>
                  <a:pt x="211" y="1451"/>
                  <a:pt x="214" y="1449"/>
                  <a:pt x="217" y="1449"/>
                </a:cubicBezTo>
                <a:cubicBezTo>
                  <a:pt x="220" y="1449"/>
                  <a:pt x="221" y="1453"/>
                  <a:pt x="221" y="1453"/>
                </a:cubicBezTo>
                <a:cubicBezTo>
                  <a:pt x="221" y="1453"/>
                  <a:pt x="226" y="1460"/>
                  <a:pt x="227" y="1458"/>
                </a:cubicBezTo>
                <a:cubicBezTo>
                  <a:pt x="228" y="1457"/>
                  <a:pt x="226" y="1455"/>
                  <a:pt x="225" y="1450"/>
                </a:cubicBezTo>
                <a:cubicBezTo>
                  <a:pt x="224" y="1446"/>
                  <a:pt x="222" y="1446"/>
                  <a:pt x="219" y="1444"/>
                </a:cubicBezTo>
                <a:cubicBezTo>
                  <a:pt x="216" y="1443"/>
                  <a:pt x="218" y="1440"/>
                  <a:pt x="218" y="1440"/>
                </a:cubicBezTo>
                <a:cubicBezTo>
                  <a:pt x="218" y="1440"/>
                  <a:pt x="222" y="1441"/>
                  <a:pt x="225" y="1441"/>
                </a:cubicBezTo>
                <a:cubicBezTo>
                  <a:pt x="228" y="1441"/>
                  <a:pt x="227" y="1448"/>
                  <a:pt x="228" y="1451"/>
                </a:cubicBezTo>
                <a:cubicBezTo>
                  <a:pt x="229" y="1455"/>
                  <a:pt x="232" y="1454"/>
                  <a:pt x="232" y="1454"/>
                </a:cubicBezTo>
                <a:cubicBezTo>
                  <a:pt x="232" y="1454"/>
                  <a:pt x="230" y="1449"/>
                  <a:pt x="230" y="1447"/>
                </a:cubicBezTo>
                <a:cubicBezTo>
                  <a:pt x="230" y="1445"/>
                  <a:pt x="232" y="1444"/>
                  <a:pt x="232" y="1444"/>
                </a:cubicBezTo>
                <a:cubicBezTo>
                  <a:pt x="232" y="1444"/>
                  <a:pt x="235" y="1447"/>
                  <a:pt x="236" y="1446"/>
                </a:cubicBezTo>
                <a:cubicBezTo>
                  <a:pt x="238" y="1445"/>
                  <a:pt x="238" y="1439"/>
                  <a:pt x="236" y="1438"/>
                </a:cubicBezTo>
                <a:cubicBezTo>
                  <a:pt x="234" y="1436"/>
                  <a:pt x="234" y="1432"/>
                  <a:pt x="236" y="1431"/>
                </a:cubicBezTo>
                <a:cubicBezTo>
                  <a:pt x="238" y="1431"/>
                  <a:pt x="241" y="1438"/>
                  <a:pt x="244" y="1437"/>
                </a:cubicBezTo>
                <a:cubicBezTo>
                  <a:pt x="247" y="1435"/>
                  <a:pt x="242" y="1434"/>
                  <a:pt x="242" y="1429"/>
                </a:cubicBezTo>
                <a:cubicBezTo>
                  <a:pt x="242" y="1424"/>
                  <a:pt x="244" y="1429"/>
                  <a:pt x="248" y="1429"/>
                </a:cubicBezTo>
                <a:cubicBezTo>
                  <a:pt x="252" y="1430"/>
                  <a:pt x="250" y="1425"/>
                  <a:pt x="255" y="1425"/>
                </a:cubicBezTo>
                <a:cubicBezTo>
                  <a:pt x="259" y="1426"/>
                  <a:pt x="256" y="1428"/>
                  <a:pt x="255" y="1433"/>
                </a:cubicBezTo>
                <a:cubicBezTo>
                  <a:pt x="254" y="1438"/>
                  <a:pt x="256" y="1436"/>
                  <a:pt x="259" y="1436"/>
                </a:cubicBezTo>
                <a:cubicBezTo>
                  <a:pt x="261" y="1435"/>
                  <a:pt x="260" y="1430"/>
                  <a:pt x="262" y="1430"/>
                </a:cubicBezTo>
                <a:cubicBezTo>
                  <a:pt x="264" y="1431"/>
                  <a:pt x="262" y="1433"/>
                  <a:pt x="262" y="1435"/>
                </a:cubicBezTo>
                <a:cubicBezTo>
                  <a:pt x="262" y="1438"/>
                  <a:pt x="264" y="1439"/>
                  <a:pt x="267" y="1441"/>
                </a:cubicBezTo>
                <a:cubicBezTo>
                  <a:pt x="269" y="1442"/>
                  <a:pt x="268" y="1438"/>
                  <a:pt x="271" y="1439"/>
                </a:cubicBezTo>
                <a:cubicBezTo>
                  <a:pt x="274" y="1440"/>
                  <a:pt x="275" y="1438"/>
                  <a:pt x="274" y="1436"/>
                </a:cubicBezTo>
                <a:cubicBezTo>
                  <a:pt x="272" y="1435"/>
                  <a:pt x="271" y="1437"/>
                  <a:pt x="269" y="1432"/>
                </a:cubicBezTo>
                <a:cubicBezTo>
                  <a:pt x="268" y="1427"/>
                  <a:pt x="269" y="1428"/>
                  <a:pt x="272" y="1428"/>
                </a:cubicBezTo>
                <a:cubicBezTo>
                  <a:pt x="276" y="1429"/>
                  <a:pt x="278" y="1435"/>
                  <a:pt x="281" y="1435"/>
                </a:cubicBezTo>
                <a:cubicBezTo>
                  <a:pt x="283" y="1435"/>
                  <a:pt x="284" y="1433"/>
                  <a:pt x="282" y="1433"/>
                </a:cubicBezTo>
                <a:cubicBezTo>
                  <a:pt x="281" y="1433"/>
                  <a:pt x="279" y="1431"/>
                  <a:pt x="278" y="1428"/>
                </a:cubicBezTo>
                <a:cubicBezTo>
                  <a:pt x="277" y="1425"/>
                  <a:pt x="276" y="1426"/>
                  <a:pt x="273" y="1423"/>
                </a:cubicBezTo>
                <a:cubicBezTo>
                  <a:pt x="270" y="1420"/>
                  <a:pt x="272" y="1419"/>
                  <a:pt x="274" y="1416"/>
                </a:cubicBezTo>
                <a:cubicBezTo>
                  <a:pt x="276" y="1413"/>
                  <a:pt x="279" y="1417"/>
                  <a:pt x="282" y="1416"/>
                </a:cubicBezTo>
                <a:cubicBezTo>
                  <a:pt x="284" y="1416"/>
                  <a:pt x="288" y="1418"/>
                  <a:pt x="291" y="1419"/>
                </a:cubicBezTo>
                <a:cubicBezTo>
                  <a:pt x="294" y="1421"/>
                  <a:pt x="295" y="1418"/>
                  <a:pt x="297" y="1418"/>
                </a:cubicBezTo>
                <a:cubicBezTo>
                  <a:pt x="299" y="1417"/>
                  <a:pt x="299" y="1413"/>
                  <a:pt x="299" y="1413"/>
                </a:cubicBezTo>
                <a:cubicBezTo>
                  <a:pt x="299" y="1413"/>
                  <a:pt x="295" y="1415"/>
                  <a:pt x="292" y="1415"/>
                </a:cubicBezTo>
                <a:cubicBezTo>
                  <a:pt x="289" y="1415"/>
                  <a:pt x="294" y="1410"/>
                  <a:pt x="292" y="1410"/>
                </a:cubicBezTo>
                <a:cubicBezTo>
                  <a:pt x="290" y="1410"/>
                  <a:pt x="288" y="1413"/>
                  <a:pt x="283" y="1412"/>
                </a:cubicBezTo>
                <a:cubicBezTo>
                  <a:pt x="279" y="1411"/>
                  <a:pt x="281" y="1408"/>
                  <a:pt x="280" y="1406"/>
                </a:cubicBezTo>
                <a:cubicBezTo>
                  <a:pt x="279" y="1404"/>
                  <a:pt x="272" y="1400"/>
                  <a:pt x="272" y="1400"/>
                </a:cubicBezTo>
                <a:cubicBezTo>
                  <a:pt x="272" y="1400"/>
                  <a:pt x="266" y="1405"/>
                  <a:pt x="261" y="1404"/>
                </a:cubicBezTo>
                <a:cubicBezTo>
                  <a:pt x="256" y="1402"/>
                  <a:pt x="259" y="1400"/>
                  <a:pt x="262" y="1398"/>
                </a:cubicBezTo>
                <a:cubicBezTo>
                  <a:pt x="265" y="1396"/>
                  <a:pt x="267" y="1398"/>
                  <a:pt x="270" y="1398"/>
                </a:cubicBezTo>
                <a:cubicBezTo>
                  <a:pt x="273" y="1397"/>
                  <a:pt x="280" y="1401"/>
                  <a:pt x="282" y="1402"/>
                </a:cubicBezTo>
                <a:cubicBezTo>
                  <a:pt x="285" y="1403"/>
                  <a:pt x="288" y="1403"/>
                  <a:pt x="289" y="1402"/>
                </a:cubicBezTo>
                <a:cubicBezTo>
                  <a:pt x="290" y="1401"/>
                  <a:pt x="286" y="1401"/>
                  <a:pt x="282" y="1400"/>
                </a:cubicBezTo>
                <a:cubicBezTo>
                  <a:pt x="278" y="1399"/>
                  <a:pt x="272" y="1395"/>
                  <a:pt x="276" y="1392"/>
                </a:cubicBezTo>
                <a:cubicBezTo>
                  <a:pt x="279" y="1388"/>
                  <a:pt x="283" y="1394"/>
                  <a:pt x="283" y="1394"/>
                </a:cubicBezTo>
                <a:cubicBezTo>
                  <a:pt x="283" y="1394"/>
                  <a:pt x="285" y="1390"/>
                  <a:pt x="287" y="1389"/>
                </a:cubicBezTo>
                <a:cubicBezTo>
                  <a:pt x="288" y="1389"/>
                  <a:pt x="289" y="1390"/>
                  <a:pt x="290" y="1392"/>
                </a:cubicBezTo>
                <a:cubicBezTo>
                  <a:pt x="290" y="1390"/>
                  <a:pt x="291" y="1389"/>
                  <a:pt x="291" y="1389"/>
                </a:cubicBezTo>
                <a:cubicBezTo>
                  <a:pt x="294" y="1389"/>
                  <a:pt x="291" y="1393"/>
                  <a:pt x="292" y="1396"/>
                </a:cubicBezTo>
                <a:cubicBezTo>
                  <a:pt x="295" y="1407"/>
                  <a:pt x="295" y="1404"/>
                  <a:pt x="295" y="1404"/>
                </a:cubicBezTo>
                <a:cubicBezTo>
                  <a:pt x="295" y="1404"/>
                  <a:pt x="294" y="1401"/>
                  <a:pt x="294" y="1397"/>
                </a:cubicBezTo>
                <a:cubicBezTo>
                  <a:pt x="294" y="1393"/>
                  <a:pt x="294" y="1393"/>
                  <a:pt x="296" y="1390"/>
                </a:cubicBezTo>
                <a:cubicBezTo>
                  <a:pt x="298" y="1388"/>
                  <a:pt x="295" y="1386"/>
                  <a:pt x="300" y="1385"/>
                </a:cubicBezTo>
                <a:cubicBezTo>
                  <a:pt x="304" y="1384"/>
                  <a:pt x="302" y="1387"/>
                  <a:pt x="303" y="1389"/>
                </a:cubicBezTo>
                <a:cubicBezTo>
                  <a:pt x="305" y="1391"/>
                  <a:pt x="308" y="1388"/>
                  <a:pt x="310" y="1390"/>
                </a:cubicBezTo>
                <a:cubicBezTo>
                  <a:pt x="312" y="1391"/>
                  <a:pt x="313" y="1388"/>
                  <a:pt x="311" y="1385"/>
                </a:cubicBezTo>
                <a:cubicBezTo>
                  <a:pt x="309" y="1383"/>
                  <a:pt x="310" y="1382"/>
                  <a:pt x="316" y="1380"/>
                </a:cubicBezTo>
                <a:cubicBezTo>
                  <a:pt x="321" y="1379"/>
                  <a:pt x="321" y="1386"/>
                  <a:pt x="324" y="1386"/>
                </a:cubicBezTo>
                <a:cubicBezTo>
                  <a:pt x="327" y="1386"/>
                  <a:pt x="325" y="1381"/>
                  <a:pt x="323" y="1380"/>
                </a:cubicBezTo>
                <a:cubicBezTo>
                  <a:pt x="321" y="1379"/>
                  <a:pt x="321" y="1376"/>
                  <a:pt x="325" y="1374"/>
                </a:cubicBezTo>
                <a:cubicBezTo>
                  <a:pt x="329" y="1372"/>
                  <a:pt x="328" y="1380"/>
                  <a:pt x="330" y="1380"/>
                </a:cubicBezTo>
                <a:cubicBezTo>
                  <a:pt x="332" y="1380"/>
                  <a:pt x="330" y="1376"/>
                  <a:pt x="333" y="1375"/>
                </a:cubicBezTo>
                <a:cubicBezTo>
                  <a:pt x="335" y="1373"/>
                  <a:pt x="335" y="1369"/>
                  <a:pt x="336" y="1369"/>
                </a:cubicBezTo>
                <a:cubicBezTo>
                  <a:pt x="338" y="1369"/>
                  <a:pt x="336" y="1366"/>
                  <a:pt x="338" y="1364"/>
                </a:cubicBezTo>
                <a:cubicBezTo>
                  <a:pt x="341" y="1362"/>
                  <a:pt x="341" y="1362"/>
                  <a:pt x="340" y="1359"/>
                </a:cubicBezTo>
                <a:cubicBezTo>
                  <a:pt x="340" y="1355"/>
                  <a:pt x="344" y="1355"/>
                  <a:pt x="348" y="1357"/>
                </a:cubicBezTo>
                <a:cubicBezTo>
                  <a:pt x="352" y="1359"/>
                  <a:pt x="341" y="1361"/>
                  <a:pt x="341" y="1363"/>
                </a:cubicBezTo>
                <a:cubicBezTo>
                  <a:pt x="342" y="1366"/>
                  <a:pt x="338" y="1373"/>
                  <a:pt x="340" y="1373"/>
                </a:cubicBezTo>
                <a:cubicBezTo>
                  <a:pt x="341" y="1373"/>
                  <a:pt x="340" y="1368"/>
                  <a:pt x="343" y="1372"/>
                </a:cubicBezTo>
                <a:cubicBezTo>
                  <a:pt x="347" y="1376"/>
                  <a:pt x="337" y="1381"/>
                  <a:pt x="340" y="1382"/>
                </a:cubicBezTo>
                <a:cubicBezTo>
                  <a:pt x="343" y="1383"/>
                  <a:pt x="344" y="1377"/>
                  <a:pt x="349" y="1378"/>
                </a:cubicBezTo>
                <a:cubicBezTo>
                  <a:pt x="353" y="1378"/>
                  <a:pt x="347" y="1382"/>
                  <a:pt x="345" y="1384"/>
                </a:cubicBezTo>
                <a:cubicBezTo>
                  <a:pt x="342" y="1387"/>
                  <a:pt x="341" y="1388"/>
                  <a:pt x="338" y="1393"/>
                </a:cubicBezTo>
                <a:cubicBezTo>
                  <a:pt x="335" y="1399"/>
                  <a:pt x="334" y="1402"/>
                  <a:pt x="335" y="1404"/>
                </a:cubicBezTo>
                <a:cubicBezTo>
                  <a:pt x="337" y="1405"/>
                  <a:pt x="337" y="1400"/>
                  <a:pt x="342" y="1401"/>
                </a:cubicBezTo>
                <a:cubicBezTo>
                  <a:pt x="347" y="1402"/>
                  <a:pt x="343" y="1404"/>
                  <a:pt x="340" y="1408"/>
                </a:cubicBezTo>
                <a:cubicBezTo>
                  <a:pt x="336" y="1411"/>
                  <a:pt x="341" y="1416"/>
                  <a:pt x="337" y="1424"/>
                </a:cubicBezTo>
                <a:cubicBezTo>
                  <a:pt x="334" y="1433"/>
                  <a:pt x="332" y="1435"/>
                  <a:pt x="329" y="1439"/>
                </a:cubicBezTo>
                <a:cubicBezTo>
                  <a:pt x="326" y="1444"/>
                  <a:pt x="327" y="1445"/>
                  <a:pt x="330" y="1448"/>
                </a:cubicBezTo>
                <a:cubicBezTo>
                  <a:pt x="332" y="1450"/>
                  <a:pt x="330" y="1443"/>
                  <a:pt x="333" y="1442"/>
                </a:cubicBezTo>
                <a:cubicBezTo>
                  <a:pt x="337" y="1441"/>
                  <a:pt x="333" y="1437"/>
                  <a:pt x="337" y="1437"/>
                </a:cubicBezTo>
                <a:cubicBezTo>
                  <a:pt x="340" y="1438"/>
                  <a:pt x="342" y="1439"/>
                  <a:pt x="346" y="1441"/>
                </a:cubicBezTo>
                <a:cubicBezTo>
                  <a:pt x="350" y="1442"/>
                  <a:pt x="352" y="1436"/>
                  <a:pt x="352" y="1436"/>
                </a:cubicBezTo>
                <a:cubicBezTo>
                  <a:pt x="352" y="1436"/>
                  <a:pt x="351" y="1439"/>
                  <a:pt x="354" y="1443"/>
                </a:cubicBezTo>
                <a:cubicBezTo>
                  <a:pt x="357" y="1446"/>
                  <a:pt x="358" y="1440"/>
                  <a:pt x="361" y="1442"/>
                </a:cubicBezTo>
                <a:cubicBezTo>
                  <a:pt x="365" y="1443"/>
                  <a:pt x="360" y="1447"/>
                  <a:pt x="358" y="1448"/>
                </a:cubicBezTo>
                <a:cubicBezTo>
                  <a:pt x="356" y="1449"/>
                  <a:pt x="354" y="1454"/>
                  <a:pt x="356" y="1455"/>
                </a:cubicBezTo>
                <a:cubicBezTo>
                  <a:pt x="359" y="1457"/>
                  <a:pt x="361" y="1451"/>
                  <a:pt x="363" y="1453"/>
                </a:cubicBezTo>
                <a:cubicBezTo>
                  <a:pt x="366" y="1455"/>
                  <a:pt x="358" y="1457"/>
                  <a:pt x="358" y="1459"/>
                </a:cubicBezTo>
                <a:cubicBezTo>
                  <a:pt x="358" y="1462"/>
                  <a:pt x="355" y="1466"/>
                  <a:pt x="353" y="1466"/>
                </a:cubicBezTo>
                <a:cubicBezTo>
                  <a:pt x="351" y="1467"/>
                  <a:pt x="351" y="1462"/>
                  <a:pt x="351" y="1462"/>
                </a:cubicBezTo>
                <a:cubicBezTo>
                  <a:pt x="351" y="1462"/>
                  <a:pt x="353" y="1459"/>
                  <a:pt x="350" y="1454"/>
                </a:cubicBezTo>
                <a:cubicBezTo>
                  <a:pt x="347" y="1448"/>
                  <a:pt x="349" y="1458"/>
                  <a:pt x="347" y="1459"/>
                </a:cubicBezTo>
                <a:cubicBezTo>
                  <a:pt x="345" y="1459"/>
                  <a:pt x="343" y="1454"/>
                  <a:pt x="344" y="1450"/>
                </a:cubicBezTo>
                <a:cubicBezTo>
                  <a:pt x="345" y="1446"/>
                  <a:pt x="342" y="1445"/>
                  <a:pt x="339" y="1445"/>
                </a:cubicBezTo>
                <a:cubicBezTo>
                  <a:pt x="336" y="1445"/>
                  <a:pt x="339" y="1453"/>
                  <a:pt x="339" y="1456"/>
                </a:cubicBezTo>
                <a:cubicBezTo>
                  <a:pt x="338" y="1459"/>
                  <a:pt x="337" y="1462"/>
                  <a:pt x="342" y="1463"/>
                </a:cubicBezTo>
                <a:cubicBezTo>
                  <a:pt x="346" y="1464"/>
                  <a:pt x="344" y="1469"/>
                  <a:pt x="343" y="1472"/>
                </a:cubicBezTo>
                <a:cubicBezTo>
                  <a:pt x="343" y="1474"/>
                  <a:pt x="342" y="1469"/>
                  <a:pt x="339" y="1472"/>
                </a:cubicBezTo>
                <a:cubicBezTo>
                  <a:pt x="337" y="1474"/>
                  <a:pt x="335" y="1477"/>
                  <a:pt x="333" y="1476"/>
                </a:cubicBezTo>
                <a:cubicBezTo>
                  <a:pt x="330" y="1475"/>
                  <a:pt x="333" y="1471"/>
                  <a:pt x="332" y="1469"/>
                </a:cubicBezTo>
                <a:cubicBezTo>
                  <a:pt x="331" y="1468"/>
                  <a:pt x="328" y="1469"/>
                  <a:pt x="328" y="1469"/>
                </a:cubicBezTo>
                <a:cubicBezTo>
                  <a:pt x="328" y="1469"/>
                  <a:pt x="330" y="1466"/>
                  <a:pt x="328" y="1463"/>
                </a:cubicBezTo>
                <a:cubicBezTo>
                  <a:pt x="327" y="1460"/>
                  <a:pt x="326" y="1464"/>
                  <a:pt x="324" y="1462"/>
                </a:cubicBezTo>
                <a:cubicBezTo>
                  <a:pt x="322" y="1461"/>
                  <a:pt x="323" y="1455"/>
                  <a:pt x="320" y="1455"/>
                </a:cubicBezTo>
                <a:cubicBezTo>
                  <a:pt x="317" y="1454"/>
                  <a:pt x="321" y="1459"/>
                  <a:pt x="319" y="1462"/>
                </a:cubicBezTo>
                <a:cubicBezTo>
                  <a:pt x="317" y="1464"/>
                  <a:pt x="316" y="1468"/>
                  <a:pt x="316" y="1468"/>
                </a:cubicBezTo>
                <a:cubicBezTo>
                  <a:pt x="316" y="1468"/>
                  <a:pt x="313" y="1461"/>
                  <a:pt x="311" y="1460"/>
                </a:cubicBezTo>
                <a:cubicBezTo>
                  <a:pt x="310" y="1459"/>
                  <a:pt x="313" y="1465"/>
                  <a:pt x="311" y="1468"/>
                </a:cubicBezTo>
                <a:cubicBezTo>
                  <a:pt x="310" y="1470"/>
                  <a:pt x="314" y="1473"/>
                  <a:pt x="314" y="1473"/>
                </a:cubicBezTo>
                <a:cubicBezTo>
                  <a:pt x="314" y="1473"/>
                  <a:pt x="311" y="1474"/>
                  <a:pt x="311" y="1477"/>
                </a:cubicBezTo>
                <a:cubicBezTo>
                  <a:pt x="310" y="1481"/>
                  <a:pt x="314" y="1480"/>
                  <a:pt x="314" y="1480"/>
                </a:cubicBezTo>
                <a:cubicBezTo>
                  <a:pt x="314" y="1480"/>
                  <a:pt x="313" y="1481"/>
                  <a:pt x="311" y="1484"/>
                </a:cubicBezTo>
                <a:cubicBezTo>
                  <a:pt x="310" y="1487"/>
                  <a:pt x="316" y="1485"/>
                  <a:pt x="316" y="1485"/>
                </a:cubicBezTo>
                <a:cubicBezTo>
                  <a:pt x="316" y="1485"/>
                  <a:pt x="314" y="1486"/>
                  <a:pt x="316" y="1489"/>
                </a:cubicBezTo>
                <a:cubicBezTo>
                  <a:pt x="317" y="1493"/>
                  <a:pt x="322" y="1491"/>
                  <a:pt x="321" y="1493"/>
                </a:cubicBezTo>
                <a:cubicBezTo>
                  <a:pt x="320" y="1494"/>
                  <a:pt x="316" y="1496"/>
                  <a:pt x="314" y="1500"/>
                </a:cubicBezTo>
                <a:cubicBezTo>
                  <a:pt x="312" y="1504"/>
                  <a:pt x="307" y="1509"/>
                  <a:pt x="307" y="1509"/>
                </a:cubicBezTo>
                <a:cubicBezTo>
                  <a:pt x="307" y="1509"/>
                  <a:pt x="306" y="1504"/>
                  <a:pt x="306" y="1502"/>
                </a:cubicBezTo>
                <a:cubicBezTo>
                  <a:pt x="307" y="1500"/>
                  <a:pt x="303" y="1499"/>
                  <a:pt x="303" y="1499"/>
                </a:cubicBezTo>
                <a:cubicBezTo>
                  <a:pt x="303" y="1499"/>
                  <a:pt x="301" y="1496"/>
                  <a:pt x="301" y="1491"/>
                </a:cubicBezTo>
                <a:cubicBezTo>
                  <a:pt x="302" y="1487"/>
                  <a:pt x="301" y="1487"/>
                  <a:pt x="297" y="1488"/>
                </a:cubicBezTo>
                <a:cubicBezTo>
                  <a:pt x="292" y="1489"/>
                  <a:pt x="296" y="1497"/>
                  <a:pt x="295" y="1502"/>
                </a:cubicBezTo>
                <a:cubicBezTo>
                  <a:pt x="294" y="1506"/>
                  <a:pt x="296" y="1508"/>
                  <a:pt x="297" y="1509"/>
                </a:cubicBezTo>
                <a:cubicBezTo>
                  <a:pt x="296" y="1508"/>
                  <a:pt x="294" y="1507"/>
                  <a:pt x="293" y="1507"/>
                </a:cubicBezTo>
                <a:cubicBezTo>
                  <a:pt x="291" y="1507"/>
                  <a:pt x="289" y="1504"/>
                  <a:pt x="289" y="1500"/>
                </a:cubicBezTo>
                <a:cubicBezTo>
                  <a:pt x="289" y="1496"/>
                  <a:pt x="286" y="1497"/>
                  <a:pt x="285" y="1496"/>
                </a:cubicBezTo>
                <a:cubicBezTo>
                  <a:pt x="283" y="1494"/>
                  <a:pt x="283" y="1487"/>
                  <a:pt x="280" y="1485"/>
                </a:cubicBezTo>
                <a:cubicBezTo>
                  <a:pt x="277" y="1483"/>
                  <a:pt x="277" y="1489"/>
                  <a:pt x="279" y="1491"/>
                </a:cubicBezTo>
                <a:cubicBezTo>
                  <a:pt x="282" y="1493"/>
                  <a:pt x="283" y="1494"/>
                  <a:pt x="281" y="1496"/>
                </a:cubicBezTo>
                <a:cubicBezTo>
                  <a:pt x="279" y="1499"/>
                  <a:pt x="278" y="1500"/>
                  <a:pt x="278" y="1504"/>
                </a:cubicBezTo>
                <a:cubicBezTo>
                  <a:pt x="278" y="1507"/>
                  <a:pt x="281" y="1505"/>
                  <a:pt x="281" y="1507"/>
                </a:cubicBezTo>
                <a:cubicBezTo>
                  <a:pt x="281" y="1509"/>
                  <a:pt x="282" y="1510"/>
                  <a:pt x="281" y="1514"/>
                </a:cubicBezTo>
                <a:cubicBezTo>
                  <a:pt x="280" y="1518"/>
                  <a:pt x="285" y="1516"/>
                  <a:pt x="284" y="1519"/>
                </a:cubicBezTo>
                <a:cubicBezTo>
                  <a:pt x="282" y="1523"/>
                  <a:pt x="292" y="1519"/>
                  <a:pt x="294" y="1518"/>
                </a:cubicBezTo>
                <a:cubicBezTo>
                  <a:pt x="292" y="1519"/>
                  <a:pt x="288" y="1521"/>
                  <a:pt x="286" y="1525"/>
                </a:cubicBezTo>
                <a:cubicBezTo>
                  <a:pt x="285" y="1529"/>
                  <a:pt x="285" y="1538"/>
                  <a:pt x="285" y="1538"/>
                </a:cubicBezTo>
                <a:cubicBezTo>
                  <a:pt x="285" y="1538"/>
                  <a:pt x="282" y="1536"/>
                  <a:pt x="279" y="1539"/>
                </a:cubicBezTo>
                <a:cubicBezTo>
                  <a:pt x="275" y="1542"/>
                  <a:pt x="281" y="1546"/>
                  <a:pt x="279" y="1547"/>
                </a:cubicBezTo>
                <a:cubicBezTo>
                  <a:pt x="277" y="1548"/>
                  <a:pt x="275" y="1546"/>
                  <a:pt x="274" y="1551"/>
                </a:cubicBezTo>
                <a:cubicBezTo>
                  <a:pt x="273" y="1556"/>
                  <a:pt x="271" y="1554"/>
                  <a:pt x="267" y="1559"/>
                </a:cubicBezTo>
                <a:cubicBezTo>
                  <a:pt x="262" y="1564"/>
                  <a:pt x="264" y="1569"/>
                  <a:pt x="265" y="1566"/>
                </a:cubicBezTo>
                <a:cubicBezTo>
                  <a:pt x="266" y="1563"/>
                  <a:pt x="268" y="1560"/>
                  <a:pt x="271" y="1560"/>
                </a:cubicBezTo>
                <a:cubicBezTo>
                  <a:pt x="275" y="1560"/>
                  <a:pt x="269" y="1568"/>
                  <a:pt x="265" y="1572"/>
                </a:cubicBezTo>
                <a:cubicBezTo>
                  <a:pt x="262" y="1576"/>
                  <a:pt x="263" y="1580"/>
                  <a:pt x="265" y="1578"/>
                </a:cubicBezTo>
                <a:cubicBezTo>
                  <a:pt x="267" y="1575"/>
                  <a:pt x="271" y="1571"/>
                  <a:pt x="271" y="1571"/>
                </a:cubicBezTo>
                <a:cubicBezTo>
                  <a:pt x="271" y="1571"/>
                  <a:pt x="276" y="1576"/>
                  <a:pt x="278" y="1576"/>
                </a:cubicBezTo>
                <a:cubicBezTo>
                  <a:pt x="280" y="1577"/>
                  <a:pt x="279" y="1574"/>
                  <a:pt x="278" y="1572"/>
                </a:cubicBezTo>
                <a:cubicBezTo>
                  <a:pt x="276" y="1569"/>
                  <a:pt x="280" y="1565"/>
                  <a:pt x="280" y="1565"/>
                </a:cubicBezTo>
                <a:cubicBezTo>
                  <a:pt x="280" y="1565"/>
                  <a:pt x="284" y="1563"/>
                  <a:pt x="283" y="1565"/>
                </a:cubicBezTo>
                <a:cubicBezTo>
                  <a:pt x="282" y="1568"/>
                  <a:pt x="286" y="1569"/>
                  <a:pt x="289" y="1571"/>
                </a:cubicBezTo>
                <a:cubicBezTo>
                  <a:pt x="293" y="1573"/>
                  <a:pt x="290" y="1578"/>
                  <a:pt x="291" y="1579"/>
                </a:cubicBezTo>
                <a:cubicBezTo>
                  <a:pt x="293" y="1580"/>
                  <a:pt x="293" y="1575"/>
                  <a:pt x="295" y="1573"/>
                </a:cubicBezTo>
                <a:cubicBezTo>
                  <a:pt x="298" y="1571"/>
                  <a:pt x="301" y="1568"/>
                  <a:pt x="296" y="1565"/>
                </a:cubicBezTo>
                <a:cubicBezTo>
                  <a:pt x="292" y="1562"/>
                  <a:pt x="295" y="1557"/>
                  <a:pt x="295" y="1557"/>
                </a:cubicBezTo>
                <a:cubicBezTo>
                  <a:pt x="295" y="1557"/>
                  <a:pt x="299" y="1562"/>
                  <a:pt x="303" y="1562"/>
                </a:cubicBezTo>
                <a:cubicBezTo>
                  <a:pt x="307" y="1562"/>
                  <a:pt x="310" y="1557"/>
                  <a:pt x="310" y="1557"/>
                </a:cubicBezTo>
                <a:cubicBezTo>
                  <a:pt x="310" y="1557"/>
                  <a:pt x="309" y="1563"/>
                  <a:pt x="312" y="1564"/>
                </a:cubicBezTo>
                <a:cubicBezTo>
                  <a:pt x="315" y="1566"/>
                  <a:pt x="313" y="1565"/>
                  <a:pt x="318" y="1562"/>
                </a:cubicBezTo>
                <a:cubicBezTo>
                  <a:pt x="323" y="1559"/>
                  <a:pt x="321" y="1566"/>
                  <a:pt x="321" y="1566"/>
                </a:cubicBezTo>
                <a:cubicBezTo>
                  <a:pt x="321" y="1566"/>
                  <a:pt x="316" y="1568"/>
                  <a:pt x="314" y="1570"/>
                </a:cubicBezTo>
                <a:cubicBezTo>
                  <a:pt x="313" y="1572"/>
                  <a:pt x="309" y="1574"/>
                  <a:pt x="309" y="1580"/>
                </a:cubicBezTo>
                <a:cubicBezTo>
                  <a:pt x="308" y="1585"/>
                  <a:pt x="306" y="1587"/>
                  <a:pt x="301" y="1590"/>
                </a:cubicBezTo>
                <a:cubicBezTo>
                  <a:pt x="295" y="1593"/>
                  <a:pt x="293" y="1592"/>
                  <a:pt x="293" y="1599"/>
                </a:cubicBezTo>
                <a:cubicBezTo>
                  <a:pt x="292" y="1606"/>
                  <a:pt x="289" y="1603"/>
                  <a:pt x="286" y="1607"/>
                </a:cubicBezTo>
                <a:cubicBezTo>
                  <a:pt x="284" y="1611"/>
                  <a:pt x="284" y="1617"/>
                  <a:pt x="279" y="1620"/>
                </a:cubicBezTo>
                <a:cubicBezTo>
                  <a:pt x="275" y="1623"/>
                  <a:pt x="276" y="1629"/>
                  <a:pt x="278" y="1629"/>
                </a:cubicBezTo>
                <a:cubicBezTo>
                  <a:pt x="281" y="1628"/>
                  <a:pt x="277" y="1624"/>
                  <a:pt x="281" y="1622"/>
                </a:cubicBezTo>
                <a:cubicBezTo>
                  <a:pt x="285" y="1621"/>
                  <a:pt x="284" y="1615"/>
                  <a:pt x="288" y="1615"/>
                </a:cubicBezTo>
                <a:cubicBezTo>
                  <a:pt x="292" y="1616"/>
                  <a:pt x="289" y="1618"/>
                  <a:pt x="288" y="1622"/>
                </a:cubicBezTo>
                <a:cubicBezTo>
                  <a:pt x="287" y="1625"/>
                  <a:pt x="290" y="1626"/>
                  <a:pt x="292" y="1628"/>
                </a:cubicBezTo>
                <a:cubicBezTo>
                  <a:pt x="293" y="1630"/>
                  <a:pt x="294" y="1625"/>
                  <a:pt x="295" y="1622"/>
                </a:cubicBezTo>
                <a:cubicBezTo>
                  <a:pt x="297" y="1619"/>
                  <a:pt x="299" y="1623"/>
                  <a:pt x="300" y="1619"/>
                </a:cubicBezTo>
                <a:cubicBezTo>
                  <a:pt x="301" y="1616"/>
                  <a:pt x="301" y="1615"/>
                  <a:pt x="306" y="1615"/>
                </a:cubicBezTo>
                <a:cubicBezTo>
                  <a:pt x="312" y="1615"/>
                  <a:pt x="310" y="1616"/>
                  <a:pt x="310" y="1619"/>
                </a:cubicBezTo>
                <a:cubicBezTo>
                  <a:pt x="310" y="1623"/>
                  <a:pt x="316" y="1624"/>
                  <a:pt x="314" y="1627"/>
                </a:cubicBezTo>
                <a:cubicBezTo>
                  <a:pt x="313" y="1630"/>
                  <a:pt x="311" y="1624"/>
                  <a:pt x="309" y="1627"/>
                </a:cubicBezTo>
                <a:cubicBezTo>
                  <a:pt x="306" y="1629"/>
                  <a:pt x="309" y="1633"/>
                  <a:pt x="306" y="1637"/>
                </a:cubicBezTo>
                <a:cubicBezTo>
                  <a:pt x="304" y="1641"/>
                  <a:pt x="303" y="1635"/>
                  <a:pt x="300" y="1641"/>
                </a:cubicBezTo>
                <a:cubicBezTo>
                  <a:pt x="297" y="1647"/>
                  <a:pt x="296" y="1645"/>
                  <a:pt x="295" y="1651"/>
                </a:cubicBezTo>
                <a:cubicBezTo>
                  <a:pt x="295" y="1657"/>
                  <a:pt x="297" y="1659"/>
                  <a:pt x="299" y="1659"/>
                </a:cubicBezTo>
                <a:cubicBezTo>
                  <a:pt x="302" y="1659"/>
                  <a:pt x="298" y="1653"/>
                  <a:pt x="300" y="1648"/>
                </a:cubicBezTo>
                <a:cubicBezTo>
                  <a:pt x="301" y="1644"/>
                  <a:pt x="301" y="1650"/>
                  <a:pt x="304" y="1650"/>
                </a:cubicBezTo>
                <a:cubicBezTo>
                  <a:pt x="308" y="1650"/>
                  <a:pt x="308" y="1656"/>
                  <a:pt x="309" y="1656"/>
                </a:cubicBezTo>
                <a:cubicBezTo>
                  <a:pt x="311" y="1657"/>
                  <a:pt x="311" y="1653"/>
                  <a:pt x="311" y="1651"/>
                </a:cubicBezTo>
                <a:cubicBezTo>
                  <a:pt x="311" y="1649"/>
                  <a:pt x="311" y="1646"/>
                  <a:pt x="314" y="1643"/>
                </a:cubicBezTo>
                <a:cubicBezTo>
                  <a:pt x="317" y="1640"/>
                  <a:pt x="313" y="1648"/>
                  <a:pt x="318" y="1646"/>
                </a:cubicBezTo>
                <a:cubicBezTo>
                  <a:pt x="324" y="1643"/>
                  <a:pt x="324" y="1653"/>
                  <a:pt x="326" y="1651"/>
                </a:cubicBezTo>
                <a:cubicBezTo>
                  <a:pt x="328" y="1650"/>
                  <a:pt x="330" y="1647"/>
                  <a:pt x="326" y="1645"/>
                </a:cubicBezTo>
                <a:cubicBezTo>
                  <a:pt x="322" y="1643"/>
                  <a:pt x="323" y="1637"/>
                  <a:pt x="321" y="1634"/>
                </a:cubicBezTo>
                <a:cubicBezTo>
                  <a:pt x="320" y="1630"/>
                  <a:pt x="325" y="1631"/>
                  <a:pt x="324" y="1628"/>
                </a:cubicBezTo>
                <a:cubicBezTo>
                  <a:pt x="324" y="1625"/>
                  <a:pt x="323" y="1622"/>
                  <a:pt x="328" y="1618"/>
                </a:cubicBezTo>
                <a:cubicBezTo>
                  <a:pt x="332" y="1614"/>
                  <a:pt x="331" y="1622"/>
                  <a:pt x="328" y="1624"/>
                </a:cubicBezTo>
                <a:cubicBezTo>
                  <a:pt x="325" y="1626"/>
                  <a:pt x="327" y="1627"/>
                  <a:pt x="328" y="1631"/>
                </a:cubicBezTo>
                <a:cubicBezTo>
                  <a:pt x="330" y="1636"/>
                  <a:pt x="333" y="1634"/>
                  <a:pt x="337" y="1635"/>
                </a:cubicBezTo>
                <a:cubicBezTo>
                  <a:pt x="341" y="1636"/>
                  <a:pt x="341" y="1633"/>
                  <a:pt x="343" y="1630"/>
                </a:cubicBezTo>
                <a:cubicBezTo>
                  <a:pt x="345" y="1627"/>
                  <a:pt x="347" y="1628"/>
                  <a:pt x="350" y="1632"/>
                </a:cubicBezTo>
                <a:cubicBezTo>
                  <a:pt x="354" y="1635"/>
                  <a:pt x="349" y="1635"/>
                  <a:pt x="343" y="1636"/>
                </a:cubicBezTo>
                <a:cubicBezTo>
                  <a:pt x="336" y="1637"/>
                  <a:pt x="338" y="1639"/>
                  <a:pt x="342" y="1639"/>
                </a:cubicBezTo>
                <a:cubicBezTo>
                  <a:pt x="346" y="1639"/>
                  <a:pt x="346" y="1640"/>
                  <a:pt x="343" y="1643"/>
                </a:cubicBezTo>
                <a:cubicBezTo>
                  <a:pt x="341" y="1645"/>
                  <a:pt x="341" y="1648"/>
                  <a:pt x="338" y="1650"/>
                </a:cubicBezTo>
                <a:cubicBezTo>
                  <a:pt x="335" y="1653"/>
                  <a:pt x="336" y="1657"/>
                  <a:pt x="339" y="1658"/>
                </a:cubicBezTo>
                <a:cubicBezTo>
                  <a:pt x="342" y="1659"/>
                  <a:pt x="340" y="1651"/>
                  <a:pt x="342" y="1650"/>
                </a:cubicBezTo>
                <a:cubicBezTo>
                  <a:pt x="344" y="1648"/>
                  <a:pt x="345" y="1647"/>
                  <a:pt x="346" y="1650"/>
                </a:cubicBezTo>
                <a:cubicBezTo>
                  <a:pt x="348" y="1652"/>
                  <a:pt x="349" y="1656"/>
                  <a:pt x="344" y="1660"/>
                </a:cubicBezTo>
                <a:cubicBezTo>
                  <a:pt x="339" y="1664"/>
                  <a:pt x="341" y="1667"/>
                  <a:pt x="338" y="1668"/>
                </a:cubicBezTo>
                <a:cubicBezTo>
                  <a:pt x="334" y="1669"/>
                  <a:pt x="337" y="1678"/>
                  <a:pt x="338" y="1676"/>
                </a:cubicBezTo>
                <a:cubicBezTo>
                  <a:pt x="340" y="1675"/>
                  <a:pt x="336" y="1672"/>
                  <a:pt x="339" y="1671"/>
                </a:cubicBezTo>
                <a:cubicBezTo>
                  <a:pt x="342" y="1670"/>
                  <a:pt x="344" y="1667"/>
                  <a:pt x="348" y="1668"/>
                </a:cubicBezTo>
                <a:cubicBezTo>
                  <a:pt x="352" y="1668"/>
                  <a:pt x="354" y="1667"/>
                  <a:pt x="359" y="1665"/>
                </a:cubicBezTo>
                <a:cubicBezTo>
                  <a:pt x="364" y="1663"/>
                  <a:pt x="358" y="1658"/>
                  <a:pt x="359" y="1655"/>
                </a:cubicBezTo>
                <a:cubicBezTo>
                  <a:pt x="361" y="1652"/>
                  <a:pt x="367" y="1658"/>
                  <a:pt x="367" y="1658"/>
                </a:cubicBezTo>
                <a:cubicBezTo>
                  <a:pt x="367" y="1658"/>
                  <a:pt x="363" y="1651"/>
                  <a:pt x="366" y="1649"/>
                </a:cubicBezTo>
                <a:cubicBezTo>
                  <a:pt x="369" y="1647"/>
                  <a:pt x="369" y="1651"/>
                  <a:pt x="373" y="1650"/>
                </a:cubicBezTo>
                <a:cubicBezTo>
                  <a:pt x="377" y="1648"/>
                  <a:pt x="372" y="1646"/>
                  <a:pt x="375" y="1642"/>
                </a:cubicBezTo>
                <a:cubicBezTo>
                  <a:pt x="378" y="1637"/>
                  <a:pt x="384" y="1654"/>
                  <a:pt x="387" y="1653"/>
                </a:cubicBezTo>
                <a:cubicBezTo>
                  <a:pt x="389" y="1651"/>
                  <a:pt x="385" y="1646"/>
                  <a:pt x="387" y="1645"/>
                </a:cubicBezTo>
                <a:cubicBezTo>
                  <a:pt x="388" y="1644"/>
                  <a:pt x="391" y="1650"/>
                  <a:pt x="394" y="1649"/>
                </a:cubicBezTo>
                <a:cubicBezTo>
                  <a:pt x="397" y="1648"/>
                  <a:pt x="397" y="1644"/>
                  <a:pt x="394" y="1646"/>
                </a:cubicBezTo>
                <a:cubicBezTo>
                  <a:pt x="390" y="1647"/>
                  <a:pt x="391" y="1642"/>
                  <a:pt x="390" y="1638"/>
                </a:cubicBezTo>
                <a:cubicBezTo>
                  <a:pt x="388" y="1635"/>
                  <a:pt x="388" y="1635"/>
                  <a:pt x="391" y="1632"/>
                </a:cubicBezTo>
                <a:cubicBezTo>
                  <a:pt x="395" y="1630"/>
                  <a:pt x="394" y="1636"/>
                  <a:pt x="398" y="1635"/>
                </a:cubicBezTo>
                <a:cubicBezTo>
                  <a:pt x="401" y="1635"/>
                  <a:pt x="399" y="1630"/>
                  <a:pt x="399" y="1630"/>
                </a:cubicBezTo>
                <a:cubicBezTo>
                  <a:pt x="399" y="1630"/>
                  <a:pt x="403" y="1634"/>
                  <a:pt x="406" y="1633"/>
                </a:cubicBezTo>
                <a:cubicBezTo>
                  <a:pt x="409" y="1632"/>
                  <a:pt x="409" y="1630"/>
                  <a:pt x="407" y="1628"/>
                </a:cubicBezTo>
                <a:cubicBezTo>
                  <a:pt x="405" y="1627"/>
                  <a:pt x="403" y="1625"/>
                  <a:pt x="405" y="1622"/>
                </a:cubicBezTo>
                <a:cubicBezTo>
                  <a:pt x="408" y="1619"/>
                  <a:pt x="408" y="1626"/>
                  <a:pt x="410" y="1627"/>
                </a:cubicBezTo>
                <a:cubicBezTo>
                  <a:pt x="412" y="1628"/>
                  <a:pt x="411" y="1622"/>
                  <a:pt x="411" y="1622"/>
                </a:cubicBezTo>
                <a:cubicBezTo>
                  <a:pt x="411" y="1622"/>
                  <a:pt x="409" y="1618"/>
                  <a:pt x="410" y="1615"/>
                </a:cubicBezTo>
                <a:cubicBezTo>
                  <a:pt x="412" y="1611"/>
                  <a:pt x="406" y="1608"/>
                  <a:pt x="402" y="1605"/>
                </a:cubicBezTo>
                <a:cubicBezTo>
                  <a:pt x="398" y="1602"/>
                  <a:pt x="398" y="1599"/>
                  <a:pt x="398" y="1594"/>
                </a:cubicBezTo>
                <a:cubicBezTo>
                  <a:pt x="398" y="1589"/>
                  <a:pt x="400" y="1599"/>
                  <a:pt x="404" y="1599"/>
                </a:cubicBezTo>
                <a:cubicBezTo>
                  <a:pt x="408" y="1598"/>
                  <a:pt x="404" y="1603"/>
                  <a:pt x="407" y="1605"/>
                </a:cubicBezTo>
                <a:cubicBezTo>
                  <a:pt x="410" y="1607"/>
                  <a:pt x="409" y="1610"/>
                  <a:pt x="412" y="1611"/>
                </a:cubicBezTo>
                <a:cubicBezTo>
                  <a:pt x="414" y="1612"/>
                  <a:pt x="413" y="1606"/>
                  <a:pt x="417" y="1606"/>
                </a:cubicBezTo>
                <a:cubicBezTo>
                  <a:pt x="421" y="1606"/>
                  <a:pt x="416" y="1610"/>
                  <a:pt x="413" y="1615"/>
                </a:cubicBezTo>
                <a:cubicBezTo>
                  <a:pt x="411" y="1620"/>
                  <a:pt x="411" y="1619"/>
                  <a:pt x="414" y="1620"/>
                </a:cubicBezTo>
                <a:cubicBezTo>
                  <a:pt x="418" y="1620"/>
                  <a:pt x="418" y="1621"/>
                  <a:pt x="420" y="1618"/>
                </a:cubicBezTo>
                <a:cubicBezTo>
                  <a:pt x="423" y="1616"/>
                  <a:pt x="421" y="1617"/>
                  <a:pt x="423" y="1611"/>
                </a:cubicBezTo>
                <a:cubicBezTo>
                  <a:pt x="424" y="1605"/>
                  <a:pt x="422" y="1604"/>
                  <a:pt x="424" y="1601"/>
                </a:cubicBezTo>
                <a:cubicBezTo>
                  <a:pt x="426" y="1599"/>
                  <a:pt x="426" y="1599"/>
                  <a:pt x="426" y="1594"/>
                </a:cubicBezTo>
                <a:cubicBezTo>
                  <a:pt x="426" y="1590"/>
                  <a:pt x="424" y="1585"/>
                  <a:pt x="427" y="1585"/>
                </a:cubicBezTo>
                <a:cubicBezTo>
                  <a:pt x="430" y="1586"/>
                  <a:pt x="430" y="1588"/>
                  <a:pt x="429" y="1593"/>
                </a:cubicBezTo>
                <a:cubicBezTo>
                  <a:pt x="428" y="1599"/>
                  <a:pt x="431" y="1601"/>
                  <a:pt x="429" y="1607"/>
                </a:cubicBezTo>
                <a:cubicBezTo>
                  <a:pt x="428" y="1613"/>
                  <a:pt x="430" y="1613"/>
                  <a:pt x="434" y="1614"/>
                </a:cubicBezTo>
                <a:cubicBezTo>
                  <a:pt x="437" y="1615"/>
                  <a:pt x="432" y="1622"/>
                  <a:pt x="435" y="1622"/>
                </a:cubicBezTo>
                <a:cubicBezTo>
                  <a:pt x="437" y="1623"/>
                  <a:pt x="436" y="1619"/>
                  <a:pt x="439" y="1617"/>
                </a:cubicBezTo>
                <a:cubicBezTo>
                  <a:pt x="442" y="1615"/>
                  <a:pt x="434" y="1611"/>
                  <a:pt x="435" y="1606"/>
                </a:cubicBezTo>
                <a:cubicBezTo>
                  <a:pt x="436" y="1601"/>
                  <a:pt x="442" y="1612"/>
                  <a:pt x="445" y="1611"/>
                </a:cubicBezTo>
                <a:cubicBezTo>
                  <a:pt x="447" y="1609"/>
                  <a:pt x="440" y="1606"/>
                  <a:pt x="440" y="1603"/>
                </a:cubicBezTo>
                <a:cubicBezTo>
                  <a:pt x="440" y="1599"/>
                  <a:pt x="444" y="1601"/>
                  <a:pt x="443" y="1599"/>
                </a:cubicBezTo>
                <a:cubicBezTo>
                  <a:pt x="442" y="1598"/>
                  <a:pt x="442" y="1596"/>
                  <a:pt x="446" y="1594"/>
                </a:cubicBezTo>
                <a:cubicBezTo>
                  <a:pt x="450" y="1592"/>
                  <a:pt x="448" y="1601"/>
                  <a:pt x="450" y="1600"/>
                </a:cubicBezTo>
                <a:cubicBezTo>
                  <a:pt x="452" y="1600"/>
                  <a:pt x="451" y="1595"/>
                  <a:pt x="451" y="1595"/>
                </a:cubicBezTo>
                <a:cubicBezTo>
                  <a:pt x="456" y="1593"/>
                  <a:pt x="456" y="1593"/>
                  <a:pt x="456" y="1593"/>
                </a:cubicBezTo>
                <a:cubicBezTo>
                  <a:pt x="456" y="1593"/>
                  <a:pt x="456" y="1589"/>
                  <a:pt x="453" y="1588"/>
                </a:cubicBezTo>
                <a:cubicBezTo>
                  <a:pt x="450" y="1587"/>
                  <a:pt x="449" y="1582"/>
                  <a:pt x="449" y="1577"/>
                </a:cubicBezTo>
                <a:cubicBezTo>
                  <a:pt x="448" y="1572"/>
                  <a:pt x="456" y="1575"/>
                  <a:pt x="459" y="1576"/>
                </a:cubicBezTo>
                <a:cubicBezTo>
                  <a:pt x="462" y="1578"/>
                  <a:pt x="461" y="1563"/>
                  <a:pt x="464" y="1564"/>
                </a:cubicBezTo>
                <a:cubicBezTo>
                  <a:pt x="468" y="1564"/>
                  <a:pt x="465" y="1565"/>
                  <a:pt x="466" y="1567"/>
                </a:cubicBezTo>
                <a:cubicBezTo>
                  <a:pt x="468" y="1568"/>
                  <a:pt x="465" y="1573"/>
                  <a:pt x="463" y="1579"/>
                </a:cubicBezTo>
                <a:cubicBezTo>
                  <a:pt x="462" y="1585"/>
                  <a:pt x="459" y="1589"/>
                  <a:pt x="462" y="1589"/>
                </a:cubicBezTo>
                <a:cubicBezTo>
                  <a:pt x="464" y="1588"/>
                  <a:pt x="463" y="1582"/>
                  <a:pt x="467" y="1580"/>
                </a:cubicBezTo>
                <a:cubicBezTo>
                  <a:pt x="471" y="1579"/>
                  <a:pt x="471" y="1582"/>
                  <a:pt x="473" y="1585"/>
                </a:cubicBezTo>
                <a:cubicBezTo>
                  <a:pt x="474" y="1589"/>
                  <a:pt x="467" y="1592"/>
                  <a:pt x="467" y="1592"/>
                </a:cubicBezTo>
                <a:cubicBezTo>
                  <a:pt x="467" y="1592"/>
                  <a:pt x="462" y="1600"/>
                  <a:pt x="463" y="1602"/>
                </a:cubicBezTo>
                <a:cubicBezTo>
                  <a:pt x="465" y="1605"/>
                  <a:pt x="467" y="1599"/>
                  <a:pt x="470" y="1599"/>
                </a:cubicBezTo>
                <a:cubicBezTo>
                  <a:pt x="474" y="1599"/>
                  <a:pt x="473" y="1596"/>
                  <a:pt x="478" y="1594"/>
                </a:cubicBezTo>
                <a:cubicBezTo>
                  <a:pt x="483" y="1592"/>
                  <a:pt x="487" y="1591"/>
                  <a:pt x="487" y="1591"/>
                </a:cubicBezTo>
                <a:cubicBezTo>
                  <a:pt x="487" y="1591"/>
                  <a:pt x="483" y="1597"/>
                  <a:pt x="488" y="1601"/>
                </a:cubicBezTo>
                <a:cubicBezTo>
                  <a:pt x="494" y="1604"/>
                  <a:pt x="487" y="1595"/>
                  <a:pt x="493" y="1594"/>
                </a:cubicBezTo>
                <a:cubicBezTo>
                  <a:pt x="498" y="1593"/>
                  <a:pt x="501" y="1587"/>
                  <a:pt x="501" y="1587"/>
                </a:cubicBezTo>
                <a:cubicBezTo>
                  <a:pt x="501" y="1587"/>
                  <a:pt x="501" y="1592"/>
                  <a:pt x="505" y="1593"/>
                </a:cubicBezTo>
                <a:cubicBezTo>
                  <a:pt x="509" y="1594"/>
                  <a:pt x="508" y="1587"/>
                  <a:pt x="515" y="1589"/>
                </a:cubicBezTo>
                <a:cubicBezTo>
                  <a:pt x="522" y="1592"/>
                  <a:pt x="510" y="1600"/>
                  <a:pt x="503" y="1606"/>
                </a:cubicBezTo>
                <a:cubicBezTo>
                  <a:pt x="496" y="1612"/>
                  <a:pt x="496" y="1618"/>
                  <a:pt x="501" y="1617"/>
                </a:cubicBezTo>
                <a:cubicBezTo>
                  <a:pt x="506" y="1616"/>
                  <a:pt x="505" y="1611"/>
                  <a:pt x="507" y="1612"/>
                </a:cubicBezTo>
                <a:cubicBezTo>
                  <a:pt x="510" y="1613"/>
                  <a:pt x="511" y="1619"/>
                  <a:pt x="515" y="1618"/>
                </a:cubicBezTo>
                <a:cubicBezTo>
                  <a:pt x="518" y="1617"/>
                  <a:pt x="515" y="1611"/>
                  <a:pt x="517" y="1609"/>
                </a:cubicBezTo>
                <a:cubicBezTo>
                  <a:pt x="520" y="1607"/>
                  <a:pt x="524" y="1604"/>
                  <a:pt x="524" y="1610"/>
                </a:cubicBezTo>
                <a:cubicBezTo>
                  <a:pt x="524" y="1615"/>
                  <a:pt x="519" y="1614"/>
                  <a:pt x="520" y="1618"/>
                </a:cubicBezTo>
                <a:cubicBezTo>
                  <a:pt x="521" y="1622"/>
                  <a:pt x="515" y="1625"/>
                  <a:pt x="509" y="1629"/>
                </a:cubicBezTo>
                <a:cubicBezTo>
                  <a:pt x="504" y="1632"/>
                  <a:pt x="507" y="1635"/>
                  <a:pt x="508" y="1637"/>
                </a:cubicBezTo>
                <a:cubicBezTo>
                  <a:pt x="509" y="1640"/>
                  <a:pt x="513" y="1639"/>
                  <a:pt x="510" y="1643"/>
                </a:cubicBezTo>
                <a:cubicBezTo>
                  <a:pt x="508" y="1647"/>
                  <a:pt x="503" y="1654"/>
                  <a:pt x="505" y="1655"/>
                </a:cubicBezTo>
                <a:cubicBezTo>
                  <a:pt x="507" y="1656"/>
                  <a:pt x="511" y="1649"/>
                  <a:pt x="515" y="1647"/>
                </a:cubicBezTo>
                <a:cubicBezTo>
                  <a:pt x="519" y="1646"/>
                  <a:pt x="519" y="1639"/>
                  <a:pt x="524" y="1642"/>
                </a:cubicBezTo>
                <a:cubicBezTo>
                  <a:pt x="528" y="1644"/>
                  <a:pt x="519" y="1650"/>
                  <a:pt x="521" y="1651"/>
                </a:cubicBezTo>
                <a:cubicBezTo>
                  <a:pt x="523" y="1653"/>
                  <a:pt x="527" y="1647"/>
                  <a:pt x="530" y="1648"/>
                </a:cubicBezTo>
                <a:cubicBezTo>
                  <a:pt x="532" y="1650"/>
                  <a:pt x="533" y="1654"/>
                  <a:pt x="536" y="1654"/>
                </a:cubicBezTo>
                <a:cubicBezTo>
                  <a:pt x="538" y="1655"/>
                  <a:pt x="538" y="1654"/>
                  <a:pt x="538" y="1650"/>
                </a:cubicBezTo>
                <a:cubicBezTo>
                  <a:pt x="539" y="1645"/>
                  <a:pt x="540" y="1645"/>
                  <a:pt x="544" y="1643"/>
                </a:cubicBezTo>
                <a:cubicBezTo>
                  <a:pt x="548" y="1642"/>
                  <a:pt x="546" y="1646"/>
                  <a:pt x="544" y="1649"/>
                </a:cubicBezTo>
                <a:cubicBezTo>
                  <a:pt x="541" y="1653"/>
                  <a:pt x="543" y="1658"/>
                  <a:pt x="545" y="1657"/>
                </a:cubicBezTo>
                <a:cubicBezTo>
                  <a:pt x="547" y="1656"/>
                  <a:pt x="549" y="1654"/>
                  <a:pt x="551" y="1651"/>
                </a:cubicBezTo>
                <a:cubicBezTo>
                  <a:pt x="553" y="1648"/>
                  <a:pt x="551" y="1648"/>
                  <a:pt x="554" y="1645"/>
                </a:cubicBezTo>
                <a:cubicBezTo>
                  <a:pt x="558" y="1642"/>
                  <a:pt x="558" y="1646"/>
                  <a:pt x="558" y="1650"/>
                </a:cubicBezTo>
                <a:cubicBezTo>
                  <a:pt x="557" y="1654"/>
                  <a:pt x="559" y="1655"/>
                  <a:pt x="554" y="1658"/>
                </a:cubicBezTo>
                <a:cubicBezTo>
                  <a:pt x="549" y="1660"/>
                  <a:pt x="552" y="1661"/>
                  <a:pt x="548" y="1666"/>
                </a:cubicBezTo>
                <a:cubicBezTo>
                  <a:pt x="544" y="1672"/>
                  <a:pt x="547" y="1674"/>
                  <a:pt x="546" y="1678"/>
                </a:cubicBezTo>
                <a:cubicBezTo>
                  <a:pt x="545" y="1682"/>
                  <a:pt x="542" y="1684"/>
                  <a:pt x="545" y="1686"/>
                </a:cubicBezTo>
                <a:cubicBezTo>
                  <a:pt x="547" y="1687"/>
                  <a:pt x="545" y="1685"/>
                  <a:pt x="548" y="1682"/>
                </a:cubicBezTo>
                <a:cubicBezTo>
                  <a:pt x="552" y="1679"/>
                  <a:pt x="551" y="1680"/>
                  <a:pt x="551" y="1675"/>
                </a:cubicBezTo>
                <a:cubicBezTo>
                  <a:pt x="551" y="1670"/>
                  <a:pt x="551" y="1672"/>
                  <a:pt x="555" y="1668"/>
                </a:cubicBezTo>
                <a:cubicBezTo>
                  <a:pt x="559" y="1664"/>
                  <a:pt x="561" y="1664"/>
                  <a:pt x="560" y="1663"/>
                </a:cubicBezTo>
                <a:cubicBezTo>
                  <a:pt x="559" y="1661"/>
                  <a:pt x="558" y="1653"/>
                  <a:pt x="562" y="1652"/>
                </a:cubicBezTo>
                <a:cubicBezTo>
                  <a:pt x="566" y="1652"/>
                  <a:pt x="560" y="1658"/>
                  <a:pt x="562" y="1659"/>
                </a:cubicBezTo>
                <a:cubicBezTo>
                  <a:pt x="564" y="1660"/>
                  <a:pt x="562" y="1664"/>
                  <a:pt x="561" y="1669"/>
                </a:cubicBezTo>
                <a:cubicBezTo>
                  <a:pt x="559" y="1675"/>
                  <a:pt x="552" y="1671"/>
                  <a:pt x="559" y="1680"/>
                </a:cubicBezTo>
                <a:cubicBezTo>
                  <a:pt x="566" y="1689"/>
                  <a:pt x="565" y="1688"/>
                  <a:pt x="568" y="1686"/>
                </a:cubicBezTo>
                <a:cubicBezTo>
                  <a:pt x="571" y="1683"/>
                  <a:pt x="574" y="1680"/>
                  <a:pt x="574" y="1680"/>
                </a:cubicBezTo>
                <a:cubicBezTo>
                  <a:pt x="574" y="1680"/>
                  <a:pt x="577" y="1686"/>
                  <a:pt x="579" y="1683"/>
                </a:cubicBezTo>
                <a:cubicBezTo>
                  <a:pt x="580" y="1681"/>
                  <a:pt x="575" y="1676"/>
                  <a:pt x="576" y="1673"/>
                </a:cubicBezTo>
                <a:cubicBezTo>
                  <a:pt x="577" y="1670"/>
                  <a:pt x="581" y="1675"/>
                  <a:pt x="581" y="1675"/>
                </a:cubicBezTo>
                <a:cubicBezTo>
                  <a:pt x="581" y="1675"/>
                  <a:pt x="582" y="1670"/>
                  <a:pt x="577" y="1668"/>
                </a:cubicBezTo>
                <a:cubicBezTo>
                  <a:pt x="573" y="1665"/>
                  <a:pt x="576" y="1661"/>
                  <a:pt x="578" y="1659"/>
                </a:cubicBezTo>
                <a:cubicBezTo>
                  <a:pt x="581" y="1656"/>
                  <a:pt x="583" y="1658"/>
                  <a:pt x="583" y="1658"/>
                </a:cubicBezTo>
                <a:cubicBezTo>
                  <a:pt x="583" y="1658"/>
                  <a:pt x="581" y="1662"/>
                  <a:pt x="586" y="1663"/>
                </a:cubicBezTo>
                <a:cubicBezTo>
                  <a:pt x="590" y="1663"/>
                  <a:pt x="587" y="1659"/>
                  <a:pt x="590" y="1659"/>
                </a:cubicBezTo>
                <a:cubicBezTo>
                  <a:pt x="593" y="1658"/>
                  <a:pt x="593" y="1657"/>
                  <a:pt x="595" y="1657"/>
                </a:cubicBezTo>
                <a:cubicBezTo>
                  <a:pt x="596" y="1658"/>
                  <a:pt x="595" y="1664"/>
                  <a:pt x="598" y="1664"/>
                </a:cubicBezTo>
                <a:cubicBezTo>
                  <a:pt x="600" y="1664"/>
                  <a:pt x="600" y="1660"/>
                  <a:pt x="599" y="1658"/>
                </a:cubicBezTo>
                <a:cubicBezTo>
                  <a:pt x="598" y="1656"/>
                  <a:pt x="598" y="1655"/>
                  <a:pt x="596" y="1651"/>
                </a:cubicBezTo>
                <a:cubicBezTo>
                  <a:pt x="595" y="1646"/>
                  <a:pt x="597" y="1643"/>
                  <a:pt x="601" y="1643"/>
                </a:cubicBezTo>
                <a:cubicBezTo>
                  <a:pt x="604" y="1643"/>
                  <a:pt x="604" y="1648"/>
                  <a:pt x="602" y="1651"/>
                </a:cubicBezTo>
                <a:cubicBezTo>
                  <a:pt x="599" y="1654"/>
                  <a:pt x="602" y="1656"/>
                  <a:pt x="606" y="1656"/>
                </a:cubicBezTo>
                <a:cubicBezTo>
                  <a:pt x="611" y="1657"/>
                  <a:pt x="611" y="1651"/>
                  <a:pt x="614" y="1654"/>
                </a:cubicBezTo>
                <a:cubicBezTo>
                  <a:pt x="618" y="1658"/>
                  <a:pt x="612" y="1658"/>
                  <a:pt x="609" y="1660"/>
                </a:cubicBezTo>
                <a:cubicBezTo>
                  <a:pt x="606" y="1662"/>
                  <a:pt x="606" y="1668"/>
                  <a:pt x="609" y="1669"/>
                </a:cubicBezTo>
                <a:cubicBezTo>
                  <a:pt x="612" y="1671"/>
                  <a:pt x="610" y="1666"/>
                  <a:pt x="613" y="1664"/>
                </a:cubicBezTo>
                <a:cubicBezTo>
                  <a:pt x="616" y="1661"/>
                  <a:pt x="618" y="1662"/>
                  <a:pt x="622" y="1663"/>
                </a:cubicBezTo>
                <a:cubicBezTo>
                  <a:pt x="625" y="1663"/>
                  <a:pt x="626" y="1664"/>
                  <a:pt x="623" y="1667"/>
                </a:cubicBezTo>
                <a:cubicBezTo>
                  <a:pt x="621" y="1669"/>
                  <a:pt x="620" y="1673"/>
                  <a:pt x="622" y="1674"/>
                </a:cubicBezTo>
                <a:cubicBezTo>
                  <a:pt x="623" y="1675"/>
                  <a:pt x="623" y="1669"/>
                  <a:pt x="627" y="1668"/>
                </a:cubicBezTo>
                <a:cubicBezTo>
                  <a:pt x="632" y="1666"/>
                  <a:pt x="629" y="1662"/>
                  <a:pt x="632" y="1663"/>
                </a:cubicBezTo>
                <a:cubicBezTo>
                  <a:pt x="635" y="1664"/>
                  <a:pt x="633" y="1668"/>
                  <a:pt x="631" y="1672"/>
                </a:cubicBezTo>
                <a:cubicBezTo>
                  <a:pt x="630" y="1677"/>
                  <a:pt x="632" y="1683"/>
                  <a:pt x="634" y="1682"/>
                </a:cubicBezTo>
                <a:cubicBezTo>
                  <a:pt x="636" y="1682"/>
                  <a:pt x="632" y="1677"/>
                  <a:pt x="636" y="1675"/>
                </a:cubicBezTo>
                <a:cubicBezTo>
                  <a:pt x="639" y="1674"/>
                  <a:pt x="637" y="1670"/>
                  <a:pt x="639" y="1667"/>
                </a:cubicBezTo>
                <a:cubicBezTo>
                  <a:pt x="641" y="1664"/>
                  <a:pt x="640" y="1663"/>
                  <a:pt x="645" y="1661"/>
                </a:cubicBezTo>
                <a:cubicBezTo>
                  <a:pt x="650" y="1659"/>
                  <a:pt x="647" y="1661"/>
                  <a:pt x="648" y="1663"/>
                </a:cubicBezTo>
                <a:cubicBezTo>
                  <a:pt x="649" y="1666"/>
                  <a:pt x="649" y="1668"/>
                  <a:pt x="653" y="1669"/>
                </a:cubicBezTo>
                <a:cubicBezTo>
                  <a:pt x="656" y="1670"/>
                  <a:pt x="655" y="1674"/>
                  <a:pt x="658" y="1675"/>
                </a:cubicBezTo>
                <a:cubicBezTo>
                  <a:pt x="660" y="1676"/>
                  <a:pt x="660" y="1672"/>
                  <a:pt x="657" y="1668"/>
                </a:cubicBezTo>
                <a:cubicBezTo>
                  <a:pt x="655" y="1663"/>
                  <a:pt x="660" y="1663"/>
                  <a:pt x="663" y="1664"/>
                </a:cubicBezTo>
                <a:cubicBezTo>
                  <a:pt x="665" y="1664"/>
                  <a:pt x="665" y="1667"/>
                  <a:pt x="664" y="1669"/>
                </a:cubicBezTo>
                <a:cubicBezTo>
                  <a:pt x="663" y="1672"/>
                  <a:pt x="665" y="1675"/>
                  <a:pt x="668" y="1676"/>
                </a:cubicBezTo>
                <a:cubicBezTo>
                  <a:pt x="670" y="1677"/>
                  <a:pt x="669" y="1673"/>
                  <a:pt x="670" y="1669"/>
                </a:cubicBezTo>
                <a:cubicBezTo>
                  <a:pt x="671" y="1666"/>
                  <a:pt x="672" y="1665"/>
                  <a:pt x="676" y="1666"/>
                </a:cubicBezTo>
                <a:cubicBezTo>
                  <a:pt x="679" y="1666"/>
                  <a:pt x="678" y="1668"/>
                  <a:pt x="678" y="1672"/>
                </a:cubicBezTo>
                <a:cubicBezTo>
                  <a:pt x="678" y="1677"/>
                  <a:pt x="681" y="1677"/>
                  <a:pt x="684" y="1679"/>
                </a:cubicBezTo>
                <a:cubicBezTo>
                  <a:pt x="686" y="1680"/>
                  <a:pt x="686" y="1675"/>
                  <a:pt x="688" y="1672"/>
                </a:cubicBezTo>
                <a:cubicBezTo>
                  <a:pt x="691" y="1669"/>
                  <a:pt x="692" y="1669"/>
                  <a:pt x="697" y="1671"/>
                </a:cubicBezTo>
                <a:cubicBezTo>
                  <a:pt x="702" y="1672"/>
                  <a:pt x="700" y="1677"/>
                  <a:pt x="703" y="1672"/>
                </a:cubicBezTo>
                <a:cubicBezTo>
                  <a:pt x="706" y="1668"/>
                  <a:pt x="703" y="1665"/>
                  <a:pt x="702" y="1666"/>
                </a:cubicBezTo>
                <a:cubicBezTo>
                  <a:pt x="702" y="1667"/>
                  <a:pt x="702" y="1667"/>
                  <a:pt x="702" y="1667"/>
                </a:cubicBezTo>
                <a:cubicBezTo>
                  <a:pt x="702" y="1667"/>
                  <a:pt x="702" y="1666"/>
                  <a:pt x="702" y="1666"/>
                </a:cubicBezTo>
                <a:cubicBezTo>
                  <a:pt x="702" y="1664"/>
                  <a:pt x="702" y="1664"/>
                  <a:pt x="702" y="1664"/>
                </a:cubicBezTo>
                <a:cubicBezTo>
                  <a:pt x="701" y="1658"/>
                  <a:pt x="703" y="1655"/>
                  <a:pt x="704" y="1655"/>
                </a:cubicBezTo>
                <a:cubicBezTo>
                  <a:pt x="707" y="1654"/>
                  <a:pt x="705" y="1658"/>
                  <a:pt x="710" y="1659"/>
                </a:cubicBezTo>
                <a:cubicBezTo>
                  <a:pt x="715" y="1660"/>
                  <a:pt x="711" y="1666"/>
                  <a:pt x="714" y="1666"/>
                </a:cubicBezTo>
                <a:cubicBezTo>
                  <a:pt x="717" y="1665"/>
                  <a:pt x="716" y="1660"/>
                  <a:pt x="717" y="1657"/>
                </a:cubicBezTo>
                <a:cubicBezTo>
                  <a:pt x="718" y="1654"/>
                  <a:pt x="721" y="1656"/>
                  <a:pt x="714" y="1651"/>
                </a:cubicBezTo>
                <a:cubicBezTo>
                  <a:pt x="706" y="1647"/>
                  <a:pt x="708" y="1644"/>
                  <a:pt x="708" y="1644"/>
                </a:cubicBezTo>
                <a:cubicBezTo>
                  <a:pt x="708" y="1644"/>
                  <a:pt x="712" y="1645"/>
                  <a:pt x="715" y="1647"/>
                </a:cubicBezTo>
                <a:cubicBezTo>
                  <a:pt x="718" y="1648"/>
                  <a:pt x="718" y="1653"/>
                  <a:pt x="720" y="1653"/>
                </a:cubicBezTo>
                <a:cubicBezTo>
                  <a:pt x="723" y="1652"/>
                  <a:pt x="719" y="1647"/>
                  <a:pt x="719" y="1644"/>
                </a:cubicBezTo>
                <a:cubicBezTo>
                  <a:pt x="720" y="1642"/>
                  <a:pt x="715" y="1642"/>
                  <a:pt x="712" y="1640"/>
                </a:cubicBezTo>
                <a:cubicBezTo>
                  <a:pt x="708" y="1638"/>
                  <a:pt x="706" y="1638"/>
                  <a:pt x="707" y="1635"/>
                </a:cubicBezTo>
                <a:cubicBezTo>
                  <a:pt x="708" y="1631"/>
                  <a:pt x="707" y="1628"/>
                  <a:pt x="709" y="1625"/>
                </a:cubicBezTo>
                <a:cubicBezTo>
                  <a:pt x="711" y="1623"/>
                  <a:pt x="712" y="1630"/>
                  <a:pt x="716" y="1624"/>
                </a:cubicBezTo>
                <a:cubicBezTo>
                  <a:pt x="720" y="1619"/>
                  <a:pt x="716" y="1619"/>
                  <a:pt x="723" y="1619"/>
                </a:cubicBezTo>
                <a:cubicBezTo>
                  <a:pt x="730" y="1618"/>
                  <a:pt x="722" y="1624"/>
                  <a:pt x="725" y="1626"/>
                </a:cubicBezTo>
                <a:cubicBezTo>
                  <a:pt x="728" y="1628"/>
                  <a:pt x="728" y="1623"/>
                  <a:pt x="733" y="1620"/>
                </a:cubicBezTo>
                <a:cubicBezTo>
                  <a:pt x="737" y="1617"/>
                  <a:pt x="737" y="1612"/>
                  <a:pt x="741" y="1614"/>
                </a:cubicBezTo>
                <a:cubicBezTo>
                  <a:pt x="745" y="1616"/>
                  <a:pt x="742" y="1616"/>
                  <a:pt x="739" y="1619"/>
                </a:cubicBezTo>
                <a:cubicBezTo>
                  <a:pt x="736" y="1623"/>
                  <a:pt x="733" y="1621"/>
                  <a:pt x="729" y="1624"/>
                </a:cubicBezTo>
                <a:cubicBezTo>
                  <a:pt x="726" y="1627"/>
                  <a:pt x="726" y="1631"/>
                  <a:pt x="726" y="1631"/>
                </a:cubicBezTo>
                <a:cubicBezTo>
                  <a:pt x="726" y="1631"/>
                  <a:pt x="730" y="1633"/>
                  <a:pt x="731" y="1636"/>
                </a:cubicBezTo>
                <a:cubicBezTo>
                  <a:pt x="732" y="1638"/>
                  <a:pt x="733" y="1640"/>
                  <a:pt x="734" y="1638"/>
                </a:cubicBezTo>
                <a:cubicBezTo>
                  <a:pt x="736" y="1637"/>
                  <a:pt x="737" y="1632"/>
                  <a:pt x="741" y="1632"/>
                </a:cubicBezTo>
                <a:cubicBezTo>
                  <a:pt x="744" y="1632"/>
                  <a:pt x="742" y="1636"/>
                  <a:pt x="740" y="1639"/>
                </a:cubicBezTo>
                <a:cubicBezTo>
                  <a:pt x="737" y="1642"/>
                  <a:pt x="740" y="1645"/>
                  <a:pt x="738" y="1648"/>
                </a:cubicBezTo>
                <a:cubicBezTo>
                  <a:pt x="737" y="1651"/>
                  <a:pt x="735" y="1646"/>
                  <a:pt x="732" y="1653"/>
                </a:cubicBezTo>
                <a:cubicBezTo>
                  <a:pt x="728" y="1660"/>
                  <a:pt x="725" y="1660"/>
                  <a:pt x="727" y="1661"/>
                </a:cubicBezTo>
                <a:cubicBezTo>
                  <a:pt x="729" y="1663"/>
                  <a:pt x="733" y="1659"/>
                  <a:pt x="736" y="1659"/>
                </a:cubicBezTo>
                <a:cubicBezTo>
                  <a:pt x="740" y="1659"/>
                  <a:pt x="737" y="1662"/>
                  <a:pt x="740" y="1660"/>
                </a:cubicBezTo>
                <a:cubicBezTo>
                  <a:pt x="743" y="1659"/>
                  <a:pt x="739" y="1656"/>
                  <a:pt x="741" y="1653"/>
                </a:cubicBezTo>
                <a:cubicBezTo>
                  <a:pt x="743" y="1651"/>
                  <a:pt x="743" y="1656"/>
                  <a:pt x="744" y="1654"/>
                </a:cubicBezTo>
                <a:cubicBezTo>
                  <a:pt x="746" y="1651"/>
                  <a:pt x="743" y="1651"/>
                  <a:pt x="747" y="1650"/>
                </a:cubicBezTo>
                <a:cubicBezTo>
                  <a:pt x="751" y="1648"/>
                  <a:pt x="751" y="1655"/>
                  <a:pt x="753" y="1652"/>
                </a:cubicBezTo>
                <a:cubicBezTo>
                  <a:pt x="755" y="1649"/>
                  <a:pt x="749" y="1647"/>
                  <a:pt x="749" y="1643"/>
                </a:cubicBezTo>
                <a:cubicBezTo>
                  <a:pt x="750" y="1639"/>
                  <a:pt x="751" y="1643"/>
                  <a:pt x="753" y="1641"/>
                </a:cubicBezTo>
                <a:cubicBezTo>
                  <a:pt x="756" y="1639"/>
                  <a:pt x="751" y="1636"/>
                  <a:pt x="754" y="1634"/>
                </a:cubicBezTo>
                <a:cubicBezTo>
                  <a:pt x="757" y="1631"/>
                  <a:pt x="758" y="1639"/>
                  <a:pt x="761" y="1638"/>
                </a:cubicBezTo>
                <a:cubicBezTo>
                  <a:pt x="764" y="1637"/>
                  <a:pt x="760" y="1637"/>
                  <a:pt x="759" y="1632"/>
                </a:cubicBezTo>
                <a:cubicBezTo>
                  <a:pt x="758" y="1628"/>
                  <a:pt x="758" y="1628"/>
                  <a:pt x="763" y="1626"/>
                </a:cubicBezTo>
                <a:cubicBezTo>
                  <a:pt x="767" y="1625"/>
                  <a:pt x="765" y="1632"/>
                  <a:pt x="768" y="1631"/>
                </a:cubicBezTo>
                <a:cubicBezTo>
                  <a:pt x="771" y="1629"/>
                  <a:pt x="769" y="1622"/>
                  <a:pt x="772" y="1621"/>
                </a:cubicBezTo>
                <a:cubicBezTo>
                  <a:pt x="776" y="1619"/>
                  <a:pt x="776" y="1623"/>
                  <a:pt x="780" y="1624"/>
                </a:cubicBezTo>
                <a:cubicBezTo>
                  <a:pt x="785" y="1626"/>
                  <a:pt x="782" y="1629"/>
                  <a:pt x="779" y="1632"/>
                </a:cubicBezTo>
                <a:cubicBezTo>
                  <a:pt x="776" y="1635"/>
                  <a:pt x="778" y="1636"/>
                  <a:pt x="778" y="1640"/>
                </a:cubicBezTo>
                <a:cubicBezTo>
                  <a:pt x="777" y="1644"/>
                  <a:pt x="775" y="1642"/>
                  <a:pt x="771" y="1645"/>
                </a:cubicBezTo>
                <a:cubicBezTo>
                  <a:pt x="766" y="1649"/>
                  <a:pt x="769" y="1650"/>
                  <a:pt x="768" y="1654"/>
                </a:cubicBezTo>
                <a:cubicBezTo>
                  <a:pt x="766" y="1659"/>
                  <a:pt x="762" y="1661"/>
                  <a:pt x="763" y="1664"/>
                </a:cubicBezTo>
                <a:cubicBezTo>
                  <a:pt x="764" y="1667"/>
                  <a:pt x="765" y="1663"/>
                  <a:pt x="769" y="1660"/>
                </a:cubicBezTo>
                <a:cubicBezTo>
                  <a:pt x="774" y="1657"/>
                  <a:pt x="773" y="1657"/>
                  <a:pt x="775" y="1653"/>
                </a:cubicBezTo>
                <a:cubicBezTo>
                  <a:pt x="776" y="1650"/>
                  <a:pt x="778" y="1651"/>
                  <a:pt x="781" y="1651"/>
                </a:cubicBezTo>
                <a:cubicBezTo>
                  <a:pt x="783" y="1651"/>
                  <a:pt x="781" y="1649"/>
                  <a:pt x="783" y="1643"/>
                </a:cubicBezTo>
                <a:cubicBezTo>
                  <a:pt x="786" y="1637"/>
                  <a:pt x="788" y="1640"/>
                  <a:pt x="792" y="1640"/>
                </a:cubicBezTo>
                <a:cubicBezTo>
                  <a:pt x="796" y="1641"/>
                  <a:pt x="792" y="1645"/>
                  <a:pt x="794" y="1644"/>
                </a:cubicBezTo>
                <a:cubicBezTo>
                  <a:pt x="797" y="1644"/>
                  <a:pt x="797" y="1640"/>
                  <a:pt x="800" y="1641"/>
                </a:cubicBezTo>
                <a:cubicBezTo>
                  <a:pt x="802" y="1642"/>
                  <a:pt x="796" y="1646"/>
                  <a:pt x="796" y="1646"/>
                </a:cubicBezTo>
                <a:cubicBezTo>
                  <a:pt x="796" y="1646"/>
                  <a:pt x="797" y="1652"/>
                  <a:pt x="799" y="1654"/>
                </a:cubicBezTo>
                <a:cubicBezTo>
                  <a:pt x="801" y="1655"/>
                  <a:pt x="802" y="1651"/>
                  <a:pt x="801" y="1648"/>
                </a:cubicBezTo>
                <a:cubicBezTo>
                  <a:pt x="800" y="1645"/>
                  <a:pt x="803" y="1643"/>
                  <a:pt x="805" y="1642"/>
                </a:cubicBezTo>
                <a:cubicBezTo>
                  <a:pt x="807" y="1640"/>
                  <a:pt x="807" y="1640"/>
                  <a:pt x="808" y="1645"/>
                </a:cubicBezTo>
                <a:cubicBezTo>
                  <a:pt x="810" y="1649"/>
                  <a:pt x="807" y="1648"/>
                  <a:pt x="804" y="1653"/>
                </a:cubicBezTo>
                <a:cubicBezTo>
                  <a:pt x="800" y="1657"/>
                  <a:pt x="801" y="1659"/>
                  <a:pt x="801" y="1659"/>
                </a:cubicBezTo>
                <a:cubicBezTo>
                  <a:pt x="801" y="1659"/>
                  <a:pt x="809" y="1655"/>
                  <a:pt x="811" y="1652"/>
                </a:cubicBezTo>
                <a:cubicBezTo>
                  <a:pt x="814" y="1649"/>
                  <a:pt x="817" y="1651"/>
                  <a:pt x="818" y="1652"/>
                </a:cubicBezTo>
                <a:cubicBezTo>
                  <a:pt x="820" y="1653"/>
                  <a:pt x="821" y="1655"/>
                  <a:pt x="823" y="1654"/>
                </a:cubicBezTo>
                <a:cubicBezTo>
                  <a:pt x="825" y="1654"/>
                  <a:pt x="823" y="1651"/>
                  <a:pt x="823" y="1651"/>
                </a:cubicBezTo>
                <a:cubicBezTo>
                  <a:pt x="823" y="1651"/>
                  <a:pt x="826" y="1651"/>
                  <a:pt x="828" y="1648"/>
                </a:cubicBezTo>
                <a:cubicBezTo>
                  <a:pt x="829" y="1645"/>
                  <a:pt x="831" y="1644"/>
                  <a:pt x="831" y="1644"/>
                </a:cubicBezTo>
                <a:cubicBezTo>
                  <a:pt x="831" y="1644"/>
                  <a:pt x="834" y="1649"/>
                  <a:pt x="837" y="1649"/>
                </a:cubicBezTo>
                <a:cubicBezTo>
                  <a:pt x="840" y="1649"/>
                  <a:pt x="838" y="1641"/>
                  <a:pt x="843" y="1641"/>
                </a:cubicBezTo>
                <a:cubicBezTo>
                  <a:pt x="847" y="1642"/>
                  <a:pt x="844" y="1633"/>
                  <a:pt x="847" y="1635"/>
                </a:cubicBezTo>
                <a:cubicBezTo>
                  <a:pt x="851" y="1637"/>
                  <a:pt x="850" y="1632"/>
                  <a:pt x="849" y="1629"/>
                </a:cubicBezTo>
                <a:cubicBezTo>
                  <a:pt x="849" y="1627"/>
                  <a:pt x="848" y="1623"/>
                  <a:pt x="852" y="1621"/>
                </a:cubicBezTo>
                <a:cubicBezTo>
                  <a:pt x="856" y="1620"/>
                  <a:pt x="853" y="1624"/>
                  <a:pt x="854" y="1627"/>
                </a:cubicBezTo>
                <a:cubicBezTo>
                  <a:pt x="855" y="1631"/>
                  <a:pt x="857" y="1626"/>
                  <a:pt x="860" y="1627"/>
                </a:cubicBezTo>
                <a:cubicBezTo>
                  <a:pt x="862" y="1628"/>
                  <a:pt x="858" y="1634"/>
                  <a:pt x="854" y="1635"/>
                </a:cubicBezTo>
                <a:cubicBezTo>
                  <a:pt x="849" y="1636"/>
                  <a:pt x="850" y="1639"/>
                  <a:pt x="849" y="1643"/>
                </a:cubicBezTo>
                <a:cubicBezTo>
                  <a:pt x="848" y="1647"/>
                  <a:pt x="845" y="1648"/>
                  <a:pt x="847" y="1649"/>
                </a:cubicBezTo>
                <a:cubicBezTo>
                  <a:pt x="849" y="1649"/>
                  <a:pt x="852" y="1643"/>
                  <a:pt x="853" y="1642"/>
                </a:cubicBezTo>
                <a:cubicBezTo>
                  <a:pt x="854" y="1640"/>
                  <a:pt x="858" y="1639"/>
                  <a:pt x="858" y="1639"/>
                </a:cubicBezTo>
                <a:cubicBezTo>
                  <a:pt x="858" y="1639"/>
                  <a:pt x="864" y="1636"/>
                  <a:pt x="867" y="1640"/>
                </a:cubicBezTo>
                <a:cubicBezTo>
                  <a:pt x="870" y="1644"/>
                  <a:pt x="860" y="1641"/>
                  <a:pt x="861" y="1644"/>
                </a:cubicBezTo>
                <a:cubicBezTo>
                  <a:pt x="861" y="1646"/>
                  <a:pt x="861" y="1646"/>
                  <a:pt x="857" y="1647"/>
                </a:cubicBezTo>
                <a:cubicBezTo>
                  <a:pt x="854" y="1648"/>
                  <a:pt x="852" y="1647"/>
                  <a:pt x="849" y="1650"/>
                </a:cubicBezTo>
                <a:cubicBezTo>
                  <a:pt x="846" y="1653"/>
                  <a:pt x="854" y="1653"/>
                  <a:pt x="851" y="1656"/>
                </a:cubicBezTo>
                <a:cubicBezTo>
                  <a:pt x="849" y="1659"/>
                  <a:pt x="849" y="1655"/>
                  <a:pt x="838" y="1657"/>
                </a:cubicBezTo>
                <a:cubicBezTo>
                  <a:pt x="828" y="1659"/>
                  <a:pt x="843" y="1661"/>
                  <a:pt x="839" y="1666"/>
                </a:cubicBezTo>
                <a:cubicBezTo>
                  <a:pt x="835" y="1671"/>
                  <a:pt x="836" y="1663"/>
                  <a:pt x="830" y="1665"/>
                </a:cubicBezTo>
                <a:cubicBezTo>
                  <a:pt x="823" y="1667"/>
                  <a:pt x="825" y="1668"/>
                  <a:pt x="822" y="1673"/>
                </a:cubicBezTo>
                <a:cubicBezTo>
                  <a:pt x="819" y="1678"/>
                  <a:pt x="818" y="1680"/>
                  <a:pt x="819" y="1683"/>
                </a:cubicBezTo>
                <a:cubicBezTo>
                  <a:pt x="820" y="1686"/>
                  <a:pt x="821" y="1678"/>
                  <a:pt x="823" y="1674"/>
                </a:cubicBezTo>
                <a:cubicBezTo>
                  <a:pt x="826" y="1670"/>
                  <a:pt x="828" y="1672"/>
                  <a:pt x="833" y="1672"/>
                </a:cubicBezTo>
                <a:cubicBezTo>
                  <a:pt x="839" y="1672"/>
                  <a:pt x="835" y="1675"/>
                  <a:pt x="831" y="1679"/>
                </a:cubicBezTo>
                <a:cubicBezTo>
                  <a:pt x="827" y="1683"/>
                  <a:pt x="828" y="1682"/>
                  <a:pt x="828" y="1686"/>
                </a:cubicBezTo>
                <a:cubicBezTo>
                  <a:pt x="829" y="1691"/>
                  <a:pt x="827" y="1691"/>
                  <a:pt x="824" y="1693"/>
                </a:cubicBezTo>
                <a:cubicBezTo>
                  <a:pt x="821" y="1696"/>
                  <a:pt x="821" y="1690"/>
                  <a:pt x="818" y="1691"/>
                </a:cubicBezTo>
                <a:cubicBezTo>
                  <a:pt x="815" y="1691"/>
                  <a:pt x="818" y="1693"/>
                  <a:pt x="818" y="1697"/>
                </a:cubicBezTo>
                <a:cubicBezTo>
                  <a:pt x="818" y="1700"/>
                  <a:pt x="819" y="1703"/>
                  <a:pt x="821" y="1703"/>
                </a:cubicBezTo>
                <a:cubicBezTo>
                  <a:pt x="822" y="1702"/>
                  <a:pt x="822" y="1698"/>
                  <a:pt x="824" y="1697"/>
                </a:cubicBezTo>
                <a:cubicBezTo>
                  <a:pt x="826" y="1696"/>
                  <a:pt x="830" y="1698"/>
                  <a:pt x="832" y="1698"/>
                </a:cubicBezTo>
                <a:cubicBezTo>
                  <a:pt x="834" y="1698"/>
                  <a:pt x="826" y="1689"/>
                  <a:pt x="833" y="1689"/>
                </a:cubicBezTo>
                <a:cubicBezTo>
                  <a:pt x="836" y="1688"/>
                  <a:pt x="832" y="1694"/>
                  <a:pt x="834" y="1696"/>
                </a:cubicBezTo>
                <a:cubicBezTo>
                  <a:pt x="836" y="1698"/>
                  <a:pt x="836" y="1695"/>
                  <a:pt x="839" y="1695"/>
                </a:cubicBezTo>
                <a:cubicBezTo>
                  <a:pt x="842" y="1695"/>
                  <a:pt x="843" y="1700"/>
                  <a:pt x="846" y="1698"/>
                </a:cubicBezTo>
                <a:cubicBezTo>
                  <a:pt x="849" y="1696"/>
                  <a:pt x="850" y="1693"/>
                  <a:pt x="848" y="1691"/>
                </a:cubicBezTo>
                <a:cubicBezTo>
                  <a:pt x="846" y="1689"/>
                  <a:pt x="846" y="1695"/>
                  <a:pt x="845" y="1693"/>
                </a:cubicBezTo>
                <a:cubicBezTo>
                  <a:pt x="844" y="1691"/>
                  <a:pt x="843" y="1693"/>
                  <a:pt x="843" y="1686"/>
                </a:cubicBezTo>
                <a:cubicBezTo>
                  <a:pt x="844" y="1680"/>
                  <a:pt x="848" y="1681"/>
                  <a:pt x="848" y="1681"/>
                </a:cubicBezTo>
                <a:cubicBezTo>
                  <a:pt x="858" y="1688"/>
                  <a:pt x="847" y="1681"/>
                  <a:pt x="852" y="1697"/>
                </a:cubicBezTo>
                <a:cubicBezTo>
                  <a:pt x="853" y="1700"/>
                  <a:pt x="855" y="1699"/>
                  <a:pt x="857" y="1698"/>
                </a:cubicBezTo>
                <a:cubicBezTo>
                  <a:pt x="859" y="1697"/>
                  <a:pt x="858" y="1693"/>
                  <a:pt x="860" y="1690"/>
                </a:cubicBezTo>
                <a:cubicBezTo>
                  <a:pt x="862" y="1687"/>
                  <a:pt x="864" y="1692"/>
                  <a:pt x="867" y="1690"/>
                </a:cubicBezTo>
                <a:cubicBezTo>
                  <a:pt x="870" y="1688"/>
                  <a:pt x="867" y="1686"/>
                  <a:pt x="864" y="1684"/>
                </a:cubicBezTo>
                <a:cubicBezTo>
                  <a:pt x="862" y="1681"/>
                  <a:pt x="864" y="1677"/>
                  <a:pt x="867" y="1676"/>
                </a:cubicBezTo>
                <a:cubicBezTo>
                  <a:pt x="871" y="1675"/>
                  <a:pt x="869" y="1681"/>
                  <a:pt x="870" y="1685"/>
                </a:cubicBezTo>
                <a:cubicBezTo>
                  <a:pt x="870" y="1690"/>
                  <a:pt x="874" y="1689"/>
                  <a:pt x="873" y="1692"/>
                </a:cubicBezTo>
                <a:cubicBezTo>
                  <a:pt x="872" y="1694"/>
                  <a:pt x="870" y="1695"/>
                  <a:pt x="867" y="1697"/>
                </a:cubicBezTo>
                <a:cubicBezTo>
                  <a:pt x="863" y="1699"/>
                  <a:pt x="867" y="1702"/>
                  <a:pt x="865" y="1705"/>
                </a:cubicBezTo>
                <a:cubicBezTo>
                  <a:pt x="864" y="1708"/>
                  <a:pt x="862" y="1706"/>
                  <a:pt x="860" y="1712"/>
                </a:cubicBezTo>
                <a:cubicBezTo>
                  <a:pt x="859" y="1718"/>
                  <a:pt x="863" y="1719"/>
                  <a:pt x="863" y="1716"/>
                </a:cubicBezTo>
                <a:cubicBezTo>
                  <a:pt x="863" y="1714"/>
                  <a:pt x="865" y="1712"/>
                  <a:pt x="868" y="1710"/>
                </a:cubicBezTo>
                <a:cubicBezTo>
                  <a:pt x="870" y="1708"/>
                  <a:pt x="868" y="1705"/>
                  <a:pt x="870" y="1702"/>
                </a:cubicBezTo>
                <a:cubicBezTo>
                  <a:pt x="871" y="1700"/>
                  <a:pt x="871" y="1699"/>
                  <a:pt x="871" y="1699"/>
                </a:cubicBezTo>
                <a:cubicBezTo>
                  <a:pt x="871" y="1699"/>
                  <a:pt x="874" y="1701"/>
                  <a:pt x="873" y="1706"/>
                </a:cubicBezTo>
                <a:cubicBezTo>
                  <a:pt x="872" y="1712"/>
                  <a:pt x="879" y="1709"/>
                  <a:pt x="877" y="1713"/>
                </a:cubicBezTo>
                <a:cubicBezTo>
                  <a:pt x="875" y="1717"/>
                  <a:pt x="878" y="1719"/>
                  <a:pt x="878" y="1719"/>
                </a:cubicBezTo>
                <a:cubicBezTo>
                  <a:pt x="878" y="1719"/>
                  <a:pt x="878" y="1717"/>
                  <a:pt x="881" y="1714"/>
                </a:cubicBezTo>
                <a:cubicBezTo>
                  <a:pt x="883" y="1711"/>
                  <a:pt x="879" y="1706"/>
                  <a:pt x="878" y="1705"/>
                </a:cubicBezTo>
                <a:cubicBezTo>
                  <a:pt x="876" y="1704"/>
                  <a:pt x="876" y="1702"/>
                  <a:pt x="875" y="1699"/>
                </a:cubicBezTo>
                <a:cubicBezTo>
                  <a:pt x="874" y="1695"/>
                  <a:pt x="875" y="1696"/>
                  <a:pt x="879" y="1691"/>
                </a:cubicBezTo>
                <a:cubicBezTo>
                  <a:pt x="882" y="1687"/>
                  <a:pt x="882" y="1686"/>
                  <a:pt x="883" y="1686"/>
                </a:cubicBezTo>
                <a:cubicBezTo>
                  <a:pt x="883" y="1686"/>
                  <a:pt x="883" y="1686"/>
                  <a:pt x="884" y="1686"/>
                </a:cubicBezTo>
                <a:cubicBezTo>
                  <a:pt x="887" y="1686"/>
                  <a:pt x="884" y="1689"/>
                  <a:pt x="882" y="1692"/>
                </a:cubicBezTo>
                <a:cubicBezTo>
                  <a:pt x="881" y="1695"/>
                  <a:pt x="880" y="1699"/>
                  <a:pt x="881" y="1701"/>
                </a:cubicBezTo>
                <a:cubicBezTo>
                  <a:pt x="881" y="1703"/>
                  <a:pt x="882" y="1710"/>
                  <a:pt x="882" y="1710"/>
                </a:cubicBezTo>
                <a:cubicBezTo>
                  <a:pt x="882" y="1710"/>
                  <a:pt x="886" y="1716"/>
                  <a:pt x="887" y="1714"/>
                </a:cubicBezTo>
                <a:cubicBezTo>
                  <a:pt x="889" y="1712"/>
                  <a:pt x="887" y="1710"/>
                  <a:pt x="885" y="1709"/>
                </a:cubicBezTo>
                <a:cubicBezTo>
                  <a:pt x="883" y="1707"/>
                  <a:pt x="885" y="1705"/>
                  <a:pt x="888" y="1702"/>
                </a:cubicBezTo>
                <a:cubicBezTo>
                  <a:pt x="890" y="1700"/>
                  <a:pt x="890" y="1706"/>
                  <a:pt x="892" y="1707"/>
                </a:cubicBezTo>
                <a:cubicBezTo>
                  <a:pt x="894" y="1707"/>
                  <a:pt x="893" y="1703"/>
                  <a:pt x="894" y="1701"/>
                </a:cubicBezTo>
                <a:cubicBezTo>
                  <a:pt x="894" y="1700"/>
                  <a:pt x="891" y="1698"/>
                  <a:pt x="889" y="1697"/>
                </a:cubicBezTo>
                <a:cubicBezTo>
                  <a:pt x="887" y="1696"/>
                  <a:pt x="885" y="1694"/>
                  <a:pt x="887" y="1691"/>
                </a:cubicBezTo>
                <a:cubicBezTo>
                  <a:pt x="888" y="1688"/>
                  <a:pt x="890" y="1693"/>
                  <a:pt x="892" y="1690"/>
                </a:cubicBezTo>
                <a:cubicBezTo>
                  <a:pt x="894" y="1687"/>
                  <a:pt x="895" y="1691"/>
                  <a:pt x="897" y="1687"/>
                </a:cubicBezTo>
                <a:cubicBezTo>
                  <a:pt x="899" y="1684"/>
                  <a:pt x="897" y="1681"/>
                  <a:pt x="893" y="1682"/>
                </a:cubicBezTo>
                <a:cubicBezTo>
                  <a:pt x="889" y="1683"/>
                  <a:pt x="890" y="1678"/>
                  <a:pt x="892" y="1675"/>
                </a:cubicBezTo>
                <a:cubicBezTo>
                  <a:pt x="894" y="1672"/>
                  <a:pt x="896" y="1678"/>
                  <a:pt x="897" y="1678"/>
                </a:cubicBezTo>
                <a:cubicBezTo>
                  <a:pt x="899" y="1677"/>
                  <a:pt x="900" y="1674"/>
                  <a:pt x="900" y="1671"/>
                </a:cubicBezTo>
                <a:cubicBezTo>
                  <a:pt x="900" y="1668"/>
                  <a:pt x="896" y="1673"/>
                  <a:pt x="894" y="1669"/>
                </a:cubicBezTo>
                <a:cubicBezTo>
                  <a:pt x="892" y="1665"/>
                  <a:pt x="896" y="1666"/>
                  <a:pt x="898" y="1663"/>
                </a:cubicBezTo>
                <a:cubicBezTo>
                  <a:pt x="900" y="1661"/>
                  <a:pt x="894" y="1660"/>
                  <a:pt x="893" y="1658"/>
                </a:cubicBezTo>
                <a:cubicBezTo>
                  <a:pt x="893" y="1656"/>
                  <a:pt x="897" y="1658"/>
                  <a:pt x="897" y="1654"/>
                </a:cubicBezTo>
                <a:cubicBezTo>
                  <a:pt x="898" y="1650"/>
                  <a:pt x="902" y="1649"/>
                  <a:pt x="905" y="1649"/>
                </a:cubicBezTo>
                <a:cubicBezTo>
                  <a:pt x="909" y="1649"/>
                  <a:pt x="906" y="1654"/>
                  <a:pt x="908" y="1653"/>
                </a:cubicBezTo>
                <a:cubicBezTo>
                  <a:pt x="910" y="1651"/>
                  <a:pt x="910" y="1648"/>
                  <a:pt x="913" y="1647"/>
                </a:cubicBezTo>
                <a:cubicBezTo>
                  <a:pt x="917" y="1647"/>
                  <a:pt x="915" y="1650"/>
                  <a:pt x="912" y="1655"/>
                </a:cubicBezTo>
                <a:cubicBezTo>
                  <a:pt x="909" y="1660"/>
                  <a:pt x="908" y="1665"/>
                  <a:pt x="910" y="1665"/>
                </a:cubicBezTo>
                <a:cubicBezTo>
                  <a:pt x="913" y="1665"/>
                  <a:pt x="910" y="1660"/>
                  <a:pt x="913" y="1659"/>
                </a:cubicBezTo>
                <a:cubicBezTo>
                  <a:pt x="917" y="1657"/>
                  <a:pt x="917" y="1654"/>
                  <a:pt x="918" y="1651"/>
                </a:cubicBezTo>
                <a:cubicBezTo>
                  <a:pt x="918" y="1647"/>
                  <a:pt x="918" y="1644"/>
                  <a:pt x="922" y="1642"/>
                </a:cubicBezTo>
                <a:cubicBezTo>
                  <a:pt x="925" y="1639"/>
                  <a:pt x="924" y="1649"/>
                  <a:pt x="922" y="1652"/>
                </a:cubicBezTo>
                <a:cubicBezTo>
                  <a:pt x="920" y="1656"/>
                  <a:pt x="921" y="1657"/>
                  <a:pt x="924" y="1660"/>
                </a:cubicBezTo>
                <a:cubicBezTo>
                  <a:pt x="926" y="1662"/>
                  <a:pt x="924" y="1665"/>
                  <a:pt x="921" y="1668"/>
                </a:cubicBezTo>
                <a:cubicBezTo>
                  <a:pt x="918" y="1671"/>
                  <a:pt x="917" y="1673"/>
                  <a:pt x="921" y="1674"/>
                </a:cubicBezTo>
                <a:cubicBezTo>
                  <a:pt x="925" y="1675"/>
                  <a:pt x="924" y="1671"/>
                  <a:pt x="928" y="1670"/>
                </a:cubicBezTo>
                <a:cubicBezTo>
                  <a:pt x="933" y="1670"/>
                  <a:pt x="934" y="1665"/>
                  <a:pt x="937" y="1662"/>
                </a:cubicBezTo>
                <a:cubicBezTo>
                  <a:pt x="940" y="1659"/>
                  <a:pt x="940" y="1660"/>
                  <a:pt x="942" y="1661"/>
                </a:cubicBezTo>
                <a:cubicBezTo>
                  <a:pt x="945" y="1661"/>
                  <a:pt x="942" y="1671"/>
                  <a:pt x="941" y="1673"/>
                </a:cubicBezTo>
                <a:cubicBezTo>
                  <a:pt x="939" y="1675"/>
                  <a:pt x="936" y="1678"/>
                  <a:pt x="938" y="1679"/>
                </a:cubicBezTo>
                <a:cubicBezTo>
                  <a:pt x="941" y="1679"/>
                  <a:pt x="944" y="1676"/>
                  <a:pt x="944" y="1676"/>
                </a:cubicBezTo>
                <a:cubicBezTo>
                  <a:pt x="944" y="1676"/>
                  <a:pt x="943" y="1679"/>
                  <a:pt x="947" y="1679"/>
                </a:cubicBezTo>
                <a:cubicBezTo>
                  <a:pt x="951" y="1679"/>
                  <a:pt x="951" y="1678"/>
                  <a:pt x="953" y="1675"/>
                </a:cubicBezTo>
                <a:cubicBezTo>
                  <a:pt x="956" y="1673"/>
                  <a:pt x="960" y="1673"/>
                  <a:pt x="962" y="1675"/>
                </a:cubicBezTo>
                <a:cubicBezTo>
                  <a:pt x="965" y="1676"/>
                  <a:pt x="960" y="1680"/>
                  <a:pt x="958" y="1682"/>
                </a:cubicBezTo>
                <a:cubicBezTo>
                  <a:pt x="955" y="1683"/>
                  <a:pt x="954" y="1685"/>
                  <a:pt x="952" y="1690"/>
                </a:cubicBezTo>
                <a:cubicBezTo>
                  <a:pt x="950" y="1694"/>
                  <a:pt x="953" y="1690"/>
                  <a:pt x="957" y="1691"/>
                </a:cubicBezTo>
                <a:cubicBezTo>
                  <a:pt x="961" y="1691"/>
                  <a:pt x="961" y="1685"/>
                  <a:pt x="964" y="1683"/>
                </a:cubicBezTo>
                <a:cubicBezTo>
                  <a:pt x="967" y="1681"/>
                  <a:pt x="967" y="1678"/>
                  <a:pt x="967" y="1673"/>
                </a:cubicBezTo>
                <a:cubicBezTo>
                  <a:pt x="966" y="1668"/>
                  <a:pt x="969" y="1669"/>
                  <a:pt x="970" y="1669"/>
                </a:cubicBezTo>
                <a:cubicBezTo>
                  <a:pt x="971" y="1670"/>
                  <a:pt x="968" y="1681"/>
                  <a:pt x="967" y="1685"/>
                </a:cubicBezTo>
                <a:cubicBezTo>
                  <a:pt x="965" y="1689"/>
                  <a:pt x="968" y="1690"/>
                  <a:pt x="970" y="1695"/>
                </a:cubicBezTo>
                <a:cubicBezTo>
                  <a:pt x="971" y="1700"/>
                  <a:pt x="974" y="1699"/>
                  <a:pt x="974" y="1698"/>
                </a:cubicBezTo>
                <a:cubicBezTo>
                  <a:pt x="973" y="1696"/>
                  <a:pt x="975" y="1693"/>
                  <a:pt x="977" y="1690"/>
                </a:cubicBezTo>
                <a:cubicBezTo>
                  <a:pt x="978" y="1687"/>
                  <a:pt x="978" y="1683"/>
                  <a:pt x="978" y="1683"/>
                </a:cubicBezTo>
                <a:cubicBezTo>
                  <a:pt x="978" y="1683"/>
                  <a:pt x="979" y="1686"/>
                  <a:pt x="981" y="1689"/>
                </a:cubicBezTo>
                <a:cubicBezTo>
                  <a:pt x="983" y="1692"/>
                  <a:pt x="984" y="1695"/>
                  <a:pt x="986" y="1696"/>
                </a:cubicBezTo>
                <a:cubicBezTo>
                  <a:pt x="988" y="1696"/>
                  <a:pt x="985" y="1693"/>
                  <a:pt x="986" y="1691"/>
                </a:cubicBezTo>
                <a:cubicBezTo>
                  <a:pt x="988" y="1690"/>
                  <a:pt x="988" y="1682"/>
                  <a:pt x="985" y="1680"/>
                </a:cubicBezTo>
                <a:cubicBezTo>
                  <a:pt x="982" y="1679"/>
                  <a:pt x="982" y="1679"/>
                  <a:pt x="980" y="1674"/>
                </a:cubicBezTo>
                <a:cubicBezTo>
                  <a:pt x="978" y="1670"/>
                  <a:pt x="980" y="1669"/>
                  <a:pt x="980" y="1667"/>
                </a:cubicBezTo>
                <a:cubicBezTo>
                  <a:pt x="980" y="1664"/>
                  <a:pt x="980" y="1665"/>
                  <a:pt x="983" y="1664"/>
                </a:cubicBezTo>
                <a:cubicBezTo>
                  <a:pt x="987" y="1663"/>
                  <a:pt x="988" y="1672"/>
                  <a:pt x="988" y="1672"/>
                </a:cubicBezTo>
                <a:cubicBezTo>
                  <a:pt x="988" y="1672"/>
                  <a:pt x="989" y="1666"/>
                  <a:pt x="988" y="1661"/>
                </a:cubicBezTo>
                <a:cubicBezTo>
                  <a:pt x="988" y="1660"/>
                  <a:pt x="992" y="1660"/>
                  <a:pt x="992" y="1659"/>
                </a:cubicBezTo>
                <a:cubicBezTo>
                  <a:pt x="992" y="1658"/>
                  <a:pt x="991" y="1657"/>
                  <a:pt x="991" y="1656"/>
                </a:cubicBezTo>
                <a:cubicBezTo>
                  <a:pt x="990" y="1654"/>
                  <a:pt x="995" y="1657"/>
                  <a:pt x="997" y="1656"/>
                </a:cubicBezTo>
                <a:cubicBezTo>
                  <a:pt x="999" y="1655"/>
                  <a:pt x="999" y="1650"/>
                  <a:pt x="998" y="1647"/>
                </a:cubicBezTo>
                <a:cubicBezTo>
                  <a:pt x="998" y="1644"/>
                  <a:pt x="1004" y="1647"/>
                  <a:pt x="1006" y="1647"/>
                </a:cubicBezTo>
                <a:cubicBezTo>
                  <a:pt x="1009" y="1647"/>
                  <a:pt x="1008" y="1653"/>
                  <a:pt x="1007" y="1654"/>
                </a:cubicBezTo>
                <a:cubicBezTo>
                  <a:pt x="1005" y="1655"/>
                  <a:pt x="1002" y="1656"/>
                  <a:pt x="1001" y="1657"/>
                </a:cubicBezTo>
                <a:cubicBezTo>
                  <a:pt x="999" y="1659"/>
                  <a:pt x="1001" y="1661"/>
                  <a:pt x="999" y="1662"/>
                </a:cubicBezTo>
                <a:cubicBezTo>
                  <a:pt x="997" y="1663"/>
                  <a:pt x="996" y="1662"/>
                  <a:pt x="994" y="1663"/>
                </a:cubicBezTo>
                <a:cubicBezTo>
                  <a:pt x="992" y="1663"/>
                  <a:pt x="992" y="1667"/>
                  <a:pt x="993" y="1668"/>
                </a:cubicBezTo>
                <a:cubicBezTo>
                  <a:pt x="995" y="1669"/>
                  <a:pt x="996" y="1667"/>
                  <a:pt x="998" y="1665"/>
                </a:cubicBezTo>
                <a:cubicBezTo>
                  <a:pt x="1000" y="1663"/>
                  <a:pt x="1003" y="1664"/>
                  <a:pt x="1005" y="1667"/>
                </a:cubicBezTo>
                <a:cubicBezTo>
                  <a:pt x="1007" y="1669"/>
                  <a:pt x="1003" y="1672"/>
                  <a:pt x="1000" y="1674"/>
                </a:cubicBezTo>
                <a:cubicBezTo>
                  <a:pt x="998" y="1676"/>
                  <a:pt x="995" y="1678"/>
                  <a:pt x="993" y="1682"/>
                </a:cubicBezTo>
                <a:cubicBezTo>
                  <a:pt x="992" y="1686"/>
                  <a:pt x="993" y="1688"/>
                  <a:pt x="995" y="1687"/>
                </a:cubicBezTo>
                <a:cubicBezTo>
                  <a:pt x="996" y="1686"/>
                  <a:pt x="999" y="1686"/>
                  <a:pt x="999" y="1683"/>
                </a:cubicBezTo>
                <a:cubicBezTo>
                  <a:pt x="999" y="1681"/>
                  <a:pt x="1000" y="1680"/>
                  <a:pt x="1002" y="1678"/>
                </a:cubicBezTo>
                <a:cubicBezTo>
                  <a:pt x="1005" y="1676"/>
                  <a:pt x="1006" y="1681"/>
                  <a:pt x="1006" y="1681"/>
                </a:cubicBezTo>
                <a:cubicBezTo>
                  <a:pt x="1006" y="1681"/>
                  <a:pt x="1012" y="1686"/>
                  <a:pt x="1012" y="1683"/>
                </a:cubicBezTo>
                <a:cubicBezTo>
                  <a:pt x="1012" y="1680"/>
                  <a:pt x="1012" y="1674"/>
                  <a:pt x="1014" y="1674"/>
                </a:cubicBezTo>
                <a:cubicBezTo>
                  <a:pt x="1015" y="1675"/>
                  <a:pt x="1016" y="1680"/>
                  <a:pt x="1019" y="1678"/>
                </a:cubicBezTo>
                <a:cubicBezTo>
                  <a:pt x="1021" y="1675"/>
                  <a:pt x="1020" y="1671"/>
                  <a:pt x="1022" y="1669"/>
                </a:cubicBezTo>
                <a:cubicBezTo>
                  <a:pt x="1025" y="1667"/>
                  <a:pt x="1023" y="1669"/>
                  <a:pt x="1026" y="1672"/>
                </a:cubicBezTo>
                <a:cubicBezTo>
                  <a:pt x="1029" y="1675"/>
                  <a:pt x="1027" y="1674"/>
                  <a:pt x="1030" y="1671"/>
                </a:cubicBezTo>
                <a:cubicBezTo>
                  <a:pt x="1033" y="1668"/>
                  <a:pt x="1032" y="1668"/>
                  <a:pt x="1035" y="1668"/>
                </a:cubicBezTo>
                <a:cubicBezTo>
                  <a:pt x="1038" y="1669"/>
                  <a:pt x="1035" y="1671"/>
                  <a:pt x="1035" y="1675"/>
                </a:cubicBezTo>
                <a:cubicBezTo>
                  <a:pt x="1035" y="1679"/>
                  <a:pt x="1030" y="1682"/>
                  <a:pt x="1033" y="1683"/>
                </a:cubicBezTo>
                <a:cubicBezTo>
                  <a:pt x="1036" y="1684"/>
                  <a:pt x="1040" y="1674"/>
                  <a:pt x="1040" y="1672"/>
                </a:cubicBezTo>
                <a:cubicBezTo>
                  <a:pt x="1040" y="1670"/>
                  <a:pt x="1040" y="1664"/>
                  <a:pt x="1041" y="1662"/>
                </a:cubicBezTo>
                <a:cubicBezTo>
                  <a:pt x="1042" y="1660"/>
                  <a:pt x="1041" y="1657"/>
                  <a:pt x="1039" y="1654"/>
                </a:cubicBezTo>
                <a:cubicBezTo>
                  <a:pt x="1037" y="1651"/>
                  <a:pt x="1042" y="1649"/>
                  <a:pt x="1047" y="1648"/>
                </a:cubicBezTo>
                <a:cubicBezTo>
                  <a:pt x="1052" y="1648"/>
                  <a:pt x="1047" y="1654"/>
                  <a:pt x="1044" y="1657"/>
                </a:cubicBezTo>
                <a:cubicBezTo>
                  <a:pt x="1041" y="1659"/>
                  <a:pt x="1041" y="1663"/>
                  <a:pt x="1044" y="1663"/>
                </a:cubicBezTo>
                <a:cubicBezTo>
                  <a:pt x="1047" y="1663"/>
                  <a:pt x="1043" y="1673"/>
                  <a:pt x="1044" y="1676"/>
                </a:cubicBezTo>
                <a:cubicBezTo>
                  <a:pt x="1045" y="1680"/>
                  <a:pt x="1047" y="1680"/>
                  <a:pt x="1045" y="1683"/>
                </a:cubicBezTo>
                <a:cubicBezTo>
                  <a:pt x="1044" y="1687"/>
                  <a:pt x="1039" y="1685"/>
                  <a:pt x="1038" y="1688"/>
                </a:cubicBezTo>
                <a:cubicBezTo>
                  <a:pt x="1038" y="1690"/>
                  <a:pt x="1044" y="1687"/>
                  <a:pt x="1047" y="1687"/>
                </a:cubicBezTo>
                <a:cubicBezTo>
                  <a:pt x="1050" y="1687"/>
                  <a:pt x="1051" y="1684"/>
                  <a:pt x="1049" y="1682"/>
                </a:cubicBezTo>
                <a:cubicBezTo>
                  <a:pt x="1048" y="1680"/>
                  <a:pt x="1052" y="1678"/>
                  <a:pt x="1049" y="1676"/>
                </a:cubicBezTo>
                <a:cubicBezTo>
                  <a:pt x="1046" y="1675"/>
                  <a:pt x="1046" y="1671"/>
                  <a:pt x="1048" y="1669"/>
                </a:cubicBezTo>
                <a:cubicBezTo>
                  <a:pt x="1051" y="1667"/>
                  <a:pt x="1052" y="1666"/>
                  <a:pt x="1052" y="1669"/>
                </a:cubicBezTo>
                <a:cubicBezTo>
                  <a:pt x="1052" y="1672"/>
                  <a:pt x="1056" y="1681"/>
                  <a:pt x="1059" y="1681"/>
                </a:cubicBezTo>
                <a:cubicBezTo>
                  <a:pt x="1062" y="1682"/>
                  <a:pt x="1063" y="1679"/>
                  <a:pt x="1061" y="1678"/>
                </a:cubicBezTo>
                <a:cubicBezTo>
                  <a:pt x="1059" y="1677"/>
                  <a:pt x="1056" y="1674"/>
                  <a:pt x="1055" y="1671"/>
                </a:cubicBezTo>
                <a:cubicBezTo>
                  <a:pt x="1054" y="1668"/>
                  <a:pt x="1057" y="1664"/>
                  <a:pt x="1058" y="1671"/>
                </a:cubicBezTo>
                <a:cubicBezTo>
                  <a:pt x="1059" y="1678"/>
                  <a:pt x="1063" y="1676"/>
                  <a:pt x="1063" y="1676"/>
                </a:cubicBezTo>
                <a:cubicBezTo>
                  <a:pt x="1063" y="1676"/>
                  <a:pt x="1061" y="1674"/>
                  <a:pt x="1063" y="1671"/>
                </a:cubicBezTo>
                <a:cubicBezTo>
                  <a:pt x="1065" y="1669"/>
                  <a:pt x="1064" y="1663"/>
                  <a:pt x="1059" y="1661"/>
                </a:cubicBezTo>
                <a:cubicBezTo>
                  <a:pt x="1053" y="1659"/>
                  <a:pt x="1054" y="1651"/>
                  <a:pt x="1057" y="1651"/>
                </a:cubicBezTo>
                <a:cubicBezTo>
                  <a:pt x="1060" y="1650"/>
                  <a:pt x="1061" y="1653"/>
                  <a:pt x="1060" y="1656"/>
                </a:cubicBezTo>
                <a:cubicBezTo>
                  <a:pt x="1060" y="1659"/>
                  <a:pt x="1065" y="1661"/>
                  <a:pt x="1065" y="1661"/>
                </a:cubicBezTo>
                <a:cubicBezTo>
                  <a:pt x="1065" y="1661"/>
                  <a:pt x="1063" y="1656"/>
                  <a:pt x="1065" y="1654"/>
                </a:cubicBezTo>
                <a:cubicBezTo>
                  <a:pt x="1067" y="1653"/>
                  <a:pt x="1069" y="1654"/>
                  <a:pt x="1069" y="1658"/>
                </a:cubicBezTo>
                <a:cubicBezTo>
                  <a:pt x="1068" y="1661"/>
                  <a:pt x="1069" y="1661"/>
                  <a:pt x="1075" y="1661"/>
                </a:cubicBezTo>
                <a:cubicBezTo>
                  <a:pt x="1080" y="1661"/>
                  <a:pt x="1076" y="1664"/>
                  <a:pt x="1078" y="1666"/>
                </a:cubicBezTo>
                <a:cubicBezTo>
                  <a:pt x="1080" y="1667"/>
                  <a:pt x="1081" y="1663"/>
                  <a:pt x="1079" y="1661"/>
                </a:cubicBezTo>
                <a:cubicBezTo>
                  <a:pt x="1077" y="1659"/>
                  <a:pt x="1079" y="1657"/>
                  <a:pt x="1081" y="1656"/>
                </a:cubicBezTo>
                <a:cubicBezTo>
                  <a:pt x="1084" y="1654"/>
                  <a:pt x="1086" y="1660"/>
                  <a:pt x="1086" y="1660"/>
                </a:cubicBezTo>
                <a:cubicBezTo>
                  <a:pt x="1086" y="1660"/>
                  <a:pt x="1088" y="1657"/>
                  <a:pt x="1088" y="1654"/>
                </a:cubicBezTo>
                <a:cubicBezTo>
                  <a:pt x="1088" y="1651"/>
                  <a:pt x="1085" y="1651"/>
                  <a:pt x="1084" y="1647"/>
                </a:cubicBezTo>
                <a:cubicBezTo>
                  <a:pt x="1082" y="1643"/>
                  <a:pt x="1087" y="1634"/>
                  <a:pt x="1091" y="1635"/>
                </a:cubicBezTo>
                <a:cubicBezTo>
                  <a:pt x="1096" y="1636"/>
                  <a:pt x="1094" y="1637"/>
                  <a:pt x="1091" y="1640"/>
                </a:cubicBezTo>
                <a:cubicBezTo>
                  <a:pt x="1087" y="1643"/>
                  <a:pt x="1088" y="1646"/>
                  <a:pt x="1092" y="1650"/>
                </a:cubicBezTo>
                <a:cubicBezTo>
                  <a:pt x="1095" y="1653"/>
                  <a:pt x="1091" y="1656"/>
                  <a:pt x="1095" y="1658"/>
                </a:cubicBezTo>
                <a:cubicBezTo>
                  <a:pt x="1098" y="1660"/>
                  <a:pt x="1099" y="1657"/>
                  <a:pt x="1103" y="1659"/>
                </a:cubicBezTo>
                <a:cubicBezTo>
                  <a:pt x="1107" y="1661"/>
                  <a:pt x="1103" y="1663"/>
                  <a:pt x="1105" y="1666"/>
                </a:cubicBezTo>
                <a:cubicBezTo>
                  <a:pt x="1106" y="1668"/>
                  <a:pt x="1108" y="1668"/>
                  <a:pt x="1109" y="1663"/>
                </a:cubicBezTo>
                <a:cubicBezTo>
                  <a:pt x="1111" y="1658"/>
                  <a:pt x="1111" y="1655"/>
                  <a:pt x="1107" y="1651"/>
                </a:cubicBezTo>
                <a:cubicBezTo>
                  <a:pt x="1102" y="1647"/>
                  <a:pt x="1106" y="1647"/>
                  <a:pt x="1102" y="1639"/>
                </a:cubicBezTo>
                <a:cubicBezTo>
                  <a:pt x="1099" y="1631"/>
                  <a:pt x="1099" y="1627"/>
                  <a:pt x="1102" y="1632"/>
                </a:cubicBezTo>
                <a:cubicBezTo>
                  <a:pt x="1105" y="1637"/>
                  <a:pt x="1114" y="1637"/>
                  <a:pt x="1108" y="1634"/>
                </a:cubicBezTo>
                <a:cubicBezTo>
                  <a:pt x="1103" y="1631"/>
                  <a:pt x="1104" y="1627"/>
                  <a:pt x="1104" y="1627"/>
                </a:cubicBezTo>
                <a:cubicBezTo>
                  <a:pt x="1104" y="1627"/>
                  <a:pt x="1111" y="1629"/>
                  <a:pt x="1109" y="1628"/>
                </a:cubicBezTo>
                <a:cubicBezTo>
                  <a:pt x="1106" y="1627"/>
                  <a:pt x="1107" y="1622"/>
                  <a:pt x="1107" y="1622"/>
                </a:cubicBezTo>
                <a:cubicBezTo>
                  <a:pt x="1106" y="1616"/>
                  <a:pt x="1106" y="1616"/>
                  <a:pt x="1106" y="1616"/>
                </a:cubicBezTo>
                <a:cubicBezTo>
                  <a:pt x="1106" y="1616"/>
                  <a:pt x="1107" y="1609"/>
                  <a:pt x="1106" y="1607"/>
                </a:cubicBezTo>
                <a:cubicBezTo>
                  <a:pt x="1105" y="1604"/>
                  <a:pt x="1103" y="1600"/>
                  <a:pt x="1102" y="1596"/>
                </a:cubicBezTo>
                <a:cubicBezTo>
                  <a:pt x="1102" y="1592"/>
                  <a:pt x="1106" y="1593"/>
                  <a:pt x="1108" y="1591"/>
                </a:cubicBezTo>
                <a:cubicBezTo>
                  <a:pt x="1110" y="1590"/>
                  <a:pt x="1108" y="1585"/>
                  <a:pt x="1109" y="1585"/>
                </a:cubicBezTo>
                <a:cubicBezTo>
                  <a:pt x="1110" y="1585"/>
                  <a:pt x="1111" y="1587"/>
                  <a:pt x="1112" y="1591"/>
                </a:cubicBezTo>
                <a:cubicBezTo>
                  <a:pt x="1113" y="1596"/>
                  <a:pt x="1116" y="1598"/>
                  <a:pt x="1117" y="1602"/>
                </a:cubicBezTo>
                <a:cubicBezTo>
                  <a:pt x="1119" y="1607"/>
                  <a:pt x="1121" y="1617"/>
                  <a:pt x="1124" y="1623"/>
                </a:cubicBezTo>
                <a:cubicBezTo>
                  <a:pt x="1126" y="1629"/>
                  <a:pt x="1126" y="1645"/>
                  <a:pt x="1125" y="1661"/>
                </a:cubicBezTo>
                <a:cubicBezTo>
                  <a:pt x="1124" y="1676"/>
                  <a:pt x="1127" y="1684"/>
                  <a:pt x="1126" y="1689"/>
                </a:cubicBezTo>
                <a:cubicBezTo>
                  <a:pt x="1126" y="1694"/>
                  <a:pt x="1124" y="1691"/>
                  <a:pt x="1122" y="1695"/>
                </a:cubicBezTo>
                <a:cubicBezTo>
                  <a:pt x="1120" y="1700"/>
                  <a:pt x="1123" y="1707"/>
                  <a:pt x="1124" y="1709"/>
                </a:cubicBezTo>
                <a:cubicBezTo>
                  <a:pt x="1125" y="1711"/>
                  <a:pt x="1125" y="1714"/>
                  <a:pt x="1124" y="1716"/>
                </a:cubicBezTo>
                <a:cubicBezTo>
                  <a:pt x="1123" y="1718"/>
                  <a:pt x="1121" y="1719"/>
                  <a:pt x="1119" y="1720"/>
                </a:cubicBezTo>
                <a:cubicBezTo>
                  <a:pt x="1118" y="1722"/>
                  <a:pt x="1119" y="1727"/>
                  <a:pt x="1118" y="1731"/>
                </a:cubicBezTo>
                <a:cubicBezTo>
                  <a:pt x="1118" y="1736"/>
                  <a:pt x="1122" y="1742"/>
                  <a:pt x="1124" y="1745"/>
                </a:cubicBezTo>
                <a:cubicBezTo>
                  <a:pt x="1126" y="1748"/>
                  <a:pt x="1123" y="1757"/>
                  <a:pt x="1125" y="1758"/>
                </a:cubicBezTo>
                <a:cubicBezTo>
                  <a:pt x="1125" y="1759"/>
                  <a:pt x="1125" y="1759"/>
                  <a:pt x="1125" y="1759"/>
                </a:cubicBezTo>
                <a:cubicBezTo>
                  <a:pt x="1125" y="1759"/>
                  <a:pt x="1124" y="1760"/>
                  <a:pt x="1125" y="1769"/>
                </a:cubicBezTo>
                <a:cubicBezTo>
                  <a:pt x="1126" y="1780"/>
                  <a:pt x="1123" y="1804"/>
                  <a:pt x="1122" y="1813"/>
                </a:cubicBezTo>
                <a:cubicBezTo>
                  <a:pt x="1121" y="1822"/>
                  <a:pt x="1120" y="1851"/>
                  <a:pt x="1120" y="1862"/>
                </a:cubicBezTo>
                <a:cubicBezTo>
                  <a:pt x="1121" y="1872"/>
                  <a:pt x="1117" y="1887"/>
                  <a:pt x="1117" y="1899"/>
                </a:cubicBezTo>
                <a:cubicBezTo>
                  <a:pt x="1117" y="1911"/>
                  <a:pt x="1116" y="1953"/>
                  <a:pt x="1116" y="1953"/>
                </a:cubicBezTo>
                <a:cubicBezTo>
                  <a:pt x="1116" y="1953"/>
                  <a:pt x="1114" y="1955"/>
                  <a:pt x="1113" y="1960"/>
                </a:cubicBezTo>
                <a:cubicBezTo>
                  <a:pt x="1111" y="1965"/>
                  <a:pt x="1112" y="1973"/>
                  <a:pt x="1112" y="1979"/>
                </a:cubicBezTo>
                <a:cubicBezTo>
                  <a:pt x="1111" y="1986"/>
                  <a:pt x="1109" y="1991"/>
                  <a:pt x="1107" y="2000"/>
                </a:cubicBezTo>
                <a:cubicBezTo>
                  <a:pt x="1106" y="2009"/>
                  <a:pt x="1107" y="2007"/>
                  <a:pt x="1109" y="2009"/>
                </a:cubicBezTo>
                <a:cubicBezTo>
                  <a:pt x="1110" y="2011"/>
                  <a:pt x="1108" y="2017"/>
                  <a:pt x="1106" y="2031"/>
                </a:cubicBezTo>
                <a:cubicBezTo>
                  <a:pt x="1104" y="2044"/>
                  <a:pt x="1106" y="2059"/>
                  <a:pt x="1105" y="2062"/>
                </a:cubicBezTo>
                <a:cubicBezTo>
                  <a:pt x="1105" y="2065"/>
                  <a:pt x="1104" y="2074"/>
                  <a:pt x="1104" y="2076"/>
                </a:cubicBezTo>
                <a:cubicBezTo>
                  <a:pt x="1105" y="2079"/>
                  <a:pt x="1104" y="2084"/>
                  <a:pt x="1103" y="2087"/>
                </a:cubicBezTo>
                <a:cubicBezTo>
                  <a:pt x="1102" y="2090"/>
                  <a:pt x="1102" y="2092"/>
                  <a:pt x="1102" y="2092"/>
                </a:cubicBezTo>
                <a:cubicBezTo>
                  <a:pt x="1102" y="2092"/>
                  <a:pt x="1099" y="2094"/>
                  <a:pt x="1098" y="2094"/>
                </a:cubicBezTo>
                <a:cubicBezTo>
                  <a:pt x="1096" y="2094"/>
                  <a:pt x="1096" y="2097"/>
                  <a:pt x="1096" y="2097"/>
                </a:cubicBezTo>
                <a:cubicBezTo>
                  <a:pt x="1096" y="2097"/>
                  <a:pt x="1094" y="2096"/>
                  <a:pt x="1091" y="2097"/>
                </a:cubicBezTo>
                <a:cubicBezTo>
                  <a:pt x="1088" y="2098"/>
                  <a:pt x="1090" y="2101"/>
                  <a:pt x="1090" y="2101"/>
                </a:cubicBezTo>
                <a:cubicBezTo>
                  <a:pt x="1218" y="2101"/>
                  <a:pt x="1218" y="2101"/>
                  <a:pt x="1218" y="2101"/>
                </a:cubicBezTo>
                <a:cubicBezTo>
                  <a:pt x="1217" y="2098"/>
                  <a:pt x="1215" y="2095"/>
                  <a:pt x="1211" y="2094"/>
                </a:cubicBezTo>
                <a:cubicBezTo>
                  <a:pt x="1209" y="2094"/>
                  <a:pt x="1208" y="2094"/>
                  <a:pt x="1207" y="2090"/>
                </a:cubicBezTo>
                <a:cubicBezTo>
                  <a:pt x="1207" y="2085"/>
                  <a:pt x="1209" y="2084"/>
                  <a:pt x="1207" y="2079"/>
                </a:cubicBezTo>
                <a:cubicBezTo>
                  <a:pt x="1204" y="2074"/>
                  <a:pt x="1205" y="2066"/>
                  <a:pt x="1205" y="2060"/>
                </a:cubicBezTo>
                <a:cubicBezTo>
                  <a:pt x="1204" y="2053"/>
                  <a:pt x="1204" y="2045"/>
                  <a:pt x="1204" y="2035"/>
                </a:cubicBezTo>
                <a:cubicBezTo>
                  <a:pt x="1204" y="2026"/>
                  <a:pt x="1201" y="2022"/>
                  <a:pt x="1200" y="2012"/>
                </a:cubicBezTo>
                <a:cubicBezTo>
                  <a:pt x="1198" y="2001"/>
                  <a:pt x="1201" y="1973"/>
                  <a:pt x="1204" y="1956"/>
                </a:cubicBezTo>
                <a:cubicBezTo>
                  <a:pt x="1206" y="1940"/>
                  <a:pt x="1208" y="1931"/>
                  <a:pt x="1209" y="1920"/>
                </a:cubicBezTo>
                <a:cubicBezTo>
                  <a:pt x="1211" y="1910"/>
                  <a:pt x="1214" y="1899"/>
                  <a:pt x="1214" y="1894"/>
                </a:cubicBezTo>
                <a:cubicBezTo>
                  <a:pt x="1215" y="1889"/>
                  <a:pt x="1216" y="1878"/>
                  <a:pt x="1217" y="1873"/>
                </a:cubicBezTo>
                <a:cubicBezTo>
                  <a:pt x="1217" y="1867"/>
                  <a:pt x="1220" y="1846"/>
                  <a:pt x="1220" y="1846"/>
                </a:cubicBezTo>
                <a:cubicBezTo>
                  <a:pt x="1220" y="1846"/>
                  <a:pt x="1221" y="1845"/>
                  <a:pt x="1221" y="1845"/>
                </a:cubicBezTo>
                <a:cubicBezTo>
                  <a:pt x="1221" y="1845"/>
                  <a:pt x="1222" y="1844"/>
                  <a:pt x="1223" y="1842"/>
                </a:cubicBezTo>
                <a:cubicBezTo>
                  <a:pt x="1223" y="1840"/>
                  <a:pt x="1224" y="1839"/>
                  <a:pt x="1225" y="1838"/>
                </a:cubicBezTo>
                <a:cubicBezTo>
                  <a:pt x="1226" y="1838"/>
                  <a:pt x="1225" y="1839"/>
                  <a:pt x="1226" y="1841"/>
                </a:cubicBezTo>
                <a:cubicBezTo>
                  <a:pt x="1226" y="1843"/>
                  <a:pt x="1227" y="1843"/>
                  <a:pt x="1227" y="1844"/>
                </a:cubicBezTo>
                <a:cubicBezTo>
                  <a:pt x="1228" y="1845"/>
                  <a:pt x="1227" y="1846"/>
                  <a:pt x="1228" y="1846"/>
                </a:cubicBezTo>
                <a:cubicBezTo>
                  <a:pt x="1229" y="1846"/>
                  <a:pt x="1229" y="1845"/>
                  <a:pt x="1229" y="1844"/>
                </a:cubicBezTo>
                <a:cubicBezTo>
                  <a:pt x="1229" y="1843"/>
                  <a:pt x="1228" y="1842"/>
                  <a:pt x="1228" y="1842"/>
                </a:cubicBezTo>
                <a:cubicBezTo>
                  <a:pt x="1227" y="1842"/>
                  <a:pt x="1227" y="1840"/>
                  <a:pt x="1227" y="1838"/>
                </a:cubicBezTo>
                <a:cubicBezTo>
                  <a:pt x="1227" y="1837"/>
                  <a:pt x="1226" y="1837"/>
                  <a:pt x="1228" y="1836"/>
                </a:cubicBezTo>
                <a:cubicBezTo>
                  <a:pt x="1229" y="1834"/>
                  <a:pt x="1230" y="1831"/>
                  <a:pt x="1228" y="1831"/>
                </a:cubicBezTo>
                <a:cubicBezTo>
                  <a:pt x="1227" y="1831"/>
                  <a:pt x="1228" y="1834"/>
                  <a:pt x="1226" y="1836"/>
                </a:cubicBezTo>
                <a:cubicBezTo>
                  <a:pt x="1223" y="1839"/>
                  <a:pt x="1222" y="1841"/>
                  <a:pt x="1222" y="1841"/>
                </a:cubicBezTo>
                <a:cubicBezTo>
                  <a:pt x="1222" y="1841"/>
                  <a:pt x="1223" y="1839"/>
                  <a:pt x="1223" y="1831"/>
                </a:cubicBezTo>
                <a:cubicBezTo>
                  <a:pt x="1222" y="1823"/>
                  <a:pt x="1222" y="1814"/>
                  <a:pt x="1222" y="1814"/>
                </a:cubicBezTo>
                <a:cubicBezTo>
                  <a:pt x="1222" y="1814"/>
                  <a:pt x="1222" y="1811"/>
                  <a:pt x="1225" y="1808"/>
                </a:cubicBezTo>
                <a:cubicBezTo>
                  <a:pt x="1228" y="1804"/>
                  <a:pt x="1230" y="1795"/>
                  <a:pt x="1235" y="1787"/>
                </a:cubicBezTo>
                <a:cubicBezTo>
                  <a:pt x="1240" y="1780"/>
                  <a:pt x="1241" y="1773"/>
                  <a:pt x="1244" y="1764"/>
                </a:cubicBezTo>
                <a:cubicBezTo>
                  <a:pt x="1248" y="1755"/>
                  <a:pt x="1252" y="1746"/>
                  <a:pt x="1257" y="1738"/>
                </a:cubicBezTo>
                <a:cubicBezTo>
                  <a:pt x="1262" y="1731"/>
                  <a:pt x="1271" y="1705"/>
                  <a:pt x="1273" y="1702"/>
                </a:cubicBezTo>
                <a:cubicBezTo>
                  <a:pt x="1276" y="1698"/>
                  <a:pt x="1275" y="1695"/>
                  <a:pt x="1277" y="1694"/>
                </a:cubicBezTo>
                <a:cubicBezTo>
                  <a:pt x="1279" y="1693"/>
                  <a:pt x="1280" y="1689"/>
                  <a:pt x="1280" y="1685"/>
                </a:cubicBezTo>
                <a:cubicBezTo>
                  <a:pt x="1280" y="1680"/>
                  <a:pt x="1281" y="1678"/>
                  <a:pt x="1284" y="1677"/>
                </a:cubicBezTo>
                <a:cubicBezTo>
                  <a:pt x="1287" y="1676"/>
                  <a:pt x="1285" y="1674"/>
                  <a:pt x="1288" y="1673"/>
                </a:cubicBezTo>
                <a:cubicBezTo>
                  <a:pt x="1292" y="1672"/>
                  <a:pt x="1290" y="1669"/>
                  <a:pt x="1293" y="1668"/>
                </a:cubicBezTo>
                <a:cubicBezTo>
                  <a:pt x="1296" y="1666"/>
                  <a:pt x="1297" y="1670"/>
                  <a:pt x="1298" y="1672"/>
                </a:cubicBezTo>
                <a:cubicBezTo>
                  <a:pt x="1299" y="1674"/>
                  <a:pt x="1296" y="1680"/>
                  <a:pt x="1298" y="1681"/>
                </a:cubicBezTo>
                <a:cubicBezTo>
                  <a:pt x="1300" y="1681"/>
                  <a:pt x="1298" y="1677"/>
                  <a:pt x="1299" y="1673"/>
                </a:cubicBezTo>
                <a:cubicBezTo>
                  <a:pt x="1300" y="1670"/>
                  <a:pt x="1300" y="1669"/>
                  <a:pt x="1297" y="1666"/>
                </a:cubicBezTo>
                <a:cubicBezTo>
                  <a:pt x="1295" y="1663"/>
                  <a:pt x="1293" y="1656"/>
                  <a:pt x="1294" y="1655"/>
                </a:cubicBezTo>
                <a:cubicBezTo>
                  <a:pt x="1295" y="1653"/>
                  <a:pt x="1296" y="1650"/>
                  <a:pt x="1299" y="1648"/>
                </a:cubicBezTo>
                <a:cubicBezTo>
                  <a:pt x="1302" y="1646"/>
                  <a:pt x="1300" y="1651"/>
                  <a:pt x="1303" y="1651"/>
                </a:cubicBezTo>
                <a:cubicBezTo>
                  <a:pt x="1307" y="1651"/>
                  <a:pt x="1303" y="1648"/>
                  <a:pt x="1305" y="1646"/>
                </a:cubicBezTo>
                <a:cubicBezTo>
                  <a:pt x="1308" y="1644"/>
                  <a:pt x="1311" y="1647"/>
                  <a:pt x="1313" y="1645"/>
                </a:cubicBezTo>
                <a:cubicBezTo>
                  <a:pt x="1315" y="1644"/>
                  <a:pt x="1315" y="1640"/>
                  <a:pt x="1311" y="1642"/>
                </a:cubicBezTo>
                <a:cubicBezTo>
                  <a:pt x="1308" y="1645"/>
                  <a:pt x="1306" y="1639"/>
                  <a:pt x="1306" y="1637"/>
                </a:cubicBezTo>
                <a:cubicBezTo>
                  <a:pt x="1306" y="1634"/>
                  <a:pt x="1310" y="1633"/>
                  <a:pt x="1313" y="1632"/>
                </a:cubicBezTo>
                <a:cubicBezTo>
                  <a:pt x="1316" y="1632"/>
                  <a:pt x="1312" y="1635"/>
                  <a:pt x="1315" y="1636"/>
                </a:cubicBezTo>
                <a:cubicBezTo>
                  <a:pt x="1317" y="1637"/>
                  <a:pt x="1315" y="1642"/>
                  <a:pt x="1319" y="1643"/>
                </a:cubicBezTo>
                <a:cubicBezTo>
                  <a:pt x="1322" y="1644"/>
                  <a:pt x="1323" y="1638"/>
                  <a:pt x="1324" y="1635"/>
                </a:cubicBezTo>
                <a:cubicBezTo>
                  <a:pt x="1324" y="1633"/>
                  <a:pt x="1326" y="1631"/>
                  <a:pt x="1323" y="1629"/>
                </a:cubicBezTo>
                <a:cubicBezTo>
                  <a:pt x="1319" y="1628"/>
                  <a:pt x="1319" y="1623"/>
                  <a:pt x="1317" y="1619"/>
                </a:cubicBezTo>
                <a:cubicBezTo>
                  <a:pt x="1315" y="1615"/>
                  <a:pt x="1315" y="1614"/>
                  <a:pt x="1319" y="1611"/>
                </a:cubicBezTo>
                <a:cubicBezTo>
                  <a:pt x="1322" y="1609"/>
                  <a:pt x="1322" y="1613"/>
                  <a:pt x="1321" y="1616"/>
                </a:cubicBezTo>
                <a:cubicBezTo>
                  <a:pt x="1321" y="1619"/>
                  <a:pt x="1322" y="1622"/>
                  <a:pt x="1324" y="1628"/>
                </a:cubicBezTo>
                <a:cubicBezTo>
                  <a:pt x="1326" y="1633"/>
                  <a:pt x="1330" y="1632"/>
                  <a:pt x="1332" y="1637"/>
                </a:cubicBezTo>
                <a:cubicBezTo>
                  <a:pt x="1335" y="1641"/>
                  <a:pt x="1333" y="1640"/>
                  <a:pt x="1329" y="1642"/>
                </a:cubicBezTo>
                <a:cubicBezTo>
                  <a:pt x="1324" y="1645"/>
                  <a:pt x="1327" y="1645"/>
                  <a:pt x="1324" y="1648"/>
                </a:cubicBezTo>
                <a:cubicBezTo>
                  <a:pt x="1321" y="1651"/>
                  <a:pt x="1323" y="1652"/>
                  <a:pt x="1326" y="1657"/>
                </a:cubicBezTo>
                <a:cubicBezTo>
                  <a:pt x="1329" y="1661"/>
                  <a:pt x="1326" y="1657"/>
                  <a:pt x="1328" y="1655"/>
                </a:cubicBezTo>
                <a:cubicBezTo>
                  <a:pt x="1330" y="1654"/>
                  <a:pt x="1329" y="1655"/>
                  <a:pt x="1331" y="1654"/>
                </a:cubicBezTo>
                <a:cubicBezTo>
                  <a:pt x="1334" y="1653"/>
                  <a:pt x="1334" y="1659"/>
                  <a:pt x="1338" y="1658"/>
                </a:cubicBezTo>
                <a:cubicBezTo>
                  <a:pt x="1342" y="1656"/>
                  <a:pt x="1335" y="1651"/>
                  <a:pt x="1342" y="1649"/>
                </a:cubicBezTo>
                <a:cubicBezTo>
                  <a:pt x="1349" y="1647"/>
                  <a:pt x="1343" y="1653"/>
                  <a:pt x="1346" y="1652"/>
                </a:cubicBezTo>
                <a:cubicBezTo>
                  <a:pt x="1350" y="1651"/>
                  <a:pt x="1347" y="1647"/>
                  <a:pt x="1350" y="1647"/>
                </a:cubicBezTo>
                <a:cubicBezTo>
                  <a:pt x="1353" y="1647"/>
                  <a:pt x="1349" y="1648"/>
                  <a:pt x="1352" y="1652"/>
                </a:cubicBezTo>
                <a:cubicBezTo>
                  <a:pt x="1354" y="1657"/>
                  <a:pt x="1349" y="1655"/>
                  <a:pt x="1346" y="1659"/>
                </a:cubicBezTo>
                <a:cubicBezTo>
                  <a:pt x="1342" y="1662"/>
                  <a:pt x="1344" y="1666"/>
                  <a:pt x="1348" y="1663"/>
                </a:cubicBezTo>
                <a:cubicBezTo>
                  <a:pt x="1351" y="1660"/>
                  <a:pt x="1348" y="1658"/>
                  <a:pt x="1355" y="1658"/>
                </a:cubicBezTo>
                <a:cubicBezTo>
                  <a:pt x="1361" y="1658"/>
                  <a:pt x="1358" y="1661"/>
                  <a:pt x="1355" y="1664"/>
                </a:cubicBezTo>
                <a:cubicBezTo>
                  <a:pt x="1351" y="1667"/>
                  <a:pt x="1353" y="1672"/>
                  <a:pt x="1346" y="1674"/>
                </a:cubicBezTo>
                <a:cubicBezTo>
                  <a:pt x="1339" y="1675"/>
                  <a:pt x="1340" y="1681"/>
                  <a:pt x="1335" y="1685"/>
                </a:cubicBezTo>
                <a:cubicBezTo>
                  <a:pt x="1330" y="1689"/>
                  <a:pt x="1331" y="1692"/>
                  <a:pt x="1335" y="1695"/>
                </a:cubicBezTo>
                <a:cubicBezTo>
                  <a:pt x="1338" y="1699"/>
                  <a:pt x="1336" y="1692"/>
                  <a:pt x="1343" y="1688"/>
                </a:cubicBezTo>
                <a:cubicBezTo>
                  <a:pt x="1350" y="1684"/>
                  <a:pt x="1345" y="1688"/>
                  <a:pt x="1344" y="1693"/>
                </a:cubicBezTo>
                <a:cubicBezTo>
                  <a:pt x="1342" y="1697"/>
                  <a:pt x="1335" y="1697"/>
                  <a:pt x="1336" y="1703"/>
                </a:cubicBezTo>
                <a:cubicBezTo>
                  <a:pt x="1336" y="1710"/>
                  <a:pt x="1340" y="1701"/>
                  <a:pt x="1344" y="1704"/>
                </a:cubicBezTo>
                <a:cubicBezTo>
                  <a:pt x="1348" y="1707"/>
                  <a:pt x="1341" y="1707"/>
                  <a:pt x="1346" y="1710"/>
                </a:cubicBezTo>
                <a:cubicBezTo>
                  <a:pt x="1351" y="1712"/>
                  <a:pt x="1347" y="1708"/>
                  <a:pt x="1351" y="1706"/>
                </a:cubicBezTo>
                <a:cubicBezTo>
                  <a:pt x="1356" y="1705"/>
                  <a:pt x="1352" y="1708"/>
                  <a:pt x="1355" y="1710"/>
                </a:cubicBezTo>
                <a:cubicBezTo>
                  <a:pt x="1358" y="1712"/>
                  <a:pt x="1358" y="1710"/>
                  <a:pt x="1362" y="1708"/>
                </a:cubicBezTo>
                <a:cubicBezTo>
                  <a:pt x="1365" y="1705"/>
                  <a:pt x="1361" y="1702"/>
                  <a:pt x="1365" y="1700"/>
                </a:cubicBezTo>
                <a:cubicBezTo>
                  <a:pt x="1370" y="1697"/>
                  <a:pt x="1366" y="1705"/>
                  <a:pt x="1369" y="1702"/>
                </a:cubicBezTo>
                <a:cubicBezTo>
                  <a:pt x="1373" y="1700"/>
                  <a:pt x="1375" y="1705"/>
                  <a:pt x="1374" y="1707"/>
                </a:cubicBezTo>
                <a:cubicBezTo>
                  <a:pt x="1373" y="1709"/>
                  <a:pt x="1370" y="1707"/>
                  <a:pt x="1366" y="1711"/>
                </a:cubicBezTo>
                <a:cubicBezTo>
                  <a:pt x="1362" y="1715"/>
                  <a:pt x="1368" y="1714"/>
                  <a:pt x="1368" y="1718"/>
                </a:cubicBezTo>
                <a:cubicBezTo>
                  <a:pt x="1369" y="1721"/>
                  <a:pt x="1370" y="1722"/>
                  <a:pt x="1372" y="1720"/>
                </a:cubicBezTo>
                <a:cubicBezTo>
                  <a:pt x="1375" y="1718"/>
                  <a:pt x="1375" y="1715"/>
                  <a:pt x="1377" y="1717"/>
                </a:cubicBezTo>
                <a:cubicBezTo>
                  <a:pt x="1379" y="1719"/>
                  <a:pt x="1373" y="1721"/>
                  <a:pt x="1373" y="1726"/>
                </a:cubicBezTo>
                <a:cubicBezTo>
                  <a:pt x="1373" y="1731"/>
                  <a:pt x="1374" y="1731"/>
                  <a:pt x="1378" y="1731"/>
                </a:cubicBezTo>
                <a:cubicBezTo>
                  <a:pt x="1381" y="1730"/>
                  <a:pt x="1380" y="1726"/>
                  <a:pt x="1381" y="1723"/>
                </a:cubicBezTo>
                <a:cubicBezTo>
                  <a:pt x="1382" y="1719"/>
                  <a:pt x="1383" y="1722"/>
                  <a:pt x="1383" y="1717"/>
                </a:cubicBezTo>
                <a:cubicBezTo>
                  <a:pt x="1384" y="1712"/>
                  <a:pt x="1383" y="1710"/>
                  <a:pt x="1385" y="1706"/>
                </a:cubicBezTo>
                <a:cubicBezTo>
                  <a:pt x="1387" y="1703"/>
                  <a:pt x="1388" y="1706"/>
                  <a:pt x="1391" y="1705"/>
                </a:cubicBezTo>
                <a:cubicBezTo>
                  <a:pt x="1395" y="1704"/>
                  <a:pt x="1394" y="1703"/>
                  <a:pt x="1393" y="1699"/>
                </a:cubicBezTo>
                <a:cubicBezTo>
                  <a:pt x="1392" y="1694"/>
                  <a:pt x="1394" y="1693"/>
                  <a:pt x="1397" y="1693"/>
                </a:cubicBezTo>
                <a:cubicBezTo>
                  <a:pt x="1400" y="1692"/>
                  <a:pt x="1397" y="1696"/>
                  <a:pt x="1399" y="1699"/>
                </a:cubicBezTo>
                <a:cubicBezTo>
                  <a:pt x="1401" y="1701"/>
                  <a:pt x="1397" y="1705"/>
                  <a:pt x="1395" y="1707"/>
                </a:cubicBezTo>
                <a:cubicBezTo>
                  <a:pt x="1392" y="1709"/>
                  <a:pt x="1390" y="1708"/>
                  <a:pt x="1388" y="1711"/>
                </a:cubicBezTo>
                <a:cubicBezTo>
                  <a:pt x="1387" y="1713"/>
                  <a:pt x="1389" y="1714"/>
                  <a:pt x="1388" y="1717"/>
                </a:cubicBezTo>
                <a:cubicBezTo>
                  <a:pt x="1388" y="1720"/>
                  <a:pt x="1387" y="1721"/>
                  <a:pt x="1388" y="1724"/>
                </a:cubicBezTo>
                <a:cubicBezTo>
                  <a:pt x="1389" y="1728"/>
                  <a:pt x="1390" y="1728"/>
                  <a:pt x="1392" y="1727"/>
                </a:cubicBezTo>
                <a:cubicBezTo>
                  <a:pt x="1395" y="1725"/>
                  <a:pt x="1396" y="1730"/>
                  <a:pt x="1399" y="1730"/>
                </a:cubicBezTo>
                <a:cubicBezTo>
                  <a:pt x="1401" y="1731"/>
                  <a:pt x="1400" y="1728"/>
                  <a:pt x="1398" y="1726"/>
                </a:cubicBezTo>
                <a:cubicBezTo>
                  <a:pt x="1395" y="1723"/>
                  <a:pt x="1396" y="1722"/>
                  <a:pt x="1398" y="1720"/>
                </a:cubicBezTo>
                <a:cubicBezTo>
                  <a:pt x="1400" y="1718"/>
                  <a:pt x="1400" y="1721"/>
                  <a:pt x="1402" y="1722"/>
                </a:cubicBezTo>
                <a:cubicBezTo>
                  <a:pt x="1404" y="1722"/>
                  <a:pt x="1402" y="1727"/>
                  <a:pt x="1404" y="1727"/>
                </a:cubicBezTo>
                <a:cubicBezTo>
                  <a:pt x="1405" y="1727"/>
                  <a:pt x="1405" y="1726"/>
                  <a:pt x="1406" y="1724"/>
                </a:cubicBezTo>
                <a:cubicBezTo>
                  <a:pt x="1406" y="1722"/>
                  <a:pt x="1407" y="1720"/>
                  <a:pt x="1403" y="1719"/>
                </a:cubicBezTo>
                <a:cubicBezTo>
                  <a:pt x="1400" y="1718"/>
                  <a:pt x="1401" y="1715"/>
                  <a:pt x="1400" y="1711"/>
                </a:cubicBezTo>
                <a:cubicBezTo>
                  <a:pt x="1399" y="1707"/>
                  <a:pt x="1401" y="1710"/>
                  <a:pt x="1404" y="1709"/>
                </a:cubicBezTo>
                <a:cubicBezTo>
                  <a:pt x="1406" y="1708"/>
                  <a:pt x="1405" y="1713"/>
                  <a:pt x="1407" y="1713"/>
                </a:cubicBezTo>
                <a:cubicBezTo>
                  <a:pt x="1409" y="1714"/>
                  <a:pt x="1410" y="1712"/>
                  <a:pt x="1409" y="1709"/>
                </a:cubicBezTo>
                <a:cubicBezTo>
                  <a:pt x="1407" y="1707"/>
                  <a:pt x="1410" y="1706"/>
                  <a:pt x="1412" y="1705"/>
                </a:cubicBezTo>
                <a:cubicBezTo>
                  <a:pt x="1415" y="1704"/>
                  <a:pt x="1413" y="1709"/>
                  <a:pt x="1417" y="1708"/>
                </a:cubicBezTo>
                <a:cubicBezTo>
                  <a:pt x="1421" y="1708"/>
                  <a:pt x="1419" y="1708"/>
                  <a:pt x="1422" y="1709"/>
                </a:cubicBezTo>
                <a:cubicBezTo>
                  <a:pt x="1426" y="1709"/>
                  <a:pt x="1422" y="1715"/>
                  <a:pt x="1424" y="1714"/>
                </a:cubicBezTo>
                <a:cubicBezTo>
                  <a:pt x="1425" y="1714"/>
                  <a:pt x="1425" y="1710"/>
                  <a:pt x="1428" y="1709"/>
                </a:cubicBezTo>
                <a:cubicBezTo>
                  <a:pt x="1430" y="1707"/>
                  <a:pt x="1424" y="1706"/>
                  <a:pt x="1422" y="1704"/>
                </a:cubicBezTo>
                <a:cubicBezTo>
                  <a:pt x="1420" y="1703"/>
                  <a:pt x="1421" y="1700"/>
                  <a:pt x="1418" y="1698"/>
                </a:cubicBezTo>
                <a:cubicBezTo>
                  <a:pt x="1415" y="1697"/>
                  <a:pt x="1415" y="1695"/>
                  <a:pt x="1418" y="1692"/>
                </a:cubicBezTo>
                <a:cubicBezTo>
                  <a:pt x="1422" y="1689"/>
                  <a:pt x="1418" y="1694"/>
                  <a:pt x="1422" y="1695"/>
                </a:cubicBezTo>
                <a:cubicBezTo>
                  <a:pt x="1426" y="1696"/>
                  <a:pt x="1425" y="1695"/>
                  <a:pt x="1427" y="1693"/>
                </a:cubicBezTo>
                <a:cubicBezTo>
                  <a:pt x="1429" y="1690"/>
                  <a:pt x="1427" y="1689"/>
                  <a:pt x="1423" y="1688"/>
                </a:cubicBezTo>
                <a:cubicBezTo>
                  <a:pt x="1420" y="1688"/>
                  <a:pt x="1422" y="1684"/>
                  <a:pt x="1423" y="1682"/>
                </a:cubicBezTo>
                <a:cubicBezTo>
                  <a:pt x="1424" y="1680"/>
                  <a:pt x="1426" y="1689"/>
                  <a:pt x="1430" y="1690"/>
                </a:cubicBezTo>
                <a:cubicBezTo>
                  <a:pt x="1433" y="1691"/>
                  <a:pt x="1430" y="1696"/>
                  <a:pt x="1432" y="1696"/>
                </a:cubicBezTo>
                <a:cubicBezTo>
                  <a:pt x="1434" y="1697"/>
                  <a:pt x="1433" y="1693"/>
                  <a:pt x="1436" y="1691"/>
                </a:cubicBezTo>
                <a:cubicBezTo>
                  <a:pt x="1438" y="1689"/>
                  <a:pt x="1435" y="1687"/>
                  <a:pt x="1436" y="1684"/>
                </a:cubicBezTo>
                <a:cubicBezTo>
                  <a:pt x="1437" y="1681"/>
                  <a:pt x="1435" y="1680"/>
                  <a:pt x="1431" y="1677"/>
                </a:cubicBezTo>
                <a:cubicBezTo>
                  <a:pt x="1427" y="1675"/>
                  <a:pt x="1427" y="1671"/>
                  <a:pt x="1426" y="1668"/>
                </a:cubicBezTo>
                <a:cubicBezTo>
                  <a:pt x="1425" y="1664"/>
                  <a:pt x="1424" y="1659"/>
                  <a:pt x="1420" y="1661"/>
                </a:cubicBezTo>
                <a:cubicBezTo>
                  <a:pt x="1415" y="1662"/>
                  <a:pt x="1418" y="1668"/>
                  <a:pt x="1415" y="1666"/>
                </a:cubicBezTo>
                <a:cubicBezTo>
                  <a:pt x="1411" y="1664"/>
                  <a:pt x="1411" y="1661"/>
                  <a:pt x="1414" y="1661"/>
                </a:cubicBezTo>
                <a:cubicBezTo>
                  <a:pt x="1417" y="1660"/>
                  <a:pt x="1419" y="1659"/>
                  <a:pt x="1416" y="1658"/>
                </a:cubicBezTo>
                <a:cubicBezTo>
                  <a:pt x="1413" y="1657"/>
                  <a:pt x="1415" y="1652"/>
                  <a:pt x="1418" y="1650"/>
                </a:cubicBezTo>
                <a:cubicBezTo>
                  <a:pt x="1421" y="1648"/>
                  <a:pt x="1421" y="1656"/>
                  <a:pt x="1422" y="1657"/>
                </a:cubicBezTo>
                <a:cubicBezTo>
                  <a:pt x="1423" y="1658"/>
                  <a:pt x="1426" y="1658"/>
                  <a:pt x="1427" y="1657"/>
                </a:cubicBezTo>
                <a:cubicBezTo>
                  <a:pt x="1429" y="1655"/>
                  <a:pt x="1426" y="1653"/>
                  <a:pt x="1431" y="1648"/>
                </a:cubicBezTo>
                <a:cubicBezTo>
                  <a:pt x="1436" y="1644"/>
                  <a:pt x="1434" y="1650"/>
                  <a:pt x="1434" y="1654"/>
                </a:cubicBezTo>
                <a:cubicBezTo>
                  <a:pt x="1434" y="1658"/>
                  <a:pt x="1429" y="1656"/>
                  <a:pt x="1429" y="1658"/>
                </a:cubicBezTo>
                <a:cubicBezTo>
                  <a:pt x="1429" y="1660"/>
                  <a:pt x="1429" y="1662"/>
                  <a:pt x="1432" y="1663"/>
                </a:cubicBezTo>
                <a:cubicBezTo>
                  <a:pt x="1436" y="1665"/>
                  <a:pt x="1437" y="1660"/>
                  <a:pt x="1439" y="1662"/>
                </a:cubicBezTo>
                <a:cubicBezTo>
                  <a:pt x="1442" y="1664"/>
                  <a:pt x="1441" y="1668"/>
                  <a:pt x="1444" y="1667"/>
                </a:cubicBezTo>
                <a:cubicBezTo>
                  <a:pt x="1447" y="1667"/>
                  <a:pt x="1448" y="1662"/>
                  <a:pt x="1452" y="1665"/>
                </a:cubicBezTo>
                <a:cubicBezTo>
                  <a:pt x="1456" y="1667"/>
                  <a:pt x="1455" y="1668"/>
                  <a:pt x="1449" y="1672"/>
                </a:cubicBezTo>
                <a:cubicBezTo>
                  <a:pt x="1443" y="1676"/>
                  <a:pt x="1442" y="1675"/>
                  <a:pt x="1439" y="1679"/>
                </a:cubicBezTo>
                <a:cubicBezTo>
                  <a:pt x="1436" y="1683"/>
                  <a:pt x="1439" y="1682"/>
                  <a:pt x="1442" y="1684"/>
                </a:cubicBezTo>
                <a:cubicBezTo>
                  <a:pt x="1444" y="1685"/>
                  <a:pt x="1441" y="1688"/>
                  <a:pt x="1443" y="1691"/>
                </a:cubicBezTo>
                <a:cubicBezTo>
                  <a:pt x="1445" y="1693"/>
                  <a:pt x="1445" y="1689"/>
                  <a:pt x="1447" y="1685"/>
                </a:cubicBezTo>
                <a:cubicBezTo>
                  <a:pt x="1448" y="1680"/>
                  <a:pt x="1447" y="1681"/>
                  <a:pt x="1451" y="1681"/>
                </a:cubicBezTo>
                <a:cubicBezTo>
                  <a:pt x="1455" y="1680"/>
                  <a:pt x="1453" y="1683"/>
                  <a:pt x="1453" y="1686"/>
                </a:cubicBezTo>
                <a:cubicBezTo>
                  <a:pt x="1453" y="1689"/>
                  <a:pt x="1448" y="1692"/>
                  <a:pt x="1447" y="1696"/>
                </a:cubicBezTo>
                <a:cubicBezTo>
                  <a:pt x="1446" y="1700"/>
                  <a:pt x="1446" y="1701"/>
                  <a:pt x="1450" y="1701"/>
                </a:cubicBezTo>
                <a:cubicBezTo>
                  <a:pt x="1454" y="1701"/>
                  <a:pt x="1453" y="1705"/>
                  <a:pt x="1457" y="1704"/>
                </a:cubicBezTo>
                <a:cubicBezTo>
                  <a:pt x="1461" y="1704"/>
                  <a:pt x="1460" y="1700"/>
                  <a:pt x="1459" y="1696"/>
                </a:cubicBezTo>
                <a:cubicBezTo>
                  <a:pt x="1457" y="1692"/>
                  <a:pt x="1459" y="1689"/>
                  <a:pt x="1463" y="1690"/>
                </a:cubicBezTo>
                <a:cubicBezTo>
                  <a:pt x="1467" y="1690"/>
                  <a:pt x="1462" y="1693"/>
                  <a:pt x="1466" y="1695"/>
                </a:cubicBezTo>
                <a:cubicBezTo>
                  <a:pt x="1470" y="1697"/>
                  <a:pt x="1470" y="1697"/>
                  <a:pt x="1470" y="1700"/>
                </a:cubicBezTo>
                <a:cubicBezTo>
                  <a:pt x="1470" y="1704"/>
                  <a:pt x="1471" y="1708"/>
                  <a:pt x="1473" y="1709"/>
                </a:cubicBezTo>
                <a:cubicBezTo>
                  <a:pt x="1476" y="1710"/>
                  <a:pt x="1476" y="1707"/>
                  <a:pt x="1478" y="1703"/>
                </a:cubicBezTo>
                <a:cubicBezTo>
                  <a:pt x="1480" y="1699"/>
                  <a:pt x="1480" y="1699"/>
                  <a:pt x="1482" y="1697"/>
                </a:cubicBezTo>
                <a:cubicBezTo>
                  <a:pt x="1485" y="1695"/>
                  <a:pt x="1485" y="1696"/>
                  <a:pt x="1488" y="1703"/>
                </a:cubicBezTo>
                <a:cubicBezTo>
                  <a:pt x="1490" y="1709"/>
                  <a:pt x="1483" y="1710"/>
                  <a:pt x="1484" y="1713"/>
                </a:cubicBezTo>
                <a:cubicBezTo>
                  <a:pt x="1484" y="1715"/>
                  <a:pt x="1490" y="1713"/>
                  <a:pt x="1490" y="1713"/>
                </a:cubicBezTo>
                <a:cubicBezTo>
                  <a:pt x="1490" y="1713"/>
                  <a:pt x="1487" y="1718"/>
                  <a:pt x="1489" y="1719"/>
                </a:cubicBezTo>
                <a:cubicBezTo>
                  <a:pt x="1490" y="1721"/>
                  <a:pt x="1490" y="1718"/>
                  <a:pt x="1492" y="1719"/>
                </a:cubicBezTo>
                <a:cubicBezTo>
                  <a:pt x="1493" y="1720"/>
                  <a:pt x="1490" y="1722"/>
                  <a:pt x="1493" y="1724"/>
                </a:cubicBezTo>
                <a:cubicBezTo>
                  <a:pt x="1496" y="1727"/>
                  <a:pt x="1495" y="1724"/>
                  <a:pt x="1497" y="1721"/>
                </a:cubicBezTo>
                <a:cubicBezTo>
                  <a:pt x="1499" y="1718"/>
                  <a:pt x="1497" y="1718"/>
                  <a:pt x="1497" y="1713"/>
                </a:cubicBezTo>
                <a:cubicBezTo>
                  <a:pt x="1497" y="1708"/>
                  <a:pt x="1505" y="1707"/>
                  <a:pt x="1503" y="1711"/>
                </a:cubicBezTo>
                <a:cubicBezTo>
                  <a:pt x="1500" y="1716"/>
                  <a:pt x="1505" y="1713"/>
                  <a:pt x="1503" y="1720"/>
                </a:cubicBezTo>
                <a:cubicBezTo>
                  <a:pt x="1501" y="1727"/>
                  <a:pt x="1503" y="1724"/>
                  <a:pt x="1506" y="1730"/>
                </a:cubicBezTo>
                <a:cubicBezTo>
                  <a:pt x="1510" y="1735"/>
                  <a:pt x="1508" y="1734"/>
                  <a:pt x="1510" y="1732"/>
                </a:cubicBezTo>
                <a:cubicBezTo>
                  <a:pt x="1512" y="1729"/>
                  <a:pt x="1512" y="1728"/>
                  <a:pt x="1516" y="1727"/>
                </a:cubicBezTo>
                <a:cubicBezTo>
                  <a:pt x="1519" y="1726"/>
                  <a:pt x="1518" y="1733"/>
                  <a:pt x="1521" y="1732"/>
                </a:cubicBezTo>
                <a:cubicBezTo>
                  <a:pt x="1523" y="1731"/>
                  <a:pt x="1520" y="1730"/>
                  <a:pt x="1522" y="1727"/>
                </a:cubicBezTo>
                <a:cubicBezTo>
                  <a:pt x="1523" y="1725"/>
                  <a:pt x="1521" y="1722"/>
                  <a:pt x="1517" y="1720"/>
                </a:cubicBezTo>
                <a:cubicBezTo>
                  <a:pt x="1512" y="1718"/>
                  <a:pt x="1511" y="1716"/>
                  <a:pt x="1511" y="1710"/>
                </a:cubicBezTo>
                <a:cubicBezTo>
                  <a:pt x="1510" y="1705"/>
                  <a:pt x="1513" y="1707"/>
                  <a:pt x="1516" y="1707"/>
                </a:cubicBezTo>
                <a:cubicBezTo>
                  <a:pt x="1518" y="1707"/>
                  <a:pt x="1516" y="1711"/>
                  <a:pt x="1518" y="1715"/>
                </a:cubicBezTo>
                <a:cubicBezTo>
                  <a:pt x="1520" y="1718"/>
                  <a:pt x="1524" y="1718"/>
                  <a:pt x="1524" y="1722"/>
                </a:cubicBezTo>
                <a:cubicBezTo>
                  <a:pt x="1524" y="1725"/>
                  <a:pt x="1525" y="1730"/>
                  <a:pt x="1529" y="1729"/>
                </a:cubicBezTo>
                <a:cubicBezTo>
                  <a:pt x="1533" y="1728"/>
                  <a:pt x="1527" y="1724"/>
                  <a:pt x="1530" y="1723"/>
                </a:cubicBezTo>
                <a:cubicBezTo>
                  <a:pt x="1534" y="1722"/>
                  <a:pt x="1535" y="1723"/>
                  <a:pt x="1537" y="1721"/>
                </a:cubicBezTo>
                <a:cubicBezTo>
                  <a:pt x="1540" y="1718"/>
                  <a:pt x="1540" y="1717"/>
                  <a:pt x="1538" y="1714"/>
                </a:cubicBezTo>
                <a:cubicBezTo>
                  <a:pt x="1536" y="1711"/>
                  <a:pt x="1537" y="1715"/>
                  <a:pt x="1533" y="1715"/>
                </a:cubicBezTo>
                <a:cubicBezTo>
                  <a:pt x="1528" y="1715"/>
                  <a:pt x="1533" y="1712"/>
                  <a:pt x="1529" y="1709"/>
                </a:cubicBezTo>
                <a:cubicBezTo>
                  <a:pt x="1526" y="1707"/>
                  <a:pt x="1525" y="1706"/>
                  <a:pt x="1527" y="1702"/>
                </a:cubicBezTo>
                <a:cubicBezTo>
                  <a:pt x="1529" y="1698"/>
                  <a:pt x="1530" y="1703"/>
                  <a:pt x="1533" y="1705"/>
                </a:cubicBezTo>
                <a:cubicBezTo>
                  <a:pt x="1536" y="1706"/>
                  <a:pt x="1538" y="1707"/>
                  <a:pt x="1542" y="1706"/>
                </a:cubicBezTo>
                <a:cubicBezTo>
                  <a:pt x="1546" y="1705"/>
                  <a:pt x="1548" y="1708"/>
                  <a:pt x="1549" y="1706"/>
                </a:cubicBezTo>
                <a:cubicBezTo>
                  <a:pt x="1550" y="1705"/>
                  <a:pt x="1547" y="1704"/>
                  <a:pt x="1545" y="1702"/>
                </a:cubicBezTo>
                <a:cubicBezTo>
                  <a:pt x="1542" y="1701"/>
                  <a:pt x="1542" y="1701"/>
                  <a:pt x="1542" y="1698"/>
                </a:cubicBezTo>
                <a:cubicBezTo>
                  <a:pt x="1542" y="1696"/>
                  <a:pt x="1542" y="1694"/>
                  <a:pt x="1539" y="1692"/>
                </a:cubicBezTo>
                <a:cubicBezTo>
                  <a:pt x="1536" y="1691"/>
                  <a:pt x="1539" y="1691"/>
                  <a:pt x="1538" y="1685"/>
                </a:cubicBezTo>
                <a:cubicBezTo>
                  <a:pt x="1538" y="1679"/>
                  <a:pt x="1536" y="1685"/>
                  <a:pt x="1532" y="1681"/>
                </a:cubicBezTo>
                <a:cubicBezTo>
                  <a:pt x="1528" y="1677"/>
                  <a:pt x="1529" y="1675"/>
                  <a:pt x="1534" y="1676"/>
                </a:cubicBezTo>
                <a:cubicBezTo>
                  <a:pt x="1540" y="1676"/>
                  <a:pt x="1538" y="1683"/>
                  <a:pt x="1541" y="1685"/>
                </a:cubicBezTo>
                <a:cubicBezTo>
                  <a:pt x="1545" y="1687"/>
                  <a:pt x="1542" y="1687"/>
                  <a:pt x="1542" y="1691"/>
                </a:cubicBezTo>
                <a:cubicBezTo>
                  <a:pt x="1542" y="1695"/>
                  <a:pt x="1544" y="1694"/>
                  <a:pt x="1546" y="1693"/>
                </a:cubicBezTo>
                <a:cubicBezTo>
                  <a:pt x="1547" y="1692"/>
                  <a:pt x="1546" y="1692"/>
                  <a:pt x="1547" y="1690"/>
                </a:cubicBezTo>
                <a:cubicBezTo>
                  <a:pt x="1548" y="1688"/>
                  <a:pt x="1544" y="1682"/>
                  <a:pt x="1550" y="1689"/>
                </a:cubicBezTo>
                <a:cubicBezTo>
                  <a:pt x="1555" y="1696"/>
                  <a:pt x="1555" y="1690"/>
                  <a:pt x="1555" y="1690"/>
                </a:cubicBezTo>
                <a:cubicBezTo>
                  <a:pt x="1555" y="1690"/>
                  <a:pt x="1558" y="1696"/>
                  <a:pt x="1561" y="1695"/>
                </a:cubicBezTo>
                <a:cubicBezTo>
                  <a:pt x="1564" y="1694"/>
                  <a:pt x="1560" y="1693"/>
                  <a:pt x="1558" y="1689"/>
                </a:cubicBezTo>
                <a:cubicBezTo>
                  <a:pt x="1556" y="1685"/>
                  <a:pt x="1562" y="1687"/>
                  <a:pt x="1562" y="1687"/>
                </a:cubicBezTo>
                <a:cubicBezTo>
                  <a:pt x="1562" y="1687"/>
                  <a:pt x="1566" y="1688"/>
                  <a:pt x="1567" y="1686"/>
                </a:cubicBezTo>
                <a:cubicBezTo>
                  <a:pt x="1568" y="1684"/>
                  <a:pt x="1564" y="1682"/>
                  <a:pt x="1562" y="1682"/>
                </a:cubicBezTo>
                <a:cubicBezTo>
                  <a:pt x="1560" y="1681"/>
                  <a:pt x="1561" y="1678"/>
                  <a:pt x="1561" y="1674"/>
                </a:cubicBezTo>
                <a:cubicBezTo>
                  <a:pt x="1560" y="1669"/>
                  <a:pt x="1556" y="1672"/>
                  <a:pt x="1556" y="1672"/>
                </a:cubicBezTo>
                <a:cubicBezTo>
                  <a:pt x="1556" y="1672"/>
                  <a:pt x="1558" y="1670"/>
                  <a:pt x="1553" y="1668"/>
                </a:cubicBezTo>
                <a:cubicBezTo>
                  <a:pt x="1547" y="1666"/>
                  <a:pt x="1550" y="1665"/>
                  <a:pt x="1551" y="1662"/>
                </a:cubicBezTo>
                <a:cubicBezTo>
                  <a:pt x="1552" y="1659"/>
                  <a:pt x="1556" y="1660"/>
                  <a:pt x="1556" y="1660"/>
                </a:cubicBezTo>
                <a:cubicBezTo>
                  <a:pt x="1556" y="1660"/>
                  <a:pt x="1557" y="1665"/>
                  <a:pt x="1560" y="1663"/>
                </a:cubicBezTo>
                <a:cubicBezTo>
                  <a:pt x="1563" y="1662"/>
                  <a:pt x="1561" y="1656"/>
                  <a:pt x="1561" y="1656"/>
                </a:cubicBezTo>
                <a:cubicBezTo>
                  <a:pt x="1561" y="1656"/>
                  <a:pt x="1563" y="1657"/>
                  <a:pt x="1565" y="1654"/>
                </a:cubicBezTo>
                <a:cubicBezTo>
                  <a:pt x="1568" y="1651"/>
                  <a:pt x="1562" y="1649"/>
                  <a:pt x="1556" y="1645"/>
                </a:cubicBezTo>
                <a:cubicBezTo>
                  <a:pt x="1550" y="1642"/>
                  <a:pt x="1552" y="1636"/>
                  <a:pt x="1549" y="1633"/>
                </a:cubicBezTo>
                <a:cubicBezTo>
                  <a:pt x="1546" y="1629"/>
                  <a:pt x="1549" y="1629"/>
                  <a:pt x="1547" y="1626"/>
                </a:cubicBezTo>
                <a:cubicBezTo>
                  <a:pt x="1544" y="1623"/>
                  <a:pt x="1545" y="1619"/>
                  <a:pt x="1546" y="1618"/>
                </a:cubicBezTo>
                <a:cubicBezTo>
                  <a:pt x="1547" y="1617"/>
                  <a:pt x="1546" y="1624"/>
                  <a:pt x="1548" y="1623"/>
                </a:cubicBezTo>
                <a:cubicBezTo>
                  <a:pt x="1550" y="1621"/>
                  <a:pt x="1554" y="1630"/>
                  <a:pt x="1556" y="1629"/>
                </a:cubicBezTo>
                <a:cubicBezTo>
                  <a:pt x="1557" y="1627"/>
                  <a:pt x="1554" y="1625"/>
                  <a:pt x="1557" y="1624"/>
                </a:cubicBezTo>
                <a:cubicBezTo>
                  <a:pt x="1559" y="1623"/>
                  <a:pt x="1562" y="1630"/>
                  <a:pt x="1565" y="1629"/>
                </a:cubicBezTo>
                <a:cubicBezTo>
                  <a:pt x="1568" y="1629"/>
                  <a:pt x="1569" y="1630"/>
                  <a:pt x="1569" y="1628"/>
                </a:cubicBezTo>
                <a:cubicBezTo>
                  <a:pt x="1569" y="1625"/>
                  <a:pt x="1564" y="1625"/>
                  <a:pt x="1561" y="1623"/>
                </a:cubicBezTo>
                <a:cubicBezTo>
                  <a:pt x="1557" y="1620"/>
                  <a:pt x="1558" y="1619"/>
                  <a:pt x="1558" y="1617"/>
                </a:cubicBezTo>
                <a:cubicBezTo>
                  <a:pt x="1557" y="1614"/>
                  <a:pt x="1552" y="1615"/>
                  <a:pt x="1550" y="1612"/>
                </a:cubicBezTo>
                <a:cubicBezTo>
                  <a:pt x="1548" y="1610"/>
                  <a:pt x="1555" y="1611"/>
                  <a:pt x="1557" y="1611"/>
                </a:cubicBezTo>
                <a:cubicBezTo>
                  <a:pt x="1559" y="1610"/>
                  <a:pt x="1556" y="1609"/>
                  <a:pt x="1552" y="1608"/>
                </a:cubicBezTo>
                <a:cubicBezTo>
                  <a:pt x="1548" y="1607"/>
                  <a:pt x="1545" y="1605"/>
                  <a:pt x="1544" y="1600"/>
                </a:cubicBezTo>
                <a:cubicBezTo>
                  <a:pt x="1542" y="1596"/>
                  <a:pt x="1545" y="1598"/>
                  <a:pt x="1547" y="1597"/>
                </a:cubicBezTo>
                <a:cubicBezTo>
                  <a:pt x="1549" y="1595"/>
                  <a:pt x="1546" y="1594"/>
                  <a:pt x="1550" y="1593"/>
                </a:cubicBezTo>
                <a:cubicBezTo>
                  <a:pt x="1554" y="1593"/>
                  <a:pt x="1550" y="1595"/>
                  <a:pt x="1553" y="1596"/>
                </a:cubicBezTo>
                <a:cubicBezTo>
                  <a:pt x="1556" y="1597"/>
                  <a:pt x="1553" y="1603"/>
                  <a:pt x="1556" y="1604"/>
                </a:cubicBezTo>
                <a:cubicBezTo>
                  <a:pt x="1559" y="1605"/>
                  <a:pt x="1557" y="1600"/>
                  <a:pt x="1559" y="1599"/>
                </a:cubicBezTo>
                <a:cubicBezTo>
                  <a:pt x="1561" y="1598"/>
                  <a:pt x="1559" y="1596"/>
                  <a:pt x="1563" y="1599"/>
                </a:cubicBezTo>
                <a:cubicBezTo>
                  <a:pt x="1567" y="1603"/>
                  <a:pt x="1564" y="1608"/>
                  <a:pt x="1567" y="1609"/>
                </a:cubicBezTo>
                <a:cubicBezTo>
                  <a:pt x="1571" y="1610"/>
                  <a:pt x="1567" y="1606"/>
                  <a:pt x="1570" y="1606"/>
                </a:cubicBezTo>
                <a:cubicBezTo>
                  <a:pt x="1573" y="1606"/>
                  <a:pt x="1572" y="1609"/>
                  <a:pt x="1574" y="1608"/>
                </a:cubicBezTo>
                <a:cubicBezTo>
                  <a:pt x="1576" y="1608"/>
                  <a:pt x="1574" y="1604"/>
                  <a:pt x="1579" y="1604"/>
                </a:cubicBezTo>
                <a:cubicBezTo>
                  <a:pt x="1584" y="1604"/>
                  <a:pt x="1579" y="1608"/>
                  <a:pt x="1582" y="1609"/>
                </a:cubicBezTo>
                <a:cubicBezTo>
                  <a:pt x="1585" y="1610"/>
                  <a:pt x="1586" y="1612"/>
                  <a:pt x="1589" y="1611"/>
                </a:cubicBezTo>
                <a:cubicBezTo>
                  <a:pt x="1592" y="1611"/>
                  <a:pt x="1587" y="1609"/>
                  <a:pt x="1588" y="1608"/>
                </a:cubicBezTo>
                <a:cubicBezTo>
                  <a:pt x="1590" y="1607"/>
                  <a:pt x="1588" y="1602"/>
                  <a:pt x="1594" y="1601"/>
                </a:cubicBezTo>
                <a:cubicBezTo>
                  <a:pt x="1600" y="1601"/>
                  <a:pt x="1595" y="1609"/>
                  <a:pt x="1599" y="1610"/>
                </a:cubicBezTo>
                <a:cubicBezTo>
                  <a:pt x="1603" y="1611"/>
                  <a:pt x="1603" y="1606"/>
                  <a:pt x="1605" y="1606"/>
                </a:cubicBezTo>
                <a:cubicBezTo>
                  <a:pt x="1608" y="1606"/>
                  <a:pt x="1607" y="1607"/>
                  <a:pt x="1608" y="1612"/>
                </a:cubicBezTo>
                <a:cubicBezTo>
                  <a:pt x="1609" y="1617"/>
                  <a:pt x="1615" y="1616"/>
                  <a:pt x="1618" y="1616"/>
                </a:cubicBezTo>
                <a:cubicBezTo>
                  <a:pt x="1620" y="1616"/>
                  <a:pt x="1619" y="1614"/>
                  <a:pt x="1615" y="1613"/>
                </a:cubicBezTo>
                <a:cubicBezTo>
                  <a:pt x="1612" y="1612"/>
                  <a:pt x="1614" y="1610"/>
                  <a:pt x="1615" y="1607"/>
                </a:cubicBezTo>
                <a:cubicBezTo>
                  <a:pt x="1615" y="1603"/>
                  <a:pt x="1616" y="1601"/>
                  <a:pt x="1612" y="1599"/>
                </a:cubicBezTo>
                <a:cubicBezTo>
                  <a:pt x="1607" y="1597"/>
                  <a:pt x="1609" y="1594"/>
                  <a:pt x="1614" y="1595"/>
                </a:cubicBezTo>
                <a:cubicBezTo>
                  <a:pt x="1618" y="1595"/>
                  <a:pt x="1617" y="1602"/>
                  <a:pt x="1621" y="1603"/>
                </a:cubicBezTo>
                <a:cubicBezTo>
                  <a:pt x="1624" y="1605"/>
                  <a:pt x="1619" y="1611"/>
                  <a:pt x="1622" y="1611"/>
                </a:cubicBezTo>
                <a:cubicBezTo>
                  <a:pt x="1625" y="1611"/>
                  <a:pt x="1623" y="1609"/>
                  <a:pt x="1627" y="1610"/>
                </a:cubicBezTo>
                <a:cubicBezTo>
                  <a:pt x="1630" y="1611"/>
                  <a:pt x="1628" y="1613"/>
                  <a:pt x="1626" y="1618"/>
                </a:cubicBezTo>
                <a:cubicBezTo>
                  <a:pt x="1624" y="1622"/>
                  <a:pt x="1628" y="1622"/>
                  <a:pt x="1628" y="1622"/>
                </a:cubicBezTo>
                <a:cubicBezTo>
                  <a:pt x="1628" y="1622"/>
                  <a:pt x="1626" y="1619"/>
                  <a:pt x="1630" y="1617"/>
                </a:cubicBezTo>
                <a:cubicBezTo>
                  <a:pt x="1635" y="1615"/>
                  <a:pt x="1635" y="1612"/>
                  <a:pt x="1638" y="1610"/>
                </a:cubicBezTo>
                <a:cubicBezTo>
                  <a:pt x="1641" y="1608"/>
                  <a:pt x="1637" y="1608"/>
                  <a:pt x="1641" y="1606"/>
                </a:cubicBezTo>
                <a:cubicBezTo>
                  <a:pt x="1646" y="1604"/>
                  <a:pt x="1645" y="1607"/>
                  <a:pt x="1643" y="1609"/>
                </a:cubicBezTo>
                <a:cubicBezTo>
                  <a:pt x="1641" y="1611"/>
                  <a:pt x="1644" y="1610"/>
                  <a:pt x="1643" y="1615"/>
                </a:cubicBezTo>
                <a:cubicBezTo>
                  <a:pt x="1643" y="1619"/>
                  <a:pt x="1639" y="1617"/>
                  <a:pt x="1635" y="1618"/>
                </a:cubicBezTo>
                <a:cubicBezTo>
                  <a:pt x="1632" y="1619"/>
                  <a:pt x="1631" y="1622"/>
                  <a:pt x="1632" y="1623"/>
                </a:cubicBezTo>
                <a:cubicBezTo>
                  <a:pt x="1632" y="1624"/>
                  <a:pt x="1634" y="1621"/>
                  <a:pt x="1636" y="1621"/>
                </a:cubicBezTo>
                <a:cubicBezTo>
                  <a:pt x="1637" y="1622"/>
                  <a:pt x="1640" y="1620"/>
                  <a:pt x="1643" y="1619"/>
                </a:cubicBezTo>
                <a:cubicBezTo>
                  <a:pt x="1645" y="1618"/>
                  <a:pt x="1645" y="1615"/>
                  <a:pt x="1648" y="1615"/>
                </a:cubicBezTo>
                <a:cubicBezTo>
                  <a:pt x="1651" y="1615"/>
                  <a:pt x="1650" y="1618"/>
                  <a:pt x="1646" y="1620"/>
                </a:cubicBezTo>
                <a:cubicBezTo>
                  <a:pt x="1641" y="1622"/>
                  <a:pt x="1641" y="1625"/>
                  <a:pt x="1641" y="1625"/>
                </a:cubicBezTo>
                <a:cubicBezTo>
                  <a:pt x="1641" y="1625"/>
                  <a:pt x="1641" y="1628"/>
                  <a:pt x="1643" y="1632"/>
                </a:cubicBezTo>
                <a:cubicBezTo>
                  <a:pt x="1646" y="1636"/>
                  <a:pt x="1647" y="1629"/>
                  <a:pt x="1650" y="1626"/>
                </a:cubicBezTo>
                <a:cubicBezTo>
                  <a:pt x="1653" y="1624"/>
                  <a:pt x="1652" y="1623"/>
                  <a:pt x="1652" y="1623"/>
                </a:cubicBezTo>
                <a:cubicBezTo>
                  <a:pt x="1652" y="1623"/>
                  <a:pt x="1653" y="1623"/>
                  <a:pt x="1654" y="1627"/>
                </a:cubicBezTo>
                <a:cubicBezTo>
                  <a:pt x="1655" y="1631"/>
                  <a:pt x="1653" y="1633"/>
                  <a:pt x="1658" y="1634"/>
                </a:cubicBezTo>
                <a:cubicBezTo>
                  <a:pt x="1663" y="1635"/>
                  <a:pt x="1662" y="1633"/>
                  <a:pt x="1664" y="1631"/>
                </a:cubicBezTo>
                <a:cubicBezTo>
                  <a:pt x="1665" y="1630"/>
                  <a:pt x="1668" y="1628"/>
                  <a:pt x="1664" y="1625"/>
                </a:cubicBezTo>
                <a:cubicBezTo>
                  <a:pt x="1660" y="1623"/>
                  <a:pt x="1663" y="1620"/>
                  <a:pt x="1661" y="1618"/>
                </a:cubicBezTo>
                <a:cubicBezTo>
                  <a:pt x="1659" y="1615"/>
                  <a:pt x="1661" y="1615"/>
                  <a:pt x="1660" y="1611"/>
                </a:cubicBezTo>
                <a:cubicBezTo>
                  <a:pt x="1658" y="1607"/>
                  <a:pt x="1660" y="1605"/>
                  <a:pt x="1665" y="1605"/>
                </a:cubicBezTo>
                <a:cubicBezTo>
                  <a:pt x="1670" y="1606"/>
                  <a:pt x="1665" y="1609"/>
                  <a:pt x="1663" y="1611"/>
                </a:cubicBezTo>
                <a:cubicBezTo>
                  <a:pt x="1662" y="1614"/>
                  <a:pt x="1663" y="1616"/>
                  <a:pt x="1666" y="1621"/>
                </a:cubicBezTo>
                <a:cubicBezTo>
                  <a:pt x="1669" y="1626"/>
                  <a:pt x="1670" y="1625"/>
                  <a:pt x="1672" y="1630"/>
                </a:cubicBezTo>
                <a:cubicBezTo>
                  <a:pt x="1674" y="1634"/>
                  <a:pt x="1678" y="1632"/>
                  <a:pt x="1680" y="1631"/>
                </a:cubicBezTo>
                <a:cubicBezTo>
                  <a:pt x="1682" y="1629"/>
                  <a:pt x="1677" y="1626"/>
                  <a:pt x="1675" y="1625"/>
                </a:cubicBezTo>
                <a:cubicBezTo>
                  <a:pt x="1673" y="1623"/>
                  <a:pt x="1672" y="1618"/>
                  <a:pt x="1672" y="1618"/>
                </a:cubicBezTo>
                <a:cubicBezTo>
                  <a:pt x="1672" y="1618"/>
                  <a:pt x="1674" y="1619"/>
                  <a:pt x="1676" y="1621"/>
                </a:cubicBezTo>
                <a:cubicBezTo>
                  <a:pt x="1678" y="1622"/>
                  <a:pt x="1681" y="1623"/>
                  <a:pt x="1683" y="1622"/>
                </a:cubicBezTo>
                <a:cubicBezTo>
                  <a:pt x="1685" y="1620"/>
                  <a:pt x="1681" y="1618"/>
                  <a:pt x="1683" y="1616"/>
                </a:cubicBezTo>
                <a:cubicBezTo>
                  <a:pt x="1685" y="1614"/>
                  <a:pt x="1688" y="1623"/>
                  <a:pt x="1689" y="1621"/>
                </a:cubicBezTo>
                <a:cubicBezTo>
                  <a:pt x="1690" y="1619"/>
                  <a:pt x="1687" y="1618"/>
                  <a:pt x="1689" y="1616"/>
                </a:cubicBezTo>
                <a:cubicBezTo>
                  <a:pt x="1690" y="1613"/>
                  <a:pt x="1694" y="1612"/>
                  <a:pt x="1694" y="1612"/>
                </a:cubicBezTo>
                <a:cubicBezTo>
                  <a:pt x="1694" y="1612"/>
                  <a:pt x="1693" y="1614"/>
                  <a:pt x="1695" y="1620"/>
                </a:cubicBezTo>
                <a:cubicBezTo>
                  <a:pt x="1696" y="1625"/>
                  <a:pt x="1701" y="1624"/>
                  <a:pt x="1702" y="1622"/>
                </a:cubicBezTo>
                <a:cubicBezTo>
                  <a:pt x="1703" y="1621"/>
                  <a:pt x="1701" y="1620"/>
                  <a:pt x="1703" y="1616"/>
                </a:cubicBezTo>
                <a:cubicBezTo>
                  <a:pt x="1705" y="1612"/>
                  <a:pt x="1705" y="1613"/>
                  <a:pt x="1709" y="1613"/>
                </a:cubicBezTo>
                <a:cubicBezTo>
                  <a:pt x="1712" y="1613"/>
                  <a:pt x="1711" y="1616"/>
                  <a:pt x="1713" y="1616"/>
                </a:cubicBezTo>
                <a:cubicBezTo>
                  <a:pt x="1716" y="1616"/>
                  <a:pt x="1715" y="1612"/>
                  <a:pt x="1718" y="1615"/>
                </a:cubicBezTo>
                <a:cubicBezTo>
                  <a:pt x="1721" y="1618"/>
                  <a:pt x="1714" y="1620"/>
                  <a:pt x="1710" y="1624"/>
                </a:cubicBezTo>
                <a:cubicBezTo>
                  <a:pt x="1707" y="1627"/>
                  <a:pt x="1709" y="1631"/>
                  <a:pt x="1710" y="1633"/>
                </a:cubicBezTo>
                <a:cubicBezTo>
                  <a:pt x="1711" y="1636"/>
                  <a:pt x="1712" y="1638"/>
                  <a:pt x="1715" y="1637"/>
                </a:cubicBezTo>
                <a:cubicBezTo>
                  <a:pt x="1717" y="1636"/>
                  <a:pt x="1719" y="1629"/>
                  <a:pt x="1721" y="1627"/>
                </a:cubicBezTo>
                <a:cubicBezTo>
                  <a:pt x="1722" y="1625"/>
                  <a:pt x="1723" y="1618"/>
                  <a:pt x="1723" y="1618"/>
                </a:cubicBezTo>
                <a:cubicBezTo>
                  <a:pt x="1723" y="1618"/>
                  <a:pt x="1722" y="1624"/>
                  <a:pt x="1724" y="1628"/>
                </a:cubicBezTo>
                <a:cubicBezTo>
                  <a:pt x="1726" y="1633"/>
                  <a:pt x="1730" y="1636"/>
                  <a:pt x="1734" y="1637"/>
                </a:cubicBezTo>
                <a:cubicBezTo>
                  <a:pt x="1739" y="1639"/>
                  <a:pt x="1736" y="1643"/>
                  <a:pt x="1739" y="1643"/>
                </a:cubicBezTo>
                <a:cubicBezTo>
                  <a:pt x="1742" y="1643"/>
                  <a:pt x="1739" y="1639"/>
                  <a:pt x="1744" y="1633"/>
                </a:cubicBezTo>
                <a:cubicBezTo>
                  <a:pt x="1748" y="1626"/>
                  <a:pt x="1743" y="1624"/>
                  <a:pt x="1741" y="1622"/>
                </a:cubicBezTo>
                <a:cubicBezTo>
                  <a:pt x="1739" y="1620"/>
                  <a:pt x="1736" y="1618"/>
                  <a:pt x="1733" y="1614"/>
                </a:cubicBezTo>
                <a:cubicBezTo>
                  <a:pt x="1729" y="1610"/>
                  <a:pt x="1733" y="1612"/>
                  <a:pt x="1738" y="1612"/>
                </a:cubicBezTo>
                <a:cubicBezTo>
                  <a:pt x="1742" y="1612"/>
                  <a:pt x="1740" y="1610"/>
                  <a:pt x="1738" y="1608"/>
                </a:cubicBezTo>
                <a:cubicBezTo>
                  <a:pt x="1736" y="1607"/>
                  <a:pt x="1737" y="1605"/>
                  <a:pt x="1740" y="1603"/>
                </a:cubicBezTo>
                <a:cubicBezTo>
                  <a:pt x="1744" y="1601"/>
                  <a:pt x="1741" y="1597"/>
                  <a:pt x="1745" y="1597"/>
                </a:cubicBezTo>
                <a:cubicBezTo>
                  <a:pt x="1749" y="1597"/>
                  <a:pt x="1747" y="1599"/>
                  <a:pt x="1746" y="1603"/>
                </a:cubicBezTo>
                <a:cubicBezTo>
                  <a:pt x="1744" y="1607"/>
                  <a:pt x="1747" y="1609"/>
                  <a:pt x="1746" y="1612"/>
                </a:cubicBezTo>
                <a:cubicBezTo>
                  <a:pt x="1744" y="1616"/>
                  <a:pt x="1747" y="1618"/>
                  <a:pt x="1748" y="1622"/>
                </a:cubicBezTo>
                <a:cubicBezTo>
                  <a:pt x="1749" y="1625"/>
                  <a:pt x="1750" y="1628"/>
                  <a:pt x="1749" y="1632"/>
                </a:cubicBezTo>
                <a:cubicBezTo>
                  <a:pt x="1748" y="1635"/>
                  <a:pt x="1749" y="1639"/>
                  <a:pt x="1752" y="1639"/>
                </a:cubicBezTo>
                <a:cubicBezTo>
                  <a:pt x="1755" y="1640"/>
                  <a:pt x="1755" y="1643"/>
                  <a:pt x="1756" y="1641"/>
                </a:cubicBezTo>
                <a:cubicBezTo>
                  <a:pt x="1757" y="1639"/>
                  <a:pt x="1759" y="1636"/>
                  <a:pt x="1755" y="1635"/>
                </a:cubicBezTo>
                <a:cubicBezTo>
                  <a:pt x="1752" y="1635"/>
                  <a:pt x="1752" y="1630"/>
                  <a:pt x="1751" y="1624"/>
                </a:cubicBezTo>
                <a:cubicBezTo>
                  <a:pt x="1749" y="1619"/>
                  <a:pt x="1751" y="1620"/>
                  <a:pt x="1756" y="1617"/>
                </a:cubicBezTo>
                <a:cubicBezTo>
                  <a:pt x="1762" y="1615"/>
                  <a:pt x="1761" y="1623"/>
                  <a:pt x="1764" y="1624"/>
                </a:cubicBezTo>
                <a:cubicBezTo>
                  <a:pt x="1767" y="1625"/>
                  <a:pt x="1769" y="1626"/>
                  <a:pt x="1770" y="1625"/>
                </a:cubicBezTo>
                <a:cubicBezTo>
                  <a:pt x="1772" y="1623"/>
                  <a:pt x="1768" y="1623"/>
                  <a:pt x="1766" y="1620"/>
                </a:cubicBezTo>
                <a:cubicBezTo>
                  <a:pt x="1764" y="1618"/>
                  <a:pt x="1765" y="1615"/>
                  <a:pt x="1768" y="1614"/>
                </a:cubicBezTo>
                <a:cubicBezTo>
                  <a:pt x="1770" y="1613"/>
                  <a:pt x="1772" y="1613"/>
                  <a:pt x="1773" y="1618"/>
                </a:cubicBezTo>
                <a:cubicBezTo>
                  <a:pt x="1773" y="1623"/>
                  <a:pt x="1774" y="1622"/>
                  <a:pt x="1777" y="1624"/>
                </a:cubicBezTo>
                <a:cubicBezTo>
                  <a:pt x="1779" y="1626"/>
                  <a:pt x="1782" y="1625"/>
                  <a:pt x="1786" y="1625"/>
                </a:cubicBezTo>
                <a:cubicBezTo>
                  <a:pt x="1789" y="1625"/>
                  <a:pt x="1787" y="1622"/>
                  <a:pt x="1784" y="1623"/>
                </a:cubicBezTo>
                <a:cubicBezTo>
                  <a:pt x="1781" y="1623"/>
                  <a:pt x="1780" y="1621"/>
                  <a:pt x="1778" y="1617"/>
                </a:cubicBezTo>
                <a:cubicBezTo>
                  <a:pt x="1775" y="1614"/>
                  <a:pt x="1777" y="1614"/>
                  <a:pt x="1779" y="1612"/>
                </a:cubicBezTo>
                <a:cubicBezTo>
                  <a:pt x="1781" y="1611"/>
                  <a:pt x="1779" y="1611"/>
                  <a:pt x="1782" y="1609"/>
                </a:cubicBezTo>
                <a:cubicBezTo>
                  <a:pt x="1786" y="1606"/>
                  <a:pt x="1785" y="1608"/>
                  <a:pt x="1787" y="1610"/>
                </a:cubicBezTo>
                <a:cubicBezTo>
                  <a:pt x="1789" y="1611"/>
                  <a:pt x="1788" y="1614"/>
                  <a:pt x="1792" y="1615"/>
                </a:cubicBezTo>
                <a:cubicBezTo>
                  <a:pt x="1796" y="1617"/>
                  <a:pt x="1797" y="1614"/>
                  <a:pt x="1800" y="1612"/>
                </a:cubicBezTo>
                <a:cubicBezTo>
                  <a:pt x="1803" y="1611"/>
                  <a:pt x="1801" y="1608"/>
                  <a:pt x="1804" y="1608"/>
                </a:cubicBezTo>
                <a:cubicBezTo>
                  <a:pt x="1808" y="1607"/>
                  <a:pt x="1805" y="1610"/>
                  <a:pt x="1808" y="1612"/>
                </a:cubicBezTo>
                <a:cubicBezTo>
                  <a:pt x="1811" y="1614"/>
                  <a:pt x="1811" y="1613"/>
                  <a:pt x="1811" y="1616"/>
                </a:cubicBezTo>
                <a:cubicBezTo>
                  <a:pt x="1811" y="1618"/>
                  <a:pt x="1806" y="1620"/>
                  <a:pt x="1805" y="1622"/>
                </a:cubicBezTo>
                <a:cubicBezTo>
                  <a:pt x="1804" y="1625"/>
                  <a:pt x="1808" y="1625"/>
                  <a:pt x="1810" y="1626"/>
                </a:cubicBezTo>
                <a:cubicBezTo>
                  <a:pt x="1813" y="1627"/>
                  <a:pt x="1811" y="1631"/>
                  <a:pt x="1814" y="1629"/>
                </a:cubicBezTo>
                <a:cubicBezTo>
                  <a:pt x="1817" y="1628"/>
                  <a:pt x="1821" y="1624"/>
                  <a:pt x="1820" y="1621"/>
                </a:cubicBezTo>
                <a:cubicBezTo>
                  <a:pt x="1819" y="1619"/>
                  <a:pt x="1820" y="1616"/>
                  <a:pt x="1823" y="1615"/>
                </a:cubicBezTo>
                <a:cubicBezTo>
                  <a:pt x="1826" y="1614"/>
                  <a:pt x="1824" y="1617"/>
                  <a:pt x="1826" y="1621"/>
                </a:cubicBezTo>
                <a:cubicBezTo>
                  <a:pt x="1828" y="1625"/>
                  <a:pt x="1827" y="1625"/>
                  <a:pt x="1823" y="1628"/>
                </a:cubicBezTo>
                <a:cubicBezTo>
                  <a:pt x="1819" y="1631"/>
                  <a:pt x="1822" y="1632"/>
                  <a:pt x="1825" y="1633"/>
                </a:cubicBezTo>
                <a:cubicBezTo>
                  <a:pt x="1829" y="1634"/>
                  <a:pt x="1828" y="1632"/>
                  <a:pt x="1830" y="1630"/>
                </a:cubicBezTo>
                <a:cubicBezTo>
                  <a:pt x="1831" y="1629"/>
                  <a:pt x="1832" y="1628"/>
                  <a:pt x="1835" y="1629"/>
                </a:cubicBezTo>
                <a:cubicBezTo>
                  <a:pt x="1839" y="1630"/>
                  <a:pt x="1836" y="1633"/>
                  <a:pt x="1834" y="1636"/>
                </a:cubicBezTo>
                <a:cubicBezTo>
                  <a:pt x="1833" y="1639"/>
                  <a:pt x="1834" y="1639"/>
                  <a:pt x="1837" y="1641"/>
                </a:cubicBezTo>
                <a:cubicBezTo>
                  <a:pt x="1839" y="1642"/>
                  <a:pt x="1837" y="1644"/>
                  <a:pt x="1839" y="1646"/>
                </a:cubicBezTo>
                <a:cubicBezTo>
                  <a:pt x="1842" y="1648"/>
                  <a:pt x="1845" y="1644"/>
                  <a:pt x="1846" y="1642"/>
                </a:cubicBezTo>
                <a:cubicBezTo>
                  <a:pt x="1848" y="1641"/>
                  <a:pt x="1848" y="1639"/>
                  <a:pt x="1847" y="1637"/>
                </a:cubicBezTo>
                <a:cubicBezTo>
                  <a:pt x="1846" y="1635"/>
                  <a:pt x="1848" y="1635"/>
                  <a:pt x="1849" y="1632"/>
                </a:cubicBezTo>
                <a:cubicBezTo>
                  <a:pt x="1849" y="1630"/>
                  <a:pt x="1847" y="1632"/>
                  <a:pt x="1845" y="1629"/>
                </a:cubicBezTo>
                <a:cubicBezTo>
                  <a:pt x="1844" y="1626"/>
                  <a:pt x="1846" y="1626"/>
                  <a:pt x="1848" y="1626"/>
                </a:cubicBezTo>
                <a:cubicBezTo>
                  <a:pt x="1851" y="1625"/>
                  <a:pt x="1848" y="1623"/>
                  <a:pt x="1852" y="1623"/>
                </a:cubicBezTo>
                <a:cubicBezTo>
                  <a:pt x="1855" y="1624"/>
                  <a:pt x="1854" y="1630"/>
                  <a:pt x="1852" y="1633"/>
                </a:cubicBezTo>
                <a:cubicBezTo>
                  <a:pt x="1850" y="1636"/>
                  <a:pt x="1850" y="1636"/>
                  <a:pt x="1852" y="1639"/>
                </a:cubicBezTo>
                <a:cubicBezTo>
                  <a:pt x="1854" y="1642"/>
                  <a:pt x="1855" y="1643"/>
                  <a:pt x="1857" y="1643"/>
                </a:cubicBezTo>
                <a:cubicBezTo>
                  <a:pt x="1859" y="1644"/>
                  <a:pt x="1859" y="1647"/>
                  <a:pt x="1863" y="1646"/>
                </a:cubicBezTo>
                <a:cubicBezTo>
                  <a:pt x="1866" y="1646"/>
                  <a:pt x="1865" y="1645"/>
                  <a:pt x="1864" y="1642"/>
                </a:cubicBezTo>
                <a:cubicBezTo>
                  <a:pt x="1863" y="1640"/>
                  <a:pt x="1865" y="1639"/>
                  <a:pt x="1866" y="1636"/>
                </a:cubicBezTo>
                <a:cubicBezTo>
                  <a:pt x="1867" y="1634"/>
                  <a:pt x="1867" y="1634"/>
                  <a:pt x="1863" y="1634"/>
                </a:cubicBezTo>
                <a:cubicBezTo>
                  <a:pt x="1860" y="1635"/>
                  <a:pt x="1860" y="1634"/>
                  <a:pt x="1858" y="1629"/>
                </a:cubicBezTo>
                <a:cubicBezTo>
                  <a:pt x="1856" y="1623"/>
                  <a:pt x="1858" y="1624"/>
                  <a:pt x="1862" y="1623"/>
                </a:cubicBezTo>
                <a:cubicBezTo>
                  <a:pt x="1865" y="1622"/>
                  <a:pt x="1864" y="1627"/>
                  <a:pt x="1863" y="1629"/>
                </a:cubicBezTo>
                <a:cubicBezTo>
                  <a:pt x="1863" y="1630"/>
                  <a:pt x="1866" y="1635"/>
                  <a:pt x="1865" y="1632"/>
                </a:cubicBezTo>
                <a:cubicBezTo>
                  <a:pt x="1865" y="1630"/>
                  <a:pt x="1867" y="1628"/>
                  <a:pt x="1870" y="1628"/>
                </a:cubicBezTo>
                <a:cubicBezTo>
                  <a:pt x="1872" y="1628"/>
                  <a:pt x="1870" y="1633"/>
                  <a:pt x="1869" y="1637"/>
                </a:cubicBezTo>
                <a:cubicBezTo>
                  <a:pt x="1868" y="1640"/>
                  <a:pt x="1867" y="1643"/>
                  <a:pt x="1867" y="1646"/>
                </a:cubicBezTo>
                <a:cubicBezTo>
                  <a:pt x="1867" y="1648"/>
                  <a:pt x="1868" y="1649"/>
                  <a:pt x="1868" y="1650"/>
                </a:cubicBezTo>
                <a:cubicBezTo>
                  <a:pt x="1868" y="1650"/>
                  <a:pt x="1867" y="1650"/>
                  <a:pt x="1867" y="1652"/>
                </a:cubicBezTo>
                <a:cubicBezTo>
                  <a:pt x="1865" y="1656"/>
                  <a:pt x="1868" y="1658"/>
                  <a:pt x="1870" y="1658"/>
                </a:cubicBezTo>
                <a:cubicBezTo>
                  <a:pt x="1873" y="1658"/>
                  <a:pt x="1871" y="1655"/>
                  <a:pt x="1874" y="1652"/>
                </a:cubicBezTo>
                <a:cubicBezTo>
                  <a:pt x="1877" y="1649"/>
                  <a:pt x="1875" y="1647"/>
                  <a:pt x="1875" y="1642"/>
                </a:cubicBezTo>
                <a:cubicBezTo>
                  <a:pt x="1874" y="1637"/>
                  <a:pt x="1875" y="1637"/>
                  <a:pt x="1876" y="1635"/>
                </a:cubicBezTo>
                <a:cubicBezTo>
                  <a:pt x="1878" y="1633"/>
                  <a:pt x="1879" y="1634"/>
                  <a:pt x="1879" y="1634"/>
                </a:cubicBezTo>
                <a:cubicBezTo>
                  <a:pt x="1879" y="1634"/>
                  <a:pt x="1880" y="1637"/>
                  <a:pt x="1881" y="1640"/>
                </a:cubicBezTo>
                <a:cubicBezTo>
                  <a:pt x="1882" y="1644"/>
                  <a:pt x="1884" y="1640"/>
                  <a:pt x="1886" y="1644"/>
                </a:cubicBezTo>
                <a:cubicBezTo>
                  <a:pt x="1889" y="1649"/>
                  <a:pt x="1886" y="1649"/>
                  <a:pt x="1882" y="1653"/>
                </a:cubicBezTo>
                <a:cubicBezTo>
                  <a:pt x="1878" y="1656"/>
                  <a:pt x="1881" y="1659"/>
                  <a:pt x="1878" y="1662"/>
                </a:cubicBezTo>
                <a:cubicBezTo>
                  <a:pt x="1876" y="1665"/>
                  <a:pt x="1874" y="1670"/>
                  <a:pt x="1877" y="1670"/>
                </a:cubicBezTo>
                <a:cubicBezTo>
                  <a:pt x="1879" y="1671"/>
                  <a:pt x="1878" y="1666"/>
                  <a:pt x="1880" y="1664"/>
                </a:cubicBezTo>
                <a:cubicBezTo>
                  <a:pt x="1882" y="1662"/>
                  <a:pt x="1880" y="1661"/>
                  <a:pt x="1883" y="1663"/>
                </a:cubicBezTo>
                <a:cubicBezTo>
                  <a:pt x="1886" y="1666"/>
                  <a:pt x="1882" y="1669"/>
                  <a:pt x="1882" y="1671"/>
                </a:cubicBezTo>
                <a:cubicBezTo>
                  <a:pt x="1882" y="1672"/>
                  <a:pt x="1878" y="1675"/>
                  <a:pt x="1878" y="1675"/>
                </a:cubicBezTo>
                <a:cubicBezTo>
                  <a:pt x="1878" y="1675"/>
                  <a:pt x="1876" y="1675"/>
                  <a:pt x="1875" y="1678"/>
                </a:cubicBezTo>
                <a:cubicBezTo>
                  <a:pt x="1874" y="1680"/>
                  <a:pt x="1875" y="1686"/>
                  <a:pt x="1875" y="1686"/>
                </a:cubicBezTo>
                <a:cubicBezTo>
                  <a:pt x="1875" y="1686"/>
                  <a:pt x="1873" y="1684"/>
                  <a:pt x="1871" y="1688"/>
                </a:cubicBezTo>
                <a:cubicBezTo>
                  <a:pt x="1869" y="1692"/>
                  <a:pt x="1872" y="1693"/>
                  <a:pt x="1874" y="1693"/>
                </a:cubicBezTo>
                <a:cubicBezTo>
                  <a:pt x="1875" y="1692"/>
                  <a:pt x="1875" y="1690"/>
                  <a:pt x="1877" y="1689"/>
                </a:cubicBezTo>
                <a:cubicBezTo>
                  <a:pt x="1880" y="1687"/>
                  <a:pt x="1879" y="1686"/>
                  <a:pt x="1878" y="1682"/>
                </a:cubicBezTo>
                <a:cubicBezTo>
                  <a:pt x="1878" y="1678"/>
                  <a:pt x="1879" y="1678"/>
                  <a:pt x="1881" y="1675"/>
                </a:cubicBezTo>
                <a:cubicBezTo>
                  <a:pt x="1883" y="1673"/>
                  <a:pt x="1883" y="1670"/>
                  <a:pt x="1884" y="1671"/>
                </a:cubicBezTo>
                <a:cubicBezTo>
                  <a:pt x="1885" y="1672"/>
                  <a:pt x="1883" y="1678"/>
                  <a:pt x="1883" y="1681"/>
                </a:cubicBezTo>
                <a:cubicBezTo>
                  <a:pt x="1884" y="1683"/>
                  <a:pt x="1883" y="1687"/>
                  <a:pt x="1883" y="1692"/>
                </a:cubicBezTo>
                <a:cubicBezTo>
                  <a:pt x="1882" y="1696"/>
                  <a:pt x="1884" y="1700"/>
                  <a:pt x="1887" y="1698"/>
                </a:cubicBezTo>
                <a:cubicBezTo>
                  <a:pt x="1890" y="1697"/>
                  <a:pt x="1888" y="1693"/>
                  <a:pt x="1887" y="1691"/>
                </a:cubicBezTo>
                <a:cubicBezTo>
                  <a:pt x="1885" y="1689"/>
                  <a:pt x="1887" y="1687"/>
                  <a:pt x="1885" y="1684"/>
                </a:cubicBezTo>
                <a:cubicBezTo>
                  <a:pt x="1883" y="1680"/>
                  <a:pt x="1885" y="1675"/>
                  <a:pt x="1885" y="1672"/>
                </a:cubicBezTo>
                <a:cubicBezTo>
                  <a:pt x="1885" y="1670"/>
                  <a:pt x="1886" y="1669"/>
                  <a:pt x="1888" y="1670"/>
                </a:cubicBezTo>
                <a:cubicBezTo>
                  <a:pt x="1891" y="1671"/>
                  <a:pt x="1887" y="1677"/>
                  <a:pt x="1890" y="1678"/>
                </a:cubicBezTo>
                <a:cubicBezTo>
                  <a:pt x="1892" y="1680"/>
                  <a:pt x="1892" y="1682"/>
                  <a:pt x="1894" y="1686"/>
                </a:cubicBezTo>
                <a:cubicBezTo>
                  <a:pt x="1896" y="1689"/>
                  <a:pt x="1892" y="1695"/>
                  <a:pt x="1895" y="1694"/>
                </a:cubicBezTo>
                <a:cubicBezTo>
                  <a:pt x="1897" y="1692"/>
                  <a:pt x="1895" y="1692"/>
                  <a:pt x="1896" y="1688"/>
                </a:cubicBezTo>
                <a:cubicBezTo>
                  <a:pt x="1897" y="1684"/>
                  <a:pt x="1895" y="1681"/>
                  <a:pt x="1892" y="1677"/>
                </a:cubicBezTo>
                <a:cubicBezTo>
                  <a:pt x="1889" y="1672"/>
                  <a:pt x="1892" y="1673"/>
                  <a:pt x="1892" y="1671"/>
                </a:cubicBezTo>
                <a:cubicBezTo>
                  <a:pt x="1892" y="1670"/>
                  <a:pt x="1892" y="1671"/>
                  <a:pt x="1893" y="1667"/>
                </a:cubicBezTo>
                <a:cubicBezTo>
                  <a:pt x="1893" y="1662"/>
                  <a:pt x="1892" y="1663"/>
                  <a:pt x="1895" y="1661"/>
                </a:cubicBezTo>
                <a:cubicBezTo>
                  <a:pt x="1897" y="1659"/>
                  <a:pt x="1897" y="1662"/>
                  <a:pt x="1897" y="1665"/>
                </a:cubicBezTo>
                <a:cubicBezTo>
                  <a:pt x="1897" y="1668"/>
                  <a:pt x="1899" y="1667"/>
                  <a:pt x="1902" y="1668"/>
                </a:cubicBezTo>
                <a:cubicBezTo>
                  <a:pt x="1905" y="1670"/>
                  <a:pt x="1904" y="1671"/>
                  <a:pt x="1906" y="1672"/>
                </a:cubicBezTo>
                <a:cubicBezTo>
                  <a:pt x="1909" y="1672"/>
                  <a:pt x="1907" y="1670"/>
                  <a:pt x="1908" y="1667"/>
                </a:cubicBezTo>
                <a:cubicBezTo>
                  <a:pt x="1909" y="1664"/>
                  <a:pt x="1908" y="1664"/>
                  <a:pt x="1911" y="1663"/>
                </a:cubicBezTo>
                <a:cubicBezTo>
                  <a:pt x="1914" y="1661"/>
                  <a:pt x="1912" y="1664"/>
                  <a:pt x="1914" y="1664"/>
                </a:cubicBezTo>
                <a:cubicBezTo>
                  <a:pt x="1917" y="1663"/>
                  <a:pt x="1917" y="1667"/>
                  <a:pt x="1919" y="1669"/>
                </a:cubicBezTo>
                <a:cubicBezTo>
                  <a:pt x="1921" y="1670"/>
                  <a:pt x="1921" y="1672"/>
                  <a:pt x="1923" y="1673"/>
                </a:cubicBezTo>
                <a:cubicBezTo>
                  <a:pt x="1925" y="1674"/>
                  <a:pt x="1926" y="1672"/>
                  <a:pt x="1925" y="1669"/>
                </a:cubicBezTo>
                <a:cubicBezTo>
                  <a:pt x="1924" y="1665"/>
                  <a:pt x="1926" y="1664"/>
                  <a:pt x="1929" y="1662"/>
                </a:cubicBezTo>
                <a:cubicBezTo>
                  <a:pt x="1931" y="1660"/>
                  <a:pt x="1931" y="1664"/>
                  <a:pt x="1933" y="1669"/>
                </a:cubicBezTo>
                <a:cubicBezTo>
                  <a:pt x="1934" y="1673"/>
                  <a:pt x="1935" y="1672"/>
                  <a:pt x="1940" y="1673"/>
                </a:cubicBezTo>
                <a:cubicBezTo>
                  <a:pt x="1944" y="1675"/>
                  <a:pt x="1944" y="1678"/>
                  <a:pt x="1947" y="1677"/>
                </a:cubicBezTo>
                <a:cubicBezTo>
                  <a:pt x="1950" y="1677"/>
                  <a:pt x="1949" y="1675"/>
                  <a:pt x="1947" y="1670"/>
                </a:cubicBezTo>
                <a:cubicBezTo>
                  <a:pt x="1946" y="1666"/>
                  <a:pt x="1946" y="1666"/>
                  <a:pt x="1948" y="1667"/>
                </a:cubicBezTo>
                <a:cubicBezTo>
                  <a:pt x="1951" y="1667"/>
                  <a:pt x="1953" y="1670"/>
                  <a:pt x="1957" y="1669"/>
                </a:cubicBezTo>
                <a:cubicBezTo>
                  <a:pt x="1961" y="1668"/>
                  <a:pt x="1957" y="1667"/>
                  <a:pt x="1955" y="1667"/>
                </a:cubicBezTo>
                <a:cubicBezTo>
                  <a:pt x="1953" y="1667"/>
                  <a:pt x="1953" y="1664"/>
                  <a:pt x="1948" y="1661"/>
                </a:cubicBezTo>
                <a:cubicBezTo>
                  <a:pt x="1942" y="1658"/>
                  <a:pt x="1945" y="1657"/>
                  <a:pt x="1944" y="1652"/>
                </a:cubicBezTo>
                <a:cubicBezTo>
                  <a:pt x="1942" y="1647"/>
                  <a:pt x="1943" y="1646"/>
                  <a:pt x="1940" y="1644"/>
                </a:cubicBezTo>
                <a:cubicBezTo>
                  <a:pt x="1937" y="1643"/>
                  <a:pt x="1937" y="1641"/>
                  <a:pt x="1933" y="1637"/>
                </a:cubicBezTo>
                <a:cubicBezTo>
                  <a:pt x="1930" y="1633"/>
                  <a:pt x="1931" y="1633"/>
                  <a:pt x="1927" y="1635"/>
                </a:cubicBezTo>
                <a:cubicBezTo>
                  <a:pt x="1924" y="1637"/>
                  <a:pt x="1928" y="1639"/>
                  <a:pt x="1926" y="1642"/>
                </a:cubicBezTo>
                <a:cubicBezTo>
                  <a:pt x="1924" y="1646"/>
                  <a:pt x="1924" y="1639"/>
                  <a:pt x="1921" y="1642"/>
                </a:cubicBezTo>
                <a:cubicBezTo>
                  <a:pt x="1918" y="1644"/>
                  <a:pt x="1917" y="1641"/>
                  <a:pt x="1914" y="1640"/>
                </a:cubicBezTo>
                <a:cubicBezTo>
                  <a:pt x="1911" y="1640"/>
                  <a:pt x="1912" y="1639"/>
                  <a:pt x="1909" y="1641"/>
                </a:cubicBezTo>
                <a:cubicBezTo>
                  <a:pt x="1907" y="1643"/>
                  <a:pt x="1908" y="1644"/>
                  <a:pt x="1905" y="1643"/>
                </a:cubicBezTo>
                <a:cubicBezTo>
                  <a:pt x="1902" y="1643"/>
                  <a:pt x="1905" y="1640"/>
                  <a:pt x="1902" y="1639"/>
                </a:cubicBezTo>
                <a:cubicBezTo>
                  <a:pt x="1900" y="1639"/>
                  <a:pt x="1903" y="1642"/>
                  <a:pt x="1899" y="1643"/>
                </a:cubicBezTo>
                <a:cubicBezTo>
                  <a:pt x="1896" y="1644"/>
                  <a:pt x="1900" y="1644"/>
                  <a:pt x="1898" y="1648"/>
                </a:cubicBezTo>
                <a:cubicBezTo>
                  <a:pt x="1896" y="1652"/>
                  <a:pt x="1900" y="1650"/>
                  <a:pt x="1895" y="1652"/>
                </a:cubicBezTo>
                <a:cubicBezTo>
                  <a:pt x="1891" y="1654"/>
                  <a:pt x="1893" y="1651"/>
                  <a:pt x="1892" y="1646"/>
                </a:cubicBezTo>
                <a:cubicBezTo>
                  <a:pt x="1891" y="1641"/>
                  <a:pt x="1893" y="1643"/>
                  <a:pt x="1895" y="1641"/>
                </a:cubicBezTo>
                <a:cubicBezTo>
                  <a:pt x="1898" y="1639"/>
                  <a:pt x="1898" y="1639"/>
                  <a:pt x="1896" y="1637"/>
                </a:cubicBezTo>
                <a:cubicBezTo>
                  <a:pt x="1893" y="1635"/>
                  <a:pt x="1896" y="1636"/>
                  <a:pt x="1895" y="1632"/>
                </a:cubicBezTo>
                <a:cubicBezTo>
                  <a:pt x="1895" y="1628"/>
                  <a:pt x="1897" y="1631"/>
                  <a:pt x="1900" y="1631"/>
                </a:cubicBezTo>
                <a:cubicBezTo>
                  <a:pt x="1904" y="1630"/>
                  <a:pt x="1900" y="1636"/>
                  <a:pt x="1903" y="1636"/>
                </a:cubicBezTo>
                <a:cubicBezTo>
                  <a:pt x="1906" y="1635"/>
                  <a:pt x="1902" y="1632"/>
                  <a:pt x="1905" y="1631"/>
                </a:cubicBezTo>
                <a:cubicBezTo>
                  <a:pt x="1909" y="1630"/>
                  <a:pt x="1909" y="1632"/>
                  <a:pt x="1911" y="1635"/>
                </a:cubicBezTo>
                <a:cubicBezTo>
                  <a:pt x="1912" y="1638"/>
                  <a:pt x="1912" y="1638"/>
                  <a:pt x="1915" y="1639"/>
                </a:cubicBezTo>
                <a:cubicBezTo>
                  <a:pt x="1918" y="1640"/>
                  <a:pt x="1917" y="1638"/>
                  <a:pt x="1920" y="1636"/>
                </a:cubicBezTo>
                <a:cubicBezTo>
                  <a:pt x="1922" y="1635"/>
                  <a:pt x="1922" y="1634"/>
                  <a:pt x="1921" y="1632"/>
                </a:cubicBezTo>
                <a:cubicBezTo>
                  <a:pt x="1920" y="1630"/>
                  <a:pt x="1918" y="1636"/>
                  <a:pt x="1915" y="1633"/>
                </a:cubicBezTo>
                <a:cubicBezTo>
                  <a:pt x="1911" y="1630"/>
                  <a:pt x="1915" y="1630"/>
                  <a:pt x="1917" y="1629"/>
                </a:cubicBezTo>
                <a:cubicBezTo>
                  <a:pt x="1919" y="1628"/>
                  <a:pt x="1915" y="1626"/>
                  <a:pt x="1920" y="1624"/>
                </a:cubicBezTo>
                <a:cubicBezTo>
                  <a:pt x="1925" y="1622"/>
                  <a:pt x="1919" y="1627"/>
                  <a:pt x="1923" y="1630"/>
                </a:cubicBezTo>
                <a:cubicBezTo>
                  <a:pt x="1927" y="1632"/>
                  <a:pt x="1926" y="1631"/>
                  <a:pt x="1929" y="1629"/>
                </a:cubicBezTo>
                <a:cubicBezTo>
                  <a:pt x="1931" y="1627"/>
                  <a:pt x="1928" y="1626"/>
                  <a:pt x="1925" y="1622"/>
                </a:cubicBezTo>
                <a:cubicBezTo>
                  <a:pt x="1923" y="1619"/>
                  <a:pt x="1924" y="1618"/>
                  <a:pt x="1925" y="1615"/>
                </a:cubicBezTo>
                <a:cubicBezTo>
                  <a:pt x="1925" y="1611"/>
                  <a:pt x="1921" y="1612"/>
                  <a:pt x="1919" y="1608"/>
                </a:cubicBezTo>
                <a:cubicBezTo>
                  <a:pt x="1917" y="1604"/>
                  <a:pt x="1920" y="1604"/>
                  <a:pt x="1923" y="1605"/>
                </a:cubicBezTo>
                <a:cubicBezTo>
                  <a:pt x="1926" y="1606"/>
                  <a:pt x="1924" y="1611"/>
                  <a:pt x="1929" y="1612"/>
                </a:cubicBezTo>
                <a:cubicBezTo>
                  <a:pt x="1935" y="1613"/>
                  <a:pt x="1932" y="1613"/>
                  <a:pt x="1934" y="1619"/>
                </a:cubicBezTo>
                <a:cubicBezTo>
                  <a:pt x="1937" y="1625"/>
                  <a:pt x="1938" y="1616"/>
                  <a:pt x="1938" y="1620"/>
                </a:cubicBezTo>
                <a:cubicBezTo>
                  <a:pt x="1939" y="1623"/>
                  <a:pt x="1941" y="1621"/>
                  <a:pt x="1941" y="1625"/>
                </a:cubicBezTo>
                <a:cubicBezTo>
                  <a:pt x="1942" y="1630"/>
                  <a:pt x="1943" y="1621"/>
                  <a:pt x="1945" y="1622"/>
                </a:cubicBezTo>
                <a:cubicBezTo>
                  <a:pt x="1947" y="1623"/>
                  <a:pt x="1945" y="1625"/>
                  <a:pt x="1949" y="1627"/>
                </a:cubicBezTo>
                <a:cubicBezTo>
                  <a:pt x="1952" y="1629"/>
                  <a:pt x="1950" y="1627"/>
                  <a:pt x="1952" y="1628"/>
                </a:cubicBezTo>
                <a:cubicBezTo>
                  <a:pt x="1955" y="1629"/>
                  <a:pt x="1953" y="1632"/>
                  <a:pt x="1954" y="1635"/>
                </a:cubicBezTo>
                <a:cubicBezTo>
                  <a:pt x="1956" y="1639"/>
                  <a:pt x="1952" y="1641"/>
                  <a:pt x="1951" y="1644"/>
                </a:cubicBezTo>
                <a:cubicBezTo>
                  <a:pt x="1950" y="1647"/>
                  <a:pt x="1948" y="1649"/>
                  <a:pt x="1951" y="1649"/>
                </a:cubicBezTo>
                <a:cubicBezTo>
                  <a:pt x="1954" y="1650"/>
                  <a:pt x="1954" y="1646"/>
                  <a:pt x="1956" y="1642"/>
                </a:cubicBezTo>
                <a:cubicBezTo>
                  <a:pt x="1957" y="1641"/>
                  <a:pt x="1960" y="1642"/>
                  <a:pt x="1960" y="1637"/>
                </a:cubicBezTo>
                <a:cubicBezTo>
                  <a:pt x="1959" y="1633"/>
                  <a:pt x="1960" y="1631"/>
                  <a:pt x="1963" y="1632"/>
                </a:cubicBezTo>
                <a:cubicBezTo>
                  <a:pt x="1966" y="1632"/>
                  <a:pt x="1962" y="1635"/>
                  <a:pt x="1964" y="1636"/>
                </a:cubicBezTo>
                <a:cubicBezTo>
                  <a:pt x="1966" y="1637"/>
                  <a:pt x="1966" y="1640"/>
                  <a:pt x="1965" y="1645"/>
                </a:cubicBezTo>
                <a:cubicBezTo>
                  <a:pt x="1964" y="1649"/>
                  <a:pt x="1966" y="1653"/>
                  <a:pt x="1969" y="1655"/>
                </a:cubicBezTo>
                <a:cubicBezTo>
                  <a:pt x="1971" y="1658"/>
                  <a:pt x="1968" y="1662"/>
                  <a:pt x="1970" y="1662"/>
                </a:cubicBezTo>
                <a:cubicBezTo>
                  <a:pt x="1973" y="1661"/>
                  <a:pt x="1970" y="1661"/>
                  <a:pt x="1972" y="1659"/>
                </a:cubicBezTo>
                <a:cubicBezTo>
                  <a:pt x="1975" y="1658"/>
                  <a:pt x="1976" y="1656"/>
                  <a:pt x="1975" y="1652"/>
                </a:cubicBezTo>
                <a:cubicBezTo>
                  <a:pt x="1975" y="1648"/>
                  <a:pt x="1976" y="1647"/>
                  <a:pt x="1979" y="1645"/>
                </a:cubicBezTo>
                <a:cubicBezTo>
                  <a:pt x="1982" y="1643"/>
                  <a:pt x="1984" y="1651"/>
                  <a:pt x="1986" y="1651"/>
                </a:cubicBezTo>
                <a:cubicBezTo>
                  <a:pt x="1988" y="1651"/>
                  <a:pt x="1986" y="1649"/>
                  <a:pt x="1987" y="1647"/>
                </a:cubicBezTo>
                <a:cubicBezTo>
                  <a:pt x="1989" y="1645"/>
                  <a:pt x="1990" y="1646"/>
                  <a:pt x="1995" y="1646"/>
                </a:cubicBezTo>
                <a:cubicBezTo>
                  <a:pt x="1999" y="1647"/>
                  <a:pt x="2001" y="1646"/>
                  <a:pt x="2001" y="1644"/>
                </a:cubicBezTo>
                <a:cubicBezTo>
                  <a:pt x="2001" y="1642"/>
                  <a:pt x="1999" y="1644"/>
                  <a:pt x="1996" y="1644"/>
                </a:cubicBezTo>
                <a:cubicBezTo>
                  <a:pt x="1993" y="1643"/>
                  <a:pt x="1992" y="1641"/>
                  <a:pt x="1990" y="1640"/>
                </a:cubicBezTo>
                <a:cubicBezTo>
                  <a:pt x="1988" y="1638"/>
                  <a:pt x="1988" y="1640"/>
                  <a:pt x="1982" y="1637"/>
                </a:cubicBezTo>
                <a:cubicBezTo>
                  <a:pt x="1976" y="1634"/>
                  <a:pt x="1980" y="1634"/>
                  <a:pt x="1977" y="1630"/>
                </a:cubicBezTo>
                <a:cubicBezTo>
                  <a:pt x="1973" y="1625"/>
                  <a:pt x="1975" y="1626"/>
                  <a:pt x="1976" y="1619"/>
                </a:cubicBezTo>
                <a:cubicBezTo>
                  <a:pt x="1977" y="1612"/>
                  <a:pt x="1978" y="1616"/>
                  <a:pt x="1982" y="1617"/>
                </a:cubicBezTo>
                <a:cubicBezTo>
                  <a:pt x="1987" y="1618"/>
                  <a:pt x="1982" y="1621"/>
                  <a:pt x="1985" y="1622"/>
                </a:cubicBezTo>
                <a:cubicBezTo>
                  <a:pt x="1988" y="1623"/>
                  <a:pt x="1986" y="1620"/>
                  <a:pt x="1988" y="1617"/>
                </a:cubicBezTo>
                <a:cubicBezTo>
                  <a:pt x="1991" y="1614"/>
                  <a:pt x="1992" y="1616"/>
                  <a:pt x="1991" y="1612"/>
                </a:cubicBezTo>
                <a:cubicBezTo>
                  <a:pt x="1990" y="1608"/>
                  <a:pt x="1991" y="1609"/>
                  <a:pt x="1995" y="1609"/>
                </a:cubicBezTo>
                <a:cubicBezTo>
                  <a:pt x="1998" y="1609"/>
                  <a:pt x="1995" y="1612"/>
                  <a:pt x="1996" y="1614"/>
                </a:cubicBezTo>
                <a:cubicBezTo>
                  <a:pt x="1997" y="1617"/>
                  <a:pt x="1991" y="1620"/>
                  <a:pt x="1992" y="1621"/>
                </a:cubicBezTo>
                <a:cubicBezTo>
                  <a:pt x="1994" y="1623"/>
                  <a:pt x="1994" y="1620"/>
                  <a:pt x="1998" y="1617"/>
                </a:cubicBezTo>
                <a:cubicBezTo>
                  <a:pt x="2002" y="1614"/>
                  <a:pt x="2000" y="1613"/>
                  <a:pt x="2002" y="1612"/>
                </a:cubicBezTo>
                <a:cubicBezTo>
                  <a:pt x="2005" y="1612"/>
                  <a:pt x="2004" y="1618"/>
                  <a:pt x="2007" y="1618"/>
                </a:cubicBezTo>
                <a:cubicBezTo>
                  <a:pt x="2009" y="1617"/>
                  <a:pt x="2009" y="1623"/>
                  <a:pt x="2011" y="1621"/>
                </a:cubicBezTo>
                <a:cubicBezTo>
                  <a:pt x="2012" y="1619"/>
                  <a:pt x="2011" y="1619"/>
                  <a:pt x="2008" y="1615"/>
                </a:cubicBezTo>
                <a:cubicBezTo>
                  <a:pt x="2005" y="1612"/>
                  <a:pt x="2007" y="1609"/>
                  <a:pt x="2009" y="1607"/>
                </a:cubicBezTo>
                <a:cubicBezTo>
                  <a:pt x="2012" y="1606"/>
                  <a:pt x="2013" y="1606"/>
                  <a:pt x="2015" y="1609"/>
                </a:cubicBezTo>
                <a:cubicBezTo>
                  <a:pt x="2017" y="1611"/>
                  <a:pt x="2018" y="1614"/>
                  <a:pt x="2021" y="1614"/>
                </a:cubicBezTo>
                <a:cubicBezTo>
                  <a:pt x="2024" y="1613"/>
                  <a:pt x="2020" y="1613"/>
                  <a:pt x="2019" y="1607"/>
                </a:cubicBezTo>
                <a:cubicBezTo>
                  <a:pt x="2017" y="1602"/>
                  <a:pt x="2018" y="1604"/>
                  <a:pt x="2023" y="1605"/>
                </a:cubicBezTo>
                <a:cubicBezTo>
                  <a:pt x="2029" y="1606"/>
                  <a:pt x="2027" y="1607"/>
                  <a:pt x="2033" y="1606"/>
                </a:cubicBezTo>
                <a:cubicBezTo>
                  <a:pt x="2038" y="1604"/>
                  <a:pt x="2026" y="1606"/>
                  <a:pt x="2035" y="1601"/>
                </a:cubicBezTo>
                <a:cubicBezTo>
                  <a:pt x="2043" y="1596"/>
                  <a:pt x="2038" y="1594"/>
                  <a:pt x="2038" y="1594"/>
                </a:cubicBezTo>
                <a:cubicBezTo>
                  <a:pt x="2038" y="1594"/>
                  <a:pt x="2037" y="1598"/>
                  <a:pt x="2034" y="1594"/>
                </a:cubicBezTo>
                <a:cubicBezTo>
                  <a:pt x="2031" y="1590"/>
                  <a:pt x="2033" y="1585"/>
                  <a:pt x="2039" y="1582"/>
                </a:cubicBezTo>
                <a:cubicBezTo>
                  <a:pt x="2045" y="1580"/>
                  <a:pt x="2046" y="1586"/>
                  <a:pt x="2052" y="1591"/>
                </a:cubicBezTo>
                <a:cubicBezTo>
                  <a:pt x="2058" y="1597"/>
                  <a:pt x="2058" y="1592"/>
                  <a:pt x="2064" y="1591"/>
                </a:cubicBezTo>
                <a:cubicBezTo>
                  <a:pt x="2071" y="1590"/>
                  <a:pt x="2075" y="1596"/>
                  <a:pt x="2079" y="1595"/>
                </a:cubicBezTo>
                <a:cubicBezTo>
                  <a:pt x="2083" y="1594"/>
                  <a:pt x="2083" y="1597"/>
                  <a:pt x="2086" y="1596"/>
                </a:cubicBezTo>
                <a:cubicBezTo>
                  <a:pt x="2090" y="1596"/>
                  <a:pt x="2089" y="1599"/>
                  <a:pt x="2094" y="1602"/>
                </a:cubicBezTo>
                <a:cubicBezTo>
                  <a:pt x="2100" y="1605"/>
                  <a:pt x="2100" y="1600"/>
                  <a:pt x="2102" y="1596"/>
                </a:cubicBezTo>
                <a:cubicBezTo>
                  <a:pt x="2104" y="1592"/>
                  <a:pt x="2097" y="1594"/>
                  <a:pt x="2094" y="1592"/>
                </a:cubicBezTo>
                <a:cubicBezTo>
                  <a:pt x="2090" y="1590"/>
                  <a:pt x="2092" y="1589"/>
                  <a:pt x="2095" y="1586"/>
                </a:cubicBezTo>
                <a:cubicBezTo>
                  <a:pt x="2098" y="1582"/>
                  <a:pt x="2099" y="1587"/>
                  <a:pt x="2103" y="1585"/>
                </a:cubicBezTo>
                <a:cubicBezTo>
                  <a:pt x="2106" y="1583"/>
                  <a:pt x="2102" y="1584"/>
                  <a:pt x="2103" y="1578"/>
                </a:cubicBezTo>
                <a:cubicBezTo>
                  <a:pt x="2105" y="1573"/>
                  <a:pt x="2100" y="1574"/>
                  <a:pt x="2097" y="1570"/>
                </a:cubicBezTo>
                <a:cubicBezTo>
                  <a:pt x="2095" y="1566"/>
                  <a:pt x="2100" y="1565"/>
                  <a:pt x="2101" y="1562"/>
                </a:cubicBezTo>
                <a:cubicBezTo>
                  <a:pt x="2102" y="1559"/>
                  <a:pt x="2104" y="1559"/>
                  <a:pt x="2107" y="1560"/>
                </a:cubicBezTo>
                <a:cubicBezTo>
                  <a:pt x="2110" y="1562"/>
                  <a:pt x="2107" y="1565"/>
                  <a:pt x="2105" y="1571"/>
                </a:cubicBezTo>
                <a:cubicBezTo>
                  <a:pt x="2102" y="1576"/>
                  <a:pt x="2103" y="1576"/>
                  <a:pt x="2108" y="1576"/>
                </a:cubicBezTo>
                <a:cubicBezTo>
                  <a:pt x="2112" y="1577"/>
                  <a:pt x="2111" y="1575"/>
                  <a:pt x="2113" y="1572"/>
                </a:cubicBezTo>
                <a:cubicBezTo>
                  <a:pt x="2114" y="1569"/>
                  <a:pt x="2112" y="1568"/>
                  <a:pt x="2115" y="1563"/>
                </a:cubicBezTo>
                <a:cubicBezTo>
                  <a:pt x="2117" y="1559"/>
                  <a:pt x="2116" y="1559"/>
                  <a:pt x="2114" y="1556"/>
                </a:cubicBezTo>
                <a:cubicBezTo>
                  <a:pt x="2112" y="1553"/>
                  <a:pt x="2112" y="1553"/>
                  <a:pt x="2113" y="1549"/>
                </a:cubicBezTo>
                <a:cubicBezTo>
                  <a:pt x="2113" y="1545"/>
                  <a:pt x="2114" y="1550"/>
                  <a:pt x="2117" y="1548"/>
                </a:cubicBezTo>
                <a:cubicBezTo>
                  <a:pt x="2119" y="1545"/>
                  <a:pt x="2114" y="1552"/>
                  <a:pt x="2119" y="1553"/>
                </a:cubicBezTo>
                <a:cubicBezTo>
                  <a:pt x="2123" y="1553"/>
                  <a:pt x="2120" y="1552"/>
                  <a:pt x="2123" y="1555"/>
                </a:cubicBezTo>
                <a:cubicBezTo>
                  <a:pt x="2125" y="1558"/>
                  <a:pt x="2125" y="1558"/>
                  <a:pt x="2125" y="1558"/>
                </a:cubicBezTo>
                <a:cubicBezTo>
                  <a:pt x="2125" y="1558"/>
                  <a:pt x="2126" y="1561"/>
                  <a:pt x="2127" y="1559"/>
                </a:cubicBezTo>
                <a:cubicBezTo>
                  <a:pt x="2129" y="1558"/>
                  <a:pt x="2128" y="1557"/>
                  <a:pt x="2129" y="1556"/>
                </a:cubicBezTo>
                <a:cubicBezTo>
                  <a:pt x="2130" y="1554"/>
                  <a:pt x="2132" y="1555"/>
                  <a:pt x="2133" y="1553"/>
                </a:cubicBezTo>
                <a:cubicBezTo>
                  <a:pt x="2135" y="1550"/>
                  <a:pt x="2132" y="1554"/>
                  <a:pt x="2131" y="1551"/>
                </a:cubicBezTo>
                <a:cubicBezTo>
                  <a:pt x="2129" y="1548"/>
                  <a:pt x="2128" y="1549"/>
                  <a:pt x="2127" y="1546"/>
                </a:cubicBezTo>
                <a:cubicBezTo>
                  <a:pt x="2125" y="1543"/>
                  <a:pt x="2126" y="1542"/>
                  <a:pt x="2129" y="1540"/>
                </a:cubicBezTo>
                <a:cubicBezTo>
                  <a:pt x="2133" y="1538"/>
                  <a:pt x="2131" y="1542"/>
                  <a:pt x="2132" y="1546"/>
                </a:cubicBezTo>
                <a:cubicBezTo>
                  <a:pt x="2133" y="1550"/>
                  <a:pt x="2135" y="1550"/>
                  <a:pt x="2138" y="1551"/>
                </a:cubicBezTo>
                <a:cubicBezTo>
                  <a:pt x="2141" y="1551"/>
                  <a:pt x="2140" y="1553"/>
                  <a:pt x="2143" y="1555"/>
                </a:cubicBezTo>
                <a:cubicBezTo>
                  <a:pt x="2146" y="1558"/>
                  <a:pt x="2144" y="1554"/>
                  <a:pt x="2143" y="1551"/>
                </a:cubicBezTo>
                <a:cubicBezTo>
                  <a:pt x="2141" y="1549"/>
                  <a:pt x="2145" y="1548"/>
                  <a:pt x="2145" y="1548"/>
                </a:cubicBezTo>
                <a:cubicBezTo>
                  <a:pt x="2145" y="1548"/>
                  <a:pt x="2147" y="1552"/>
                  <a:pt x="2150" y="1555"/>
                </a:cubicBezTo>
                <a:cubicBezTo>
                  <a:pt x="2152" y="1558"/>
                  <a:pt x="2154" y="1558"/>
                  <a:pt x="2156" y="1559"/>
                </a:cubicBezTo>
                <a:cubicBezTo>
                  <a:pt x="2159" y="1560"/>
                  <a:pt x="2159" y="1555"/>
                  <a:pt x="2159" y="1555"/>
                </a:cubicBezTo>
                <a:cubicBezTo>
                  <a:pt x="2159" y="1555"/>
                  <a:pt x="2156" y="1552"/>
                  <a:pt x="2157" y="1550"/>
                </a:cubicBezTo>
                <a:cubicBezTo>
                  <a:pt x="2159" y="1548"/>
                  <a:pt x="2159" y="1551"/>
                  <a:pt x="2162" y="1552"/>
                </a:cubicBezTo>
                <a:cubicBezTo>
                  <a:pt x="2165" y="1554"/>
                  <a:pt x="2165" y="1551"/>
                  <a:pt x="2165" y="1551"/>
                </a:cubicBezTo>
                <a:cubicBezTo>
                  <a:pt x="2165" y="1551"/>
                  <a:pt x="2170" y="1560"/>
                  <a:pt x="2173" y="1564"/>
                </a:cubicBezTo>
                <a:cubicBezTo>
                  <a:pt x="2176" y="1568"/>
                  <a:pt x="2175" y="1569"/>
                  <a:pt x="2174" y="1573"/>
                </a:cubicBezTo>
                <a:cubicBezTo>
                  <a:pt x="2173" y="1576"/>
                  <a:pt x="2175" y="1576"/>
                  <a:pt x="2178" y="1577"/>
                </a:cubicBezTo>
                <a:cubicBezTo>
                  <a:pt x="2180" y="1579"/>
                  <a:pt x="2182" y="1577"/>
                  <a:pt x="2185" y="1577"/>
                </a:cubicBezTo>
                <a:cubicBezTo>
                  <a:pt x="2188" y="1577"/>
                  <a:pt x="2187" y="1574"/>
                  <a:pt x="2186" y="1572"/>
                </a:cubicBezTo>
                <a:cubicBezTo>
                  <a:pt x="2186" y="1570"/>
                  <a:pt x="2188" y="1571"/>
                  <a:pt x="2190" y="1570"/>
                </a:cubicBezTo>
                <a:cubicBezTo>
                  <a:pt x="2191" y="1569"/>
                  <a:pt x="2191" y="1567"/>
                  <a:pt x="2187" y="1566"/>
                </a:cubicBezTo>
                <a:cubicBezTo>
                  <a:pt x="2184" y="1565"/>
                  <a:pt x="2185" y="1562"/>
                  <a:pt x="2182" y="1556"/>
                </a:cubicBezTo>
                <a:cubicBezTo>
                  <a:pt x="2182" y="1556"/>
                  <a:pt x="2182" y="1556"/>
                  <a:pt x="2183" y="1556"/>
                </a:cubicBezTo>
                <a:cubicBezTo>
                  <a:pt x="2189" y="1557"/>
                  <a:pt x="2179" y="1552"/>
                  <a:pt x="2183" y="1552"/>
                </a:cubicBezTo>
                <a:cubicBezTo>
                  <a:pt x="2186" y="1552"/>
                  <a:pt x="2183" y="1548"/>
                  <a:pt x="2181" y="1546"/>
                </a:cubicBezTo>
                <a:cubicBezTo>
                  <a:pt x="2178" y="1544"/>
                  <a:pt x="2177" y="1543"/>
                  <a:pt x="2182" y="1539"/>
                </a:cubicBezTo>
                <a:cubicBezTo>
                  <a:pt x="2186" y="1536"/>
                  <a:pt x="2177" y="1538"/>
                  <a:pt x="2181" y="1535"/>
                </a:cubicBezTo>
                <a:cubicBezTo>
                  <a:pt x="2185" y="1533"/>
                  <a:pt x="2177" y="1533"/>
                  <a:pt x="2181" y="1531"/>
                </a:cubicBezTo>
                <a:cubicBezTo>
                  <a:pt x="2185" y="1529"/>
                  <a:pt x="2183" y="1527"/>
                  <a:pt x="2180" y="1525"/>
                </a:cubicBezTo>
                <a:cubicBezTo>
                  <a:pt x="2177" y="1524"/>
                  <a:pt x="2181" y="1528"/>
                  <a:pt x="2178" y="1529"/>
                </a:cubicBezTo>
                <a:cubicBezTo>
                  <a:pt x="2175" y="1530"/>
                  <a:pt x="2176" y="1525"/>
                  <a:pt x="2176" y="1522"/>
                </a:cubicBezTo>
                <a:cubicBezTo>
                  <a:pt x="2176" y="1519"/>
                  <a:pt x="2178" y="1516"/>
                  <a:pt x="2176" y="1516"/>
                </a:cubicBezTo>
                <a:cubicBezTo>
                  <a:pt x="2174" y="1516"/>
                  <a:pt x="2176" y="1518"/>
                  <a:pt x="2174" y="1521"/>
                </a:cubicBezTo>
                <a:cubicBezTo>
                  <a:pt x="2173" y="1515"/>
                  <a:pt x="2171" y="1510"/>
                  <a:pt x="2168" y="1510"/>
                </a:cubicBezTo>
                <a:cubicBezTo>
                  <a:pt x="2166" y="1510"/>
                  <a:pt x="2164" y="1509"/>
                  <a:pt x="2163" y="1509"/>
                </a:cubicBezTo>
                <a:cubicBezTo>
                  <a:pt x="2163" y="1508"/>
                  <a:pt x="2163" y="1507"/>
                  <a:pt x="2162" y="1506"/>
                </a:cubicBezTo>
                <a:cubicBezTo>
                  <a:pt x="2160" y="1505"/>
                  <a:pt x="2158" y="1506"/>
                  <a:pt x="2161" y="1504"/>
                </a:cubicBezTo>
                <a:cubicBezTo>
                  <a:pt x="2163" y="1502"/>
                  <a:pt x="2167" y="1506"/>
                  <a:pt x="2166" y="1504"/>
                </a:cubicBezTo>
                <a:cubicBezTo>
                  <a:pt x="2165" y="1502"/>
                  <a:pt x="2166" y="1501"/>
                  <a:pt x="2161" y="1502"/>
                </a:cubicBezTo>
                <a:cubicBezTo>
                  <a:pt x="2156" y="1504"/>
                  <a:pt x="2159" y="1501"/>
                  <a:pt x="2160" y="1497"/>
                </a:cubicBezTo>
                <a:cubicBezTo>
                  <a:pt x="2162" y="1493"/>
                  <a:pt x="2160" y="1495"/>
                  <a:pt x="2153" y="1495"/>
                </a:cubicBezTo>
                <a:cubicBezTo>
                  <a:pt x="2153" y="1494"/>
                  <a:pt x="2152" y="1494"/>
                  <a:pt x="2152" y="1494"/>
                </a:cubicBezTo>
                <a:cubicBezTo>
                  <a:pt x="2152" y="1491"/>
                  <a:pt x="2153" y="1487"/>
                  <a:pt x="2154" y="1486"/>
                </a:cubicBezTo>
                <a:cubicBezTo>
                  <a:pt x="2156" y="1482"/>
                  <a:pt x="2155" y="1488"/>
                  <a:pt x="2158" y="1487"/>
                </a:cubicBezTo>
                <a:cubicBezTo>
                  <a:pt x="2161" y="1486"/>
                  <a:pt x="2158" y="1482"/>
                  <a:pt x="2161" y="1482"/>
                </a:cubicBezTo>
                <a:cubicBezTo>
                  <a:pt x="2163" y="1481"/>
                  <a:pt x="2162" y="1485"/>
                  <a:pt x="2166" y="1485"/>
                </a:cubicBezTo>
                <a:cubicBezTo>
                  <a:pt x="2169" y="1485"/>
                  <a:pt x="2167" y="1490"/>
                  <a:pt x="2170" y="1490"/>
                </a:cubicBezTo>
                <a:cubicBezTo>
                  <a:pt x="2172" y="1490"/>
                  <a:pt x="2171" y="1487"/>
                  <a:pt x="2170" y="1484"/>
                </a:cubicBezTo>
                <a:cubicBezTo>
                  <a:pt x="2169" y="1480"/>
                  <a:pt x="2169" y="1480"/>
                  <a:pt x="2166" y="1479"/>
                </a:cubicBezTo>
                <a:cubicBezTo>
                  <a:pt x="2163" y="1478"/>
                  <a:pt x="2164" y="1476"/>
                  <a:pt x="2159" y="1473"/>
                </a:cubicBezTo>
                <a:cubicBezTo>
                  <a:pt x="2154" y="1469"/>
                  <a:pt x="2156" y="1468"/>
                  <a:pt x="2160" y="1466"/>
                </a:cubicBezTo>
                <a:cubicBezTo>
                  <a:pt x="2164" y="1464"/>
                  <a:pt x="2162" y="1471"/>
                  <a:pt x="2167" y="1473"/>
                </a:cubicBezTo>
                <a:cubicBezTo>
                  <a:pt x="2172" y="1476"/>
                  <a:pt x="2170" y="1479"/>
                  <a:pt x="2172" y="1478"/>
                </a:cubicBezTo>
                <a:cubicBezTo>
                  <a:pt x="2175" y="1477"/>
                  <a:pt x="2173" y="1471"/>
                  <a:pt x="2173" y="1471"/>
                </a:cubicBezTo>
                <a:cubicBezTo>
                  <a:pt x="2173" y="1471"/>
                  <a:pt x="2172" y="1468"/>
                  <a:pt x="2167" y="1464"/>
                </a:cubicBezTo>
                <a:cubicBezTo>
                  <a:pt x="2161" y="1461"/>
                  <a:pt x="2170" y="1463"/>
                  <a:pt x="2164" y="1458"/>
                </a:cubicBezTo>
                <a:cubicBezTo>
                  <a:pt x="2157" y="1453"/>
                  <a:pt x="2157" y="1453"/>
                  <a:pt x="2156" y="1449"/>
                </a:cubicBezTo>
                <a:cubicBezTo>
                  <a:pt x="2155" y="1446"/>
                  <a:pt x="2159" y="1448"/>
                  <a:pt x="2161" y="1451"/>
                </a:cubicBezTo>
                <a:cubicBezTo>
                  <a:pt x="2163" y="1453"/>
                  <a:pt x="2164" y="1455"/>
                  <a:pt x="2164" y="1452"/>
                </a:cubicBezTo>
                <a:cubicBezTo>
                  <a:pt x="2165" y="1450"/>
                  <a:pt x="2163" y="1450"/>
                  <a:pt x="2163" y="1448"/>
                </a:cubicBezTo>
                <a:cubicBezTo>
                  <a:pt x="2163" y="1446"/>
                  <a:pt x="2164" y="1447"/>
                  <a:pt x="2167" y="1446"/>
                </a:cubicBezTo>
                <a:cubicBezTo>
                  <a:pt x="2170" y="1446"/>
                  <a:pt x="2168" y="1444"/>
                  <a:pt x="2168" y="1440"/>
                </a:cubicBezTo>
                <a:cubicBezTo>
                  <a:pt x="2168" y="1435"/>
                  <a:pt x="2171" y="1438"/>
                  <a:pt x="2174" y="1440"/>
                </a:cubicBezTo>
                <a:cubicBezTo>
                  <a:pt x="2178" y="1441"/>
                  <a:pt x="2174" y="1444"/>
                  <a:pt x="2171" y="1446"/>
                </a:cubicBezTo>
                <a:cubicBezTo>
                  <a:pt x="2168" y="1447"/>
                  <a:pt x="2167" y="1447"/>
                  <a:pt x="2170" y="1449"/>
                </a:cubicBezTo>
                <a:cubicBezTo>
                  <a:pt x="2173" y="1451"/>
                  <a:pt x="2168" y="1453"/>
                  <a:pt x="2170" y="1457"/>
                </a:cubicBezTo>
                <a:cubicBezTo>
                  <a:pt x="2173" y="1462"/>
                  <a:pt x="2174" y="1458"/>
                  <a:pt x="2177" y="1460"/>
                </a:cubicBezTo>
                <a:cubicBezTo>
                  <a:pt x="2181" y="1462"/>
                  <a:pt x="2180" y="1469"/>
                  <a:pt x="2184" y="1467"/>
                </a:cubicBezTo>
                <a:cubicBezTo>
                  <a:pt x="2188" y="1466"/>
                  <a:pt x="2185" y="1463"/>
                  <a:pt x="2187" y="1460"/>
                </a:cubicBezTo>
                <a:cubicBezTo>
                  <a:pt x="2189" y="1458"/>
                  <a:pt x="2188" y="1457"/>
                  <a:pt x="2190" y="1456"/>
                </a:cubicBezTo>
                <a:cubicBezTo>
                  <a:pt x="2192" y="1455"/>
                  <a:pt x="2192" y="1459"/>
                  <a:pt x="2194" y="1460"/>
                </a:cubicBezTo>
                <a:cubicBezTo>
                  <a:pt x="2196" y="1462"/>
                  <a:pt x="2195" y="1463"/>
                  <a:pt x="2196" y="1467"/>
                </a:cubicBezTo>
                <a:cubicBezTo>
                  <a:pt x="2198" y="1470"/>
                  <a:pt x="2199" y="1467"/>
                  <a:pt x="2198" y="1465"/>
                </a:cubicBezTo>
                <a:cubicBezTo>
                  <a:pt x="2197" y="1464"/>
                  <a:pt x="2197" y="1463"/>
                  <a:pt x="2199" y="1461"/>
                </a:cubicBezTo>
                <a:cubicBezTo>
                  <a:pt x="2201" y="1460"/>
                  <a:pt x="2202" y="1465"/>
                  <a:pt x="2205" y="1463"/>
                </a:cubicBezTo>
                <a:cubicBezTo>
                  <a:pt x="2209" y="1460"/>
                  <a:pt x="2206" y="1461"/>
                  <a:pt x="2206" y="1456"/>
                </a:cubicBezTo>
                <a:cubicBezTo>
                  <a:pt x="2207" y="1451"/>
                  <a:pt x="2208" y="1456"/>
                  <a:pt x="2211" y="1454"/>
                </a:cubicBezTo>
                <a:cubicBezTo>
                  <a:pt x="2213" y="1451"/>
                  <a:pt x="2210" y="1450"/>
                  <a:pt x="2205" y="1448"/>
                </a:cubicBezTo>
                <a:cubicBezTo>
                  <a:pt x="2200" y="1446"/>
                  <a:pt x="2200" y="1446"/>
                  <a:pt x="2198" y="1441"/>
                </a:cubicBezTo>
                <a:cubicBezTo>
                  <a:pt x="2196" y="1436"/>
                  <a:pt x="2202" y="1443"/>
                  <a:pt x="2202" y="1439"/>
                </a:cubicBezTo>
                <a:cubicBezTo>
                  <a:pt x="2203" y="1434"/>
                  <a:pt x="2203" y="1435"/>
                  <a:pt x="2207" y="1434"/>
                </a:cubicBezTo>
                <a:cubicBezTo>
                  <a:pt x="2212" y="1432"/>
                  <a:pt x="2212" y="1436"/>
                  <a:pt x="2211" y="1440"/>
                </a:cubicBezTo>
                <a:cubicBezTo>
                  <a:pt x="2211" y="1444"/>
                  <a:pt x="2216" y="1446"/>
                  <a:pt x="2221" y="1446"/>
                </a:cubicBezTo>
                <a:cubicBezTo>
                  <a:pt x="2226" y="1447"/>
                  <a:pt x="2223" y="1439"/>
                  <a:pt x="2227" y="1438"/>
                </a:cubicBezTo>
                <a:cubicBezTo>
                  <a:pt x="2231" y="1438"/>
                  <a:pt x="2234" y="1443"/>
                  <a:pt x="2235" y="1446"/>
                </a:cubicBezTo>
                <a:cubicBezTo>
                  <a:pt x="2237" y="1449"/>
                  <a:pt x="2236" y="1450"/>
                  <a:pt x="2238" y="1451"/>
                </a:cubicBezTo>
                <a:cubicBezTo>
                  <a:pt x="2240" y="1452"/>
                  <a:pt x="2240" y="1449"/>
                  <a:pt x="2241" y="1447"/>
                </a:cubicBezTo>
                <a:cubicBezTo>
                  <a:pt x="2243" y="1445"/>
                  <a:pt x="2242" y="1443"/>
                  <a:pt x="2239" y="1440"/>
                </a:cubicBezTo>
                <a:cubicBezTo>
                  <a:pt x="2235" y="1438"/>
                  <a:pt x="2243" y="1440"/>
                  <a:pt x="2239" y="1436"/>
                </a:cubicBezTo>
                <a:cubicBezTo>
                  <a:pt x="2235" y="1433"/>
                  <a:pt x="2235" y="1432"/>
                  <a:pt x="2231" y="1429"/>
                </a:cubicBezTo>
                <a:cubicBezTo>
                  <a:pt x="2228" y="1425"/>
                  <a:pt x="2228" y="1423"/>
                  <a:pt x="2230" y="1421"/>
                </a:cubicBezTo>
                <a:cubicBezTo>
                  <a:pt x="2231" y="1419"/>
                  <a:pt x="2231" y="1417"/>
                  <a:pt x="2232" y="1422"/>
                </a:cubicBezTo>
                <a:cubicBezTo>
                  <a:pt x="2234" y="1427"/>
                  <a:pt x="2236" y="1425"/>
                  <a:pt x="2236" y="1425"/>
                </a:cubicBezTo>
                <a:cubicBezTo>
                  <a:pt x="2236" y="1425"/>
                  <a:pt x="2241" y="1426"/>
                  <a:pt x="2240" y="1430"/>
                </a:cubicBezTo>
                <a:cubicBezTo>
                  <a:pt x="2239" y="1434"/>
                  <a:pt x="2242" y="1436"/>
                  <a:pt x="2242" y="1436"/>
                </a:cubicBezTo>
                <a:cubicBezTo>
                  <a:pt x="2242" y="1436"/>
                  <a:pt x="2243" y="1435"/>
                  <a:pt x="2244" y="1432"/>
                </a:cubicBezTo>
                <a:cubicBezTo>
                  <a:pt x="2245" y="1429"/>
                  <a:pt x="2242" y="1430"/>
                  <a:pt x="2242" y="1426"/>
                </a:cubicBezTo>
                <a:cubicBezTo>
                  <a:pt x="2242" y="1421"/>
                  <a:pt x="2239" y="1422"/>
                  <a:pt x="2235" y="1417"/>
                </a:cubicBezTo>
                <a:cubicBezTo>
                  <a:pt x="2231" y="1412"/>
                  <a:pt x="2232" y="1411"/>
                  <a:pt x="2234" y="1409"/>
                </a:cubicBezTo>
                <a:cubicBezTo>
                  <a:pt x="2237" y="1407"/>
                  <a:pt x="2239" y="1416"/>
                  <a:pt x="2242" y="1417"/>
                </a:cubicBezTo>
                <a:cubicBezTo>
                  <a:pt x="2244" y="1417"/>
                  <a:pt x="2243" y="1413"/>
                  <a:pt x="2243" y="1413"/>
                </a:cubicBezTo>
                <a:cubicBezTo>
                  <a:pt x="2243" y="1413"/>
                  <a:pt x="2243" y="1410"/>
                  <a:pt x="2246" y="1411"/>
                </a:cubicBezTo>
                <a:cubicBezTo>
                  <a:pt x="2250" y="1412"/>
                  <a:pt x="2249" y="1409"/>
                  <a:pt x="2249" y="1409"/>
                </a:cubicBezTo>
                <a:cubicBezTo>
                  <a:pt x="2249" y="1409"/>
                  <a:pt x="2249" y="1411"/>
                  <a:pt x="2253" y="1414"/>
                </a:cubicBezTo>
                <a:cubicBezTo>
                  <a:pt x="2256" y="1417"/>
                  <a:pt x="2253" y="1417"/>
                  <a:pt x="2254" y="1422"/>
                </a:cubicBezTo>
                <a:cubicBezTo>
                  <a:pt x="2254" y="1426"/>
                  <a:pt x="2257" y="1426"/>
                  <a:pt x="2256" y="1424"/>
                </a:cubicBezTo>
                <a:cubicBezTo>
                  <a:pt x="2256" y="1423"/>
                  <a:pt x="2256" y="1421"/>
                  <a:pt x="2259" y="1420"/>
                </a:cubicBezTo>
                <a:cubicBezTo>
                  <a:pt x="2261" y="1418"/>
                  <a:pt x="2261" y="1418"/>
                  <a:pt x="2262" y="1416"/>
                </a:cubicBezTo>
                <a:cubicBezTo>
                  <a:pt x="2263" y="1414"/>
                  <a:pt x="2264" y="1416"/>
                  <a:pt x="2266" y="1412"/>
                </a:cubicBezTo>
                <a:cubicBezTo>
                  <a:pt x="2268" y="1408"/>
                  <a:pt x="2260" y="1407"/>
                  <a:pt x="2256" y="1403"/>
                </a:cubicBezTo>
                <a:cubicBezTo>
                  <a:pt x="2253" y="1400"/>
                  <a:pt x="2257" y="1401"/>
                  <a:pt x="2256" y="1397"/>
                </a:cubicBezTo>
                <a:cubicBezTo>
                  <a:pt x="2256" y="1392"/>
                  <a:pt x="2253" y="1396"/>
                  <a:pt x="2253" y="1392"/>
                </a:cubicBezTo>
                <a:cubicBezTo>
                  <a:pt x="2253" y="1388"/>
                  <a:pt x="2254" y="1386"/>
                  <a:pt x="2257" y="1386"/>
                </a:cubicBezTo>
                <a:cubicBezTo>
                  <a:pt x="2260" y="1386"/>
                  <a:pt x="2259" y="1387"/>
                  <a:pt x="2260" y="1391"/>
                </a:cubicBezTo>
                <a:cubicBezTo>
                  <a:pt x="2261" y="1395"/>
                  <a:pt x="2258" y="1396"/>
                  <a:pt x="2260" y="1397"/>
                </a:cubicBezTo>
                <a:cubicBezTo>
                  <a:pt x="2263" y="1399"/>
                  <a:pt x="2260" y="1394"/>
                  <a:pt x="2263" y="1394"/>
                </a:cubicBezTo>
                <a:cubicBezTo>
                  <a:pt x="2267" y="1394"/>
                  <a:pt x="2267" y="1389"/>
                  <a:pt x="2262" y="1385"/>
                </a:cubicBezTo>
                <a:cubicBezTo>
                  <a:pt x="2258" y="1381"/>
                  <a:pt x="2258" y="1381"/>
                  <a:pt x="2261" y="1377"/>
                </a:cubicBezTo>
                <a:cubicBezTo>
                  <a:pt x="2263" y="1373"/>
                  <a:pt x="2265" y="1379"/>
                  <a:pt x="2268" y="1376"/>
                </a:cubicBezTo>
                <a:cubicBezTo>
                  <a:pt x="2272" y="1372"/>
                  <a:pt x="2268" y="1373"/>
                  <a:pt x="2274" y="1373"/>
                </a:cubicBezTo>
                <a:cubicBezTo>
                  <a:pt x="2280" y="1374"/>
                  <a:pt x="2277" y="1377"/>
                  <a:pt x="2282" y="1380"/>
                </a:cubicBezTo>
                <a:cubicBezTo>
                  <a:pt x="2287" y="1383"/>
                  <a:pt x="2284" y="1379"/>
                  <a:pt x="2286" y="1376"/>
                </a:cubicBezTo>
                <a:cubicBezTo>
                  <a:pt x="2288" y="1372"/>
                  <a:pt x="2287" y="1373"/>
                  <a:pt x="2290" y="1373"/>
                </a:cubicBezTo>
                <a:cubicBezTo>
                  <a:pt x="2294" y="1373"/>
                  <a:pt x="2292" y="1380"/>
                  <a:pt x="2296" y="1381"/>
                </a:cubicBezTo>
                <a:cubicBezTo>
                  <a:pt x="2300" y="1381"/>
                  <a:pt x="2296" y="1378"/>
                  <a:pt x="2299" y="1376"/>
                </a:cubicBezTo>
                <a:cubicBezTo>
                  <a:pt x="2301" y="1375"/>
                  <a:pt x="2302" y="1378"/>
                  <a:pt x="2305" y="1381"/>
                </a:cubicBezTo>
                <a:cubicBezTo>
                  <a:pt x="2307" y="1384"/>
                  <a:pt x="2308" y="1380"/>
                  <a:pt x="2309" y="1378"/>
                </a:cubicBezTo>
                <a:cubicBezTo>
                  <a:pt x="2310" y="1376"/>
                  <a:pt x="2311" y="1377"/>
                  <a:pt x="2312" y="1371"/>
                </a:cubicBezTo>
                <a:cubicBezTo>
                  <a:pt x="2312" y="1366"/>
                  <a:pt x="2310" y="1370"/>
                  <a:pt x="2306" y="1369"/>
                </a:cubicBezTo>
                <a:cubicBezTo>
                  <a:pt x="2302" y="1367"/>
                  <a:pt x="2305" y="1364"/>
                  <a:pt x="2301" y="1364"/>
                </a:cubicBezTo>
                <a:cubicBezTo>
                  <a:pt x="2297" y="1364"/>
                  <a:pt x="2298" y="1361"/>
                  <a:pt x="2300" y="1358"/>
                </a:cubicBezTo>
                <a:cubicBezTo>
                  <a:pt x="2303" y="1355"/>
                  <a:pt x="2303" y="1353"/>
                  <a:pt x="2297" y="1350"/>
                </a:cubicBezTo>
                <a:cubicBezTo>
                  <a:pt x="2291" y="1348"/>
                  <a:pt x="2291" y="1350"/>
                  <a:pt x="2291" y="1350"/>
                </a:cubicBezTo>
                <a:cubicBezTo>
                  <a:pt x="2291" y="1350"/>
                  <a:pt x="2291" y="1348"/>
                  <a:pt x="2289" y="1344"/>
                </a:cubicBezTo>
                <a:cubicBezTo>
                  <a:pt x="2287" y="1340"/>
                  <a:pt x="2288" y="1348"/>
                  <a:pt x="2284" y="1341"/>
                </a:cubicBezTo>
                <a:cubicBezTo>
                  <a:pt x="2279" y="1333"/>
                  <a:pt x="2288" y="1333"/>
                  <a:pt x="2288" y="1333"/>
                </a:cubicBezTo>
                <a:cubicBezTo>
                  <a:pt x="2288" y="1333"/>
                  <a:pt x="2288" y="1338"/>
                  <a:pt x="2290" y="1340"/>
                </a:cubicBezTo>
                <a:cubicBezTo>
                  <a:pt x="2292" y="1342"/>
                  <a:pt x="2292" y="1339"/>
                  <a:pt x="2295" y="1338"/>
                </a:cubicBezTo>
                <a:cubicBezTo>
                  <a:pt x="2299" y="1336"/>
                  <a:pt x="2295" y="1342"/>
                  <a:pt x="2300" y="1340"/>
                </a:cubicBezTo>
                <a:cubicBezTo>
                  <a:pt x="2306" y="1339"/>
                  <a:pt x="2304" y="1343"/>
                  <a:pt x="2308" y="1343"/>
                </a:cubicBezTo>
                <a:cubicBezTo>
                  <a:pt x="2312" y="1342"/>
                  <a:pt x="2310" y="1338"/>
                  <a:pt x="2309" y="1335"/>
                </a:cubicBezTo>
                <a:cubicBezTo>
                  <a:pt x="2309" y="1332"/>
                  <a:pt x="2304" y="1332"/>
                  <a:pt x="2304" y="1332"/>
                </a:cubicBezTo>
                <a:cubicBezTo>
                  <a:pt x="2304" y="1332"/>
                  <a:pt x="2304" y="1329"/>
                  <a:pt x="2303" y="1325"/>
                </a:cubicBezTo>
                <a:cubicBezTo>
                  <a:pt x="2303" y="1321"/>
                  <a:pt x="2300" y="1325"/>
                  <a:pt x="2297" y="1325"/>
                </a:cubicBezTo>
                <a:cubicBezTo>
                  <a:pt x="2294" y="1324"/>
                  <a:pt x="2295" y="1319"/>
                  <a:pt x="2293" y="1317"/>
                </a:cubicBezTo>
                <a:cubicBezTo>
                  <a:pt x="2291" y="1314"/>
                  <a:pt x="2289" y="1317"/>
                  <a:pt x="2289" y="1319"/>
                </a:cubicBezTo>
                <a:cubicBezTo>
                  <a:pt x="2288" y="1322"/>
                  <a:pt x="2286" y="1323"/>
                  <a:pt x="2284" y="1321"/>
                </a:cubicBezTo>
                <a:cubicBezTo>
                  <a:pt x="2282" y="1319"/>
                  <a:pt x="2278" y="1319"/>
                  <a:pt x="2274" y="1317"/>
                </a:cubicBezTo>
                <a:cubicBezTo>
                  <a:pt x="2270" y="1316"/>
                  <a:pt x="2277" y="1317"/>
                  <a:pt x="2278" y="1315"/>
                </a:cubicBezTo>
                <a:cubicBezTo>
                  <a:pt x="2280" y="1313"/>
                  <a:pt x="2283" y="1317"/>
                  <a:pt x="2286" y="1318"/>
                </a:cubicBezTo>
                <a:cubicBezTo>
                  <a:pt x="2288" y="1319"/>
                  <a:pt x="2286" y="1314"/>
                  <a:pt x="2286" y="1314"/>
                </a:cubicBezTo>
                <a:cubicBezTo>
                  <a:pt x="2286" y="1314"/>
                  <a:pt x="2292" y="1315"/>
                  <a:pt x="2294" y="1315"/>
                </a:cubicBezTo>
                <a:cubicBezTo>
                  <a:pt x="2297" y="1314"/>
                  <a:pt x="2290" y="1314"/>
                  <a:pt x="2293" y="1312"/>
                </a:cubicBezTo>
                <a:cubicBezTo>
                  <a:pt x="2295" y="1310"/>
                  <a:pt x="2296" y="1314"/>
                  <a:pt x="2300" y="1314"/>
                </a:cubicBezTo>
                <a:cubicBezTo>
                  <a:pt x="2303" y="1314"/>
                  <a:pt x="2303" y="1311"/>
                  <a:pt x="2303" y="1309"/>
                </a:cubicBezTo>
                <a:cubicBezTo>
                  <a:pt x="2303" y="1306"/>
                  <a:pt x="2301" y="1307"/>
                  <a:pt x="2300" y="1309"/>
                </a:cubicBezTo>
                <a:cubicBezTo>
                  <a:pt x="2299" y="1312"/>
                  <a:pt x="2294" y="1308"/>
                  <a:pt x="2294" y="1308"/>
                </a:cubicBezTo>
                <a:cubicBezTo>
                  <a:pt x="2294" y="1308"/>
                  <a:pt x="2292" y="1304"/>
                  <a:pt x="2289" y="1301"/>
                </a:cubicBezTo>
                <a:cubicBezTo>
                  <a:pt x="2286" y="1298"/>
                  <a:pt x="2291" y="1305"/>
                  <a:pt x="2286" y="1303"/>
                </a:cubicBezTo>
                <a:cubicBezTo>
                  <a:pt x="2282" y="1301"/>
                  <a:pt x="2282" y="1301"/>
                  <a:pt x="2279" y="1300"/>
                </a:cubicBezTo>
                <a:cubicBezTo>
                  <a:pt x="2277" y="1298"/>
                  <a:pt x="2282" y="1302"/>
                  <a:pt x="2282" y="1306"/>
                </a:cubicBezTo>
                <a:cubicBezTo>
                  <a:pt x="2282" y="1309"/>
                  <a:pt x="2277" y="1301"/>
                  <a:pt x="2276" y="1304"/>
                </a:cubicBezTo>
                <a:cubicBezTo>
                  <a:pt x="2275" y="1307"/>
                  <a:pt x="2272" y="1304"/>
                  <a:pt x="2267" y="1303"/>
                </a:cubicBezTo>
                <a:cubicBezTo>
                  <a:pt x="2263" y="1302"/>
                  <a:pt x="2265" y="1307"/>
                  <a:pt x="2261" y="1307"/>
                </a:cubicBezTo>
                <a:cubicBezTo>
                  <a:pt x="2258" y="1307"/>
                  <a:pt x="2258" y="1310"/>
                  <a:pt x="2254" y="1311"/>
                </a:cubicBezTo>
                <a:cubicBezTo>
                  <a:pt x="2249" y="1311"/>
                  <a:pt x="2250" y="1315"/>
                  <a:pt x="2254" y="1316"/>
                </a:cubicBezTo>
                <a:cubicBezTo>
                  <a:pt x="2258" y="1318"/>
                  <a:pt x="2255" y="1318"/>
                  <a:pt x="2254" y="1322"/>
                </a:cubicBezTo>
                <a:cubicBezTo>
                  <a:pt x="2253" y="1326"/>
                  <a:pt x="2250" y="1319"/>
                  <a:pt x="2247" y="1320"/>
                </a:cubicBezTo>
                <a:cubicBezTo>
                  <a:pt x="2245" y="1320"/>
                  <a:pt x="2250" y="1323"/>
                  <a:pt x="2246" y="1323"/>
                </a:cubicBezTo>
                <a:cubicBezTo>
                  <a:pt x="2243" y="1323"/>
                  <a:pt x="2242" y="1318"/>
                  <a:pt x="2242" y="1318"/>
                </a:cubicBezTo>
                <a:cubicBezTo>
                  <a:pt x="2242" y="1318"/>
                  <a:pt x="2244" y="1318"/>
                  <a:pt x="2246" y="1316"/>
                </a:cubicBezTo>
                <a:cubicBezTo>
                  <a:pt x="2248" y="1314"/>
                  <a:pt x="2243" y="1314"/>
                  <a:pt x="2244" y="1311"/>
                </a:cubicBezTo>
                <a:cubicBezTo>
                  <a:pt x="2245" y="1308"/>
                  <a:pt x="2241" y="1308"/>
                  <a:pt x="2245" y="1306"/>
                </a:cubicBezTo>
                <a:cubicBezTo>
                  <a:pt x="2249" y="1303"/>
                  <a:pt x="2242" y="1306"/>
                  <a:pt x="2244" y="1300"/>
                </a:cubicBezTo>
                <a:cubicBezTo>
                  <a:pt x="2247" y="1295"/>
                  <a:pt x="2241" y="1299"/>
                  <a:pt x="2242" y="1297"/>
                </a:cubicBezTo>
                <a:cubicBezTo>
                  <a:pt x="2244" y="1295"/>
                  <a:pt x="2243" y="1294"/>
                  <a:pt x="2243" y="1291"/>
                </a:cubicBezTo>
                <a:cubicBezTo>
                  <a:pt x="2243" y="1289"/>
                  <a:pt x="2241" y="1289"/>
                  <a:pt x="2240" y="1292"/>
                </a:cubicBezTo>
                <a:cubicBezTo>
                  <a:pt x="2240" y="1296"/>
                  <a:pt x="2237" y="1293"/>
                  <a:pt x="2238" y="1296"/>
                </a:cubicBezTo>
                <a:cubicBezTo>
                  <a:pt x="2239" y="1299"/>
                  <a:pt x="2234" y="1297"/>
                  <a:pt x="2236" y="1301"/>
                </a:cubicBezTo>
                <a:cubicBezTo>
                  <a:pt x="2238" y="1304"/>
                  <a:pt x="2233" y="1298"/>
                  <a:pt x="2234" y="1303"/>
                </a:cubicBezTo>
                <a:cubicBezTo>
                  <a:pt x="2236" y="1308"/>
                  <a:pt x="2234" y="1306"/>
                  <a:pt x="2232" y="1308"/>
                </a:cubicBezTo>
                <a:cubicBezTo>
                  <a:pt x="2230" y="1309"/>
                  <a:pt x="2232" y="1311"/>
                  <a:pt x="2230" y="1313"/>
                </a:cubicBezTo>
                <a:cubicBezTo>
                  <a:pt x="2229" y="1315"/>
                  <a:pt x="2232" y="1318"/>
                  <a:pt x="2232" y="1318"/>
                </a:cubicBezTo>
                <a:cubicBezTo>
                  <a:pt x="2232" y="1318"/>
                  <a:pt x="2228" y="1319"/>
                  <a:pt x="2226" y="1318"/>
                </a:cubicBezTo>
                <a:cubicBezTo>
                  <a:pt x="2225" y="1318"/>
                  <a:pt x="2220" y="1324"/>
                  <a:pt x="2220" y="1324"/>
                </a:cubicBezTo>
                <a:cubicBezTo>
                  <a:pt x="2220" y="1324"/>
                  <a:pt x="2221" y="1316"/>
                  <a:pt x="2219" y="1312"/>
                </a:cubicBezTo>
                <a:cubicBezTo>
                  <a:pt x="2217" y="1308"/>
                  <a:pt x="2214" y="1312"/>
                  <a:pt x="2214" y="1312"/>
                </a:cubicBezTo>
                <a:cubicBezTo>
                  <a:pt x="2214" y="1312"/>
                  <a:pt x="2214" y="1309"/>
                  <a:pt x="2212" y="1306"/>
                </a:cubicBezTo>
                <a:cubicBezTo>
                  <a:pt x="2209" y="1303"/>
                  <a:pt x="2209" y="1306"/>
                  <a:pt x="2206" y="1305"/>
                </a:cubicBezTo>
                <a:cubicBezTo>
                  <a:pt x="2202" y="1304"/>
                  <a:pt x="2204" y="1301"/>
                  <a:pt x="2207" y="1302"/>
                </a:cubicBezTo>
                <a:cubicBezTo>
                  <a:pt x="2211" y="1302"/>
                  <a:pt x="2212" y="1303"/>
                  <a:pt x="2215" y="1302"/>
                </a:cubicBezTo>
                <a:cubicBezTo>
                  <a:pt x="2218" y="1302"/>
                  <a:pt x="2211" y="1298"/>
                  <a:pt x="2214" y="1298"/>
                </a:cubicBezTo>
                <a:cubicBezTo>
                  <a:pt x="2216" y="1297"/>
                  <a:pt x="2219" y="1304"/>
                  <a:pt x="2223" y="1305"/>
                </a:cubicBezTo>
                <a:cubicBezTo>
                  <a:pt x="2226" y="1305"/>
                  <a:pt x="2228" y="1304"/>
                  <a:pt x="2230" y="1303"/>
                </a:cubicBezTo>
                <a:cubicBezTo>
                  <a:pt x="2232" y="1302"/>
                  <a:pt x="2233" y="1301"/>
                  <a:pt x="2232" y="1300"/>
                </a:cubicBezTo>
                <a:cubicBezTo>
                  <a:pt x="2231" y="1298"/>
                  <a:pt x="2229" y="1300"/>
                  <a:pt x="2229" y="1300"/>
                </a:cubicBezTo>
                <a:cubicBezTo>
                  <a:pt x="2229" y="1300"/>
                  <a:pt x="2228" y="1296"/>
                  <a:pt x="2229" y="1294"/>
                </a:cubicBezTo>
                <a:cubicBezTo>
                  <a:pt x="2230" y="1292"/>
                  <a:pt x="2231" y="1295"/>
                  <a:pt x="2232" y="1295"/>
                </a:cubicBezTo>
                <a:cubicBezTo>
                  <a:pt x="2234" y="1296"/>
                  <a:pt x="2233" y="1293"/>
                  <a:pt x="2234" y="1291"/>
                </a:cubicBezTo>
                <a:cubicBezTo>
                  <a:pt x="2236" y="1289"/>
                  <a:pt x="2235" y="1293"/>
                  <a:pt x="2236" y="1293"/>
                </a:cubicBezTo>
                <a:cubicBezTo>
                  <a:pt x="2238" y="1292"/>
                  <a:pt x="2239" y="1289"/>
                  <a:pt x="2240" y="1287"/>
                </a:cubicBezTo>
                <a:cubicBezTo>
                  <a:pt x="2240" y="1285"/>
                  <a:pt x="2236" y="1282"/>
                  <a:pt x="2236" y="1282"/>
                </a:cubicBezTo>
                <a:cubicBezTo>
                  <a:pt x="2236" y="1282"/>
                  <a:pt x="2236" y="1280"/>
                  <a:pt x="2236" y="1277"/>
                </a:cubicBezTo>
                <a:cubicBezTo>
                  <a:pt x="2236" y="1273"/>
                  <a:pt x="2234" y="1273"/>
                  <a:pt x="2231" y="1272"/>
                </a:cubicBezTo>
                <a:cubicBezTo>
                  <a:pt x="2229" y="1271"/>
                  <a:pt x="2229" y="1270"/>
                  <a:pt x="2230" y="1268"/>
                </a:cubicBezTo>
                <a:cubicBezTo>
                  <a:pt x="2230" y="1265"/>
                  <a:pt x="2230" y="1264"/>
                  <a:pt x="2229" y="1262"/>
                </a:cubicBezTo>
                <a:cubicBezTo>
                  <a:pt x="2229" y="1260"/>
                  <a:pt x="2227" y="1260"/>
                  <a:pt x="2226" y="1260"/>
                </a:cubicBezTo>
                <a:cubicBezTo>
                  <a:pt x="2225" y="1260"/>
                  <a:pt x="2226" y="1257"/>
                  <a:pt x="2224" y="1255"/>
                </a:cubicBezTo>
                <a:cubicBezTo>
                  <a:pt x="2222" y="1253"/>
                  <a:pt x="2224" y="1257"/>
                  <a:pt x="2221" y="1255"/>
                </a:cubicBezTo>
                <a:cubicBezTo>
                  <a:pt x="2218" y="1253"/>
                  <a:pt x="2221" y="1252"/>
                  <a:pt x="2222" y="1250"/>
                </a:cubicBezTo>
                <a:cubicBezTo>
                  <a:pt x="2224" y="1249"/>
                  <a:pt x="2226" y="1249"/>
                  <a:pt x="2229" y="1249"/>
                </a:cubicBezTo>
                <a:cubicBezTo>
                  <a:pt x="2231" y="1249"/>
                  <a:pt x="2230" y="1250"/>
                  <a:pt x="2232" y="1252"/>
                </a:cubicBezTo>
                <a:cubicBezTo>
                  <a:pt x="2233" y="1253"/>
                  <a:pt x="2232" y="1256"/>
                  <a:pt x="2234" y="1258"/>
                </a:cubicBezTo>
                <a:cubicBezTo>
                  <a:pt x="2237" y="1260"/>
                  <a:pt x="2236" y="1256"/>
                  <a:pt x="2238" y="1258"/>
                </a:cubicBezTo>
                <a:cubicBezTo>
                  <a:pt x="2239" y="1261"/>
                  <a:pt x="2239" y="1262"/>
                  <a:pt x="2241" y="1263"/>
                </a:cubicBezTo>
                <a:cubicBezTo>
                  <a:pt x="2242" y="1264"/>
                  <a:pt x="2241" y="1262"/>
                  <a:pt x="2240" y="1260"/>
                </a:cubicBezTo>
                <a:cubicBezTo>
                  <a:pt x="2239" y="1259"/>
                  <a:pt x="2240" y="1257"/>
                  <a:pt x="2241" y="1256"/>
                </a:cubicBezTo>
                <a:cubicBezTo>
                  <a:pt x="2243" y="1254"/>
                  <a:pt x="2239" y="1252"/>
                  <a:pt x="2241" y="1249"/>
                </a:cubicBezTo>
                <a:cubicBezTo>
                  <a:pt x="2242" y="1247"/>
                  <a:pt x="2244" y="1250"/>
                  <a:pt x="2245" y="1249"/>
                </a:cubicBezTo>
                <a:cubicBezTo>
                  <a:pt x="2247" y="1248"/>
                  <a:pt x="2245" y="1246"/>
                  <a:pt x="2248" y="1247"/>
                </a:cubicBezTo>
                <a:cubicBezTo>
                  <a:pt x="2251" y="1248"/>
                  <a:pt x="2248" y="1250"/>
                  <a:pt x="2246" y="1252"/>
                </a:cubicBezTo>
                <a:cubicBezTo>
                  <a:pt x="2244" y="1254"/>
                  <a:pt x="2246" y="1255"/>
                  <a:pt x="2246" y="1260"/>
                </a:cubicBezTo>
                <a:cubicBezTo>
                  <a:pt x="2246" y="1265"/>
                  <a:pt x="2249" y="1259"/>
                  <a:pt x="2250" y="1262"/>
                </a:cubicBezTo>
                <a:cubicBezTo>
                  <a:pt x="2252" y="1265"/>
                  <a:pt x="2252" y="1267"/>
                  <a:pt x="2256" y="1269"/>
                </a:cubicBezTo>
                <a:cubicBezTo>
                  <a:pt x="2260" y="1270"/>
                  <a:pt x="2258" y="1266"/>
                  <a:pt x="2260" y="1265"/>
                </a:cubicBezTo>
                <a:cubicBezTo>
                  <a:pt x="2263" y="1263"/>
                  <a:pt x="2262" y="1268"/>
                  <a:pt x="2266" y="1269"/>
                </a:cubicBezTo>
                <a:cubicBezTo>
                  <a:pt x="2269" y="1269"/>
                  <a:pt x="2267" y="1272"/>
                  <a:pt x="2269" y="1275"/>
                </a:cubicBezTo>
                <a:cubicBezTo>
                  <a:pt x="2271" y="1278"/>
                  <a:pt x="2271" y="1275"/>
                  <a:pt x="2274" y="1274"/>
                </a:cubicBezTo>
                <a:cubicBezTo>
                  <a:pt x="2277" y="1274"/>
                  <a:pt x="2276" y="1277"/>
                  <a:pt x="2277" y="1277"/>
                </a:cubicBezTo>
                <a:cubicBezTo>
                  <a:pt x="2277" y="1277"/>
                  <a:pt x="2278" y="1275"/>
                  <a:pt x="2277" y="1273"/>
                </a:cubicBezTo>
                <a:cubicBezTo>
                  <a:pt x="2276" y="1272"/>
                  <a:pt x="2278" y="1272"/>
                  <a:pt x="2279" y="1271"/>
                </a:cubicBezTo>
                <a:cubicBezTo>
                  <a:pt x="2280" y="1270"/>
                  <a:pt x="2280" y="1269"/>
                  <a:pt x="2278" y="1267"/>
                </a:cubicBezTo>
                <a:cubicBezTo>
                  <a:pt x="2276" y="1265"/>
                  <a:pt x="2277" y="1263"/>
                  <a:pt x="2278" y="1263"/>
                </a:cubicBezTo>
                <a:cubicBezTo>
                  <a:pt x="2279" y="1262"/>
                  <a:pt x="2280" y="1265"/>
                  <a:pt x="2281" y="1268"/>
                </a:cubicBezTo>
                <a:cubicBezTo>
                  <a:pt x="2282" y="1270"/>
                  <a:pt x="2284" y="1268"/>
                  <a:pt x="2285" y="1270"/>
                </a:cubicBezTo>
                <a:cubicBezTo>
                  <a:pt x="2286" y="1272"/>
                  <a:pt x="2289" y="1271"/>
                  <a:pt x="2291" y="1271"/>
                </a:cubicBezTo>
                <a:cubicBezTo>
                  <a:pt x="2293" y="1271"/>
                  <a:pt x="2294" y="1270"/>
                  <a:pt x="2290" y="1269"/>
                </a:cubicBezTo>
                <a:cubicBezTo>
                  <a:pt x="2287" y="1267"/>
                  <a:pt x="2290" y="1263"/>
                  <a:pt x="2290" y="1263"/>
                </a:cubicBezTo>
                <a:cubicBezTo>
                  <a:pt x="2290" y="1263"/>
                  <a:pt x="2292" y="1263"/>
                  <a:pt x="2293" y="1261"/>
                </a:cubicBezTo>
                <a:cubicBezTo>
                  <a:pt x="2294" y="1260"/>
                  <a:pt x="2294" y="1257"/>
                  <a:pt x="2291" y="1255"/>
                </a:cubicBezTo>
                <a:cubicBezTo>
                  <a:pt x="2289" y="1253"/>
                  <a:pt x="2290" y="1257"/>
                  <a:pt x="2287" y="1256"/>
                </a:cubicBezTo>
                <a:cubicBezTo>
                  <a:pt x="2285" y="1256"/>
                  <a:pt x="2287" y="1253"/>
                  <a:pt x="2285" y="1252"/>
                </a:cubicBezTo>
                <a:cubicBezTo>
                  <a:pt x="2283" y="1252"/>
                  <a:pt x="2284" y="1250"/>
                  <a:pt x="2284" y="1249"/>
                </a:cubicBezTo>
                <a:cubicBezTo>
                  <a:pt x="2285" y="1247"/>
                  <a:pt x="2285" y="1247"/>
                  <a:pt x="2288" y="1251"/>
                </a:cubicBezTo>
                <a:cubicBezTo>
                  <a:pt x="2290" y="1254"/>
                  <a:pt x="2294" y="1253"/>
                  <a:pt x="2295" y="1253"/>
                </a:cubicBezTo>
                <a:cubicBezTo>
                  <a:pt x="2296" y="1252"/>
                  <a:pt x="2296" y="1251"/>
                  <a:pt x="2294" y="1252"/>
                </a:cubicBezTo>
                <a:cubicBezTo>
                  <a:pt x="2293" y="1252"/>
                  <a:pt x="2291" y="1249"/>
                  <a:pt x="2291" y="1249"/>
                </a:cubicBezTo>
                <a:cubicBezTo>
                  <a:pt x="2291" y="1249"/>
                  <a:pt x="2295" y="1250"/>
                  <a:pt x="2296" y="1249"/>
                </a:cubicBezTo>
                <a:cubicBezTo>
                  <a:pt x="2297" y="1249"/>
                  <a:pt x="2297" y="1248"/>
                  <a:pt x="2295" y="1248"/>
                </a:cubicBezTo>
                <a:cubicBezTo>
                  <a:pt x="2293" y="1249"/>
                  <a:pt x="2291" y="1244"/>
                  <a:pt x="2292" y="1241"/>
                </a:cubicBezTo>
                <a:cubicBezTo>
                  <a:pt x="2293" y="1239"/>
                  <a:pt x="2291" y="1239"/>
                  <a:pt x="2288" y="1238"/>
                </a:cubicBezTo>
                <a:cubicBezTo>
                  <a:pt x="2284" y="1236"/>
                  <a:pt x="2287" y="1234"/>
                  <a:pt x="2289" y="1233"/>
                </a:cubicBezTo>
                <a:cubicBezTo>
                  <a:pt x="2292" y="1231"/>
                  <a:pt x="2293" y="1228"/>
                  <a:pt x="2294" y="1225"/>
                </a:cubicBezTo>
                <a:cubicBezTo>
                  <a:pt x="2295" y="1222"/>
                  <a:pt x="2298" y="1223"/>
                  <a:pt x="2300" y="1224"/>
                </a:cubicBezTo>
                <a:cubicBezTo>
                  <a:pt x="2303" y="1226"/>
                  <a:pt x="2302" y="1227"/>
                  <a:pt x="2300" y="1229"/>
                </a:cubicBezTo>
                <a:cubicBezTo>
                  <a:pt x="2297" y="1230"/>
                  <a:pt x="2297" y="1230"/>
                  <a:pt x="2295" y="1232"/>
                </a:cubicBezTo>
                <a:cubicBezTo>
                  <a:pt x="2294" y="1234"/>
                  <a:pt x="2292" y="1236"/>
                  <a:pt x="2291" y="1237"/>
                </a:cubicBezTo>
                <a:cubicBezTo>
                  <a:pt x="2290" y="1238"/>
                  <a:pt x="2290" y="1239"/>
                  <a:pt x="2294" y="1239"/>
                </a:cubicBezTo>
                <a:cubicBezTo>
                  <a:pt x="2298" y="1239"/>
                  <a:pt x="2297" y="1244"/>
                  <a:pt x="2299" y="1246"/>
                </a:cubicBezTo>
                <a:cubicBezTo>
                  <a:pt x="2300" y="1249"/>
                  <a:pt x="2297" y="1249"/>
                  <a:pt x="2297" y="1253"/>
                </a:cubicBezTo>
                <a:cubicBezTo>
                  <a:pt x="2298" y="1258"/>
                  <a:pt x="2300" y="1254"/>
                  <a:pt x="2301" y="1257"/>
                </a:cubicBezTo>
                <a:cubicBezTo>
                  <a:pt x="2302" y="1260"/>
                  <a:pt x="2302" y="1260"/>
                  <a:pt x="2307" y="1260"/>
                </a:cubicBezTo>
                <a:cubicBezTo>
                  <a:pt x="2311" y="1260"/>
                  <a:pt x="2309" y="1258"/>
                  <a:pt x="2307" y="1255"/>
                </a:cubicBezTo>
                <a:cubicBezTo>
                  <a:pt x="2305" y="1252"/>
                  <a:pt x="2305" y="1253"/>
                  <a:pt x="2305" y="1249"/>
                </a:cubicBezTo>
                <a:cubicBezTo>
                  <a:pt x="2304" y="1246"/>
                  <a:pt x="2309" y="1252"/>
                  <a:pt x="2309" y="1252"/>
                </a:cubicBezTo>
                <a:cubicBezTo>
                  <a:pt x="2309" y="1252"/>
                  <a:pt x="2311" y="1254"/>
                  <a:pt x="2310" y="1259"/>
                </a:cubicBezTo>
                <a:cubicBezTo>
                  <a:pt x="2310" y="1263"/>
                  <a:pt x="2317" y="1260"/>
                  <a:pt x="2317" y="1260"/>
                </a:cubicBezTo>
                <a:cubicBezTo>
                  <a:pt x="2317" y="1260"/>
                  <a:pt x="2321" y="1263"/>
                  <a:pt x="2324" y="1263"/>
                </a:cubicBezTo>
                <a:cubicBezTo>
                  <a:pt x="2327" y="1264"/>
                  <a:pt x="2326" y="1260"/>
                  <a:pt x="2329" y="1258"/>
                </a:cubicBezTo>
                <a:cubicBezTo>
                  <a:pt x="2331" y="1256"/>
                  <a:pt x="2332" y="1260"/>
                  <a:pt x="2336" y="1259"/>
                </a:cubicBezTo>
                <a:cubicBezTo>
                  <a:pt x="2340" y="1258"/>
                  <a:pt x="2339" y="1255"/>
                  <a:pt x="2337" y="1255"/>
                </a:cubicBezTo>
                <a:cubicBezTo>
                  <a:pt x="2334" y="1254"/>
                  <a:pt x="2337" y="1251"/>
                  <a:pt x="2336" y="1250"/>
                </a:cubicBezTo>
                <a:cubicBezTo>
                  <a:pt x="2335" y="1250"/>
                  <a:pt x="2336" y="1247"/>
                  <a:pt x="2335" y="1246"/>
                </a:cubicBezTo>
                <a:cubicBezTo>
                  <a:pt x="2334" y="1246"/>
                  <a:pt x="2335" y="1248"/>
                  <a:pt x="2333" y="1249"/>
                </a:cubicBezTo>
                <a:cubicBezTo>
                  <a:pt x="2331" y="1250"/>
                  <a:pt x="2332" y="1246"/>
                  <a:pt x="2327" y="1243"/>
                </a:cubicBezTo>
                <a:cubicBezTo>
                  <a:pt x="2322" y="1240"/>
                  <a:pt x="2327" y="1238"/>
                  <a:pt x="2323" y="1236"/>
                </a:cubicBezTo>
                <a:cubicBezTo>
                  <a:pt x="2319" y="1234"/>
                  <a:pt x="2318" y="1236"/>
                  <a:pt x="2315" y="1231"/>
                </a:cubicBezTo>
                <a:cubicBezTo>
                  <a:pt x="2311" y="1226"/>
                  <a:pt x="2314" y="1227"/>
                  <a:pt x="2317" y="1226"/>
                </a:cubicBezTo>
                <a:cubicBezTo>
                  <a:pt x="2320" y="1224"/>
                  <a:pt x="2321" y="1225"/>
                  <a:pt x="2325" y="1229"/>
                </a:cubicBezTo>
                <a:cubicBezTo>
                  <a:pt x="2329" y="1233"/>
                  <a:pt x="2328" y="1232"/>
                  <a:pt x="2331" y="1231"/>
                </a:cubicBezTo>
                <a:cubicBezTo>
                  <a:pt x="2334" y="1230"/>
                  <a:pt x="2332" y="1227"/>
                  <a:pt x="2333" y="1225"/>
                </a:cubicBezTo>
                <a:cubicBezTo>
                  <a:pt x="2334" y="1222"/>
                  <a:pt x="2334" y="1226"/>
                  <a:pt x="2337" y="1223"/>
                </a:cubicBezTo>
                <a:cubicBezTo>
                  <a:pt x="2340" y="1220"/>
                  <a:pt x="2334" y="1220"/>
                  <a:pt x="2334" y="1220"/>
                </a:cubicBezTo>
                <a:cubicBezTo>
                  <a:pt x="2334" y="1220"/>
                  <a:pt x="2331" y="1217"/>
                  <a:pt x="2333" y="1213"/>
                </a:cubicBezTo>
                <a:cubicBezTo>
                  <a:pt x="2335" y="1210"/>
                  <a:pt x="2332" y="1210"/>
                  <a:pt x="2327" y="1208"/>
                </a:cubicBezTo>
                <a:cubicBezTo>
                  <a:pt x="2323" y="1205"/>
                  <a:pt x="2328" y="1206"/>
                  <a:pt x="2332" y="1206"/>
                </a:cubicBezTo>
                <a:cubicBezTo>
                  <a:pt x="2335" y="1206"/>
                  <a:pt x="2335" y="1209"/>
                  <a:pt x="2338" y="1210"/>
                </a:cubicBezTo>
                <a:cubicBezTo>
                  <a:pt x="2341" y="1210"/>
                  <a:pt x="2337" y="1206"/>
                  <a:pt x="2338" y="1204"/>
                </a:cubicBezTo>
                <a:cubicBezTo>
                  <a:pt x="2339" y="1201"/>
                  <a:pt x="2340" y="1206"/>
                  <a:pt x="2341" y="1205"/>
                </a:cubicBezTo>
                <a:cubicBezTo>
                  <a:pt x="2343" y="1203"/>
                  <a:pt x="2340" y="1200"/>
                  <a:pt x="2340" y="1200"/>
                </a:cubicBezTo>
                <a:close/>
                <a:moveTo>
                  <a:pt x="2170" y="973"/>
                </a:moveTo>
                <a:cubicBezTo>
                  <a:pt x="2172" y="973"/>
                  <a:pt x="2171" y="977"/>
                  <a:pt x="2170" y="976"/>
                </a:cubicBezTo>
                <a:cubicBezTo>
                  <a:pt x="2168" y="975"/>
                  <a:pt x="2164" y="974"/>
                  <a:pt x="2165" y="972"/>
                </a:cubicBezTo>
                <a:cubicBezTo>
                  <a:pt x="2166" y="969"/>
                  <a:pt x="2161" y="973"/>
                  <a:pt x="2162" y="970"/>
                </a:cubicBezTo>
                <a:cubicBezTo>
                  <a:pt x="2163" y="967"/>
                  <a:pt x="2163" y="965"/>
                  <a:pt x="2163" y="965"/>
                </a:cubicBezTo>
                <a:cubicBezTo>
                  <a:pt x="2165" y="965"/>
                  <a:pt x="2167" y="965"/>
                  <a:pt x="2167" y="968"/>
                </a:cubicBezTo>
                <a:cubicBezTo>
                  <a:pt x="2168" y="972"/>
                  <a:pt x="2168" y="974"/>
                  <a:pt x="2170" y="973"/>
                </a:cubicBezTo>
                <a:close/>
                <a:moveTo>
                  <a:pt x="2175" y="916"/>
                </a:moveTo>
                <a:cubicBezTo>
                  <a:pt x="2175" y="916"/>
                  <a:pt x="2177" y="916"/>
                  <a:pt x="2178" y="917"/>
                </a:cubicBezTo>
                <a:cubicBezTo>
                  <a:pt x="2179" y="918"/>
                  <a:pt x="2179" y="920"/>
                  <a:pt x="2177" y="920"/>
                </a:cubicBezTo>
                <a:cubicBezTo>
                  <a:pt x="2175" y="920"/>
                  <a:pt x="2174" y="918"/>
                  <a:pt x="2175" y="916"/>
                </a:cubicBezTo>
                <a:close/>
                <a:moveTo>
                  <a:pt x="2174" y="939"/>
                </a:moveTo>
                <a:cubicBezTo>
                  <a:pt x="2176" y="940"/>
                  <a:pt x="2173" y="942"/>
                  <a:pt x="2173" y="946"/>
                </a:cubicBezTo>
                <a:cubicBezTo>
                  <a:pt x="2172" y="951"/>
                  <a:pt x="2174" y="950"/>
                  <a:pt x="2170" y="952"/>
                </a:cubicBezTo>
                <a:cubicBezTo>
                  <a:pt x="2170" y="952"/>
                  <a:pt x="2170" y="948"/>
                  <a:pt x="2167" y="947"/>
                </a:cubicBezTo>
                <a:cubicBezTo>
                  <a:pt x="2164" y="946"/>
                  <a:pt x="2169" y="944"/>
                  <a:pt x="2170" y="942"/>
                </a:cubicBezTo>
                <a:cubicBezTo>
                  <a:pt x="2172" y="941"/>
                  <a:pt x="2172" y="938"/>
                  <a:pt x="2174" y="939"/>
                </a:cubicBezTo>
                <a:close/>
                <a:moveTo>
                  <a:pt x="2152" y="952"/>
                </a:moveTo>
                <a:cubicBezTo>
                  <a:pt x="2155" y="946"/>
                  <a:pt x="2160" y="949"/>
                  <a:pt x="2159" y="944"/>
                </a:cubicBezTo>
                <a:cubicBezTo>
                  <a:pt x="2158" y="939"/>
                  <a:pt x="2163" y="941"/>
                  <a:pt x="2163" y="938"/>
                </a:cubicBezTo>
                <a:cubicBezTo>
                  <a:pt x="2162" y="934"/>
                  <a:pt x="2166" y="931"/>
                  <a:pt x="2166" y="931"/>
                </a:cubicBezTo>
                <a:cubicBezTo>
                  <a:pt x="2169" y="930"/>
                  <a:pt x="2164" y="935"/>
                  <a:pt x="2168" y="938"/>
                </a:cubicBezTo>
                <a:cubicBezTo>
                  <a:pt x="2172" y="940"/>
                  <a:pt x="2163" y="940"/>
                  <a:pt x="2164" y="943"/>
                </a:cubicBezTo>
                <a:cubicBezTo>
                  <a:pt x="2164" y="946"/>
                  <a:pt x="2164" y="949"/>
                  <a:pt x="2160" y="950"/>
                </a:cubicBezTo>
                <a:cubicBezTo>
                  <a:pt x="2156" y="950"/>
                  <a:pt x="2149" y="957"/>
                  <a:pt x="2152" y="952"/>
                </a:cubicBezTo>
                <a:close/>
                <a:moveTo>
                  <a:pt x="2133" y="933"/>
                </a:moveTo>
                <a:cubicBezTo>
                  <a:pt x="2137" y="936"/>
                  <a:pt x="2136" y="939"/>
                  <a:pt x="2131" y="939"/>
                </a:cubicBezTo>
                <a:cubicBezTo>
                  <a:pt x="2125" y="939"/>
                  <a:pt x="2125" y="933"/>
                  <a:pt x="2125" y="933"/>
                </a:cubicBezTo>
                <a:cubicBezTo>
                  <a:pt x="2129" y="933"/>
                  <a:pt x="2130" y="930"/>
                  <a:pt x="2133" y="933"/>
                </a:cubicBezTo>
                <a:close/>
                <a:moveTo>
                  <a:pt x="2057" y="512"/>
                </a:moveTo>
                <a:cubicBezTo>
                  <a:pt x="2057" y="512"/>
                  <a:pt x="2060" y="513"/>
                  <a:pt x="2058" y="517"/>
                </a:cubicBezTo>
                <a:cubicBezTo>
                  <a:pt x="2056" y="520"/>
                  <a:pt x="2059" y="517"/>
                  <a:pt x="2062" y="519"/>
                </a:cubicBezTo>
                <a:cubicBezTo>
                  <a:pt x="2064" y="522"/>
                  <a:pt x="2060" y="523"/>
                  <a:pt x="2056" y="522"/>
                </a:cubicBezTo>
                <a:cubicBezTo>
                  <a:pt x="2053" y="522"/>
                  <a:pt x="2054" y="513"/>
                  <a:pt x="2057" y="512"/>
                </a:cubicBezTo>
                <a:close/>
                <a:moveTo>
                  <a:pt x="2048" y="506"/>
                </a:moveTo>
                <a:cubicBezTo>
                  <a:pt x="2048" y="506"/>
                  <a:pt x="2051" y="510"/>
                  <a:pt x="2048" y="512"/>
                </a:cubicBezTo>
                <a:cubicBezTo>
                  <a:pt x="2046" y="513"/>
                  <a:pt x="2047" y="507"/>
                  <a:pt x="2048" y="506"/>
                </a:cubicBezTo>
                <a:close/>
                <a:moveTo>
                  <a:pt x="2011" y="526"/>
                </a:moveTo>
                <a:cubicBezTo>
                  <a:pt x="2007" y="526"/>
                  <a:pt x="2009" y="521"/>
                  <a:pt x="2010" y="520"/>
                </a:cubicBezTo>
                <a:cubicBezTo>
                  <a:pt x="2012" y="520"/>
                  <a:pt x="2014" y="525"/>
                  <a:pt x="2011" y="526"/>
                </a:cubicBezTo>
                <a:close/>
                <a:moveTo>
                  <a:pt x="2007" y="497"/>
                </a:moveTo>
                <a:cubicBezTo>
                  <a:pt x="2009" y="496"/>
                  <a:pt x="2007" y="492"/>
                  <a:pt x="2009" y="491"/>
                </a:cubicBezTo>
                <a:cubicBezTo>
                  <a:pt x="2009" y="491"/>
                  <a:pt x="2012" y="492"/>
                  <a:pt x="2011" y="494"/>
                </a:cubicBezTo>
                <a:cubicBezTo>
                  <a:pt x="2010" y="497"/>
                  <a:pt x="2016" y="497"/>
                  <a:pt x="2019" y="497"/>
                </a:cubicBezTo>
                <a:cubicBezTo>
                  <a:pt x="2023" y="497"/>
                  <a:pt x="2020" y="499"/>
                  <a:pt x="2021" y="501"/>
                </a:cubicBezTo>
                <a:cubicBezTo>
                  <a:pt x="2021" y="503"/>
                  <a:pt x="2018" y="504"/>
                  <a:pt x="2015" y="503"/>
                </a:cubicBezTo>
                <a:cubicBezTo>
                  <a:pt x="2012" y="503"/>
                  <a:pt x="2014" y="506"/>
                  <a:pt x="2011" y="507"/>
                </a:cubicBezTo>
                <a:cubicBezTo>
                  <a:pt x="2009" y="509"/>
                  <a:pt x="2010" y="511"/>
                  <a:pt x="2008" y="510"/>
                </a:cubicBezTo>
                <a:cubicBezTo>
                  <a:pt x="2007" y="510"/>
                  <a:pt x="2007" y="506"/>
                  <a:pt x="2008" y="505"/>
                </a:cubicBezTo>
                <a:cubicBezTo>
                  <a:pt x="2010" y="503"/>
                  <a:pt x="2007" y="502"/>
                  <a:pt x="2005" y="501"/>
                </a:cubicBezTo>
                <a:cubicBezTo>
                  <a:pt x="2003" y="500"/>
                  <a:pt x="2006" y="498"/>
                  <a:pt x="2007" y="497"/>
                </a:cubicBezTo>
                <a:close/>
                <a:moveTo>
                  <a:pt x="1996" y="497"/>
                </a:moveTo>
                <a:cubicBezTo>
                  <a:pt x="1998" y="497"/>
                  <a:pt x="1999" y="500"/>
                  <a:pt x="1996" y="499"/>
                </a:cubicBezTo>
                <a:cubicBezTo>
                  <a:pt x="1993" y="499"/>
                  <a:pt x="1995" y="496"/>
                  <a:pt x="1996" y="497"/>
                </a:cubicBezTo>
                <a:close/>
                <a:moveTo>
                  <a:pt x="1989" y="515"/>
                </a:moveTo>
                <a:cubicBezTo>
                  <a:pt x="1991" y="514"/>
                  <a:pt x="1992" y="518"/>
                  <a:pt x="1989" y="519"/>
                </a:cubicBezTo>
                <a:cubicBezTo>
                  <a:pt x="1986" y="520"/>
                  <a:pt x="1987" y="515"/>
                  <a:pt x="1989" y="515"/>
                </a:cubicBezTo>
                <a:close/>
                <a:moveTo>
                  <a:pt x="2003" y="439"/>
                </a:moveTo>
                <a:cubicBezTo>
                  <a:pt x="2004" y="439"/>
                  <a:pt x="2007" y="441"/>
                  <a:pt x="2008" y="443"/>
                </a:cubicBezTo>
                <a:cubicBezTo>
                  <a:pt x="2009" y="446"/>
                  <a:pt x="2012" y="448"/>
                  <a:pt x="2011" y="448"/>
                </a:cubicBezTo>
                <a:cubicBezTo>
                  <a:pt x="2011" y="449"/>
                  <a:pt x="2007" y="444"/>
                  <a:pt x="2005" y="443"/>
                </a:cubicBezTo>
                <a:cubicBezTo>
                  <a:pt x="2003" y="442"/>
                  <a:pt x="2002" y="440"/>
                  <a:pt x="2003" y="439"/>
                </a:cubicBezTo>
                <a:close/>
                <a:moveTo>
                  <a:pt x="1986" y="430"/>
                </a:moveTo>
                <a:cubicBezTo>
                  <a:pt x="1984" y="433"/>
                  <a:pt x="1987" y="427"/>
                  <a:pt x="1984" y="426"/>
                </a:cubicBezTo>
                <a:cubicBezTo>
                  <a:pt x="1981" y="425"/>
                  <a:pt x="1983" y="422"/>
                  <a:pt x="1985" y="421"/>
                </a:cubicBezTo>
                <a:cubicBezTo>
                  <a:pt x="1985" y="421"/>
                  <a:pt x="1988" y="428"/>
                  <a:pt x="1986" y="430"/>
                </a:cubicBezTo>
                <a:close/>
                <a:moveTo>
                  <a:pt x="1979" y="407"/>
                </a:moveTo>
                <a:cubicBezTo>
                  <a:pt x="1982" y="405"/>
                  <a:pt x="1981" y="407"/>
                  <a:pt x="1984" y="408"/>
                </a:cubicBezTo>
                <a:cubicBezTo>
                  <a:pt x="1987" y="409"/>
                  <a:pt x="1989" y="406"/>
                  <a:pt x="1989" y="409"/>
                </a:cubicBezTo>
                <a:cubicBezTo>
                  <a:pt x="1990" y="412"/>
                  <a:pt x="1988" y="415"/>
                  <a:pt x="1985" y="412"/>
                </a:cubicBezTo>
                <a:cubicBezTo>
                  <a:pt x="1982" y="410"/>
                  <a:pt x="1983" y="408"/>
                  <a:pt x="1980" y="409"/>
                </a:cubicBezTo>
                <a:cubicBezTo>
                  <a:pt x="1976" y="410"/>
                  <a:pt x="1976" y="408"/>
                  <a:pt x="1979" y="407"/>
                </a:cubicBezTo>
                <a:close/>
                <a:moveTo>
                  <a:pt x="1971" y="425"/>
                </a:moveTo>
                <a:cubicBezTo>
                  <a:pt x="1974" y="423"/>
                  <a:pt x="1969" y="421"/>
                  <a:pt x="1971" y="419"/>
                </a:cubicBezTo>
                <a:cubicBezTo>
                  <a:pt x="1973" y="417"/>
                  <a:pt x="1972" y="420"/>
                  <a:pt x="1975" y="422"/>
                </a:cubicBezTo>
                <a:cubicBezTo>
                  <a:pt x="1978" y="424"/>
                  <a:pt x="1977" y="426"/>
                  <a:pt x="1974" y="427"/>
                </a:cubicBezTo>
                <a:cubicBezTo>
                  <a:pt x="1971" y="429"/>
                  <a:pt x="1971" y="432"/>
                  <a:pt x="1969" y="431"/>
                </a:cubicBezTo>
                <a:cubicBezTo>
                  <a:pt x="1966" y="431"/>
                  <a:pt x="1968" y="427"/>
                  <a:pt x="1971" y="425"/>
                </a:cubicBezTo>
                <a:close/>
                <a:moveTo>
                  <a:pt x="1855" y="369"/>
                </a:moveTo>
                <a:cubicBezTo>
                  <a:pt x="1857" y="370"/>
                  <a:pt x="1856" y="366"/>
                  <a:pt x="1859" y="367"/>
                </a:cubicBezTo>
                <a:cubicBezTo>
                  <a:pt x="1862" y="367"/>
                  <a:pt x="1861" y="371"/>
                  <a:pt x="1859" y="373"/>
                </a:cubicBezTo>
                <a:cubicBezTo>
                  <a:pt x="1857" y="376"/>
                  <a:pt x="1854" y="373"/>
                  <a:pt x="1853" y="370"/>
                </a:cubicBezTo>
                <a:cubicBezTo>
                  <a:pt x="1853" y="370"/>
                  <a:pt x="1854" y="369"/>
                  <a:pt x="1855" y="369"/>
                </a:cubicBezTo>
                <a:close/>
                <a:moveTo>
                  <a:pt x="1904" y="317"/>
                </a:moveTo>
                <a:cubicBezTo>
                  <a:pt x="1904" y="320"/>
                  <a:pt x="1903" y="325"/>
                  <a:pt x="1903" y="325"/>
                </a:cubicBezTo>
                <a:cubicBezTo>
                  <a:pt x="1903" y="325"/>
                  <a:pt x="1903" y="320"/>
                  <a:pt x="1902" y="319"/>
                </a:cubicBezTo>
                <a:cubicBezTo>
                  <a:pt x="1901" y="318"/>
                  <a:pt x="1902" y="314"/>
                  <a:pt x="1903" y="314"/>
                </a:cubicBezTo>
                <a:cubicBezTo>
                  <a:pt x="1905" y="314"/>
                  <a:pt x="1905" y="314"/>
                  <a:pt x="1904" y="317"/>
                </a:cubicBezTo>
                <a:close/>
                <a:moveTo>
                  <a:pt x="1917" y="261"/>
                </a:moveTo>
                <a:cubicBezTo>
                  <a:pt x="1918" y="261"/>
                  <a:pt x="1920" y="261"/>
                  <a:pt x="1921" y="263"/>
                </a:cubicBezTo>
                <a:cubicBezTo>
                  <a:pt x="1921" y="266"/>
                  <a:pt x="1923" y="267"/>
                  <a:pt x="1921" y="269"/>
                </a:cubicBezTo>
                <a:cubicBezTo>
                  <a:pt x="1919" y="270"/>
                  <a:pt x="1919" y="269"/>
                  <a:pt x="1916" y="266"/>
                </a:cubicBezTo>
                <a:cubicBezTo>
                  <a:pt x="1913" y="264"/>
                  <a:pt x="1915" y="261"/>
                  <a:pt x="1917" y="261"/>
                </a:cubicBezTo>
                <a:close/>
                <a:moveTo>
                  <a:pt x="1913" y="285"/>
                </a:moveTo>
                <a:cubicBezTo>
                  <a:pt x="1916" y="283"/>
                  <a:pt x="1914" y="281"/>
                  <a:pt x="1917" y="282"/>
                </a:cubicBezTo>
                <a:cubicBezTo>
                  <a:pt x="1921" y="284"/>
                  <a:pt x="1916" y="286"/>
                  <a:pt x="1917" y="289"/>
                </a:cubicBezTo>
                <a:cubicBezTo>
                  <a:pt x="1919" y="291"/>
                  <a:pt x="1918" y="293"/>
                  <a:pt x="1915" y="295"/>
                </a:cubicBezTo>
                <a:cubicBezTo>
                  <a:pt x="1911" y="297"/>
                  <a:pt x="1915" y="292"/>
                  <a:pt x="1912" y="290"/>
                </a:cubicBezTo>
                <a:cubicBezTo>
                  <a:pt x="1910" y="289"/>
                  <a:pt x="1911" y="292"/>
                  <a:pt x="1908" y="290"/>
                </a:cubicBezTo>
                <a:cubicBezTo>
                  <a:pt x="1906" y="288"/>
                  <a:pt x="1910" y="287"/>
                  <a:pt x="1913" y="285"/>
                </a:cubicBezTo>
                <a:close/>
                <a:moveTo>
                  <a:pt x="1907" y="276"/>
                </a:moveTo>
                <a:cubicBezTo>
                  <a:pt x="1909" y="276"/>
                  <a:pt x="1910" y="278"/>
                  <a:pt x="1907" y="279"/>
                </a:cubicBezTo>
                <a:cubicBezTo>
                  <a:pt x="1904" y="281"/>
                  <a:pt x="1908" y="283"/>
                  <a:pt x="1905" y="285"/>
                </a:cubicBezTo>
                <a:cubicBezTo>
                  <a:pt x="1902" y="288"/>
                  <a:pt x="1904" y="283"/>
                  <a:pt x="1903" y="280"/>
                </a:cubicBezTo>
                <a:cubicBezTo>
                  <a:pt x="1902" y="278"/>
                  <a:pt x="1906" y="275"/>
                  <a:pt x="1907" y="276"/>
                </a:cubicBezTo>
                <a:close/>
                <a:moveTo>
                  <a:pt x="1905" y="299"/>
                </a:moveTo>
                <a:cubicBezTo>
                  <a:pt x="1906" y="300"/>
                  <a:pt x="1902" y="304"/>
                  <a:pt x="1901" y="303"/>
                </a:cubicBezTo>
                <a:cubicBezTo>
                  <a:pt x="1899" y="302"/>
                  <a:pt x="1904" y="297"/>
                  <a:pt x="1905" y="299"/>
                </a:cubicBezTo>
                <a:close/>
                <a:moveTo>
                  <a:pt x="1897" y="320"/>
                </a:moveTo>
                <a:cubicBezTo>
                  <a:pt x="1895" y="323"/>
                  <a:pt x="1895" y="317"/>
                  <a:pt x="1893" y="316"/>
                </a:cubicBezTo>
                <a:cubicBezTo>
                  <a:pt x="1890" y="315"/>
                  <a:pt x="1890" y="311"/>
                  <a:pt x="1892" y="311"/>
                </a:cubicBezTo>
                <a:cubicBezTo>
                  <a:pt x="1895" y="311"/>
                  <a:pt x="1895" y="313"/>
                  <a:pt x="1897" y="314"/>
                </a:cubicBezTo>
                <a:cubicBezTo>
                  <a:pt x="1900" y="315"/>
                  <a:pt x="1900" y="317"/>
                  <a:pt x="1897" y="320"/>
                </a:cubicBezTo>
                <a:close/>
                <a:moveTo>
                  <a:pt x="1890" y="303"/>
                </a:moveTo>
                <a:cubicBezTo>
                  <a:pt x="1892" y="303"/>
                  <a:pt x="1891" y="298"/>
                  <a:pt x="1894" y="298"/>
                </a:cubicBezTo>
                <a:cubicBezTo>
                  <a:pt x="1897" y="298"/>
                  <a:pt x="1894" y="300"/>
                  <a:pt x="1893" y="302"/>
                </a:cubicBezTo>
                <a:cubicBezTo>
                  <a:pt x="1892" y="304"/>
                  <a:pt x="1889" y="306"/>
                  <a:pt x="1891" y="306"/>
                </a:cubicBezTo>
                <a:cubicBezTo>
                  <a:pt x="1893" y="307"/>
                  <a:pt x="1892" y="309"/>
                  <a:pt x="1888" y="308"/>
                </a:cubicBezTo>
                <a:cubicBezTo>
                  <a:pt x="1884" y="307"/>
                  <a:pt x="1887" y="303"/>
                  <a:pt x="1890" y="303"/>
                </a:cubicBezTo>
                <a:close/>
                <a:moveTo>
                  <a:pt x="1872" y="261"/>
                </a:moveTo>
                <a:cubicBezTo>
                  <a:pt x="1875" y="260"/>
                  <a:pt x="1874" y="257"/>
                  <a:pt x="1876" y="256"/>
                </a:cubicBezTo>
                <a:cubicBezTo>
                  <a:pt x="1879" y="256"/>
                  <a:pt x="1879" y="259"/>
                  <a:pt x="1881" y="262"/>
                </a:cubicBezTo>
                <a:cubicBezTo>
                  <a:pt x="1882" y="264"/>
                  <a:pt x="1878" y="264"/>
                  <a:pt x="1876" y="265"/>
                </a:cubicBezTo>
                <a:cubicBezTo>
                  <a:pt x="1873" y="267"/>
                  <a:pt x="1874" y="272"/>
                  <a:pt x="1872" y="273"/>
                </a:cubicBezTo>
                <a:cubicBezTo>
                  <a:pt x="1869" y="274"/>
                  <a:pt x="1873" y="268"/>
                  <a:pt x="1870" y="267"/>
                </a:cubicBezTo>
                <a:cubicBezTo>
                  <a:pt x="1868" y="266"/>
                  <a:pt x="1869" y="262"/>
                  <a:pt x="1872" y="261"/>
                </a:cubicBezTo>
                <a:close/>
                <a:moveTo>
                  <a:pt x="1860" y="313"/>
                </a:moveTo>
                <a:cubicBezTo>
                  <a:pt x="1860" y="313"/>
                  <a:pt x="1859" y="309"/>
                  <a:pt x="1861" y="309"/>
                </a:cubicBezTo>
                <a:cubicBezTo>
                  <a:pt x="1863" y="310"/>
                  <a:pt x="1862" y="313"/>
                  <a:pt x="1860" y="313"/>
                </a:cubicBezTo>
                <a:close/>
                <a:moveTo>
                  <a:pt x="1860" y="303"/>
                </a:moveTo>
                <a:cubicBezTo>
                  <a:pt x="1860" y="303"/>
                  <a:pt x="1862" y="306"/>
                  <a:pt x="1860" y="307"/>
                </a:cubicBezTo>
                <a:cubicBezTo>
                  <a:pt x="1858" y="308"/>
                  <a:pt x="1857" y="305"/>
                  <a:pt x="1860" y="303"/>
                </a:cubicBezTo>
                <a:close/>
                <a:moveTo>
                  <a:pt x="1848" y="320"/>
                </a:moveTo>
                <a:cubicBezTo>
                  <a:pt x="1850" y="320"/>
                  <a:pt x="1854" y="326"/>
                  <a:pt x="1850" y="326"/>
                </a:cubicBezTo>
                <a:cubicBezTo>
                  <a:pt x="1845" y="326"/>
                  <a:pt x="1845" y="319"/>
                  <a:pt x="1848" y="320"/>
                </a:cubicBezTo>
                <a:close/>
                <a:moveTo>
                  <a:pt x="1835" y="312"/>
                </a:moveTo>
                <a:cubicBezTo>
                  <a:pt x="1837" y="312"/>
                  <a:pt x="1842" y="319"/>
                  <a:pt x="1839" y="320"/>
                </a:cubicBezTo>
                <a:cubicBezTo>
                  <a:pt x="1837" y="322"/>
                  <a:pt x="1837" y="318"/>
                  <a:pt x="1836" y="316"/>
                </a:cubicBezTo>
                <a:cubicBezTo>
                  <a:pt x="1834" y="315"/>
                  <a:pt x="1833" y="312"/>
                  <a:pt x="1835" y="312"/>
                </a:cubicBezTo>
                <a:close/>
                <a:moveTo>
                  <a:pt x="1837" y="337"/>
                </a:moveTo>
                <a:cubicBezTo>
                  <a:pt x="1839" y="338"/>
                  <a:pt x="1842" y="341"/>
                  <a:pt x="1838" y="342"/>
                </a:cubicBezTo>
                <a:cubicBezTo>
                  <a:pt x="1834" y="343"/>
                  <a:pt x="1837" y="347"/>
                  <a:pt x="1834" y="346"/>
                </a:cubicBezTo>
                <a:cubicBezTo>
                  <a:pt x="1831" y="346"/>
                  <a:pt x="1834" y="340"/>
                  <a:pt x="1831" y="339"/>
                </a:cubicBezTo>
                <a:cubicBezTo>
                  <a:pt x="1829" y="338"/>
                  <a:pt x="1829" y="334"/>
                  <a:pt x="1831" y="335"/>
                </a:cubicBezTo>
                <a:cubicBezTo>
                  <a:pt x="1832" y="336"/>
                  <a:pt x="1835" y="337"/>
                  <a:pt x="1837" y="337"/>
                </a:cubicBezTo>
                <a:close/>
                <a:moveTo>
                  <a:pt x="1832" y="249"/>
                </a:moveTo>
                <a:cubicBezTo>
                  <a:pt x="1832" y="249"/>
                  <a:pt x="1833" y="250"/>
                  <a:pt x="1832" y="250"/>
                </a:cubicBezTo>
                <a:cubicBezTo>
                  <a:pt x="1832" y="250"/>
                  <a:pt x="1833" y="254"/>
                  <a:pt x="1831" y="253"/>
                </a:cubicBezTo>
                <a:cubicBezTo>
                  <a:pt x="1829" y="252"/>
                  <a:pt x="1829" y="250"/>
                  <a:pt x="1832" y="249"/>
                </a:cubicBezTo>
                <a:close/>
                <a:moveTo>
                  <a:pt x="1829" y="311"/>
                </a:moveTo>
                <a:cubicBezTo>
                  <a:pt x="1831" y="312"/>
                  <a:pt x="1831" y="314"/>
                  <a:pt x="1829" y="314"/>
                </a:cubicBezTo>
                <a:cubicBezTo>
                  <a:pt x="1827" y="314"/>
                  <a:pt x="1826" y="309"/>
                  <a:pt x="1829" y="311"/>
                </a:cubicBezTo>
                <a:close/>
                <a:moveTo>
                  <a:pt x="1469" y="256"/>
                </a:moveTo>
                <a:cubicBezTo>
                  <a:pt x="1471" y="254"/>
                  <a:pt x="1469" y="252"/>
                  <a:pt x="1471" y="252"/>
                </a:cubicBezTo>
                <a:cubicBezTo>
                  <a:pt x="1471" y="252"/>
                  <a:pt x="1473" y="256"/>
                  <a:pt x="1470" y="257"/>
                </a:cubicBezTo>
                <a:cubicBezTo>
                  <a:pt x="1468" y="259"/>
                  <a:pt x="1468" y="263"/>
                  <a:pt x="1465" y="262"/>
                </a:cubicBezTo>
                <a:cubicBezTo>
                  <a:pt x="1463" y="261"/>
                  <a:pt x="1466" y="259"/>
                  <a:pt x="1469" y="256"/>
                </a:cubicBezTo>
                <a:close/>
                <a:moveTo>
                  <a:pt x="506" y="388"/>
                </a:moveTo>
                <a:cubicBezTo>
                  <a:pt x="506" y="390"/>
                  <a:pt x="506" y="391"/>
                  <a:pt x="504" y="390"/>
                </a:cubicBezTo>
                <a:cubicBezTo>
                  <a:pt x="502" y="388"/>
                  <a:pt x="504" y="385"/>
                  <a:pt x="506" y="383"/>
                </a:cubicBezTo>
                <a:cubicBezTo>
                  <a:pt x="507" y="382"/>
                  <a:pt x="506" y="386"/>
                  <a:pt x="506" y="388"/>
                </a:cubicBezTo>
                <a:close/>
                <a:moveTo>
                  <a:pt x="430" y="759"/>
                </a:moveTo>
                <a:cubicBezTo>
                  <a:pt x="427" y="757"/>
                  <a:pt x="428" y="756"/>
                  <a:pt x="431" y="754"/>
                </a:cubicBezTo>
                <a:cubicBezTo>
                  <a:pt x="431" y="754"/>
                  <a:pt x="434" y="755"/>
                  <a:pt x="433" y="757"/>
                </a:cubicBezTo>
                <a:cubicBezTo>
                  <a:pt x="432" y="760"/>
                  <a:pt x="435" y="761"/>
                  <a:pt x="435" y="761"/>
                </a:cubicBezTo>
                <a:cubicBezTo>
                  <a:pt x="435" y="761"/>
                  <a:pt x="433" y="761"/>
                  <a:pt x="430" y="759"/>
                </a:cubicBezTo>
                <a:close/>
                <a:moveTo>
                  <a:pt x="384" y="838"/>
                </a:moveTo>
                <a:cubicBezTo>
                  <a:pt x="380" y="838"/>
                  <a:pt x="380" y="831"/>
                  <a:pt x="381" y="830"/>
                </a:cubicBezTo>
                <a:cubicBezTo>
                  <a:pt x="382" y="830"/>
                  <a:pt x="384" y="832"/>
                  <a:pt x="388" y="834"/>
                </a:cubicBezTo>
                <a:cubicBezTo>
                  <a:pt x="391" y="836"/>
                  <a:pt x="388" y="837"/>
                  <a:pt x="384" y="838"/>
                </a:cubicBezTo>
                <a:close/>
                <a:moveTo>
                  <a:pt x="400" y="846"/>
                </a:moveTo>
                <a:cubicBezTo>
                  <a:pt x="396" y="850"/>
                  <a:pt x="397" y="838"/>
                  <a:pt x="400" y="839"/>
                </a:cubicBezTo>
                <a:cubicBezTo>
                  <a:pt x="403" y="841"/>
                  <a:pt x="405" y="842"/>
                  <a:pt x="400" y="846"/>
                </a:cubicBezTo>
                <a:close/>
                <a:moveTo>
                  <a:pt x="412" y="835"/>
                </a:moveTo>
                <a:cubicBezTo>
                  <a:pt x="410" y="836"/>
                  <a:pt x="411" y="839"/>
                  <a:pt x="409" y="840"/>
                </a:cubicBezTo>
                <a:cubicBezTo>
                  <a:pt x="407" y="842"/>
                  <a:pt x="405" y="840"/>
                  <a:pt x="405" y="837"/>
                </a:cubicBezTo>
                <a:cubicBezTo>
                  <a:pt x="404" y="835"/>
                  <a:pt x="410" y="833"/>
                  <a:pt x="412" y="831"/>
                </a:cubicBezTo>
                <a:cubicBezTo>
                  <a:pt x="415" y="828"/>
                  <a:pt x="414" y="825"/>
                  <a:pt x="417" y="827"/>
                </a:cubicBezTo>
                <a:cubicBezTo>
                  <a:pt x="419" y="829"/>
                  <a:pt x="415" y="833"/>
                  <a:pt x="412" y="835"/>
                </a:cubicBezTo>
                <a:close/>
                <a:moveTo>
                  <a:pt x="416" y="843"/>
                </a:moveTo>
                <a:cubicBezTo>
                  <a:pt x="411" y="843"/>
                  <a:pt x="419" y="837"/>
                  <a:pt x="418" y="838"/>
                </a:cubicBezTo>
                <a:cubicBezTo>
                  <a:pt x="418" y="840"/>
                  <a:pt x="420" y="844"/>
                  <a:pt x="416" y="843"/>
                </a:cubicBezTo>
                <a:close/>
                <a:moveTo>
                  <a:pt x="422" y="862"/>
                </a:moveTo>
                <a:cubicBezTo>
                  <a:pt x="421" y="860"/>
                  <a:pt x="423" y="859"/>
                  <a:pt x="425" y="857"/>
                </a:cubicBezTo>
                <a:cubicBezTo>
                  <a:pt x="425" y="857"/>
                  <a:pt x="423" y="864"/>
                  <a:pt x="422" y="862"/>
                </a:cubicBezTo>
                <a:close/>
                <a:moveTo>
                  <a:pt x="430" y="840"/>
                </a:moveTo>
                <a:cubicBezTo>
                  <a:pt x="431" y="841"/>
                  <a:pt x="430" y="846"/>
                  <a:pt x="428" y="844"/>
                </a:cubicBezTo>
                <a:cubicBezTo>
                  <a:pt x="426" y="841"/>
                  <a:pt x="429" y="838"/>
                  <a:pt x="430" y="840"/>
                </a:cubicBezTo>
                <a:close/>
                <a:moveTo>
                  <a:pt x="432" y="868"/>
                </a:moveTo>
                <a:cubicBezTo>
                  <a:pt x="427" y="872"/>
                  <a:pt x="428" y="867"/>
                  <a:pt x="431" y="865"/>
                </a:cubicBezTo>
                <a:cubicBezTo>
                  <a:pt x="433" y="864"/>
                  <a:pt x="432" y="860"/>
                  <a:pt x="435" y="860"/>
                </a:cubicBezTo>
                <a:cubicBezTo>
                  <a:pt x="438" y="861"/>
                  <a:pt x="436" y="864"/>
                  <a:pt x="432" y="868"/>
                </a:cubicBezTo>
                <a:close/>
                <a:moveTo>
                  <a:pt x="441" y="834"/>
                </a:moveTo>
                <a:cubicBezTo>
                  <a:pt x="439" y="835"/>
                  <a:pt x="442" y="836"/>
                  <a:pt x="440" y="838"/>
                </a:cubicBezTo>
                <a:cubicBezTo>
                  <a:pt x="438" y="841"/>
                  <a:pt x="434" y="837"/>
                  <a:pt x="434" y="835"/>
                </a:cubicBezTo>
                <a:cubicBezTo>
                  <a:pt x="434" y="833"/>
                  <a:pt x="436" y="833"/>
                  <a:pt x="439" y="832"/>
                </a:cubicBezTo>
                <a:cubicBezTo>
                  <a:pt x="441" y="831"/>
                  <a:pt x="441" y="828"/>
                  <a:pt x="444" y="830"/>
                </a:cubicBezTo>
                <a:cubicBezTo>
                  <a:pt x="447" y="831"/>
                  <a:pt x="443" y="833"/>
                  <a:pt x="441" y="834"/>
                </a:cubicBezTo>
                <a:close/>
                <a:moveTo>
                  <a:pt x="461" y="866"/>
                </a:moveTo>
                <a:cubicBezTo>
                  <a:pt x="459" y="869"/>
                  <a:pt x="457" y="861"/>
                  <a:pt x="459" y="861"/>
                </a:cubicBezTo>
                <a:cubicBezTo>
                  <a:pt x="461" y="862"/>
                  <a:pt x="463" y="862"/>
                  <a:pt x="461" y="866"/>
                </a:cubicBezTo>
                <a:close/>
                <a:moveTo>
                  <a:pt x="70" y="1121"/>
                </a:moveTo>
                <a:cubicBezTo>
                  <a:pt x="66" y="1128"/>
                  <a:pt x="66" y="1122"/>
                  <a:pt x="66" y="1122"/>
                </a:cubicBezTo>
                <a:cubicBezTo>
                  <a:pt x="66" y="1122"/>
                  <a:pt x="64" y="1114"/>
                  <a:pt x="69" y="1115"/>
                </a:cubicBezTo>
                <a:cubicBezTo>
                  <a:pt x="74" y="1116"/>
                  <a:pt x="74" y="1114"/>
                  <a:pt x="70" y="1121"/>
                </a:cubicBezTo>
                <a:close/>
                <a:moveTo>
                  <a:pt x="108" y="1169"/>
                </a:moveTo>
                <a:cubicBezTo>
                  <a:pt x="104" y="1168"/>
                  <a:pt x="98" y="1166"/>
                  <a:pt x="103" y="1156"/>
                </a:cubicBezTo>
                <a:cubicBezTo>
                  <a:pt x="104" y="1153"/>
                  <a:pt x="95" y="1155"/>
                  <a:pt x="97" y="1149"/>
                </a:cubicBezTo>
                <a:cubicBezTo>
                  <a:pt x="99" y="1143"/>
                  <a:pt x="98" y="1150"/>
                  <a:pt x="104" y="1153"/>
                </a:cubicBezTo>
                <a:cubicBezTo>
                  <a:pt x="109" y="1156"/>
                  <a:pt x="100" y="1165"/>
                  <a:pt x="105" y="1166"/>
                </a:cubicBezTo>
                <a:cubicBezTo>
                  <a:pt x="110" y="1166"/>
                  <a:pt x="112" y="1169"/>
                  <a:pt x="108" y="1169"/>
                </a:cubicBezTo>
                <a:close/>
                <a:moveTo>
                  <a:pt x="171" y="1490"/>
                </a:moveTo>
                <a:cubicBezTo>
                  <a:pt x="167" y="1494"/>
                  <a:pt x="162" y="1503"/>
                  <a:pt x="163" y="1499"/>
                </a:cubicBezTo>
                <a:cubicBezTo>
                  <a:pt x="164" y="1494"/>
                  <a:pt x="174" y="1482"/>
                  <a:pt x="177" y="1483"/>
                </a:cubicBezTo>
                <a:cubicBezTo>
                  <a:pt x="180" y="1484"/>
                  <a:pt x="176" y="1487"/>
                  <a:pt x="171" y="1490"/>
                </a:cubicBezTo>
                <a:close/>
                <a:moveTo>
                  <a:pt x="289" y="1544"/>
                </a:moveTo>
                <a:cubicBezTo>
                  <a:pt x="282" y="1542"/>
                  <a:pt x="292" y="1528"/>
                  <a:pt x="296" y="1528"/>
                </a:cubicBezTo>
                <a:cubicBezTo>
                  <a:pt x="296" y="1528"/>
                  <a:pt x="296" y="1547"/>
                  <a:pt x="289" y="1544"/>
                </a:cubicBezTo>
                <a:close/>
                <a:moveTo>
                  <a:pt x="300" y="1552"/>
                </a:moveTo>
                <a:cubicBezTo>
                  <a:pt x="292" y="1553"/>
                  <a:pt x="299" y="1541"/>
                  <a:pt x="304" y="1538"/>
                </a:cubicBezTo>
                <a:cubicBezTo>
                  <a:pt x="304" y="1538"/>
                  <a:pt x="308" y="1552"/>
                  <a:pt x="300" y="1552"/>
                </a:cubicBezTo>
                <a:close/>
                <a:moveTo>
                  <a:pt x="318" y="1619"/>
                </a:moveTo>
                <a:cubicBezTo>
                  <a:pt x="313" y="1623"/>
                  <a:pt x="315" y="1609"/>
                  <a:pt x="319" y="1611"/>
                </a:cubicBezTo>
                <a:cubicBezTo>
                  <a:pt x="322" y="1612"/>
                  <a:pt x="323" y="1615"/>
                  <a:pt x="318" y="1619"/>
                </a:cubicBezTo>
                <a:close/>
                <a:moveTo>
                  <a:pt x="857" y="1680"/>
                </a:moveTo>
                <a:cubicBezTo>
                  <a:pt x="855" y="1684"/>
                  <a:pt x="849" y="1677"/>
                  <a:pt x="852" y="1672"/>
                </a:cubicBezTo>
                <a:cubicBezTo>
                  <a:pt x="854" y="1667"/>
                  <a:pt x="860" y="1676"/>
                  <a:pt x="857" y="1680"/>
                </a:cubicBezTo>
                <a:close/>
                <a:moveTo>
                  <a:pt x="1352" y="1689"/>
                </a:moveTo>
                <a:cubicBezTo>
                  <a:pt x="1348" y="1689"/>
                  <a:pt x="1351" y="1683"/>
                  <a:pt x="1352" y="1685"/>
                </a:cubicBezTo>
                <a:cubicBezTo>
                  <a:pt x="1354" y="1687"/>
                  <a:pt x="1356" y="1690"/>
                  <a:pt x="1352" y="1689"/>
                </a:cubicBezTo>
                <a:close/>
                <a:moveTo>
                  <a:pt x="1916" y="1654"/>
                </a:moveTo>
                <a:cubicBezTo>
                  <a:pt x="1925" y="1656"/>
                  <a:pt x="1920" y="1666"/>
                  <a:pt x="1920" y="1666"/>
                </a:cubicBezTo>
                <a:cubicBezTo>
                  <a:pt x="1920" y="1666"/>
                  <a:pt x="1920" y="1661"/>
                  <a:pt x="1918" y="1660"/>
                </a:cubicBezTo>
                <a:cubicBezTo>
                  <a:pt x="1915" y="1660"/>
                  <a:pt x="1907" y="1652"/>
                  <a:pt x="1916" y="1654"/>
                </a:cubicBezTo>
                <a:close/>
                <a:moveTo>
                  <a:pt x="2133" y="1117"/>
                </a:moveTo>
                <a:cubicBezTo>
                  <a:pt x="2133" y="1117"/>
                  <a:pt x="2141" y="1123"/>
                  <a:pt x="2135" y="1124"/>
                </a:cubicBezTo>
                <a:cubicBezTo>
                  <a:pt x="2129" y="1126"/>
                  <a:pt x="2134" y="1120"/>
                  <a:pt x="2133" y="1117"/>
                </a:cubicBezTo>
                <a:close/>
                <a:moveTo>
                  <a:pt x="2110" y="1117"/>
                </a:moveTo>
                <a:cubicBezTo>
                  <a:pt x="2115" y="1114"/>
                  <a:pt x="2118" y="1107"/>
                  <a:pt x="2118" y="1107"/>
                </a:cubicBezTo>
                <a:cubicBezTo>
                  <a:pt x="2120" y="1108"/>
                  <a:pt x="2119" y="1114"/>
                  <a:pt x="2117" y="1118"/>
                </a:cubicBezTo>
                <a:cubicBezTo>
                  <a:pt x="2116" y="1121"/>
                  <a:pt x="2116" y="1126"/>
                  <a:pt x="2112" y="1125"/>
                </a:cubicBezTo>
                <a:cubicBezTo>
                  <a:pt x="2108" y="1124"/>
                  <a:pt x="2105" y="1121"/>
                  <a:pt x="2110" y="1117"/>
                </a:cubicBezTo>
                <a:close/>
                <a:moveTo>
                  <a:pt x="2089" y="1105"/>
                </a:moveTo>
                <a:cubicBezTo>
                  <a:pt x="2094" y="1104"/>
                  <a:pt x="2089" y="1112"/>
                  <a:pt x="2093" y="1110"/>
                </a:cubicBezTo>
                <a:cubicBezTo>
                  <a:pt x="2098" y="1109"/>
                  <a:pt x="2099" y="1107"/>
                  <a:pt x="2102" y="1107"/>
                </a:cubicBezTo>
                <a:cubicBezTo>
                  <a:pt x="2106" y="1108"/>
                  <a:pt x="2103" y="1114"/>
                  <a:pt x="2103" y="1114"/>
                </a:cubicBezTo>
                <a:cubicBezTo>
                  <a:pt x="2106" y="1116"/>
                  <a:pt x="2106" y="1122"/>
                  <a:pt x="2103" y="1121"/>
                </a:cubicBezTo>
                <a:cubicBezTo>
                  <a:pt x="2099" y="1120"/>
                  <a:pt x="2100" y="1116"/>
                  <a:pt x="2098" y="1114"/>
                </a:cubicBezTo>
                <a:cubicBezTo>
                  <a:pt x="2096" y="1112"/>
                  <a:pt x="2093" y="1118"/>
                  <a:pt x="2090" y="1115"/>
                </a:cubicBezTo>
                <a:cubicBezTo>
                  <a:pt x="2087" y="1111"/>
                  <a:pt x="2090" y="1109"/>
                  <a:pt x="2086" y="1107"/>
                </a:cubicBezTo>
                <a:cubicBezTo>
                  <a:pt x="2081" y="1105"/>
                  <a:pt x="2083" y="1099"/>
                  <a:pt x="2079" y="1100"/>
                </a:cubicBezTo>
                <a:cubicBezTo>
                  <a:pt x="2074" y="1102"/>
                  <a:pt x="2069" y="1105"/>
                  <a:pt x="2069" y="1102"/>
                </a:cubicBezTo>
                <a:cubicBezTo>
                  <a:pt x="2069" y="1098"/>
                  <a:pt x="2073" y="1100"/>
                  <a:pt x="2075" y="1096"/>
                </a:cubicBezTo>
                <a:cubicBezTo>
                  <a:pt x="2078" y="1092"/>
                  <a:pt x="2077" y="1086"/>
                  <a:pt x="2080" y="1086"/>
                </a:cubicBezTo>
                <a:cubicBezTo>
                  <a:pt x="2083" y="1086"/>
                  <a:pt x="2075" y="1094"/>
                  <a:pt x="2079" y="1095"/>
                </a:cubicBezTo>
                <a:cubicBezTo>
                  <a:pt x="2084" y="1096"/>
                  <a:pt x="2084" y="1097"/>
                  <a:pt x="2085" y="1100"/>
                </a:cubicBezTo>
                <a:cubicBezTo>
                  <a:pt x="2085" y="1102"/>
                  <a:pt x="2084" y="1107"/>
                  <a:pt x="2089" y="1105"/>
                </a:cubicBezTo>
                <a:close/>
                <a:moveTo>
                  <a:pt x="1878" y="1515"/>
                </a:moveTo>
                <a:cubicBezTo>
                  <a:pt x="1878" y="1515"/>
                  <a:pt x="1877" y="1497"/>
                  <a:pt x="1882" y="1509"/>
                </a:cubicBezTo>
                <a:cubicBezTo>
                  <a:pt x="1887" y="1521"/>
                  <a:pt x="1878" y="1515"/>
                  <a:pt x="1878" y="1515"/>
                </a:cubicBezTo>
                <a:close/>
                <a:moveTo>
                  <a:pt x="1715" y="1525"/>
                </a:moveTo>
                <a:cubicBezTo>
                  <a:pt x="1720" y="1525"/>
                  <a:pt x="1716" y="1529"/>
                  <a:pt x="1721" y="1526"/>
                </a:cubicBezTo>
                <a:cubicBezTo>
                  <a:pt x="1725" y="1524"/>
                  <a:pt x="1723" y="1516"/>
                  <a:pt x="1730" y="1517"/>
                </a:cubicBezTo>
                <a:cubicBezTo>
                  <a:pt x="1738" y="1518"/>
                  <a:pt x="1724" y="1530"/>
                  <a:pt x="1724" y="1530"/>
                </a:cubicBezTo>
                <a:cubicBezTo>
                  <a:pt x="1724" y="1530"/>
                  <a:pt x="1720" y="1536"/>
                  <a:pt x="1710" y="1532"/>
                </a:cubicBezTo>
                <a:cubicBezTo>
                  <a:pt x="1700" y="1528"/>
                  <a:pt x="1710" y="1524"/>
                  <a:pt x="1715" y="1525"/>
                </a:cubicBezTo>
                <a:close/>
                <a:moveTo>
                  <a:pt x="1713" y="1512"/>
                </a:moveTo>
                <a:cubicBezTo>
                  <a:pt x="1713" y="1512"/>
                  <a:pt x="1716" y="1517"/>
                  <a:pt x="1710" y="1520"/>
                </a:cubicBezTo>
                <a:cubicBezTo>
                  <a:pt x="1705" y="1524"/>
                  <a:pt x="1707" y="1517"/>
                  <a:pt x="1713" y="1512"/>
                </a:cubicBezTo>
                <a:close/>
                <a:moveTo>
                  <a:pt x="1729" y="1481"/>
                </a:moveTo>
                <a:cubicBezTo>
                  <a:pt x="1732" y="1484"/>
                  <a:pt x="1737" y="1490"/>
                  <a:pt x="1733" y="1491"/>
                </a:cubicBezTo>
                <a:cubicBezTo>
                  <a:pt x="1730" y="1492"/>
                  <a:pt x="1726" y="1477"/>
                  <a:pt x="1729" y="1481"/>
                </a:cubicBezTo>
                <a:close/>
                <a:moveTo>
                  <a:pt x="1616" y="1551"/>
                </a:moveTo>
                <a:cubicBezTo>
                  <a:pt x="1613" y="1551"/>
                  <a:pt x="1617" y="1541"/>
                  <a:pt x="1618" y="1543"/>
                </a:cubicBezTo>
                <a:cubicBezTo>
                  <a:pt x="1619" y="1545"/>
                  <a:pt x="1620" y="1550"/>
                  <a:pt x="1616" y="1551"/>
                </a:cubicBezTo>
                <a:close/>
                <a:moveTo>
                  <a:pt x="1572" y="1493"/>
                </a:moveTo>
                <a:cubicBezTo>
                  <a:pt x="1567" y="1495"/>
                  <a:pt x="1567" y="1487"/>
                  <a:pt x="1562" y="1489"/>
                </a:cubicBezTo>
                <a:cubicBezTo>
                  <a:pt x="1557" y="1490"/>
                  <a:pt x="1566" y="1496"/>
                  <a:pt x="1562" y="1499"/>
                </a:cubicBezTo>
                <a:cubicBezTo>
                  <a:pt x="1558" y="1503"/>
                  <a:pt x="1562" y="1493"/>
                  <a:pt x="1556" y="1492"/>
                </a:cubicBezTo>
                <a:cubicBezTo>
                  <a:pt x="1551" y="1490"/>
                  <a:pt x="1559" y="1487"/>
                  <a:pt x="1555" y="1484"/>
                </a:cubicBezTo>
                <a:cubicBezTo>
                  <a:pt x="1551" y="1482"/>
                  <a:pt x="1556" y="1478"/>
                  <a:pt x="1560" y="1478"/>
                </a:cubicBezTo>
                <a:cubicBezTo>
                  <a:pt x="1563" y="1477"/>
                  <a:pt x="1560" y="1472"/>
                  <a:pt x="1564" y="1471"/>
                </a:cubicBezTo>
                <a:cubicBezTo>
                  <a:pt x="1568" y="1470"/>
                  <a:pt x="1566" y="1479"/>
                  <a:pt x="1569" y="1480"/>
                </a:cubicBezTo>
                <a:cubicBezTo>
                  <a:pt x="1573" y="1481"/>
                  <a:pt x="1572" y="1468"/>
                  <a:pt x="1572" y="1468"/>
                </a:cubicBezTo>
                <a:cubicBezTo>
                  <a:pt x="1572" y="1468"/>
                  <a:pt x="1575" y="1472"/>
                  <a:pt x="1574" y="1475"/>
                </a:cubicBezTo>
                <a:cubicBezTo>
                  <a:pt x="1573" y="1478"/>
                  <a:pt x="1578" y="1483"/>
                  <a:pt x="1574" y="1487"/>
                </a:cubicBezTo>
                <a:cubicBezTo>
                  <a:pt x="1571" y="1492"/>
                  <a:pt x="1578" y="1492"/>
                  <a:pt x="1572" y="1493"/>
                </a:cubicBezTo>
                <a:close/>
                <a:moveTo>
                  <a:pt x="1438" y="1593"/>
                </a:moveTo>
                <a:cubicBezTo>
                  <a:pt x="1437" y="1592"/>
                  <a:pt x="1432" y="1596"/>
                  <a:pt x="1432" y="1596"/>
                </a:cubicBezTo>
                <a:cubicBezTo>
                  <a:pt x="1432" y="1596"/>
                  <a:pt x="1433" y="1590"/>
                  <a:pt x="1436" y="1590"/>
                </a:cubicBezTo>
                <a:cubicBezTo>
                  <a:pt x="1436" y="1590"/>
                  <a:pt x="1440" y="1589"/>
                  <a:pt x="1443" y="1592"/>
                </a:cubicBezTo>
                <a:cubicBezTo>
                  <a:pt x="1445" y="1596"/>
                  <a:pt x="1443" y="1598"/>
                  <a:pt x="1438" y="1600"/>
                </a:cubicBezTo>
                <a:cubicBezTo>
                  <a:pt x="1433" y="1602"/>
                  <a:pt x="1440" y="1595"/>
                  <a:pt x="1438" y="1593"/>
                </a:cubicBezTo>
                <a:close/>
                <a:moveTo>
                  <a:pt x="1417" y="1600"/>
                </a:moveTo>
                <a:cubicBezTo>
                  <a:pt x="1415" y="1598"/>
                  <a:pt x="1416" y="1595"/>
                  <a:pt x="1418" y="1594"/>
                </a:cubicBezTo>
                <a:cubicBezTo>
                  <a:pt x="1418" y="1594"/>
                  <a:pt x="1424" y="1598"/>
                  <a:pt x="1421" y="1599"/>
                </a:cubicBezTo>
                <a:cubicBezTo>
                  <a:pt x="1418" y="1601"/>
                  <a:pt x="1419" y="1608"/>
                  <a:pt x="1415" y="1606"/>
                </a:cubicBezTo>
                <a:cubicBezTo>
                  <a:pt x="1411" y="1604"/>
                  <a:pt x="1420" y="1602"/>
                  <a:pt x="1417" y="1600"/>
                </a:cubicBezTo>
                <a:close/>
                <a:moveTo>
                  <a:pt x="1424" y="1576"/>
                </a:moveTo>
                <a:cubicBezTo>
                  <a:pt x="1428" y="1577"/>
                  <a:pt x="1428" y="1582"/>
                  <a:pt x="1423" y="1583"/>
                </a:cubicBezTo>
                <a:cubicBezTo>
                  <a:pt x="1418" y="1583"/>
                  <a:pt x="1421" y="1575"/>
                  <a:pt x="1424" y="1576"/>
                </a:cubicBezTo>
                <a:close/>
                <a:moveTo>
                  <a:pt x="1385" y="1631"/>
                </a:moveTo>
                <a:cubicBezTo>
                  <a:pt x="1381" y="1632"/>
                  <a:pt x="1385" y="1621"/>
                  <a:pt x="1386" y="1622"/>
                </a:cubicBezTo>
                <a:cubicBezTo>
                  <a:pt x="1387" y="1623"/>
                  <a:pt x="1390" y="1630"/>
                  <a:pt x="1385" y="1631"/>
                </a:cubicBezTo>
                <a:close/>
                <a:moveTo>
                  <a:pt x="1235" y="1625"/>
                </a:moveTo>
                <a:cubicBezTo>
                  <a:pt x="1230" y="1623"/>
                  <a:pt x="1232" y="1620"/>
                  <a:pt x="1229" y="1615"/>
                </a:cubicBezTo>
                <a:cubicBezTo>
                  <a:pt x="1225" y="1609"/>
                  <a:pt x="1227" y="1622"/>
                  <a:pt x="1223" y="1619"/>
                </a:cubicBezTo>
                <a:cubicBezTo>
                  <a:pt x="1218" y="1615"/>
                  <a:pt x="1226" y="1614"/>
                  <a:pt x="1224" y="1610"/>
                </a:cubicBezTo>
                <a:cubicBezTo>
                  <a:pt x="1221" y="1607"/>
                  <a:pt x="1221" y="1601"/>
                  <a:pt x="1225" y="1600"/>
                </a:cubicBezTo>
                <a:cubicBezTo>
                  <a:pt x="1229" y="1599"/>
                  <a:pt x="1228" y="1601"/>
                  <a:pt x="1226" y="1606"/>
                </a:cubicBezTo>
                <a:cubicBezTo>
                  <a:pt x="1224" y="1610"/>
                  <a:pt x="1234" y="1606"/>
                  <a:pt x="1232" y="1612"/>
                </a:cubicBezTo>
                <a:cubicBezTo>
                  <a:pt x="1230" y="1618"/>
                  <a:pt x="1238" y="1616"/>
                  <a:pt x="1238" y="1622"/>
                </a:cubicBezTo>
                <a:cubicBezTo>
                  <a:pt x="1238" y="1628"/>
                  <a:pt x="1243" y="1631"/>
                  <a:pt x="1238" y="1633"/>
                </a:cubicBezTo>
                <a:cubicBezTo>
                  <a:pt x="1232" y="1635"/>
                  <a:pt x="1239" y="1627"/>
                  <a:pt x="1235" y="1625"/>
                </a:cubicBezTo>
                <a:close/>
                <a:moveTo>
                  <a:pt x="1230" y="1658"/>
                </a:moveTo>
                <a:cubicBezTo>
                  <a:pt x="1224" y="1658"/>
                  <a:pt x="1227" y="1656"/>
                  <a:pt x="1229" y="1653"/>
                </a:cubicBezTo>
                <a:cubicBezTo>
                  <a:pt x="1229" y="1653"/>
                  <a:pt x="1236" y="1657"/>
                  <a:pt x="1230" y="1658"/>
                </a:cubicBezTo>
                <a:close/>
                <a:moveTo>
                  <a:pt x="1233" y="1584"/>
                </a:moveTo>
                <a:cubicBezTo>
                  <a:pt x="1233" y="1584"/>
                  <a:pt x="1236" y="1591"/>
                  <a:pt x="1231" y="1590"/>
                </a:cubicBezTo>
                <a:cubicBezTo>
                  <a:pt x="1225" y="1589"/>
                  <a:pt x="1230" y="1586"/>
                  <a:pt x="1233" y="1584"/>
                </a:cubicBezTo>
                <a:close/>
                <a:moveTo>
                  <a:pt x="1241" y="1575"/>
                </a:moveTo>
                <a:cubicBezTo>
                  <a:pt x="1244" y="1575"/>
                  <a:pt x="1244" y="1575"/>
                  <a:pt x="1244" y="1575"/>
                </a:cubicBezTo>
                <a:cubicBezTo>
                  <a:pt x="1244" y="1576"/>
                  <a:pt x="1243" y="1577"/>
                  <a:pt x="1242" y="1578"/>
                </a:cubicBezTo>
                <a:cubicBezTo>
                  <a:pt x="1239" y="1582"/>
                  <a:pt x="1240" y="1578"/>
                  <a:pt x="1241" y="1575"/>
                </a:cubicBezTo>
                <a:close/>
                <a:moveTo>
                  <a:pt x="1278" y="1509"/>
                </a:moveTo>
                <a:cubicBezTo>
                  <a:pt x="1279" y="1506"/>
                  <a:pt x="1282" y="1502"/>
                  <a:pt x="1286" y="1505"/>
                </a:cubicBezTo>
                <a:cubicBezTo>
                  <a:pt x="1288" y="1506"/>
                  <a:pt x="1288" y="1507"/>
                  <a:pt x="1286" y="1509"/>
                </a:cubicBezTo>
                <a:lnTo>
                  <a:pt x="1278" y="1509"/>
                </a:lnTo>
                <a:close/>
                <a:moveTo>
                  <a:pt x="1329" y="81"/>
                </a:moveTo>
                <a:cubicBezTo>
                  <a:pt x="1329" y="81"/>
                  <a:pt x="1332" y="82"/>
                  <a:pt x="1332" y="84"/>
                </a:cubicBezTo>
                <a:cubicBezTo>
                  <a:pt x="1333" y="87"/>
                  <a:pt x="1331" y="87"/>
                  <a:pt x="1328" y="86"/>
                </a:cubicBezTo>
                <a:cubicBezTo>
                  <a:pt x="1325" y="85"/>
                  <a:pt x="1328" y="83"/>
                  <a:pt x="1329" y="81"/>
                </a:cubicBezTo>
                <a:close/>
                <a:moveTo>
                  <a:pt x="1331" y="71"/>
                </a:moveTo>
                <a:cubicBezTo>
                  <a:pt x="1331" y="71"/>
                  <a:pt x="1334" y="73"/>
                  <a:pt x="1334" y="76"/>
                </a:cubicBezTo>
                <a:cubicBezTo>
                  <a:pt x="1334" y="78"/>
                  <a:pt x="1332" y="76"/>
                  <a:pt x="1330" y="75"/>
                </a:cubicBezTo>
                <a:cubicBezTo>
                  <a:pt x="1328" y="74"/>
                  <a:pt x="1329" y="73"/>
                  <a:pt x="1331" y="71"/>
                </a:cubicBezTo>
                <a:close/>
                <a:moveTo>
                  <a:pt x="1405" y="151"/>
                </a:moveTo>
                <a:cubicBezTo>
                  <a:pt x="1405" y="151"/>
                  <a:pt x="1411" y="153"/>
                  <a:pt x="1409" y="157"/>
                </a:cubicBezTo>
                <a:cubicBezTo>
                  <a:pt x="1407" y="162"/>
                  <a:pt x="1404" y="157"/>
                  <a:pt x="1398" y="156"/>
                </a:cubicBezTo>
                <a:cubicBezTo>
                  <a:pt x="1392" y="155"/>
                  <a:pt x="1401" y="151"/>
                  <a:pt x="1405" y="151"/>
                </a:cubicBezTo>
                <a:close/>
                <a:moveTo>
                  <a:pt x="1421" y="200"/>
                </a:moveTo>
                <a:cubicBezTo>
                  <a:pt x="1420" y="202"/>
                  <a:pt x="1420" y="204"/>
                  <a:pt x="1418" y="202"/>
                </a:cubicBezTo>
                <a:cubicBezTo>
                  <a:pt x="1415" y="201"/>
                  <a:pt x="1417" y="198"/>
                  <a:pt x="1420" y="196"/>
                </a:cubicBezTo>
                <a:cubicBezTo>
                  <a:pt x="1420" y="196"/>
                  <a:pt x="1423" y="198"/>
                  <a:pt x="1421" y="200"/>
                </a:cubicBezTo>
                <a:close/>
                <a:moveTo>
                  <a:pt x="1421" y="210"/>
                </a:moveTo>
                <a:cubicBezTo>
                  <a:pt x="1418" y="212"/>
                  <a:pt x="1419" y="207"/>
                  <a:pt x="1420" y="207"/>
                </a:cubicBezTo>
                <a:cubicBezTo>
                  <a:pt x="1421" y="206"/>
                  <a:pt x="1423" y="208"/>
                  <a:pt x="1421" y="210"/>
                </a:cubicBezTo>
                <a:close/>
                <a:moveTo>
                  <a:pt x="1415" y="113"/>
                </a:moveTo>
                <a:cubicBezTo>
                  <a:pt x="1413" y="113"/>
                  <a:pt x="1414" y="107"/>
                  <a:pt x="1416" y="107"/>
                </a:cubicBezTo>
                <a:cubicBezTo>
                  <a:pt x="1417" y="108"/>
                  <a:pt x="1417" y="112"/>
                  <a:pt x="1415" y="113"/>
                </a:cubicBezTo>
                <a:close/>
                <a:moveTo>
                  <a:pt x="1404" y="1590"/>
                </a:moveTo>
                <a:cubicBezTo>
                  <a:pt x="1404" y="1590"/>
                  <a:pt x="1407" y="1592"/>
                  <a:pt x="1405" y="1593"/>
                </a:cubicBezTo>
                <a:cubicBezTo>
                  <a:pt x="1402" y="1594"/>
                  <a:pt x="1409" y="1599"/>
                  <a:pt x="1405" y="1602"/>
                </a:cubicBezTo>
                <a:cubicBezTo>
                  <a:pt x="1402" y="1604"/>
                  <a:pt x="1405" y="1597"/>
                  <a:pt x="1400" y="1596"/>
                </a:cubicBezTo>
                <a:cubicBezTo>
                  <a:pt x="1395" y="1595"/>
                  <a:pt x="1400" y="1590"/>
                  <a:pt x="1404" y="1590"/>
                </a:cubicBezTo>
                <a:close/>
                <a:moveTo>
                  <a:pt x="1541" y="1432"/>
                </a:moveTo>
                <a:cubicBezTo>
                  <a:pt x="1537" y="1434"/>
                  <a:pt x="1536" y="1425"/>
                  <a:pt x="1541" y="1426"/>
                </a:cubicBezTo>
                <a:cubicBezTo>
                  <a:pt x="1546" y="1427"/>
                  <a:pt x="1545" y="1431"/>
                  <a:pt x="1541" y="1432"/>
                </a:cubicBezTo>
                <a:close/>
                <a:moveTo>
                  <a:pt x="1540" y="1475"/>
                </a:moveTo>
                <a:cubicBezTo>
                  <a:pt x="1545" y="1492"/>
                  <a:pt x="1551" y="1478"/>
                  <a:pt x="1546" y="1479"/>
                </a:cubicBezTo>
                <a:cubicBezTo>
                  <a:pt x="1542" y="1481"/>
                  <a:pt x="1550" y="1476"/>
                  <a:pt x="1551" y="1471"/>
                </a:cubicBezTo>
                <a:cubicBezTo>
                  <a:pt x="1553" y="1467"/>
                  <a:pt x="1551" y="1465"/>
                  <a:pt x="1547" y="1464"/>
                </a:cubicBezTo>
                <a:cubicBezTo>
                  <a:pt x="1543" y="1463"/>
                  <a:pt x="1548" y="1459"/>
                  <a:pt x="1552" y="1456"/>
                </a:cubicBezTo>
                <a:cubicBezTo>
                  <a:pt x="1555" y="1452"/>
                  <a:pt x="1549" y="1456"/>
                  <a:pt x="1542" y="1452"/>
                </a:cubicBezTo>
                <a:cubicBezTo>
                  <a:pt x="1534" y="1447"/>
                  <a:pt x="1543" y="1448"/>
                  <a:pt x="1548" y="1445"/>
                </a:cubicBezTo>
                <a:cubicBezTo>
                  <a:pt x="1553" y="1442"/>
                  <a:pt x="1539" y="1443"/>
                  <a:pt x="1547" y="1440"/>
                </a:cubicBezTo>
                <a:cubicBezTo>
                  <a:pt x="1555" y="1436"/>
                  <a:pt x="1554" y="1442"/>
                  <a:pt x="1558" y="1443"/>
                </a:cubicBezTo>
                <a:cubicBezTo>
                  <a:pt x="1561" y="1445"/>
                  <a:pt x="1567" y="1439"/>
                  <a:pt x="1559" y="1450"/>
                </a:cubicBezTo>
                <a:cubicBezTo>
                  <a:pt x="1550" y="1461"/>
                  <a:pt x="1567" y="1446"/>
                  <a:pt x="1557" y="1459"/>
                </a:cubicBezTo>
                <a:cubicBezTo>
                  <a:pt x="1548" y="1471"/>
                  <a:pt x="1561" y="1468"/>
                  <a:pt x="1555" y="1473"/>
                </a:cubicBezTo>
                <a:cubicBezTo>
                  <a:pt x="1550" y="1477"/>
                  <a:pt x="1553" y="1482"/>
                  <a:pt x="1549" y="1487"/>
                </a:cubicBezTo>
                <a:cubicBezTo>
                  <a:pt x="1546" y="1493"/>
                  <a:pt x="1544" y="1490"/>
                  <a:pt x="1541" y="1485"/>
                </a:cubicBezTo>
                <a:cubicBezTo>
                  <a:pt x="1537" y="1481"/>
                  <a:pt x="1535" y="1457"/>
                  <a:pt x="1540" y="1475"/>
                </a:cubicBezTo>
                <a:close/>
                <a:moveTo>
                  <a:pt x="1779" y="396"/>
                </a:moveTo>
                <a:cubicBezTo>
                  <a:pt x="1779" y="396"/>
                  <a:pt x="1780" y="393"/>
                  <a:pt x="1783" y="394"/>
                </a:cubicBezTo>
                <a:cubicBezTo>
                  <a:pt x="1786" y="395"/>
                  <a:pt x="1785" y="397"/>
                  <a:pt x="1783" y="400"/>
                </a:cubicBezTo>
                <a:cubicBezTo>
                  <a:pt x="1781" y="402"/>
                  <a:pt x="1780" y="398"/>
                  <a:pt x="1779" y="396"/>
                </a:cubicBezTo>
                <a:close/>
                <a:moveTo>
                  <a:pt x="1815" y="337"/>
                </a:moveTo>
                <a:cubicBezTo>
                  <a:pt x="1817" y="336"/>
                  <a:pt x="1819" y="341"/>
                  <a:pt x="1816" y="342"/>
                </a:cubicBezTo>
                <a:cubicBezTo>
                  <a:pt x="1814" y="343"/>
                  <a:pt x="1815" y="349"/>
                  <a:pt x="1813" y="348"/>
                </a:cubicBezTo>
                <a:cubicBezTo>
                  <a:pt x="1811" y="347"/>
                  <a:pt x="1815" y="343"/>
                  <a:pt x="1814" y="342"/>
                </a:cubicBezTo>
                <a:cubicBezTo>
                  <a:pt x="1814" y="341"/>
                  <a:pt x="1812" y="338"/>
                  <a:pt x="1815" y="337"/>
                </a:cubicBezTo>
                <a:close/>
                <a:moveTo>
                  <a:pt x="1814" y="313"/>
                </a:moveTo>
                <a:cubicBezTo>
                  <a:pt x="1810" y="314"/>
                  <a:pt x="1812" y="309"/>
                  <a:pt x="1814" y="309"/>
                </a:cubicBezTo>
                <a:cubicBezTo>
                  <a:pt x="1816" y="310"/>
                  <a:pt x="1819" y="312"/>
                  <a:pt x="1814" y="313"/>
                </a:cubicBezTo>
                <a:close/>
                <a:moveTo>
                  <a:pt x="1816" y="407"/>
                </a:moveTo>
                <a:cubicBezTo>
                  <a:pt x="1816" y="409"/>
                  <a:pt x="1814" y="409"/>
                  <a:pt x="1811" y="408"/>
                </a:cubicBezTo>
                <a:cubicBezTo>
                  <a:pt x="1808" y="407"/>
                  <a:pt x="1812" y="405"/>
                  <a:pt x="1808" y="405"/>
                </a:cubicBezTo>
                <a:cubicBezTo>
                  <a:pt x="1804" y="404"/>
                  <a:pt x="1807" y="401"/>
                  <a:pt x="1810" y="400"/>
                </a:cubicBezTo>
                <a:cubicBezTo>
                  <a:pt x="1810" y="400"/>
                  <a:pt x="1815" y="405"/>
                  <a:pt x="1816" y="407"/>
                </a:cubicBezTo>
                <a:close/>
                <a:moveTo>
                  <a:pt x="1810" y="305"/>
                </a:moveTo>
                <a:cubicBezTo>
                  <a:pt x="1807" y="307"/>
                  <a:pt x="1801" y="305"/>
                  <a:pt x="1798" y="305"/>
                </a:cubicBezTo>
                <a:cubicBezTo>
                  <a:pt x="1795" y="305"/>
                  <a:pt x="1799" y="301"/>
                  <a:pt x="1803" y="301"/>
                </a:cubicBezTo>
                <a:cubicBezTo>
                  <a:pt x="1803" y="301"/>
                  <a:pt x="1806" y="299"/>
                  <a:pt x="1806" y="302"/>
                </a:cubicBezTo>
                <a:cubicBezTo>
                  <a:pt x="1807" y="305"/>
                  <a:pt x="1813" y="304"/>
                  <a:pt x="1810" y="305"/>
                </a:cubicBezTo>
                <a:close/>
                <a:moveTo>
                  <a:pt x="1803" y="405"/>
                </a:moveTo>
                <a:cubicBezTo>
                  <a:pt x="1803" y="407"/>
                  <a:pt x="1802" y="407"/>
                  <a:pt x="1798" y="409"/>
                </a:cubicBezTo>
                <a:cubicBezTo>
                  <a:pt x="1794" y="411"/>
                  <a:pt x="1791" y="412"/>
                  <a:pt x="1791" y="412"/>
                </a:cubicBezTo>
                <a:cubicBezTo>
                  <a:pt x="1791" y="412"/>
                  <a:pt x="1796" y="408"/>
                  <a:pt x="1797" y="406"/>
                </a:cubicBezTo>
                <a:cubicBezTo>
                  <a:pt x="1798" y="404"/>
                  <a:pt x="1800" y="402"/>
                  <a:pt x="1802" y="402"/>
                </a:cubicBezTo>
                <a:cubicBezTo>
                  <a:pt x="1802" y="402"/>
                  <a:pt x="1803" y="403"/>
                  <a:pt x="1803" y="405"/>
                </a:cubicBezTo>
                <a:close/>
                <a:moveTo>
                  <a:pt x="1931" y="417"/>
                </a:moveTo>
                <a:cubicBezTo>
                  <a:pt x="1934" y="417"/>
                  <a:pt x="1932" y="412"/>
                  <a:pt x="1934" y="412"/>
                </a:cubicBezTo>
                <a:cubicBezTo>
                  <a:pt x="1936" y="412"/>
                  <a:pt x="1939" y="416"/>
                  <a:pt x="1937" y="417"/>
                </a:cubicBezTo>
                <a:cubicBezTo>
                  <a:pt x="1935" y="418"/>
                  <a:pt x="1933" y="423"/>
                  <a:pt x="1930" y="422"/>
                </a:cubicBezTo>
                <a:cubicBezTo>
                  <a:pt x="1928" y="421"/>
                  <a:pt x="1929" y="418"/>
                  <a:pt x="1931" y="417"/>
                </a:cubicBezTo>
                <a:close/>
                <a:moveTo>
                  <a:pt x="1967" y="654"/>
                </a:moveTo>
                <a:cubicBezTo>
                  <a:pt x="1966" y="652"/>
                  <a:pt x="1969" y="647"/>
                  <a:pt x="1971" y="648"/>
                </a:cubicBezTo>
                <a:cubicBezTo>
                  <a:pt x="1973" y="648"/>
                  <a:pt x="1970" y="650"/>
                  <a:pt x="1969" y="652"/>
                </a:cubicBezTo>
                <a:cubicBezTo>
                  <a:pt x="1969" y="654"/>
                  <a:pt x="1964" y="660"/>
                  <a:pt x="1964" y="658"/>
                </a:cubicBezTo>
                <a:cubicBezTo>
                  <a:pt x="1963" y="657"/>
                  <a:pt x="1967" y="655"/>
                  <a:pt x="1967" y="654"/>
                </a:cubicBezTo>
                <a:close/>
                <a:moveTo>
                  <a:pt x="1968" y="630"/>
                </a:moveTo>
                <a:cubicBezTo>
                  <a:pt x="1965" y="634"/>
                  <a:pt x="1966" y="626"/>
                  <a:pt x="1964" y="624"/>
                </a:cubicBezTo>
                <a:cubicBezTo>
                  <a:pt x="1961" y="621"/>
                  <a:pt x="1961" y="618"/>
                  <a:pt x="1964" y="617"/>
                </a:cubicBezTo>
                <a:cubicBezTo>
                  <a:pt x="1968" y="617"/>
                  <a:pt x="1971" y="626"/>
                  <a:pt x="1968" y="630"/>
                </a:cubicBezTo>
                <a:close/>
                <a:moveTo>
                  <a:pt x="1960" y="653"/>
                </a:moveTo>
                <a:cubicBezTo>
                  <a:pt x="1957" y="655"/>
                  <a:pt x="1959" y="645"/>
                  <a:pt x="1961" y="644"/>
                </a:cubicBezTo>
                <a:cubicBezTo>
                  <a:pt x="1961" y="644"/>
                  <a:pt x="1964" y="651"/>
                  <a:pt x="1960" y="653"/>
                </a:cubicBezTo>
                <a:close/>
                <a:moveTo>
                  <a:pt x="2039" y="1138"/>
                </a:moveTo>
                <a:cubicBezTo>
                  <a:pt x="2029" y="1139"/>
                  <a:pt x="2039" y="1126"/>
                  <a:pt x="2044" y="1129"/>
                </a:cubicBezTo>
                <a:cubicBezTo>
                  <a:pt x="2049" y="1132"/>
                  <a:pt x="2049" y="1137"/>
                  <a:pt x="2039" y="1138"/>
                </a:cubicBezTo>
                <a:close/>
                <a:moveTo>
                  <a:pt x="2033" y="1127"/>
                </a:moveTo>
                <a:cubicBezTo>
                  <a:pt x="2029" y="1132"/>
                  <a:pt x="2032" y="1116"/>
                  <a:pt x="2032" y="1116"/>
                </a:cubicBezTo>
                <a:cubicBezTo>
                  <a:pt x="2032" y="1116"/>
                  <a:pt x="2037" y="1122"/>
                  <a:pt x="2033" y="1127"/>
                </a:cubicBezTo>
                <a:close/>
                <a:moveTo>
                  <a:pt x="2077" y="778"/>
                </a:moveTo>
                <a:cubicBezTo>
                  <a:pt x="2081" y="774"/>
                  <a:pt x="2085" y="773"/>
                  <a:pt x="2082" y="771"/>
                </a:cubicBezTo>
                <a:cubicBezTo>
                  <a:pt x="2080" y="768"/>
                  <a:pt x="2082" y="767"/>
                  <a:pt x="2082" y="767"/>
                </a:cubicBezTo>
                <a:cubicBezTo>
                  <a:pt x="2085" y="767"/>
                  <a:pt x="2083" y="771"/>
                  <a:pt x="2084" y="772"/>
                </a:cubicBezTo>
                <a:cubicBezTo>
                  <a:pt x="2085" y="773"/>
                  <a:pt x="2086" y="777"/>
                  <a:pt x="2083" y="779"/>
                </a:cubicBezTo>
                <a:cubicBezTo>
                  <a:pt x="2080" y="781"/>
                  <a:pt x="2072" y="781"/>
                  <a:pt x="2077" y="778"/>
                </a:cubicBezTo>
                <a:close/>
                <a:moveTo>
                  <a:pt x="2079" y="903"/>
                </a:moveTo>
                <a:cubicBezTo>
                  <a:pt x="2083" y="905"/>
                  <a:pt x="2078" y="908"/>
                  <a:pt x="2074" y="908"/>
                </a:cubicBezTo>
                <a:cubicBezTo>
                  <a:pt x="2074" y="908"/>
                  <a:pt x="2074" y="902"/>
                  <a:pt x="2079" y="903"/>
                </a:cubicBezTo>
                <a:close/>
                <a:moveTo>
                  <a:pt x="2051" y="750"/>
                </a:moveTo>
                <a:cubicBezTo>
                  <a:pt x="2055" y="750"/>
                  <a:pt x="2055" y="747"/>
                  <a:pt x="2051" y="744"/>
                </a:cubicBezTo>
                <a:cubicBezTo>
                  <a:pt x="2048" y="740"/>
                  <a:pt x="2051" y="739"/>
                  <a:pt x="2055" y="740"/>
                </a:cubicBezTo>
                <a:cubicBezTo>
                  <a:pt x="2055" y="740"/>
                  <a:pt x="2059" y="743"/>
                  <a:pt x="2057" y="746"/>
                </a:cubicBezTo>
                <a:cubicBezTo>
                  <a:pt x="2054" y="749"/>
                  <a:pt x="2062" y="749"/>
                  <a:pt x="2059" y="752"/>
                </a:cubicBezTo>
                <a:cubicBezTo>
                  <a:pt x="2057" y="756"/>
                  <a:pt x="2059" y="761"/>
                  <a:pt x="2057" y="759"/>
                </a:cubicBezTo>
                <a:cubicBezTo>
                  <a:pt x="2054" y="758"/>
                  <a:pt x="2057" y="754"/>
                  <a:pt x="2053" y="754"/>
                </a:cubicBezTo>
                <a:cubicBezTo>
                  <a:pt x="2049" y="754"/>
                  <a:pt x="2048" y="750"/>
                  <a:pt x="2051" y="750"/>
                </a:cubicBezTo>
                <a:close/>
                <a:moveTo>
                  <a:pt x="2045" y="703"/>
                </a:moveTo>
                <a:cubicBezTo>
                  <a:pt x="2045" y="703"/>
                  <a:pt x="2047" y="707"/>
                  <a:pt x="2043" y="708"/>
                </a:cubicBezTo>
                <a:cubicBezTo>
                  <a:pt x="2039" y="708"/>
                  <a:pt x="2042" y="702"/>
                  <a:pt x="2045" y="703"/>
                </a:cubicBezTo>
                <a:close/>
                <a:moveTo>
                  <a:pt x="2035" y="718"/>
                </a:moveTo>
                <a:cubicBezTo>
                  <a:pt x="2035" y="718"/>
                  <a:pt x="2035" y="723"/>
                  <a:pt x="2032" y="723"/>
                </a:cubicBezTo>
                <a:cubicBezTo>
                  <a:pt x="2029" y="724"/>
                  <a:pt x="2032" y="719"/>
                  <a:pt x="2035" y="718"/>
                </a:cubicBezTo>
                <a:close/>
                <a:moveTo>
                  <a:pt x="2037" y="737"/>
                </a:moveTo>
                <a:cubicBezTo>
                  <a:pt x="2037" y="737"/>
                  <a:pt x="2041" y="737"/>
                  <a:pt x="2039" y="740"/>
                </a:cubicBezTo>
                <a:cubicBezTo>
                  <a:pt x="2037" y="742"/>
                  <a:pt x="2042" y="741"/>
                  <a:pt x="2043" y="743"/>
                </a:cubicBezTo>
                <a:cubicBezTo>
                  <a:pt x="2044" y="745"/>
                  <a:pt x="2042" y="746"/>
                  <a:pt x="2040" y="746"/>
                </a:cubicBezTo>
                <a:cubicBezTo>
                  <a:pt x="2037" y="747"/>
                  <a:pt x="2039" y="743"/>
                  <a:pt x="2037" y="742"/>
                </a:cubicBezTo>
                <a:cubicBezTo>
                  <a:pt x="2035" y="741"/>
                  <a:pt x="2035" y="746"/>
                  <a:pt x="2032" y="744"/>
                </a:cubicBezTo>
                <a:cubicBezTo>
                  <a:pt x="2028" y="742"/>
                  <a:pt x="2035" y="738"/>
                  <a:pt x="2037" y="737"/>
                </a:cubicBezTo>
                <a:close/>
                <a:moveTo>
                  <a:pt x="2017" y="715"/>
                </a:moveTo>
                <a:cubicBezTo>
                  <a:pt x="2017" y="715"/>
                  <a:pt x="2018" y="716"/>
                  <a:pt x="2019" y="718"/>
                </a:cubicBezTo>
                <a:cubicBezTo>
                  <a:pt x="2020" y="720"/>
                  <a:pt x="2022" y="717"/>
                  <a:pt x="2024" y="718"/>
                </a:cubicBezTo>
                <a:cubicBezTo>
                  <a:pt x="2026" y="718"/>
                  <a:pt x="2025" y="720"/>
                  <a:pt x="2021" y="722"/>
                </a:cubicBezTo>
                <a:cubicBezTo>
                  <a:pt x="2017" y="725"/>
                  <a:pt x="2024" y="727"/>
                  <a:pt x="2020" y="731"/>
                </a:cubicBezTo>
                <a:cubicBezTo>
                  <a:pt x="2015" y="734"/>
                  <a:pt x="2017" y="727"/>
                  <a:pt x="2016" y="727"/>
                </a:cubicBezTo>
                <a:cubicBezTo>
                  <a:pt x="2014" y="727"/>
                  <a:pt x="2015" y="722"/>
                  <a:pt x="2016" y="720"/>
                </a:cubicBezTo>
                <a:cubicBezTo>
                  <a:pt x="2017" y="718"/>
                  <a:pt x="2014" y="715"/>
                  <a:pt x="2017" y="715"/>
                </a:cubicBezTo>
                <a:close/>
                <a:moveTo>
                  <a:pt x="1990" y="677"/>
                </a:moveTo>
                <a:cubicBezTo>
                  <a:pt x="1991" y="676"/>
                  <a:pt x="1993" y="682"/>
                  <a:pt x="1990" y="682"/>
                </a:cubicBezTo>
                <a:cubicBezTo>
                  <a:pt x="1987" y="682"/>
                  <a:pt x="1988" y="679"/>
                  <a:pt x="1990" y="677"/>
                </a:cubicBezTo>
                <a:close/>
                <a:moveTo>
                  <a:pt x="1981" y="702"/>
                </a:moveTo>
                <a:cubicBezTo>
                  <a:pt x="1981" y="702"/>
                  <a:pt x="1978" y="697"/>
                  <a:pt x="1981" y="696"/>
                </a:cubicBezTo>
                <a:cubicBezTo>
                  <a:pt x="1981" y="696"/>
                  <a:pt x="1988" y="699"/>
                  <a:pt x="1986" y="701"/>
                </a:cubicBezTo>
                <a:cubicBezTo>
                  <a:pt x="1984" y="703"/>
                  <a:pt x="1984" y="706"/>
                  <a:pt x="1979" y="706"/>
                </a:cubicBezTo>
                <a:cubicBezTo>
                  <a:pt x="1974" y="705"/>
                  <a:pt x="1981" y="702"/>
                  <a:pt x="1981" y="702"/>
                </a:cubicBezTo>
                <a:close/>
                <a:moveTo>
                  <a:pt x="1974" y="490"/>
                </a:moveTo>
                <a:cubicBezTo>
                  <a:pt x="1977" y="489"/>
                  <a:pt x="1976" y="487"/>
                  <a:pt x="1978" y="487"/>
                </a:cubicBezTo>
                <a:cubicBezTo>
                  <a:pt x="1981" y="486"/>
                  <a:pt x="1980" y="491"/>
                  <a:pt x="1978" y="493"/>
                </a:cubicBezTo>
                <a:cubicBezTo>
                  <a:pt x="1977" y="494"/>
                  <a:pt x="1976" y="498"/>
                  <a:pt x="1974" y="496"/>
                </a:cubicBezTo>
                <a:cubicBezTo>
                  <a:pt x="1973" y="494"/>
                  <a:pt x="1972" y="491"/>
                  <a:pt x="1974" y="490"/>
                </a:cubicBezTo>
                <a:close/>
                <a:moveTo>
                  <a:pt x="1979" y="507"/>
                </a:moveTo>
                <a:cubicBezTo>
                  <a:pt x="1981" y="507"/>
                  <a:pt x="1979" y="509"/>
                  <a:pt x="1980" y="511"/>
                </a:cubicBezTo>
                <a:cubicBezTo>
                  <a:pt x="1981" y="513"/>
                  <a:pt x="1978" y="514"/>
                  <a:pt x="1975" y="515"/>
                </a:cubicBezTo>
                <a:cubicBezTo>
                  <a:pt x="1972" y="517"/>
                  <a:pt x="1975" y="518"/>
                  <a:pt x="1974" y="522"/>
                </a:cubicBezTo>
                <a:cubicBezTo>
                  <a:pt x="1973" y="526"/>
                  <a:pt x="1973" y="521"/>
                  <a:pt x="1971" y="525"/>
                </a:cubicBezTo>
                <a:cubicBezTo>
                  <a:pt x="1969" y="529"/>
                  <a:pt x="1970" y="529"/>
                  <a:pt x="1966" y="527"/>
                </a:cubicBezTo>
                <a:cubicBezTo>
                  <a:pt x="1962" y="524"/>
                  <a:pt x="1965" y="520"/>
                  <a:pt x="1969" y="515"/>
                </a:cubicBezTo>
                <a:cubicBezTo>
                  <a:pt x="1973" y="509"/>
                  <a:pt x="1977" y="507"/>
                  <a:pt x="1979" y="507"/>
                </a:cubicBezTo>
                <a:close/>
                <a:moveTo>
                  <a:pt x="1964" y="407"/>
                </a:moveTo>
                <a:cubicBezTo>
                  <a:pt x="1968" y="407"/>
                  <a:pt x="1966" y="410"/>
                  <a:pt x="1964" y="410"/>
                </a:cubicBezTo>
                <a:cubicBezTo>
                  <a:pt x="1962" y="411"/>
                  <a:pt x="1962" y="416"/>
                  <a:pt x="1960" y="415"/>
                </a:cubicBezTo>
                <a:cubicBezTo>
                  <a:pt x="1958" y="413"/>
                  <a:pt x="1960" y="407"/>
                  <a:pt x="1964" y="407"/>
                </a:cubicBezTo>
                <a:close/>
                <a:moveTo>
                  <a:pt x="1957" y="395"/>
                </a:moveTo>
                <a:cubicBezTo>
                  <a:pt x="1954" y="396"/>
                  <a:pt x="1956" y="393"/>
                  <a:pt x="1955" y="389"/>
                </a:cubicBezTo>
                <a:cubicBezTo>
                  <a:pt x="1953" y="386"/>
                  <a:pt x="1960" y="394"/>
                  <a:pt x="1957" y="395"/>
                </a:cubicBezTo>
                <a:close/>
                <a:moveTo>
                  <a:pt x="1954" y="435"/>
                </a:moveTo>
                <a:cubicBezTo>
                  <a:pt x="1956" y="434"/>
                  <a:pt x="1960" y="439"/>
                  <a:pt x="1960" y="441"/>
                </a:cubicBezTo>
                <a:cubicBezTo>
                  <a:pt x="1959" y="444"/>
                  <a:pt x="1963" y="446"/>
                  <a:pt x="1965" y="448"/>
                </a:cubicBezTo>
                <a:cubicBezTo>
                  <a:pt x="1967" y="450"/>
                  <a:pt x="1967" y="453"/>
                  <a:pt x="1964" y="455"/>
                </a:cubicBezTo>
                <a:cubicBezTo>
                  <a:pt x="1961" y="456"/>
                  <a:pt x="1965" y="458"/>
                  <a:pt x="1961" y="462"/>
                </a:cubicBezTo>
                <a:cubicBezTo>
                  <a:pt x="1958" y="465"/>
                  <a:pt x="1960" y="459"/>
                  <a:pt x="1956" y="458"/>
                </a:cubicBezTo>
                <a:cubicBezTo>
                  <a:pt x="1952" y="457"/>
                  <a:pt x="1955" y="455"/>
                  <a:pt x="1955" y="453"/>
                </a:cubicBezTo>
                <a:cubicBezTo>
                  <a:pt x="1955" y="450"/>
                  <a:pt x="1958" y="445"/>
                  <a:pt x="1955" y="443"/>
                </a:cubicBezTo>
                <a:cubicBezTo>
                  <a:pt x="1953" y="441"/>
                  <a:pt x="1952" y="436"/>
                  <a:pt x="1954" y="435"/>
                </a:cubicBezTo>
                <a:close/>
                <a:moveTo>
                  <a:pt x="1949" y="448"/>
                </a:moveTo>
                <a:cubicBezTo>
                  <a:pt x="1949" y="448"/>
                  <a:pt x="1952" y="451"/>
                  <a:pt x="1950" y="453"/>
                </a:cubicBezTo>
                <a:cubicBezTo>
                  <a:pt x="1948" y="455"/>
                  <a:pt x="1948" y="450"/>
                  <a:pt x="1949" y="448"/>
                </a:cubicBezTo>
                <a:close/>
                <a:moveTo>
                  <a:pt x="1949" y="487"/>
                </a:moveTo>
                <a:cubicBezTo>
                  <a:pt x="1950" y="485"/>
                  <a:pt x="1949" y="488"/>
                  <a:pt x="1951" y="488"/>
                </a:cubicBezTo>
                <a:cubicBezTo>
                  <a:pt x="1954" y="488"/>
                  <a:pt x="1958" y="487"/>
                  <a:pt x="1956" y="489"/>
                </a:cubicBezTo>
                <a:cubicBezTo>
                  <a:pt x="1954" y="491"/>
                  <a:pt x="1951" y="494"/>
                  <a:pt x="1949" y="493"/>
                </a:cubicBezTo>
                <a:cubicBezTo>
                  <a:pt x="1947" y="491"/>
                  <a:pt x="1947" y="488"/>
                  <a:pt x="1949" y="487"/>
                </a:cubicBezTo>
                <a:close/>
                <a:moveTo>
                  <a:pt x="1946" y="438"/>
                </a:moveTo>
                <a:cubicBezTo>
                  <a:pt x="1947" y="437"/>
                  <a:pt x="1948" y="443"/>
                  <a:pt x="1945" y="447"/>
                </a:cubicBezTo>
                <a:cubicBezTo>
                  <a:pt x="1943" y="452"/>
                  <a:pt x="1946" y="444"/>
                  <a:pt x="1944" y="443"/>
                </a:cubicBezTo>
                <a:cubicBezTo>
                  <a:pt x="1942" y="443"/>
                  <a:pt x="1945" y="439"/>
                  <a:pt x="1946" y="438"/>
                </a:cubicBezTo>
                <a:close/>
                <a:moveTo>
                  <a:pt x="1942" y="412"/>
                </a:moveTo>
                <a:cubicBezTo>
                  <a:pt x="1945" y="411"/>
                  <a:pt x="1945" y="417"/>
                  <a:pt x="1943" y="417"/>
                </a:cubicBezTo>
                <a:cubicBezTo>
                  <a:pt x="1942" y="416"/>
                  <a:pt x="1940" y="413"/>
                  <a:pt x="1942" y="412"/>
                </a:cubicBezTo>
                <a:close/>
                <a:moveTo>
                  <a:pt x="1941" y="501"/>
                </a:moveTo>
                <a:cubicBezTo>
                  <a:pt x="1943" y="499"/>
                  <a:pt x="1941" y="497"/>
                  <a:pt x="1943" y="497"/>
                </a:cubicBezTo>
                <a:cubicBezTo>
                  <a:pt x="1946" y="497"/>
                  <a:pt x="1944" y="500"/>
                  <a:pt x="1946" y="502"/>
                </a:cubicBezTo>
                <a:cubicBezTo>
                  <a:pt x="1947" y="504"/>
                  <a:pt x="1945" y="508"/>
                  <a:pt x="1947" y="506"/>
                </a:cubicBezTo>
                <a:cubicBezTo>
                  <a:pt x="1949" y="505"/>
                  <a:pt x="1949" y="504"/>
                  <a:pt x="1950" y="503"/>
                </a:cubicBezTo>
                <a:cubicBezTo>
                  <a:pt x="1952" y="501"/>
                  <a:pt x="1950" y="498"/>
                  <a:pt x="1953" y="500"/>
                </a:cubicBezTo>
                <a:cubicBezTo>
                  <a:pt x="1955" y="502"/>
                  <a:pt x="1955" y="507"/>
                  <a:pt x="1957" y="506"/>
                </a:cubicBezTo>
                <a:cubicBezTo>
                  <a:pt x="1959" y="504"/>
                  <a:pt x="1958" y="500"/>
                  <a:pt x="1960" y="502"/>
                </a:cubicBezTo>
                <a:cubicBezTo>
                  <a:pt x="1961" y="504"/>
                  <a:pt x="1962" y="509"/>
                  <a:pt x="1964" y="508"/>
                </a:cubicBezTo>
                <a:cubicBezTo>
                  <a:pt x="1967" y="507"/>
                  <a:pt x="1969" y="506"/>
                  <a:pt x="1969" y="506"/>
                </a:cubicBezTo>
                <a:cubicBezTo>
                  <a:pt x="1972" y="506"/>
                  <a:pt x="1972" y="508"/>
                  <a:pt x="1969" y="510"/>
                </a:cubicBezTo>
                <a:cubicBezTo>
                  <a:pt x="1966" y="512"/>
                  <a:pt x="1964" y="516"/>
                  <a:pt x="1964" y="518"/>
                </a:cubicBezTo>
                <a:cubicBezTo>
                  <a:pt x="1963" y="521"/>
                  <a:pt x="1962" y="526"/>
                  <a:pt x="1960" y="526"/>
                </a:cubicBezTo>
                <a:cubicBezTo>
                  <a:pt x="1958" y="526"/>
                  <a:pt x="1957" y="523"/>
                  <a:pt x="1955" y="522"/>
                </a:cubicBezTo>
                <a:cubicBezTo>
                  <a:pt x="1953" y="521"/>
                  <a:pt x="1953" y="521"/>
                  <a:pt x="1950" y="519"/>
                </a:cubicBezTo>
                <a:cubicBezTo>
                  <a:pt x="1948" y="517"/>
                  <a:pt x="1948" y="515"/>
                  <a:pt x="1950" y="514"/>
                </a:cubicBezTo>
                <a:cubicBezTo>
                  <a:pt x="1953" y="513"/>
                  <a:pt x="1956" y="511"/>
                  <a:pt x="1954" y="510"/>
                </a:cubicBezTo>
                <a:cubicBezTo>
                  <a:pt x="1952" y="510"/>
                  <a:pt x="1953" y="512"/>
                  <a:pt x="1950" y="512"/>
                </a:cubicBezTo>
                <a:cubicBezTo>
                  <a:pt x="1947" y="512"/>
                  <a:pt x="1946" y="516"/>
                  <a:pt x="1945" y="515"/>
                </a:cubicBezTo>
                <a:cubicBezTo>
                  <a:pt x="1943" y="515"/>
                  <a:pt x="1944" y="511"/>
                  <a:pt x="1942" y="511"/>
                </a:cubicBezTo>
                <a:cubicBezTo>
                  <a:pt x="1940" y="511"/>
                  <a:pt x="1946" y="507"/>
                  <a:pt x="1942" y="507"/>
                </a:cubicBezTo>
                <a:cubicBezTo>
                  <a:pt x="1939" y="508"/>
                  <a:pt x="1938" y="510"/>
                  <a:pt x="1940" y="511"/>
                </a:cubicBezTo>
                <a:cubicBezTo>
                  <a:pt x="1941" y="513"/>
                  <a:pt x="1941" y="515"/>
                  <a:pt x="1939" y="514"/>
                </a:cubicBezTo>
                <a:cubicBezTo>
                  <a:pt x="1937" y="514"/>
                  <a:pt x="1931" y="515"/>
                  <a:pt x="1934" y="512"/>
                </a:cubicBezTo>
                <a:cubicBezTo>
                  <a:pt x="1937" y="509"/>
                  <a:pt x="1939" y="508"/>
                  <a:pt x="1939" y="505"/>
                </a:cubicBezTo>
                <a:cubicBezTo>
                  <a:pt x="1938" y="503"/>
                  <a:pt x="1938" y="504"/>
                  <a:pt x="1941" y="501"/>
                </a:cubicBezTo>
                <a:close/>
                <a:moveTo>
                  <a:pt x="1936" y="497"/>
                </a:moveTo>
                <a:cubicBezTo>
                  <a:pt x="1934" y="498"/>
                  <a:pt x="1936" y="487"/>
                  <a:pt x="1937" y="487"/>
                </a:cubicBezTo>
                <a:cubicBezTo>
                  <a:pt x="1939" y="487"/>
                  <a:pt x="1938" y="489"/>
                  <a:pt x="1939" y="491"/>
                </a:cubicBezTo>
                <a:cubicBezTo>
                  <a:pt x="1941" y="492"/>
                  <a:pt x="1937" y="495"/>
                  <a:pt x="1936" y="497"/>
                </a:cubicBezTo>
                <a:close/>
                <a:moveTo>
                  <a:pt x="1938" y="430"/>
                </a:moveTo>
                <a:cubicBezTo>
                  <a:pt x="1936" y="432"/>
                  <a:pt x="1937" y="424"/>
                  <a:pt x="1938" y="424"/>
                </a:cubicBezTo>
                <a:cubicBezTo>
                  <a:pt x="1938" y="424"/>
                  <a:pt x="1941" y="429"/>
                  <a:pt x="1938" y="430"/>
                </a:cubicBezTo>
                <a:close/>
                <a:moveTo>
                  <a:pt x="1927" y="387"/>
                </a:moveTo>
                <a:cubicBezTo>
                  <a:pt x="1930" y="386"/>
                  <a:pt x="1930" y="391"/>
                  <a:pt x="1932" y="389"/>
                </a:cubicBezTo>
                <a:cubicBezTo>
                  <a:pt x="1935" y="388"/>
                  <a:pt x="1934" y="383"/>
                  <a:pt x="1936" y="384"/>
                </a:cubicBezTo>
                <a:cubicBezTo>
                  <a:pt x="1938" y="384"/>
                  <a:pt x="1940" y="385"/>
                  <a:pt x="1938" y="387"/>
                </a:cubicBezTo>
                <a:cubicBezTo>
                  <a:pt x="1936" y="389"/>
                  <a:pt x="1935" y="391"/>
                  <a:pt x="1933" y="391"/>
                </a:cubicBezTo>
                <a:cubicBezTo>
                  <a:pt x="1930" y="392"/>
                  <a:pt x="1930" y="396"/>
                  <a:pt x="1927" y="394"/>
                </a:cubicBezTo>
                <a:cubicBezTo>
                  <a:pt x="1924" y="391"/>
                  <a:pt x="1924" y="387"/>
                  <a:pt x="1927" y="387"/>
                </a:cubicBezTo>
                <a:close/>
                <a:moveTo>
                  <a:pt x="1885" y="536"/>
                </a:moveTo>
                <a:cubicBezTo>
                  <a:pt x="1888" y="535"/>
                  <a:pt x="1890" y="541"/>
                  <a:pt x="1886" y="543"/>
                </a:cubicBezTo>
                <a:cubicBezTo>
                  <a:pt x="1882" y="545"/>
                  <a:pt x="1881" y="537"/>
                  <a:pt x="1885" y="536"/>
                </a:cubicBezTo>
                <a:close/>
                <a:moveTo>
                  <a:pt x="1815" y="282"/>
                </a:moveTo>
                <a:cubicBezTo>
                  <a:pt x="1818" y="282"/>
                  <a:pt x="1818" y="283"/>
                  <a:pt x="1819" y="285"/>
                </a:cubicBezTo>
                <a:cubicBezTo>
                  <a:pt x="1821" y="286"/>
                  <a:pt x="1819" y="289"/>
                  <a:pt x="1818" y="288"/>
                </a:cubicBezTo>
                <a:cubicBezTo>
                  <a:pt x="1817" y="287"/>
                  <a:pt x="1819" y="287"/>
                  <a:pt x="1816" y="286"/>
                </a:cubicBezTo>
                <a:cubicBezTo>
                  <a:pt x="1814" y="284"/>
                  <a:pt x="1811" y="286"/>
                  <a:pt x="1812" y="284"/>
                </a:cubicBezTo>
                <a:cubicBezTo>
                  <a:pt x="1814" y="283"/>
                  <a:pt x="1815" y="282"/>
                  <a:pt x="1815" y="282"/>
                </a:cubicBezTo>
                <a:close/>
                <a:moveTo>
                  <a:pt x="1809" y="225"/>
                </a:moveTo>
                <a:cubicBezTo>
                  <a:pt x="1812" y="225"/>
                  <a:pt x="1814" y="231"/>
                  <a:pt x="1810" y="231"/>
                </a:cubicBezTo>
                <a:cubicBezTo>
                  <a:pt x="1805" y="232"/>
                  <a:pt x="1806" y="224"/>
                  <a:pt x="1809" y="225"/>
                </a:cubicBezTo>
                <a:close/>
                <a:moveTo>
                  <a:pt x="1801" y="261"/>
                </a:moveTo>
                <a:cubicBezTo>
                  <a:pt x="1805" y="261"/>
                  <a:pt x="1806" y="268"/>
                  <a:pt x="1807" y="272"/>
                </a:cubicBezTo>
                <a:cubicBezTo>
                  <a:pt x="1808" y="277"/>
                  <a:pt x="1803" y="271"/>
                  <a:pt x="1801" y="272"/>
                </a:cubicBezTo>
                <a:cubicBezTo>
                  <a:pt x="1799" y="272"/>
                  <a:pt x="1802" y="282"/>
                  <a:pt x="1798" y="283"/>
                </a:cubicBezTo>
                <a:cubicBezTo>
                  <a:pt x="1794" y="284"/>
                  <a:pt x="1792" y="279"/>
                  <a:pt x="1796" y="279"/>
                </a:cubicBezTo>
                <a:cubicBezTo>
                  <a:pt x="1800" y="279"/>
                  <a:pt x="1798" y="272"/>
                  <a:pt x="1795" y="269"/>
                </a:cubicBezTo>
                <a:cubicBezTo>
                  <a:pt x="1791" y="267"/>
                  <a:pt x="1798" y="261"/>
                  <a:pt x="1801" y="261"/>
                </a:cubicBezTo>
                <a:close/>
                <a:moveTo>
                  <a:pt x="1795" y="397"/>
                </a:moveTo>
                <a:cubicBezTo>
                  <a:pt x="1797" y="397"/>
                  <a:pt x="1795" y="393"/>
                  <a:pt x="1799" y="392"/>
                </a:cubicBezTo>
                <a:cubicBezTo>
                  <a:pt x="1802" y="391"/>
                  <a:pt x="1801" y="393"/>
                  <a:pt x="1799" y="396"/>
                </a:cubicBezTo>
                <a:cubicBezTo>
                  <a:pt x="1797" y="399"/>
                  <a:pt x="1797" y="399"/>
                  <a:pt x="1794" y="400"/>
                </a:cubicBezTo>
                <a:cubicBezTo>
                  <a:pt x="1791" y="400"/>
                  <a:pt x="1793" y="402"/>
                  <a:pt x="1789" y="403"/>
                </a:cubicBezTo>
                <a:cubicBezTo>
                  <a:pt x="1784" y="404"/>
                  <a:pt x="1788" y="400"/>
                  <a:pt x="1787" y="400"/>
                </a:cubicBezTo>
                <a:cubicBezTo>
                  <a:pt x="1785" y="399"/>
                  <a:pt x="1786" y="396"/>
                  <a:pt x="1788" y="395"/>
                </a:cubicBezTo>
                <a:cubicBezTo>
                  <a:pt x="1790" y="393"/>
                  <a:pt x="1793" y="397"/>
                  <a:pt x="1795" y="397"/>
                </a:cubicBezTo>
                <a:close/>
                <a:moveTo>
                  <a:pt x="1779" y="383"/>
                </a:moveTo>
                <a:cubicBezTo>
                  <a:pt x="1777" y="382"/>
                  <a:pt x="1782" y="379"/>
                  <a:pt x="1784" y="377"/>
                </a:cubicBezTo>
                <a:cubicBezTo>
                  <a:pt x="1786" y="375"/>
                  <a:pt x="1785" y="375"/>
                  <a:pt x="1781" y="372"/>
                </a:cubicBezTo>
                <a:cubicBezTo>
                  <a:pt x="1777" y="370"/>
                  <a:pt x="1781" y="367"/>
                  <a:pt x="1783" y="366"/>
                </a:cubicBezTo>
                <a:cubicBezTo>
                  <a:pt x="1785" y="365"/>
                  <a:pt x="1785" y="369"/>
                  <a:pt x="1789" y="370"/>
                </a:cubicBezTo>
                <a:cubicBezTo>
                  <a:pt x="1793" y="371"/>
                  <a:pt x="1792" y="374"/>
                  <a:pt x="1789" y="377"/>
                </a:cubicBezTo>
                <a:cubicBezTo>
                  <a:pt x="1785" y="379"/>
                  <a:pt x="1791" y="380"/>
                  <a:pt x="1788" y="383"/>
                </a:cubicBezTo>
                <a:cubicBezTo>
                  <a:pt x="1785" y="386"/>
                  <a:pt x="1788" y="387"/>
                  <a:pt x="1787" y="391"/>
                </a:cubicBezTo>
                <a:cubicBezTo>
                  <a:pt x="1786" y="394"/>
                  <a:pt x="1784" y="391"/>
                  <a:pt x="1782" y="389"/>
                </a:cubicBezTo>
                <a:cubicBezTo>
                  <a:pt x="1780" y="387"/>
                  <a:pt x="1777" y="388"/>
                  <a:pt x="1775" y="389"/>
                </a:cubicBezTo>
                <a:cubicBezTo>
                  <a:pt x="1772" y="390"/>
                  <a:pt x="1770" y="389"/>
                  <a:pt x="1770" y="386"/>
                </a:cubicBezTo>
                <a:cubicBezTo>
                  <a:pt x="1771" y="383"/>
                  <a:pt x="1774" y="386"/>
                  <a:pt x="1776" y="386"/>
                </a:cubicBezTo>
                <a:cubicBezTo>
                  <a:pt x="1779" y="387"/>
                  <a:pt x="1782" y="384"/>
                  <a:pt x="1779" y="383"/>
                </a:cubicBezTo>
                <a:close/>
                <a:moveTo>
                  <a:pt x="1772" y="369"/>
                </a:moveTo>
                <a:cubicBezTo>
                  <a:pt x="1774" y="368"/>
                  <a:pt x="1773" y="365"/>
                  <a:pt x="1775" y="364"/>
                </a:cubicBezTo>
                <a:cubicBezTo>
                  <a:pt x="1777" y="364"/>
                  <a:pt x="1777" y="367"/>
                  <a:pt x="1775" y="369"/>
                </a:cubicBezTo>
                <a:cubicBezTo>
                  <a:pt x="1773" y="372"/>
                  <a:pt x="1771" y="373"/>
                  <a:pt x="1771" y="373"/>
                </a:cubicBezTo>
                <a:cubicBezTo>
                  <a:pt x="1769" y="371"/>
                  <a:pt x="1770" y="369"/>
                  <a:pt x="1772" y="369"/>
                </a:cubicBezTo>
                <a:close/>
                <a:moveTo>
                  <a:pt x="1766" y="368"/>
                </a:moveTo>
                <a:cubicBezTo>
                  <a:pt x="1762" y="369"/>
                  <a:pt x="1761" y="365"/>
                  <a:pt x="1762" y="363"/>
                </a:cubicBezTo>
                <a:cubicBezTo>
                  <a:pt x="1763" y="360"/>
                  <a:pt x="1762" y="359"/>
                  <a:pt x="1764" y="357"/>
                </a:cubicBezTo>
                <a:cubicBezTo>
                  <a:pt x="1766" y="356"/>
                  <a:pt x="1763" y="364"/>
                  <a:pt x="1765" y="365"/>
                </a:cubicBezTo>
                <a:cubicBezTo>
                  <a:pt x="1767" y="365"/>
                  <a:pt x="1769" y="367"/>
                  <a:pt x="1766" y="368"/>
                </a:cubicBezTo>
                <a:close/>
                <a:moveTo>
                  <a:pt x="1739" y="278"/>
                </a:moveTo>
                <a:cubicBezTo>
                  <a:pt x="1743" y="277"/>
                  <a:pt x="1744" y="279"/>
                  <a:pt x="1747" y="280"/>
                </a:cubicBezTo>
                <a:cubicBezTo>
                  <a:pt x="1751" y="281"/>
                  <a:pt x="1749" y="272"/>
                  <a:pt x="1753" y="272"/>
                </a:cubicBezTo>
                <a:cubicBezTo>
                  <a:pt x="1756" y="271"/>
                  <a:pt x="1756" y="273"/>
                  <a:pt x="1753" y="277"/>
                </a:cubicBezTo>
                <a:cubicBezTo>
                  <a:pt x="1749" y="280"/>
                  <a:pt x="1757" y="282"/>
                  <a:pt x="1760" y="284"/>
                </a:cubicBezTo>
                <a:cubicBezTo>
                  <a:pt x="1763" y="285"/>
                  <a:pt x="1759" y="281"/>
                  <a:pt x="1758" y="277"/>
                </a:cubicBezTo>
                <a:cubicBezTo>
                  <a:pt x="1758" y="272"/>
                  <a:pt x="1761" y="273"/>
                  <a:pt x="1765" y="274"/>
                </a:cubicBezTo>
                <a:cubicBezTo>
                  <a:pt x="1769" y="275"/>
                  <a:pt x="1765" y="280"/>
                  <a:pt x="1764" y="283"/>
                </a:cubicBezTo>
                <a:cubicBezTo>
                  <a:pt x="1763" y="287"/>
                  <a:pt x="1760" y="285"/>
                  <a:pt x="1755" y="287"/>
                </a:cubicBezTo>
                <a:cubicBezTo>
                  <a:pt x="1749" y="288"/>
                  <a:pt x="1757" y="294"/>
                  <a:pt x="1753" y="297"/>
                </a:cubicBezTo>
                <a:cubicBezTo>
                  <a:pt x="1750" y="300"/>
                  <a:pt x="1751" y="292"/>
                  <a:pt x="1750" y="290"/>
                </a:cubicBezTo>
                <a:cubicBezTo>
                  <a:pt x="1748" y="288"/>
                  <a:pt x="1747" y="294"/>
                  <a:pt x="1743" y="294"/>
                </a:cubicBezTo>
                <a:cubicBezTo>
                  <a:pt x="1740" y="294"/>
                  <a:pt x="1746" y="287"/>
                  <a:pt x="1742" y="286"/>
                </a:cubicBezTo>
                <a:cubicBezTo>
                  <a:pt x="1738" y="284"/>
                  <a:pt x="1735" y="280"/>
                  <a:pt x="1739" y="278"/>
                </a:cubicBezTo>
                <a:close/>
                <a:moveTo>
                  <a:pt x="1742" y="302"/>
                </a:moveTo>
                <a:cubicBezTo>
                  <a:pt x="1743" y="301"/>
                  <a:pt x="1746" y="303"/>
                  <a:pt x="1748" y="303"/>
                </a:cubicBezTo>
                <a:cubicBezTo>
                  <a:pt x="1750" y="304"/>
                  <a:pt x="1750" y="301"/>
                  <a:pt x="1754" y="302"/>
                </a:cubicBezTo>
                <a:cubicBezTo>
                  <a:pt x="1757" y="303"/>
                  <a:pt x="1754" y="304"/>
                  <a:pt x="1756" y="306"/>
                </a:cubicBezTo>
                <a:cubicBezTo>
                  <a:pt x="1757" y="308"/>
                  <a:pt x="1758" y="305"/>
                  <a:pt x="1759" y="302"/>
                </a:cubicBezTo>
                <a:cubicBezTo>
                  <a:pt x="1761" y="300"/>
                  <a:pt x="1762" y="300"/>
                  <a:pt x="1765" y="301"/>
                </a:cubicBezTo>
                <a:cubicBezTo>
                  <a:pt x="1769" y="302"/>
                  <a:pt x="1767" y="303"/>
                  <a:pt x="1764" y="304"/>
                </a:cubicBezTo>
                <a:cubicBezTo>
                  <a:pt x="1761" y="306"/>
                  <a:pt x="1761" y="307"/>
                  <a:pt x="1761" y="309"/>
                </a:cubicBezTo>
                <a:cubicBezTo>
                  <a:pt x="1760" y="312"/>
                  <a:pt x="1765" y="314"/>
                  <a:pt x="1763" y="317"/>
                </a:cubicBezTo>
                <a:cubicBezTo>
                  <a:pt x="1761" y="320"/>
                  <a:pt x="1761" y="314"/>
                  <a:pt x="1761" y="313"/>
                </a:cubicBezTo>
                <a:cubicBezTo>
                  <a:pt x="1762" y="311"/>
                  <a:pt x="1759" y="311"/>
                  <a:pt x="1757" y="311"/>
                </a:cubicBezTo>
                <a:cubicBezTo>
                  <a:pt x="1755" y="311"/>
                  <a:pt x="1756" y="308"/>
                  <a:pt x="1753" y="308"/>
                </a:cubicBezTo>
                <a:cubicBezTo>
                  <a:pt x="1750" y="308"/>
                  <a:pt x="1754" y="312"/>
                  <a:pt x="1750" y="313"/>
                </a:cubicBezTo>
                <a:cubicBezTo>
                  <a:pt x="1747" y="315"/>
                  <a:pt x="1748" y="307"/>
                  <a:pt x="1747" y="306"/>
                </a:cubicBezTo>
                <a:cubicBezTo>
                  <a:pt x="1745" y="304"/>
                  <a:pt x="1743" y="306"/>
                  <a:pt x="1739" y="306"/>
                </a:cubicBezTo>
                <a:cubicBezTo>
                  <a:pt x="1734" y="306"/>
                  <a:pt x="1740" y="303"/>
                  <a:pt x="1742" y="302"/>
                </a:cubicBezTo>
                <a:close/>
                <a:moveTo>
                  <a:pt x="1724" y="262"/>
                </a:moveTo>
                <a:cubicBezTo>
                  <a:pt x="1727" y="261"/>
                  <a:pt x="1724" y="254"/>
                  <a:pt x="1729" y="254"/>
                </a:cubicBezTo>
                <a:cubicBezTo>
                  <a:pt x="1733" y="254"/>
                  <a:pt x="1729" y="261"/>
                  <a:pt x="1725" y="263"/>
                </a:cubicBezTo>
                <a:cubicBezTo>
                  <a:pt x="1721" y="265"/>
                  <a:pt x="1721" y="262"/>
                  <a:pt x="1724" y="262"/>
                </a:cubicBezTo>
                <a:close/>
                <a:moveTo>
                  <a:pt x="1724" y="295"/>
                </a:moveTo>
                <a:cubicBezTo>
                  <a:pt x="1727" y="295"/>
                  <a:pt x="1731" y="299"/>
                  <a:pt x="1732" y="303"/>
                </a:cubicBezTo>
                <a:cubicBezTo>
                  <a:pt x="1733" y="307"/>
                  <a:pt x="1727" y="299"/>
                  <a:pt x="1725" y="299"/>
                </a:cubicBezTo>
                <a:cubicBezTo>
                  <a:pt x="1722" y="298"/>
                  <a:pt x="1722" y="301"/>
                  <a:pt x="1724" y="305"/>
                </a:cubicBezTo>
                <a:cubicBezTo>
                  <a:pt x="1726" y="308"/>
                  <a:pt x="1724" y="312"/>
                  <a:pt x="1722" y="311"/>
                </a:cubicBezTo>
                <a:cubicBezTo>
                  <a:pt x="1720" y="311"/>
                  <a:pt x="1720" y="303"/>
                  <a:pt x="1721" y="297"/>
                </a:cubicBezTo>
                <a:cubicBezTo>
                  <a:pt x="1721" y="297"/>
                  <a:pt x="1720" y="295"/>
                  <a:pt x="1724" y="295"/>
                </a:cubicBezTo>
                <a:close/>
                <a:moveTo>
                  <a:pt x="1713" y="302"/>
                </a:moveTo>
                <a:cubicBezTo>
                  <a:pt x="1713" y="302"/>
                  <a:pt x="1720" y="306"/>
                  <a:pt x="1717" y="309"/>
                </a:cubicBezTo>
                <a:cubicBezTo>
                  <a:pt x="1714" y="312"/>
                  <a:pt x="1713" y="305"/>
                  <a:pt x="1713" y="302"/>
                </a:cubicBezTo>
                <a:close/>
                <a:moveTo>
                  <a:pt x="1704" y="297"/>
                </a:moveTo>
                <a:cubicBezTo>
                  <a:pt x="1704" y="297"/>
                  <a:pt x="1707" y="293"/>
                  <a:pt x="1705" y="301"/>
                </a:cubicBezTo>
                <a:cubicBezTo>
                  <a:pt x="1702" y="309"/>
                  <a:pt x="1701" y="308"/>
                  <a:pt x="1701" y="308"/>
                </a:cubicBezTo>
                <a:cubicBezTo>
                  <a:pt x="1701" y="308"/>
                  <a:pt x="1703" y="304"/>
                  <a:pt x="1701" y="303"/>
                </a:cubicBezTo>
                <a:cubicBezTo>
                  <a:pt x="1699" y="301"/>
                  <a:pt x="1701" y="297"/>
                  <a:pt x="1704" y="297"/>
                </a:cubicBezTo>
                <a:close/>
                <a:moveTo>
                  <a:pt x="1682" y="326"/>
                </a:moveTo>
                <a:cubicBezTo>
                  <a:pt x="1686" y="326"/>
                  <a:pt x="1682" y="321"/>
                  <a:pt x="1686" y="321"/>
                </a:cubicBezTo>
                <a:cubicBezTo>
                  <a:pt x="1689" y="320"/>
                  <a:pt x="1692" y="322"/>
                  <a:pt x="1691" y="319"/>
                </a:cubicBezTo>
                <a:cubicBezTo>
                  <a:pt x="1691" y="316"/>
                  <a:pt x="1690" y="312"/>
                  <a:pt x="1693" y="311"/>
                </a:cubicBezTo>
                <a:cubicBezTo>
                  <a:pt x="1693" y="311"/>
                  <a:pt x="1698" y="311"/>
                  <a:pt x="1701" y="311"/>
                </a:cubicBezTo>
                <a:cubicBezTo>
                  <a:pt x="1704" y="311"/>
                  <a:pt x="1703" y="304"/>
                  <a:pt x="1707" y="302"/>
                </a:cubicBezTo>
                <a:cubicBezTo>
                  <a:pt x="1711" y="301"/>
                  <a:pt x="1708" y="307"/>
                  <a:pt x="1712" y="309"/>
                </a:cubicBezTo>
                <a:cubicBezTo>
                  <a:pt x="1716" y="311"/>
                  <a:pt x="1715" y="311"/>
                  <a:pt x="1713" y="315"/>
                </a:cubicBezTo>
                <a:cubicBezTo>
                  <a:pt x="1711" y="320"/>
                  <a:pt x="1711" y="322"/>
                  <a:pt x="1713" y="325"/>
                </a:cubicBezTo>
                <a:cubicBezTo>
                  <a:pt x="1716" y="329"/>
                  <a:pt x="1714" y="321"/>
                  <a:pt x="1718" y="320"/>
                </a:cubicBezTo>
                <a:cubicBezTo>
                  <a:pt x="1723" y="318"/>
                  <a:pt x="1721" y="322"/>
                  <a:pt x="1724" y="324"/>
                </a:cubicBezTo>
                <a:cubicBezTo>
                  <a:pt x="1727" y="327"/>
                  <a:pt x="1726" y="327"/>
                  <a:pt x="1719" y="330"/>
                </a:cubicBezTo>
                <a:cubicBezTo>
                  <a:pt x="1713" y="332"/>
                  <a:pt x="1720" y="336"/>
                  <a:pt x="1716" y="339"/>
                </a:cubicBezTo>
                <a:cubicBezTo>
                  <a:pt x="1711" y="342"/>
                  <a:pt x="1714" y="337"/>
                  <a:pt x="1709" y="337"/>
                </a:cubicBezTo>
                <a:cubicBezTo>
                  <a:pt x="1703" y="337"/>
                  <a:pt x="1709" y="345"/>
                  <a:pt x="1706" y="350"/>
                </a:cubicBezTo>
                <a:cubicBezTo>
                  <a:pt x="1704" y="355"/>
                  <a:pt x="1705" y="344"/>
                  <a:pt x="1701" y="344"/>
                </a:cubicBezTo>
                <a:cubicBezTo>
                  <a:pt x="1696" y="343"/>
                  <a:pt x="1702" y="349"/>
                  <a:pt x="1697" y="350"/>
                </a:cubicBezTo>
                <a:cubicBezTo>
                  <a:pt x="1692" y="350"/>
                  <a:pt x="1697" y="345"/>
                  <a:pt x="1695" y="344"/>
                </a:cubicBezTo>
                <a:cubicBezTo>
                  <a:pt x="1693" y="344"/>
                  <a:pt x="1690" y="343"/>
                  <a:pt x="1687" y="339"/>
                </a:cubicBezTo>
                <a:cubicBezTo>
                  <a:pt x="1684" y="335"/>
                  <a:pt x="1692" y="339"/>
                  <a:pt x="1696" y="340"/>
                </a:cubicBezTo>
                <a:cubicBezTo>
                  <a:pt x="1699" y="341"/>
                  <a:pt x="1695" y="335"/>
                  <a:pt x="1693" y="333"/>
                </a:cubicBezTo>
                <a:cubicBezTo>
                  <a:pt x="1691" y="331"/>
                  <a:pt x="1690" y="331"/>
                  <a:pt x="1685" y="331"/>
                </a:cubicBezTo>
                <a:cubicBezTo>
                  <a:pt x="1680" y="330"/>
                  <a:pt x="1684" y="338"/>
                  <a:pt x="1680" y="340"/>
                </a:cubicBezTo>
                <a:cubicBezTo>
                  <a:pt x="1677" y="343"/>
                  <a:pt x="1678" y="334"/>
                  <a:pt x="1677" y="331"/>
                </a:cubicBezTo>
                <a:cubicBezTo>
                  <a:pt x="1675" y="328"/>
                  <a:pt x="1679" y="325"/>
                  <a:pt x="1682" y="326"/>
                </a:cubicBezTo>
                <a:close/>
                <a:moveTo>
                  <a:pt x="1656" y="329"/>
                </a:moveTo>
                <a:cubicBezTo>
                  <a:pt x="1660" y="330"/>
                  <a:pt x="1662" y="338"/>
                  <a:pt x="1657" y="337"/>
                </a:cubicBezTo>
                <a:cubicBezTo>
                  <a:pt x="1652" y="337"/>
                  <a:pt x="1652" y="328"/>
                  <a:pt x="1656" y="329"/>
                </a:cubicBezTo>
                <a:close/>
                <a:moveTo>
                  <a:pt x="1459" y="245"/>
                </a:moveTo>
                <a:cubicBezTo>
                  <a:pt x="1461" y="245"/>
                  <a:pt x="1459" y="242"/>
                  <a:pt x="1461" y="243"/>
                </a:cubicBezTo>
                <a:cubicBezTo>
                  <a:pt x="1463" y="244"/>
                  <a:pt x="1462" y="244"/>
                  <a:pt x="1461" y="246"/>
                </a:cubicBezTo>
                <a:cubicBezTo>
                  <a:pt x="1460" y="248"/>
                  <a:pt x="1457" y="252"/>
                  <a:pt x="1457" y="249"/>
                </a:cubicBezTo>
                <a:cubicBezTo>
                  <a:pt x="1457" y="246"/>
                  <a:pt x="1459" y="245"/>
                  <a:pt x="1459" y="245"/>
                </a:cubicBezTo>
                <a:close/>
                <a:moveTo>
                  <a:pt x="1448" y="298"/>
                </a:moveTo>
                <a:cubicBezTo>
                  <a:pt x="1441" y="300"/>
                  <a:pt x="1441" y="289"/>
                  <a:pt x="1448" y="289"/>
                </a:cubicBezTo>
                <a:cubicBezTo>
                  <a:pt x="1448" y="289"/>
                  <a:pt x="1455" y="296"/>
                  <a:pt x="1448" y="298"/>
                </a:cubicBezTo>
                <a:close/>
                <a:moveTo>
                  <a:pt x="1428" y="129"/>
                </a:moveTo>
                <a:cubicBezTo>
                  <a:pt x="1425" y="130"/>
                  <a:pt x="1422" y="133"/>
                  <a:pt x="1422" y="133"/>
                </a:cubicBezTo>
                <a:cubicBezTo>
                  <a:pt x="1422" y="133"/>
                  <a:pt x="1423" y="130"/>
                  <a:pt x="1424" y="128"/>
                </a:cubicBezTo>
                <a:cubicBezTo>
                  <a:pt x="1425" y="126"/>
                  <a:pt x="1425" y="124"/>
                  <a:pt x="1422" y="123"/>
                </a:cubicBezTo>
                <a:cubicBezTo>
                  <a:pt x="1420" y="122"/>
                  <a:pt x="1421" y="119"/>
                  <a:pt x="1422" y="118"/>
                </a:cubicBezTo>
                <a:cubicBezTo>
                  <a:pt x="1424" y="120"/>
                  <a:pt x="1424" y="120"/>
                  <a:pt x="1424" y="120"/>
                </a:cubicBezTo>
                <a:cubicBezTo>
                  <a:pt x="1424" y="120"/>
                  <a:pt x="1426" y="122"/>
                  <a:pt x="1428" y="124"/>
                </a:cubicBezTo>
                <a:cubicBezTo>
                  <a:pt x="1430" y="126"/>
                  <a:pt x="1431" y="129"/>
                  <a:pt x="1428" y="129"/>
                </a:cubicBezTo>
                <a:close/>
                <a:moveTo>
                  <a:pt x="1425" y="106"/>
                </a:moveTo>
                <a:cubicBezTo>
                  <a:pt x="1426" y="107"/>
                  <a:pt x="1427" y="111"/>
                  <a:pt x="1426" y="114"/>
                </a:cubicBezTo>
                <a:cubicBezTo>
                  <a:pt x="1425" y="118"/>
                  <a:pt x="1424" y="112"/>
                  <a:pt x="1424" y="110"/>
                </a:cubicBezTo>
                <a:cubicBezTo>
                  <a:pt x="1424" y="108"/>
                  <a:pt x="1423" y="106"/>
                  <a:pt x="1425" y="106"/>
                </a:cubicBezTo>
                <a:close/>
                <a:moveTo>
                  <a:pt x="1423" y="45"/>
                </a:moveTo>
                <a:cubicBezTo>
                  <a:pt x="1423" y="45"/>
                  <a:pt x="1423" y="45"/>
                  <a:pt x="1424" y="47"/>
                </a:cubicBezTo>
                <a:cubicBezTo>
                  <a:pt x="1424" y="49"/>
                  <a:pt x="1425" y="48"/>
                  <a:pt x="1426" y="49"/>
                </a:cubicBezTo>
                <a:cubicBezTo>
                  <a:pt x="1427" y="50"/>
                  <a:pt x="1425" y="51"/>
                  <a:pt x="1426" y="53"/>
                </a:cubicBezTo>
                <a:cubicBezTo>
                  <a:pt x="1426" y="55"/>
                  <a:pt x="1426" y="57"/>
                  <a:pt x="1426" y="57"/>
                </a:cubicBezTo>
                <a:cubicBezTo>
                  <a:pt x="1426" y="57"/>
                  <a:pt x="1424" y="55"/>
                  <a:pt x="1423" y="54"/>
                </a:cubicBezTo>
                <a:cubicBezTo>
                  <a:pt x="1421" y="54"/>
                  <a:pt x="1423" y="50"/>
                  <a:pt x="1421" y="49"/>
                </a:cubicBezTo>
                <a:cubicBezTo>
                  <a:pt x="1419" y="48"/>
                  <a:pt x="1421" y="46"/>
                  <a:pt x="1423" y="45"/>
                </a:cubicBezTo>
                <a:close/>
                <a:moveTo>
                  <a:pt x="1423" y="153"/>
                </a:moveTo>
                <a:cubicBezTo>
                  <a:pt x="1425" y="155"/>
                  <a:pt x="1425" y="157"/>
                  <a:pt x="1424" y="160"/>
                </a:cubicBezTo>
                <a:cubicBezTo>
                  <a:pt x="1424" y="162"/>
                  <a:pt x="1424" y="164"/>
                  <a:pt x="1425" y="163"/>
                </a:cubicBezTo>
                <a:cubicBezTo>
                  <a:pt x="1427" y="163"/>
                  <a:pt x="1427" y="161"/>
                  <a:pt x="1429" y="159"/>
                </a:cubicBezTo>
                <a:cubicBezTo>
                  <a:pt x="1431" y="157"/>
                  <a:pt x="1433" y="158"/>
                  <a:pt x="1433" y="158"/>
                </a:cubicBezTo>
                <a:cubicBezTo>
                  <a:pt x="1433" y="158"/>
                  <a:pt x="1433" y="160"/>
                  <a:pt x="1434" y="161"/>
                </a:cubicBezTo>
                <a:cubicBezTo>
                  <a:pt x="1435" y="161"/>
                  <a:pt x="1438" y="160"/>
                  <a:pt x="1436" y="163"/>
                </a:cubicBezTo>
                <a:cubicBezTo>
                  <a:pt x="1435" y="167"/>
                  <a:pt x="1434" y="172"/>
                  <a:pt x="1435" y="172"/>
                </a:cubicBezTo>
                <a:cubicBezTo>
                  <a:pt x="1437" y="171"/>
                  <a:pt x="1435" y="169"/>
                  <a:pt x="1438" y="167"/>
                </a:cubicBezTo>
                <a:cubicBezTo>
                  <a:pt x="1440" y="165"/>
                  <a:pt x="1439" y="165"/>
                  <a:pt x="1439" y="162"/>
                </a:cubicBezTo>
                <a:cubicBezTo>
                  <a:pt x="1440" y="159"/>
                  <a:pt x="1439" y="159"/>
                  <a:pt x="1441" y="158"/>
                </a:cubicBezTo>
                <a:cubicBezTo>
                  <a:pt x="1443" y="158"/>
                  <a:pt x="1441" y="164"/>
                  <a:pt x="1443" y="166"/>
                </a:cubicBezTo>
                <a:cubicBezTo>
                  <a:pt x="1444" y="168"/>
                  <a:pt x="1441" y="173"/>
                  <a:pt x="1444" y="172"/>
                </a:cubicBezTo>
                <a:cubicBezTo>
                  <a:pt x="1446" y="172"/>
                  <a:pt x="1448" y="171"/>
                  <a:pt x="1448" y="171"/>
                </a:cubicBezTo>
                <a:cubicBezTo>
                  <a:pt x="1448" y="171"/>
                  <a:pt x="1448" y="175"/>
                  <a:pt x="1446" y="175"/>
                </a:cubicBezTo>
                <a:cubicBezTo>
                  <a:pt x="1444" y="175"/>
                  <a:pt x="1443" y="173"/>
                  <a:pt x="1442" y="175"/>
                </a:cubicBezTo>
                <a:cubicBezTo>
                  <a:pt x="1440" y="176"/>
                  <a:pt x="1440" y="178"/>
                  <a:pt x="1439" y="179"/>
                </a:cubicBezTo>
                <a:cubicBezTo>
                  <a:pt x="1437" y="179"/>
                  <a:pt x="1438" y="183"/>
                  <a:pt x="1437" y="182"/>
                </a:cubicBezTo>
                <a:cubicBezTo>
                  <a:pt x="1435" y="181"/>
                  <a:pt x="1436" y="176"/>
                  <a:pt x="1434" y="176"/>
                </a:cubicBezTo>
                <a:cubicBezTo>
                  <a:pt x="1432" y="175"/>
                  <a:pt x="1430" y="176"/>
                  <a:pt x="1431" y="178"/>
                </a:cubicBezTo>
                <a:cubicBezTo>
                  <a:pt x="1432" y="179"/>
                  <a:pt x="1430" y="181"/>
                  <a:pt x="1430" y="181"/>
                </a:cubicBezTo>
                <a:cubicBezTo>
                  <a:pt x="1430" y="181"/>
                  <a:pt x="1432" y="174"/>
                  <a:pt x="1428" y="174"/>
                </a:cubicBezTo>
                <a:cubicBezTo>
                  <a:pt x="1425" y="175"/>
                  <a:pt x="1423" y="176"/>
                  <a:pt x="1423" y="176"/>
                </a:cubicBezTo>
                <a:cubicBezTo>
                  <a:pt x="1423" y="176"/>
                  <a:pt x="1426" y="172"/>
                  <a:pt x="1423" y="171"/>
                </a:cubicBezTo>
                <a:cubicBezTo>
                  <a:pt x="1421" y="171"/>
                  <a:pt x="1420" y="174"/>
                  <a:pt x="1420" y="169"/>
                </a:cubicBezTo>
                <a:cubicBezTo>
                  <a:pt x="1420" y="164"/>
                  <a:pt x="1423" y="164"/>
                  <a:pt x="1421" y="163"/>
                </a:cubicBezTo>
                <a:cubicBezTo>
                  <a:pt x="1420" y="162"/>
                  <a:pt x="1417" y="160"/>
                  <a:pt x="1418" y="157"/>
                </a:cubicBezTo>
                <a:cubicBezTo>
                  <a:pt x="1419" y="153"/>
                  <a:pt x="1421" y="151"/>
                  <a:pt x="1423" y="153"/>
                </a:cubicBezTo>
                <a:close/>
                <a:moveTo>
                  <a:pt x="1413" y="53"/>
                </a:moveTo>
                <a:cubicBezTo>
                  <a:pt x="1414" y="51"/>
                  <a:pt x="1415" y="51"/>
                  <a:pt x="1415" y="51"/>
                </a:cubicBezTo>
                <a:cubicBezTo>
                  <a:pt x="1417" y="51"/>
                  <a:pt x="1417" y="51"/>
                  <a:pt x="1418" y="53"/>
                </a:cubicBezTo>
                <a:cubicBezTo>
                  <a:pt x="1420" y="54"/>
                  <a:pt x="1418" y="58"/>
                  <a:pt x="1418" y="60"/>
                </a:cubicBezTo>
                <a:cubicBezTo>
                  <a:pt x="1418" y="60"/>
                  <a:pt x="1418" y="57"/>
                  <a:pt x="1417" y="56"/>
                </a:cubicBezTo>
                <a:cubicBezTo>
                  <a:pt x="1415" y="54"/>
                  <a:pt x="1413" y="55"/>
                  <a:pt x="1413" y="53"/>
                </a:cubicBezTo>
                <a:close/>
                <a:moveTo>
                  <a:pt x="1414" y="119"/>
                </a:moveTo>
                <a:cubicBezTo>
                  <a:pt x="1415" y="121"/>
                  <a:pt x="1415" y="123"/>
                  <a:pt x="1412" y="123"/>
                </a:cubicBezTo>
                <a:cubicBezTo>
                  <a:pt x="1410" y="123"/>
                  <a:pt x="1414" y="117"/>
                  <a:pt x="1414" y="119"/>
                </a:cubicBezTo>
                <a:close/>
                <a:moveTo>
                  <a:pt x="1394" y="112"/>
                </a:moveTo>
                <a:cubicBezTo>
                  <a:pt x="1394" y="109"/>
                  <a:pt x="1398" y="112"/>
                  <a:pt x="1400" y="112"/>
                </a:cubicBezTo>
                <a:cubicBezTo>
                  <a:pt x="1402" y="112"/>
                  <a:pt x="1403" y="115"/>
                  <a:pt x="1405" y="115"/>
                </a:cubicBezTo>
                <a:cubicBezTo>
                  <a:pt x="1407" y="116"/>
                  <a:pt x="1407" y="113"/>
                  <a:pt x="1408" y="113"/>
                </a:cubicBezTo>
                <a:cubicBezTo>
                  <a:pt x="1408" y="113"/>
                  <a:pt x="1409" y="112"/>
                  <a:pt x="1410" y="113"/>
                </a:cubicBezTo>
                <a:cubicBezTo>
                  <a:pt x="1412" y="114"/>
                  <a:pt x="1410" y="114"/>
                  <a:pt x="1408" y="116"/>
                </a:cubicBezTo>
                <a:cubicBezTo>
                  <a:pt x="1406" y="118"/>
                  <a:pt x="1409" y="119"/>
                  <a:pt x="1404" y="120"/>
                </a:cubicBezTo>
                <a:cubicBezTo>
                  <a:pt x="1400" y="122"/>
                  <a:pt x="1402" y="117"/>
                  <a:pt x="1400" y="118"/>
                </a:cubicBezTo>
                <a:cubicBezTo>
                  <a:pt x="1397" y="120"/>
                  <a:pt x="1404" y="123"/>
                  <a:pt x="1400" y="124"/>
                </a:cubicBezTo>
                <a:cubicBezTo>
                  <a:pt x="1396" y="125"/>
                  <a:pt x="1397" y="120"/>
                  <a:pt x="1395" y="117"/>
                </a:cubicBezTo>
                <a:cubicBezTo>
                  <a:pt x="1394" y="114"/>
                  <a:pt x="1393" y="115"/>
                  <a:pt x="1394" y="112"/>
                </a:cubicBezTo>
                <a:close/>
                <a:moveTo>
                  <a:pt x="1366" y="67"/>
                </a:moveTo>
                <a:cubicBezTo>
                  <a:pt x="1368" y="65"/>
                  <a:pt x="1368" y="64"/>
                  <a:pt x="1367" y="62"/>
                </a:cubicBezTo>
                <a:cubicBezTo>
                  <a:pt x="1367" y="61"/>
                  <a:pt x="1369" y="59"/>
                  <a:pt x="1372" y="58"/>
                </a:cubicBezTo>
                <a:cubicBezTo>
                  <a:pt x="1372" y="58"/>
                  <a:pt x="1374" y="58"/>
                  <a:pt x="1375" y="60"/>
                </a:cubicBezTo>
                <a:cubicBezTo>
                  <a:pt x="1376" y="62"/>
                  <a:pt x="1372" y="63"/>
                  <a:pt x="1370" y="64"/>
                </a:cubicBezTo>
                <a:cubicBezTo>
                  <a:pt x="1367" y="66"/>
                  <a:pt x="1368" y="68"/>
                  <a:pt x="1366" y="69"/>
                </a:cubicBezTo>
                <a:cubicBezTo>
                  <a:pt x="1365" y="70"/>
                  <a:pt x="1367" y="73"/>
                  <a:pt x="1367" y="75"/>
                </a:cubicBezTo>
                <a:cubicBezTo>
                  <a:pt x="1367" y="77"/>
                  <a:pt x="1366" y="72"/>
                  <a:pt x="1365" y="71"/>
                </a:cubicBezTo>
                <a:cubicBezTo>
                  <a:pt x="1365" y="70"/>
                  <a:pt x="1365" y="69"/>
                  <a:pt x="1366" y="67"/>
                </a:cubicBezTo>
                <a:close/>
                <a:moveTo>
                  <a:pt x="1355" y="67"/>
                </a:moveTo>
                <a:cubicBezTo>
                  <a:pt x="1357" y="66"/>
                  <a:pt x="1360" y="74"/>
                  <a:pt x="1358" y="77"/>
                </a:cubicBezTo>
                <a:cubicBezTo>
                  <a:pt x="1356" y="79"/>
                  <a:pt x="1357" y="74"/>
                  <a:pt x="1356" y="72"/>
                </a:cubicBezTo>
                <a:cubicBezTo>
                  <a:pt x="1355" y="69"/>
                  <a:pt x="1353" y="67"/>
                  <a:pt x="1355" y="67"/>
                </a:cubicBezTo>
                <a:close/>
                <a:moveTo>
                  <a:pt x="1348" y="82"/>
                </a:moveTo>
                <a:cubicBezTo>
                  <a:pt x="1351" y="81"/>
                  <a:pt x="1350" y="88"/>
                  <a:pt x="1349" y="87"/>
                </a:cubicBezTo>
                <a:cubicBezTo>
                  <a:pt x="1348" y="86"/>
                  <a:pt x="1346" y="82"/>
                  <a:pt x="1348" y="82"/>
                </a:cubicBezTo>
                <a:close/>
                <a:moveTo>
                  <a:pt x="1326" y="62"/>
                </a:moveTo>
                <a:cubicBezTo>
                  <a:pt x="1327" y="61"/>
                  <a:pt x="1328" y="60"/>
                  <a:pt x="1331" y="59"/>
                </a:cubicBezTo>
                <a:cubicBezTo>
                  <a:pt x="1333" y="58"/>
                  <a:pt x="1334" y="56"/>
                  <a:pt x="1336" y="53"/>
                </a:cubicBezTo>
                <a:cubicBezTo>
                  <a:pt x="1339" y="49"/>
                  <a:pt x="1343" y="53"/>
                  <a:pt x="1346" y="53"/>
                </a:cubicBezTo>
                <a:cubicBezTo>
                  <a:pt x="1346" y="53"/>
                  <a:pt x="1347" y="54"/>
                  <a:pt x="1347" y="56"/>
                </a:cubicBezTo>
                <a:cubicBezTo>
                  <a:pt x="1348" y="58"/>
                  <a:pt x="1344" y="60"/>
                  <a:pt x="1344" y="60"/>
                </a:cubicBezTo>
                <a:cubicBezTo>
                  <a:pt x="1344" y="60"/>
                  <a:pt x="1347" y="58"/>
                  <a:pt x="1344" y="58"/>
                </a:cubicBezTo>
                <a:cubicBezTo>
                  <a:pt x="1340" y="58"/>
                  <a:pt x="1340" y="59"/>
                  <a:pt x="1341" y="61"/>
                </a:cubicBezTo>
                <a:cubicBezTo>
                  <a:pt x="1342" y="64"/>
                  <a:pt x="1341" y="64"/>
                  <a:pt x="1340" y="65"/>
                </a:cubicBezTo>
                <a:cubicBezTo>
                  <a:pt x="1340" y="66"/>
                  <a:pt x="1338" y="65"/>
                  <a:pt x="1334" y="67"/>
                </a:cubicBezTo>
                <a:cubicBezTo>
                  <a:pt x="1331" y="68"/>
                  <a:pt x="1333" y="71"/>
                  <a:pt x="1333" y="71"/>
                </a:cubicBezTo>
                <a:cubicBezTo>
                  <a:pt x="1333" y="71"/>
                  <a:pt x="1332" y="71"/>
                  <a:pt x="1328" y="67"/>
                </a:cubicBezTo>
                <a:cubicBezTo>
                  <a:pt x="1325" y="64"/>
                  <a:pt x="1325" y="63"/>
                  <a:pt x="1326" y="62"/>
                </a:cubicBezTo>
                <a:close/>
                <a:moveTo>
                  <a:pt x="1315" y="98"/>
                </a:moveTo>
                <a:cubicBezTo>
                  <a:pt x="1320" y="100"/>
                  <a:pt x="1318" y="93"/>
                  <a:pt x="1321" y="93"/>
                </a:cubicBezTo>
                <a:cubicBezTo>
                  <a:pt x="1324" y="92"/>
                  <a:pt x="1327" y="92"/>
                  <a:pt x="1324" y="96"/>
                </a:cubicBezTo>
                <a:cubicBezTo>
                  <a:pt x="1316" y="109"/>
                  <a:pt x="1310" y="96"/>
                  <a:pt x="1315" y="98"/>
                </a:cubicBezTo>
                <a:close/>
                <a:moveTo>
                  <a:pt x="1298" y="87"/>
                </a:moveTo>
                <a:cubicBezTo>
                  <a:pt x="1303" y="88"/>
                  <a:pt x="1300" y="94"/>
                  <a:pt x="1297" y="92"/>
                </a:cubicBezTo>
                <a:cubicBezTo>
                  <a:pt x="1294" y="91"/>
                  <a:pt x="1293" y="85"/>
                  <a:pt x="1298" y="87"/>
                </a:cubicBezTo>
                <a:close/>
                <a:moveTo>
                  <a:pt x="1279" y="96"/>
                </a:moveTo>
                <a:cubicBezTo>
                  <a:pt x="1279" y="96"/>
                  <a:pt x="1283" y="102"/>
                  <a:pt x="1279" y="102"/>
                </a:cubicBezTo>
                <a:cubicBezTo>
                  <a:pt x="1275" y="102"/>
                  <a:pt x="1277" y="96"/>
                  <a:pt x="1279" y="96"/>
                </a:cubicBezTo>
                <a:close/>
                <a:moveTo>
                  <a:pt x="1261" y="95"/>
                </a:moveTo>
                <a:cubicBezTo>
                  <a:pt x="1264" y="95"/>
                  <a:pt x="1262" y="99"/>
                  <a:pt x="1263" y="101"/>
                </a:cubicBezTo>
                <a:cubicBezTo>
                  <a:pt x="1265" y="103"/>
                  <a:pt x="1266" y="100"/>
                  <a:pt x="1270" y="100"/>
                </a:cubicBezTo>
                <a:cubicBezTo>
                  <a:pt x="1270" y="100"/>
                  <a:pt x="1273" y="102"/>
                  <a:pt x="1273" y="107"/>
                </a:cubicBezTo>
                <a:cubicBezTo>
                  <a:pt x="1273" y="112"/>
                  <a:pt x="1272" y="114"/>
                  <a:pt x="1268" y="114"/>
                </a:cubicBezTo>
                <a:cubicBezTo>
                  <a:pt x="1263" y="114"/>
                  <a:pt x="1264" y="111"/>
                  <a:pt x="1266" y="107"/>
                </a:cubicBezTo>
                <a:cubicBezTo>
                  <a:pt x="1267" y="102"/>
                  <a:pt x="1263" y="105"/>
                  <a:pt x="1259" y="104"/>
                </a:cubicBezTo>
                <a:cubicBezTo>
                  <a:pt x="1255" y="103"/>
                  <a:pt x="1258" y="94"/>
                  <a:pt x="1261" y="95"/>
                </a:cubicBezTo>
                <a:close/>
                <a:moveTo>
                  <a:pt x="1241" y="118"/>
                </a:moveTo>
                <a:cubicBezTo>
                  <a:pt x="1242" y="116"/>
                  <a:pt x="1243" y="112"/>
                  <a:pt x="1246" y="112"/>
                </a:cubicBezTo>
                <a:cubicBezTo>
                  <a:pt x="1249" y="113"/>
                  <a:pt x="1250" y="116"/>
                  <a:pt x="1251" y="119"/>
                </a:cubicBezTo>
                <a:cubicBezTo>
                  <a:pt x="1251" y="120"/>
                  <a:pt x="1251" y="120"/>
                  <a:pt x="1250" y="120"/>
                </a:cubicBezTo>
                <a:cubicBezTo>
                  <a:pt x="1250" y="120"/>
                  <a:pt x="1250" y="121"/>
                  <a:pt x="1249" y="121"/>
                </a:cubicBezTo>
                <a:cubicBezTo>
                  <a:pt x="1248" y="120"/>
                  <a:pt x="1246" y="120"/>
                  <a:pt x="1244" y="121"/>
                </a:cubicBezTo>
                <a:cubicBezTo>
                  <a:pt x="1243" y="121"/>
                  <a:pt x="1243" y="121"/>
                  <a:pt x="1243" y="121"/>
                </a:cubicBezTo>
                <a:cubicBezTo>
                  <a:pt x="1241" y="122"/>
                  <a:pt x="1238" y="122"/>
                  <a:pt x="1235" y="123"/>
                </a:cubicBezTo>
                <a:cubicBezTo>
                  <a:pt x="1235" y="122"/>
                  <a:pt x="1235" y="122"/>
                  <a:pt x="1235" y="122"/>
                </a:cubicBezTo>
                <a:cubicBezTo>
                  <a:pt x="1234" y="118"/>
                  <a:pt x="1239" y="121"/>
                  <a:pt x="1241" y="118"/>
                </a:cubicBezTo>
                <a:close/>
                <a:moveTo>
                  <a:pt x="1219" y="83"/>
                </a:moveTo>
                <a:cubicBezTo>
                  <a:pt x="1222" y="83"/>
                  <a:pt x="1225" y="85"/>
                  <a:pt x="1222" y="88"/>
                </a:cubicBezTo>
                <a:cubicBezTo>
                  <a:pt x="1219" y="91"/>
                  <a:pt x="1217" y="83"/>
                  <a:pt x="1219" y="83"/>
                </a:cubicBezTo>
                <a:close/>
                <a:moveTo>
                  <a:pt x="1209" y="84"/>
                </a:moveTo>
                <a:cubicBezTo>
                  <a:pt x="1209" y="84"/>
                  <a:pt x="1208" y="92"/>
                  <a:pt x="1209" y="95"/>
                </a:cubicBezTo>
                <a:cubicBezTo>
                  <a:pt x="1211" y="99"/>
                  <a:pt x="1213" y="87"/>
                  <a:pt x="1217" y="89"/>
                </a:cubicBezTo>
                <a:cubicBezTo>
                  <a:pt x="1220" y="91"/>
                  <a:pt x="1213" y="102"/>
                  <a:pt x="1208" y="101"/>
                </a:cubicBezTo>
                <a:cubicBezTo>
                  <a:pt x="1202" y="101"/>
                  <a:pt x="1206" y="92"/>
                  <a:pt x="1204" y="90"/>
                </a:cubicBezTo>
                <a:cubicBezTo>
                  <a:pt x="1201" y="87"/>
                  <a:pt x="1206" y="82"/>
                  <a:pt x="1209" y="84"/>
                </a:cubicBezTo>
                <a:close/>
                <a:moveTo>
                  <a:pt x="1197" y="74"/>
                </a:moveTo>
                <a:cubicBezTo>
                  <a:pt x="1197" y="74"/>
                  <a:pt x="1203" y="76"/>
                  <a:pt x="1200" y="77"/>
                </a:cubicBezTo>
                <a:cubicBezTo>
                  <a:pt x="1196" y="78"/>
                  <a:pt x="1198" y="82"/>
                  <a:pt x="1195" y="80"/>
                </a:cubicBezTo>
                <a:cubicBezTo>
                  <a:pt x="1192" y="77"/>
                  <a:pt x="1194" y="74"/>
                  <a:pt x="1197" y="74"/>
                </a:cubicBezTo>
                <a:close/>
                <a:moveTo>
                  <a:pt x="1139" y="103"/>
                </a:moveTo>
                <a:cubicBezTo>
                  <a:pt x="1140" y="103"/>
                  <a:pt x="1141" y="105"/>
                  <a:pt x="1140" y="107"/>
                </a:cubicBezTo>
                <a:cubicBezTo>
                  <a:pt x="1139" y="108"/>
                  <a:pt x="1143" y="109"/>
                  <a:pt x="1141" y="110"/>
                </a:cubicBezTo>
                <a:cubicBezTo>
                  <a:pt x="1139" y="112"/>
                  <a:pt x="1139" y="108"/>
                  <a:pt x="1138" y="107"/>
                </a:cubicBezTo>
                <a:cubicBezTo>
                  <a:pt x="1136" y="106"/>
                  <a:pt x="1137" y="104"/>
                  <a:pt x="1139" y="103"/>
                </a:cubicBezTo>
                <a:close/>
                <a:moveTo>
                  <a:pt x="1125" y="103"/>
                </a:moveTo>
                <a:cubicBezTo>
                  <a:pt x="1127" y="101"/>
                  <a:pt x="1126" y="107"/>
                  <a:pt x="1124" y="106"/>
                </a:cubicBezTo>
                <a:cubicBezTo>
                  <a:pt x="1122" y="106"/>
                  <a:pt x="1122" y="104"/>
                  <a:pt x="1125" y="103"/>
                </a:cubicBezTo>
                <a:close/>
                <a:moveTo>
                  <a:pt x="1115" y="108"/>
                </a:moveTo>
                <a:cubicBezTo>
                  <a:pt x="1116" y="106"/>
                  <a:pt x="1116" y="107"/>
                  <a:pt x="1119" y="106"/>
                </a:cubicBezTo>
                <a:cubicBezTo>
                  <a:pt x="1121" y="105"/>
                  <a:pt x="1121" y="106"/>
                  <a:pt x="1119" y="110"/>
                </a:cubicBezTo>
                <a:cubicBezTo>
                  <a:pt x="1117" y="115"/>
                  <a:pt x="1114" y="110"/>
                  <a:pt x="1115" y="108"/>
                </a:cubicBezTo>
                <a:close/>
                <a:moveTo>
                  <a:pt x="1096" y="104"/>
                </a:moveTo>
                <a:cubicBezTo>
                  <a:pt x="1099" y="103"/>
                  <a:pt x="1098" y="104"/>
                  <a:pt x="1098" y="107"/>
                </a:cubicBezTo>
                <a:cubicBezTo>
                  <a:pt x="1098" y="110"/>
                  <a:pt x="1100" y="107"/>
                  <a:pt x="1103" y="107"/>
                </a:cubicBezTo>
                <a:cubicBezTo>
                  <a:pt x="1106" y="108"/>
                  <a:pt x="1107" y="107"/>
                  <a:pt x="1108" y="109"/>
                </a:cubicBezTo>
                <a:cubicBezTo>
                  <a:pt x="1110" y="111"/>
                  <a:pt x="1106" y="111"/>
                  <a:pt x="1104" y="110"/>
                </a:cubicBezTo>
                <a:cubicBezTo>
                  <a:pt x="1102" y="109"/>
                  <a:pt x="1102" y="109"/>
                  <a:pt x="1099" y="110"/>
                </a:cubicBezTo>
                <a:cubicBezTo>
                  <a:pt x="1097" y="111"/>
                  <a:pt x="1095" y="113"/>
                  <a:pt x="1094" y="112"/>
                </a:cubicBezTo>
                <a:cubicBezTo>
                  <a:pt x="1093" y="111"/>
                  <a:pt x="1095" y="111"/>
                  <a:pt x="1094" y="107"/>
                </a:cubicBezTo>
                <a:cubicBezTo>
                  <a:pt x="1093" y="104"/>
                  <a:pt x="1093" y="104"/>
                  <a:pt x="1096" y="104"/>
                </a:cubicBezTo>
                <a:close/>
                <a:moveTo>
                  <a:pt x="1082" y="107"/>
                </a:moveTo>
                <a:cubicBezTo>
                  <a:pt x="1084" y="104"/>
                  <a:pt x="1084" y="108"/>
                  <a:pt x="1086" y="109"/>
                </a:cubicBezTo>
                <a:cubicBezTo>
                  <a:pt x="1088" y="110"/>
                  <a:pt x="1090" y="109"/>
                  <a:pt x="1088" y="112"/>
                </a:cubicBezTo>
                <a:cubicBezTo>
                  <a:pt x="1087" y="114"/>
                  <a:pt x="1086" y="112"/>
                  <a:pt x="1084" y="111"/>
                </a:cubicBezTo>
                <a:cubicBezTo>
                  <a:pt x="1082" y="110"/>
                  <a:pt x="1080" y="110"/>
                  <a:pt x="1082" y="107"/>
                </a:cubicBezTo>
                <a:close/>
                <a:moveTo>
                  <a:pt x="1071" y="70"/>
                </a:moveTo>
                <a:cubicBezTo>
                  <a:pt x="1070" y="67"/>
                  <a:pt x="1072" y="67"/>
                  <a:pt x="1072" y="67"/>
                </a:cubicBezTo>
                <a:cubicBezTo>
                  <a:pt x="1072" y="67"/>
                  <a:pt x="1073" y="67"/>
                  <a:pt x="1074" y="69"/>
                </a:cubicBezTo>
                <a:cubicBezTo>
                  <a:pt x="1075" y="70"/>
                  <a:pt x="1077" y="69"/>
                  <a:pt x="1079" y="70"/>
                </a:cubicBezTo>
                <a:cubicBezTo>
                  <a:pt x="1081" y="71"/>
                  <a:pt x="1078" y="73"/>
                  <a:pt x="1079" y="76"/>
                </a:cubicBezTo>
                <a:cubicBezTo>
                  <a:pt x="1079" y="78"/>
                  <a:pt x="1080" y="76"/>
                  <a:pt x="1081" y="79"/>
                </a:cubicBezTo>
                <a:cubicBezTo>
                  <a:pt x="1082" y="81"/>
                  <a:pt x="1078" y="80"/>
                  <a:pt x="1077" y="82"/>
                </a:cubicBezTo>
                <a:cubicBezTo>
                  <a:pt x="1075" y="85"/>
                  <a:pt x="1077" y="86"/>
                  <a:pt x="1073" y="87"/>
                </a:cubicBezTo>
                <a:cubicBezTo>
                  <a:pt x="1069" y="89"/>
                  <a:pt x="1075" y="84"/>
                  <a:pt x="1074" y="84"/>
                </a:cubicBezTo>
                <a:cubicBezTo>
                  <a:pt x="1072" y="83"/>
                  <a:pt x="1074" y="80"/>
                  <a:pt x="1073" y="79"/>
                </a:cubicBezTo>
                <a:cubicBezTo>
                  <a:pt x="1072" y="78"/>
                  <a:pt x="1072" y="80"/>
                  <a:pt x="1070" y="76"/>
                </a:cubicBezTo>
                <a:cubicBezTo>
                  <a:pt x="1068" y="71"/>
                  <a:pt x="1072" y="72"/>
                  <a:pt x="1071" y="70"/>
                </a:cubicBezTo>
                <a:close/>
                <a:moveTo>
                  <a:pt x="1071" y="94"/>
                </a:moveTo>
                <a:cubicBezTo>
                  <a:pt x="1073" y="95"/>
                  <a:pt x="1074" y="97"/>
                  <a:pt x="1074" y="99"/>
                </a:cubicBezTo>
                <a:cubicBezTo>
                  <a:pt x="1073" y="101"/>
                  <a:pt x="1072" y="98"/>
                  <a:pt x="1070" y="97"/>
                </a:cubicBezTo>
                <a:cubicBezTo>
                  <a:pt x="1067" y="95"/>
                  <a:pt x="1070" y="93"/>
                  <a:pt x="1071" y="94"/>
                </a:cubicBezTo>
                <a:close/>
                <a:moveTo>
                  <a:pt x="1061" y="104"/>
                </a:moveTo>
                <a:cubicBezTo>
                  <a:pt x="1061" y="107"/>
                  <a:pt x="1059" y="104"/>
                  <a:pt x="1058" y="102"/>
                </a:cubicBezTo>
                <a:cubicBezTo>
                  <a:pt x="1056" y="100"/>
                  <a:pt x="1061" y="102"/>
                  <a:pt x="1061" y="104"/>
                </a:cubicBezTo>
                <a:close/>
                <a:moveTo>
                  <a:pt x="1057" y="89"/>
                </a:moveTo>
                <a:cubicBezTo>
                  <a:pt x="1059" y="89"/>
                  <a:pt x="1061" y="92"/>
                  <a:pt x="1059" y="94"/>
                </a:cubicBezTo>
                <a:cubicBezTo>
                  <a:pt x="1057" y="96"/>
                  <a:pt x="1055" y="89"/>
                  <a:pt x="1057" y="89"/>
                </a:cubicBezTo>
                <a:close/>
                <a:moveTo>
                  <a:pt x="963" y="1615"/>
                </a:moveTo>
                <a:cubicBezTo>
                  <a:pt x="959" y="1614"/>
                  <a:pt x="957" y="1602"/>
                  <a:pt x="962" y="1607"/>
                </a:cubicBezTo>
                <a:cubicBezTo>
                  <a:pt x="967" y="1613"/>
                  <a:pt x="966" y="1615"/>
                  <a:pt x="963" y="1615"/>
                </a:cubicBezTo>
                <a:close/>
                <a:moveTo>
                  <a:pt x="961" y="1649"/>
                </a:moveTo>
                <a:cubicBezTo>
                  <a:pt x="957" y="1650"/>
                  <a:pt x="956" y="1643"/>
                  <a:pt x="961" y="1645"/>
                </a:cubicBezTo>
                <a:cubicBezTo>
                  <a:pt x="965" y="1648"/>
                  <a:pt x="965" y="1649"/>
                  <a:pt x="961" y="1649"/>
                </a:cubicBezTo>
                <a:close/>
                <a:moveTo>
                  <a:pt x="844" y="1596"/>
                </a:moveTo>
                <a:cubicBezTo>
                  <a:pt x="840" y="1592"/>
                  <a:pt x="842" y="1590"/>
                  <a:pt x="847" y="1590"/>
                </a:cubicBezTo>
                <a:cubicBezTo>
                  <a:pt x="847" y="1590"/>
                  <a:pt x="849" y="1600"/>
                  <a:pt x="844" y="1596"/>
                </a:cubicBezTo>
                <a:close/>
                <a:moveTo>
                  <a:pt x="672" y="1613"/>
                </a:moveTo>
                <a:cubicBezTo>
                  <a:pt x="674" y="1617"/>
                  <a:pt x="683" y="1608"/>
                  <a:pt x="680" y="1612"/>
                </a:cubicBezTo>
                <a:cubicBezTo>
                  <a:pt x="676" y="1616"/>
                  <a:pt x="682" y="1620"/>
                  <a:pt x="682" y="1620"/>
                </a:cubicBezTo>
                <a:cubicBezTo>
                  <a:pt x="682" y="1620"/>
                  <a:pt x="686" y="1628"/>
                  <a:pt x="683" y="1631"/>
                </a:cubicBezTo>
                <a:cubicBezTo>
                  <a:pt x="680" y="1634"/>
                  <a:pt x="680" y="1627"/>
                  <a:pt x="680" y="1627"/>
                </a:cubicBezTo>
                <a:cubicBezTo>
                  <a:pt x="680" y="1627"/>
                  <a:pt x="676" y="1624"/>
                  <a:pt x="673" y="1622"/>
                </a:cubicBezTo>
                <a:cubicBezTo>
                  <a:pt x="670" y="1620"/>
                  <a:pt x="666" y="1622"/>
                  <a:pt x="658" y="1622"/>
                </a:cubicBezTo>
                <a:cubicBezTo>
                  <a:pt x="650" y="1622"/>
                  <a:pt x="652" y="1618"/>
                  <a:pt x="653" y="1613"/>
                </a:cubicBezTo>
                <a:cubicBezTo>
                  <a:pt x="655" y="1608"/>
                  <a:pt x="652" y="1602"/>
                  <a:pt x="651" y="1599"/>
                </a:cubicBezTo>
                <a:cubicBezTo>
                  <a:pt x="651" y="1599"/>
                  <a:pt x="653" y="1595"/>
                  <a:pt x="658" y="1599"/>
                </a:cubicBezTo>
                <a:cubicBezTo>
                  <a:pt x="661" y="1601"/>
                  <a:pt x="660" y="1604"/>
                  <a:pt x="661" y="1604"/>
                </a:cubicBezTo>
                <a:cubicBezTo>
                  <a:pt x="661" y="1604"/>
                  <a:pt x="661" y="1604"/>
                  <a:pt x="662" y="1603"/>
                </a:cubicBezTo>
                <a:cubicBezTo>
                  <a:pt x="664" y="1599"/>
                  <a:pt x="662" y="1596"/>
                  <a:pt x="666" y="1596"/>
                </a:cubicBezTo>
                <a:cubicBezTo>
                  <a:pt x="671" y="1595"/>
                  <a:pt x="668" y="1599"/>
                  <a:pt x="671" y="1600"/>
                </a:cubicBezTo>
                <a:cubicBezTo>
                  <a:pt x="675" y="1602"/>
                  <a:pt x="676" y="1595"/>
                  <a:pt x="679" y="1597"/>
                </a:cubicBezTo>
                <a:cubicBezTo>
                  <a:pt x="682" y="1598"/>
                  <a:pt x="677" y="1601"/>
                  <a:pt x="674" y="1602"/>
                </a:cubicBezTo>
                <a:cubicBezTo>
                  <a:pt x="670" y="1603"/>
                  <a:pt x="670" y="1608"/>
                  <a:pt x="672" y="1613"/>
                </a:cubicBezTo>
                <a:close/>
                <a:moveTo>
                  <a:pt x="647" y="1565"/>
                </a:moveTo>
                <a:cubicBezTo>
                  <a:pt x="641" y="1568"/>
                  <a:pt x="647" y="1561"/>
                  <a:pt x="652" y="1556"/>
                </a:cubicBezTo>
                <a:cubicBezTo>
                  <a:pt x="652" y="1556"/>
                  <a:pt x="654" y="1561"/>
                  <a:pt x="647" y="1565"/>
                </a:cubicBezTo>
                <a:close/>
                <a:moveTo>
                  <a:pt x="656" y="1569"/>
                </a:moveTo>
                <a:cubicBezTo>
                  <a:pt x="651" y="1570"/>
                  <a:pt x="657" y="1566"/>
                  <a:pt x="661" y="1563"/>
                </a:cubicBezTo>
                <a:cubicBezTo>
                  <a:pt x="661" y="1563"/>
                  <a:pt x="661" y="1568"/>
                  <a:pt x="656" y="1569"/>
                </a:cubicBezTo>
                <a:close/>
                <a:moveTo>
                  <a:pt x="665" y="1572"/>
                </a:moveTo>
                <a:cubicBezTo>
                  <a:pt x="665" y="1572"/>
                  <a:pt x="669" y="1580"/>
                  <a:pt x="661" y="1580"/>
                </a:cubicBezTo>
                <a:cubicBezTo>
                  <a:pt x="653" y="1581"/>
                  <a:pt x="660" y="1573"/>
                  <a:pt x="665" y="1572"/>
                </a:cubicBezTo>
                <a:close/>
                <a:moveTo>
                  <a:pt x="623" y="1580"/>
                </a:moveTo>
                <a:cubicBezTo>
                  <a:pt x="623" y="1580"/>
                  <a:pt x="620" y="1591"/>
                  <a:pt x="616" y="1588"/>
                </a:cubicBezTo>
                <a:cubicBezTo>
                  <a:pt x="612" y="1584"/>
                  <a:pt x="620" y="1579"/>
                  <a:pt x="623" y="1580"/>
                </a:cubicBezTo>
                <a:close/>
                <a:moveTo>
                  <a:pt x="565" y="1531"/>
                </a:moveTo>
                <a:cubicBezTo>
                  <a:pt x="559" y="1532"/>
                  <a:pt x="563" y="1528"/>
                  <a:pt x="566" y="1526"/>
                </a:cubicBezTo>
                <a:cubicBezTo>
                  <a:pt x="566" y="1526"/>
                  <a:pt x="571" y="1531"/>
                  <a:pt x="565" y="1531"/>
                </a:cubicBezTo>
                <a:close/>
                <a:moveTo>
                  <a:pt x="469" y="950"/>
                </a:moveTo>
                <a:cubicBezTo>
                  <a:pt x="472" y="949"/>
                  <a:pt x="475" y="951"/>
                  <a:pt x="470" y="954"/>
                </a:cubicBezTo>
                <a:cubicBezTo>
                  <a:pt x="465" y="958"/>
                  <a:pt x="466" y="952"/>
                  <a:pt x="469" y="950"/>
                </a:cubicBezTo>
                <a:close/>
                <a:moveTo>
                  <a:pt x="504" y="888"/>
                </a:moveTo>
                <a:cubicBezTo>
                  <a:pt x="505" y="885"/>
                  <a:pt x="510" y="888"/>
                  <a:pt x="510" y="892"/>
                </a:cubicBezTo>
                <a:cubicBezTo>
                  <a:pt x="510" y="895"/>
                  <a:pt x="502" y="891"/>
                  <a:pt x="504" y="888"/>
                </a:cubicBezTo>
                <a:close/>
                <a:moveTo>
                  <a:pt x="502" y="881"/>
                </a:moveTo>
                <a:cubicBezTo>
                  <a:pt x="499" y="883"/>
                  <a:pt x="498" y="876"/>
                  <a:pt x="499" y="875"/>
                </a:cubicBezTo>
                <a:cubicBezTo>
                  <a:pt x="500" y="874"/>
                  <a:pt x="501" y="876"/>
                  <a:pt x="504" y="877"/>
                </a:cubicBezTo>
                <a:cubicBezTo>
                  <a:pt x="508" y="878"/>
                  <a:pt x="504" y="880"/>
                  <a:pt x="502" y="881"/>
                </a:cubicBezTo>
                <a:close/>
                <a:moveTo>
                  <a:pt x="542" y="425"/>
                </a:moveTo>
                <a:cubicBezTo>
                  <a:pt x="544" y="426"/>
                  <a:pt x="542" y="430"/>
                  <a:pt x="539" y="429"/>
                </a:cubicBezTo>
                <a:cubicBezTo>
                  <a:pt x="536" y="429"/>
                  <a:pt x="539" y="424"/>
                  <a:pt x="542" y="425"/>
                </a:cubicBezTo>
                <a:close/>
                <a:moveTo>
                  <a:pt x="732" y="282"/>
                </a:moveTo>
                <a:cubicBezTo>
                  <a:pt x="730" y="284"/>
                  <a:pt x="730" y="282"/>
                  <a:pt x="731" y="280"/>
                </a:cubicBezTo>
                <a:cubicBezTo>
                  <a:pt x="732" y="281"/>
                  <a:pt x="732" y="282"/>
                  <a:pt x="732" y="282"/>
                </a:cubicBezTo>
                <a:close/>
                <a:moveTo>
                  <a:pt x="701" y="317"/>
                </a:moveTo>
                <a:cubicBezTo>
                  <a:pt x="698" y="316"/>
                  <a:pt x="696" y="310"/>
                  <a:pt x="700" y="312"/>
                </a:cubicBezTo>
                <a:cubicBezTo>
                  <a:pt x="704" y="313"/>
                  <a:pt x="701" y="307"/>
                  <a:pt x="704" y="305"/>
                </a:cubicBezTo>
                <a:cubicBezTo>
                  <a:pt x="707" y="304"/>
                  <a:pt x="707" y="308"/>
                  <a:pt x="705" y="310"/>
                </a:cubicBezTo>
                <a:cubicBezTo>
                  <a:pt x="702" y="312"/>
                  <a:pt x="706" y="314"/>
                  <a:pt x="708" y="316"/>
                </a:cubicBezTo>
                <a:cubicBezTo>
                  <a:pt x="709" y="318"/>
                  <a:pt x="707" y="319"/>
                  <a:pt x="703" y="321"/>
                </a:cubicBezTo>
                <a:cubicBezTo>
                  <a:pt x="700" y="323"/>
                  <a:pt x="704" y="317"/>
                  <a:pt x="701" y="317"/>
                </a:cubicBezTo>
                <a:close/>
                <a:moveTo>
                  <a:pt x="689" y="316"/>
                </a:moveTo>
                <a:cubicBezTo>
                  <a:pt x="691" y="316"/>
                  <a:pt x="698" y="321"/>
                  <a:pt x="695" y="324"/>
                </a:cubicBezTo>
                <a:cubicBezTo>
                  <a:pt x="692" y="326"/>
                  <a:pt x="688" y="316"/>
                  <a:pt x="689" y="316"/>
                </a:cubicBezTo>
                <a:close/>
                <a:moveTo>
                  <a:pt x="540" y="895"/>
                </a:moveTo>
                <a:cubicBezTo>
                  <a:pt x="539" y="893"/>
                  <a:pt x="535" y="895"/>
                  <a:pt x="531" y="895"/>
                </a:cubicBezTo>
                <a:cubicBezTo>
                  <a:pt x="527" y="895"/>
                  <a:pt x="534" y="896"/>
                  <a:pt x="530" y="900"/>
                </a:cubicBezTo>
                <a:cubicBezTo>
                  <a:pt x="525" y="903"/>
                  <a:pt x="531" y="898"/>
                  <a:pt x="524" y="897"/>
                </a:cubicBezTo>
                <a:cubicBezTo>
                  <a:pt x="516" y="897"/>
                  <a:pt x="520" y="896"/>
                  <a:pt x="524" y="894"/>
                </a:cubicBezTo>
                <a:cubicBezTo>
                  <a:pt x="528" y="892"/>
                  <a:pt x="529" y="894"/>
                  <a:pt x="531" y="892"/>
                </a:cubicBezTo>
                <a:cubicBezTo>
                  <a:pt x="533" y="890"/>
                  <a:pt x="531" y="888"/>
                  <a:pt x="526" y="888"/>
                </a:cubicBezTo>
                <a:cubicBezTo>
                  <a:pt x="521" y="888"/>
                  <a:pt x="515" y="879"/>
                  <a:pt x="522" y="879"/>
                </a:cubicBezTo>
                <a:cubicBezTo>
                  <a:pt x="528" y="878"/>
                  <a:pt x="527" y="886"/>
                  <a:pt x="529" y="887"/>
                </a:cubicBezTo>
                <a:cubicBezTo>
                  <a:pt x="531" y="888"/>
                  <a:pt x="529" y="885"/>
                  <a:pt x="532" y="885"/>
                </a:cubicBezTo>
                <a:cubicBezTo>
                  <a:pt x="534" y="884"/>
                  <a:pt x="535" y="883"/>
                  <a:pt x="531" y="880"/>
                </a:cubicBezTo>
                <a:cubicBezTo>
                  <a:pt x="527" y="877"/>
                  <a:pt x="531" y="875"/>
                  <a:pt x="532" y="872"/>
                </a:cubicBezTo>
                <a:cubicBezTo>
                  <a:pt x="534" y="869"/>
                  <a:pt x="534" y="871"/>
                  <a:pt x="537" y="873"/>
                </a:cubicBezTo>
                <a:cubicBezTo>
                  <a:pt x="540" y="876"/>
                  <a:pt x="537" y="877"/>
                  <a:pt x="541" y="877"/>
                </a:cubicBezTo>
                <a:cubicBezTo>
                  <a:pt x="545" y="877"/>
                  <a:pt x="543" y="880"/>
                  <a:pt x="545" y="879"/>
                </a:cubicBezTo>
                <a:cubicBezTo>
                  <a:pt x="547" y="878"/>
                  <a:pt x="546" y="876"/>
                  <a:pt x="542" y="874"/>
                </a:cubicBezTo>
                <a:cubicBezTo>
                  <a:pt x="538" y="871"/>
                  <a:pt x="542" y="872"/>
                  <a:pt x="538" y="867"/>
                </a:cubicBezTo>
                <a:cubicBezTo>
                  <a:pt x="534" y="862"/>
                  <a:pt x="539" y="862"/>
                  <a:pt x="541" y="866"/>
                </a:cubicBezTo>
                <a:cubicBezTo>
                  <a:pt x="543" y="870"/>
                  <a:pt x="546" y="869"/>
                  <a:pt x="548" y="867"/>
                </a:cubicBezTo>
                <a:cubicBezTo>
                  <a:pt x="551" y="866"/>
                  <a:pt x="549" y="865"/>
                  <a:pt x="552" y="863"/>
                </a:cubicBezTo>
                <a:cubicBezTo>
                  <a:pt x="556" y="861"/>
                  <a:pt x="555" y="864"/>
                  <a:pt x="556" y="866"/>
                </a:cubicBezTo>
                <a:cubicBezTo>
                  <a:pt x="558" y="869"/>
                  <a:pt x="557" y="871"/>
                  <a:pt x="556" y="875"/>
                </a:cubicBezTo>
                <a:cubicBezTo>
                  <a:pt x="554" y="878"/>
                  <a:pt x="555" y="880"/>
                  <a:pt x="556" y="881"/>
                </a:cubicBezTo>
                <a:cubicBezTo>
                  <a:pt x="557" y="882"/>
                  <a:pt x="556" y="880"/>
                  <a:pt x="557" y="876"/>
                </a:cubicBezTo>
                <a:cubicBezTo>
                  <a:pt x="559" y="873"/>
                  <a:pt x="557" y="870"/>
                  <a:pt x="559" y="869"/>
                </a:cubicBezTo>
                <a:cubicBezTo>
                  <a:pt x="561" y="868"/>
                  <a:pt x="562" y="864"/>
                  <a:pt x="564" y="866"/>
                </a:cubicBezTo>
                <a:cubicBezTo>
                  <a:pt x="567" y="868"/>
                  <a:pt x="562" y="870"/>
                  <a:pt x="562" y="873"/>
                </a:cubicBezTo>
                <a:cubicBezTo>
                  <a:pt x="562" y="876"/>
                  <a:pt x="562" y="876"/>
                  <a:pt x="560" y="879"/>
                </a:cubicBezTo>
                <a:cubicBezTo>
                  <a:pt x="558" y="882"/>
                  <a:pt x="560" y="882"/>
                  <a:pt x="563" y="885"/>
                </a:cubicBezTo>
                <a:cubicBezTo>
                  <a:pt x="567" y="887"/>
                  <a:pt x="564" y="887"/>
                  <a:pt x="561" y="890"/>
                </a:cubicBezTo>
                <a:cubicBezTo>
                  <a:pt x="558" y="892"/>
                  <a:pt x="558" y="892"/>
                  <a:pt x="558" y="896"/>
                </a:cubicBezTo>
                <a:cubicBezTo>
                  <a:pt x="559" y="899"/>
                  <a:pt x="565" y="895"/>
                  <a:pt x="563" y="899"/>
                </a:cubicBezTo>
                <a:cubicBezTo>
                  <a:pt x="561" y="903"/>
                  <a:pt x="559" y="899"/>
                  <a:pt x="556" y="899"/>
                </a:cubicBezTo>
                <a:cubicBezTo>
                  <a:pt x="554" y="899"/>
                  <a:pt x="556" y="902"/>
                  <a:pt x="553" y="904"/>
                </a:cubicBezTo>
                <a:cubicBezTo>
                  <a:pt x="549" y="905"/>
                  <a:pt x="549" y="899"/>
                  <a:pt x="547" y="898"/>
                </a:cubicBezTo>
                <a:cubicBezTo>
                  <a:pt x="544" y="896"/>
                  <a:pt x="546" y="899"/>
                  <a:pt x="542" y="901"/>
                </a:cubicBezTo>
                <a:cubicBezTo>
                  <a:pt x="537" y="902"/>
                  <a:pt x="541" y="898"/>
                  <a:pt x="540" y="895"/>
                </a:cubicBezTo>
                <a:close/>
                <a:moveTo>
                  <a:pt x="535" y="905"/>
                </a:moveTo>
                <a:cubicBezTo>
                  <a:pt x="535" y="905"/>
                  <a:pt x="530" y="901"/>
                  <a:pt x="535" y="901"/>
                </a:cubicBezTo>
                <a:cubicBezTo>
                  <a:pt x="539" y="902"/>
                  <a:pt x="535" y="905"/>
                  <a:pt x="535" y="905"/>
                </a:cubicBezTo>
                <a:close/>
                <a:moveTo>
                  <a:pt x="569" y="888"/>
                </a:moveTo>
                <a:cubicBezTo>
                  <a:pt x="565" y="888"/>
                  <a:pt x="567" y="883"/>
                  <a:pt x="563" y="882"/>
                </a:cubicBezTo>
                <a:cubicBezTo>
                  <a:pt x="559" y="880"/>
                  <a:pt x="562" y="879"/>
                  <a:pt x="564" y="875"/>
                </a:cubicBezTo>
                <a:cubicBezTo>
                  <a:pt x="566" y="872"/>
                  <a:pt x="568" y="868"/>
                  <a:pt x="570" y="869"/>
                </a:cubicBezTo>
                <a:cubicBezTo>
                  <a:pt x="571" y="870"/>
                  <a:pt x="570" y="875"/>
                  <a:pt x="572" y="877"/>
                </a:cubicBezTo>
                <a:cubicBezTo>
                  <a:pt x="574" y="879"/>
                  <a:pt x="578" y="876"/>
                  <a:pt x="578" y="881"/>
                </a:cubicBezTo>
                <a:cubicBezTo>
                  <a:pt x="578" y="886"/>
                  <a:pt x="575" y="881"/>
                  <a:pt x="573" y="883"/>
                </a:cubicBezTo>
                <a:cubicBezTo>
                  <a:pt x="570" y="885"/>
                  <a:pt x="574" y="887"/>
                  <a:pt x="569" y="888"/>
                </a:cubicBezTo>
                <a:close/>
                <a:moveTo>
                  <a:pt x="576" y="850"/>
                </a:moveTo>
                <a:cubicBezTo>
                  <a:pt x="576" y="850"/>
                  <a:pt x="579" y="845"/>
                  <a:pt x="579" y="850"/>
                </a:cubicBezTo>
                <a:cubicBezTo>
                  <a:pt x="580" y="854"/>
                  <a:pt x="582" y="859"/>
                  <a:pt x="578" y="856"/>
                </a:cubicBezTo>
                <a:cubicBezTo>
                  <a:pt x="574" y="853"/>
                  <a:pt x="576" y="850"/>
                  <a:pt x="576" y="850"/>
                </a:cubicBezTo>
                <a:close/>
                <a:moveTo>
                  <a:pt x="558" y="853"/>
                </a:moveTo>
                <a:cubicBezTo>
                  <a:pt x="561" y="855"/>
                  <a:pt x="558" y="863"/>
                  <a:pt x="558" y="863"/>
                </a:cubicBezTo>
                <a:cubicBezTo>
                  <a:pt x="557" y="860"/>
                  <a:pt x="554" y="864"/>
                  <a:pt x="555" y="860"/>
                </a:cubicBezTo>
                <a:cubicBezTo>
                  <a:pt x="557" y="855"/>
                  <a:pt x="555" y="851"/>
                  <a:pt x="558" y="853"/>
                </a:cubicBezTo>
                <a:close/>
                <a:moveTo>
                  <a:pt x="529" y="868"/>
                </a:moveTo>
                <a:cubicBezTo>
                  <a:pt x="526" y="871"/>
                  <a:pt x="528" y="865"/>
                  <a:pt x="530" y="864"/>
                </a:cubicBezTo>
                <a:cubicBezTo>
                  <a:pt x="531" y="863"/>
                  <a:pt x="533" y="865"/>
                  <a:pt x="529" y="868"/>
                </a:cubicBezTo>
                <a:close/>
                <a:moveTo>
                  <a:pt x="522" y="871"/>
                </a:moveTo>
                <a:cubicBezTo>
                  <a:pt x="524" y="869"/>
                  <a:pt x="528" y="872"/>
                  <a:pt x="528" y="876"/>
                </a:cubicBezTo>
                <a:cubicBezTo>
                  <a:pt x="528" y="879"/>
                  <a:pt x="520" y="872"/>
                  <a:pt x="522" y="871"/>
                </a:cubicBezTo>
                <a:close/>
                <a:moveTo>
                  <a:pt x="511" y="859"/>
                </a:moveTo>
                <a:cubicBezTo>
                  <a:pt x="513" y="858"/>
                  <a:pt x="514" y="864"/>
                  <a:pt x="517" y="864"/>
                </a:cubicBezTo>
                <a:cubicBezTo>
                  <a:pt x="519" y="865"/>
                  <a:pt x="519" y="859"/>
                  <a:pt x="523" y="861"/>
                </a:cubicBezTo>
                <a:cubicBezTo>
                  <a:pt x="527" y="864"/>
                  <a:pt x="523" y="864"/>
                  <a:pt x="520" y="866"/>
                </a:cubicBezTo>
                <a:cubicBezTo>
                  <a:pt x="517" y="868"/>
                  <a:pt x="520" y="869"/>
                  <a:pt x="517" y="870"/>
                </a:cubicBezTo>
                <a:cubicBezTo>
                  <a:pt x="513" y="872"/>
                  <a:pt x="512" y="864"/>
                  <a:pt x="512" y="864"/>
                </a:cubicBezTo>
                <a:cubicBezTo>
                  <a:pt x="512" y="864"/>
                  <a:pt x="509" y="861"/>
                  <a:pt x="511" y="859"/>
                </a:cubicBezTo>
                <a:close/>
                <a:moveTo>
                  <a:pt x="515" y="877"/>
                </a:moveTo>
                <a:cubicBezTo>
                  <a:pt x="511" y="879"/>
                  <a:pt x="514" y="875"/>
                  <a:pt x="516" y="873"/>
                </a:cubicBezTo>
                <a:cubicBezTo>
                  <a:pt x="516" y="873"/>
                  <a:pt x="519" y="875"/>
                  <a:pt x="515" y="877"/>
                </a:cubicBezTo>
                <a:close/>
                <a:moveTo>
                  <a:pt x="514" y="901"/>
                </a:moveTo>
                <a:cubicBezTo>
                  <a:pt x="514" y="899"/>
                  <a:pt x="513" y="896"/>
                  <a:pt x="515" y="896"/>
                </a:cubicBezTo>
                <a:cubicBezTo>
                  <a:pt x="518" y="895"/>
                  <a:pt x="520" y="899"/>
                  <a:pt x="519" y="902"/>
                </a:cubicBezTo>
                <a:cubicBezTo>
                  <a:pt x="517" y="905"/>
                  <a:pt x="518" y="906"/>
                  <a:pt x="513" y="905"/>
                </a:cubicBezTo>
                <a:cubicBezTo>
                  <a:pt x="509" y="903"/>
                  <a:pt x="515" y="902"/>
                  <a:pt x="514" y="901"/>
                </a:cubicBezTo>
                <a:close/>
                <a:moveTo>
                  <a:pt x="503" y="965"/>
                </a:moveTo>
                <a:cubicBezTo>
                  <a:pt x="503" y="965"/>
                  <a:pt x="503" y="966"/>
                  <a:pt x="502" y="966"/>
                </a:cubicBezTo>
                <a:cubicBezTo>
                  <a:pt x="502" y="966"/>
                  <a:pt x="501" y="966"/>
                  <a:pt x="500" y="966"/>
                </a:cubicBezTo>
                <a:cubicBezTo>
                  <a:pt x="501" y="965"/>
                  <a:pt x="502" y="964"/>
                  <a:pt x="502" y="961"/>
                </a:cubicBezTo>
                <a:cubicBezTo>
                  <a:pt x="502" y="958"/>
                  <a:pt x="505" y="954"/>
                  <a:pt x="509" y="957"/>
                </a:cubicBezTo>
                <a:cubicBezTo>
                  <a:pt x="512" y="960"/>
                  <a:pt x="506" y="961"/>
                  <a:pt x="503" y="965"/>
                </a:cubicBezTo>
                <a:close/>
                <a:moveTo>
                  <a:pt x="595" y="1503"/>
                </a:moveTo>
                <a:cubicBezTo>
                  <a:pt x="598" y="1505"/>
                  <a:pt x="596" y="1515"/>
                  <a:pt x="591" y="1519"/>
                </a:cubicBezTo>
                <a:cubicBezTo>
                  <a:pt x="585" y="1522"/>
                  <a:pt x="592" y="1509"/>
                  <a:pt x="592" y="1509"/>
                </a:cubicBezTo>
                <a:cubicBezTo>
                  <a:pt x="592" y="1509"/>
                  <a:pt x="591" y="1502"/>
                  <a:pt x="595" y="1503"/>
                </a:cubicBezTo>
                <a:close/>
                <a:moveTo>
                  <a:pt x="589" y="1578"/>
                </a:moveTo>
                <a:cubicBezTo>
                  <a:pt x="593" y="1573"/>
                  <a:pt x="596" y="1577"/>
                  <a:pt x="596" y="1577"/>
                </a:cubicBezTo>
                <a:cubicBezTo>
                  <a:pt x="592" y="1581"/>
                  <a:pt x="598" y="1579"/>
                  <a:pt x="601" y="1583"/>
                </a:cubicBezTo>
                <a:cubicBezTo>
                  <a:pt x="603" y="1588"/>
                  <a:pt x="611" y="1585"/>
                  <a:pt x="607" y="1589"/>
                </a:cubicBezTo>
                <a:cubicBezTo>
                  <a:pt x="602" y="1594"/>
                  <a:pt x="602" y="1588"/>
                  <a:pt x="599" y="1586"/>
                </a:cubicBezTo>
                <a:cubicBezTo>
                  <a:pt x="596" y="1584"/>
                  <a:pt x="584" y="1583"/>
                  <a:pt x="589" y="1578"/>
                </a:cubicBezTo>
                <a:close/>
                <a:moveTo>
                  <a:pt x="606" y="1584"/>
                </a:moveTo>
                <a:cubicBezTo>
                  <a:pt x="600" y="1587"/>
                  <a:pt x="603" y="1573"/>
                  <a:pt x="607" y="1571"/>
                </a:cubicBezTo>
                <a:cubicBezTo>
                  <a:pt x="607" y="1571"/>
                  <a:pt x="611" y="1581"/>
                  <a:pt x="606" y="1584"/>
                </a:cubicBezTo>
                <a:close/>
                <a:moveTo>
                  <a:pt x="813" y="1572"/>
                </a:moveTo>
                <a:cubicBezTo>
                  <a:pt x="817" y="1572"/>
                  <a:pt x="817" y="1572"/>
                  <a:pt x="817" y="1572"/>
                </a:cubicBezTo>
                <a:cubicBezTo>
                  <a:pt x="815" y="1575"/>
                  <a:pt x="812" y="1578"/>
                  <a:pt x="810" y="1578"/>
                </a:cubicBezTo>
                <a:cubicBezTo>
                  <a:pt x="806" y="1578"/>
                  <a:pt x="811" y="1575"/>
                  <a:pt x="813" y="1572"/>
                </a:cubicBezTo>
                <a:close/>
                <a:moveTo>
                  <a:pt x="976" y="123"/>
                </a:moveTo>
                <a:cubicBezTo>
                  <a:pt x="976" y="123"/>
                  <a:pt x="977" y="124"/>
                  <a:pt x="979" y="126"/>
                </a:cubicBezTo>
                <a:cubicBezTo>
                  <a:pt x="979" y="126"/>
                  <a:pt x="979" y="126"/>
                  <a:pt x="979" y="126"/>
                </a:cubicBezTo>
                <a:cubicBezTo>
                  <a:pt x="978" y="126"/>
                  <a:pt x="977" y="126"/>
                  <a:pt x="976" y="126"/>
                </a:cubicBezTo>
                <a:cubicBezTo>
                  <a:pt x="976" y="125"/>
                  <a:pt x="975" y="124"/>
                  <a:pt x="976" y="123"/>
                </a:cubicBezTo>
                <a:close/>
                <a:moveTo>
                  <a:pt x="972" y="106"/>
                </a:moveTo>
                <a:cubicBezTo>
                  <a:pt x="972" y="106"/>
                  <a:pt x="974" y="110"/>
                  <a:pt x="971" y="110"/>
                </a:cubicBezTo>
                <a:cubicBezTo>
                  <a:pt x="968" y="111"/>
                  <a:pt x="969" y="108"/>
                  <a:pt x="972" y="106"/>
                </a:cubicBezTo>
                <a:close/>
                <a:moveTo>
                  <a:pt x="968" y="116"/>
                </a:moveTo>
                <a:cubicBezTo>
                  <a:pt x="969" y="117"/>
                  <a:pt x="972" y="119"/>
                  <a:pt x="971" y="122"/>
                </a:cubicBezTo>
                <a:cubicBezTo>
                  <a:pt x="969" y="124"/>
                  <a:pt x="971" y="124"/>
                  <a:pt x="970" y="125"/>
                </a:cubicBezTo>
                <a:cubicBezTo>
                  <a:pt x="968" y="126"/>
                  <a:pt x="970" y="121"/>
                  <a:pt x="969" y="120"/>
                </a:cubicBezTo>
                <a:cubicBezTo>
                  <a:pt x="967" y="119"/>
                  <a:pt x="968" y="116"/>
                  <a:pt x="968" y="116"/>
                </a:cubicBezTo>
                <a:close/>
                <a:moveTo>
                  <a:pt x="883" y="118"/>
                </a:moveTo>
                <a:cubicBezTo>
                  <a:pt x="886" y="118"/>
                  <a:pt x="884" y="123"/>
                  <a:pt x="882" y="123"/>
                </a:cubicBezTo>
                <a:cubicBezTo>
                  <a:pt x="880" y="123"/>
                  <a:pt x="881" y="118"/>
                  <a:pt x="883" y="118"/>
                </a:cubicBezTo>
                <a:close/>
                <a:moveTo>
                  <a:pt x="881" y="87"/>
                </a:moveTo>
                <a:cubicBezTo>
                  <a:pt x="881" y="87"/>
                  <a:pt x="882" y="89"/>
                  <a:pt x="880" y="90"/>
                </a:cubicBezTo>
                <a:cubicBezTo>
                  <a:pt x="878" y="92"/>
                  <a:pt x="881" y="88"/>
                  <a:pt x="881" y="87"/>
                </a:cubicBezTo>
                <a:close/>
                <a:moveTo>
                  <a:pt x="877" y="155"/>
                </a:moveTo>
                <a:cubicBezTo>
                  <a:pt x="874" y="155"/>
                  <a:pt x="878" y="151"/>
                  <a:pt x="881" y="150"/>
                </a:cubicBezTo>
                <a:cubicBezTo>
                  <a:pt x="884" y="149"/>
                  <a:pt x="883" y="144"/>
                  <a:pt x="883" y="144"/>
                </a:cubicBezTo>
                <a:cubicBezTo>
                  <a:pt x="883" y="144"/>
                  <a:pt x="883" y="141"/>
                  <a:pt x="881" y="140"/>
                </a:cubicBezTo>
                <a:cubicBezTo>
                  <a:pt x="878" y="139"/>
                  <a:pt x="881" y="135"/>
                  <a:pt x="882" y="135"/>
                </a:cubicBezTo>
                <a:cubicBezTo>
                  <a:pt x="884" y="135"/>
                  <a:pt x="886" y="138"/>
                  <a:pt x="884" y="140"/>
                </a:cubicBezTo>
                <a:cubicBezTo>
                  <a:pt x="883" y="141"/>
                  <a:pt x="885" y="147"/>
                  <a:pt x="886" y="149"/>
                </a:cubicBezTo>
                <a:cubicBezTo>
                  <a:pt x="888" y="152"/>
                  <a:pt x="887" y="156"/>
                  <a:pt x="884" y="154"/>
                </a:cubicBezTo>
                <a:cubicBezTo>
                  <a:pt x="881" y="152"/>
                  <a:pt x="884" y="161"/>
                  <a:pt x="881" y="159"/>
                </a:cubicBezTo>
                <a:cubicBezTo>
                  <a:pt x="878" y="158"/>
                  <a:pt x="878" y="166"/>
                  <a:pt x="874" y="166"/>
                </a:cubicBezTo>
                <a:cubicBezTo>
                  <a:pt x="870" y="166"/>
                  <a:pt x="877" y="162"/>
                  <a:pt x="874" y="162"/>
                </a:cubicBezTo>
                <a:cubicBezTo>
                  <a:pt x="872" y="162"/>
                  <a:pt x="879" y="155"/>
                  <a:pt x="877" y="155"/>
                </a:cubicBezTo>
                <a:close/>
                <a:moveTo>
                  <a:pt x="873" y="114"/>
                </a:moveTo>
                <a:cubicBezTo>
                  <a:pt x="874" y="114"/>
                  <a:pt x="876" y="114"/>
                  <a:pt x="875" y="117"/>
                </a:cubicBezTo>
                <a:cubicBezTo>
                  <a:pt x="875" y="119"/>
                  <a:pt x="875" y="122"/>
                  <a:pt x="873" y="119"/>
                </a:cubicBezTo>
                <a:cubicBezTo>
                  <a:pt x="871" y="116"/>
                  <a:pt x="872" y="114"/>
                  <a:pt x="873" y="114"/>
                </a:cubicBezTo>
                <a:close/>
                <a:moveTo>
                  <a:pt x="863" y="194"/>
                </a:moveTo>
                <a:cubicBezTo>
                  <a:pt x="862" y="194"/>
                  <a:pt x="861" y="193"/>
                  <a:pt x="859" y="193"/>
                </a:cubicBezTo>
                <a:cubicBezTo>
                  <a:pt x="860" y="192"/>
                  <a:pt x="860" y="192"/>
                  <a:pt x="861" y="192"/>
                </a:cubicBezTo>
                <a:cubicBezTo>
                  <a:pt x="865" y="191"/>
                  <a:pt x="865" y="193"/>
                  <a:pt x="863" y="194"/>
                </a:cubicBezTo>
                <a:close/>
                <a:moveTo>
                  <a:pt x="850" y="88"/>
                </a:moveTo>
                <a:cubicBezTo>
                  <a:pt x="851" y="84"/>
                  <a:pt x="852" y="88"/>
                  <a:pt x="850" y="91"/>
                </a:cubicBezTo>
                <a:cubicBezTo>
                  <a:pt x="849" y="95"/>
                  <a:pt x="853" y="93"/>
                  <a:pt x="855" y="94"/>
                </a:cubicBezTo>
                <a:cubicBezTo>
                  <a:pt x="857" y="95"/>
                  <a:pt x="859" y="92"/>
                  <a:pt x="857" y="90"/>
                </a:cubicBezTo>
                <a:cubicBezTo>
                  <a:pt x="855" y="87"/>
                  <a:pt x="858" y="87"/>
                  <a:pt x="862" y="87"/>
                </a:cubicBezTo>
                <a:cubicBezTo>
                  <a:pt x="862" y="87"/>
                  <a:pt x="864" y="88"/>
                  <a:pt x="863" y="91"/>
                </a:cubicBezTo>
                <a:cubicBezTo>
                  <a:pt x="863" y="93"/>
                  <a:pt x="860" y="95"/>
                  <a:pt x="857" y="95"/>
                </a:cubicBezTo>
                <a:cubicBezTo>
                  <a:pt x="853" y="95"/>
                  <a:pt x="855" y="99"/>
                  <a:pt x="853" y="100"/>
                </a:cubicBezTo>
                <a:cubicBezTo>
                  <a:pt x="851" y="100"/>
                  <a:pt x="854" y="95"/>
                  <a:pt x="851" y="95"/>
                </a:cubicBezTo>
                <a:cubicBezTo>
                  <a:pt x="847" y="94"/>
                  <a:pt x="849" y="91"/>
                  <a:pt x="850" y="88"/>
                </a:cubicBezTo>
                <a:close/>
                <a:moveTo>
                  <a:pt x="841" y="174"/>
                </a:moveTo>
                <a:cubicBezTo>
                  <a:pt x="841" y="174"/>
                  <a:pt x="843" y="176"/>
                  <a:pt x="840" y="177"/>
                </a:cubicBezTo>
                <a:cubicBezTo>
                  <a:pt x="838" y="178"/>
                  <a:pt x="839" y="175"/>
                  <a:pt x="841" y="174"/>
                </a:cubicBezTo>
                <a:close/>
                <a:moveTo>
                  <a:pt x="836" y="181"/>
                </a:moveTo>
                <a:cubicBezTo>
                  <a:pt x="836" y="181"/>
                  <a:pt x="836" y="182"/>
                  <a:pt x="836" y="183"/>
                </a:cubicBezTo>
                <a:cubicBezTo>
                  <a:pt x="835" y="182"/>
                  <a:pt x="835" y="182"/>
                  <a:pt x="834" y="182"/>
                </a:cubicBezTo>
                <a:cubicBezTo>
                  <a:pt x="835" y="182"/>
                  <a:pt x="835" y="181"/>
                  <a:pt x="836" y="181"/>
                </a:cubicBezTo>
                <a:close/>
                <a:moveTo>
                  <a:pt x="828" y="174"/>
                </a:moveTo>
                <a:cubicBezTo>
                  <a:pt x="828" y="174"/>
                  <a:pt x="828" y="176"/>
                  <a:pt x="829" y="175"/>
                </a:cubicBezTo>
                <a:cubicBezTo>
                  <a:pt x="830" y="175"/>
                  <a:pt x="830" y="177"/>
                  <a:pt x="830" y="180"/>
                </a:cubicBezTo>
                <a:cubicBezTo>
                  <a:pt x="829" y="180"/>
                  <a:pt x="829" y="180"/>
                  <a:pt x="828" y="179"/>
                </a:cubicBezTo>
                <a:cubicBezTo>
                  <a:pt x="828" y="179"/>
                  <a:pt x="828" y="179"/>
                  <a:pt x="828" y="179"/>
                </a:cubicBezTo>
                <a:cubicBezTo>
                  <a:pt x="825" y="178"/>
                  <a:pt x="825" y="175"/>
                  <a:pt x="828" y="174"/>
                </a:cubicBezTo>
                <a:close/>
                <a:moveTo>
                  <a:pt x="815" y="148"/>
                </a:moveTo>
                <a:cubicBezTo>
                  <a:pt x="817" y="146"/>
                  <a:pt x="819" y="149"/>
                  <a:pt x="817" y="151"/>
                </a:cubicBezTo>
                <a:cubicBezTo>
                  <a:pt x="816" y="154"/>
                  <a:pt x="813" y="149"/>
                  <a:pt x="815" y="148"/>
                </a:cubicBezTo>
                <a:close/>
                <a:moveTo>
                  <a:pt x="802" y="149"/>
                </a:moveTo>
                <a:cubicBezTo>
                  <a:pt x="802" y="149"/>
                  <a:pt x="805" y="150"/>
                  <a:pt x="803" y="152"/>
                </a:cubicBezTo>
                <a:cubicBezTo>
                  <a:pt x="802" y="153"/>
                  <a:pt x="801" y="151"/>
                  <a:pt x="802" y="149"/>
                </a:cubicBezTo>
                <a:close/>
                <a:moveTo>
                  <a:pt x="678" y="105"/>
                </a:moveTo>
                <a:cubicBezTo>
                  <a:pt x="680" y="102"/>
                  <a:pt x="678" y="101"/>
                  <a:pt x="680" y="100"/>
                </a:cubicBezTo>
                <a:cubicBezTo>
                  <a:pt x="681" y="99"/>
                  <a:pt x="680" y="105"/>
                  <a:pt x="683" y="106"/>
                </a:cubicBezTo>
                <a:cubicBezTo>
                  <a:pt x="687" y="106"/>
                  <a:pt x="689" y="110"/>
                  <a:pt x="687" y="112"/>
                </a:cubicBezTo>
                <a:cubicBezTo>
                  <a:pt x="684" y="114"/>
                  <a:pt x="687" y="120"/>
                  <a:pt x="684" y="118"/>
                </a:cubicBezTo>
                <a:cubicBezTo>
                  <a:pt x="681" y="117"/>
                  <a:pt x="686" y="113"/>
                  <a:pt x="683" y="110"/>
                </a:cubicBezTo>
                <a:cubicBezTo>
                  <a:pt x="680" y="107"/>
                  <a:pt x="676" y="107"/>
                  <a:pt x="678" y="105"/>
                </a:cubicBezTo>
                <a:close/>
                <a:moveTo>
                  <a:pt x="669" y="173"/>
                </a:moveTo>
                <a:cubicBezTo>
                  <a:pt x="666" y="174"/>
                  <a:pt x="669" y="168"/>
                  <a:pt x="671" y="166"/>
                </a:cubicBezTo>
                <a:cubicBezTo>
                  <a:pt x="671" y="166"/>
                  <a:pt x="671" y="163"/>
                  <a:pt x="674" y="163"/>
                </a:cubicBezTo>
                <a:cubicBezTo>
                  <a:pt x="674" y="163"/>
                  <a:pt x="674" y="163"/>
                  <a:pt x="675" y="163"/>
                </a:cubicBezTo>
                <a:cubicBezTo>
                  <a:pt x="673" y="166"/>
                  <a:pt x="672" y="167"/>
                  <a:pt x="672" y="168"/>
                </a:cubicBezTo>
                <a:cubicBezTo>
                  <a:pt x="669" y="170"/>
                  <a:pt x="673" y="171"/>
                  <a:pt x="669" y="173"/>
                </a:cubicBezTo>
                <a:close/>
                <a:moveTo>
                  <a:pt x="681" y="308"/>
                </a:moveTo>
                <a:cubicBezTo>
                  <a:pt x="682" y="308"/>
                  <a:pt x="685" y="311"/>
                  <a:pt x="682" y="313"/>
                </a:cubicBezTo>
                <a:cubicBezTo>
                  <a:pt x="680" y="315"/>
                  <a:pt x="679" y="309"/>
                  <a:pt x="681" y="308"/>
                </a:cubicBezTo>
                <a:close/>
                <a:moveTo>
                  <a:pt x="682" y="326"/>
                </a:moveTo>
                <a:cubicBezTo>
                  <a:pt x="679" y="325"/>
                  <a:pt x="678" y="329"/>
                  <a:pt x="674" y="329"/>
                </a:cubicBezTo>
                <a:cubicBezTo>
                  <a:pt x="670" y="330"/>
                  <a:pt x="672" y="335"/>
                  <a:pt x="669" y="335"/>
                </a:cubicBezTo>
                <a:cubicBezTo>
                  <a:pt x="666" y="334"/>
                  <a:pt x="671" y="330"/>
                  <a:pt x="666" y="331"/>
                </a:cubicBezTo>
                <a:cubicBezTo>
                  <a:pt x="661" y="331"/>
                  <a:pt x="665" y="327"/>
                  <a:pt x="668" y="324"/>
                </a:cubicBezTo>
                <a:cubicBezTo>
                  <a:pt x="671" y="322"/>
                  <a:pt x="673" y="327"/>
                  <a:pt x="675" y="327"/>
                </a:cubicBezTo>
                <a:cubicBezTo>
                  <a:pt x="677" y="327"/>
                  <a:pt x="677" y="323"/>
                  <a:pt x="674" y="322"/>
                </a:cubicBezTo>
                <a:cubicBezTo>
                  <a:pt x="671" y="322"/>
                  <a:pt x="673" y="318"/>
                  <a:pt x="676" y="316"/>
                </a:cubicBezTo>
                <a:cubicBezTo>
                  <a:pt x="676" y="316"/>
                  <a:pt x="682" y="315"/>
                  <a:pt x="680" y="318"/>
                </a:cubicBezTo>
                <a:cubicBezTo>
                  <a:pt x="678" y="321"/>
                  <a:pt x="682" y="320"/>
                  <a:pt x="687" y="323"/>
                </a:cubicBezTo>
                <a:cubicBezTo>
                  <a:pt x="692" y="327"/>
                  <a:pt x="685" y="327"/>
                  <a:pt x="682" y="326"/>
                </a:cubicBezTo>
                <a:close/>
                <a:moveTo>
                  <a:pt x="605" y="417"/>
                </a:moveTo>
                <a:cubicBezTo>
                  <a:pt x="602" y="419"/>
                  <a:pt x="604" y="413"/>
                  <a:pt x="602" y="412"/>
                </a:cubicBezTo>
                <a:cubicBezTo>
                  <a:pt x="599" y="412"/>
                  <a:pt x="598" y="409"/>
                  <a:pt x="600" y="408"/>
                </a:cubicBezTo>
                <a:cubicBezTo>
                  <a:pt x="600" y="408"/>
                  <a:pt x="602" y="408"/>
                  <a:pt x="604" y="409"/>
                </a:cubicBezTo>
                <a:cubicBezTo>
                  <a:pt x="605" y="410"/>
                  <a:pt x="605" y="404"/>
                  <a:pt x="608" y="404"/>
                </a:cubicBezTo>
                <a:cubicBezTo>
                  <a:pt x="612" y="404"/>
                  <a:pt x="610" y="408"/>
                  <a:pt x="607" y="410"/>
                </a:cubicBezTo>
                <a:cubicBezTo>
                  <a:pt x="605" y="412"/>
                  <a:pt x="609" y="414"/>
                  <a:pt x="605" y="417"/>
                </a:cubicBezTo>
                <a:close/>
                <a:moveTo>
                  <a:pt x="552" y="454"/>
                </a:moveTo>
                <a:cubicBezTo>
                  <a:pt x="549" y="455"/>
                  <a:pt x="551" y="449"/>
                  <a:pt x="552" y="450"/>
                </a:cubicBezTo>
                <a:cubicBezTo>
                  <a:pt x="553" y="450"/>
                  <a:pt x="554" y="452"/>
                  <a:pt x="552" y="454"/>
                </a:cubicBezTo>
                <a:close/>
                <a:moveTo>
                  <a:pt x="548" y="437"/>
                </a:moveTo>
                <a:cubicBezTo>
                  <a:pt x="551" y="436"/>
                  <a:pt x="550" y="438"/>
                  <a:pt x="551" y="440"/>
                </a:cubicBezTo>
                <a:cubicBezTo>
                  <a:pt x="553" y="442"/>
                  <a:pt x="553" y="444"/>
                  <a:pt x="550" y="444"/>
                </a:cubicBezTo>
                <a:cubicBezTo>
                  <a:pt x="547" y="445"/>
                  <a:pt x="549" y="441"/>
                  <a:pt x="544" y="441"/>
                </a:cubicBezTo>
                <a:cubicBezTo>
                  <a:pt x="539" y="442"/>
                  <a:pt x="542" y="438"/>
                  <a:pt x="544" y="437"/>
                </a:cubicBezTo>
                <a:cubicBezTo>
                  <a:pt x="544" y="437"/>
                  <a:pt x="544" y="438"/>
                  <a:pt x="548" y="437"/>
                </a:cubicBezTo>
                <a:close/>
                <a:moveTo>
                  <a:pt x="541" y="398"/>
                </a:moveTo>
                <a:cubicBezTo>
                  <a:pt x="543" y="397"/>
                  <a:pt x="543" y="399"/>
                  <a:pt x="544" y="401"/>
                </a:cubicBezTo>
                <a:cubicBezTo>
                  <a:pt x="546" y="403"/>
                  <a:pt x="547" y="403"/>
                  <a:pt x="544" y="406"/>
                </a:cubicBezTo>
                <a:cubicBezTo>
                  <a:pt x="542" y="409"/>
                  <a:pt x="544" y="403"/>
                  <a:pt x="542" y="402"/>
                </a:cubicBezTo>
                <a:cubicBezTo>
                  <a:pt x="539" y="401"/>
                  <a:pt x="539" y="398"/>
                  <a:pt x="541" y="398"/>
                </a:cubicBezTo>
                <a:close/>
                <a:moveTo>
                  <a:pt x="538" y="412"/>
                </a:moveTo>
                <a:cubicBezTo>
                  <a:pt x="540" y="412"/>
                  <a:pt x="539" y="414"/>
                  <a:pt x="541" y="415"/>
                </a:cubicBezTo>
                <a:cubicBezTo>
                  <a:pt x="544" y="417"/>
                  <a:pt x="543" y="421"/>
                  <a:pt x="540" y="422"/>
                </a:cubicBezTo>
                <a:cubicBezTo>
                  <a:pt x="537" y="423"/>
                  <a:pt x="542" y="419"/>
                  <a:pt x="539" y="419"/>
                </a:cubicBezTo>
                <a:cubicBezTo>
                  <a:pt x="536" y="419"/>
                  <a:pt x="536" y="412"/>
                  <a:pt x="538" y="412"/>
                </a:cubicBezTo>
                <a:close/>
                <a:moveTo>
                  <a:pt x="531" y="386"/>
                </a:moveTo>
                <a:cubicBezTo>
                  <a:pt x="533" y="385"/>
                  <a:pt x="538" y="392"/>
                  <a:pt x="535" y="394"/>
                </a:cubicBezTo>
                <a:cubicBezTo>
                  <a:pt x="533" y="396"/>
                  <a:pt x="534" y="391"/>
                  <a:pt x="531" y="390"/>
                </a:cubicBezTo>
                <a:cubicBezTo>
                  <a:pt x="527" y="389"/>
                  <a:pt x="529" y="386"/>
                  <a:pt x="531" y="386"/>
                </a:cubicBezTo>
                <a:close/>
                <a:moveTo>
                  <a:pt x="524" y="392"/>
                </a:moveTo>
                <a:cubicBezTo>
                  <a:pt x="526" y="391"/>
                  <a:pt x="529" y="393"/>
                  <a:pt x="528" y="396"/>
                </a:cubicBezTo>
                <a:cubicBezTo>
                  <a:pt x="528" y="399"/>
                  <a:pt x="529" y="398"/>
                  <a:pt x="532" y="399"/>
                </a:cubicBezTo>
                <a:cubicBezTo>
                  <a:pt x="534" y="400"/>
                  <a:pt x="537" y="399"/>
                  <a:pt x="536" y="402"/>
                </a:cubicBezTo>
                <a:cubicBezTo>
                  <a:pt x="534" y="405"/>
                  <a:pt x="531" y="401"/>
                  <a:pt x="528" y="402"/>
                </a:cubicBezTo>
                <a:cubicBezTo>
                  <a:pt x="525" y="404"/>
                  <a:pt x="527" y="398"/>
                  <a:pt x="526" y="397"/>
                </a:cubicBezTo>
                <a:cubicBezTo>
                  <a:pt x="524" y="396"/>
                  <a:pt x="523" y="393"/>
                  <a:pt x="524" y="392"/>
                </a:cubicBezTo>
                <a:close/>
                <a:moveTo>
                  <a:pt x="527" y="414"/>
                </a:moveTo>
                <a:cubicBezTo>
                  <a:pt x="528" y="413"/>
                  <a:pt x="529" y="412"/>
                  <a:pt x="530" y="412"/>
                </a:cubicBezTo>
                <a:cubicBezTo>
                  <a:pt x="532" y="412"/>
                  <a:pt x="532" y="414"/>
                  <a:pt x="530" y="415"/>
                </a:cubicBezTo>
                <a:cubicBezTo>
                  <a:pt x="528" y="416"/>
                  <a:pt x="529" y="419"/>
                  <a:pt x="525" y="418"/>
                </a:cubicBezTo>
                <a:cubicBezTo>
                  <a:pt x="520" y="417"/>
                  <a:pt x="527" y="416"/>
                  <a:pt x="527" y="414"/>
                </a:cubicBezTo>
                <a:close/>
                <a:moveTo>
                  <a:pt x="512" y="368"/>
                </a:moveTo>
                <a:cubicBezTo>
                  <a:pt x="508" y="367"/>
                  <a:pt x="518" y="363"/>
                  <a:pt x="516" y="363"/>
                </a:cubicBezTo>
                <a:cubicBezTo>
                  <a:pt x="514" y="363"/>
                  <a:pt x="515" y="358"/>
                  <a:pt x="517" y="357"/>
                </a:cubicBezTo>
                <a:cubicBezTo>
                  <a:pt x="519" y="357"/>
                  <a:pt x="519" y="359"/>
                  <a:pt x="521" y="361"/>
                </a:cubicBezTo>
                <a:cubicBezTo>
                  <a:pt x="523" y="363"/>
                  <a:pt x="520" y="365"/>
                  <a:pt x="517" y="366"/>
                </a:cubicBezTo>
                <a:cubicBezTo>
                  <a:pt x="514" y="367"/>
                  <a:pt x="516" y="370"/>
                  <a:pt x="512" y="368"/>
                </a:cubicBezTo>
                <a:close/>
                <a:moveTo>
                  <a:pt x="513" y="409"/>
                </a:moveTo>
                <a:cubicBezTo>
                  <a:pt x="513" y="409"/>
                  <a:pt x="514" y="410"/>
                  <a:pt x="515" y="410"/>
                </a:cubicBezTo>
                <a:cubicBezTo>
                  <a:pt x="517" y="410"/>
                  <a:pt x="516" y="412"/>
                  <a:pt x="515" y="416"/>
                </a:cubicBezTo>
                <a:cubicBezTo>
                  <a:pt x="513" y="419"/>
                  <a:pt x="514" y="415"/>
                  <a:pt x="513" y="413"/>
                </a:cubicBezTo>
                <a:cubicBezTo>
                  <a:pt x="511" y="412"/>
                  <a:pt x="512" y="411"/>
                  <a:pt x="513" y="409"/>
                </a:cubicBezTo>
                <a:close/>
                <a:moveTo>
                  <a:pt x="505" y="490"/>
                </a:moveTo>
                <a:cubicBezTo>
                  <a:pt x="507" y="490"/>
                  <a:pt x="508" y="492"/>
                  <a:pt x="505" y="493"/>
                </a:cubicBezTo>
                <a:cubicBezTo>
                  <a:pt x="503" y="495"/>
                  <a:pt x="504" y="490"/>
                  <a:pt x="505" y="490"/>
                </a:cubicBezTo>
                <a:close/>
                <a:moveTo>
                  <a:pt x="504" y="596"/>
                </a:moveTo>
                <a:cubicBezTo>
                  <a:pt x="508" y="596"/>
                  <a:pt x="509" y="600"/>
                  <a:pt x="507" y="605"/>
                </a:cubicBezTo>
                <a:cubicBezTo>
                  <a:pt x="505" y="609"/>
                  <a:pt x="507" y="601"/>
                  <a:pt x="504" y="601"/>
                </a:cubicBezTo>
                <a:cubicBezTo>
                  <a:pt x="500" y="601"/>
                  <a:pt x="501" y="596"/>
                  <a:pt x="504" y="596"/>
                </a:cubicBezTo>
                <a:close/>
                <a:moveTo>
                  <a:pt x="499" y="644"/>
                </a:moveTo>
                <a:cubicBezTo>
                  <a:pt x="499" y="644"/>
                  <a:pt x="495" y="652"/>
                  <a:pt x="497" y="655"/>
                </a:cubicBezTo>
                <a:cubicBezTo>
                  <a:pt x="499" y="658"/>
                  <a:pt x="499" y="662"/>
                  <a:pt x="495" y="665"/>
                </a:cubicBezTo>
                <a:cubicBezTo>
                  <a:pt x="491" y="669"/>
                  <a:pt x="497" y="660"/>
                  <a:pt x="494" y="657"/>
                </a:cubicBezTo>
                <a:cubicBezTo>
                  <a:pt x="491" y="654"/>
                  <a:pt x="497" y="648"/>
                  <a:pt x="494" y="647"/>
                </a:cubicBezTo>
                <a:cubicBezTo>
                  <a:pt x="492" y="646"/>
                  <a:pt x="497" y="643"/>
                  <a:pt x="499" y="644"/>
                </a:cubicBezTo>
                <a:close/>
                <a:moveTo>
                  <a:pt x="489" y="628"/>
                </a:moveTo>
                <a:cubicBezTo>
                  <a:pt x="493" y="627"/>
                  <a:pt x="491" y="623"/>
                  <a:pt x="495" y="626"/>
                </a:cubicBezTo>
                <a:cubicBezTo>
                  <a:pt x="499" y="628"/>
                  <a:pt x="491" y="629"/>
                  <a:pt x="488" y="632"/>
                </a:cubicBezTo>
                <a:cubicBezTo>
                  <a:pt x="484" y="635"/>
                  <a:pt x="490" y="641"/>
                  <a:pt x="488" y="641"/>
                </a:cubicBezTo>
                <a:cubicBezTo>
                  <a:pt x="485" y="642"/>
                  <a:pt x="486" y="633"/>
                  <a:pt x="482" y="633"/>
                </a:cubicBezTo>
                <a:cubicBezTo>
                  <a:pt x="479" y="634"/>
                  <a:pt x="481" y="630"/>
                  <a:pt x="483" y="627"/>
                </a:cubicBezTo>
                <a:cubicBezTo>
                  <a:pt x="485" y="623"/>
                  <a:pt x="485" y="629"/>
                  <a:pt x="489" y="628"/>
                </a:cubicBezTo>
                <a:close/>
                <a:moveTo>
                  <a:pt x="483" y="678"/>
                </a:moveTo>
                <a:cubicBezTo>
                  <a:pt x="480" y="681"/>
                  <a:pt x="478" y="675"/>
                  <a:pt x="480" y="672"/>
                </a:cubicBezTo>
                <a:cubicBezTo>
                  <a:pt x="483" y="669"/>
                  <a:pt x="485" y="675"/>
                  <a:pt x="483" y="678"/>
                </a:cubicBezTo>
                <a:close/>
                <a:moveTo>
                  <a:pt x="483" y="737"/>
                </a:moveTo>
                <a:cubicBezTo>
                  <a:pt x="477" y="738"/>
                  <a:pt x="479" y="729"/>
                  <a:pt x="482" y="730"/>
                </a:cubicBezTo>
                <a:cubicBezTo>
                  <a:pt x="485" y="730"/>
                  <a:pt x="488" y="735"/>
                  <a:pt x="483" y="737"/>
                </a:cubicBezTo>
                <a:close/>
                <a:moveTo>
                  <a:pt x="479" y="495"/>
                </a:moveTo>
                <a:cubicBezTo>
                  <a:pt x="480" y="493"/>
                  <a:pt x="480" y="497"/>
                  <a:pt x="482" y="498"/>
                </a:cubicBezTo>
                <a:cubicBezTo>
                  <a:pt x="484" y="499"/>
                  <a:pt x="483" y="494"/>
                  <a:pt x="486" y="494"/>
                </a:cubicBezTo>
                <a:cubicBezTo>
                  <a:pt x="488" y="495"/>
                  <a:pt x="487" y="496"/>
                  <a:pt x="485" y="499"/>
                </a:cubicBezTo>
                <a:cubicBezTo>
                  <a:pt x="483" y="502"/>
                  <a:pt x="486" y="503"/>
                  <a:pt x="483" y="504"/>
                </a:cubicBezTo>
                <a:cubicBezTo>
                  <a:pt x="481" y="505"/>
                  <a:pt x="483" y="501"/>
                  <a:pt x="480" y="500"/>
                </a:cubicBezTo>
                <a:cubicBezTo>
                  <a:pt x="477" y="499"/>
                  <a:pt x="477" y="498"/>
                  <a:pt x="479" y="495"/>
                </a:cubicBezTo>
                <a:close/>
                <a:moveTo>
                  <a:pt x="477" y="680"/>
                </a:moveTo>
                <a:cubicBezTo>
                  <a:pt x="479" y="683"/>
                  <a:pt x="478" y="690"/>
                  <a:pt x="476" y="685"/>
                </a:cubicBezTo>
                <a:cubicBezTo>
                  <a:pt x="475" y="680"/>
                  <a:pt x="477" y="680"/>
                  <a:pt x="477" y="680"/>
                </a:cubicBezTo>
                <a:close/>
                <a:moveTo>
                  <a:pt x="466" y="514"/>
                </a:moveTo>
                <a:cubicBezTo>
                  <a:pt x="467" y="513"/>
                  <a:pt x="473" y="516"/>
                  <a:pt x="470" y="519"/>
                </a:cubicBezTo>
                <a:cubicBezTo>
                  <a:pt x="467" y="522"/>
                  <a:pt x="472" y="523"/>
                  <a:pt x="474" y="523"/>
                </a:cubicBezTo>
                <a:cubicBezTo>
                  <a:pt x="477" y="523"/>
                  <a:pt x="478" y="529"/>
                  <a:pt x="475" y="531"/>
                </a:cubicBezTo>
                <a:cubicBezTo>
                  <a:pt x="473" y="534"/>
                  <a:pt x="477" y="527"/>
                  <a:pt x="472" y="527"/>
                </a:cubicBezTo>
                <a:cubicBezTo>
                  <a:pt x="468" y="527"/>
                  <a:pt x="472" y="522"/>
                  <a:pt x="467" y="522"/>
                </a:cubicBezTo>
                <a:cubicBezTo>
                  <a:pt x="463" y="522"/>
                  <a:pt x="464" y="515"/>
                  <a:pt x="466" y="514"/>
                </a:cubicBezTo>
                <a:close/>
                <a:moveTo>
                  <a:pt x="473" y="636"/>
                </a:moveTo>
                <a:cubicBezTo>
                  <a:pt x="474" y="636"/>
                  <a:pt x="477" y="640"/>
                  <a:pt x="473" y="641"/>
                </a:cubicBezTo>
                <a:cubicBezTo>
                  <a:pt x="469" y="643"/>
                  <a:pt x="471" y="637"/>
                  <a:pt x="473" y="636"/>
                </a:cubicBezTo>
                <a:close/>
                <a:moveTo>
                  <a:pt x="469" y="732"/>
                </a:moveTo>
                <a:cubicBezTo>
                  <a:pt x="466" y="732"/>
                  <a:pt x="462" y="733"/>
                  <a:pt x="466" y="728"/>
                </a:cubicBezTo>
                <a:cubicBezTo>
                  <a:pt x="469" y="724"/>
                  <a:pt x="470" y="718"/>
                  <a:pt x="471" y="722"/>
                </a:cubicBezTo>
                <a:cubicBezTo>
                  <a:pt x="471" y="726"/>
                  <a:pt x="469" y="732"/>
                  <a:pt x="469" y="732"/>
                </a:cubicBezTo>
                <a:close/>
                <a:moveTo>
                  <a:pt x="465" y="526"/>
                </a:moveTo>
                <a:cubicBezTo>
                  <a:pt x="466" y="525"/>
                  <a:pt x="466" y="528"/>
                  <a:pt x="468" y="528"/>
                </a:cubicBezTo>
                <a:cubicBezTo>
                  <a:pt x="471" y="529"/>
                  <a:pt x="471" y="533"/>
                  <a:pt x="468" y="534"/>
                </a:cubicBezTo>
                <a:cubicBezTo>
                  <a:pt x="464" y="536"/>
                  <a:pt x="468" y="531"/>
                  <a:pt x="466" y="530"/>
                </a:cubicBezTo>
                <a:cubicBezTo>
                  <a:pt x="463" y="529"/>
                  <a:pt x="463" y="526"/>
                  <a:pt x="465" y="526"/>
                </a:cubicBezTo>
                <a:close/>
                <a:moveTo>
                  <a:pt x="448" y="603"/>
                </a:moveTo>
                <a:cubicBezTo>
                  <a:pt x="446" y="605"/>
                  <a:pt x="450" y="608"/>
                  <a:pt x="448" y="610"/>
                </a:cubicBezTo>
                <a:cubicBezTo>
                  <a:pt x="446" y="613"/>
                  <a:pt x="447" y="604"/>
                  <a:pt x="444" y="602"/>
                </a:cubicBezTo>
                <a:cubicBezTo>
                  <a:pt x="442" y="601"/>
                  <a:pt x="445" y="595"/>
                  <a:pt x="448" y="596"/>
                </a:cubicBezTo>
                <a:cubicBezTo>
                  <a:pt x="451" y="597"/>
                  <a:pt x="451" y="600"/>
                  <a:pt x="448" y="603"/>
                </a:cubicBezTo>
                <a:close/>
                <a:moveTo>
                  <a:pt x="455" y="721"/>
                </a:moveTo>
                <a:cubicBezTo>
                  <a:pt x="454" y="720"/>
                  <a:pt x="448" y="716"/>
                  <a:pt x="453" y="715"/>
                </a:cubicBezTo>
                <a:cubicBezTo>
                  <a:pt x="457" y="715"/>
                  <a:pt x="455" y="721"/>
                  <a:pt x="455" y="721"/>
                </a:cubicBezTo>
                <a:close/>
                <a:moveTo>
                  <a:pt x="457" y="654"/>
                </a:moveTo>
                <a:cubicBezTo>
                  <a:pt x="454" y="652"/>
                  <a:pt x="459" y="646"/>
                  <a:pt x="461" y="647"/>
                </a:cubicBezTo>
                <a:cubicBezTo>
                  <a:pt x="462" y="647"/>
                  <a:pt x="460" y="655"/>
                  <a:pt x="457" y="654"/>
                </a:cubicBezTo>
                <a:close/>
                <a:moveTo>
                  <a:pt x="461" y="642"/>
                </a:moveTo>
                <a:cubicBezTo>
                  <a:pt x="458" y="644"/>
                  <a:pt x="462" y="637"/>
                  <a:pt x="460" y="637"/>
                </a:cubicBezTo>
                <a:cubicBezTo>
                  <a:pt x="458" y="637"/>
                  <a:pt x="456" y="633"/>
                  <a:pt x="459" y="632"/>
                </a:cubicBezTo>
                <a:cubicBezTo>
                  <a:pt x="461" y="631"/>
                  <a:pt x="463" y="640"/>
                  <a:pt x="461" y="642"/>
                </a:cubicBezTo>
                <a:close/>
                <a:moveTo>
                  <a:pt x="461" y="568"/>
                </a:moveTo>
                <a:cubicBezTo>
                  <a:pt x="462" y="564"/>
                  <a:pt x="460" y="560"/>
                  <a:pt x="458" y="562"/>
                </a:cubicBezTo>
                <a:cubicBezTo>
                  <a:pt x="456" y="563"/>
                  <a:pt x="457" y="559"/>
                  <a:pt x="454" y="557"/>
                </a:cubicBezTo>
                <a:cubicBezTo>
                  <a:pt x="451" y="554"/>
                  <a:pt x="450" y="557"/>
                  <a:pt x="447" y="556"/>
                </a:cubicBezTo>
                <a:cubicBezTo>
                  <a:pt x="445" y="554"/>
                  <a:pt x="441" y="549"/>
                  <a:pt x="443" y="549"/>
                </a:cubicBezTo>
                <a:cubicBezTo>
                  <a:pt x="444" y="549"/>
                  <a:pt x="445" y="552"/>
                  <a:pt x="448" y="554"/>
                </a:cubicBezTo>
                <a:cubicBezTo>
                  <a:pt x="451" y="557"/>
                  <a:pt x="451" y="551"/>
                  <a:pt x="453" y="553"/>
                </a:cubicBezTo>
                <a:cubicBezTo>
                  <a:pt x="455" y="555"/>
                  <a:pt x="456" y="550"/>
                  <a:pt x="458" y="548"/>
                </a:cubicBezTo>
                <a:cubicBezTo>
                  <a:pt x="461" y="547"/>
                  <a:pt x="461" y="544"/>
                  <a:pt x="459" y="543"/>
                </a:cubicBezTo>
                <a:cubicBezTo>
                  <a:pt x="456" y="543"/>
                  <a:pt x="456" y="537"/>
                  <a:pt x="458" y="536"/>
                </a:cubicBezTo>
                <a:cubicBezTo>
                  <a:pt x="458" y="536"/>
                  <a:pt x="459" y="541"/>
                  <a:pt x="462" y="541"/>
                </a:cubicBezTo>
                <a:cubicBezTo>
                  <a:pt x="464" y="542"/>
                  <a:pt x="463" y="544"/>
                  <a:pt x="462" y="548"/>
                </a:cubicBezTo>
                <a:cubicBezTo>
                  <a:pt x="461" y="551"/>
                  <a:pt x="464" y="547"/>
                  <a:pt x="466" y="546"/>
                </a:cubicBezTo>
                <a:cubicBezTo>
                  <a:pt x="468" y="546"/>
                  <a:pt x="470" y="544"/>
                  <a:pt x="468" y="543"/>
                </a:cubicBezTo>
                <a:cubicBezTo>
                  <a:pt x="466" y="541"/>
                  <a:pt x="468" y="539"/>
                  <a:pt x="472" y="538"/>
                </a:cubicBezTo>
                <a:cubicBezTo>
                  <a:pt x="475" y="537"/>
                  <a:pt x="474" y="543"/>
                  <a:pt x="470" y="545"/>
                </a:cubicBezTo>
                <a:cubicBezTo>
                  <a:pt x="466" y="547"/>
                  <a:pt x="468" y="550"/>
                  <a:pt x="466" y="552"/>
                </a:cubicBezTo>
                <a:cubicBezTo>
                  <a:pt x="464" y="554"/>
                  <a:pt x="471" y="553"/>
                  <a:pt x="473" y="554"/>
                </a:cubicBezTo>
                <a:cubicBezTo>
                  <a:pt x="474" y="556"/>
                  <a:pt x="472" y="555"/>
                  <a:pt x="466" y="558"/>
                </a:cubicBezTo>
                <a:cubicBezTo>
                  <a:pt x="461" y="561"/>
                  <a:pt x="465" y="564"/>
                  <a:pt x="463" y="570"/>
                </a:cubicBezTo>
                <a:cubicBezTo>
                  <a:pt x="461" y="575"/>
                  <a:pt x="460" y="572"/>
                  <a:pt x="461" y="568"/>
                </a:cubicBezTo>
                <a:close/>
                <a:moveTo>
                  <a:pt x="471" y="746"/>
                </a:moveTo>
                <a:cubicBezTo>
                  <a:pt x="468" y="748"/>
                  <a:pt x="459" y="751"/>
                  <a:pt x="464" y="748"/>
                </a:cubicBezTo>
                <a:cubicBezTo>
                  <a:pt x="468" y="745"/>
                  <a:pt x="465" y="737"/>
                  <a:pt x="472" y="735"/>
                </a:cubicBezTo>
                <a:cubicBezTo>
                  <a:pt x="479" y="734"/>
                  <a:pt x="476" y="738"/>
                  <a:pt x="476" y="738"/>
                </a:cubicBezTo>
                <a:cubicBezTo>
                  <a:pt x="475" y="741"/>
                  <a:pt x="475" y="745"/>
                  <a:pt x="471" y="746"/>
                </a:cubicBezTo>
                <a:close/>
                <a:moveTo>
                  <a:pt x="474" y="779"/>
                </a:moveTo>
                <a:cubicBezTo>
                  <a:pt x="470" y="779"/>
                  <a:pt x="473" y="771"/>
                  <a:pt x="477" y="773"/>
                </a:cubicBezTo>
                <a:cubicBezTo>
                  <a:pt x="481" y="774"/>
                  <a:pt x="479" y="779"/>
                  <a:pt x="474" y="779"/>
                </a:cubicBezTo>
                <a:close/>
                <a:moveTo>
                  <a:pt x="481" y="881"/>
                </a:moveTo>
                <a:cubicBezTo>
                  <a:pt x="473" y="887"/>
                  <a:pt x="481" y="877"/>
                  <a:pt x="482" y="876"/>
                </a:cubicBezTo>
                <a:cubicBezTo>
                  <a:pt x="483" y="876"/>
                  <a:pt x="489" y="876"/>
                  <a:pt x="481" y="881"/>
                </a:cubicBezTo>
                <a:close/>
                <a:moveTo>
                  <a:pt x="486" y="673"/>
                </a:moveTo>
                <a:cubicBezTo>
                  <a:pt x="482" y="674"/>
                  <a:pt x="488" y="669"/>
                  <a:pt x="486" y="667"/>
                </a:cubicBezTo>
                <a:cubicBezTo>
                  <a:pt x="484" y="666"/>
                  <a:pt x="488" y="664"/>
                  <a:pt x="484" y="662"/>
                </a:cubicBezTo>
                <a:cubicBezTo>
                  <a:pt x="480" y="661"/>
                  <a:pt x="480" y="660"/>
                  <a:pt x="482" y="659"/>
                </a:cubicBezTo>
                <a:cubicBezTo>
                  <a:pt x="482" y="659"/>
                  <a:pt x="489" y="657"/>
                  <a:pt x="487" y="661"/>
                </a:cubicBezTo>
                <a:cubicBezTo>
                  <a:pt x="485" y="664"/>
                  <a:pt x="488" y="665"/>
                  <a:pt x="490" y="666"/>
                </a:cubicBezTo>
                <a:cubicBezTo>
                  <a:pt x="492" y="667"/>
                  <a:pt x="490" y="672"/>
                  <a:pt x="486" y="673"/>
                </a:cubicBezTo>
                <a:close/>
                <a:moveTo>
                  <a:pt x="449" y="929"/>
                </a:moveTo>
                <a:cubicBezTo>
                  <a:pt x="449" y="926"/>
                  <a:pt x="451" y="924"/>
                  <a:pt x="452" y="923"/>
                </a:cubicBezTo>
                <a:cubicBezTo>
                  <a:pt x="454" y="921"/>
                  <a:pt x="453" y="928"/>
                  <a:pt x="455" y="930"/>
                </a:cubicBezTo>
                <a:cubicBezTo>
                  <a:pt x="457" y="931"/>
                  <a:pt x="456" y="929"/>
                  <a:pt x="457" y="924"/>
                </a:cubicBezTo>
                <a:cubicBezTo>
                  <a:pt x="458" y="920"/>
                  <a:pt x="460" y="923"/>
                  <a:pt x="462" y="923"/>
                </a:cubicBezTo>
                <a:cubicBezTo>
                  <a:pt x="464" y="922"/>
                  <a:pt x="464" y="927"/>
                  <a:pt x="466" y="926"/>
                </a:cubicBezTo>
                <a:cubicBezTo>
                  <a:pt x="469" y="925"/>
                  <a:pt x="467" y="921"/>
                  <a:pt x="470" y="919"/>
                </a:cubicBezTo>
                <a:cubicBezTo>
                  <a:pt x="474" y="917"/>
                  <a:pt x="469" y="915"/>
                  <a:pt x="471" y="913"/>
                </a:cubicBezTo>
                <a:cubicBezTo>
                  <a:pt x="473" y="912"/>
                  <a:pt x="473" y="910"/>
                  <a:pt x="475" y="910"/>
                </a:cubicBezTo>
                <a:cubicBezTo>
                  <a:pt x="477" y="911"/>
                  <a:pt x="477" y="913"/>
                  <a:pt x="477" y="916"/>
                </a:cubicBezTo>
                <a:cubicBezTo>
                  <a:pt x="476" y="919"/>
                  <a:pt x="477" y="920"/>
                  <a:pt x="479" y="922"/>
                </a:cubicBezTo>
                <a:cubicBezTo>
                  <a:pt x="482" y="924"/>
                  <a:pt x="478" y="923"/>
                  <a:pt x="482" y="927"/>
                </a:cubicBezTo>
                <a:cubicBezTo>
                  <a:pt x="486" y="931"/>
                  <a:pt x="483" y="926"/>
                  <a:pt x="487" y="923"/>
                </a:cubicBezTo>
                <a:cubicBezTo>
                  <a:pt x="490" y="919"/>
                  <a:pt x="489" y="916"/>
                  <a:pt x="487" y="914"/>
                </a:cubicBezTo>
                <a:cubicBezTo>
                  <a:pt x="485" y="912"/>
                  <a:pt x="487" y="909"/>
                  <a:pt x="491" y="906"/>
                </a:cubicBezTo>
                <a:cubicBezTo>
                  <a:pt x="495" y="904"/>
                  <a:pt x="494" y="902"/>
                  <a:pt x="495" y="901"/>
                </a:cubicBezTo>
                <a:cubicBezTo>
                  <a:pt x="497" y="899"/>
                  <a:pt x="498" y="892"/>
                  <a:pt x="496" y="895"/>
                </a:cubicBezTo>
                <a:cubicBezTo>
                  <a:pt x="495" y="897"/>
                  <a:pt x="494" y="892"/>
                  <a:pt x="490" y="891"/>
                </a:cubicBezTo>
                <a:cubicBezTo>
                  <a:pt x="486" y="889"/>
                  <a:pt x="488" y="887"/>
                  <a:pt x="488" y="887"/>
                </a:cubicBezTo>
                <a:cubicBezTo>
                  <a:pt x="488" y="887"/>
                  <a:pt x="490" y="888"/>
                  <a:pt x="493" y="889"/>
                </a:cubicBezTo>
                <a:cubicBezTo>
                  <a:pt x="496" y="889"/>
                  <a:pt x="497" y="889"/>
                  <a:pt x="496" y="891"/>
                </a:cubicBezTo>
                <a:cubicBezTo>
                  <a:pt x="495" y="893"/>
                  <a:pt x="499" y="895"/>
                  <a:pt x="500" y="897"/>
                </a:cubicBezTo>
                <a:cubicBezTo>
                  <a:pt x="502" y="898"/>
                  <a:pt x="501" y="901"/>
                  <a:pt x="497" y="906"/>
                </a:cubicBezTo>
                <a:cubicBezTo>
                  <a:pt x="494" y="912"/>
                  <a:pt x="496" y="910"/>
                  <a:pt x="499" y="915"/>
                </a:cubicBezTo>
                <a:cubicBezTo>
                  <a:pt x="501" y="919"/>
                  <a:pt x="497" y="920"/>
                  <a:pt x="500" y="923"/>
                </a:cubicBezTo>
                <a:cubicBezTo>
                  <a:pt x="503" y="926"/>
                  <a:pt x="500" y="926"/>
                  <a:pt x="497" y="930"/>
                </a:cubicBezTo>
                <a:cubicBezTo>
                  <a:pt x="495" y="934"/>
                  <a:pt x="497" y="934"/>
                  <a:pt x="500" y="933"/>
                </a:cubicBezTo>
                <a:cubicBezTo>
                  <a:pt x="503" y="932"/>
                  <a:pt x="503" y="931"/>
                  <a:pt x="503" y="926"/>
                </a:cubicBezTo>
                <a:cubicBezTo>
                  <a:pt x="502" y="922"/>
                  <a:pt x="505" y="924"/>
                  <a:pt x="506" y="919"/>
                </a:cubicBezTo>
                <a:cubicBezTo>
                  <a:pt x="508" y="915"/>
                  <a:pt x="509" y="916"/>
                  <a:pt x="513" y="917"/>
                </a:cubicBezTo>
                <a:cubicBezTo>
                  <a:pt x="518" y="919"/>
                  <a:pt x="513" y="921"/>
                  <a:pt x="510" y="922"/>
                </a:cubicBezTo>
                <a:cubicBezTo>
                  <a:pt x="508" y="924"/>
                  <a:pt x="512" y="924"/>
                  <a:pt x="510" y="929"/>
                </a:cubicBezTo>
                <a:cubicBezTo>
                  <a:pt x="507" y="934"/>
                  <a:pt x="509" y="934"/>
                  <a:pt x="512" y="935"/>
                </a:cubicBezTo>
                <a:cubicBezTo>
                  <a:pt x="514" y="937"/>
                  <a:pt x="514" y="927"/>
                  <a:pt x="517" y="929"/>
                </a:cubicBezTo>
                <a:cubicBezTo>
                  <a:pt x="520" y="932"/>
                  <a:pt x="514" y="935"/>
                  <a:pt x="513" y="941"/>
                </a:cubicBezTo>
                <a:cubicBezTo>
                  <a:pt x="513" y="948"/>
                  <a:pt x="510" y="947"/>
                  <a:pt x="506" y="951"/>
                </a:cubicBezTo>
                <a:cubicBezTo>
                  <a:pt x="502" y="955"/>
                  <a:pt x="500" y="950"/>
                  <a:pt x="500" y="960"/>
                </a:cubicBezTo>
                <a:cubicBezTo>
                  <a:pt x="500" y="967"/>
                  <a:pt x="499" y="964"/>
                  <a:pt x="497" y="966"/>
                </a:cubicBezTo>
                <a:cubicBezTo>
                  <a:pt x="495" y="966"/>
                  <a:pt x="493" y="966"/>
                  <a:pt x="491" y="966"/>
                </a:cubicBezTo>
                <a:cubicBezTo>
                  <a:pt x="490" y="965"/>
                  <a:pt x="489" y="965"/>
                  <a:pt x="489" y="964"/>
                </a:cubicBezTo>
                <a:cubicBezTo>
                  <a:pt x="484" y="960"/>
                  <a:pt x="483" y="960"/>
                  <a:pt x="484" y="958"/>
                </a:cubicBezTo>
                <a:cubicBezTo>
                  <a:pt x="485" y="955"/>
                  <a:pt x="486" y="959"/>
                  <a:pt x="489" y="957"/>
                </a:cubicBezTo>
                <a:cubicBezTo>
                  <a:pt x="492" y="956"/>
                  <a:pt x="491" y="963"/>
                  <a:pt x="493" y="963"/>
                </a:cubicBezTo>
                <a:cubicBezTo>
                  <a:pt x="496" y="963"/>
                  <a:pt x="492" y="961"/>
                  <a:pt x="495" y="959"/>
                </a:cubicBezTo>
                <a:cubicBezTo>
                  <a:pt x="498" y="957"/>
                  <a:pt x="495" y="956"/>
                  <a:pt x="491" y="955"/>
                </a:cubicBezTo>
                <a:cubicBezTo>
                  <a:pt x="487" y="954"/>
                  <a:pt x="487" y="951"/>
                  <a:pt x="482" y="947"/>
                </a:cubicBezTo>
                <a:cubicBezTo>
                  <a:pt x="477" y="943"/>
                  <a:pt x="480" y="948"/>
                  <a:pt x="484" y="952"/>
                </a:cubicBezTo>
                <a:cubicBezTo>
                  <a:pt x="488" y="956"/>
                  <a:pt x="484" y="957"/>
                  <a:pt x="481" y="952"/>
                </a:cubicBezTo>
                <a:cubicBezTo>
                  <a:pt x="477" y="948"/>
                  <a:pt x="473" y="945"/>
                  <a:pt x="468" y="945"/>
                </a:cubicBezTo>
                <a:cubicBezTo>
                  <a:pt x="463" y="944"/>
                  <a:pt x="466" y="949"/>
                  <a:pt x="463" y="949"/>
                </a:cubicBezTo>
                <a:cubicBezTo>
                  <a:pt x="461" y="949"/>
                  <a:pt x="463" y="946"/>
                  <a:pt x="461" y="946"/>
                </a:cubicBezTo>
                <a:cubicBezTo>
                  <a:pt x="458" y="946"/>
                  <a:pt x="457" y="945"/>
                  <a:pt x="459" y="943"/>
                </a:cubicBezTo>
                <a:cubicBezTo>
                  <a:pt x="460" y="940"/>
                  <a:pt x="458" y="938"/>
                  <a:pt x="456" y="938"/>
                </a:cubicBezTo>
                <a:cubicBezTo>
                  <a:pt x="453" y="939"/>
                  <a:pt x="453" y="937"/>
                  <a:pt x="454" y="934"/>
                </a:cubicBezTo>
                <a:cubicBezTo>
                  <a:pt x="455" y="931"/>
                  <a:pt x="454" y="931"/>
                  <a:pt x="451" y="931"/>
                </a:cubicBezTo>
                <a:cubicBezTo>
                  <a:pt x="448" y="931"/>
                  <a:pt x="452" y="935"/>
                  <a:pt x="449" y="933"/>
                </a:cubicBezTo>
                <a:cubicBezTo>
                  <a:pt x="445" y="932"/>
                  <a:pt x="448" y="932"/>
                  <a:pt x="449" y="929"/>
                </a:cubicBezTo>
                <a:close/>
                <a:moveTo>
                  <a:pt x="447" y="942"/>
                </a:moveTo>
                <a:cubicBezTo>
                  <a:pt x="442" y="940"/>
                  <a:pt x="447" y="939"/>
                  <a:pt x="449" y="935"/>
                </a:cubicBezTo>
                <a:cubicBezTo>
                  <a:pt x="449" y="935"/>
                  <a:pt x="450" y="936"/>
                  <a:pt x="452" y="940"/>
                </a:cubicBezTo>
                <a:cubicBezTo>
                  <a:pt x="453" y="943"/>
                  <a:pt x="452" y="943"/>
                  <a:pt x="447" y="942"/>
                </a:cubicBezTo>
                <a:close/>
                <a:moveTo>
                  <a:pt x="449" y="954"/>
                </a:moveTo>
                <a:cubicBezTo>
                  <a:pt x="447" y="952"/>
                  <a:pt x="450" y="945"/>
                  <a:pt x="454" y="947"/>
                </a:cubicBezTo>
                <a:cubicBezTo>
                  <a:pt x="458" y="949"/>
                  <a:pt x="450" y="962"/>
                  <a:pt x="448" y="960"/>
                </a:cubicBezTo>
                <a:cubicBezTo>
                  <a:pt x="445" y="958"/>
                  <a:pt x="451" y="957"/>
                  <a:pt x="449" y="954"/>
                </a:cubicBezTo>
                <a:close/>
                <a:moveTo>
                  <a:pt x="375" y="1452"/>
                </a:moveTo>
                <a:cubicBezTo>
                  <a:pt x="370" y="1457"/>
                  <a:pt x="376" y="1461"/>
                  <a:pt x="372" y="1464"/>
                </a:cubicBezTo>
                <a:cubicBezTo>
                  <a:pt x="367" y="1466"/>
                  <a:pt x="376" y="1458"/>
                  <a:pt x="371" y="1455"/>
                </a:cubicBezTo>
                <a:cubicBezTo>
                  <a:pt x="367" y="1452"/>
                  <a:pt x="370" y="1449"/>
                  <a:pt x="370" y="1449"/>
                </a:cubicBezTo>
                <a:cubicBezTo>
                  <a:pt x="370" y="1449"/>
                  <a:pt x="369" y="1446"/>
                  <a:pt x="374" y="1442"/>
                </a:cubicBezTo>
                <a:cubicBezTo>
                  <a:pt x="374" y="1442"/>
                  <a:pt x="380" y="1447"/>
                  <a:pt x="375" y="1452"/>
                </a:cubicBezTo>
                <a:close/>
                <a:moveTo>
                  <a:pt x="372" y="1513"/>
                </a:moveTo>
                <a:cubicBezTo>
                  <a:pt x="367" y="1514"/>
                  <a:pt x="371" y="1500"/>
                  <a:pt x="375" y="1500"/>
                </a:cubicBezTo>
                <a:cubicBezTo>
                  <a:pt x="378" y="1500"/>
                  <a:pt x="378" y="1512"/>
                  <a:pt x="372" y="1513"/>
                </a:cubicBezTo>
                <a:close/>
                <a:moveTo>
                  <a:pt x="193" y="1379"/>
                </a:moveTo>
                <a:cubicBezTo>
                  <a:pt x="190" y="1382"/>
                  <a:pt x="190" y="1378"/>
                  <a:pt x="191" y="1373"/>
                </a:cubicBezTo>
                <a:cubicBezTo>
                  <a:pt x="191" y="1373"/>
                  <a:pt x="196" y="1376"/>
                  <a:pt x="193" y="1379"/>
                </a:cubicBezTo>
                <a:close/>
                <a:moveTo>
                  <a:pt x="310" y="918"/>
                </a:moveTo>
                <a:cubicBezTo>
                  <a:pt x="312" y="915"/>
                  <a:pt x="313" y="916"/>
                  <a:pt x="317" y="921"/>
                </a:cubicBezTo>
                <a:cubicBezTo>
                  <a:pt x="320" y="926"/>
                  <a:pt x="319" y="917"/>
                  <a:pt x="325" y="919"/>
                </a:cubicBezTo>
                <a:cubicBezTo>
                  <a:pt x="330" y="921"/>
                  <a:pt x="322" y="922"/>
                  <a:pt x="320" y="925"/>
                </a:cubicBezTo>
                <a:cubicBezTo>
                  <a:pt x="318" y="928"/>
                  <a:pt x="315" y="923"/>
                  <a:pt x="313" y="926"/>
                </a:cubicBezTo>
                <a:cubicBezTo>
                  <a:pt x="310" y="928"/>
                  <a:pt x="309" y="920"/>
                  <a:pt x="310" y="918"/>
                </a:cubicBezTo>
                <a:close/>
                <a:moveTo>
                  <a:pt x="303" y="950"/>
                </a:moveTo>
                <a:cubicBezTo>
                  <a:pt x="306" y="949"/>
                  <a:pt x="310" y="961"/>
                  <a:pt x="304" y="964"/>
                </a:cubicBezTo>
                <a:cubicBezTo>
                  <a:pt x="298" y="967"/>
                  <a:pt x="305" y="958"/>
                  <a:pt x="300" y="957"/>
                </a:cubicBezTo>
                <a:cubicBezTo>
                  <a:pt x="294" y="956"/>
                  <a:pt x="299" y="952"/>
                  <a:pt x="303" y="950"/>
                </a:cubicBezTo>
                <a:close/>
                <a:moveTo>
                  <a:pt x="272" y="950"/>
                </a:moveTo>
                <a:cubicBezTo>
                  <a:pt x="274" y="949"/>
                  <a:pt x="280" y="952"/>
                  <a:pt x="278" y="958"/>
                </a:cubicBezTo>
                <a:cubicBezTo>
                  <a:pt x="276" y="964"/>
                  <a:pt x="270" y="951"/>
                  <a:pt x="272" y="950"/>
                </a:cubicBezTo>
                <a:close/>
                <a:moveTo>
                  <a:pt x="263" y="949"/>
                </a:moveTo>
                <a:cubicBezTo>
                  <a:pt x="265" y="949"/>
                  <a:pt x="272" y="967"/>
                  <a:pt x="270" y="977"/>
                </a:cubicBezTo>
                <a:cubicBezTo>
                  <a:pt x="267" y="986"/>
                  <a:pt x="268" y="974"/>
                  <a:pt x="267" y="968"/>
                </a:cubicBezTo>
                <a:cubicBezTo>
                  <a:pt x="267" y="962"/>
                  <a:pt x="261" y="949"/>
                  <a:pt x="263" y="949"/>
                </a:cubicBezTo>
                <a:close/>
                <a:moveTo>
                  <a:pt x="255" y="951"/>
                </a:moveTo>
                <a:cubicBezTo>
                  <a:pt x="257" y="948"/>
                  <a:pt x="266" y="957"/>
                  <a:pt x="265" y="968"/>
                </a:cubicBezTo>
                <a:cubicBezTo>
                  <a:pt x="264" y="980"/>
                  <a:pt x="264" y="964"/>
                  <a:pt x="259" y="963"/>
                </a:cubicBezTo>
                <a:cubicBezTo>
                  <a:pt x="254" y="962"/>
                  <a:pt x="261" y="957"/>
                  <a:pt x="255" y="958"/>
                </a:cubicBezTo>
                <a:cubicBezTo>
                  <a:pt x="248" y="960"/>
                  <a:pt x="252" y="953"/>
                  <a:pt x="255" y="951"/>
                </a:cubicBezTo>
                <a:close/>
                <a:moveTo>
                  <a:pt x="148" y="1216"/>
                </a:moveTo>
                <a:cubicBezTo>
                  <a:pt x="141" y="1217"/>
                  <a:pt x="149" y="1212"/>
                  <a:pt x="141" y="1210"/>
                </a:cubicBezTo>
                <a:cubicBezTo>
                  <a:pt x="132" y="1207"/>
                  <a:pt x="143" y="1214"/>
                  <a:pt x="136" y="1212"/>
                </a:cubicBezTo>
                <a:cubicBezTo>
                  <a:pt x="128" y="1210"/>
                  <a:pt x="135" y="1205"/>
                  <a:pt x="135" y="1205"/>
                </a:cubicBezTo>
                <a:cubicBezTo>
                  <a:pt x="135" y="1205"/>
                  <a:pt x="136" y="1195"/>
                  <a:pt x="139" y="1197"/>
                </a:cubicBezTo>
                <a:cubicBezTo>
                  <a:pt x="142" y="1199"/>
                  <a:pt x="145" y="1204"/>
                  <a:pt x="152" y="1210"/>
                </a:cubicBezTo>
                <a:cubicBezTo>
                  <a:pt x="159" y="1215"/>
                  <a:pt x="155" y="1216"/>
                  <a:pt x="148" y="1216"/>
                </a:cubicBezTo>
                <a:close/>
                <a:moveTo>
                  <a:pt x="166" y="1324"/>
                </a:moveTo>
                <a:cubicBezTo>
                  <a:pt x="163" y="1327"/>
                  <a:pt x="168" y="1312"/>
                  <a:pt x="162" y="1312"/>
                </a:cubicBezTo>
                <a:cubicBezTo>
                  <a:pt x="157" y="1313"/>
                  <a:pt x="158" y="1297"/>
                  <a:pt x="162" y="1299"/>
                </a:cubicBezTo>
                <a:cubicBezTo>
                  <a:pt x="167" y="1301"/>
                  <a:pt x="162" y="1304"/>
                  <a:pt x="166" y="1306"/>
                </a:cubicBezTo>
                <a:cubicBezTo>
                  <a:pt x="171" y="1308"/>
                  <a:pt x="169" y="1322"/>
                  <a:pt x="166" y="1324"/>
                </a:cubicBezTo>
                <a:close/>
                <a:moveTo>
                  <a:pt x="193" y="1482"/>
                </a:moveTo>
                <a:cubicBezTo>
                  <a:pt x="190" y="1486"/>
                  <a:pt x="188" y="1476"/>
                  <a:pt x="191" y="1476"/>
                </a:cubicBezTo>
                <a:cubicBezTo>
                  <a:pt x="193" y="1476"/>
                  <a:pt x="197" y="1479"/>
                  <a:pt x="193" y="1482"/>
                </a:cubicBezTo>
                <a:close/>
                <a:moveTo>
                  <a:pt x="198" y="1403"/>
                </a:moveTo>
                <a:cubicBezTo>
                  <a:pt x="198" y="1397"/>
                  <a:pt x="197" y="1397"/>
                  <a:pt x="190" y="1394"/>
                </a:cubicBezTo>
                <a:cubicBezTo>
                  <a:pt x="183" y="1392"/>
                  <a:pt x="191" y="1391"/>
                  <a:pt x="195" y="1389"/>
                </a:cubicBezTo>
                <a:cubicBezTo>
                  <a:pt x="199" y="1387"/>
                  <a:pt x="198" y="1381"/>
                  <a:pt x="199" y="1385"/>
                </a:cubicBezTo>
                <a:cubicBezTo>
                  <a:pt x="201" y="1389"/>
                  <a:pt x="199" y="1397"/>
                  <a:pt x="202" y="1401"/>
                </a:cubicBezTo>
                <a:cubicBezTo>
                  <a:pt x="206" y="1405"/>
                  <a:pt x="204" y="1406"/>
                  <a:pt x="201" y="1411"/>
                </a:cubicBezTo>
                <a:cubicBezTo>
                  <a:pt x="199" y="1416"/>
                  <a:pt x="198" y="1409"/>
                  <a:pt x="198" y="1403"/>
                </a:cubicBezTo>
                <a:close/>
                <a:moveTo>
                  <a:pt x="205" y="1456"/>
                </a:moveTo>
                <a:cubicBezTo>
                  <a:pt x="201" y="1459"/>
                  <a:pt x="199" y="1450"/>
                  <a:pt x="202" y="1447"/>
                </a:cubicBezTo>
                <a:cubicBezTo>
                  <a:pt x="202" y="1447"/>
                  <a:pt x="208" y="1453"/>
                  <a:pt x="205" y="1456"/>
                </a:cubicBezTo>
                <a:close/>
                <a:moveTo>
                  <a:pt x="207" y="1402"/>
                </a:moveTo>
                <a:cubicBezTo>
                  <a:pt x="203" y="1404"/>
                  <a:pt x="205" y="1397"/>
                  <a:pt x="208" y="1394"/>
                </a:cubicBezTo>
                <a:cubicBezTo>
                  <a:pt x="208" y="1394"/>
                  <a:pt x="211" y="1400"/>
                  <a:pt x="207" y="1402"/>
                </a:cubicBezTo>
                <a:close/>
                <a:moveTo>
                  <a:pt x="218" y="1369"/>
                </a:moveTo>
                <a:cubicBezTo>
                  <a:pt x="213" y="1369"/>
                  <a:pt x="212" y="1364"/>
                  <a:pt x="212" y="1360"/>
                </a:cubicBezTo>
                <a:cubicBezTo>
                  <a:pt x="212" y="1360"/>
                  <a:pt x="222" y="1369"/>
                  <a:pt x="218" y="1369"/>
                </a:cubicBezTo>
                <a:close/>
                <a:moveTo>
                  <a:pt x="254" y="1353"/>
                </a:moveTo>
                <a:cubicBezTo>
                  <a:pt x="250" y="1355"/>
                  <a:pt x="250" y="1347"/>
                  <a:pt x="252" y="1343"/>
                </a:cubicBezTo>
                <a:cubicBezTo>
                  <a:pt x="252" y="1343"/>
                  <a:pt x="259" y="1351"/>
                  <a:pt x="254" y="1353"/>
                </a:cubicBezTo>
                <a:close/>
                <a:moveTo>
                  <a:pt x="271" y="1338"/>
                </a:moveTo>
                <a:cubicBezTo>
                  <a:pt x="269" y="1342"/>
                  <a:pt x="268" y="1335"/>
                  <a:pt x="270" y="1329"/>
                </a:cubicBezTo>
                <a:cubicBezTo>
                  <a:pt x="270" y="1329"/>
                  <a:pt x="272" y="1333"/>
                  <a:pt x="271" y="1338"/>
                </a:cubicBezTo>
                <a:close/>
                <a:moveTo>
                  <a:pt x="275" y="1312"/>
                </a:moveTo>
                <a:cubicBezTo>
                  <a:pt x="273" y="1316"/>
                  <a:pt x="273" y="1315"/>
                  <a:pt x="272" y="1313"/>
                </a:cubicBezTo>
                <a:cubicBezTo>
                  <a:pt x="275" y="1311"/>
                  <a:pt x="275" y="1311"/>
                  <a:pt x="275" y="1311"/>
                </a:cubicBezTo>
                <a:cubicBezTo>
                  <a:pt x="275" y="1311"/>
                  <a:pt x="275" y="1311"/>
                  <a:pt x="275" y="1312"/>
                </a:cubicBezTo>
                <a:close/>
                <a:moveTo>
                  <a:pt x="300" y="1373"/>
                </a:moveTo>
                <a:cubicBezTo>
                  <a:pt x="296" y="1375"/>
                  <a:pt x="301" y="1366"/>
                  <a:pt x="297" y="1365"/>
                </a:cubicBezTo>
                <a:cubicBezTo>
                  <a:pt x="293" y="1364"/>
                  <a:pt x="295" y="1375"/>
                  <a:pt x="291" y="1374"/>
                </a:cubicBezTo>
                <a:cubicBezTo>
                  <a:pt x="286" y="1374"/>
                  <a:pt x="296" y="1364"/>
                  <a:pt x="293" y="1362"/>
                </a:cubicBezTo>
                <a:cubicBezTo>
                  <a:pt x="291" y="1360"/>
                  <a:pt x="293" y="1365"/>
                  <a:pt x="287" y="1365"/>
                </a:cubicBezTo>
                <a:cubicBezTo>
                  <a:pt x="281" y="1365"/>
                  <a:pt x="290" y="1359"/>
                  <a:pt x="292" y="1357"/>
                </a:cubicBezTo>
                <a:cubicBezTo>
                  <a:pt x="295" y="1355"/>
                  <a:pt x="296" y="1358"/>
                  <a:pt x="299" y="1361"/>
                </a:cubicBezTo>
                <a:cubicBezTo>
                  <a:pt x="302" y="1363"/>
                  <a:pt x="305" y="1358"/>
                  <a:pt x="306" y="1363"/>
                </a:cubicBezTo>
                <a:cubicBezTo>
                  <a:pt x="306" y="1368"/>
                  <a:pt x="304" y="1372"/>
                  <a:pt x="300" y="1373"/>
                </a:cubicBezTo>
                <a:close/>
                <a:moveTo>
                  <a:pt x="315" y="1360"/>
                </a:moveTo>
                <a:cubicBezTo>
                  <a:pt x="311" y="1363"/>
                  <a:pt x="312" y="1357"/>
                  <a:pt x="317" y="1353"/>
                </a:cubicBezTo>
                <a:cubicBezTo>
                  <a:pt x="317" y="1353"/>
                  <a:pt x="319" y="1357"/>
                  <a:pt x="315" y="1360"/>
                </a:cubicBezTo>
                <a:close/>
                <a:moveTo>
                  <a:pt x="336" y="1328"/>
                </a:moveTo>
                <a:cubicBezTo>
                  <a:pt x="337" y="1323"/>
                  <a:pt x="338" y="1330"/>
                  <a:pt x="338" y="1336"/>
                </a:cubicBezTo>
                <a:cubicBezTo>
                  <a:pt x="337" y="1342"/>
                  <a:pt x="341" y="1344"/>
                  <a:pt x="336" y="1344"/>
                </a:cubicBezTo>
                <a:cubicBezTo>
                  <a:pt x="331" y="1343"/>
                  <a:pt x="334" y="1333"/>
                  <a:pt x="336" y="1328"/>
                </a:cubicBezTo>
                <a:close/>
                <a:moveTo>
                  <a:pt x="336" y="1362"/>
                </a:moveTo>
                <a:cubicBezTo>
                  <a:pt x="334" y="1367"/>
                  <a:pt x="334" y="1354"/>
                  <a:pt x="336" y="1349"/>
                </a:cubicBezTo>
                <a:cubicBezTo>
                  <a:pt x="336" y="1349"/>
                  <a:pt x="337" y="1350"/>
                  <a:pt x="341" y="1349"/>
                </a:cubicBezTo>
                <a:cubicBezTo>
                  <a:pt x="344" y="1349"/>
                  <a:pt x="338" y="1357"/>
                  <a:pt x="336" y="1362"/>
                </a:cubicBezTo>
                <a:close/>
                <a:moveTo>
                  <a:pt x="348" y="1397"/>
                </a:moveTo>
                <a:cubicBezTo>
                  <a:pt x="342" y="1399"/>
                  <a:pt x="348" y="1387"/>
                  <a:pt x="349" y="1389"/>
                </a:cubicBezTo>
                <a:cubicBezTo>
                  <a:pt x="351" y="1392"/>
                  <a:pt x="354" y="1395"/>
                  <a:pt x="348" y="1397"/>
                </a:cubicBezTo>
                <a:close/>
                <a:moveTo>
                  <a:pt x="361" y="1428"/>
                </a:moveTo>
                <a:cubicBezTo>
                  <a:pt x="359" y="1433"/>
                  <a:pt x="351" y="1427"/>
                  <a:pt x="351" y="1423"/>
                </a:cubicBezTo>
                <a:cubicBezTo>
                  <a:pt x="352" y="1418"/>
                  <a:pt x="363" y="1424"/>
                  <a:pt x="361" y="1428"/>
                </a:cubicBezTo>
                <a:close/>
                <a:moveTo>
                  <a:pt x="358" y="1538"/>
                </a:moveTo>
                <a:cubicBezTo>
                  <a:pt x="354" y="1539"/>
                  <a:pt x="356" y="1535"/>
                  <a:pt x="360" y="1533"/>
                </a:cubicBezTo>
                <a:cubicBezTo>
                  <a:pt x="360" y="1533"/>
                  <a:pt x="362" y="1537"/>
                  <a:pt x="358" y="1538"/>
                </a:cubicBezTo>
                <a:close/>
                <a:moveTo>
                  <a:pt x="362" y="1635"/>
                </a:moveTo>
                <a:cubicBezTo>
                  <a:pt x="358" y="1634"/>
                  <a:pt x="363" y="1624"/>
                  <a:pt x="363" y="1624"/>
                </a:cubicBezTo>
                <a:cubicBezTo>
                  <a:pt x="367" y="1624"/>
                  <a:pt x="366" y="1636"/>
                  <a:pt x="362" y="1635"/>
                </a:cubicBezTo>
                <a:close/>
                <a:moveTo>
                  <a:pt x="360" y="1414"/>
                </a:moveTo>
                <a:cubicBezTo>
                  <a:pt x="363" y="1412"/>
                  <a:pt x="367" y="1414"/>
                  <a:pt x="366" y="1420"/>
                </a:cubicBezTo>
                <a:cubicBezTo>
                  <a:pt x="366" y="1425"/>
                  <a:pt x="357" y="1415"/>
                  <a:pt x="360" y="1414"/>
                </a:cubicBezTo>
                <a:close/>
                <a:moveTo>
                  <a:pt x="367" y="1644"/>
                </a:moveTo>
                <a:cubicBezTo>
                  <a:pt x="363" y="1650"/>
                  <a:pt x="367" y="1634"/>
                  <a:pt x="371" y="1631"/>
                </a:cubicBezTo>
                <a:cubicBezTo>
                  <a:pt x="371" y="1631"/>
                  <a:pt x="371" y="1639"/>
                  <a:pt x="367" y="1644"/>
                </a:cubicBezTo>
                <a:close/>
                <a:moveTo>
                  <a:pt x="375" y="1536"/>
                </a:moveTo>
                <a:cubicBezTo>
                  <a:pt x="375" y="1536"/>
                  <a:pt x="375" y="1539"/>
                  <a:pt x="370" y="1539"/>
                </a:cubicBezTo>
                <a:cubicBezTo>
                  <a:pt x="366" y="1539"/>
                  <a:pt x="372" y="1536"/>
                  <a:pt x="373" y="1533"/>
                </a:cubicBezTo>
                <a:cubicBezTo>
                  <a:pt x="374" y="1529"/>
                  <a:pt x="370" y="1530"/>
                  <a:pt x="376" y="1528"/>
                </a:cubicBezTo>
                <a:cubicBezTo>
                  <a:pt x="382" y="1527"/>
                  <a:pt x="378" y="1536"/>
                  <a:pt x="375" y="1536"/>
                </a:cubicBezTo>
                <a:close/>
                <a:moveTo>
                  <a:pt x="392" y="1591"/>
                </a:moveTo>
                <a:cubicBezTo>
                  <a:pt x="387" y="1590"/>
                  <a:pt x="392" y="1580"/>
                  <a:pt x="396" y="1580"/>
                </a:cubicBezTo>
                <a:cubicBezTo>
                  <a:pt x="396" y="1580"/>
                  <a:pt x="397" y="1592"/>
                  <a:pt x="392" y="1591"/>
                </a:cubicBezTo>
                <a:close/>
                <a:moveTo>
                  <a:pt x="439" y="1524"/>
                </a:moveTo>
                <a:cubicBezTo>
                  <a:pt x="434" y="1528"/>
                  <a:pt x="432" y="1517"/>
                  <a:pt x="436" y="1515"/>
                </a:cubicBezTo>
                <a:cubicBezTo>
                  <a:pt x="436" y="1515"/>
                  <a:pt x="445" y="1520"/>
                  <a:pt x="439" y="1524"/>
                </a:cubicBezTo>
                <a:close/>
                <a:moveTo>
                  <a:pt x="460" y="1525"/>
                </a:moveTo>
                <a:cubicBezTo>
                  <a:pt x="463" y="1526"/>
                  <a:pt x="463" y="1535"/>
                  <a:pt x="459" y="1534"/>
                </a:cubicBezTo>
                <a:cubicBezTo>
                  <a:pt x="455" y="1534"/>
                  <a:pt x="457" y="1524"/>
                  <a:pt x="460" y="1525"/>
                </a:cubicBezTo>
                <a:close/>
                <a:moveTo>
                  <a:pt x="460" y="1551"/>
                </a:moveTo>
                <a:cubicBezTo>
                  <a:pt x="455" y="1552"/>
                  <a:pt x="459" y="1541"/>
                  <a:pt x="463" y="1544"/>
                </a:cubicBezTo>
                <a:cubicBezTo>
                  <a:pt x="466" y="1547"/>
                  <a:pt x="465" y="1550"/>
                  <a:pt x="460" y="1551"/>
                </a:cubicBezTo>
                <a:close/>
                <a:moveTo>
                  <a:pt x="468" y="1560"/>
                </a:moveTo>
                <a:cubicBezTo>
                  <a:pt x="464" y="1561"/>
                  <a:pt x="465" y="1555"/>
                  <a:pt x="465" y="1555"/>
                </a:cubicBezTo>
                <a:cubicBezTo>
                  <a:pt x="471" y="1555"/>
                  <a:pt x="471" y="1560"/>
                  <a:pt x="468" y="1560"/>
                </a:cubicBezTo>
                <a:close/>
                <a:moveTo>
                  <a:pt x="483" y="1511"/>
                </a:moveTo>
                <a:cubicBezTo>
                  <a:pt x="484" y="1513"/>
                  <a:pt x="485" y="1514"/>
                  <a:pt x="485" y="1515"/>
                </a:cubicBezTo>
                <a:cubicBezTo>
                  <a:pt x="484" y="1515"/>
                  <a:pt x="484" y="1515"/>
                  <a:pt x="483" y="1512"/>
                </a:cubicBezTo>
                <a:cubicBezTo>
                  <a:pt x="483" y="1512"/>
                  <a:pt x="483" y="1512"/>
                  <a:pt x="483" y="1511"/>
                </a:cubicBezTo>
                <a:close/>
                <a:moveTo>
                  <a:pt x="487" y="1555"/>
                </a:moveTo>
                <a:cubicBezTo>
                  <a:pt x="483" y="1556"/>
                  <a:pt x="483" y="1552"/>
                  <a:pt x="487" y="1549"/>
                </a:cubicBezTo>
                <a:cubicBezTo>
                  <a:pt x="487" y="1549"/>
                  <a:pt x="491" y="1555"/>
                  <a:pt x="487" y="1555"/>
                </a:cubicBezTo>
                <a:close/>
                <a:moveTo>
                  <a:pt x="517" y="1548"/>
                </a:moveTo>
                <a:cubicBezTo>
                  <a:pt x="511" y="1548"/>
                  <a:pt x="516" y="1544"/>
                  <a:pt x="512" y="1541"/>
                </a:cubicBezTo>
                <a:cubicBezTo>
                  <a:pt x="507" y="1539"/>
                  <a:pt x="507" y="1546"/>
                  <a:pt x="503" y="1542"/>
                </a:cubicBezTo>
                <a:cubicBezTo>
                  <a:pt x="498" y="1539"/>
                  <a:pt x="505" y="1534"/>
                  <a:pt x="505" y="1534"/>
                </a:cubicBezTo>
                <a:cubicBezTo>
                  <a:pt x="505" y="1534"/>
                  <a:pt x="510" y="1530"/>
                  <a:pt x="504" y="1529"/>
                </a:cubicBezTo>
                <a:cubicBezTo>
                  <a:pt x="504" y="1529"/>
                  <a:pt x="504" y="1529"/>
                  <a:pt x="504" y="1529"/>
                </a:cubicBezTo>
                <a:cubicBezTo>
                  <a:pt x="506" y="1528"/>
                  <a:pt x="509" y="1526"/>
                  <a:pt x="513" y="1525"/>
                </a:cubicBezTo>
                <a:cubicBezTo>
                  <a:pt x="513" y="1526"/>
                  <a:pt x="512" y="1529"/>
                  <a:pt x="510" y="1531"/>
                </a:cubicBezTo>
                <a:cubicBezTo>
                  <a:pt x="507" y="1534"/>
                  <a:pt x="504" y="1539"/>
                  <a:pt x="509" y="1537"/>
                </a:cubicBezTo>
                <a:cubicBezTo>
                  <a:pt x="513" y="1536"/>
                  <a:pt x="508" y="1528"/>
                  <a:pt x="514" y="1531"/>
                </a:cubicBezTo>
                <a:cubicBezTo>
                  <a:pt x="519" y="1534"/>
                  <a:pt x="510" y="1537"/>
                  <a:pt x="514" y="1539"/>
                </a:cubicBezTo>
                <a:cubicBezTo>
                  <a:pt x="518" y="1541"/>
                  <a:pt x="518" y="1535"/>
                  <a:pt x="520" y="1541"/>
                </a:cubicBezTo>
                <a:cubicBezTo>
                  <a:pt x="523" y="1546"/>
                  <a:pt x="523" y="1547"/>
                  <a:pt x="517" y="1548"/>
                </a:cubicBezTo>
                <a:close/>
                <a:moveTo>
                  <a:pt x="530" y="1627"/>
                </a:moveTo>
                <a:cubicBezTo>
                  <a:pt x="533" y="1626"/>
                  <a:pt x="533" y="1626"/>
                  <a:pt x="533" y="1626"/>
                </a:cubicBezTo>
                <a:cubicBezTo>
                  <a:pt x="533" y="1626"/>
                  <a:pt x="538" y="1625"/>
                  <a:pt x="535" y="1630"/>
                </a:cubicBezTo>
                <a:cubicBezTo>
                  <a:pt x="533" y="1634"/>
                  <a:pt x="530" y="1627"/>
                  <a:pt x="530" y="1627"/>
                </a:cubicBezTo>
                <a:close/>
                <a:moveTo>
                  <a:pt x="537" y="1639"/>
                </a:moveTo>
                <a:cubicBezTo>
                  <a:pt x="533" y="1641"/>
                  <a:pt x="540" y="1631"/>
                  <a:pt x="540" y="1631"/>
                </a:cubicBezTo>
                <a:cubicBezTo>
                  <a:pt x="542" y="1634"/>
                  <a:pt x="542" y="1638"/>
                  <a:pt x="537" y="1639"/>
                </a:cubicBezTo>
                <a:close/>
                <a:moveTo>
                  <a:pt x="545" y="1619"/>
                </a:moveTo>
                <a:cubicBezTo>
                  <a:pt x="539" y="1622"/>
                  <a:pt x="547" y="1624"/>
                  <a:pt x="540" y="1626"/>
                </a:cubicBezTo>
                <a:cubicBezTo>
                  <a:pt x="533" y="1627"/>
                  <a:pt x="538" y="1620"/>
                  <a:pt x="541" y="1615"/>
                </a:cubicBezTo>
                <a:cubicBezTo>
                  <a:pt x="543" y="1611"/>
                  <a:pt x="542" y="1610"/>
                  <a:pt x="535" y="1609"/>
                </a:cubicBezTo>
                <a:cubicBezTo>
                  <a:pt x="527" y="1608"/>
                  <a:pt x="532" y="1605"/>
                  <a:pt x="536" y="1602"/>
                </a:cubicBezTo>
                <a:cubicBezTo>
                  <a:pt x="536" y="1602"/>
                  <a:pt x="539" y="1603"/>
                  <a:pt x="542" y="1607"/>
                </a:cubicBezTo>
                <a:cubicBezTo>
                  <a:pt x="544" y="1610"/>
                  <a:pt x="548" y="1607"/>
                  <a:pt x="551" y="1611"/>
                </a:cubicBezTo>
                <a:cubicBezTo>
                  <a:pt x="554" y="1616"/>
                  <a:pt x="550" y="1615"/>
                  <a:pt x="545" y="1619"/>
                </a:cubicBezTo>
                <a:close/>
                <a:moveTo>
                  <a:pt x="550" y="1532"/>
                </a:moveTo>
                <a:cubicBezTo>
                  <a:pt x="546" y="1535"/>
                  <a:pt x="555" y="1539"/>
                  <a:pt x="550" y="1544"/>
                </a:cubicBezTo>
                <a:cubicBezTo>
                  <a:pt x="545" y="1549"/>
                  <a:pt x="548" y="1537"/>
                  <a:pt x="544" y="1534"/>
                </a:cubicBezTo>
                <a:cubicBezTo>
                  <a:pt x="540" y="1530"/>
                  <a:pt x="549" y="1523"/>
                  <a:pt x="552" y="1524"/>
                </a:cubicBezTo>
                <a:cubicBezTo>
                  <a:pt x="555" y="1525"/>
                  <a:pt x="554" y="1528"/>
                  <a:pt x="550" y="1532"/>
                </a:cubicBezTo>
                <a:close/>
                <a:moveTo>
                  <a:pt x="566" y="1647"/>
                </a:moveTo>
                <a:cubicBezTo>
                  <a:pt x="562" y="1649"/>
                  <a:pt x="564" y="1643"/>
                  <a:pt x="565" y="1641"/>
                </a:cubicBezTo>
                <a:cubicBezTo>
                  <a:pt x="565" y="1641"/>
                  <a:pt x="565" y="1640"/>
                  <a:pt x="565" y="1640"/>
                </a:cubicBezTo>
                <a:cubicBezTo>
                  <a:pt x="565" y="1640"/>
                  <a:pt x="564" y="1641"/>
                  <a:pt x="564" y="1641"/>
                </a:cubicBezTo>
                <a:cubicBezTo>
                  <a:pt x="561" y="1646"/>
                  <a:pt x="562" y="1637"/>
                  <a:pt x="558" y="1635"/>
                </a:cubicBezTo>
                <a:cubicBezTo>
                  <a:pt x="553" y="1633"/>
                  <a:pt x="551" y="1630"/>
                  <a:pt x="557" y="1627"/>
                </a:cubicBezTo>
                <a:cubicBezTo>
                  <a:pt x="557" y="1627"/>
                  <a:pt x="566" y="1630"/>
                  <a:pt x="564" y="1636"/>
                </a:cubicBezTo>
                <a:cubicBezTo>
                  <a:pt x="564" y="1638"/>
                  <a:pt x="564" y="1639"/>
                  <a:pt x="565" y="1640"/>
                </a:cubicBezTo>
                <a:cubicBezTo>
                  <a:pt x="565" y="1640"/>
                  <a:pt x="565" y="1640"/>
                  <a:pt x="565" y="1641"/>
                </a:cubicBezTo>
                <a:cubicBezTo>
                  <a:pt x="566" y="1643"/>
                  <a:pt x="569" y="1644"/>
                  <a:pt x="566" y="1647"/>
                </a:cubicBezTo>
                <a:close/>
                <a:moveTo>
                  <a:pt x="570" y="1618"/>
                </a:moveTo>
                <a:cubicBezTo>
                  <a:pt x="564" y="1622"/>
                  <a:pt x="562" y="1612"/>
                  <a:pt x="565" y="1611"/>
                </a:cubicBezTo>
                <a:cubicBezTo>
                  <a:pt x="568" y="1609"/>
                  <a:pt x="576" y="1613"/>
                  <a:pt x="570" y="1618"/>
                </a:cubicBezTo>
                <a:close/>
                <a:moveTo>
                  <a:pt x="571" y="1604"/>
                </a:moveTo>
                <a:cubicBezTo>
                  <a:pt x="571" y="1604"/>
                  <a:pt x="574" y="1598"/>
                  <a:pt x="577" y="1604"/>
                </a:cubicBezTo>
                <a:cubicBezTo>
                  <a:pt x="581" y="1610"/>
                  <a:pt x="574" y="1608"/>
                  <a:pt x="571" y="1604"/>
                </a:cubicBezTo>
                <a:close/>
                <a:moveTo>
                  <a:pt x="580" y="1599"/>
                </a:moveTo>
                <a:cubicBezTo>
                  <a:pt x="576" y="1596"/>
                  <a:pt x="580" y="1592"/>
                  <a:pt x="580" y="1592"/>
                </a:cubicBezTo>
                <a:cubicBezTo>
                  <a:pt x="582" y="1595"/>
                  <a:pt x="584" y="1601"/>
                  <a:pt x="580" y="1599"/>
                </a:cubicBezTo>
                <a:close/>
                <a:moveTo>
                  <a:pt x="584" y="1636"/>
                </a:moveTo>
                <a:cubicBezTo>
                  <a:pt x="589" y="1634"/>
                  <a:pt x="593" y="1640"/>
                  <a:pt x="588" y="1643"/>
                </a:cubicBezTo>
                <a:cubicBezTo>
                  <a:pt x="582" y="1646"/>
                  <a:pt x="579" y="1638"/>
                  <a:pt x="584" y="1636"/>
                </a:cubicBezTo>
                <a:close/>
                <a:moveTo>
                  <a:pt x="587" y="1657"/>
                </a:moveTo>
                <a:cubicBezTo>
                  <a:pt x="582" y="1663"/>
                  <a:pt x="587" y="1654"/>
                  <a:pt x="586" y="1650"/>
                </a:cubicBezTo>
                <a:cubicBezTo>
                  <a:pt x="584" y="1646"/>
                  <a:pt x="589" y="1645"/>
                  <a:pt x="592" y="1644"/>
                </a:cubicBezTo>
                <a:cubicBezTo>
                  <a:pt x="592" y="1644"/>
                  <a:pt x="591" y="1652"/>
                  <a:pt x="587" y="1657"/>
                </a:cubicBezTo>
                <a:close/>
                <a:moveTo>
                  <a:pt x="589" y="1633"/>
                </a:moveTo>
                <a:cubicBezTo>
                  <a:pt x="581" y="1636"/>
                  <a:pt x="589" y="1629"/>
                  <a:pt x="589" y="1624"/>
                </a:cubicBezTo>
                <a:cubicBezTo>
                  <a:pt x="588" y="1619"/>
                  <a:pt x="594" y="1625"/>
                  <a:pt x="597" y="1620"/>
                </a:cubicBezTo>
                <a:cubicBezTo>
                  <a:pt x="600" y="1614"/>
                  <a:pt x="599" y="1612"/>
                  <a:pt x="599" y="1612"/>
                </a:cubicBezTo>
                <a:cubicBezTo>
                  <a:pt x="599" y="1612"/>
                  <a:pt x="601" y="1604"/>
                  <a:pt x="604" y="1604"/>
                </a:cubicBezTo>
                <a:cubicBezTo>
                  <a:pt x="604" y="1604"/>
                  <a:pt x="605" y="1609"/>
                  <a:pt x="606" y="1613"/>
                </a:cubicBezTo>
                <a:cubicBezTo>
                  <a:pt x="607" y="1617"/>
                  <a:pt x="603" y="1620"/>
                  <a:pt x="599" y="1623"/>
                </a:cubicBezTo>
                <a:cubicBezTo>
                  <a:pt x="594" y="1625"/>
                  <a:pt x="596" y="1630"/>
                  <a:pt x="589" y="1633"/>
                </a:cubicBezTo>
                <a:close/>
                <a:moveTo>
                  <a:pt x="598" y="1634"/>
                </a:moveTo>
                <a:cubicBezTo>
                  <a:pt x="595" y="1629"/>
                  <a:pt x="605" y="1630"/>
                  <a:pt x="602" y="1626"/>
                </a:cubicBezTo>
                <a:cubicBezTo>
                  <a:pt x="598" y="1622"/>
                  <a:pt x="609" y="1617"/>
                  <a:pt x="609" y="1621"/>
                </a:cubicBezTo>
                <a:cubicBezTo>
                  <a:pt x="609" y="1624"/>
                  <a:pt x="602" y="1639"/>
                  <a:pt x="598" y="1634"/>
                </a:cubicBezTo>
                <a:close/>
                <a:moveTo>
                  <a:pt x="611" y="1644"/>
                </a:moveTo>
                <a:cubicBezTo>
                  <a:pt x="608" y="1649"/>
                  <a:pt x="604" y="1636"/>
                  <a:pt x="607" y="1636"/>
                </a:cubicBezTo>
                <a:cubicBezTo>
                  <a:pt x="611" y="1636"/>
                  <a:pt x="615" y="1639"/>
                  <a:pt x="611" y="1644"/>
                </a:cubicBezTo>
                <a:close/>
                <a:moveTo>
                  <a:pt x="630" y="1626"/>
                </a:moveTo>
                <a:cubicBezTo>
                  <a:pt x="624" y="1628"/>
                  <a:pt x="631" y="1635"/>
                  <a:pt x="626" y="1636"/>
                </a:cubicBezTo>
                <a:cubicBezTo>
                  <a:pt x="621" y="1637"/>
                  <a:pt x="624" y="1628"/>
                  <a:pt x="622" y="1626"/>
                </a:cubicBezTo>
                <a:cubicBezTo>
                  <a:pt x="620" y="1624"/>
                  <a:pt x="621" y="1631"/>
                  <a:pt x="618" y="1636"/>
                </a:cubicBezTo>
                <a:cubicBezTo>
                  <a:pt x="615" y="1640"/>
                  <a:pt x="614" y="1633"/>
                  <a:pt x="612" y="1628"/>
                </a:cubicBezTo>
                <a:cubicBezTo>
                  <a:pt x="612" y="1628"/>
                  <a:pt x="611" y="1624"/>
                  <a:pt x="615" y="1624"/>
                </a:cubicBezTo>
                <a:cubicBezTo>
                  <a:pt x="620" y="1624"/>
                  <a:pt x="625" y="1622"/>
                  <a:pt x="621" y="1618"/>
                </a:cubicBezTo>
                <a:cubicBezTo>
                  <a:pt x="617" y="1614"/>
                  <a:pt x="624" y="1615"/>
                  <a:pt x="629" y="1616"/>
                </a:cubicBezTo>
                <a:cubicBezTo>
                  <a:pt x="634" y="1617"/>
                  <a:pt x="631" y="1613"/>
                  <a:pt x="628" y="1608"/>
                </a:cubicBezTo>
                <a:cubicBezTo>
                  <a:pt x="625" y="1603"/>
                  <a:pt x="627" y="1600"/>
                  <a:pt x="631" y="1598"/>
                </a:cubicBezTo>
                <a:cubicBezTo>
                  <a:pt x="636" y="1596"/>
                  <a:pt x="629" y="1602"/>
                  <a:pt x="633" y="1603"/>
                </a:cubicBezTo>
                <a:cubicBezTo>
                  <a:pt x="637" y="1604"/>
                  <a:pt x="633" y="1611"/>
                  <a:pt x="637" y="1614"/>
                </a:cubicBezTo>
                <a:cubicBezTo>
                  <a:pt x="641" y="1617"/>
                  <a:pt x="646" y="1619"/>
                  <a:pt x="642" y="1624"/>
                </a:cubicBezTo>
                <a:cubicBezTo>
                  <a:pt x="639" y="1629"/>
                  <a:pt x="635" y="1624"/>
                  <a:pt x="630" y="1626"/>
                </a:cubicBezTo>
                <a:close/>
                <a:moveTo>
                  <a:pt x="643" y="1629"/>
                </a:moveTo>
                <a:cubicBezTo>
                  <a:pt x="643" y="1629"/>
                  <a:pt x="643" y="1634"/>
                  <a:pt x="638" y="1633"/>
                </a:cubicBezTo>
                <a:cubicBezTo>
                  <a:pt x="633" y="1632"/>
                  <a:pt x="640" y="1630"/>
                  <a:pt x="643" y="1629"/>
                </a:cubicBezTo>
                <a:close/>
                <a:moveTo>
                  <a:pt x="643" y="1657"/>
                </a:moveTo>
                <a:cubicBezTo>
                  <a:pt x="639" y="1658"/>
                  <a:pt x="643" y="1654"/>
                  <a:pt x="641" y="1652"/>
                </a:cubicBezTo>
                <a:cubicBezTo>
                  <a:pt x="640" y="1650"/>
                  <a:pt x="636" y="1648"/>
                  <a:pt x="636" y="1648"/>
                </a:cubicBezTo>
                <a:cubicBezTo>
                  <a:pt x="640" y="1648"/>
                  <a:pt x="643" y="1645"/>
                  <a:pt x="645" y="1649"/>
                </a:cubicBezTo>
                <a:cubicBezTo>
                  <a:pt x="647" y="1653"/>
                  <a:pt x="648" y="1656"/>
                  <a:pt x="643" y="1657"/>
                </a:cubicBezTo>
                <a:close/>
                <a:moveTo>
                  <a:pt x="668" y="1647"/>
                </a:moveTo>
                <a:cubicBezTo>
                  <a:pt x="663" y="1651"/>
                  <a:pt x="664" y="1646"/>
                  <a:pt x="659" y="1646"/>
                </a:cubicBezTo>
                <a:cubicBezTo>
                  <a:pt x="655" y="1646"/>
                  <a:pt x="664" y="1651"/>
                  <a:pt x="658" y="1654"/>
                </a:cubicBezTo>
                <a:cubicBezTo>
                  <a:pt x="652" y="1658"/>
                  <a:pt x="656" y="1649"/>
                  <a:pt x="647" y="1646"/>
                </a:cubicBezTo>
                <a:cubicBezTo>
                  <a:pt x="638" y="1643"/>
                  <a:pt x="642" y="1642"/>
                  <a:pt x="645" y="1638"/>
                </a:cubicBezTo>
                <a:cubicBezTo>
                  <a:pt x="648" y="1634"/>
                  <a:pt x="651" y="1644"/>
                  <a:pt x="654" y="1644"/>
                </a:cubicBezTo>
                <a:cubicBezTo>
                  <a:pt x="658" y="1645"/>
                  <a:pt x="652" y="1640"/>
                  <a:pt x="656" y="1638"/>
                </a:cubicBezTo>
                <a:cubicBezTo>
                  <a:pt x="660" y="1636"/>
                  <a:pt x="658" y="1643"/>
                  <a:pt x="661" y="1644"/>
                </a:cubicBezTo>
                <a:cubicBezTo>
                  <a:pt x="664" y="1644"/>
                  <a:pt x="665" y="1642"/>
                  <a:pt x="662" y="1639"/>
                </a:cubicBezTo>
                <a:cubicBezTo>
                  <a:pt x="659" y="1636"/>
                  <a:pt x="663" y="1634"/>
                  <a:pt x="666" y="1633"/>
                </a:cubicBezTo>
                <a:cubicBezTo>
                  <a:pt x="666" y="1633"/>
                  <a:pt x="669" y="1633"/>
                  <a:pt x="673" y="1638"/>
                </a:cubicBezTo>
                <a:cubicBezTo>
                  <a:pt x="677" y="1642"/>
                  <a:pt x="672" y="1643"/>
                  <a:pt x="668" y="1647"/>
                </a:cubicBezTo>
                <a:close/>
                <a:moveTo>
                  <a:pt x="679" y="1651"/>
                </a:moveTo>
                <a:cubicBezTo>
                  <a:pt x="677" y="1656"/>
                  <a:pt x="679" y="1656"/>
                  <a:pt x="674" y="1659"/>
                </a:cubicBezTo>
                <a:cubicBezTo>
                  <a:pt x="668" y="1661"/>
                  <a:pt x="673" y="1654"/>
                  <a:pt x="670" y="1651"/>
                </a:cubicBezTo>
                <a:cubicBezTo>
                  <a:pt x="668" y="1647"/>
                  <a:pt x="675" y="1646"/>
                  <a:pt x="679" y="1643"/>
                </a:cubicBezTo>
                <a:cubicBezTo>
                  <a:pt x="679" y="1643"/>
                  <a:pt x="681" y="1646"/>
                  <a:pt x="679" y="1651"/>
                </a:cubicBezTo>
                <a:close/>
                <a:moveTo>
                  <a:pt x="690" y="1642"/>
                </a:moveTo>
                <a:cubicBezTo>
                  <a:pt x="683" y="1646"/>
                  <a:pt x="692" y="1648"/>
                  <a:pt x="688" y="1655"/>
                </a:cubicBezTo>
                <a:cubicBezTo>
                  <a:pt x="684" y="1663"/>
                  <a:pt x="686" y="1653"/>
                  <a:pt x="686" y="1649"/>
                </a:cubicBezTo>
                <a:cubicBezTo>
                  <a:pt x="685" y="1644"/>
                  <a:pt x="686" y="1644"/>
                  <a:pt x="681" y="1640"/>
                </a:cubicBezTo>
                <a:cubicBezTo>
                  <a:pt x="677" y="1636"/>
                  <a:pt x="682" y="1636"/>
                  <a:pt x="688" y="1633"/>
                </a:cubicBezTo>
                <a:cubicBezTo>
                  <a:pt x="688" y="1633"/>
                  <a:pt x="688" y="1637"/>
                  <a:pt x="693" y="1633"/>
                </a:cubicBezTo>
                <a:cubicBezTo>
                  <a:pt x="697" y="1630"/>
                  <a:pt x="691" y="1626"/>
                  <a:pt x="696" y="1625"/>
                </a:cubicBezTo>
                <a:cubicBezTo>
                  <a:pt x="701" y="1623"/>
                  <a:pt x="697" y="1628"/>
                  <a:pt x="698" y="1636"/>
                </a:cubicBezTo>
                <a:cubicBezTo>
                  <a:pt x="699" y="1643"/>
                  <a:pt x="698" y="1638"/>
                  <a:pt x="690" y="1642"/>
                </a:cubicBezTo>
                <a:close/>
                <a:moveTo>
                  <a:pt x="743" y="1591"/>
                </a:moveTo>
                <a:cubicBezTo>
                  <a:pt x="738" y="1591"/>
                  <a:pt x="736" y="1589"/>
                  <a:pt x="731" y="1590"/>
                </a:cubicBezTo>
                <a:cubicBezTo>
                  <a:pt x="726" y="1590"/>
                  <a:pt x="723" y="1589"/>
                  <a:pt x="724" y="1594"/>
                </a:cubicBezTo>
                <a:cubicBezTo>
                  <a:pt x="724" y="1600"/>
                  <a:pt x="714" y="1599"/>
                  <a:pt x="716" y="1603"/>
                </a:cubicBezTo>
                <a:cubicBezTo>
                  <a:pt x="717" y="1607"/>
                  <a:pt x="712" y="1603"/>
                  <a:pt x="711" y="1608"/>
                </a:cubicBezTo>
                <a:cubicBezTo>
                  <a:pt x="710" y="1613"/>
                  <a:pt x="705" y="1619"/>
                  <a:pt x="703" y="1614"/>
                </a:cubicBezTo>
                <a:cubicBezTo>
                  <a:pt x="701" y="1609"/>
                  <a:pt x="697" y="1608"/>
                  <a:pt x="702" y="1606"/>
                </a:cubicBezTo>
                <a:cubicBezTo>
                  <a:pt x="707" y="1605"/>
                  <a:pt x="711" y="1606"/>
                  <a:pt x="709" y="1601"/>
                </a:cubicBezTo>
                <a:cubicBezTo>
                  <a:pt x="707" y="1596"/>
                  <a:pt x="706" y="1602"/>
                  <a:pt x="702" y="1602"/>
                </a:cubicBezTo>
                <a:cubicBezTo>
                  <a:pt x="698" y="1602"/>
                  <a:pt x="704" y="1596"/>
                  <a:pt x="700" y="1596"/>
                </a:cubicBezTo>
                <a:cubicBezTo>
                  <a:pt x="696" y="1596"/>
                  <a:pt x="697" y="1605"/>
                  <a:pt x="693" y="1601"/>
                </a:cubicBezTo>
                <a:cubicBezTo>
                  <a:pt x="690" y="1597"/>
                  <a:pt x="685" y="1596"/>
                  <a:pt x="692" y="1593"/>
                </a:cubicBezTo>
                <a:cubicBezTo>
                  <a:pt x="700" y="1589"/>
                  <a:pt x="697" y="1596"/>
                  <a:pt x="702" y="1594"/>
                </a:cubicBezTo>
                <a:cubicBezTo>
                  <a:pt x="706" y="1592"/>
                  <a:pt x="712" y="1597"/>
                  <a:pt x="712" y="1593"/>
                </a:cubicBezTo>
                <a:cubicBezTo>
                  <a:pt x="712" y="1590"/>
                  <a:pt x="703" y="1594"/>
                  <a:pt x="700" y="1587"/>
                </a:cubicBezTo>
                <a:cubicBezTo>
                  <a:pt x="696" y="1580"/>
                  <a:pt x="695" y="1582"/>
                  <a:pt x="694" y="1585"/>
                </a:cubicBezTo>
                <a:cubicBezTo>
                  <a:pt x="693" y="1589"/>
                  <a:pt x="690" y="1592"/>
                  <a:pt x="687" y="1586"/>
                </a:cubicBezTo>
                <a:cubicBezTo>
                  <a:pt x="683" y="1580"/>
                  <a:pt x="676" y="1580"/>
                  <a:pt x="684" y="1577"/>
                </a:cubicBezTo>
                <a:cubicBezTo>
                  <a:pt x="691" y="1574"/>
                  <a:pt x="685" y="1584"/>
                  <a:pt x="690" y="1579"/>
                </a:cubicBezTo>
                <a:cubicBezTo>
                  <a:pt x="694" y="1574"/>
                  <a:pt x="696" y="1568"/>
                  <a:pt x="696" y="1568"/>
                </a:cubicBezTo>
                <a:cubicBezTo>
                  <a:pt x="701" y="1570"/>
                  <a:pt x="701" y="1574"/>
                  <a:pt x="707" y="1576"/>
                </a:cubicBezTo>
                <a:cubicBezTo>
                  <a:pt x="714" y="1579"/>
                  <a:pt x="708" y="1584"/>
                  <a:pt x="711" y="1583"/>
                </a:cubicBezTo>
                <a:cubicBezTo>
                  <a:pt x="714" y="1582"/>
                  <a:pt x="717" y="1576"/>
                  <a:pt x="715" y="1572"/>
                </a:cubicBezTo>
                <a:cubicBezTo>
                  <a:pt x="712" y="1568"/>
                  <a:pt x="708" y="1561"/>
                  <a:pt x="716" y="1566"/>
                </a:cubicBezTo>
                <a:cubicBezTo>
                  <a:pt x="723" y="1570"/>
                  <a:pt x="723" y="1572"/>
                  <a:pt x="727" y="1574"/>
                </a:cubicBezTo>
                <a:cubicBezTo>
                  <a:pt x="732" y="1577"/>
                  <a:pt x="725" y="1583"/>
                  <a:pt x="730" y="1580"/>
                </a:cubicBezTo>
                <a:cubicBezTo>
                  <a:pt x="736" y="1577"/>
                  <a:pt x="731" y="1573"/>
                  <a:pt x="736" y="1572"/>
                </a:cubicBezTo>
                <a:cubicBezTo>
                  <a:pt x="740" y="1571"/>
                  <a:pt x="743" y="1570"/>
                  <a:pt x="742" y="1566"/>
                </a:cubicBezTo>
                <a:cubicBezTo>
                  <a:pt x="741" y="1563"/>
                  <a:pt x="736" y="1571"/>
                  <a:pt x="734" y="1565"/>
                </a:cubicBezTo>
                <a:cubicBezTo>
                  <a:pt x="733" y="1562"/>
                  <a:pt x="731" y="1560"/>
                  <a:pt x="730" y="1559"/>
                </a:cubicBezTo>
                <a:cubicBezTo>
                  <a:pt x="746" y="1568"/>
                  <a:pt x="746" y="1568"/>
                  <a:pt x="746" y="1568"/>
                </a:cubicBezTo>
                <a:cubicBezTo>
                  <a:pt x="742" y="1569"/>
                  <a:pt x="738" y="1570"/>
                  <a:pt x="741" y="1573"/>
                </a:cubicBezTo>
                <a:cubicBezTo>
                  <a:pt x="744" y="1577"/>
                  <a:pt x="737" y="1576"/>
                  <a:pt x="738" y="1580"/>
                </a:cubicBezTo>
                <a:cubicBezTo>
                  <a:pt x="739" y="1583"/>
                  <a:pt x="733" y="1588"/>
                  <a:pt x="736" y="1588"/>
                </a:cubicBezTo>
                <a:cubicBezTo>
                  <a:pt x="739" y="1589"/>
                  <a:pt x="739" y="1579"/>
                  <a:pt x="743" y="1582"/>
                </a:cubicBezTo>
                <a:cubicBezTo>
                  <a:pt x="747" y="1586"/>
                  <a:pt x="748" y="1590"/>
                  <a:pt x="743" y="1591"/>
                </a:cubicBezTo>
                <a:close/>
                <a:moveTo>
                  <a:pt x="767" y="1606"/>
                </a:moveTo>
                <a:cubicBezTo>
                  <a:pt x="759" y="1604"/>
                  <a:pt x="767" y="1596"/>
                  <a:pt x="771" y="1597"/>
                </a:cubicBezTo>
                <a:cubicBezTo>
                  <a:pt x="776" y="1598"/>
                  <a:pt x="774" y="1597"/>
                  <a:pt x="775" y="1600"/>
                </a:cubicBezTo>
                <a:cubicBezTo>
                  <a:pt x="777" y="1604"/>
                  <a:pt x="775" y="1607"/>
                  <a:pt x="767" y="1606"/>
                </a:cubicBezTo>
                <a:close/>
                <a:moveTo>
                  <a:pt x="790" y="1632"/>
                </a:moveTo>
                <a:cubicBezTo>
                  <a:pt x="785" y="1632"/>
                  <a:pt x="788" y="1628"/>
                  <a:pt x="792" y="1627"/>
                </a:cubicBezTo>
                <a:cubicBezTo>
                  <a:pt x="792" y="1627"/>
                  <a:pt x="796" y="1632"/>
                  <a:pt x="790" y="1632"/>
                </a:cubicBezTo>
                <a:close/>
                <a:moveTo>
                  <a:pt x="811" y="1637"/>
                </a:moveTo>
                <a:cubicBezTo>
                  <a:pt x="806" y="1636"/>
                  <a:pt x="814" y="1633"/>
                  <a:pt x="812" y="1630"/>
                </a:cubicBezTo>
                <a:cubicBezTo>
                  <a:pt x="811" y="1628"/>
                  <a:pt x="811" y="1636"/>
                  <a:pt x="804" y="1632"/>
                </a:cubicBezTo>
                <a:cubicBezTo>
                  <a:pt x="798" y="1629"/>
                  <a:pt x="803" y="1625"/>
                  <a:pt x="810" y="1624"/>
                </a:cubicBezTo>
                <a:cubicBezTo>
                  <a:pt x="810" y="1624"/>
                  <a:pt x="814" y="1622"/>
                  <a:pt x="819" y="1627"/>
                </a:cubicBezTo>
                <a:cubicBezTo>
                  <a:pt x="823" y="1633"/>
                  <a:pt x="817" y="1639"/>
                  <a:pt x="811" y="1637"/>
                </a:cubicBezTo>
                <a:close/>
                <a:moveTo>
                  <a:pt x="843" y="1618"/>
                </a:moveTo>
                <a:cubicBezTo>
                  <a:pt x="842" y="1613"/>
                  <a:pt x="843" y="1613"/>
                  <a:pt x="837" y="1613"/>
                </a:cubicBezTo>
                <a:cubicBezTo>
                  <a:pt x="832" y="1613"/>
                  <a:pt x="837" y="1610"/>
                  <a:pt x="837" y="1605"/>
                </a:cubicBezTo>
                <a:cubicBezTo>
                  <a:pt x="838" y="1600"/>
                  <a:pt x="845" y="1600"/>
                  <a:pt x="843" y="1605"/>
                </a:cubicBezTo>
                <a:cubicBezTo>
                  <a:pt x="841" y="1610"/>
                  <a:pt x="842" y="1610"/>
                  <a:pt x="848" y="1612"/>
                </a:cubicBezTo>
                <a:cubicBezTo>
                  <a:pt x="854" y="1613"/>
                  <a:pt x="843" y="1623"/>
                  <a:pt x="843" y="1618"/>
                </a:cubicBezTo>
                <a:close/>
                <a:moveTo>
                  <a:pt x="875" y="1684"/>
                </a:moveTo>
                <a:cubicBezTo>
                  <a:pt x="869" y="1686"/>
                  <a:pt x="875" y="1675"/>
                  <a:pt x="878" y="1675"/>
                </a:cubicBezTo>
                <a:cubicBezTo>
                  <a:pt x="881" y="1675"/>
                  <a:pt x="882" y="1683"/>
                  <a:pt x="875" y="1684"/>
                </a:cubicBezTo>
                <a:close/>
                <a:moveTo>
                  <a:pt x="883" y="1647"/>
                </a:moveTo>
                <a:cubicBezTo>
                  <a:pt x="881" y="1649"/>
                  <a:pt x="881" y="1646"/>
                  <a:pt x="883" y="1644"/>
                </a:cubicBezTo>
                <a:cubicBezTo>
                  <a:pt x="883" y="1644"/>
                  <a:pt x="885" y="1645"/>
                  <a:pt x="883" y="1647"/>
                </a:cubicBezTo>
                <a:close/>
                <a:moveTo>
                  <a:pt x="890" y="1653"/>
                </a:moveTo>
                <a:cubicBezTo>
                  <a:pt x="888" y="1654"/>
                  <a:pt x="889" y="1646"/>
                  <a:pt x="894" y="1646"/>
                </a:cubicBezTo>
                <a:cubicBezTo>
                  <a:pt x="899" y="1647"/>
                  <a:pt x="893" y="1653"/>
                  <a:pt x="890" y="1653"/>
                </a:cubicBezTo>
                <a:close/>
                <a:moveTo>
                  <a:pt x="901" y="1642"/>
                </a:moveTo>
                <a:cubicBezTo>
                  <a:pt x="898" y="1643"/>
                  <a:pt x="896" y="1640"/>
                  <a:pt x="899" y="1639"/>
                </a:cubicBezTo>
                <a:cubicBezTo>
                  <a:pt x="902" y="1639"/>
                  <a:pt x="905" y="1642"/>
                  <a:pt x="901" y="1642"/>
                </a:cubicBezTo>
                <a:close/>
                <a:moveTo>
                  <a:pt x="900" y="1633"/>
                </a:moveTo>
                <a:cubicBezTo>
                  <a:pt x="903" y="1630"/>
                  <a:pt x="900" y="1628"/>
                  <a:pt x="901" y="1628"/>
                </a:cubicBezTo>
                <a:cubicBezTo>
                  <a:pt x="901" y="1628"/>
                  <a:pt x="901" y="1628"/>
                  <a:pt x="903" y="1628"/>
                </a:cubicBezTo>
                <a:cubicBezTo>
                  <a:pt x="908" y="1629"/>
                  <a:pt x="895" y="1638"/>
                  <a:pt x="900" y="1633"/>
                </a:cubicBezTo>
                <a:close/>
                <a:moveTo>
                  <a:pt x="912" y="1621"/>
                </a:moveTo>
                <a:cubicBezTo>
                  <a:pt x="909" y="1622"/>
                  <a:pt x="909" y="1619"/>
                  <a:pt x="911" y="1618"/>
                </a:cubicBezTo>
                <a:cubicBezTo>
                  <a:pt x="911" y="1618"/>
                  <a:pt x="915" y="1621"/>
                  <a:pt x="912" y="1621"/>
                </a:cubicBezTo>
                <a:close/>
                <a:moveTo>
                  <a:pt x="920" y="1612"/>
                </a:moveTo>
                <a:cubicBezTo>
                  <a:pt x="923" y="1611"/>
                  <a:pt x="922" y="1615"/>
                  <a:pt x="919" y="1617"/>
                </a:cubicBezTo>
                <a:cubicBezTo>
                  <a:pt x="915" y="1618"/>
                  <a:pt x="917" y="1614"/>
                  <a:pt x="920" y="1612"/>
                </a:cubicBezTo>
                <a:close/>
                <a:moveTo>
                  <a:pt x="921" y="1631"/>
                </a:moveTo>
                <a:cubicBezTo>
                  <a:pt x="917" y="1630"/>
                  <a:pt x="918" y="1628"/>
                  <a:pt x="920" y="1624"/>
                </a:cubicBezTo>
                <a:cubicBezTo>
                  <a:pt x="923" y="1621"/>
                  <a:pt x="923" y="1627"/>
                  <a:pt x="924" y="1625"/>
                </a:cubicBezTo>
                <a:cubicBezTo>
                  <a:pt x="926" y="1624"/>
                  <a:pt x="924" y="1620"/>
                  <a:pt x="926" y="1621"/>
                </a:cubicBezTo>
                <a:cubicBezTo>
                  <a:pt x="927" y="1621"/>
                  <a:pt x="928" y="1621"/>
                  <a:pt x="930" y="1623"/>
                </a:cubicBezTo>
                <a:cubicBezTo>
                  <a:pt x="931" y="1626"/>
                  <a:pt x="928" y="1627"/>
                  <a:pt x="925" y="1628"/>
                </a:cubicBezTo>
                <a:cubicBezTo>
                  <a:pt x="921" y="1629"/>
                  <a:pt x="929" y="1633"/>
                  <a:pt x="924" y="1637"/>
                </a:cubicBezTo>
                <a:cubicBezTo>
                  <a:pt x="920" y="1641"/>
                  <a:pt x="925" y="1632"/>
                  <a:pt x="921" y="1631"/>
                </a:cubicBezTo>
                <a:close/>
                <a:moveTo>
                  <a:pt x="938" y="1646"/>
                </a:moveTo>
                <a:cubicBezTo>
                  <a:pt x="934" y="1647"/>
                  <a:pt x="932" y="1644"/>
                  <a:pt x="932" y="1648"/>
                </a:cubicBezTo>
                <a:cubicBezTo>
                  <a:pt x="932" y="1652"/>
                  <a:pt x="929" y="1649"/>
                  <a:pt x="929" y="1652"/>
                </a:cubicBezTo>
                <a:cubicBezTo>
                  <a:pt x="930" y="1655"/>
                  <a:pt x="929" y="1660"/>
                  <a:pt x="927" y="1656"/>
                </a:cubicBezTo>
                <a:cubicBezTo>
                  <a:pt x="925" y="1652"/>
                  <a:pt x="922" y="1650"/>
                  <a:pt x="926" y="1648"/>
                </a:cubicBezTo>
                <a:cubicBezTo>
                  <a:pt x="930" y="1646"/>
                  <a:pt x="935" y="1644"/>
                  <a:pt x="934" y="1641"/>
                </a:cubicBezTo>
                <a:cubicBezTo>
                  <a:pt x="933" y="1638"/>
                  <a:pt x="934" y="1639"/>
                  <a:pt x="937" y="1638"/>
                </a:cubicBezTo>
                <a:cubicBezTo>
                  <a:pt x="941" y="1638"/>
                  <a:pt x="941" y="1644"/>
                  <a:pt x="938" y="1646"/>
                </a:cubicBezTo>
                <a:close/>
                <a:moveTo>
                  <a:pt x="947" y="1650"/>
                </a:moveTo>
                <a:cubicBezTo>
                  <a:pt x="941" y="1651"/>
                  <a:pt x="945" y="1648"/>
                  <a:pt x="948" y="1646"/>
                </a:cubicBezTo>
                <a:cubicBezTo>
                  <a:pt x="948" y="1646"/>
                  <a:pt x="952" y="1649"/>
                  <a:pt x="947" y="1650"/>
                </a:cubicBezTo>
                <a:close/>
                <a:moveTo>
                  <a:pt x="952" y="1612"/>
                </a:moveTo>
                <a:cubicBezTo>
                  <a:pt x="954" y="1612"/>
                  <a:pt x="956" y="1615"/>
                  <a:pt x="953" y="1616"/>
                </a:cubicBezTo>
                <a:cubicBezTo>
                  <a:pt x="949" y="1618"/>
                  <a:pt x="950" y="1612"/>
                  <a:pt x="952" y="1612"/>
                </a:cubicBezTo>
                <a:close/>
                <a:moveTo>
                  <a:pt x="954" y="1671"/>
                </a:moveTo>
                <a:cubicBezTo>
                  <a:pt x="950" y="1671"/>
                  <a:pt x="952" y="1668"/>
                  <a:pt x="955" y="1667"/>
                </a:cubicBezTo>
                <a:cubicBezTo>
                  <a:pt x="955" y="1667"/>
                  <a:pt x="957" y="1671"/>
                  <a:pt x="954" y="1671"/>
                </a:cubicBezTo>
                <a:close/>
                <a:moveTo>
                  <a:pt x="964" y="1666"/>
                </a:moveTo>
                <a:cubicBezTo>
                  <a:pt x="958" y="1669"/>
                  <a:pt x="964" y="1662"/>
                  <a:pt x="960" y="1660"/>
                </a:cubicBezTo>
                <a:cubicBezTo>
                  <a:pt x="957" y="1658"/>
                  <a:pt x="956" y="1657"/>
                  <a:pt x="960" y="1655"/>
                </a:cubicBezTo>
                <a:cubicBezTo>
                  <a:pt x="960" y="1655"/>
                  <a:pt x="966" y="1651"/>
                  <a:pt x="963" y="1655"/>
                </a:cubicBezTo>
                <a:cubicBezTo>
                  <a:pt x="960" y="1659"/>
                  <a:pt x="963" y="1657"/>
                  <a:pt x="966" y="1659"/>
                </a:cubicBezTo>
                <a:cubicBezTo>
                  <a:pt x="968" y="1662"/>
                  <a:pt x="970" y="1662"/>
                  <a:pt x="964" y="1666"/>
                </a:cubicBezTo>
                <a:close/>
                <a:moveTo>
                  <a:pt x="976" y="1659"/>
                </a:moveTo>
                <a:cubicBezTo>
                  <a:pt x="974" y="1663"/>
                  <a:pt x="974" y="1654"/>
                  <a:pt x="976" y="1651"/>
                </a:cubicBezTo>
                <a:cubicBezTo>
                  <a:pt x="976" y="1651"/>
                  <a:pt x="978" y="1655"/>
                  <a:pt x="976" y="1659"/>
                </a:cubicBezTo>
                <a:close/>
                <a:moveTo>
                  <a:pt x="985" y="1581"/>
                </a:moveTo>
                <a:cubicBezTo>
                  <a:pt x="985" y="1581"/>
                  <a:pt x="986" y="1582"/>
                  <a:pt x="988" y="1581"/>
                </a:cubicBezTo>
                <a:cubicBezTo>
                  <a:pt x="990" y="1579"/>
                  <a:pt x="991" y="1582"/>
                  <a:pt x="991" y="1582"/>
                </a:cubicBezTo>
                <a:cubicBezTo>
                  <a:pt x="991" y="1582"/>
                  <a:pt x="990" y="1582"/>
                  <a:pt x="988" y="1584"/>
                </a:cubicBezTo>
                <a:cubicBezTo>
                  <a:pt x="986" y="1585"/>
                  <a:pt x="988" y="1588"/>
                  <a:pt x="988" y="1593"/>
                </a:cubicBezTo>
                <a:cubicBezTo>
                  <a:pt x="987" y="1598"/>
                  <a:pt x="986" y="1588"/>
                  <a:pt x="986" y="1588"/>
                </a:cubicBezTo>
                <a:cubicBezTo>
                  <a:pt x="986" y="1588"/>
                  <a:pt x="985" y="1584"/>
                  <a:pt x="985" y="1581"/>
                </a:cubicBezTo>
                <a:close/>
                <a:moveTo>
                  <a:pt x="988" y="1655"/>
                </a:moveTo>
                <a:cubicBezTo>
                  <a:pt x="986" y="1656"/>
                  <a:pt x="982" y="1648"/>
                  <a:pt x="990" y="1650"/>
                </a:cubicBezTo>
                <a:cubicBezTo>
                  <a:pt x="999" y="1653"/>
                  <a:pt x="990" y="1654"/>
                  <a:pt x="988" y="1655"/>
                </a:cubicBezTo>
                <a:close/>
                <a:moveTo>
                  <a:pt x="998" y="1597"/>
                </a:moveTo>
                <a:cubicBezTo>
                  <a:pt x="997" y="1601"/>
                  <a:pt x="995" y="1594"/>
                  <a:pt x="998" y="1593"/>
                </a:cubicBezTo>
                <a:cubicBezTo>
                  <a:pt x="1000" y="1592"/>
                  <a:pt x="999" y="1594"/>
                  <a:pt x="998" y="1597"/>
                </a:cubicBezTo>
                <a:close/>
                <a:moveTo>
                  <a:pt x="1030" y="1658"/>
                </a:moveTo>
                <a:cubicBezTo>
                  <a:pt x="1028" y="1660"/>
                  <a:pt x="1023" y="1661"/>
                  <a:pt x="1026" y="1663"/>
                </a:cubicBezTo>
                <a:cubicBezTo>
                  <a:pt x="1029" y="1664"/>
                  <a:pt x="1029" y="1667"/>
                  <a:pt x="1025" y="1666"/>
                </a:cubicBezTo>
                <a:cubicBezTo>
                  <a:pt x="1022" y="1665"/>
                  <a:pt x="1022" y="1663"/>
                  <a:pt x="1021" y="1659"/>
                </a:cubicBezTo>
                <a:cubicBezTo>
                  <a:pt x="1021" y="1655"/>
                  <a:pt x="1026" y="1655"/>
                  <a:pt x="1022" y="1654"/>
                </a:cubicBezTo>
                <a:cubicBezTo>
                  <a:pt x="1018" y="1652"/>
                  <a:pt x="1018" y="1653"/>
                  <a:pt x="1015" y="1653"/>
                </a:cubicBezTo>
                <a:cubicBezTo>
                  <a:pt x="1012" y="1653"/>
                  <a:pt x="1012" y="1648"/>
                  <a:pt x="1016" y="1647"/>
                </a:cubicBezTo>
                <a:cubicBezTo>
                  <a:pt x="1019" y="1647"/>
                  <a:pt x="1019" y="1645"/>
                  <a:pt x="1020" y="1645"/>
                </a:cubicBezTo>
                <a:cubicBezTo>
                  <a:pt x="1019" y="1645"/>
                  <a:pt x="1019" y="1648"/>
                  <a:pt x="1023" y="1651"/>
                </a:cubicBezTo>
                <a:cubicBezTo>
                  <a:pt x="1028" y="1654"/>
                  <a:pt x="1021" y="1659"/>
                  <a:pt x="1025" y="1657"/>
                </a:cubicBezTo>
                <a:cubicBezTo>
                  <a:pt x="1030" y="1655"/>
                  <a:pt x="1028" y="1651"/>
                  <a:pt x="1030" y="1652"/>
                </a:cubicBezTo>
                <a:cubicBezTo>
                  <a:pt x="1033" y="1653"/>
                  <a:pt x="1032" y="1656"/>
                  <a:pt x="1030" y="1658"/>
                </a:cubicBezTo>
                <a:close/>
                <a:moveTo>
                  <a:pt x="1056" y="1607"/>
                </a:moveTo>
                <a:cubicBezTo>
                  <a:pt x="1053" y="1608"/>
                  <a:pt x="1052" y="1603"/>
                  <a:pt x="1055" y="1602"/>
                </a:cubicBezTo>
                <a:cubicBezTo>
                  <a:pt x="1059" y="1601"/>
                  <a:pt x="1059" y="1606"/>
                  <a:pt x="1056" y="1607"/>
                </a:cubicBezTo>
                <a:close/>
                <a:moveTo>
                  <a:pt x="1077" y="1648"/>
                </a:moveTo>
                <a:cubicBezTo>
                  <a:pt x="1074" y="1647"/>
                  <a:pt x="1075" y="1639"/>
                  <a:pt x="1078" y="1641"/>
                </a:cubicBezTo>
                <a:cubicBezTo>
                  <a:pt x="1080" y="1643"/>
                  <a:pt x="1079" y="1648"/>
                  <a:pt x="1077" y="1648"/>
                </a:cubicBezTo>
                <a:close/>
                <a:moveTo>
                  <a:pt x="1081" y="1639"/>
                </a:moveTo>
                <a:cubicBezTo>
                  <a:pt x="1079" y="1639"/>
                  <a:pt x="1081" y="1635"/>
                  <a:pt x="1082" y="1637"/>
                </a:cubicBezTo>
                <a:cubicBezTo>
                  <a:pt x="1084" y="1638"/>
                  <a:pt x="1083" y="1640"/>
                  <a:pt x="1081" y="1639"/>
                </a:cubicBezTo>
                <a:close/>
                <a:moveTo>
                  <a:pt x="1096" y="1601"/>
                </a:moveTo>
                <a:cubicBezTo>
                  <a:pt x="1092" y="1604"/>
                  <a:pt x="1094" y="1598"/>
                  <a:pt x="1091" y="1597"/>
                </a:cubicBezTo>
                <a:cubicBezTo>
                  <a:pt x="1088" y="1595"/>
                  <a:pt x="1085" y="1592"/>
                  <a:pt x="1089" y="1590"/>
                </a:cubicBezTo>
                <a:cubicBezTo>
                  <a:pt x="1094" y="1588"/>
                  <a:pt x="1092" y="1593"/>
                  <a:pt x="1093" y="1595"/>
                </a:cubicBezTo>
                <a:cubicBezTo>
                  <a:pt x="1094" y="1598"/>
                  <a:pt x="1099" y="1597"/>
                  <a:pt x="1096" y="1601"/>
                </a:cubicBezTo>
                <a:close/>
                <a:moveTo>
                  <a:pt x="1241" y="1673"/>
                </a:moveTo>
                <a:cubicBezTo>
                  <a:pt x="1238" y="1679"/>
                  <a:pt x="1236" y="1682"/>
                  <a:pt x="1231" y="1690"/>
                </a:cubicBezTo>
                <a:cubicBezTo>
                  <a:pt x="1225" y="1698"/>
                  <a:pt x="1224" y="1706"/>
                  <a:pt x="1221" y="1714"/>
                </a:cubicBezTo>
                <a:cubicBezTo>
                  <a:pt x="1218" y="1723"/>
                  <a:pt x="1218" y="1726"/>
                  <a:pt x="1214" y="1727"/>
                </a:cubicBezTo>
                <a:cubicBezTo>
                  <a:pt x="1210" y="1729"/>
                  <a:pt x="1212" y="1715"/>
                  <a:pt x="1212" y="1715"/>
                </a:cubicBezTo>
                <a:cubicBezTo>
                  <a:pt x="1212" y="1715"/>
                  <a:pt x="1211" y="1708"/>
                  <a:pt x="1212" y="1698"/>
                </a:cubicBezTo>
                <a:cubicBezTo>
                  <a:pt x="1214" y="1688"/>
                  <a:pt x="1211" y="1690"/>
                  <a:pt x="1210" y="1678"/>
                </a:cubicBezTo>
                <a:cubicBezTo>
                  <a:pt x="1208" y="1666"/>
                  <a:pt x="1211" y="1653"/>
                  <a:pt x="1211" y="1653"/>
                </a:cubicBezTo>
                <a:cubicBezTo>
                  <a:pt x="1211" y="1653"/>
                  <a:pt x="1216" y="1657"/>
                  <a:pt x="1216" y="1661"/>
                </a:cubicBezTo>
                <a:cubicBezTo>
                  <a:pt x="1216" y="1665"/>
                  <a:pt x="1222" y="1661"/>
                  <a:pt x="1218" y="1666"/>
                </a:cubicBezTo>
                <a:cubicBezTo>
                  <a:pt x="1215" y="1671"/>
                  <a:pt x="1225" y="1666"/>
                  <a:pt x="1223" y="1672"/>
                </a:cubicBezTo>
                <a:cubicBezTo>
                  <a:pt x="1221" y="1678"/>
                  <a:pt x="1228" y="1681"/>
                  <a:pt x="1225" y="1678"/>
                </a:cubicBezTo>
                <a:cubicBezTo>
                  <a:pt x="1222" y="1676"/>
                  <a:pt x="1231" y="1676"/>
                  <a:pt x="1228" y="1673"/>
                </a:cubicBezTo>
                <a:cubicBezTo>
                  <a:pt x="1224" y="1670"/>
                  <a:pt x="1231" y="1671"/>
                  <a:pt x="1230" y="1668"/>
                </a:cubicBezTo>
                <a:cubicBezTo>
                  <a:pt x="1230" y="1665"/>
                  <a:pt x="1227" y="1662"/>
                  <a:pt x="1232" y="1664"/>
                </a:cubicBezTo>
                <a:cubicBezTo>
                  <a:pt x="1237" y="1666"/>
                  <a:pt x="1229" y="1672"/>
                  <a:pt x="1235" y="1672"/>
                </a:cubicBezTo>
                <a:cubicBezTo>
                  <a:pt x="1240" y="1672"/>
                  <a:pt x="1236" y="1665"/>
                  <a:pt x="1239" y="1665"/>
                </a:cubicBezTo>
                <a:cubicBezTo>
                  <a:pt x="1243" y="1665"/>
                  <a:pt x="1244" y="1666"/>
                  <a:pt x="1241" y="1673"/>
                </a:cubicBezTo>
                <a:close/>
                <a:moveTo>
                  <a:pt x="1250" y="1594"/>
                </a:moveTo>
                <a:cubicBezTo>
                  <a:pt x="1245" y="1594"/>
                  <a:pt x="1248" y="1582"/>
                  <a:pt x="1252" y="1586"/>
                </a:cubicBezTo>
                <a:cubicBezTo>
                  <a:pt x="1256" y="1590"/>
                  <a:pt x="1255" y="1594"/>
                  <a:pt x="1250" y="1594"/>
                </a:cubicBezTo>
                <a:close/>
                <a:moveTo>
                  <a:pt x="1322" y="1594"/>
                </a:moveTo>
                <a:cubicBezTo>
                  <a:pt x="1324" y="1594"/>
                  <a:pt x="1326" y="1594"/>
                  <a:pt x="1327" y="1600"/>
                </a:cubicBezTo>
                <a:cubicBezTo>
                  <a:pt x="1329" y="1607"/>
                  <a:pt x="1325" y="1610"/>
                  <a:pt x="1325" y="1610"/>
                </a:cubicBezTo>
                <a:cubicBezTo>
                  <a:pt x="1325" y="1610"/>
                  <a:pt x="1326" y="1605"/>
                  <a:pt x="1322" y="1601"/>
                </a:cubicBezTo>
                <a:cubicBezTo>
                  <a:pt x="1318" y="1598"/>
                  <a:pt x="1320" y="1593"/>
                  <a:pt x="1322" y="1594"/>
                </a:cubicBezTo>
                <a:close/>
                <a:moveTo>
                  <a:pt x="1337" y="1626"/>
                </a:moveTo>
                <a:cubicBezTo>
                  <a:pt x="1334" y="1630"/>
                  <a:pt x="1341" y="1632"/>
                  <a:pt x="1338" y="1636"/>
                </a:cubicBezTo>
                <a:cubicBezTo>
                  <a:pt x="1334" y="1641"/>
                  <a:pt x="1338" y="1634"/>
                  <a:pt x="1334" y="1632"/>
                </a:cubicBezTo>
                <a:cubicBezTo>
                  <a:pt x="1329" y="1630"/>
                  <a:pt x="1333" y="1627"/>
                  <a:pt x="1327" y="1624"/>
                </a:cubicBezTo>
                <a:cubicBezTo>
                  <a:pt x="1322" y="1622"/>
                  <a:pt x="1323" y="1619"/>
                  <a:pt x="1325" y="1617"/>
                </a:cubicBezTo>
                <a:cubicBezTo>
                  <a:pt x="1325" y="1617"/>
                  <a:pt x="1328" y="1616"/>
                  <a:pt x="1326" y="1611"/>
                </a:cubicBezTo>
                <a:cubicBezTo>
                  <a:pt x="1325" y="1606"/>
                  <a:pt x="1331" y="1609"/>
                  <a:pt x="1330" y="1614"/>
                </a:cubicBezTo>
                <a:cubicBezTo>
                  <a:pt x="1329" y="1618"/>
                  <a:pt x="1330" y="1621"/>
                  <a:pt x="1333" y="1624"/>
                </a:cubicBezTo>
                <a:cubicBezTo>
                  <a:pt x="1336" y="1627"/>
                  <a:pt x="1334" y="1618"/>
                  <a:pt x="1336" y="1620"/>
                </a:cubicBezTo>
                <a:cubicBezTo>
                  <a:pt x="1338" y="1621"/>
                  <a:pt x="1338" y="1615"/>
                  <a:pt x="1342" y="1617"/>
                </a:cubicBezTo>
                <a:cubicBezTo>
                  <a:pt x="1347" y="1620"/>
                  <a:pt x="1340" y="1623"/>
                  <a:pt x="1337" y="1626"/>
                </a:cubicBezTo>
                <a:close/>
                <a:moveTo>
                  <a:pt x="1351" y="1623"/>
                </a:moveTo>
                <a:cubicBezTo>
                  <a:pt x="1349" y="1626"/>
                  <a:pt x="1348" y="1620"/>
                  <a:pt x="1350" y="1620"/>
                </a:cubicBezTo>
                <a:cubicBezTo>
                  <a:pt x="1352" y="1620"/>
                  <a:pt x="1353" y="1621"/>
                  <a:pt x="1351" y="1623"/>
                </a:cubicBezTo>
                <a:close/>
                <a:moveTo>
                  <a:pt x="1353" y="1555"/>
                </a:moveTo>
                <a:cubicBezTo>
                  <a:pt x="1348" y="1557"/>
                  <a:pt x="1353" y="1551"/>
                  <a:pt x="1348" y="1550"/>
                </a:cubicBezTo>
                <a:cubicBezTo>
                  <a:pt x="1344" y="1548"/>
                  <a:pt x="1345" y="1551"/>
                  <a:pt x="1341" y="1551"/>
                </a:cubicBezTo>
                <a:cubicBezTo>
                  <a:pt x="1338" y="1551"/>
                  <a:pt x="1343" y="1546"/>
                  <a:pt x="1341" y="1545"/>
                </a:cubicBezTo>
                <a:cubicBezTo>
                  <a:pt x="1339" y="1544"/>
                  <a:pt x="1341" y="1542"/>
                  <a:pt x="1338" y="1544"/>
                </a:cubicBezTo>
                <a:cubicBezTo>
                  <a:pt x="1335" y="1546"/>
                  <a:pt x="1337" y="1550"/>
                  <a:pt x="1334" y="1549"/>
                </a:cubicBezTo>
                <a:cubicBezTo>
                  <a:pt x="1330" y="1548"/>
                  <a:pt x="1336" y="1541"/>
                  <a:pt x="1338" y="1536"/>
                </a:cubicBezTo>
                <a:cubicBezTo>
                  <a:pt x="1338" y="1536"/>
                  <a:pt x="1340" y="1540"/>
                  <a:pt x="1343" y="1543"/>
                </a:cubicBezTo>
                <a:cubicBezTo>
                  <a:pt x="1346" y="1546"/>
                  <a:pt x="1344" y="1537"/>
                  <a:pt x="1347" y="1539"/>
                </a:cubicBezTo>
                <a:cubicBezTo>
                  <a:pt x="1349" y="1542"/>
                  <a:pt x="1346" y="1544"/>
                  <a:pt x="1349" y="1546"/>
                </a:cubicBezTo>
                <a:cubicBezTo>
                  <a:pt x="1353" y="1548"/>
                  <a:pt x="1357" y="1554"/>
                  <a:pt x="1353" y="1555"/>
                </a:cubicBezTo>
                <a:close/>
                <a:moveTo>
                  <a:pt x="1357" y="1651"/>
                </a:moveTo>
                <a:cubicBezTo>
                  <a:pt x="1353" y="1651"/>
                  <a:pt x="1353" y="1644"/>
                  <a:pt x="1357" y="1645"/>
                </a:cubicBezTo>
                <a:cubicBezTo>
                  <a:pt x="1360" y="1645"/>
                  <a:pt x="1360" y="1651"/>
                  <a:pt x="1357" y="1651"/>
                </a:cubicBezTo>
                <a:close/>
                <a:moveTo>
                  <a:pt x="1357" y="1676"/>
                </a:moveTo>
                <a:cubicBezTo>
                  <a:pt x="1353" y="1674"/>
                  <a:pt x="1360" y="1666"/>
                  <a:pt x="1361" y="1671"/>
                </a:cubicBezTo>
                <a:cubicBezTo>
                  <a:pt x="1362" y="1676"/>
                  <a:pt x="1362" y="1678"/>
                  <a:pt x="1357" y="1676"/>
                </a:cubicBezTo>
                <a:close/>
                <a:moveTo>
                  <a:pt x="1360" y="1570"/>
                </a:moveTo>
                <a:cubicBezTo>
                  <a:pt x="1356" y="1569"/>
                  <a:pt x="1372" y="1544"/>
                  <a:pt x="1367" y="1555"/>
                </a:cubicBezTo>
                <a:cubicBezTo>
                  <a:pt x="1362" y="1566"/>
                  <a:pt x="1365" y="1571"/>
                  <a:pt x="1360" y="1570"/>
                </a:cubicBezTo>
                <a:close/>
                <a:moveTo>
                  <a:pt x="1369" y="1606"/>
                </a:moveTo>
                <a:cubicBezTo>
                  <a:pt x="1374" y="1605"/>
                  <a:pt x="1372" y="1603"/>
                  <a:pt x="1368" y="1603"/>
                </a:cubicBezTo>
                <a:cubicBezTo>
                  <a:pt x="1363" y="1602"/>
                  <a:pt x="1367" y="1593"/>
                  <a:pt x="1369" y="1594"/>
                </a:cubicBezTo>
                <a:cubicBezTo>
                  <a:pt x="1370" y="1596"/>
                  <a:pt x="1370" y="1600"/>
                  <a:pt x="1373" y="1602"/>
                </a:cubicBezTo>
                <a:cubicBezTo>
                  <a:pt x="1376" y="1603"/>
                  <a:pt x="1377" y="1607"/>
                  <a:pt x="1377" y="1612"/>
                </a:cubicBezTo>
                <a:cubicBezTo>
                  <a:pt x="1376" y="1616"/>
                  <a:pt x="1374" y="1611"/>
                  <a:pt x="1370" y="1612"/>
                </a:cubicBezTo>
                <a:cubicBezTo>
                  <a:pt x="1366" y="1612"/>
                  <a:pt x="1373" y="1621"/>
                  <a:pt x="1369" y="1621"/>
                </a:cubicBezTo>
                <a:cubicBezTo>
                  <a:pt x="1366" y="1621"/>
                  <a:pt x="1371" y="1615"/>
                  <a:pt x="1367" y="1614"/>
                </a:cubicBezTo>
                <a:cubicBezTo>
                  <a:pt x="1363" y="1614"/>
                  <a:pt x="1369" y="1610"/>
                  <a:pt x="1364" y="1609"/>
                </a:cubicBezTo>
                <a:cubicBezTo>
                  <a:pt x="1359" y="1608"/>
                  <a:pt x="1365" y="1606"/>
                  <a:pt x="1369" y="1606"/>
                </a:cubicBezTo>
                <a:close/>
                <a:moveTo>
                  <a:pt x="1369" y="1681"/>
                </a:moveTo>
                <a:cubicBezTo>
                  <a:pt x="1365" y="1685"/>
                  <a:pt x="1369" y="1669"/>
                  <a:pt x="1370" y="1670"/>
                </a:cubicBezTo>
                <a:cubicBezTo>
                  <a:pt x="1372" y="1672"/>
                  <a:pt x="1372" y="1677"/>
                  <a:pt x="1369" y="1681"/>
                </a:cubicBezTo>
                <a:close/>
                <a:moveTo>
                  <a:pt x="1372" y="1646"/>
                </a:moveTo>
                <a:cubicBezTo>
                  <a:pt x="1371" y="1649"/>
                  <a:pt x="1370" y="1656"/>
                  <a:pt x="1366" y="1655"/>
                </a:cubicBezTo>
                <a:cubicBezTo>
                  <a:pt x="1361" y="1655"/>
                  <a:pt x="1370" y="1650"/>
                  <a:pt x="1366" y="1648"/>
                </a:cubicBezTo>
                <a:cubicBezTo>
                  <a:pt x="1362" y="1646"/>
                  <a:pt x="1367" y="1636"/>
                  <a:pt x="1370" y="1643"/>
                </a:cubicBezTo>
                <a:cubicBezTo>
                  <a:pt x="1371" y="1644"/>
                  <a:pt x="1371" y="1645"/>
                  <a:pt x="1372" y="1646"/>
                </a:cubicBezTo>
                <a:cubicBezTo>
                  <a:pt x="1372" y="1645"/>
                  <a:pt x="1372" y="1644"/>
                  <a:pt x="1372" y="1644"/>
                </a:cubicBezTo>
                <a:cubicBezTo>
                  <a:pt x="1372" y="1644"/>
                  <a:pt x="1373" y="1647"/>
                  <a:pt x="1372" y="1646"/>
                </a:cubicBezTo>
                <a:close/>
                <a:moveTo>
                  <a:pt x="1373" y="1632"/>
                </a:moveTo>
                <a:cubicBezTo>
                  <a:pt x="1370" y="1638"/>
                  <a:pt x="1372" y="1630"/>
                  <a:pt x="1374" y="1624"/>
                </a:cubicBezTo>
                <a:cubicBezTo>
                  <a:pt x="1374" y="1624"/>
                  <a:pt x="1376" y="1626"/>
                  <a:pt x="1373" y="1632"/>
                </a:cubicBezTo>
                <a:close/>
                <a:moveTo>
                  <a:pt x="1377" y="1706"/>
                </a:moveTo>
                <a:cubicBezTo>
                  <a:pt x="1371" y="1709"/>
                  <a:pt x="1377" y="1703"/>
                  <a:pt x="1379" y="1700"/>
                </a:cubicBezTo>
                <a:cubicBezTo>
                  <a:pt x="1379" y="1700"/>
                  <a:pt x="1383" y="1704"/>
                  <a:pt x="1377" y="1706"/>
                </a:cubicBezTo>
                <a:close/>
                <a:moveTo>
                  <a:pt x="1394" y="1679"/>
                </a:moveTo>
                <a:cubicBezTo>
                  <a:pt x="1392" y="1682"/>
                  <a:pt x="1390" y="1680"/>
                  <a:pt x="1390" y="1683"/>
                </a:cubicBezTo>
                <a:cubicBezTo>
                  <a:pt x="1391" y="1686"/>
                  <a:pt x="1392" y="1689"/>
                  <a:pt x="1389" y="1693"/>
                </a:cubicBezTo>
                <a:cubicBezTo>
                  <a:pt x="1387" y="1696"/>
                  <a:pt x="1389" y="1698"/>
                  <a:pt x="1383" y="1700"/>
                </a:cubicBezTo>
                <a:cubicBezTo>
                  <a:pt x="1378" y="1702"/>
                  <a:pt x="1383" y="1698"/>
                  <a:pt x="1380" y="1693"/>
                </a:cubicBezTo>
                <a:cubicBezTo>
                  <a:pt x="1385" y="1689"/>
                  <a:pt x="1382" y="1695"/>
                  <a:pt x="1386" y="1694"/>
                </a:cubicBezTo>
                <a:cubicBezTo>
                  <a:pt x="1389" y="1693"/>
                  <a:pt x="1388" y="1690"/>
                  <a:pt x="1385" y="1685"/>
                </a:cubicBezTo>
                <a:cubicBezTo>
                  <a:pt x="1383" y="1681"/>
                  <a:pt x="1389" y="1683"/>
                  <a:pt x="1388" y="1679"/>
                </a:cubicBezTo>
                <a:cubicBezTo>
                  <a:pt x="1388" y="1674"/>
                  <a:pt x="1389" y="1674"/>
                  <a:pt x="1393" y="1674"/>
                </a:cubicBezTo>
                <a:cubicBezTo>
                  <a:pt x="1397" y="1674"/>
                  <a:pt x="1396" y="1676"/>
                  <a:pt x="1394" y="1679"/>
                </a:cubicBezTo>
                <a:close/>
                <a:moveTo>
                  <a:pt x="1396" y="1631"/>
                </a:moveTo>
                <a:cubicBezTo>
                  <a:pt x="1393" y="1635"/>
                  <a:pt x="1394" y="1622"/>
                  <a:pt x="1396" y="1623"/>
                </a:cubicBezTo>
                <a:cubicBezTo>
                  <a:pt x="1399" y="1624"/>
                  <a:pt x="1399" y="1627"/>
                  <a:pt x="1396" y="1631"/>
                </a:cubicBezTo>
                <a:close/>
                <a:moveTo>
                  <a:pt x="1398" y="1615"/>
                </a:moveTo>
                <a:cubicBezTo>
                  <a:pt x="1393" y="1617"/>
                  <a:pt x="1395" y="1612"/>
                  <a:pt x="1397" y="1609"/>
                </a:cubicBezTo>
                <a:cubicBezTo>
                  <a:pt x="1399" y="1606"/>
                  <a:pt x="1401" y="1605"/>
                  <a:pt x="1401" y="1610"/>
                </a:cubicBezTo>
                <a:cubicBezTo>
                  <a:pt x="1401" y="1616"/>
                  <a:pt x="1404" y="1612"/>
                  <a:pt x="1408" y="1610"/>
                </a:cubicBezTo>
                <a:cubicBezTo>
                  <a:pt x="1408" y="1610"/>
                  <a:pt x="1414" y="1614"/>
                  <a:pt x="1411" y="1618"/>
                </a:cubicBezTo>
                <a:cubicBezTo>
                  <a:pt x="1409" y="1623"/>
                  <a:pt x="1407" y="1619"/>
                  <a:pt x="1404" y="1617"/>
                </a:cubicBezTo>
                <a:cubicBezTo>
                  <a:pt x="1402" y="1615"/>
                  <a:pt x="1402" y="1613"/>
                  <a:pt x="1398" y="1615"/>
                </a:cubicBezTo>
                <a:close/>
                <a:moveTo>
                  <a:pt x="1419" y="1641"/>
                </a:moveTo>
                <a:cubicBezTo>
                  <a:pt x="1413" y="1643"/>
                  <a:pt x="1420" y="1637"/>
                  <a:pt x="1418" y="1634"/>
                </a:cubicBezTo>
                <a:cubicBezTo>
                  <a:pt x="1415" y="1630"/>
                  <a:pt x="1418" y="1636"/>
                  <a:pt x="1413" y="1638"/>
                </a:cubicBezTo>
                <a:cubicBezTo>
                  <a:pt x="1409" y="1639"/>
                  <a:pt x="1413" y="1632"/>
                  <a:pt x="1411" y="1630"/>
                </a:cubicBezTo>
                <a:cubicBezTo>
                  <a:pt x="1408" y="1627"/>
                  <a:pt x="1410" y="1633"/>
                  <a:pt x="1406" y="1635"/>
                </a:cubicBezTo>
                <a:cubicBezTo>
                  <a:pt x="1403" y="1637"/>
                  <a:pt x="1401" y="1632"/>
                  <a:pt x="1402" y="1630"/>
                </a:cubicBezTo>
                <a:cubicBezTo>
                  <a:pt x="1404" y="1627"/>
                  <a:pt x="1403" y="1626"/>
                  <a:pt x="1407" y="1626"/>
                </a:cubicBezTo>
                <a:cubicBezTo>
                  <a:pt x="1410" y="1627"/>
                  <a:pt x="1404" y="1622"/>
                  <a:pt x="1410" y="1622"/>
                </a:cubicBezTo>
                <a:cubicBezTo>
                  <a:pt x="1415" y="1621"/>
                  <a:pt x="1412" y="1622"/>
                  <a:pt x="1416" y="1628"/>
                </a:cubicBezTo>
                <a:cubicBezTo>
                  <a:pt x="1419" y="1633"/>
                  <a:pt x="1420" y="1627"/>
                  <a:pt x="1424" y="1631"/>
                </a:cubicBezTo>
                <a:cubicBezTo>
                  <a:pt x="1428" y="1635"/>
                  <a:pt x="1425" y="1639"/>
                  <a:pt x="1419" y="1641"/>
                </a:cubicBezTo>
                <a:close/>
                <a:moveTo>
                  <a:pt x="1432" y="1623"/>
                </a:moveTo>
                <a:cubicBezTo>
                  <a:pt x="1427" y="1624"/>
                  <a:pt x="1430" y="1630"/>
                  <a:pt x="1424" y="1625"/>
                </a:cubicBezTo>
                <a:cubicBezTo>
                  <a:pt x="1419" y="1621"/>
                  <a:pt x="1427" y="1624"/>
                  <a:pt x="1430" y="1620"/>
                </a:cubicBezTo>
                <a:cubicBezTo>
                  <a:pt x="1432" y="1617"/>
                  <a:pt x="1425" y="1616"/>
                  <a:pt x="1434" y="1615"/>
                </a:cubicBezTo>
                <a:cubicBezTo>
                  <a:pt x="1443" y="1614"/>
                  <a:pt x="1436" y="1621"/>
                  <a:pt x="1432" y="1623"/>
                </a:cubicBezTo>
                <a:close/>
                <a:moveTo>
                  <a:pt x="1438" y="1645"/>
                </a:moveTo>
                <a:cubicBezTo>
                  <a:pt x="1434" y="1645"/>
                  <a:pt x="1440" y="1639"/>
                  <a:pt x="1436" y="1639"/>
                </a:cubicBezTo>
                <a:cubicBezTo>
                  <a:pt x="1433" y="1639"/>
                  <a:pt x="1441" y="1632"/>
                  <a:pt x="1443" y="1634"/>
                </a:cubicBezTo>
                <a:cubicBezTo>
                  <a:pt x="1445" y="1635"/>
                  <a:pt x="1442" y="1638"/>
                  <a:pt x="1445" y="1640"/>
                </a:cubicBezTo>
                <a:cubicBezTo>
                  <a:pt x="1447" y="1642"/>
                  <a:pt x="1442" y="1645"/>
                  <a:pt x="1438" y="1645"/>
                </a:cubicBezTo>
                <a:close/>
                <a:moveTo>
                  <a:pt x="1452" y="1619"/>
                </a:moveTo>
                <a:cubicBezTo>
                  <a:pt x="1452" y="1623"/>
                  <a:pt x="1449" y="1625"/>
                  <a:pt x="1445" y="1624"/>
                </a:cubicBezTo>
                <a:cubicBezTo>
                  <a:pt x="1440" y="1624"/>
                  <a:pt x="1449" y="1623"/>
                  <a:pt x="1447" y="1619"/>
                </a:cubicBezTo>
                <a:cubicBezTo>
                  <a:pt x="1445" y="1615"/>
                  <a:pt x="1451" y="1615"/>
                  <a:pt x="1447" y="1613"/>
                </a:cubicBezTo>
                <a:cubicBezTo>
                  <a:pt x="1443" y="1611"/>
                  <a:pt x="1448" y="1606"/>
                  <a:pt x="1450" y="1606"/>
                </a:cubicBezTo>
                <a:cubicBezTo>
                  <a:pt x="1452" y="1607"/>
                  <a:pt x="1451" y="1612"/>
                  <a:pt x="1454" y="1614"/>
                </a:cubicBezTo>
                <a:cubicBezTo>
                  <a:pt x="1457" y="1615"/>
                  <a:pt x="1458" y="1610"/>
                  <a:pt x="1462" y="1612"/>
                </a:cubicBezTo>
                <a:cubicBezTo>
                  <a:pt x="1465" y="1614"/>
                  <a:pt x="1462" y="1615"/>
                  <a:pt x="1458" y="1620"/>
                </a:cubicBezTo>
                <a:cubicBezTo>
                  <a:pt x="1454" y="1625"/>
                  <a:pt x="1456" y="1626"/>
                  <a:pt x="1454" y="1623"/>
                </a:cubicBezTo>
                <a:cubicBezTo>
                  <a:pt x="1453" y="1619"/>
                  <a:pt x="1452" y="1616"/>
                  <a:pt x="1452" y="1619"/>
                </a:cubicBezTo>
                <a:close/>
                <a:moveTo>
                  <a:pt x="1457" y="1632"/>
                </a:moveTo>
                <a:cubicBezTo>
                  <a:pt x="1459" y="1636"/>
                  <a:pt x="1456" y="1640"/>
                  <a:pt x="1454" y="1636"/>
                </a:cubicBezTo>
                <a:cubicBezTo>
                  <a:pt x="1451" y="1632"/>
                  <a:pt x="1454" y="1626"/>
                  <a:pt x="1457" y="1624"/>
                </a:cubicBezTo>
                <a:cubicBezTo>
                  <a:pt x="1461" y="1623"/>
                  <a:pt x="1460" y="1624"/>
                  <a:pt x="1462" y="1621"/>
                </a:cubicBezTo>
                <a:cubicBezTo>
                  <a:pt x="1463" y="1617"/>
                  <a:pt x="1467" y="1625"/>
                  <a:pt x="1462" y="1626"/>
                </a:cubicBezTo>
                <a:cubicBezTo>
                  <a:pt x="1458" y="1628"/>
                  <a:pt x="1456" y="1628"/>
                  <a:pt x="1457" y="1632"/>
                </a:cubicBezTo>
                <a:close/>
                <a:moveTo>
                  <a:pt x="1462" y="1638"/>
                </a:moveTo>
                <a:cubicBezTo>
                  <a:pt x="1456" y="1640"/>
                  <a:pt x="1466" y="1633"/>
                  <a:pt x="1463" y="1632"/>
                </a:cubicBezTo>
                <a:cubicBezTo>
                  <a:pt x="1459" y="1630"/>
                  <a:pt x="1470" y="1629"/>
                  <a:pt x="1467" y="1626"/>
                </a:cubicBezTo>
                <a:cubicBezTo>
                  <a:pt x="1464" y="1623"/>
                  <a:pt x="1474" y="1624"/>
                  <a:pt x="1471" y="1621"/>
                </a:cubicBezTo>
                <a:cubicBezTo>
                  <a:pt x="1468" y="1619"/>
                  <a:pt x="1467" y="1617"/>
                  <a:pt x="1472" y="1615"/>
                </a:cubicBezTo>
                <a:cubicBezTo>
                  <a:pt x="1477" y="1613"/>
                  <a:pt x="1477" y="1622"/>
                  <a:pt x="1473" y="1623"/>
                </a:cubicBezTo>
                <a:cubicBezTo>
                  <a:pt x="1469" y="1625"/>
                  <a:pt x="1470" y="1626"/>
                  <a:pt x="1472" y="1631"/>
                </a:cubicBezTo>
                <a:cubicBezTo>
                  <a:pt x="1473" y="1636"/>
                  <a:pt x="1468" y="1636"/>
                  <a:pt x="1462" y="1638"/>
                </a:cubicBezTo>
                <a:close/>
                <a:moveTo>
                  <a:pt x="1475" y="1702"/>
                </a:moveTo>
                <a:cubicBezTo>
                  <a:pt x="1473" y="1705"/>
                  <a:pt x="1477" y="1694"/>
                  <a:pt x="1472" y="1692"/>
                </a:cubicBezTo>
                <a:cubicBezTo>
                  <a:pt x="1467" y="1690"/>
                  <a:pt x="1472" y="1690"/>
                  <a:pt x="1477" y="1688"/>
                </a:cubicBezTo>
                <a:cubicBezTo>
                  <a:pt x="1479" y="1691"/>
                  <a:pt x="1477" y="1700"/>
                  <a:pt x="1475" y="1702"/>
                </a:cubicBezTo>
                <a:close/>
                <a:moveTo>
                  <a:pt x="1477" y="1636"/>
                </a:moveTo>
                <a:cubicBezTo>
                  <a:pt x="1472" y="1639"/>
                  <a:pt x="1479" y="1634"/>
                  <a:pt x="1476" y="1630"/>
                </a:cubicBezTo>
                <a:cubicBezTo>
                  <a:pt x="1472" y="1626"/>
                  <a:pt x="1480" y="1625"/>
                  <a:pt x="1481" y="1626"/>
                </a:cubicBezTo>
                <a:cubicBezTo>
                  <a:pt x="1483" y="1626"/>
                  <a:pt x="1482" y="1633"/>
                  <a:pt x="1477" y="1636"/>
                </a:cubicBezTo>
                <a:close/>
                <a:moveTo>
                  <a:pt x="1505" y="1681"/>
                </a:moveTo>
                <a:cubicBezTo>
                  <a:pt x="1500" y="1675"/>
                  <a:pt x="1507" y="1678"/>
                  <a:pt x="1509" y="1677"/>
                </a:cubicBezTo>
                <a:cubicBezTo>
                  <a:pt x="1509" y="1677"/>
                  <a:pt x="1509" y="1674"/>
                  <a:pt x="1511" y="1673"/>
                </a:cubicBezTo>
                <a:cubicBezTo>
                  <a:pt x="1513" y="1672"/>
                  <a:pt x="1512" y="1683"/>
                  <a:pt x="1510" y="1689"/>
                </a:cubicBezTo>
                <a:cubicBezTo>
                  <a:pt x="1508" y="1694"/>
                  <a:pt x="1509" y="1687"/>
                  <a:pt x="1505" y="1681"/>
                </a:cubicBezTo>
                <a:close/>
                <a:moveTo>
                  <a:pt x="1510" y="1704"/>
                </a:moveTo>
                <a:cubicBezTo>
                  <a:pt x="1505" y="1705"/>
                  <a:pt x="1510" y="1702"/>
                  <a:pt x="1512" y="1700"/>
                </a:cubicBezTo>
                <a:cubicBezTo>
                  <a:pt x="1512" y="1700"/>
                  <a:pt x="1515" y="1703"/>
                  <a:pt x="1510" y="1704"/>
                </a:cubicBezTo>
                <a:close/>
                <a:moveTo>
                  <a:pt x="1523" y="1500"/>
                </a:moveTo>
                <a:cubicBezTo>
                  <a:pt x="1526" y="1497"/>
                  <a:pt x="1532" y="1503"/>
                  <a:pt x="1530" y="1500"/>
                </a:cubicBezTo>
                <a:cubicBezTo>
                  <a:pt x="1528" y="1496"/>
                  <a:pt x="1527" y="1493"/>
                  <a:pt x="1528" y="1491"/>
                </a:cubicBezTo>
                <a:cubicBezTo>
                  <a:pt x="1530" y="1489"/>
                  <a:pt x="1527" y="1496"/>
                  <a:pt x="1532" y="1496"/>
                </a:cubicBezTo>
                <a:cubicBezTo>
                  <a:pt x="1537" y="1496"/>
                  <a:pt x="1537" y="1496"/>
                  <a:pt x="1535" y="1501"/>
                </a:cubicBezTo>
                <a:cubicBezTo>
                  <a:pt x="1533" y="1505"/>
                  <a:pt x="1534" y="1508"/>
                  <a:pt x="1530" y="1506"/>
                </a:cubicBezTo>
                <a:cubicBezTo>
                  <a:pt x="1526" y="1503"/>
                  <a:pt x="1520" y="1503"/>
                  <a:pt x="1523" y="1500"/>
                </a:cubicBezTo>
                <a:close/>
                <a:moveTo>
                  <a:pt x="1537" y="1644"/>
                </a:moveTo>
                <a:cubicBezTo>
                  <a:pt x="1533" y="1649"/>
                  <a:pt x="1537" y="1639"/>
                  <a:pt x="1534" y="1640"/>
                </a:cubicBezTo>
                <a:cubicBezTo>
                  <a:pt x="1531" y="1641"/>
                  <a:pt x="1533" y="1637"/>
                  <a:pt x="1529" y="1633"/>
                </a:cubicBezTo>
                <a:cubicBezTo>
                  <a:pt x="1525" y="1628"/>
                  <a:pt x="1526" y="1626"/>
                  <a:pt x="1529" y="1624"/>
                </a:cubicBezTo>
                <a:cubicBezTo>
                  <a:pt x="1532" y="1622"/>
                  <a:pt x="1529" y="1626"/>
                  <a:pt x="1531" y="1626"/>
                </a:cubicBezTo>
                <a:cubicBezTo>
                  <a:pt x="1534" y="1626"/>
                  <a:pt x="1533" y="1632"/>
                  <a:pt x="1536" y="1636"/>
                </a:cubicBezTo>
                <a:cubicBezTo>
                  <a:pt x="1538" y="1640"/>
                  <a:pt x="1541" y="1639"/>
                  <a:pt x="1537" y="1644"/>
                </a:cubicBezTo>
                <a:close/>
                <a:moveTo>
                  <a:pt x="1539" y="1631"/>
                </a:moveTo>
                <a:cubicBezTo>
                  <a:pt x="1537" y="1633"/>
                  <a:pt x="1531" y="1619"/>
                  <a:pt x="1536" y="1621"/>
                </a:cubicBezTo>
                <a:cubicBezTo>
                  <a:pt x="1542" y="1624"/>
                  <a:pt x="1542" y="1629"/>
                  <a:pt x="1539" y="1631"/>
                </a:cubicBezTo>
                <a:close/>
                <a:moveTo>
                  <a:pt x="1555" y="1548"/>
                </a:moveTo>
                <a:cubicBezTo>
                  <a:pt x="1545" y="1545"/>
                  <a:pt x="1540" y="1538"/>
                  <a:pt x="1540" y="1538"/>
                </a:cubicBezTo>
                <a:cubicBezTo>
                  <a:pt x="1545" y="1540"/>
                  <a:pt x="1550" y="1536"/>
                  <a:pt x="1550" y="1536"/>
                </a:cubicBezTo>
                <a:cubicBezTo>
                  <a:pt x="1550" y="1536"/>
                  <a:pt x="1552" y="1537"/>
                  <a:pt x="1556" y="1542"/>
                </a:cubicBezTo>
                <a:cubicBezTo>
                  <a:pt x="1561" y="1547"/>
                  <a:pt x="1565" y="1550"/>
                  <a:pt x="1555" y="1548"/>
                </a:cubicBezTo>
                <a:close/>
                <a:moveTo>
                  <a:pt x="1589" y="1570"/>
                </a:moveTo>
                <a:cubicBezTo>
                  <a:pt x="1585" y="1569"/>
                  <a:pt x="1591" y="1566"/>
                  <a:pt x="1593" y="1564"/>
                </a:cubicBezTo>
                <a:cubicBezTo>
                  <a:pt x="1593" y="1564"/>
                  <a:pt x="1592" y="1572"/>
                  <a:pt x="1589" y="1570"/>
                </a:cubicBezTo>
                <a:close/>
                <a:moveTo>
                  <a:pt x="1589" y="1555"/>
                </a:moveTo>
                <a:cubicBezTo>
                  <a:pt x="1587" y="1551"/>
                  <a:pt x="1591" y="1552"/>
                  <a:pt x="1593" y="1549"/>
                </a:cubicBezTo>
                <a:cubicBezTo>
                  <a:pt x="1593" y="1549"/>
                  <a:pt x="1595" y="1551"/>
                  <a:pt x="1595" y="1555"/>
                </a:cubicBezTo>
                <a:cubicBezTo>
                  <a:pt x="1596" y="1559"/>
                  <a:pt x="1588" y="1564"/>
                  <a:pt x="1588" y="1564"/>
                </a:cubicBezTo>
                <a:cubicBezTo>
                  <a:pt x="1588" y="1564"/>
                  <a:pt x="1592" y="1559"/>
                  <a:pt x="1589" y="1555"/>
                </a:cubicBezTo>
                <a:close/>
                <a:moveTo>
                  <a:pt x="1595" y="1588"/>
                </a:moveTo>
                <a:cubicBezTo>
                  <a:pt x="1589" y="1588"/>
                  <a:pt x="1593" y="1585"/>
                  <a:pt x="1596" y="1581"/>
                </a:cubicBezTo>
                <a:cubicBezTo>
                  <a:pt x="1596" y="1581"/>
                  <a:pt x="1600" y="1587"/>
                  <a:pt x="1595" y="1588"/>
                </a:cubicBezTo>
                <a:close/>
                <a:moveTo>
                  <a:pt x="1598" y="1533"/>
                </a:moveTo>
                <a:cubicBezTo>
                  <a:pt x="1592" y="1535"/>
                  <a:pt x="1591" y="1526"/>
                  <a:pt x="1591" y="1532"/>
                </a:cubicBezTo>
                <a:cubicBezTo>
                  <a:pt x="1591" y="1538"/>
                  <a:pt x="1588" y="1540"/>
                  <a:pt x="1593" y="1540"/>
                </a:cubicBezTo>
                <a:cubicBezTo>
                  <a:pt x="1598" y="1540"/>
                  <a:pt x="1596" y="1542"/>
                  <a:pt x="1591" y="1546"/>
                </a:cubicBezTo>
                <a:cubicBezTo>
                  <a:pt x="1587" y="1549"/>
                  <a:pt x="1582" y="1552"/>
                  <a:pt x="1585" y="1554"/>
                </a:cubicBezTo>
                <a:cubicBezTo>
                  <a:pt x="1587" y="1557"/>
                  <a:pt x="1589" y="1560"/>
                  <a:pt x="1584" y="1562"/>
                </a:cubicBezTo>
                <a:cubicBezTo>
                  <a:pt x="1579" y="1564"/>
                  <a:pt x="1577" y="1569"/>
                  <a:pt x="1573" y="1564"/>
                </a:cubicBezTo>
                <a:cubicBezTo>
                  <a:pt x="1570" y="1559"/>
                  <a:pt x="1566" y="1561"/>
                  <a:pt x="1565" y="1555"/>
                </a:cubicBezTo>
                <a:cubicBezTo>
                  <a:pt x="1565" y="1549"/>
                  <a:pt x="1565" y="1552"/>
                  <a:pt x="1569" y="1552"/>
                </a:cubicBezTo>
                <a:cubicBezTo>
                  <a:pt x="1573" y="1553"/>
                  <a:pt x="1576" y="1550"/>
                  <a:pt x="1567" y="1545"/>
                </a:cubicBezTo>
                <a:cubicBezTo>
                  <a:pt x="1559" y="1540"/>
                  <a:pt x="1555" y="1539"/>
                  <a:pt x="1552" y="1533"/>
                </a:cubicBezTo>
                <a:cubicBezTo>
                  <a:pt x="1548" y="1526"/>
                  <a:pt x="1550" y="1526"/>
                  <a:pt x="1541" y="1525"/>
                </a:cubicBezTo>
                <a:cubicBezTo>
                  <a:pt x="1532" y="1523"/>
                  <a:pt x="1528" y="1519"/>
                  <a:pt x="1530" y="1515"/>
                </a:cubicBezTo>
                <a:cubicBezTo>
                  <a:pt x="1532" y="1511"/>
                  <a:pt x="1534" y="1518"/>
                  <a:pt x="1540" y="1518"/>
                </a:cubicBezTo>
                <a:cubicBezTo>
                  <a:pt x="1545" y="1519"/>
                  <a:pt x="1552" y="1520"/>
                  <a:pt x="1551" y="1514"/>
                </a:cubicBezTo>
                <a:cubicBezTo>
                  <a:pt x="1550" y="1507"/>
                  <a:pt x="1547" y="1502"/>
                  <a:pt x="1552" y="1503"/>
                </a:cubicBezTo>
                <a:cubicBezTo>
                  <a:pt x="1556" y="1505"/>
                  <a:pt x="1553" y="1517"/>
                  <a:pt x="1557" y="1516"/>
                </a:cubicBezTo>
                <a:cubicBezTo>
                  <a:pt x="1561" y="1515"/>
                  <a:pt x="1565" y="1515"/>
                  <a:pt x="1565" y="1509"/>
                </a:cubicBezTo>
                <a:cubicBezTo>
                  <a:pt x="1566" y="1503"/>
                  <a:pt x="1565" y="1502"/>
                  <a:pt x="1569" y="1501"/>
                </a:cubicBezTo>
                <a:cubicBezTo>
                  <a:pt x="1574" y="1501"/>
                  <a:pt x="1570" y="1506"/>
                  <a:pt x="1574" y="1511"/>
                </a:cubicBezTo>
                <a:cubicBezTo>
                  <a:pt x="1578" y="1516"/>
                  <a:pt x="1572" y="1524"/>
                  <a:pt x="1578" y="1520"/>
                </a:cubicBezTo>
                <a:cubicBezTo>
                  <a:pt x="1585" y="1516"/>
                  <a:pt x="1574" y="1515"/>
                  <a:pt x="1580" y="1511"/>
                </a:cubicBezTo>
                <a:cubicBezTo>
                  <a:pt x="1585" y="1508"/>
                  <a:pt x="1581" y="1502"/>
                  <a:pt x="1586" y="1505"/>
                </a:cubicBezTo>
                <a:cubicBezTo>
                  <a:pt x="1592" y="1508"/>
                  <a:pt x="1588" y="1513"/>
                  <a:pt x="1592" y="1514"/>
                </a:cubicBezTo>
                <a:cubicBezTo>
                  <a:pt x="1596" y="1515"/>
                  <a:pt x="1602" y="1515"/>
                  <a:pt x="1597" y="1518"/>
                </a:cubicBezTo>
                <a:cubicBezTo>
                  <a:pt x="1592" y="1522"/>
                  <a:pt x="1580" y="1523"/>
                  <a:pt x="1589" y="1524"/>
                </a:cubicBezTo>
                <a:cubicBezTo>
                  <a:pt x="1598" y="1524"/>
                  <a:pt x="1595" y="1520"/>
                  <a:pt x="1599" y="1524"/>
                </a:cubicBezTo>
                <a:cubicBezTo>
                  <a:pt x="1604" y="1529"/>
                  <a:pt x="1604" y="1531"/>
                  <a:pt x="1598" y="1533"/>
                </a:cubicBezTo>
                <a:close/>
                <a:moveTo>
                  <a:pt x="1611" y="1538"/>
                </a:moveTo>
                <a:cubicBezTo>
                  <a:pt x="1607" y="1543"/>
                  <a:pt x="1612" y="1532"/>
                  <a:pt x="1607" y="1530"/>
                </a:cubicBezTo>
                <a:cubicBezTo>
                  <a:pt x="1601" y="1527"/>
                  <a:pt x="1604" y="1525"/>
                  <a:pt x="1608" y="1521"/>
                </a:cubicBezTo>
                <a:cubicBezTo>
                  <a:pt x="1608" y="1521"/>
                  <a:pt x="1615" y="1532"/>
                  <a:pt x="1611" y="1538"/>
                </a:cubicBezTo>
                <a:close/>
                <a:moveTo>
                  <a:pt x="1618" y="1572"/>
                </a:moveTo>
                <a:cubicBezTo>
                  <a:pt x="1612" y="1574"/>
                  <a:pt x="1613" y="1568"/>
                  <a:pt x="1618" y="1564"/>
                </a:cubicBezTo>
                <a:cubicBezTo>
                  <a:pt x="1618" y="1564"/>
                  <a:pt x="1624" y="1570"/>
                  <a:pt x="1618" y="1572"/>
                </a:cubicBezTo>
                <a:close/>
                <a:moveTo>
                  <a:pt x="1630" y="1598"/>
                </a:moveTo>
                <a:cubicBezTo>
                  <a:pt x="1626" y="1605"/>
                  <a:pt x="1623" y="1588"/>
                  <a:pt x="1626" y="1590"/>
                </a:cubicBezTo>
                <a:cubicBezTo>
                  <a:pt x="1629" y="1591"/>
                  <a:pt x="1635" y="1592"/>
                  <a:pt x="1630" y="1598"/>
                </a:cubicBezTo>
                <a:close/>
                <a:moveTo>
                  <a:pt x="1645" y="1573"/>
                </a:moveTo>
                <a:cubicBezTo>
                  <a:pt x="1642" y="1577"/>
                  <a:pt x="1643" y="1571"/>
                  <a:pt x="1638" y="1574"/>
                </a:cubicBezTo>
                <a:cubicBezTo>
                  <a:pt x="1634" y="1577"/>
                  <a:pt x="1635" y="1571"/>
                  <a:pt x="1632" y="1569"/>
                </a:cubicBezTo>
                <a:cubicBezTo>
                  <a:pt x="1629" y="1567"/>
                  <a:pt x="1633" y="1564"/>
                  <a:pt x="1630" y="1563"/>
                </a:cubicBezTo>
                <a:cubicBezTo>
                  <a:pt x="1627" y="1562"/>
                  <a:pt x="1626" y="1574"/>
                  <a:pt x="1624" y="1572"/>
                </a:cubicBezTo>
                <a:cubicBezTo>
                  <a:pt x="1622" y="1569"/>
                  <a:pt x="1622" y="1567"/>
                  <a:pt x="1625" y="1565"/>
                </a:cubicBezTo>
                <a:cubicBezTo>
                  <a:pt x="1627" y="1564"/>
                  <a:pt x="1627" y="1561"/>
                  <a:pt x="1626" y="1557"/>
                </a:cubicBezTo>
                <a:cubicBezTo>
                  <a:pt x="1624" y="1553"/>
                  <a:pt x="1629" y="1555"/>
                  <a:pt x="1632" y="1555"/>
                </a:cubicBezTo>
                <a:cubicBezTo>
                  <a:pt x="1635" y="1554"/>
                  <a:pt x="1635" y="1552"/>
                  <a:pt x="1633" y="1550"/>
                </a:cubicBezTo>
                <a:cubicBezTo>
                  <a:pt x="1632" y="1547"/>
                  <a:pt x="1633" y="1545"/>
                  <a:pt x="1636" y="1545"/>
                </a:cubicBezTo>
                <a:cubicBezTo>
                  <a:pt x="1639" y="1545"/>
                  <a:pt x="1636" y="1554"/>
                  <a:pt x="1638" y="1558"/>
                </a:cubicBezTo>
                <a:cubicBezTo>
                  <a:pt x="1640" y="1561"/>
                  <a:pt x="1643" y="1555"/>
                  <a:pt x="1645" y="1558"/>
                </a:cubicBezTo>
                <a:cubicBezTo>
                  <a:pt x="1648" y="1562"/>
                  <a:pt x="1640" y="1563"/>
                  <a:pt x="1646" y="1566"/>
                </a:cubicBezTo>
                <a:cubicBezTo>
                  <a:pt x="1651" y="1569"/>
                  <a:pt x="1648" y="1569"/>
                  <a:pt x="1645" y="1573"/>
                </a:cubicBezTo>
                <a:close/>
                <a:moveTo>
                  <a:pt x="1654" y="1590"/>
                </a:moveTo>
                <a:cubicBezTo>
                  <a:pt x="1649" y="1593"/>
                  <a:pt x="1651" y="1587"/>
                  <a:pt x="1654" y="1581"/>
                </a:cubicBezTo>
                <a:cubicBezTo>
                  <a:pt x="1654" y="1581"/>
                  <a:pt x="1659" y="1587"/>
                  <a:pt x="1654" y="1590"/>
                </a:cubicBezTo>
                <a:close/>
                <a:moveTo>
                  <a:pt x="1661" y="1532"/>
                </a:moveTo>
                <a:cubicBezTo>
                  <a:pt x="1661" y="1532"/>
                  <a:pt x="1656" y="1522"/>
                  <a:pt x="1661" y="1526"/>
                </a:cubicBezTo>
                <a:cubicBezTo>
                  <a:pt x="1666" y="1530"/>
                  <a:pt x="1661" y="1532"/>
                  <a:pt x="1661" y="1532"/>
                </a:cubicBezTo>
                <a:close/>
                <a:moveTo>
                  <a:pt x="1676" y="1598"/>
                </a:moveTo>
                <a:cubicBezTo>
                  <a:pt x="1669" y="1595"/>
                  <a:pt x="1677" y="1596"/>
                  <a:pt x="1678" y="1591"/>
                </a:cubicBezTo>
                <a:cubicBezTo>
                  <a:pt x="1678" y="1591"/>
                  <a:pt x="1683" y="1601"/>
                  <a:pt x="1676" y="1598"/>
                </a:cubicBezTo>
                <a:close/>
                <a:moveTo>
                  <a:pt x="1693" y="1488"/>
                </a:moveTo>
                <a:cubicBezTo>
                  <a:pt x="1697" y="1494"/>
                  <a:pt x="1699" y="1495"/>
                  <a:pt x="1699" y="1496"/>
                </a:cubicBezTo>
                <a:cubicBezTo>
                  <a:pt x="1699" y="1496"/>
                  <a:pt x="1695" y="1493"/>
                  <a:pt x="1689" y="1494"/>
                </a:cubicBezTo>
                <a:cubicBezTo>
                  <a:pt x="1680" y="1495"/>
                  <a:pt x="1683" y="1475"/>
                  <a:pt x="1693" y="1488"/>
                </a:cubicBezTo>
                <a:close/>
                <a:moveTo>
                  <a:pt x="1697" y="1515"/>
                </a:moveTo>
                <a:cubicBezTo>
                  <a:pt x="1691" y="1520"/>
                  <a:pt x="1694" y="1510"/>
                  <a:pt x="1698" y="1507"/>
                </a:cubicBezTo>
                <a:cubicBezTo>
                  <a:pt x="1698" y="1507"/>
                  <a:pt x="1703" y="1511"/>
                  <a:pt x="1697" y="1515"/>
                </a:cubicBezTo>
                <a:close/>
                <a:moveTo>
                  <a:pt x="1686" y="1591"/>
                </a:moveTo>
                <a:cubicBezTo>
                  <a:pt x="1683" y="1592"/>
                  <a:pt x="1687" y="1574"/>
                  <a:pt x="1687" y="1577"/>
                </a:cubicBezTo>
                <a:cubicBezTo>
                  <a:pt x="1687" y="1580"/>
                  <a:pt x="1690" y="1589"/>
                  <a:pt x="1686" y="1591"/>
                </a:cubicBezTo>
                <a:close/>
                <a:moveTo>
                  <a:pt x="1694" y="1598"/>
                </a:moveTo>
                <a:cubicBezTo>
                  <a:pt x="1689" y="1604"/>
                  <a:pt x="1693" y="1574"/>
                  <a:pt x="1696" y="1578"/>
                </a:cubicBezTo>
                <a:cubicBezTo>
                  <a:pt x="1698" y="1583"/>
                  <a:pt x="1699" y="1592"/>
                  <a:pt x="1694" y="1598"/>
                </a:cubicBezTo>
                <a:close/>
                <a:moveTo>
                  <a:pt x="1697" y="1564"/>
                </a:moveTo>
                <a:cubicBezTo>
                  <a:pt x="1693" y="1568"/>
                  <a:pt x="1694" y="1570"/>
                  <a:pt x="1691" y="1568"/>
                </a:cubicBezTo>
                <a:cubicBezTo>
                  <a:pt x="1687" y="1566"/>
                  <a:pt x="1682" y="1555"/>
                  <a:pt x="1689" y="1562"/>
                </a:cubicBezTo>
                <a:cubicBezTo>
                  <a:pt x="1696" y="1568"/>
                  <a:pt x="1692" y="1557"/>
                  <a:pt x="1698" y="1555"/>
                </a:cubicBezTo>
                <a:cubicBezTo>
                  <a:pt x="1703" y="1552"/>
                  <a:pt x="1702" y="1560"/>
                  <a:pt x="1697" y="1564"/>
                </a:cubicBezTo>
                <a:close/>
                <a:moveTo>
                  <a:pt x="1705" y="1577"/>
                </a:moveTo>
                <a:cubicBezTo>
                  <a:pt x="1702" y="1580"/>
                  <a:pt x="1703" y="1572"/>
                  <a:pt x="1703" y="1572"/>
                </a:cubicBezTo>
                <a:cubicBezTo>
                  <a:pt x="1707" y="1570"/>
                  <a:pt x="1708" y="1573"/>
                  <a:pt x="1705" y="1577"/>
                </a:cubicBezTo>
                <a:close/>
                <a:moveTo>
                  <a:pt x="1707" y="1560"/>
                </a:moveTo>
                <a:cubicBezTo>
                  <a:pt x="1711" y="1560"/>
                  <a:pt x="1712" y="1565"/>
                  <a:pt x="1708" y="1567"/>
                </a:cubicBezTo>
                <a:cubicBezTo>
                  <a:pt x="1705" y="1569"/>
                  <a:pt x="1707" y="1560"/>
                  <a:pt x="1707" y="1560"/>
                </a:cubicBezTo>
                <a:close/>
                <a:moveTo>
                  <a:pt x="1714" y="1603"/>
                </a:moveTo>
                <a:cubicBezTo>
                  <a:pt x="1708" y="1605"/>
                  <a:pt x="1706" y="1600"/>
                  <a:pt x="1710" y="1596"/>
                </a:cubicBezTo>
                <a:cubicBezTo>
                  <a:pt x="1715" y="1593"/>
                  <a:pt x="1719" y="1600"/>
                  <a:pt x="1714" y="1603"/>
                </a:cubicBezTo>
                <a:close/>
                <a:moveTo>
                  <a:pt x="1737" y="1628"/>
                </a:moveTo>
                <a:cubicBezTo>
                  <a:pt x="1740" y="1629"/>
                  <a:pt x="1741" y="1631"/>
                  <a:pt x="1737" y="1634"/>
                </a:cubicBezTo>
                <a:cubicBezTo>
                  <a:pt x="1733" y="1638"/>
                  <a:pt x="1735" y="1628"/>
                  <a:pt x="1737" y="1628"/>
                </a:cubicBezTo>
                <a:close/>
                <a:moveTo>
                  <a:pt x="1732" y="1626"/>
                </a:moveTo>
                <a:cubicBezTo>
                  <a:pt x="1727" y="1630"/>
                  <a:pt x="1725" y="1615"/>
                  <a:pt x="1725" y="1613"/>
                </a:cubicBezTo>
                <a:cubicBezTo>
                  <a:pt x="1725" y="1613"/>
                  <a:pt x="1737" y="1623"/>
                  <a:pt x="1732" y="1626"/>
                </a:cubicBezTo>
                <a:close/>
                <a:moveTo>
                  <a:pt x="1733" y="1579"/>
                </a:moveTo>
                <a:cubicBezTo>
                  <a:pt x="1727" y="1586"/>
                  <a:pt x="1733" y="1590"/>
                  <a:pt x="1735" y="1596"/>
                </a:cubicBezTo>
                <a:cubicBezTo>
                  <a:pt x="1738" y="1602"/>
                  <a:pt x="1733" y="1606"/>
                  <a:pt x="1727" y="1608"/>
                </a:cubicBezTo>
                <a:cubicBezTo>
                  <a:pt x="1721" y="1611"/>
                  <a:pt x="1734" y="1598"/>
                  <a:pt x="1728" y="1601"/>
                </a:cubicBezTo>
                <a:cubicBezTo>
                  <a:pt x="1723" y="1604"/>
                  <a:pt x="1733" y="1588"/>
                  <a:pt x="1728" y="1589"/>
                </a:cubicBezTo>
                <a:cubicBezTo>
                  <a:pt x="1723" y="1589"/>
                  <a:pt x="1728" y="1594"/>
                  <a:pt x="1721" y="1595"/>
                </a:cubicBezTo>
                <a:cubicBezTo>
                  <a:pt x="1714" y="1597"/>
                  <a:pt x="1728" y="1579"/>
                  <a:pt x="1719" y="1582"/>
                </a:cubicBezTo>
                <a:cubicBezTo>
                  <a:pt x="1710" y="1585"/>
                  <a:pt x="1707" y="1581"/>
                  <a:pt x="1708" y="1578"/>
                </a:cubicBezTo>
                <a:cubicBezTo>
                  <a:pt x="1709" y="1576"/>
                  <a:pt x="1715" y="1577"/>
                  <a:pt x="1721" y="1577"/>
                </a:cubicBezTo>
                <a:cubicBezTo>
                  <a:pt x="1728" y="1578"/>
                  <a:pt x="1718" y="1572"/>
                  <a:pt x="1722" y="1569"/>
                </a:cubicBezTo>
                <a:cubicBezTo>
                  <a:pt x="1725" y="1567"/>
                  <a:pt x="1726" y="1573"/>
                  <a:pt x="1731" y="1573"/>
                </a:cubicBezTo>
                <a:cubicBezTo>
                  <a:pt x="1736" y="1573"/>
                  <a:pt x="1732" y="1566"/>
                  <a:pt x="1737" y="1568"/>
                </a:cubicBezTo>
                <a:cubicBezTo>
                  <a:pt x="1743" y="1569"/>
                  <a:pt x="1739" y="1572"/>
                  <a:pt x="1733" y="1579"/>
                </a:cubicBezTo>
                <a:close/>
                <a:moveTo>
                  <a:pt x="1763" y="1597"/>
                </a:moveTo>
                <a:cubicBezTo>
                  <a:pt x="1758" y="1600"/>
                  <a:pt x="1764" y="1603"/>
                  <a:pt x="1760" y="1606"/>
                </a:cubicBezTo>
                <a:cubicBezTo>
                  <a:pt x="1756" y="1608"/>
                  <a:pt x="1760" y="1589"/>
                  <a:pt x="1763" y="1590"/>
                </a:cubicBezTo>
                <a:cubicBezTo>
                  <a:pt x="1766" y="1592"/>
                  <a:pt x="1767" y="1593"/>
                  <a:pt x="1763" y="1597"/>
                </a:cubicBezTo>
                <a:close/>
                <a:moveTo>
                  <a:pt x="1784" y="1588"/>
                </a:moveTo>
                <a:cubicBezTo>
                  <a:pt x="1780" y="1590"/>
                  <a:pt x="1779" y="1577"/>
                  <a:pt x="1782" y="1579"/>
                </a:cubicBezTo>
                <a:cubicBezTo>
                  <a:pt x="1786" y="1581"/>
                  <a:pt x="1789" y="1585"/>
                  <a:pt x="1784" y="1588"/>
                </a:cubicBezTo>
                <a:close/>
                <a:moveTo>
                  <a:pt x="1789" y="1576"/>
                </a:moveTo>
                <a:cubicBezTo>
                  <a:pt x="1789" y="1576"/>
                  <a:pt x="1788" y="1568"/>
                  <a:pt x="1792" y="1573"/>
                </a:cubicBezTo>
                <a:cubicBezTo>
                  <a:pt x="1796" y="1578"/>
                  <a:pt x="1792" y="1578"/>
                  <a:pt x="1789" y="1576"/>
                </a:cubicBezTo>
                <a:close/>
                <a:moveTo>
                  <a:pt x="1817" y="1589"/>
                </a:moveTo>
                <a:cubicBezTo>
                  <a:pt x="1813" y="1589"/>
                  <a:pt x="1823" y="1597"/>
                  <a:pt x="1820" y="1601"/>
                </a:cubicBezTo>
                <a:cubicBezTo>
                  <a:pt x="1816" y="1604"/>
                  <a:pt x="1818" y="1595"/>
                  <a:pt x="1814" y="1596"/>
                </a:cubicBezTo>
                <a:cubicBezTo>
                  <a:pt x="1809" y="1598"/>
                  <a:pt x="1810" y="1588"/>
                  <a:pt x="1807" y="1587"/>
                </a:cubicBezTo>
                <a:cubicBezTo>
                  <a:pt x="1804" y="1586"/>
                  <a:pt x="1808" y="1591"/>
                  <a:pt x="1803" y="1594"/>
                </a:cubicBezTo>
                <a:cubicBezTo>
                  <a:pt x="1799" y="1596"/>
                  <a:pt x="1802" y="1590"/>
                  <a:pt x="1801" y="1585"/>
                </a:cubicBezTo>
                <a:cubicBezTo>
                  <a:pt x="1800" y="1581"/>
                  <a:pt x="1799" y="1589"/>
                  <a:pt x="1796" y="1589"/>
                </a:cubicBezTo>
                <a:cubicBezTo>
                  <a:pt x="1792" y="1588"/>
                  <a:pt x="1798" y="1585"/>
                  <a:pt x="1797" y="1582"/>
                </a:cubicBezTo>
                <a:cubicBezTo>
                  <a:pt x="1796" y="1578"/>
                  <a:pt x="1799" y="1577"/>
                  <a:pt x="1802" y="1578"/>
                </a:cubicBezTo>
                <a:cubicBezTo>
                  <a:pt x="1802" y="1578"/>
                  <a:pt x="1801" y="1581"/>
                  <a:pt x="1804" y="1583"/>
                </a:cubicBezTo>
                <a:cubicBezTo>
                  <a:pt x="1806" y="1585"/>
                  <a:pt x="1805" y="1578"/>
                  <a:pt x="1810" y="1578"/>
                </a:cubicBezTo>
                <a:cubicBezTo>
                  <a:pt x="1814" y="1578"/>
                  <a:pt x="1810" y="1583"/>
                  <a:pt x="1813" y="1584"/>
                </a:cubicBezTo>
                <a:cubicBezTo>
                  <a:pt x="1815" y="1585"/>
                  <a:pt x="1818" y="1580"/>
                  <a:pt x="1821" y="1585"/>
                </a:cubicBezTo>
                <a:cubicBezTo>
                  <a:pt x="1824" y="1590"/>
                  <a:pt x="1821" y="1589"/>
                  <a:pt x="1817" y="1589"/>
                </a:cubicBezTo>
                <a:close/>
                <a:moveTo>
                  <a:pt x="1823" y="1580"/>
                </a:moveTo>
                <a:cubicBezTo>
                  <a:pt x="1819" y="1577"/>
                  <a:pt x="1821" y="1569"/>
                  <a:pt x="1823" y="1573"/>
                </a:cubicBezTo>
                <a:cubicBezTo>
                  <a:pt x="1826" y="1577"/>
                  <a:pt x="1826" y="1582"/>
                  <a:pt x="1823" y="1580"/>
                </a:cubicBezTo>
                <a:close/>
                <a:moveTo>
                  <a:pt x="1822" y="1486"/>
                </a:moveTo>
                <a:cubicBezTo>
                  <a:pt x="1818" y="1486"/>
                  <a:pt x="1821" y="1474"/>
                  <a:pt x="1824" y="1476"/>
                </a:cubicBezTo>
                <a:cubicBezTo>
                  <a:pt x="1828" y="1479"/>
                  <a:pt x="1825" y="1486"/>
                  <a:pt x="1822" y="1486"/>
                </a:cubicBezTo>
                <a:close/>
                <a:moveTo>
                  <a:pt x="1840" y="1614"/>
                </a:moveTo>
                <a:cubicBezTo>
                  <a:pt x="1835" y="1615"/>
                  <a:pt x="1834" y="1607"/>
                  <a:pt x="1837" y="1606"/>
                </a:cubicBezTo>
                <a:cubicBezTo>
                  <a:pt x="1837" y="1606"/>
                  <a:pt x="1837" y="1597"/>
                  <a:pt x="1844" y="1608"/>
                </a:cubicBezTo>
                <a:cubicBezTo>
                  <a:pt x="1851" y="1620"/>
                  <a:pt x="1844" y="1614"/>
                  <a:pt x="1840" y="1614"/>
                </a:cubicBezTo>
                <a:close/>
                <a:moveTo>
                  <a:pt x="1859" y="1579"/>
                </a:moveTo>
                <a:cubicBezTo>
                  <a:pt x="1851" y="1583"/>
                  <a:pt x="1855" y="1579"/>
                  <a:pt x="1852" y="1574"/>
                </a:cubicBezTo>
                <a:cubicBezTo>
                  <a:pt x="1850" y="1570"/>
                  <a:pt x="1842" y="1566"/>
                  <a:pt x="1850" y="1564"/>
                </a:cubicBezTo>
                <a:cubicBezTo>
                  <a:pt x="1858" y="1563"/>
                  <a:pt x="1851" y="1569"/>
                  <a:pt x="1854" y="1572"/>
                </a:cubicBezTo>
                <a:cubicBezTo>
                  <a:pt x="1857" y="1575"/>
                  <a:pt x="1867" y="1575"/>
                  <a:pt x="1859" y="1579"/>
                </a:cubicBezTo>
                <a:close/>
                <a:moveTo>
                  <a:pt x="1876" y="1586"/>
                </a:moveTo>
                <a:cubicBezTo>
                  <a:pt x="1872" y="1585"/>
                  <a:pt x="1872" y="1577"/>
                  <a:pt x="1877" y="1579"/>
                </a:cubicBezTo>
                <a:cubicBezTo>
                  <a:pt x="1882" y="1582"/>
                  <a:pt x="1880" y="1588"/>
                  <a:pt x="1876" y="1586"/>
                </a:cubicBezTo>
                <a:close/>
                <a:moveTo>
                  <a:pt x="1881" y="1610"/>
                </a:moveTo>
                <a:cubicBezTo>
                  <a:pt x="1876" y="1611"/>
                  <a:pt x="1876" y="1604"/>
                  <a:pt x="1880" y="1602"/>
                </a:cubicBezTo>
                <a:cubicBezTo>
                  <a:pt x="1880" y="1602"/>
                  <a:pt x="1885" y="1609"/>
                  <a:pt x="1881" y="1610"/>
                </a:cubicBezTo>
                <a:close/>
                <a:moveTo>
                  <a:pt x="1882" y="1597"/>
                </a:moveTo>
                <a:cubicBezTo>
                  <a:pt x="1887" y="1595"/>
                  <a:pt x="1888" y="1600"/>
                  <a:pt x="1887" y="1603"/>
                </a:cubicBezTo>
                <a:cubicBezTo>
                  <a:pt x="1886" y="1606"/>
                  <a:pt x="1878" y="1598"/>
                  <a:pt x="1882" y="1597"/>
                </a:cubicBezTo>
                <a:close/>
                <a:moveTo>
                  <a:pt x="1889" y="1639"/>
                </a:moveTo>
                <a:cubicBezTo>
                  <a:pt x="1886" y="1642"/>
                  <a:pt x="1886" y="1630"/>
                  <a:pt x="1889" y="1628"/>
                </a:cubicBezTo>
                <a:cubicBezTo>
                  <a:pt x="1889" y="1628"/>
                  <a:pt x="1892" y="1627"/>
                  <a:pt x="1893" y="1631"/>
                </a:cubicBezTo>
                <a:cubicBezTo>
                  <a:pt x="1893" y="1636"/>
                  <a:pt x="1892" y="1637"/>
                  <a:pt x="1889" y="1639"/>
                </a:cubicBezTo>
                <a:close/>
                <a:moveTo>
                  <a:pt x="1977" y="1384"/>
                </a:moveTo>
                <a:cubicBezTo>
                  <a:pt x="1976" y="1384"/>
                  <a:pt x="1975" y="1384"/>
                  <a:pt x="1975" y="1384"/>
                </a:cubicBezTo>
                <a:cubicBezTo>
                  <a:pt x="1977" y="1382"/>
                  <a:pt x="1978" y="1381"/>
                  <a:pt x="1980" y="1379"/>
                </a:cubicBezTo>
                <a:cubicBezTo>
                  <a:pt x="1980" y="1381"/>
                  <a:pt x="1979" y="1383"/>
                  <a:pt x="1977" y="1384"/>
                </a:cubicBezTo>
                <a:close/>
                <a:moveTo>
                  <a:pt x="1994" y="1380"/>
                </a:moveTo>
                <a:cubicBezTo>
                  <a:pt x="1989" y="1380"/>
                  <a:pt x="1988" y="1368"/>
                  <a:pt x="1995" y="1374"/>
                </a:cubicBezTo>
                <a:cubicBezTo>
                  <a:pt x="2002" y="1381"/>
                  <a:pt x="1999" y="1380"/>
                  <a:pt x="1994" y="1380"/>
                </a:cubicBezTo>
                <a:close/>
                <a:moveTo>
                  <a:pt x="1992" y="1578"/>
                </a:moveTo>
                <a:cubicBezTo>
                  <a:pt x="1992" y="1578"/>
                  <a:pt x="1987" y="1565"/>
                  <a:pt x="1993" y="1568"/>
                </a:cubicBezTo>
                <a:cubicBezTo>
                  <a:pt x="1998" y="1570"/>
                  <a:pt x="1992" y="1578"/>
                  <a:pt x="1992" y="1578"/>
                </a:cubicBezTo>
                <a:close/>
                <a:moveTo>
                  <a:pt x="1992" y="1599"/>
                </a:moveTo>
                <a:cubicBezTo>
                  <a:pt x="1989" y="1596"/>
                  <a:pt x="1995" y="1595"/>
                  <a:pt x="1992" y="1591"/>
                </a:cubicBezTo>
                <a:cubicBezTo>
                  <a:pt x="1989" y="1588"/>
                  <a:pt x="1981" y="1585"/>
                  <a:pt x="1985" y="1580"/>
                </a:cubicBezTo>
                <a:cubicBezTo>
                  <a:pt x="1989" y="1575"/>
                  <a:pt x="1989" y="1583"/>
                  <a:pt x="1989" y="1583"/>
                </a:cubicBezTo>
                <a:cubicBezTo>
                  <a:pt x="1989" y="1583"/>
                  <a:pt x="1991" y="1586"/>
                  <a:pt x="1999" y="1580"/>
                </a:cubicBezTo>
                <a:cubicBezTo>
                  <a:pt x="2007" y="1573"/>
                  <a:pt x="1995" y="1587"/>
                  <a:pt x="1995" y="1587"/>
                </a:cubicBezTo>
                <a:cubicBezTo>
                  <a:pt x="1995" y="1587"/>
                  <a:pt x="2002" y="1583"/>
                  <a:pt x="2003" y="1590"/>
                </a:cubicBezTo>
                <a:cubicBezTo>
                  <a:pt x="2005" y="1596"/>
                  <a:pt x="1995" y="1601"/>
                  <a:pt x="1992" y="1599"/>
                </a:cubicBezTo>
                <a:close/>
                <a:moveTo>
                  <a:pt x="2063" y="1574"/>
                </a:moveTo>
                <a:cubicBezTo>
                  <a:pt x="2063" y="1571"/>
                  <a:pt x="2069" y="1556"/>
                  <a:pt x="2072" y="1561"/>
                </a:cubicBezTo>
                <a:cubicBezTo>
                  <a:pt x="2075" y="1567"/>
                  <a:pt x="2064" y="1577"/>
                  <a:pt x="2063" y="1574"/>
                </a:cubicBezTo>
                <a:close/>
                <a:moveTo>
                  <a:pt x="2148" y="1160"/>
                </a:moveTo>
                <a:cubicBezTo>
                  <a:pt x="2147" y="1162"/>
                  <a:pt x="2146" y="1158"/>
                  <a:pt x="2145" y="1158"/>
                </a:cubicBezTo>
                <a:cubicBezTo>
                  <a:pt x="2143" y="1158"/>
                  <a:pt x="2143" y="1162"/>
                  <a:pt x="2145" y="1165"/>
                </a:cubicBezTo>
                <a:cubicBezTo>
                  <a:pt x="2146" y="1168"/>
                  <a:pt x="2143" y="1169"/>
                  <a:pt x="2143" y="1169"/>
                </a:cubicBezTo>
                <a:cubicBezTo>
                  <a:pt x="2143" y="1169"/>
                  <a:pt x="2142" y="1166"/>
                  <a:pt x="2140" y="1166"/>
                </a:cubicBezTo>
                <a:cubicBezTo>
                  <a:pt x="2137" y="1166"/>
                  <a:pt x="2140" y="1163"/>
                  <a:pt x="2138" y="1160"/>
                </a:cubicBezTo>
                <a:cubicBezTo>
                  <a:pt x="2137" y="1157"/>
                  <a:pt x="2136" y="1163"/>
                  <a:pt x="2134" y="1164"/>
                </a:cubicBezTo>
                <a:cubicBezTo>
                  <a:pt x="2131" y="1165"/>
                  <a:pt x="2132" y="1167"/>
                  <a:pt x="2132" y="1167"/>
                </a:cubicBezTo>
                <a:cubicBezTo>
                  <a:pt x="2132" y="1167"/>
                  <a:pt x="2131" y="1164"/>
                  <a:pt x="2128" y="1168"/>
                </a:cubicBezTo>
                <a:cubicBezTo>
                  <a:pt x="2126" y="1171"/>
                  <a:pt x="2129" y="1170"/>
                  <a:pt x="2129" y="1171"/>
                </a:cubicBezTo>
                <a:cubicBezTo>
                  <a:pt x="2128" y="1172"/>
                  <a:pt x="2125" y="1173"/>
                  <a:pt x="2125" y="1173"/>
                </a:cubicBezTo>
                <a:cubicBezTo>
                  <a:pt x="2125" y="1173"/>
                  <a:pt x="2125" y="1171"/>
                  <a:pt x="2123" y="1171"/>
                </a:cubicBezTo>
                <a:cubicBezTo>
                  <a:pt x="2120" y="1171"/>
                  <a:pt x="2120" y="1178"/>
                  <a:pt x="2120" y="1178"/>
                </a:cubicBezTo>
                <a:cubicBezTo>
                  <a:pt x="2120" y="1178"/>
                  <a:pt x="2119" y="1176"/>
                  <a:pt x="2116" y="1178"/>
                </a:cubicBezTo>
                <a:cubicBezTo>
                  <a:pt x="2114" y="1180"/>
                  <a:pt x="2114" y="1183"/>
                  <a:pt x="2113" y="1183"/>
                </a:cubicBezTo>
                <a:cubicBezTo>
                  <a:pt x="2111" y="1183"/>
                  <a:pt x="2112" y="1181"/>
                  <a:pt x="2112" y="1178"/>
                </a:cubicBezTo>
                <a:cubicBezTo>
                  <a:pt x="2111" y="1175"/>
                  <a:pt x="2110" y="1180"/>
                  <a:pt x="2109" y="1178"/>
                </a:cubicBezTo>
                <a:cubicBezTo>
                  <a:pt x="2108" y="1176"/>
                  <a:pt x="2110" y="1172"/>
                  <a:pt x="2109" y="1171"/>
                </a:cubicBezTo>
                <a:cubicBezTo>
                  <a:pt x="2107" y="1170"/>
                  <a:pt x="2106" y="1174"/>
                  <a:pt x="2104" y="1174"/>
                </a:cubicBezTo>
                <a:cubicBezTo>
                  <a:pt x="2101" y="1174"/>
                  <a:pt x="2103" y="1179"/>
                  <a:pt x="2101" y="1179"/>
                </a:cubicBezTo>
                <a:cubicBezTo>
                  <a:pt x="2099" y="1179"/>
                  <a:pt x="2100" y="1174"/>
                  <a:pt x="2102" y="1172"/>
                </a:cubicBezTo>
                <a:cubicBezTo>
                  <a:pt x="2104" y="1169"/>
                  <a:pt x="2100" y="1168"/>
                  <a:pt x="2100" y="1163"/>
                </a:cubicBezTo>
                <a:cubicBezTo>
                  <a:pt x="2099" y="1159"/>
                  <a:pt x="2103" y="1161"/>
                  <a:pt x="2106" y="1158"/>
                </a:cubicBezTo>
                <a:cubicBezTo>
                  <a:pt x="2109" y="1155"/>
                  <a:pt x="2106" y="1155"/>
                  <a:pt x="2103" y="1153"/>
                </a:cubicBezTo>
                <a:cubicBezTo>
                  <a:pt x="2099" y="1151"/>
                  <a:pt x="2103" y="1150"/>
                  <a:pt x="2100" y="1146"/>
                </a:cubicBezTo>
                <a:cubicBezTo>
                  <a:pt x="2096" y="1142"/>
                  <a:pt x="2097" y="1140"/>
                  <a:pt x="2091" y="1138"/>
                </a:cubicBezTo>
                <a:cubicBezTo>
                  <a:pt x="2085" y="1135"/>
                  <a:pt x="2085" y="1132"/>
                  <a:pt x="2087" y="1130"/>
                </a:cubicBezTo>
                <a:cubicBezTo>
                  <a:pt x="2089" y="1127"/>
                  <a:pt x="2097" y="1142"/>
                  <a:pt x="2100" y="1140"/>
                </a:cubicBezTo>
                <a:cubicBezTo>
                  <a:pt x="2103" y="1139"/>
                  <a:pt x="2099" y="1138"/>
                  <a:pt x="2099" y="1136"/>
                </a:cubicBezTo>
                <a:cubicBezTo>
                  <a:pt x="2100" y="1135"/>
                  <a:pt x="2102" y="1138"/>
                  <a:pt x="2103" y="1136"/>
                </a:cubicBezTo>
                <a:cubicBezTo>
                  <a:pt x="2104" y="1135"/>
                  <a:pt x="2102" y="1131"/>
                  <a:pt x="2102" y="1131"/>
                </a:cubicBezTo>
                <a:cubicBezTo>
                  <a:pt x="2104" y="1131"/>
                  <a:pt x="2106" y="1132"/>
                  <a:pt x="2107" y="1134"/>
                </a:cubicBezTo>
                <a:cubicBezTo>
                  <a:pt x="2108" y="1136"/>
                  <a:pt x="2108" y="1137"/>
                  <a:pt x="2110" y="1138"/>
                </a:cubicBezTo>
                <a:cubicBezTo>
                  <a:pt x="2111" y="1137"/>
                  <a:pt x="2111" y="1136"/>
                  <a:pt x="2113" y="1135"/>
                </a:cubicBezTo>
                <a:cubicBezTo>
                  <a:pt x="2114" y="1137"/>
                  <a:pt x="2114" y="1137"/>
                  <a:pt x="2114" y="1137"/>
                </a:cubicBezTo>
                <a:cubicBezTo>
                  <a:pt x="2114" y="1136"/>
                  <a:pt x="2115" y="1136"/>
                  <a:pt x="2116" y="1136"/>
                </a:cubicBezTo>
                <a:cubicBezTo>
                  <a:pt x="2116" y="1135"/>
                  <a:pt x="2116" y="1135"/>
                  <a:pt x="2116" y="1135"/>
                </a:cubicBezTo>
                <a:cubicBezTo>
                  <a:pt x="2115" y="1133"/>
                  <a:pt x="2114" y="1133"/>
                  <a:pt x="2114" y="1131"/>
                </a:cubicBezTo>
                <a:cubicBezTo>
                  <a:pt x="2114" y="1130"/>
                  <a:pt x="2114" y="1130"/>
                  <a:pt x="2115" y="1130"/>
                </a:cubicBezTo>
                <a:cubicBezTo>
                  <a:pt x="2117" y="1132"/>
                  <a:pt x="2118" y="1134"/>
                  <a:pt x="2121" y="1134"/>
                </a:cubicBezTo>
                <a:cubicBezTo>
                  <a:pt x="2124" y="1134"/>
                  <a:pt x="2126" y="1130"/>
                  <a:pt x="2129" y="1130"/>
                </a:cubicBezTo>
                <a:cubicBezTo>
                  <a:pt x="2130" y="1128"/>
                  <a:pt x="2129" y="1127"/>
                  <a:pt x="2129" y="1125"/>
                </a:cubicBezTo>
                <a:cubicBezTo>
                  <a:pt x="2129" y="1124"/>
                  <a:pt x="2130" y="1124"/>
                  <a:pt x="2131" y="1123"/>
                </a:cubicBezTo>
                <a:cubicBezTo>
                  <a:pt x="2131" y="1124"/>
                  <a:pt x="2132" y="1124"/>
                  <a:pt x="2133" y="1125"/>
                </a:cubicBezTo>
                <a:cubicBezTo>
                  <a:pt x="2134" y="1126"/>
                  <a:pt x="2134" y="1128"/>
                  <a:pt x="2135" y="1130"/>
                </a:cubicBezTo>
                <a:cubicBezTo>
                  <a:pt x="2135" y="1130"/>
                  <a:pt x="2136" y="1129"/>
                  <a:pt x="2137" y="1129"/>
                </a:cubicBezTo>
                <a:cubicBezTo>
                  <a:pt x="2137" y="1129"/>
                  <a:pt x="2137" y="1129"/>
                  <a:pt x="2138" y="1129"/>
                </a:cubicBezTo>
                <a:cubicBezTo>
                  <a:pt x="2137" y="1131"/>
                  <a:pt x="2137" y="1132"/>
                  <a:pt x="2138" y="1134"/>
                </a:cubicBezTo>
                <a:cubicBezTo>
                  <a:pt x="2139" y="1136"/>
                  <a:pt x="2138" y="1138"/>
                  <a:pt x="2142" y="1140"/>
                </a:cubicBezTo>
                <a:cubicBezTo>
                  <a:pt x="2144" y="1140"/>
                  <a:pt x="2141" y="1137"/>
                  <a:pt x="2142" y="1136"/>
                </a:cubicBezTo>
                <a:cubicBezTo>
                  <a:pt x="2144" y="1134"/>
                  <a:pt x="2146" y="1137"/>
                  <a:pt x="2146" y="1134"/>
                </a:cubicBezTo>
                <a:cubicBezTo>
                  <a:pt x="2146" y="1133"/>
                  <a:pt x="2146" y="1131"/>
                  <a:pt x="2146" y="1130"/>
                </a:cubicBezTo>
                <a:cubicBezTo>
                  <a:pt x="2147" y="1130"/>
                  <a:pt x="2147" y="1130"/>
                  <a:pt x="2148" y="1131"/>
                </a:cubicBezTo>
                <a:cubicBezTo>
                  <a:pt x="2148" y="1132"/>
                  <a:pt x="2148" y="1132"/>
                  <a:pt x="2148" y="1132"/>
                </a:cubicBezTo>
                <a:cubicBezTo>
                  <a:pt x="2148" y="1132"/>
                  <a:pt x="2148" y="1133"/>
                  <a:pt x="2148" y="1134"/>
                </a:cubicBezTo>
                <a:cubicBezTo>
                  <a:pt x="2148" y="1135"/>
                  <a:pt x="2149" y="1135"/>
                  <a:pt x="2150" y="1136"/>
                </a:cubicBezTo>
                <a:cubicBezTo>
                  <a:pt x="2150" y="1137"/>
                  <a:pt x="2149" y="1140"/>
                  <a:pt x="2149" y="1141"/>
                </a:cubicBezTo>
                <a:cubicBezTo>
                  <a:pt x="2148" y="1143"/>
                  <a:pt x="2149" y="1144"/>
                  <a:pt x="2150" y="1145"/>
                </a:cubicBezTo>
                <a:cubicBezTo>
                  <a:pt x="2151" y="1147"/>
                  <a:pt x="2150" y="1153"/>
                  <a:pt x="2150" y="1153"/>
                </a:cubicBezTo>
                <a:cubicBezTo>
                  <a:pt x="2150" y="1153"/>
                  <a:pt x="2149" y="1150"/>
                  <a:pt x="2147" y="1151"/>
                </a:cubicBezTo>
                <a:cubicBezTo>
                  <a:pt x="2145" y="1152"/>
                  <a:pt x="2148" y="1157"/>
                  <a:pt x="2148" y="1160"/>
                </a:cubicBezTo>
                <a:close/>
                <a:moveTo>
                  <a:pt x="2149" y="1461"/>
                </a:moveTo>
                <a:cubicBezTo>
                  <a:pt x="2146" y="1459"/>
                  <a:pt x="2153" y="1446"/>
                  <a:pt x="2153" y="1455"/>
                </a:cubicBezTo>
                <a:cubicBezTo>
                  <a:pt x="2153" y="1465"/>
                  <a:pt x="2152" y="1462"/>
                  <a:pt x="2149" y="1461"/>
                </a:cubicBezTo>
                <a:close/>
                <a:moveTo>
                  <a:pt x="2151" y="1450"/>
                </a:moveTo>
                <a:cubicBezTo>
                  <a:pt x="2150" y="1448"/>
                  <a:pt x="2145" y="1439"/>
                  <a:pt x="2151" y="1444"/>
                </a:cubicBezTo>
                <a:cubicBezTo>
                  <a:pt x="2156" y="1448"/>
                  <a:pt x="2153" y="1452"/>
                  <a:pt x="2151" y="1450"/>
                </a:cubicBezTo>
                <a:close/>
                <a:moveTo>
                  <a:pt x="2241" y="1206"/>
                </a:moveTo>
                <a:cubicBezTo>
                  <a:pt x="2239" y="1206"/>
                  <a:pt x="2239" y="1202"/>
                  <a:pt x="2236" y="1202"/>
                </a:cubicBezTo>
                <a:cubicBezTo>
                  <a:pt x="2232" y="1203"/>
                  <a:pt x="2232" y="1195"/>
                  <a:pt x="2234" y="1195"/>
                </a:cubicBezTo>
                <a:cubicBezTo>
                  <a:pt x="2235" y="1195"/>
                  <a:pt x="2236" y="1197"/>
                  <a:pt x="2237" y="1201"/>
                </a:cubicBezTo>
                <a:cubicBezTo>
                  <a:pt x="2238" y="1205"/>
                  <a:pt x="2242" y="1195"/>
                  <a:pt x="2246" y="1200"/>
                </a:cubicBezTo>
                <a:cubicBezTo>
                  <a:pt x="2250" y="1205"/>
                  <a:pt x="2244" y="1206"/>
                  <a:pt x="2241" y="1206"/>
                </a:cubicBezTo>
                <a:close/>
                <a:moveTo>
                  <a:pt x="2289" y="1222"/>
                </a:moveTo>
                <a:cubicBezTo>
                  <a:pt x="2291" y="1223"/>
                  <a:pt x="2286" y="1226"/>
                  <a:pt x="2288" y="1227"/>
                </a:cubicBezTo>
                <a:cubicBezTo>
                  <a:pt x="2290" y="1228"/>
                  <a:pt x="2290" y="1229"/>
                  <a:pt x="2286" y="1232"/>
                </a:cubicBezTo>
                <a:cubicBezTo>
                  <a:pt x="2281" y="1234"/>
                  <a:pt x="2273" y="1245"/>
                  <a:pt x="2277" y="1237"/>
                </a:cubicBezTo>
                <a:cubicBezTo>
                  <a:pt x="2282" y="1229"/>
                  <a:pt x="2288" y="1227"/>
                  <a:pt x="2286" y="1224"/>
                </a:cubicBezTo>
                <a:cubicBezTo>
                  <a:pt x="2285" y="1221"/>
                  <a:pt x="2289" y="1216"/>
                  <a:pt x="2289" y="1216"/>
                </a:cubicBezTo>
                <a:cubicBezTo>
                  <a:pt x="2286" y="1218"/>
                  <a:pt x="2287" y="1213"/>
                  <a:pt x="2290" y="1211"/>
                </a:cubicBezTo>
                <a:cubicBezTo>
                  <a:pt x="2293" y="1209"/>
                  <a:pt x="2291" y="1215"/>
                  <a:pt x="2292" y="1216"/>
                </a:cubicBezTo>
                <a:cubicBezTo>
                  <a:pt x="2292" y="1218"/>
                  <a:pt x="2287" y="1220"/>
                  <a:pt x="2289" y="1222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/>
          <a:lstStyle/>
          <a:p>
            <a:endParaRPr lang="en-US" sz="1200" dirty="0">
              <a:latin typeface="Tahoma" pitchFamily="34" charset="0"/>
              <a:ea typeface="HGP創英角ｺﾞｼｯｸUB" pitchFamily="50" charset="-128"/>
              <a:cs typeface="Tahoma" pitchFamily="34" charset="0"/>
            </a:endParaRPr>
          </a:p>
        </p:txBody>
      </p:sp>
      <p:sp>
        <p:nvSpPr>
          <p:cNvPr id="5" name="正方形/長方形 4"/>
          <p:cNvSpPr/>
          <p:nvPr/>
        </p:nvSpPr>
        <p:spPr bwMode="gray">
          <a:xfrm rot="5400000">
            <a:off x="5965460" y="575362"/>
            <a:ext cx="1748567" cy="4608512"/>
          </a:xfrm>
          <a:prstGeom prst="rect">
            <a:avLst/>
          </a:prstGeom>
          <a:gradFill>
            <a:gsLst>
              <a:gs pos="68000">
                <a:srgbClr val="EBD9D9">
                  <a:alpha val="67000"/>
                </a:srgbClr>
              </a:gs>
              <a:gs pos="100000">
                <a:srgbClr val="D1B5BB">
                  <a:alpha val="0"/>
                </a:srgbClr>
              </a:gs>
              <a:gs pos="0">
                <a:srgbClr val="B37979">
                  <a:alpha val="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 dirty="0">
              <a:ln>
                <a:noFill/>
              </a:ln>
              <a:effectLst/>
              <a:latin typeface="FUJI-新ゴ R" panose="020B0400000000000000" pitchFamily="50" charset="-128"/>
              <a:ea typeface="FUJI-新ゴ R" panose="020B0400000000000000" pitchFamily="50" charset="-128"/>
            </a:endParaRPr>
          </a:p>
        </p:txBody>
      </p:sp>
      <p:sp>
        <p:nvSpPr>
          <p:cNvPr id="7" name="上下矢印 6"/>
          <p:cNvSpPr/>
          <p:nvPr/>
        </p:nvSpPr>
        <p:spPr bwMode="gray">
          <a:xfrm>
            <a:off x="7636916" y="2028367"/>
            <a:ext cx="477817" cy="1659204"/>
          </a:xfrm>
          <a:prstGeom prst="upDownArrow">
            <a:avLst>
              <a:gd name="adj1" fmla="val 50000"/>
              <a:gd name="adj2" fmla="val 40847"/>
            </a:avLst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 dirty="0">
              <a:ln>
                <a:noFill/>
              </a:ln>
              <a:effectLst/>
              <a:latin typeface="FUJI-新ゴ R" panose="020B0400000000000000" pitchFamily="50" charset="-128"/>
              <a:ea typeface="FUJI-新ゴ R" panose="020B0400000000000000" pitchFamily="50" charset="-128"/>
            </a:endParaRPr>
          </a:p>
        </p:txBody>
      </p:sp>
      <p:sp>
        <p:nvSpPr>
          <p:cNvPr id="18" name="タイトル 17"/>
          <p:cNvSpPr>
            <a:spLocks noGrp="1"/>
          </p:cNvSpPr>
          <p:nvPr>
            <p:ph type="title"/>
          </p:nvPr>
        </p:nvSpPr>
        <p:spPr>
          <a:xfrm>
            <a:off x="159461" y="0"/>
            <a:ext cx="8243626" cy="822107"/>
          </a:xfrm>
        </p:spPr>
        <p:txBody>
          <a:bodyPr wrap="square"/>
          <a:lstStyle/>
          <a:p>
            <a:pPr>
              <a:lnSpc>
                <a:spcPct val="100000"/>
              </a:lnSpc>
            </a:pPr>
            <a:r>
              <a:rPr lang="en-US" altLang="ja-JP" sz="2200" dirty="0"/>
              <a:t>5G technology:</a:t>
            </a:r>
            <a:br>
              <a:rPr lang="en-US" altLang="ja-JP" sz="2200" dirty="0"/>
            </a:br>
            <a:r>
              <a:rPr lang="en-US" altLang="ja-JP" sz="2200" dirty="0"/>
              <a:t> Connecting between physical and digital space</a:t>
            </a:r>
            <a:endParaRPr kumimoji="1" lang="ja-JP" altLang="en-US" sz="2200" b="1" dirty="0"/>
          </a:p>
        </p:txBody>
      </p:sp>
      <p:sp>
        <p:nvSpPr>
          <p:cNvPr id="594" name="コンテンツ プレースホルダー 6"/>
          <p:cNvSpPr>
            <a:spLocks noGrp="1"/>
          </p:cNvSpPr>
          <p:nvPr>
            <p:ph idx="1"/>
          </p:nvPr>
        </p:nvSpPr>
        <p:spPr>
          <a:xfrm>
            <a:off x="233363" y="761315"/>
            <a:ext cx="8645525" cy="880059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altLang="ja-JP" sz="1800" dirty="0"/>
              <a:t>Via network infrastructure, it provides outcomes from analyzing data collected in the physical space to services and APPs</a:t>
            </a:r>
            <a:endParaRPr lang="ja-JP" altLang="en-US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6" name="円/楕円 175"/>
          <p:cNvSpPr/>
          <p:nvPr/>
        </p:nvSpPr>
        <p:spPr bwMode="gray">
          <a:xfrm>
            <a:off x="1399598" y="3072437"/>
            <a:ext cx="5211879" cy="862867"/>
          </a:xfrm>
          <a:prstGeom prst="ellipse">
            <a:avLst/>
          </a:prstGeom>
          <a:gradFill rotWithShape="0">
            <a:gsLst>
              <a:gs pos="0">
                <a:srgbClr val="F1E7E7"/>
              </a:gs>
              <a:gs pos="100000">
                <a:srgbClr val="CEA2A2">
                  <a:alpha val="47000"/>
                </a:srgbClr>
              </a:gs>
            </a:gsLst>
            <a:lin ang="5400000" scaled="1"/>
          </a:gra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ja-JP" altLang="en-US" sz="2800" dirty="0">
              <a:latin typeface="FUJI-新ゴ M" panose="020B0500000000000000" pitchFamily="50" charset="-128"/>
              <a:ea typeface="FUJI-新ゴ M" panose="020B0500000000000000" pitchFamily="50" charset="-128"/>
            </a:endParaRPr>
          </a:p>
        </p:txBody>
      </p:sp>
      <p:sp>
        <p:nvSpPr>
          <p:cNvPr id="255" name="円/楕円 254"/>
          <p:cNvSpPr/>
          <p:nvPr/>
        </p:nvSpPr>
        <p:spPr bwMode="gray">
          <a:xfrm>
            <a:off x="1399598" y="2574041"/>
            <a:ext cx="5211879" cy="862867"/>
          </a:xfrm>
          <a:prstGeom prst="ellipse">
            <a:avLst/>
          </a:prstGeom>
          <a:gradFill rotWithShape="0">
            <a:gsLst>
              <a:gs pos="0">
                <a:srgbClr val="F1E7E7"/>
              </a:gs>
              <a:gs pos="100000">
                <a:srgbClr val="CEA2A2">
                  <a:alpha val="47000"/>
                </a:srgbClr>
              </a:gs>
            </a:gsLst>
            <a:lin ang="5400000" scaled="1"/>
          </a:gra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ja-JP" altLang="en-US" sz="2800" dirty="0">
              <a:latin typeface="FUJI-新ゴ M" panose="020B0500000000000000" pitchFamily="50" charset="-128"/>
              <a:ea typeface="FUJI-新ゴ M" panose="020B0500000000000000" pitchFamily="50" charset="-128"/>
            </a:endParaRPr>
          </a:p>
        </p:txBody>
      </p:sp>
      <p:sp>
        <p:nvSpPr>
          <p:cNvPr id="88" name="Freeform 5"/>
          <p:cNvSpPr>
            <a:spLocks/>
          </p:cNvSpPr>
          <p:nvPr/>
        </p:nvSpPr>
        <p:spPr bwMode="auto">
          <a:xfrm>
            <a:off x="2498204" y="2215752"/>
            <a:ext cx="3020898" cy="1071221"/>
          </a:xfrm>
          <a:custGeom>
            <a:avLst/>
            <a:gdLst>
              <a:gd name="T0" fmla="*/ 3282 w 3408"/>
              <a:gd name="T1" fmla="*/ 616 h 1312"/>
              <a:gd name="T2" fmla="*/ 3241 w 3408"/>
              <a:gd name="T3" fmla="*/ 624 h 1312"/>
              <a:gd name="T4" fmla="*/ 3083 w 3408"/>
              <a:gd name="T5" fmla="*/ 544 h 1312"/>
              <a:gd name="T6" fmla="*/ 2938 w 3408"/>
              <a:gd name="T7" fmla="*/ 607 h 1312"/>
              <a:gd name="T8" fmla="*/ 2808 w 3408"/>
              <a:gd name="T9" fmla="*/ 505 h 1312"/>
              <a:gd name="T10" fmla="*/ 2749 w 3408"/>
              <a:gd name="T11" fmla="*/ 520 h 1312"/>
              <a:gd name="T12" fmla="*/ 2432 w 3408"/>
              <a:gd name="T13" fmla="*/ 322 h 1312"/>
              <a:gd name="T14" fmla="*/ 2327 w 3408"/>
              <a:gd name="T15" fmla="*/ 338 h 1312"/>
              <a:gd name="T16" fmla="*/ 2097 w 3408"/>
              <a:gd name="T17" fmla="*/ 182 h 1312"/>
              <a:gd name="T18" fmla="*/ 1986 w 3408"/>
              <a:gd name="T19" fmla="*/ 210 h 1312"/>
              <a:gd name="T20" fmla="*/ 1630 w 3408"/>
              <a:gd name="T21" fmla="*/ 0 h 1312"/>
              <a:gd name="T22" fmla="*/ 1317 w 3408"/>
              <a:gd name="T23" fmla="*/ 146 h 1312"/>
              <a:gd name="T24" fmla="*/ 1263 w 3408"/>
              <a:gd name="T25" fmla="*/ 136 h 1312"/>
              <a:gd name="T26" fmla="*/ 1108 w 3408"/>
              <a:gd name="T27" fmla="*/ 292 h 1312"/>
              <a:gd name="T28" fmla="*/ 1110 w 3408"/>
              <a:gd name="T29" fmla="*/ 318 h 1312"/>
              <a:gd name="T30" fmla="*/ 1011 w 3408"/>
              <a:gd name="T31" fmla="*/ 399 h 1312"/>
              <a:gd name="T32" fmla="*/ 824 w 3408"/>
              <a:gd name="T33" fmla="*/ 322 h 1312"/>
              <a:gd name="T34" fmla="*/ 575 w 3408"/>
              <a:gd name="T35" fmla="*/ 501 h 1312"/>
              <a:gd name="T36" fmla="*/ 468 w 3408"/>
              <a:gd name="T37" fmla="*/ 478 h 1312"/>
              <a:gd name="T38" fmla="*/ 232 w 3408"/>
              <a:gd name="T39" fmla="*/ 625 h 1312"/>
              <a:gd name="T40" fmla="*/ 179 w 3408"/>
              <a:gd name="T41" fmla="*/ 616 h 1312"/>
              <a:gd name="T42" fmla="*/ 0 w 3408"/>
              <a:gd name="T43" fmla="*/ 796 h 1312"/>
              <a:gd name="T44" fmla="*/ 179 w 3408"/>
              <a:gd name="T45" fmla="*/ 975 h 1312"/>
              <a:gd name="T46" fmla="*/ 289 w 3408"/>
              <a:gd name="T47" fmla="*/ 936 h 1312"/>
              <a:gd name="T48" fmla="*/ 290 w 3408"/>
              <a:gd name="T49" fmla="*/ 937 h 1312"/>
              <a:gd name="T50" fmla="*/ 445 w 3408"/>
              <a:gd name="T51" fmla="*/ 1086 h 1312"/>
              <a:gd name="T52" fmla="*/ 510 w 3408"/>
              <a:gd name="T53" fmla="*/ 1071 h 1312"/>
              <a:gd name="T54" fmla="*/ 706 w 3408"/>
              <a:gd name="T55" fmla="*/ 1176 h 1312"/>
              <a:gd name="T56" fmla="*/ 906 w 3408"/>
              <a:gd name="T57" fmla="*/ 1063 h 1312"/>
              <a:gd name="T58" fmla="*/ 1069 w 3408"/>
              <a:gd name="T59" fmla="*/ 1128 h 1312"/>
              <a:gd name="T60" fmla="*/ 1222 w 3408"/>
              <a:gd name="T61" fmla="*/ 1258 h 1312"/>
              <a:gd name="T62" fmla="*/ 1335 w 3408"/>
              <a:gd name="T63" fmla="*/ 1208 h 1312"/>
              <a:gd name="T64" fmla="*/ 1468 w 3408"/>
              <a:gd name="T65" fmla="*/ 1247 h 1312"/>
              <a:gd name="T66" fmla="*/ 1642 w 3408"/>
              <a:gd name="T67" fmla="*/ 1177 h 1312"/>
              <a:gd name="T68" fmla="*/ 1928 w 3408"/>
              <a:gd name="T69" fmla="*/ 1312 h 1312"/>
              <a:gd name="T70" fmla="*/ 2234 w 3408"/>
              <a:gd name="T71" fmla="*/ 1152 h 1312"/>
              <a:gd name="T72" fmla="*/ 2234 w 3408"/>
              <a:gd name="T73" fmla="*/ 1152 h 1312"/>
              <a:gd name="T74" fmla="*/ 2368 w 3408"/>
              <a:gd name="T75" fmla="*/ 1076 h 1312"/>
              <a:gd name="T76" fmla="*/ 2587 w 3408"/>
              <a:gd name="T77" fmla="*/ 1176 h 1312"/>
              <a:gd name="T78" fmla="*/ 2859 w 3408"/>
              <a:gd name="T79" fmla="*/ 986 h 1312"/>
              <a:gd name="T80" fmla="*/ 3043 w 3408"/>
              <a:gd name="T81" fmla="*/ 1108 h 1312"/>
              <a:gd name="T82" fmla="*/ 3243 w 3408"/>
              <a:gd name="T83" fmla="*/ 908 h 1312"/>
              <a:gd name="T84" fmla="*/ 3238 w 3408"/>
              <a:gd name="T85" fmla="*/ 865 h 1312"/>
              <a:gd name="T86" fmla="*/ 3241 w 3408"/>
              <a:gd name="T87" fmla="*/ 861 h 1312"/>
              <a:gd name="T88" fmla="*/ 3282 w 3408"/>
              <a:gd name="T89" fmla="*/ 869 h 1312"/>
              <a:gd name="T90" fmla="*/ 3408 w 3408"/>
              <a:gd name="T91" fmla="*/ 742 h 1312"/>
              <a:gd name="T92" fmla="*/ 3282 w 3408"/>
              <a:gd name="T93" fmla="*/ 616 h 1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408" h="1312">
                <a:moveTo>
                  <a:pt x="3282" y="616"/>
                </a:moveTo>
                <a:cubicBezTo>
                  <a:pt x="3267" y="616"/>
                  <a:pt x="3254" y="619"/>
                  <a:pt x="3241" y="624"/>
                </a:cubicBezTo>
                <a:cubicBezTo>
                  <a:pt x="3205" y="576"/>
                  <a:pt x="3148" y="544"/>
                  <a:pt x="3083" y="544"/>
                </a:cubicBezTo>
                <a:cubicBezTo>
                  <a:pt x="3026" y="544"/>
                  <a:pt x="2975" y="569"/>
                  <a:pt x="2938" y="607"/>
                </a:cubicBezTo>
                <a:cubicBezTo>
                  <a:pt x="2924" y="549"/>
                  <a:pt x="2871" y="505"/>
                  <a:pt x="2808" y="505"/>
                </a:cubicBezTo>
                <a:cubicBezTo>
                  <a:pt x="2787" y="505"/>
                  <a:pt x="2767" y="511"/>
                  <a:pt x="2749" y="520"/>
                </a:cubicBezTo>
                <a:cubicBezTo>
                  <a:pt x="2692" y="403"/>
                  <a:pt x="2572" y="322"/>
                  <a:pt x="2432" y="322"/>
                </a:cubicBezTo>
                <a:cubicBezTo>
                  <a:pt x="2396" y="322"/>
                  <a:pt x="2360" y="328"/>
                  <a:pt x="2327" y="338"/>
                </a:cubicBezTo>
                <a:cubicBezTo>
                  <a:pt x="2290" y="247"/>
                  <a:pt x="2202" y="182"/>
                  <a:pt x="2097" y="182"/>
                </a:cubicBezTo>
                <a:cubicBezTo>
                  <a:pt x="2057" y="182"/>
                  <a:pt x="2019" y="192"/>
                  <a:pt x="1986" y="210"/>
                </a:cubicBezTo>
                <a:cubicBezTo>
                  <a:pt x="1916" y="85"/>
                  <a:pt x="1783" y="0"/>
                  <a:pt x="1630" y="0"/>
                </a:cubicBezTo>
                <a:cubicBezTo>
                  <a:pt x="1504" y="0"/>
                  <a:pt x="1392" y="57"/>
                  <a:pt x="1317" y="146"/>
                </a:cubicBezTo>
                <a:cubicBezTo>
                  <a:pt x="1300" y="140"/>
                  <a:pt x="1282" y="136"/>
                  <a:pt x="1263" y="136"/>
                </a:cubicBezTo>
                <a:cubicBezTo>
                  <a:pt x="1177" y="136"/>
                  <a:pt x="1108" y="206"/>
                  <a:pt x="1108" y="292"/>
                </a:cubicBezTo>
                <a:cubicBezTo>
                  <a:pt x="1108" y="301"/>
                  <a:pt x="1109" y="309"/>
                  <a:pt x="1110" y="318"/>
                </a:cubicBezTo>
                <a:cubicBezTo>
                  <a:pt x="1071" y="336"/>
                  <a:pt x="1037" y="365"/>
                  <a:pt x="1011" y="399"/>
                </a:cubicBezTo>
                <a:cubicBezTo>
                  <a:pt x="963" y="352"/>
                  <a:pt x="897" y="322"/>
                  <a:pt x="824" y="322"/>
                </a:cubicBezTo>
                <a:cubicBezTo>
                  <a:pt x="708" y="322"/>
                  <a:pt x="611" y="397"/>
                  <a:pt x="575" y="501"/>
                </a:cubicBezTo>
                <a:cubicBezTo>
                  <a:pt x="542" y="486"/>
                  <a:pt x="506" y="478"/>
                  <a:pt x="468" y="478"/>
                </a:cubicBezTo>
                <a:cubicBezTo>
                  <a:pt x="364" y="478"/>
                  <a:pt x="275" y="538"/>
                  <a:pt x="232" y="625"/>
                </a:cubicBezTo>
                <a:cubicBezTo>
                  <a:pt x="215" y="620"/>
                  <a:pt x="198" y="616"/>
                  <a:pt x="179" y="616"/>
                </a:cubicBezTo>
                <a:cubicBezTo>
                  <a:pt x="80" y="616"/>
                  <a:pt x="0" y="697"/>
                  <a:pt x="0" y="796"/>
                </a:cubicBezTo>
                <a:cubicBezTo>
                  <a:pt x="0" y="895"/>
                  <a:pt x="80" y="975"/>
                  <a:pt x="179" y="975"/>
                </a:cubicBezTo>
                <a:cubicBezTo>
                  <a:pt x="221" y="975"/>
                  <a:pt x="259" y="960"/>
                  <a:pt x="289" y="936"/>
                </a:cubicBezTo>
                <a:cubicBezTo>
                  <a:pt x="289" y="937"/>
                  <a:pt x="290" y="937"/>
                  <a:pt x="290" y="937"/>
                </a:cubicBezTo>
                <a:cubicBezTo>
                  <a:pt x="294" y="1020"/>
                  <a:pt x="361" y="1086"/>
                  <a:pt x="445" y="1086"/>
                </a:cubicBezTo>
                <a:cubicBezTo>
                  <a:pt x="468" y="1086"/>
                  <a:pt x="490" y="1080"/>
                  <a:pt x="510" y="1071"/>
                </a:cubicBezTo>
                <a:cubicBezTo>
                  <a:pt x="552" y="1135"/>
                  <a:pt x="624" y="1176"/>
                  <a:pt x="706" y="1176"/>
                </a:cubicBezTo>
                <a:cubicBezTo>
                  <a:pt x="791" y="1176"/>
                  <a:pt x="865" y="1131"/>
                  <a:pt x="906" y="1063"/>
                </a:cubicBezTo>
                <a:cubicBezTo>
                  <a:pt x="951" y="1100"/>
                  <a:pt x="1007" y="1123"/>
                  <a:pt x="1069" y="1128"/>
                </a:cubicBezTo>
                <a:cubicBezTo>
                  <a:pt x="1081" y="1201"/>
                  <a:pt x="1145" y="1258"/>
                  <a:pt x="1222" y="1258"/>
                </a:cubicBezTo>
                <a:cubicBezTo>
                  <a:pt x="1267" y="1258"/>
                  <a:pt x="1307" y="1239"/>
                  <a:pt x="1335" y="1208"/>
                </a:cubicBezTo>
                <a:cubicBezTo>
                  <a:pt x="1374" y="1233"/>
                  <a:pt x="1419" y="1247"/>
                  <a:pt x="1468" y="1247"/>
                </a:cubicBezTo>
                <a:cubicBezTo>
                  <a:pt x="1536" y="1247"/>
                  <a:pt x="1597" y="1220"/>
                  <a:pt x="1642" y="1177"/>
                </a:cubicBezTo>
                <a:cubicBezTo>
                  <a:pt x="1710" y="1260"/>
                  <a:pt x="1813" y="1312"/>
                  <a:pt x="1928" y="1312"/>
                </a:cubicBezTo>
                <a:cubicBezTo>
                  <a:pt x="2055" y="1312"/>
                  <a:pt x="2167" y="1249"/>
                  <a:pt x="2234" y="1152"/>
                </a:cubicBezTo>
                <a:cubicBezTo>
                  <a:pt x="2234" y="1152"/>
                  <a:pt x="2234" y="1152"/>
                  <a:pt x="2234" y="1152"/>
                </a:cubicBezTo>
                <a:cubicBezTo>
                  <a:pt x="2291" y="1152"/>
                  <a:pt x="2341" y="1121"/>
                  <a:pt x="2368" y="1076"/>
                </a:cubicBezTo>
                <a:cubicBezTo>
                  <a:pt x="2421" y="1137"/>
                  <a:pt x="2499" y="1176"/>
                  <a:pt x="2587" y="1176"/>
                </a:cubicBezTo>
                <a:cubicBezTo>
                  <a:pt x="2712" y="1176"/>
                  <a:pt x="2818" y="1097"/>
                  <a:pt x="2859" y="986"/>
                </a:cubicBezTo>
                <a:cubicBezTo>
                  <a:pt x="2890" y="1058"/>
                  <a:pt x="2960" y="1108"/>
                  <a:pt x="3043" y="1108"/>
                </a:cubicBezTo>
                <a:cubicBezTo>
                  <a:pt x="3153" y="1108"/>
                  <a:pt x="3243" y="1018"/>
                  <a:pt x="3243" y="908"/>
                </a:cubicBezTo>
                <a:cubicBezTo>
                  <a:pt x="3243" y="893"/>
                  <a:pt x="3241" y="879"/>
                  <a:pt x="3238" y="865"/>
                </a:cubicBezTo>
                <a:cubicBezTo>
                  <a:pt x="3239" y="864"/>
                  <a:pt x="3240" y="863"/>
                  <a:pt x="3241" y="861"/>
                </a:cubicBezTo>
                <a:cubicBezTo>
                  <a:pt x="3254" y="866"/>
                  <a:pt x="3267" y="869"/>
                  <a:pt x="3282" y="869"/>
                </a:cubicBezTo>
                <a:cubicBezTo>
                  <a:pt x="3351" y="869"/>
                  <a:pt x="3408" y="812"/>
                  <a:pt x="3408" y="742"/>
                </a:cubicBezTo>
                <a:cubicBezTo>
                  <a:pt x="3408" y="673"/>
                  <a:pt x="3351" y="616"/>
                  <a:pt x="3282" y="616"/>
                </a:cubicBezTo>
                <a:close/>
              </a:path>
            </a:pathLst>
          </a:custGeom>
          <a:gradFill>
            <a:gsLst>
              <a:gs pos="16000">
                <a:schemeClr val="bg1">
                  <a:alpha val="19000"/>
                </a:schemeClr>
              </a:gs>
              <a:gs pos="41000">
                <a:schemeClr val="bg1">
                  <a:alpha val="40000"/>
                </a:schemeClr>
              </a:gs>
              <a:gs pos="88000">
                <a:schemeClr val="bg1">
                  <a:alpha val="86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grpSp>
        <p:nvGrpSpPr>
          <p:cNvPr id="21" name="グループ化 20"/>
          <p:cNvGrpSpPr/>
          <p:nvPr/>
        </p:nvGrpSpPr>
        <p:grpSpPr>
          <a:xfrm>
            <a:off x="3014432" y="3572688"/>
            <a:ext cx="1982210" cy="899530"/>
            <a:chOff x="3398987" y="3760608"/>
            <a:chExt cx="2342521" cy="488614"/>
          </a:xfrm>
        </p:grpSpPr>
        <p:sp>
          <p:nvSpPr>
            <p:cNvPr id="267" name="右矢印 266"/>
            <p:cNvSpPr/>
            <p:nvPr/>
          </p:nvSpPr>
          <p:spPr bwMode="gray">
            <a:xfrm rot="16200000">
              <a:off x="3253995" y="3905600"/>
              <a:ext cx="445069" cy="155086"/>
            </a:xfrm>
            <a:prstGeom prst="rightArrow">
              <a:avLst>
                <a:gd name="adj1" fmla="val 42893"/>
                <a:gd name="adj2" fmla="val 63482"/>
              </a:avLst>
            </a:prstGeom>
            <a:gradFill flip="none" rotWithShape="1">
              <a:gsLst>
                <a:gs pos="14000">
                  <a:srgbClr val="FFFFFF">
                    <a:alpha val="0"/>
                  </a:srgbClr>
                </a:gs>
                <a:gs pos="78000">
                  <a:schemeClr val="accent1">
                    <a:lumMod val="50000"/>
                  </a:scheme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dist="38100" dir="5400000" algn="t" rotWithShape="0">
                <a:prstClr val="black">
                  <a:alpha val="25000"/>
                </a:prstClr>
              </a:outerShdw>
            </a:effectLst>
          </p:spPr>
          <p:txBody>
            <a:bodyPr vert="horz" wrap="none" lIns="91412" tIns="45706" rIns="91412" bIns="45706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kumimoji="0" lang="ja-JP" altLang="en-US" sz="1800" kern="0" dirty="0">
                <a:solidFill>
                  <a:sysClr val="windowText" lastClr="000000"/>
                </a:solidFill>
                <a:latin typeface="FUJI-新ゴ R" panose="020B0400000000000000" pitchFamily="50" charset="-128"/>
                <a:ea typeface="FUJI-新ゴ R" panose="020B0400000000000000" pitchFamily="50" charset="-128"/>
              </a:endParaRPr>
            </a:p>
          </p:txBody>
        </p:sp>
        <p:sp>
          <p:nvSpPr>
            <p:cNvPr id="270" name="右矢印 269"/>
            <p:cNvSpPr/>
            <p:nvPr/>
          </p:nvSpPr>
          <p:spPr bwMode="gray">
            <a:xfrm rot="16200000">
              <a:off x="4347712" y="3949145"/>
              <a:ext cx="445069" cy="155086"/>
            </a:xfrm>
            <a:prstGeom prst="rightArrow">
              <a:avLst>
                <a:gd name="adj1" fmla="val 42893"/>
                <a:gd name="adj2" fmla="val 63482"/>
              </a:avLst>
            </a:prstGeom>
            <a:gradFill flip="none" rotWithShape="1">
              <a:gsLst>
                <a:gs pos="14000">
                  <a:srgbClr val="FFFFFF">
                    <a:alpha val="0"/>
                  </a:srgbClr>
                </a:gs>
                <a:gs pos="78000">
                  <a:schemeClr val="accent1">
                    <a:lumMod val="50000"/>
                  </a:scheme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dist="38100" dir="5400000" algn="t" rotWithShape="0">
                <a:prstClr val="black">
                  <a:alpha val="25000"/>
                </a:prstClr>
              </a:outerShdw>
            </a:effectLst>
          </p:spPr>
          <p:txBody>
            <a:bodyPr vert="horz" wrap="none" lIns="91412" tIns="45706" rIns="91412" bIns="45706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kumimoji="0" lang="ja-JP" altLang="en-US" sz="1800" kern="0" dirty="0">
                <a:solidFill>
                  <a:sysClr val="windowText" lastClr="000000"/>
                </a:solidFill>
                <a:latin typeface="FUJI-新ゴ R" panose="020B0400000000000000" pitchFamily="50" charset="-128"/>
                <a:ea typeface="FUJI-新ゴ R" panose="020B0400000000000000" pitchFamily="50" charset="-128"/>
              </a:endParaRPr>
            </a:p>
          </p:txBody>
        </p:sp>
        <p:sp>
          <p:nvSpPr>
            <p:cNvPr id="271" name="右矢印 270"/>
            <p:cNvSpPr/>
            <p:nvPr/>
          </p:nvSpPr>
          <p:spPr bwMode="gray">
            <a:xfrm rot="16200000">
              <a:off x="5441430" y="3905600"/>
              <a:ext cx="445069" cy="155086"/>
            </a:xfrm>
            <a:prstGeom prst="rightArrow">
              <a:avLst>
                <a:gd name="adj1" fmla="val 42893"/>
                <a:gd name="adj2" fmla="val 63482"/>
              </a:avLst>
            </a:prstGeom>
            <a:gradFill flip="none" rotWithShape="1">
              <a:gsLst>
                <a:gs pos="14000">
                  <a:srgbClr val="FFFFFF">
                    <a:alpha val="0"/>
                  </a:srgbClr>
                </a:gs>
                <a:gs pos="78000">
                  <a:schemeClr val="accent1">
                    <a:lumMod val="50000"/>
                  </a:scheme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dist="38100" dir="5400000" algn="t" rotWithShape="0">
                <a:prstClr val="black">
                  <a:alpha val="25000"/>
                </a:prstClr>
              </a:outerShdw>
            </a:effectLst>
          </p:spPr>
          <p:txBody>
            <a:bodyPr vert="horz" wrap="none" lIns="91412" tIns="45706" rIns="91412" bIns="45706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kumimoji="0" lang="ja-JP" altLang="en-US" sz="1800" kern="0" dirty="0">
                <a:solidFill>
                  <a:sysClr val="windowText" lastClr="000000"/>
                </a:solidFill>
                <a:latin typeface="FUJI-新ゴ R" panose="020B0400000000000000" pitchFamily="50" charset="-128"/>
                <a:ea typeface="FUJI-新ゴ R" panose="020B0400000000000000" pitchFamily="50" charset="-128"/>
              </a:endParaRPr>
            </a:p>
          </p:txBody>
        </p:sp>
      </p:grpSp>
      <p:sp>
        <p:nvSpPr>
          <p:cNvPr id="48" name="テキスト ボックス 197"/>
          <p:cNvSpPr txBox="1">
            <a:spLocks noChangeArrowheads="1"/>
          </p:cNvSpPr>
          <p:nvPr/>
        </p:nvSpPr>
        <p:spPr bwMode="gray">
          <a:xfrm>
            <a:off x="5697221" y="4115943"/>
            <a:ext cx="3049214" cy="384986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36000" tIns="36000" rIns="36000" bIns="36000" anchor="ctr"/>
          <a:lstStyle>
            <a:defPPr>
              <a:defRPr lang="ja-JP"/>
            </a:defPPr>
            <a:lvl1pPr defTabSz="68577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kumimoji="0" sz="1400" kern="0">
                <a:solidFill>
                  <a:srgbClr val="681A1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algn="l"/>
            <a:r>
              <a:rPr lang="en-US" altLang="ja-JP" b="1" dirty="0">
                <a:solidFill>
                  <a:schemeClr val="tx1"/>
                </a:solidFill>
              </a:rPr>
              <a:t>The physical space</a:t>
            </a:r>
          </a:p>
          <a:p>
            <a:pPr algn="l"/>
            <a:r>
              <a:rPr lang="en-US" altLang="ja-JP" b="1" dirty="0">
                <a:solidFill>
                  <a:schemeClr val="tx1"/>
                </a:solidFill>
              </a:rPr>
              <a:t>e.g. humans, devices, data</a:t>
            </a:r>
            <a:endParaRPr lang="ja-JP" altLang="en-US" b="1" dirty="0">
              <a:solidFill>
                <a:schemeClr val="tx1"/>
              </a:solidFill>
            </a:endParaRPr>
          </a:p>
        </p:txBody>
      </p:sp>
      <p:sp>
        <p:nvSpPr>
          <p:cNvPr id="257" name="円/楕円 256"/>
          <p:cNvSpPr/>
          <p:nvPr/>
        </p:nvSpPr>
        <p:spPr bwMode="gray">
          <a:xfrm>
            <a:off x="1399598" y="2075647"/>
            <a:ext cx="5211879" cy="862867"/>
          </a:xfrm>
          <a:prstGeom prst="ellipse">
            <a:avLst/>
          </a:prstGeom>
          <a:gradFill rotWithShape="0">
            <a:gsLst>
              <a:gs pos="0">
                <a:srgbClr val="F1E7E7"/>
              </a:gs>
              <a:gs pos="100000">
                <a:srgbClr val="CEA2A2">
                  <a:alpha val="47000"/>
                </a:srgbClr>
              </a:gs>
            </a:gsLst>
            <a:lin ang="5400000" scaled="1"/>
          </a:gra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ja-JP" altLang="en-US" sz="2800" dirty="0">
              <a:latin typeface="FUJI-新ゴ M" panose="020B0500000000000000" pitchFamily="50" charset="-128"/>
              <a:ea typeface="FUJI-新ゴ M" panose="020B0500000000000000" pitchFamily="50" charset="-128"/>
            </a:endParaRPr>
          </a:p>
        </p:txBody>
      </p:sp>
      <p:sp>
        <p:nvSpPr>
          <p:cNvPr id="180" name="テキスト ボックス 179"/>
          <p:cNvSpPr txBox="1"/>
          <p:nvPr/>
        </p:nvSpPr>
        <p:spPr bwMode="gray">
          <a:xfrm>
            <a:off x="577186" y="2864711"/>
            <a:ext cx="1831973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l"/>
            <a:r>
              <a:rPr lang="en-US" altLang="ja-JP" sz="1400" b="1" dirty="0">
                <a:solidFill>
                  <a:srgbClr val="681A1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Digitalization</a:t>
            </a:r>
            <a:endParaRPr lang="ja-JP" altLang="en-US" sz="1400" b="1" dirty="0">
              <a:solidFill>
                <a:srgbClr val="681A14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2" name="テキスト ボックス 181"/>
          <p:cNvSpPr txBox="1"/>
          <p:nvPr/>
        </p:nvSpPr>
        <p:spPr bwMode="gray">
          <a:xfrm>
            <a:off x="443276" y="3405833"/>
            <a:ext cx="2089966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l"/>
            <a:r>
              <a:rPr lang="en-US" altLang="ja-JP" sz="1400" b="1" dirty="0">
                <a:solidFill>
                  <a:srgbClr val="681A1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Physical Network</a:t>
            </a:r>
            <a:endParaRPr lang="ja-JP" altLang="en-US" sz="1400" b="1" dirty="0">
              <a:solidFill>
                <a:srgbClr val="681A14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3" name="テキスト ボックス 182"/>
          <p:cNvSpPr txBox="1"/>
          <p:nvPr/>
        </p:nvSpPr>
        <p:spPr bwMode="gray">
          <a:xfrm>
            <a:off x="529637" y="2385580"/>
            <a:ext cx="1473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1400" b="1" dirty="0">
                <a:solidFill>
                  <a:srgbClr val="681A1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Data Analysis</a:t>
            </a:r>
            <a:endParaRPr lang="ja-JP" altLang="en-US" sz="1400" b="1" dirty="0">
              <a:solidFill>
                <a:srgbClr val="681A14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2769238" y="2929949"/>
            <a:ext cx="2472598" cy="428586"/>
            <a:chOff x="2766002" y="3002777"/>
            <a:chExt cx="2472598" cy="428586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4837914" y="3002777"/>
              <a:ext cx="400686" cy="400686"/>
              <a:chOff x="4837914" y="3002777"/>
              <a:chExt cx="400686" cy="400686"/>
            </a:xfrm>
          </p:grpSpPr>
          <p:sp>
            <p:nvSpPr>
              <p:cNvPr id="382" name="円/楕円 381"/>
              <p:cNvSpPr>
                <a:spLocks noChangeAspect="1"/>
              </p:cNvSpPr>
              <p:nvPr/>
            </p:nvSpPr>
            <p:spPr bwMode="gray">
              <a:xfrm>
                <a:off x="4837914" y="3002777"/>
                <a:ext cx="400686" cy="400686"/>
              </a:xfrm>
              <a:prstGeom prst="ellipse">
                <a:avLst/>
              </a:prstGeom>
              <a:gradFill>
                <a:gsLst>
                  <a:gs pos="13000">
                    <a:srgbClr val="D3B1B1"/>
                  </a:gs>
                  <a:gs pos="98000">
                    <a:srgbClr val="B37979"/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 dirty="0">
                  <a:latin typeface="FUJI-新ゴ R" panose="020B0400000000000000" pitchFamily="50" charset="-128"/>
                  <a:ea typeface="FUJI-新ゴ R" panose="020B0400000000000000" pitchFamily="50" charset="-128"/>
                </a:endParaRPr>
              </a:p>
            </p:txBody>
          </p:sp>
          <p:grpSp>
            <p:nvGrpSpPr>
              <p:cNvPr id="394" name="グループ化 393"/>
              <p:cNvGrpSpPr/>
              <p:nvPr/>
            </p:nvGrpSpPr>
            <p:grpSpPr>
              <a:xfrm>
                <a:off x="4919874" y="3091796"/>
                <a:ext cx="200608" cy="217187"/>
                <a:chOff x="-1770063" y="3736976"/>
                <a:chExt cx="960438" cy="1039813"/>
              </a:xfrm>
              <a:solidFill>
                <a:schemeClr val="bg1"/>
              </a:solidFill>
            </p:grpSpPr>
            <p:sp>
              <p:nvSpPr>
                <p:cNvPr id="395" name="Freeform 12"/>
                <p:cNvSpPr>
                  <a:spLocks/>
                </p:cNvSpPr>
                <p:nvPr/>
              </p:nvSpPr>
              <p:spPr bwMode="gray">
                <a:xfrm>
                  <a:off x="-1379538" y="4383088"/>
                  <a:ext cx="288925" cy="184150"/>
                </a:xfrm>
                <a:custGeom>
                  <a:avLst/>
                  <a:gdLst>
                    <a:gd name="T0" fmla="*/ 71 w 77"/>
                    <a:gd name="T1" fmla="*/ 9 h 49"/>
                    <a:gd name="T2" fmla="*/ 35 w 77"/>
                    <a:gd name="T3" fmla="*/ 28 h 49"/>
                    <a:gd name="T4" fmla="*/ 11 w 77"/>
                    <a:gd name="T5" fmla="*/ 20 h 49"/>
                    <a:gd name="T6" fmla="*/ 0 w 77"/>
                    <a:gd name="T7" fmla="*/ 10 h 49"/>
                    <a:gd name="T8" fmla="*/ 0 w 77"/>
                    <a:gd name="T9" fmla="*/ 49 h 49"/>
                    <a:gd name="T10" fmla="*/ 77 w 77"/>
                    <a:gd name="T11" fmla="*/ 49 h 49"/>
                    <a:gd name="T12" fmla="*/ 77 w 77"/>
                    <a:gd name="T13" fmla="*/ 0 h 49"/>
                    <a:gd name="T14" fmla="*/ 71 w 77"/>
                    <a:gd name="T15" fmla="*/ 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7" h="49">
                      <a:moveTo>
                        <a:pt x="71" y="9"/>
                      </a:moveTo>
                      <a:cubicBezTo>
                        <a:pt x="63" y="21"/>
                        <a:pt x="50" y="28"/>
                        <a:pt x="35" y="28"/>
                      </a:cubicBezTo>
                      <a:cubicBezTo>
                        <a:pt x="27" y="28"/>
                        <a:pt x="18" y="25"/>
                        <a:pt x="11" y="20"/>
                      </a:cubicBezTo>
                      <a:cubicBezTo>
                        <a:pt x="7" y="17"/>
                        <a:pt x="3" y="14"/>
                        <a:pt x="0" y="10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77" y="49"/>
                        <a:pt x="77" y="49"/>
                        <a:pt x="77" y="49"/>
                      </a:cubicBezTo>
                      <a:cubicBezTo>
                        <a:pt x="77" y="0"/>
                        <a:pt x="77" y="0"/>
                        <a:pt x="77" y="0"/>
                      </a:cubicBezTo>
                      <a:lnTo>
                        <a:pt x="71" y="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2" tIns="45706" rIns="91412" bIns="45706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0" fontAlgn="base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350" kern="0" dirty="0">
                    <a:solidFill>
                      <a:sysClr val="windowText" lastClr="000000"/>
                    </a:solidFill>
                    <a:latin typeface="ＭＳ Ｐゴシック" panose="020B0600070205080204" pitchFamily="50" charset="-128"/>
                  </a:endParaRPr>
                </a:p>
              </p:txBody>
            </p:sp>
            <p:sp>
              <p:nvSpPr>
                <p:cNvPr id="396" name="Rectangle 13"/>
                <p:cNvSpPr>
                  <a:spLocks noChangeArrowheads="1"/>
                </p:cNvSpPr>
                <p:nvPr/>
              </p:nvSpPr>
              <p:spPr bwMode="gray">
                <a:xfrm>
                  <a:off x="-1770063" y="3805238"/>
                  <a:ext cx="79375" cy="1238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12" tIns="45706" rIns="91412" bIns="45706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0" fontAlgn="base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350" kern="0" dirty="0">
                    <a:solidFill>
                      <a:sysClr val="windowText" lastClr="000000"/>
                    </a:solidFill>
                    <a:latin typeface="ＭＳ Ｐゴシック" panose="020B0600070205080204" pitchFamily="50" charset="-128"/>
                  </a:endParaRPr>
                </a:p>
              </p:txBody>
            </p:sp>
            <p:sp>
              <p:nvSpPr>
                <p:cNvPr id="397" name="Freeform 14"/>
                <p:cNvSpPr>
                  <a:spLocks noEditPoints="1"/>
                </p:cNvSpPr>
                <p:nvPr/>
              </p:nvSpPr>
              <p:spPr bwMode="gray">
                <a:xfrm>
                  <a:off x="-1660525" y="3736976"/>
                  <a:ext cx="850900" cy="255588"/>
                </a:xfrm>
                <a:custGeom>
                  <a:avLst/>
                  <a:gdLst>
                    <a:gd name="T0" fmla="*/ 211 w 227"/>
                    <a:gd name="T1" fmla="*/ 0 h 68"/>
                    <a:gd name="T2" fmla="*/ 16 w 227"/>
                    <a:gd name="T3" fmla="*/ 0 h 68"/>
                    <a:gd name="T4" fmla="*/ 0 w 227"/>
                    <a:gd name="T5" fmla="*/ 16 h 68"/>
                    <a:gd name="T6" fmla="*/ 0 w 227"/>
                    <a:gd name="T7" fmla="*/ 52 h 68"/>
                    <a:gd name="T8" fmla="*/ 16 w 227"/>
                    <a:gd name="T9" fmla="*/ 68 h 68"/>
                    <a:gd name="T10" fmla="*/ 211 w 227"/>
                    <a:gd name="T11" fmla="*/ 68 h 68"/>
                    <a:gd name="T12" fmla="*/ 227 w 227"/>
                    <a:gd name="T13" fmla="*/ 52 h 68"/>
                    <a:gd name="T14" fmla="*/ 227 w 227"/>
                    <a:gd name="T15" fmla="*/ 16 h 68"/>
                    <a:gd name="T16" fmla="*/ 211 w 227"/>
                    <a:gd name="T17" fmla="*/ 0 h 68"/>
                    <a:gd name="T18" fmla="*/ 190 w 227"/>
                    <a:gd name="T19" fmla="*/ 53 h 68"/>
                    <a:gd name="T20" fmla="*/ 171 w 227"/>
                    <a:gd name="T21" fmla="*/ 34 h 68"/>
                    <a:gd name="T22" fmla="*/ 190 w 227"/>
                    <a:gd name="T23" fmla="*/ 16 h 68"/>
                    <a:gd name="T24" fmla="*/ 208 w 227"/>
                    <a:gd name="T25" fmla="*/ 34 h 68"/>
                    <a:gd name="T26" fmla="*/ 190 w 227"/>
                    <a:gd name="T27" fmla="*/ 53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27" h="68">
                      <a:moveTo>
                        <a:pt x="211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8"/>
                        <a:pt x="0" y="16"/>
                      </a:cubicBez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0" y="61"/>
                        <a:pt x="7" y="68"/>
                        <a:pt x="16" y="68"/>
                      </a:cubicBezTo>
                      <a:cubicBezTo>
                        <a:pt x="211" y="68"/>
                        <a:pt x="211" y="68"/>
                        <a:pt x="211" y="68"/>
                      </a:cubicBezTo>
                      <a:cubicBezTo>
                        <a:pt x="220" y="68"/>
                        <a:pt x="227" y="61"/>
                        <a:pt x="227" y="52"/>
                      </a:cubicBezTo>
                      <a:cubicBezTo>
                        <a:pt x="227" y="16"/>
                        <a:pt x="227" y="16"/>
                        <a:pt x="227" y="16"/>
                      </a:cubicBezTo>
                      <a:cubicBezTo>
                        <a:pt x="227" y="8"/>
                        <a:pt x="220" y="0"/>
                        <a:pt x="211" y="0"/>
                      </a:cubicBezTo>
                      <a:close/>
                      <a:moveTo>
                        <a:pt x="190" y="53"/>
                      </a:moveTo>
                      <a:cubicBezTo>
                        <a:pt x="180" y="53"/>
                        <a:pt x="171" y="45"/>
                        <a:pt x="171" y="34"/>
                      </a:cubicBezTo>
                      <a:cubicBezTo>
                        <a:pt x="171" y="24"/>
                        <a:pt x="180" y="16"/>
                        <a:pt x="190" y="16"/>
                      </a:cubicBezTo>
                      <a:cubicBezTo>
                        <a:pt x="200" y="16"/>
                        <a:pt x="208" y="24"/>
                        <a:pt x="208" y="34"/>
                      </a:cubicBezTo>
                      <a:cubicBezTo>
                        <a:pt x="208" y="45"/>
                        <a:pt x="200" y="53"/>
                        <a:pt x="190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2" tIns="45706" rIns="91412" bIns="45706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0" fontAlgn="base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350" kern="0" dirty="0">
                    <a:solidFill>
                      <a:sysClr val="windowText" lastClr="000000"/>
                    </a:solidFill>
                    <a:latin typeface="ＭＳ Ｐゴシック" panose="020B0600070205080204" pitchFamily="50" charset="-128"/>
                  </a:endParaRPr>
                </a:p>
              </p:txBody>
            </p:sp>
            <p:sp>
              <p:nvSpPr>
                <p:cNvPr id="398" name="Freeform 15"/>
                <p:cNvSpPr>
                  <a:spLocks noEditPoints="1"/>
                </p:cNvSpPr>
                <p:nvPr/>
              </p:nvSpPr>
              <p:spPr bwMode="gray">
                <a:xfrm>
                  <a:off x="-1398588" y="4022726"/>
                  <a:ext cx="512763" cy="454025"/>
                </a:xfrm>
                <a:custGeom>
                  <a:avLst/>
                  <a:gdLst>
                    <a:gd name="T0" fmla="*/ 51 w 137"/>
                    <a:gd name="T1" fmla="*/ 0 h 121"/>
                    <a:gd name="T2" fmla="*/ 11 w 137"/>
                    <a:gd name="T3" fmla="*/ 60 h 121"/>
                    <a:gd name="T4" fmla="*/ 20 w 137"/>
                    <a:gd name="T5" fmla="*/ 110 h 121"/>
                    <a:gd name="T6" fmla="*/ 70 w 137"/>
                    <a:gd name="T7" fmla="*/ 100 h 121"/>
                    <a:gd name="T8" fmla="*/ 137 w 137"/>
                    <a:gd name="T9" fmla="*/ 0 h 121"/>
                    <a:gd name="T10" fmla="*/ 51 w 137"/>
                    <a:gd name="T11" fmla="*/ 0 h 121"/>
                    <a:gd name="T12" fmla="*/ 44 w 137"/>
                    <a:gd name="T13" fmla="*/ 95 h 121"/>
                    <a:gd name="T14" fmla="*/ 25 w 137"/>
                    <a:gd name="T15" fmla="*/ 76 h 121"/>
                    <a:gd name="T16" fmla="*/ 44 w 137"/>
                    <a:gd name="T17" fmla="*/ 58 h 121"/>
                    <a:gd name="T18" fmla="*/ 62 w 137"/>
                    <a:gd name="T19" fmla="*/ 76 h 121"/>
                    <a:gd name="T20" fmla="*/ 44 w 137"/>
                    <a:gd name="T21" fmla="*/ 95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37" h="121">
                      <a:moveTo>
                        <a:pt x="51" y="0"/>
                      </a:moveTo>
                      <a:cubicBezTo>
                        <a:pt x="11" y="60"/>
                        <a:pt x="11" y="60"/>
                        <a:pt x="11" y="60"/>
                      </a:cubicBezTo>
                      <a:cubicBezTo>
                        <a:pt x="0" y="77"/>
                        <a:pt x="4" y="99"/>
                        <a:pt x="20" y="110"/>
                      </a:cubicBezTo>
                      <a:cubicBezTo>
                        <a:pt x="37" y="121"/>
                        <a:pt x="59" y="116"/>
                        <a:pt x="70" y="100"/>
                      </a:cubicBezTo>
                      <a:cubicBezTo>
                        <a:pt x="137" y="0"/>
                        <a:pt x="137" y="0"/>
                        <a:pt x="137" y="0"/>
                      </a:cubicBezTo>
                      <a:lnTo>
                        <a:pt x="51" y="0"/>
                      </a:lnTo>
                      <a:close/>
                      <a:moveTo>
                        <a:pt x="44" y="95"/>
                      </a:moveTo>
                      <a:cubicBezTo>
                        <a:pt x="33" y="95"/>
                        <a:pt x="25" y="87"/>
                        <a:pt x="25" y="76"/>
                      </a:cubicBezTo>
                      <a:cubicBezTo>
                        <a:pt x="25" y="66"/>
                        <a:pt x="33" y="58"/>
                        <a:pt x="44" y="58"/>
                      </a:cubicBezTo>
                      <a:cubicBezTo>
                        <a:pt x="54" y="58"/>
                        <a:pt x="62" y="66"/>
                        <a:pt x="62" y="76"/>
                      </a:cubicBezTo>
                      <a:cubicBezTo>
                        <a:pt x="62" y="87"/>
                        <a:pt x="54" y="95"/>
                        <a:pt x="44" y="9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2" tIns="45706" rIns="91412" bIns="45706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0" fontAlgn="base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350" kern="0" dirty="0">
                    <a:solidFill>
                      <a:sysClr val="windowText" lastClr="000000"/>
                    </a:solidFill>
                    <a:latin typeface="ＭＳ Ｐゴシック" panose="020B0600070205080204" pitchFamily="50" charset="-128"/>
                  </a:endParaRPr>
                </a:p>
              </p:txBody>
            </p:sp>
            <p:sp>
              <p:nvSpPr>
                <p:cNvPr id="399" name="Freeform 16"/>
                <p:cNvSpPr>
                  <a:spLocks/>
                </p:cNvSpPr>
                <p:nvPr/>
              </p:nvSpPr>
              <p:spPr bwMode="gray">
                <a:xfrm>
                  <a:off x="-1577975" y="4600576"/>
                  <a:ext cx="685800" cy="176213"/>
                </a:xfrm>
                <a:custGeom>
                  <a:avLst/>
                  <a:gdLst>
                    <a:gd name="T0" fmla="*/ 304 w 432"/>
                    <a:gd name="T1" fmla="*/ 0 h 111"/>
                    <a:gd name="T2" fmla="*/ 125 w 432"/>
                    <a:gd name="T3" fmla="*/ 0 h 111"/>
                    <a:gd name="T4" fmla="*/ 87 w 432"/>
                    <a:gd name="T5" fmla="*/ 59 h 111"/>
                    <a:gd name="T6" fmla="*/ 0 w 432"/>
                    <a:gd name="T7" fmla="*/ 59 h 111"/>
                    <a:gd name="T8" fmla="*/ 0 w 432"/>
                    <a:gd name="T9" fmla="*/ 111 h 111"/>
                    <a:gd name="T10" fmla="*/ 432 w 432"/>
                    <a:gd name="T11" fmla="*/ 111 h 111"/>
                    <a:gd name="T12" fmla="*/ 432 w 432"/>
                    <a:gd name="T13" fmla="*/ 59 h 111"/>
                    <a:gd name="T14" fmla="*/ 342 w 432"/>
                    <a:gd name="T15" fmla="*/ 59 h 111"/>
                    <a:gd name="T16" fmla="*/ 304 w 432"/>
                    <a:gd name="T17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32" h="111">
                      <a:moveTo>
                        <a:pt x="304" y="0"/>
                      </a:moveTo>
                      <a:lnTo>
                        <a:pt x="125" y="0"/>
                      </a:lnTo>
                      <a:lnTo>
                        <a:pt x="87" y="59"/>
                      </a:lnTo>
                      <a:lnTo>
                        <a:pt x="0" y="59"/>
                      </a:lnTo>
                      <a:lnTo>
                        <a:pt x="0" y="111"/>
                      </a:lnTo>
                      <a:lnTo>
                        <a:pt x="432" y="111"/>
                      </a:lnTo>
                      <a:lnTo>
                        <a:pt x="432" y="59"/>
                      </a:lnTo>
                      <a:lnTo>
                        <a:pt x="342" y="59"/>
                      </a:lnTo>
                      <a:lnTo>
                        <a:pt x="30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2" tIns="45706" rIns="91412" bIns="45706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0" fontAlgn="base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350" kern="0" dirty="0">
                    <a:solidFill>
                      <a:sysClr val="windowText" lastClr="000000"/>
                    </a:solidFill>
                    <a:latin typeface="ＭＳ Ｐゴシック" panose="020B0600070205080204" pitchFamily="50" charset="-128"/>
                  </a:endParaRPr>
                </a:p>
              </p:txBody>
            </p:sp>
          </p:grpSp>
        </p:grpSp>
        <p:grpSp>
          <p:nvGrpSpPr>
            <p:cNvPr id="8" name="グループ化 7"/>
            <p:cNvGrpSpPr/>
            <p:nvPr/>
          </p:nvGrpSpPr>
          <p:grpSpPr>
            <a:xfrm>
              <a:off x="3806312" y="3030677"/>
              <a:ext cx="400686" cy="400686"/>
              <a:chOff x="3806312" y="3030677"/>
              <a:chExt cx="400686" cy="400686"/>
            </a:xfrm>
          </p:grpSpPr>
          <p:sp>
            <p:nvSpPr>
              <p:cNvPr id="379" name="円/楕円 378"/>
              <p:cNvSpPr>
                <a:spLocks noChangeAspect="1"/>
              </p:cNvSpPr>
              <p:nvPr/>
            </p:nvSpPr>
            <p:spPr bwMode="gray">
              <a:xfrm>
                <a:off x="3806312" y="3030677"/>
                <a:ext cx="400686" cy="400686"/>
              </a:xfrm>
              <a:prstGeom prst="ellipse">
                <a:avLst/>
              </a:prstGeom>
              <a:gradFill>
                <a:gsLst>
                  <a:gs pos="13000">
                    <a:srgbClr val="D3B1B1"/>
                  </a:gs>
                  <a:gs pos="98000">
                    <a:srgbClr val="B37979"/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 dirty="0">
                  <a:latin typeface="FUJI-新ゴ R" panose="020B0400000000000000" pitchFamily="50" charset="-128"/>
                  <a:ea typeface="FUJI-新ゴ R" panose="020B0400000000000000" pitchFamily="50" charset="-128"/>
                </a:endParaRPr>
              </a:p>
            </p:txBody>
          </p:sp>
          <p:sp>
            <p:nvSpPr>
              <p:cNvPr id="408" name="Freeform 6"/>
              <p:cNvSpPr>
                <a:spLocks noEditPoints="1"/>
              </p:cNvSpPr>
              <p:nvPr/>
            </p:nvSpPr>
            <p:spPr bwMode="gray">
              <a:xfrm>
                <a:off x="3877850" y="3120794"/>
                <a:ext cx="255374" cy="219278"/>
              </a:xfrm>
              <a:custGeom>
                <a:avLst/>
                <a:gdLst>
                  <a:gd name="T0" fmla="*/ 32 w 120"/>
                  <a:gd name="T1" fmla="*/ 0 h 103"/>
                  <a:gd name="T2" fmla="*/ 19 w 120"/>
                  <a:gd name="T3" fmla="*/ 9 h 103"/>
                  <a:gd name="T4" fmla="*/ 13 w 120"/>
                  <a:gd name="T5" fmla="*/ 41 h 103"/>
                  <a:gd name="T6" fmla="*/ 0 w 120"/>
                  <a:gd name="T7" fmla="*/ 55 h 103"/>
                  <a:gd name="T8" fmla="*/ 0 w 120"/>
                  <a:gd name="T9" fmla="*/ 73 h 103"/>
                  <a:gd name="T10" fmla="*/ 6 w 120"/>
                  <a:gd name="T11" fmla="*/ 84 h 103"/>
                  <a:gd name="T12" fmla="*/ 6 w 120"/>
                  <a:gd name="T13" fmla="*/ 96 h 103"/>
                  <a:gd name="T14" fmla="*/ 12 w 120"/>
                  <a:gd name="T15" fmla="*/ 103 h 103"/>
                  <a:gd name="T16" fmla="*/ 21 w 120"/>
                  <a:gd name="T17" fmla="*/ 103 h 103"/>
                  <a:gd name="T18" fmla="*/ 27 w 120"/>
                  <a:gd name="T19" fmla="*/ 96 h 103"/>
                  <a:gd name="T20" fmla="*/ 27 w 120"/>
                  <a:gd name="T21" fmla="*/ 87 h 103"/>
                  <a:gd name="T22" fmla="*/ 93 w 120"/>
                  <a:gd name="T23" fmla="*/ 87 h 103"/>
                  <a:gd name="T24" fmla="*/ 93 w 120"/>
                  <a:gd name="T25" fmla="*/ 96 h 103"/>
                  <a:gd name="T26" fmla="*/ 99 w 120"/>
                  <a:gd name="T27" fmla="*/ 103 h 103"/>
                  <a:gd name="T28" fmla="*/ 108 w 120"/>
                  <a:gd name="T29" fmla="*/ 103 h 103"/>
                  <a:gd name="T30" fmla="*/ 114 w 120"/>
                  <a:gd name="T31" fmla="*/ 96 h 103"/>
                  <a:gd name="T32" fmla="*/ 114 w 120"/>
                  <a:gd name="T33" fmla="*/ 84 h 103"/>
                  <a:gd name="T34" fmla="*/ 120 w 120"/>
                  <a:gd name="T35" fmla="*/ 73 h 103"/>
                  <a:gd name="T36" fmla="*/ 120 w 120"/>
                  <a:gd name="T37" fmla="*/ 55 h 103"/>
                  <a:gd name="T38" fmla="*/ 107 w 120"/>
                  <a:gd name="T39" fmla="*/ 41 h 103"/>
                  <a:gd name="T40" fmla="*/ 101 w 120"/>
                  <a:gd name="T41" fmla="*/ 9 h 103"/>
                  <a:gd name="T42" fmla="*/ 88 w 120"/>
                  <a:gd name="T43" fmla="*/ 0 h 103"/>
                  <a:gd name="T44" fmla="*/ 32 w 120"/>
                  <a:gd name="T45" fmla="*/ 0 h 103"/>
                  <a:gd name="T46" fmla="*/ 25 w 120"/>
                  <a:gd name="T47" fmla="*/ 10 h 103"/>
                  <a:gd name="T48" fmla="*/ 32 w 120"/>
                  <a:gd name="T49" fmla="*/ 7 h 103"/>
                  <a:gd name="T50" fmla="*/ 88 w 120"/>
                  <a:gd name="T51" fmla="*/ 7 h 103"/>
                  <a:gd name="T52" fmla="*/ 95 w 120"/>
                  <a:gd name="T53" fmla="*/ 10 h 103"/>
                  <a:gd name="T54" fmla="*/ 99 w 120"/>
                  <a:gd name="T55" fmla="*/ 41 h 103"/>
                  <a:gd name="T56" fmla="*/ 21 w 120"/>
                  <a:gd name="T57" fmla="*/ 41 h 103"/>
                  <a:gd name="T58" fmla="*/ 25 w 120"/>
                  <a:gd name="T59" fmla="*/ 10 h 103"/>
                  <a:gd name="T60" fmla="*/ 12 w 120"/>
                  <a:gd name="T61" fmla="*/ 59 h 103"/>
                  <a:gd name="T62" fmla="*/ 20 w 120"/>
                  <a:gd name="T63" fmla="*/ 51 h 103"/>
                  <a:gd name="T64" fmla="*/ 29 w 120"/>
                  <a:gd name="T65" fmla="*/ 59 h 103"/>
                  <a:gd name="T66" fmla="*/ 20 w 120"/>
                  <a:gd name="T67" fmla="*/ 67 h 103"/>
                  <a:gd name="T68" fmla="*/ 12 w 120"/>
                  <a:gd name="T69" fmla="*/ 59 h 103"/>
                  <a:gd name="T70" fmla="*/ 101 w 120"/>
                  <a:gd name="T71" fmla="*/ 81 h 103"/>
                  <a:gd name="T72" fmla="*/ 19 w 120"/>
                  <a:gd name="T73" fmla="*/ 81 h 103"/>
                  <a:gd name="T74" fmla="*/ 16 w 120"/>
                  <a:gd name="T75" fmla="*/ 79 h 103"/>
                  <a:gd name="T76" fmla="*/ 19 w 120"/>
                  <a:gd name="T77" fmla="*/ 77 h 103"/>
                  <a:gd name="T78" fmla="*/ 101 w 120"/>
                  <a:gd name="T79" fmla="*/ 77 h 103"/>
                  <a:gd name="T80" fmla="*/ 104 w 120"/>
                  <a:gd name="T81" fmla="*/ 79 h 103"/>
                  <a:gd name="T82" fmla="*/ 101 w 120"/>
                  <a:gd name="T83" fmla="*/ 81 h 103"/>
                  <a:gd name="T84" fmla="*/ 100 w 120"/>
                  <a:gd name="T85" fmla="*/ 67 h 103"/>
                  <a:gd name="T86" fmla="*/ 91 w 120"/>
                  <a:gd name="T87" fmla="*/ 59 h 103"/>
                  <a:gd name="T88" fmla="*/ 100 w 120"/>
                  <a:gd name="T89" fmla="*/ 51 h 103"/>
                  <a:gd name="T90" fmla="*/ 108 w 120"/>
                  <a:gd name="T91" fmla="*/ 59 h 103"/>
                  <a:gd name="T92" fmla="*/ 100 w 120"/>
                  <a:gd name="T93" fmla="*/ 67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0" h="103">
                    <a:moveTo>
                      <a:pt x="32" y="0"/>
                    </a:moveTo>
                    <a:cubicBezTo>
                      <a:pt x="24" y="0"/>
                      <a:pt x="20" y="1"/>
                      <a:pt x="19" y="9"/>
                    </a:cubicBezTo>
                    <a:cubicBezTo>
                      <a:pt x="18" y="15"/>
                      <a:pt x="15" y="33"/>
                      <a:pt x="13" y="41"/>
                    </a:cubicBezTo>
                    <a:cubicBezTo>
                      <a:pt x="6" y="41"/>
                      <a:pt x="0" y="47"/>
                      <a:pt x="0" y="55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8"/>
                      <a:pt x="2" y="82"/>
                      <a:pt x="6" y="84"/>
                    </a:cubicBezTo>
                    <a:cubicBezTo>
                      <a:pt x="6" y="96"/>
                      <a:pt x="6" y="96"/>
                      <a:pt x="6" y="96"/>
                    </a:cubicBezTo>
                    <a:cubicBezTo>
                      <a:pt x="6" y="100"/>
                      <a:pt x="9" y="103"/>
                      <a:pt x="12" y="103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4" y="103"/>
                      <a:pt x="27" y="100"/>
                      <a:pt x="27" y="96"/>
                    </a:cubicBezTo>
                    <a:cubicBezTo>
                      <a:pt x="27" y="87"/>
                      <a:pt x="27" y="87"/>
                      <a:pt x="27" y="87"/>
                    </a:cubicBezTo>
                    <a:cubicBezTo>
                      <a:pt x="93" y="87"/>
                      <a:pt x="93" y="87"/>
                      <a:pt x="93" y="87"/>
                    </a:cubicBezTo>
                    <a:cubicBezTo>
                      <a:pt x="93" y="96"/>
                      <a:pt x="93" y="96"/>
                      <a:pt x="93" y="96"/>
                    </a:cubicBezTo>
                    <a:cubicBezTo>
                      <a:pt x="93" y="100"/>
                      <a:pt x="96" y="103"/>
                      <a:pt x="99" y="103"/>
                    </a:cubicBezTo>
                    <a:cubicBezTo>
                      <a:pt x="108" y="103"/>
                      <a:pt x="108" y="103"/>
                      <a:pt x="108" y="103"/>
                    </a:cubicBezTo>
                    <a:cubicBezTo>
                      <a:pt x="111" y="103"/>
                      <a:pt x="114" y="100"/>
                      <a:pt x="114" y="96"/>
                    </a:cubicBezTo>
                    <a:cubicBezTo>
                      <a:pt x="114" y="84"/>
                      <a:pt x="114" y="84"/>
                      <a:pt x="114" y="84"/>
                    </a:cubicBezTo>
                    <a:cubicBezTo>
                      <a:pt x="118" y="82"/>
                      <a:pt x="120" y="78"/>
                      <a:pt x="120" y="73"/>
                    </a:cubicBezTo>
                    <a:cubicBezTo>
                      <a:pt x="120" y="55"/>
                      <a:pt x="120" y="55"/>
                      <a:pt x="120" y="55"/>
                    </a:cubicBezTo>
                    <a:cubicBezTo>
                      <a:pt x="120" y="47"/>
                      <a:pt x="114" y="41"/>
                      <a:pt x="107" y="41"/>
                    </a:cubicBezTo>
                    <a:cubicBezTo>
                      <a:pt x="105" y="33"/>
                      <a:pt x="102" y="15"/>
                      <a:pt x="101" y="9"/>
                    </a:cubicBezTo>
                    <a:cubicBezTo>
                      <a:pt x="100" y="1"/>
                      <a:pt x="96" y="0"/>
                      <a:pt x="88" y="0"/>
                    </a:cubicBezTo>
                    <a:lnTo>
                      <a:pt x="32" y="0"/>
                    </a:lnTo>
                    <a:close/>
                    <a:moveTo>
                      <a:pt x="25" y="10"/>
                    </a:moveTo>
                    <a:cubicBezTo>
                      <a:pt x="26" y="7"/>
                      <a:pt x="26" y="7"/>
                      <a:pt x="32" y="7"/>
                    </a:cubicBezTo>
                    <a:cubicBezTo>
                      <a:pt x="88" y="7"/>
                      <a:pt x="88" y="7"/>
                      <a:pt x="88" y="7"/>
                    </a:cubicBezTo>
                    <a:cubicBezTo>
                      <a:pt x="94" y="7"/>
                      <a:pt x="94" y="7"/>
                      <a:pt x="95" y="10"/>
                    </a:cubicBezTo>
                    <a:cubicBezTo>
                      <a:pt x="95" y="15"/>
                      <a:pt x="98" y="32"/>
                      <a:pt x="99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2" y="32"/>
                      <a:pt x="25" y="15"/>
                      <a:pt x="25" y="10"/>
                    </a:cubicBezTo>
                    <a:close/>
                    <a:moveTo>
                      <a:pt x="12" y="59"/>
                    </a:moveTo>
                    <a:cubicBezTo>
                      <a:pt x="12" y="55"/>
                      <a:pt x="16" y="51"/>
                      <a:pt x="20" y="51"/>
                    </a:cubicBezTo>
                    <a:cubicBezTo>
                      <a:pt x="25" y="51"/>
                      <a:pt x="29" y="55"/>
                      <a:pt x="29" y="59"/>
                    </a:cubicBezTo>
                    <a:cubicBezTo>
                      <a:pt x="29" y="64"/>
                      <a:pt x="25" y="67"/>
                      <a:pt x="20" y="67"/>
                    </a:cubicBezTo>
                    <a:cubicBezTo>
                      <a:pt x="16" y="67"/>
                      <a:pt x="12" y="64"/>
                      <a:pt x="12" y="59"/>
                    </a:cubicBezTo>
                    <a:close/>
                    <a:moveTo>
                      <a:pt x="101" y="81"/>
                    </a:moveTo>
                    <a:cubicBezTo>
                      <a:pt x="19" y="81"/>
                      <a:pt x="19" y="81"/>
                      <a:pt x="19" y="81"/>
                    </a:cubicBezTo>
                    <a:cubicBezTo>
                      <a:pt x="17" y="81"/>
                      <a:pt x="16" y="80"/>
                      <a:pt x="16" y="79"/>
                    </a:cubicBezTo>
                    <a:cubicBezTo>
                      <a:pt x="16" y="78"/>
                      <a:pt x="17" y="77"/>
                      <a:pt x="19" y="77"/>
                    </a:cubicBezTo>
                    <a:cubicBezTo>
                      <a:pt x="101" y="77"/>
                      <a:pt x="101" y="77"/>
                      <a:pt x="101" y="77"/>
                    </a:cubicBezTo>
                    <a:cubicBezTo>
                      <a:pt x="103" y="77"/>
                      <a:pt x="104" y="78"/>
                      <a:pt x="104" y="79"/>
                    </a:cubicBezTo>
                    <a:cubicBezTo>
                      <a:pt x="104" y="80"/>
                      <a:pt x="103" y="81"/>
                      <a:pt x="101" y="81"/>
                    </a:cubicBezTo>
                    <a:close/>
                    <a:moveTo>
                      <a:pt x="100" y="67"/>
                    </a:moveTo>
                    <a:cubicBezTo>
                      <a:pt x="95" y="67"/>
                      <a:pt x="91" y="64"/>
                      <a:pt x="91" y="59"/>
                    </a:cubicBezTo>
                    <a:cubicBezTo>
                      <a:pt x="91" y="55"/>
                      <a:pt x="95" y="51"/>
                      <a:pt x="100" y="51"/>
                    </a:cubicBezTo>
                    <a:cubicBezTo>
                      <a:pt x="104" y="51"/>
                      <a:pt x="108" y="55"/>
                      <a:pt x="108" y="59"/>
                    </a:cubicBezTo>
                    <a:cubicBezTo>
                      <a:pt x="108" y="64"/>
                      <a:pt x="104" y="67"/>
                      <a:pt x="100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</p:grpSp>
        <p:grpSp>
          <p:nvGrpSpPr>
            <p:cNvPr id="9" name="グループ化 8"/>
            <p:cNvGrpSpPr/>
            <p:nvPr/>
          </p:nvGrpSpPr>
          <p:grpSpPr>
            <a:xfrm>
              <a:off x="2766002" y="3012273"/>
              <a:ext cx="400686" cy="400686"/>
              <a:chOff x="2766002" y="3012273"/>
              <a:chExt cx="400686" cy="400686"/>
            </a:xfrm>
          </p:grpSpPr>
          <p:sp>
            <p:nvSpPr>
              <p:cNvPr id="378" name="円/楕円 377"/>
              <p:cNvSpPr>
                <a:spLocks noChangeAspect="1"/>
              </p:cNvSpPr>
              <p:nvPr/>
            </p:nvSpPr>
            <p:spPr bwMode="gray">
              <a:xfrm>
                <a:off x="2766002" y="3012273"/>
                <a:ext cx="400686" cy="400686"/>
              </a:xfrm>
              <a:prstGeom prst="ellipse">
                <a:avLst/>
              </a:prstGeom>
              <a:gradFill>
                <a:gsLst>
                  <a:gs pos="13000">
                    <a:srgbClr val="D3B1B1"/>
                  </a:gs>
                  <a:gs pos="98000">
                    <a:srgbClr val="B37979"/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 dirty="0">
                  <a:latin typeface="FUJI-新ゴ R" panose="020B0400000000000000" pitchFamily="50" charset="-128"/>
                  <a:ea typeface="FUJI-新ゴ R" panose="020B0400000000000000" pitchFamily="50" charset="-128"/>
                </a:endParaRPr>
              </a:p>
            </p:txBody>
          </p:sp>
          <p:grpSp>
            <p:nvGrpSpPr>
              <p:cNvPr id="409" name="グループ化 408"/>
              <p:cNvGrpSpPr/>
              <p:nvPr/>
            </p:nvGrpSpPr>
            <p:grpSpPr>
              <a:xfrm>
                <a:off x="2854552" y="3074994"/>
                <a:ext cx="233749" cy="262889"/>
                <a:chOff x="1248647" y="4104415"/>
                <a:chExt cx="1232957" cy="1386668"/>
              </a:xfrm>
              <a:solidFill>
                <a:schemeClr val="bg1"/>
              </a:solidFill>
            </p:grpSpPr>
            <p:sp>
              <p:nvSpPr>
                <p:cNvPr id="410" name="Freeform 274"/>
                <p:cNvSpPr>
                  <a:spLocks/>
                </p:cNvSpPr>
                <p:nvPr/>
              </p:nvSpPr>
              <p:spPr bwMode="auto">
                <a:xfrm>
                  <a:off x="1598584" y="4104415"/>
                  <a:ext cx="533082" cy="534718"/>
                </a:xfrm>
                <a:custGeom>
                  <a:avLst/>
                  <a:gdLst>
                    <a:gd name="T0" fmla="*/ 546 w 1094"/>
                    <a:gd name="T1" fmla="*/ 0 h 1095"/>
                    <a:gd name="T2" fmla="*/ 1094 w 1094"/>
                    <a:gd name="T3" fmla="*/ 548 h 1095"/>
                    <a:gd name="T4" fmla="*/ 546 w 1094"/>
                    <a:gd name="T5" fmla="*/ 1095 h 1095"/>
                    <a:gd name="T6" fmla="*/ 0 w 1094"/>
                    <a:gd name="T7" fmla="*/ 548 h 1095"/>
                    <a:gd name="T8" fmla="*/ 546 w 1094"/>
                    <a:gd name="T9" fmla="*/ 0 h 10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94" h="1095">
                      <a:moveTo>
                        <a:pt x="546" y="0"/>
                      </a:moveTo>
                      <a:cubicBezTo>
                        <a:pt x="848" y="0"/>
                        <a:pt x="1094" y="246"/>
                        <a:pt x="1094" y="548"/>
                      </a:cubicBezTo>
                      <a:cubicBezTo>
                        <a:pt x="1094" y="849"/>
                        <a:pt x="849" y="1095"/>
                        <a:pt x="546" y="1095"/>
                      </a:cubicBezTo>
                      <a:cubicBezTo>
                        <a:pt x="244" y="1095"/>
                        <a:pt x="0" y="849"/>
                        <a:pt x="0" y="548"/>
                      </a:cubicBezTo>
                      <a:cubicBezTo>
                        <a:pt x="0" y="246"/>
                        <a:pt x="244" y="0"/>
                        <a:pt x="546" y="0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dirty="0"/>
                </a:p>
              </p:txBody>
            </p:sp>
            <p:sp>
              <p:nvSpPr>
                <p:cNvPr id="411" name="Freeform 275"/>
                <p:cNvSpPr>
                  <a:spLocks/>
                </p:cNvSpPr>
                <p:nvPr/>
              </p:nvSpPr>
              <p:spPr bwMode="auto">
                <a:xfrm>
                  <a:off x="1248647" y="4676742"/>
                  <a:ext cx="1232957" cy="672076"/>
                </a:xfrm>
                <a:custGeom>
                  <a:avLst/>
                  <a:gdLst>
                    <a:gd name="T0" fmla="*/ 0 w 2533"/>
                    <a:gd name="T1" fmla="*/ 662 h 1379"/>
                    <a:gd name="T2" fmla="*/ 624 w 2533"/>
                    <a:gd name="T3" fmla="*/ 96 h 1379"/>
                    <a:gd name="T4" fmla="*/ 1923 w 2533"/>
                    <a:gd name="T5" fmla="*/ 92 h 1379"/>
                    <a:gd name="T6" fmla="*/ 2533 w 2533"/>
                    <a:gd name="T7" fmla="*/ 702 h 1379"/>
                    <a:gd name="T8" fmla="*/ 2531 w 2533"/>
                    <a:gd name="T9" fmla="*/ 1379 h 1379"/>
                    <a:gd name="T10" fmla="*/ 2217 w 2533"/>
                    <a:gd name="T11" fmla="*/ 1379 h 1379"/>
                    <a:gd name="T12" fmla="*/ 2103 w 2533"/>
                    <a:gd name="T13" fmla="*/ 1379 h 1379"/>
                    <a:gd name="T14" fmla="*/ 2103 w 2533"/>
                    <a:gd name="T15" fmla="*/ 1075 h 1379"/>
                    <a:gd name="T16" fmla="*/ 2043 w 2533"/>
                    <a:gd name="T17" fmla="*/ 1015 h 1379"/>
                    <a:gd name="T18" fmla="*/ 2019 w 2533"/>
                    <a:gd name="T19" fmla="*/ 1015 h 1379"/>
                    <a:gd name="T20" fmla="*/ 1959 w 2533"/>
                    <a:gd name="T21" fmla="*/ 1075 h 1379"/>
                    <a:gd name="T22" fmla="*/ 1959 w 2533"/>
                    <a:gd name="T23" fmla="*/ 1379 h 1379"/>
                    <a:gd name="T24" fmla="*/ 1947 w 2533"/>
                    <a:gd name="T25" fmla="*/ 1379 h 1379"/>
                    <a:gd name="T26" fmla="*/ 1827 w 2533"/>
                    <a:gd name="T27" fmla="*/ 1379 h 1379"/>
                    <a:gd name="T28" fmla="*/ 1812 w 2533"/>
                    <a:gd name="T29" fmla="*/ 1379 h 1379"/>
                    <a:gd name="T30" fmla="*/ 1709 w 2533"/>
                    <a:gd name="T31" fmla="*/ 1379 h 1379"/>
                    <a:gd name="T32" fmla="*/ 1690 w 2533"/>
                    <a:gd name="T33" fmla="*/ 1379 h 1379"/>
                    <a:gd name="T34" fmla="*/ 1690 w 2533"/>
                    <a:gd name="T35" fmla="*/ 803 h 1379"/>
                    <a:gd name="T36" fmla="*/ 1266 w 2533"/>
                    <a:gd name="T37" fmla="*/ 586 h 1379"/>
                    <a:gd name="T38" fmla="*/ 843 w 2533"/>
                    <a:gd name="T39" fmla="*/ 803 h 1379"/>
                    <a:gd name="T40" fmla="*/ 843 w 2533"/>
                    <a:gd name="T41" fmla="*/ 1379 h 1379"/>
                    <a:gd name="T42" fmla="*/ 829 w 2533"/>
                    <a:gd name="T43" fmla="*/ 1379 h 1379"/>
                    <a:gd name="T44" fmla="*/ 596 w 2533"/>
                    <a:gd name="T45" fmla="*/ 1379 h 1379"/>
                    <a:gd name="T46" fmla="*/ 573 w 2533"/>
                    <a:gd name="T47" fmla="*/ 1379 h 1379"/>
                    <a:gd name="T48" fmla="*/ 573 w 2533"/>
                    <a:gd name="T49" fmla="*/ 1075 h 1379"/>
                    <a:gd name="T50" fmla="*/ 514 w 2533"/>
                    <a:gd name="T51" fmla="*/ 1015 h 1379"/>
                    <a:gd name="T52" fmla="*/ 490 w 2533"/>
                    <a:gd name="T53" fmla="*/ 1015 h 1379"/>
                    <a:gd name="T54" fmla="*/ 430 w 2533"/>
                    <a:gd name="T55" fmla="*/ 1075 h 1379"/>
                    <a:gd name="T56" fmla="*/ 430 w 2533"/>
                    <a:gd name="T57" fmla="*/ 1379 h 1379"/>
                    <a:gd name="T58" fmla="*/ 274 w 2533"/>
                    <a:gd name="T59" fmla="*/ 1379 h 1379"/>
                    <a:gd name="T60" fmla="*/ 0 w 2533"/>
                    <a:gd name="T61" fmla="*/ 1379 h 1379"/>
                    <a:gd name="T62" fmla="*/ 0 w 2533"/>
                    <a:gd name="T63" fmla="*/ 662 h 13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533" h="1379">
                      <a:moveTo>
                        <a:pt x="0" y="662"/>
                      </a:moveTo>
                      <a:cubicBezTo>
                        <a:pt x="0" y="526"/>
                        <a:pt x="161" y="197"/>
                        <a:pt x="624" y="96"/>
                      </a:cubicBezTo>
                      <a:cubicBezTo>
                        <a:pt x="1070" y="0"/>
                        <a:pt x="1609" y="25"/>
                        <a:pt x="1923" y="92"/>
                      </a:cubicBezTo>
                      <a:cubicBezTo>
                        <a:pt x="2162" y="143"/>
                        <a:pt x="2533" y="254"/>
                        <a:pt x="2533" y="702"/>
                      </a:cubicBezTo>
                      <a:cubicBezTo>
                        <a:pt x="2533" y="830"/>
                        <a:pt x="2532" y="1154"/>
                        <a:pt x="2531" y="1379"/>
                      </a:cubicBezTo>
                      <a:cubicBezTo>
                        <a:pt x="2217" y="1379"/>
                        <a:pt x="2217" y="1379"/>
                        <a:pt x="2217" y="1379"/>
                      </a:cubicBezTo>
                      <a:cubicBezTo>
                        <a:pt x="2103" y="1379"/>
                        <a:pt x="2103" y="1379"/>
                        <a:pt x="2103" y="1379"/>
                      </a:cubicBezTo>
                      <a:cubicBezTo>
                        <a:pt x="2103" y="1075"/>
                        <a:pt x="2103" y="1075"/>
                        <a:pt x="2103" y="1075"/>
                      </a:cubicBezTo>
                      <a:cubicBezTo>
                        <a:pt x="2103" y="1042"/>
                        <a:pt x="2076" y="1015"/>
                        <a:pt x="2043" y="1015"/>
                      </a:cubicBezTo>
                      <a:cubicBezTo>
                        <a:pt x="2019" y="1015"/>
                        <a:pt x="2019" y="1015"/>
                        <a:pt x="2019" y="1015"/>
                      </a:cubicBezTo>
                      <a:cubicBezTo>
                        <a:pt x="1986" y="1015"/>
                        <a:pt x="1959" y="1042"/>
                        <a:pt x="1959" y="1075"/>
                      </a:cubicBezTo>
                      <a:cubicBezTo>
                        <a:pt x="1959" y="1379"/>
                        <a:pt x="1959" y="1379"/>
                        <a:pt x="1959" y="1379"/>
                      </a:cubicBezTo>
                      <a:cubicBezTo>
                        <a:pt x="1947" y="1379"/>
                        <a:pt x="1947" y="1379"/>
                        <a:pt x="1947" y="1379"/>
                      </a:cubicBezTo>
                      <a:cubicBezTo>
                        <a:pt x="1827" y="1379"/>
                        <a:pt x="1827" y="1379"/>
                        <a:pt x="1827" y="1379"/>
                      </a:cubicBezTo>
                      <a:cubicBezTo>
                        <a:pt x="1812" y="1379"/>
                        <a:pt x="1812" y="1379"/>
                        <a:pt x="1812" y="1379"/>
                      </a:cubicBezTo>
                      <a:cubicBezTo>
                        <a:pt x="1709" y="1379"/>
                        <a:pt x="1709" y="1379"/>
                        <a:pt x="1709" y="1379"/>
                      </a:cubicBezTo>
                      <a:cubicBezTo>
                        <a:pt x="1690" y="1379"/>
                        <a:pt x="1690" y="1379"/>
                        <a:pt x="1690" y="1379"/>
                      </a:cubicBezTo>
                      <a:cubicBezTo>
                        <a:pt x="1690" y="803"/>
                        <a:pt x="1690" y="803"/>
                        <a:pt x="1690" y="803"/>
                      </a:cubicBezTo>
                      <a:cubicBezTo>
                        <a:pt x="1690" y="722"/>
                        <a:pt x="1634" y="586"/>
                        <a:pt x="1266" y="586"/>
                      </a:cubicBezTo>
                      <a:cubicBezTo>
                        <a:pt x="898" y="586"/>
                        <a:pt x="843" y="722"/>
                        <a:pt x="843" y="803"/>
                      </a:cubicBezTo>
                      <a:cubicBezTo>
                        <a:pt x="843" y="1379"/>
                        <a:pt x="843" y="1379"/>
                        <a:pt x="843" y="1379"/>
                      </a:cubicBezTo>
                      <a:cubicBezTo>
                        <a:pt x="829" y="1379"/>
                        <a:pt x="829" y="1379"/>
                        <a:pt x="829" y="1379"/>
                      </a:cubicBezTo>
                      <a:cubicBezTo>
                        <a:pt x="596" y="1379"/>
                        <a:pt x="596" y="1379"/>
                        <a:pt x="596" y="1379"/>
                      </a:cubicBezTo>
                      <a:cubicBezTo>
                        <a:pt x="573" y="1379"/>
                        <a:pt x="573" y="1379"/>
                        <a:pt x="573" y="1379"/>
                      </a:cubicBezTo>
                      <a:cubicBezTo>
                        <a:pt x="573" y="1075"/>
                        <a:pt x="573" y="1075"/>
                        <a:pt x="573" y="1075"/>
                      </a:cubicBezTo>
                      <a:cubicBezTo>
                        <a:pt x="573" y="1042"/>
                        <a:pt x="547" y="1015"/>
                        <a:pt x="514" y="1015"/>
                      </a:cubicBezTo>
                      <a:cubicBezTo>
                        <a:pt x="490" y="1015"/>
                        <a:pt x="490" y="1015"/>
                        <a:pt x="490" y="1015"/>
                      </a:cubicBezTo>
                      <a:cubicBezTo>
                        <a:pt x="457" y="1015"/>
                        <a:pt x="430" y="1042"/>
                        <a:pt x="430" y="1075"/>
                      </a:cubicBezTo>
                      <a:cubicBezTo>
                        <a:pt x="430" y="1379"/>
                        <a:pt x="430" y="1379"/>
                        <a:pt x="430" y="1379"/>
                      </a:cubicBezTo>
                      <a:cubicBezTo>
                        <a:pt x="274" y="1379"/>
                        <a:pt x="274" y="1379"/>
                        <a:pt x="274" y="1379"/>
                      </a:cubicBezTo>
                      <a:cubicBezTo>
                        <a:pt x="0" y="1379"/>
                        <a:pt x="0" y="1379"/>
                        <a:pt x="0" y="1379"/>
                      </a:cubicBezTo>
                      <a:lnTo>
                        <a:pt x="0" y="66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dirty="0"/>
                </a:p>
              </p:txBody>
            </p:sp>
            <p:sp>
              <p:nvSpPr>
                <p:cNvPr id="413" name="Freeform 295"/>
                <p:cNvSpPr>
                  <a:spLocks noEditPoints="1"/>
                </p:cNvSpPr>
                <p:nvPr/>
              </p:nvSpPr>
              <p:spPr bwMode="auto">
                <a:xfrm>
                  <a:off x="1716320" y="5020139"/>
                  <a:ext cx="297610" cy="470944"/>
                </a:xfrm>
                <a:custGeom>
                  <a:avLst/>
                  <a:gdLst>
                    <a:gd name="T0" fmla="*/ 612 w 612"/>
                    <a:gd name="T1" fmla="*/ 100 h 966"/>
                    <a:gd name="T2" fmla="*/ 612 w 612"/>
                    <a:gd name="T3" fmla="*/ 868 h 966"/>
                    <a:gd name="T4" fmla="*/ 514 w 612"/>
                    <a:gd name="T5" fmla="*/ 966 h 966"/>
                    <a:gd name="T6" fmla="*/ 99 w 612"/>
                    <a:gd name="T7" fmla="*/ 966 h 966"/>
                    <a:gd name="T8" fmla="*/ 1 w 612"/>
                    <a:gd name="T9" fmla="*/ 868 h 966"/>
                    <a:gd name="T10" fmla="*/ 0 w 612"/>
                    <a:gd name="T11" fmla="*/ 100 h 966"/>
                    <a:gd name="T12" fmla="*/ 306 w 612"/>
                    <a:gd name="T13" fmla="*/ 0 h 966"/>
                    <a:gd name="T14" fmla="*/ 612 w 612"/>
                    <a:gd name="T15" fmla="*/ 100 h 966"/>
                    <a:gd name="T16" fmla="*/ 74 w 612"/>
                    <a:gd name="T17" fmla="*/ 172 h 966"/>
                    <a:gd name="T18" fmla="*/ 74 w 612"/>
                    <a:gd name="T19" fmla="*/ 776 h 966"/>
                    <a:gd name="T20" fmla="*/ 108 w 612"/>
                    <a:gd name="T21" fmla="*/ 811 h 966"/>
                    <a:gd name="T22" fmla="*/ 505 w 612"/>
                    <a:gd name="T23" fmla="*/ 810 h 966"/>
                    <a:gd name="T24" fmla="*/ 539 w 612"/>
                    <a:gd name="T25" fmla="*/ 776 h 966"/>
                    <a:gd name="T26" fmla="*/ 539 w 612"/>
                    <a:gd name="T27" fmla="*/ 172 h 966"/>
                    <a:gd name="T28" fmla="*/ 505 w 612"/>
                    <a:gd name="T29" fmla="*/ 137 h 966"/>
                    <a:gd name="T30" fmla="*/ 108 w 612"/>
                    <a:gd name="T31" fmla="*/ 137 h 966"/>
                    <a:gd name="T32" fmla="*/ 74 w 612"/>
                    <a:gd name="T33" fmla="*/ 172 h 9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12" h="966">
                      <a:moveTo>
                        <a:pt x="612" y="100"/>
                      </a:moveTo>
                      <a:cubicBezTo>
                        <a:pt x="612" y="868"/>
                        <a:pt x="612" y="868"/>
                        <a:pt x="612" y="868"/>
                      </a:cubicBezTo>
                      <a:cubicBezTo>
                        <a:pt x="612" y="921"/>
                        <a:pt x="569" y="966"/>
                        <a:pt x="514" y="966"/>
                      </a:cubicBezTo>
                      <a:cubicBezTo>
                        <a:pt x="99" y="966"/>
                        <a:pt x="99" y="966"/>
                        <a:pt x="99" y="966"/>
                      </a:cubicBezTo>
                      <a:cubicBezTo>
                        <a:pt x="44" y="966"/>
                        <a:pt x="1" y="922"/>
                        <a:pt x="1" y="868"/>
                      </a:cubicBezTo>
                      <a:cubicBezTo>
                        <a:pt x="0" y="100"/>
                        <a:pt x="0" y="100"/>
                        <a:pt x="0" y="100"/>
                      </a:cubicBezTo>
                      <a:cubicBezTo>
                        <a:pt x="0" y="35"/>
                        <a:pt x="138" y="1"/>
                        <a:pt x="306" y="0"/>
                      </a:cubicBezTo>
                      <a:cubicBezTo>
                        <a:pt x="475" y="0"/>
                        <a:pt x="612" y="35"/>
                        <a:pt x="612" y="100"/>
                      </a:cubicBezTo>
                      <a:moveTo>
                        <a:pt x="74" y="172"/>
                      </a:moveTo>
                      <a:cubicBezTo>
                        <a:pt x="74" y="776"/>
                        <a:pt x="74" y="776"/>
                        <a:pt x="74" y="776"/>
                      </a:cubicBezTo>
                      <a:cubicBezTo>
                        <a:pt x="74" y="795"/>
                        <a:pt x="89" y="811"/>
                        <a:pt x="108" y="811"/>
                      </a:cubicBezTo>
                      <a:cubicBezTo>
                        <a:pt x="505" y="810"/>
                        <a:pt x="505" y="810"/>
                        <a:pt x="505" y="810"/>
                      </a:cubicBezTo>
                      <a:cubicBezTo>
                        <a:pt x="524" y="810"/>
                        <a:pt x="539" y="795"/>
                        <a:pt x="539" y="776"/>
                      </a:cubicBezTo>
                      <a:cubicBezTo>
                        <a:pt x="539" y="172"/>
                        <a:pt x="539" y="172"/>
                        <a:pt x="539" y="172"/>
                      </a:cubicBezTo>
                      <a:cubicBezTo>
                        <a:pt x="539" y="153"/>
                        <a:pt x="523" y="137"/>
                        <a:pt x="505" y="137"/>
                      </a:cubicBezTo>
                      <a:cubicBezTo>
                        <a:pt x="108" y="137"/>
                        <a:pt x="108" y="137"/>
                        <a:pt x="108" y="137"/>
                      </a:cubicBezTo>
                      <a:cubicBezTo>
                        <a:pt x="89" y="137"/>
                        <a:pt x="74" y="153"/>
                        <a:pt x="74" y="172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dirty="0"/>
                </a:p>
              </p:txBody>
            </p:sp>
          </p:grpSp>
        </p:grpSp>
      </p:grpSp>
      <p:sp>
        <p:nvSpPr>
          <p:cNvPr id="195" name="テキスト ボックス 194"/>
          <p:cNvSpPr txBox="1"/>
          <p:nvPr/>
        </p:nvSpPr>
        <p:spPr bwMode="gray">
          <a:xfrm>
            <a:off x="5667673" y="2399180"/>
            <a:ext cx="12886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solidFill>
                  <a:srgbClr val="681A1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AI/</a:t>
            </a:r>
            <a:r>
              <a:rPr lang="en-US" altLang="ja-JP" sz="1400" b="1" dirty="0" err="1">
                <a:solidFill>
                  <a:srgbClr val="681A1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IoT</a:t>
            </a:r>
            <a:endParaRPr lang="en-US" altLang="ja-JP" sz="1400" b="1" dirty="0">
              <a:solidFill>
                <a:srgbClr val="681A14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4" name="テキスト ボックス 193"/>
          <p:cNvSpPr txBox="1"/>
          <p:nvPr/>
        </p:nvSpPr>
        <p:spPr bwMode="gray">
          <a:xfrm>
            <a:off x="5590330" y="2884596"/>
            <a:ext cx="1682897" cy="2916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ja-JP" sz="1400" b="1" dirty="0">
                <a:solidFill>
                  <a:srgbClr val="681A1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Digital Platform</a:t>
            </a:r>
          </a:p>
        </p:txBody>
      </p:sp>
      <p:sp>
        <p:nvSpPr>
          <p:cNvPr id="196" name="テキスト ボックス 195"/>
          <p:cNvSpPr txBox="1"/>
          <p:nvPr/>
        </p:nvSpPr>
        <p:spPr bwMode="gray">
          <a:xfrm>
            <a:off x="5787094" y="3368623"/>
            <a:ext cx="1313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1400"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algn="l"/>
            <a:r>
              <a:rPr lang="en-US" altLang="ja-JP" dirty="0">
                <a:solidFill>
                  <a:srgbClr val="681A14"/>
                </a:solidFill>
              </a:rPr>
              <a:t>5G Network</a:t>
            </a:r>
            <a:endParaRPr lang="ja-JP" altLang="en-US" dirty="0">
              <a:solidFill>
                <a:srgbClr val="681A14"/>
              </a:solidFill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2766148" y="2317423"/>
            <a:ext cx="2478779" cy="505261"/>
            <a:chOff x="2765598" y="2390277"/>
            <a:chExt cx="2478779" cy="505261"/>
          </a:xfrm>
        </p:grpSpPr>
        <p:sp>
          <p:nvSpPr>
            <p:cNvPr id="71" name="Freeform 65"/>
            <p:cNvSpPr>
              <a:spLocks/>
            </p:cNvSpPr>
            <p:nvPr/>
          </p:nvSpPr>
          <p:spPr bwMode="gray">
            <a:xfrm rot="5400000">
              <a:off x="2735274" y="2420601"/>
              <a:ext cx="505261" cy="444614"/>
            </a:xfrm>
            <a:custGeom>
              <a:avLst/>
              <a:gdLst>
                <a:gd name="T0" fmla="*/ 0 w 705"/>
                <a:gd name="T1" fmla="*/ 310 h 621"/>
                <a:gd name="T2" fmla="*/ 1 w 705"/>
                <a:gd name="T3" fmla="*/ 320 h 621"/>
                <a:gd name="T4" fmla="*/ 5 w 705"/>
                <a:gd name="T5" fmla="*/ 328 h 621"/>
                <a:gd name="T6" fmla="*/ 164 w 705"/>
                <a:gd name="T7" fmla="*/ 604 h 621"/>
                <a:gd name="T8" fmla="*/ 177 w 705"/>
                <a:gd name="T9" fmla="*/ 616 h 621"/>
                <a:gd name="T10" fmla="*/ 194 w 705"/>
                <a:gd name="T11" fmla="*/ 621 h 621"/>
                <a:gd name="T12" fmla="*/ 512 w 705"/>
                <a:gd name="T13" fmla="*/ 621 h 621"/>
                <a:gd name="T14" fmla="*/ 529 w 705"/>
                <a:gd name="T15" fmla="*/ 616 h 621"/>
                <a:gd name="T16" fmla="*/ 542 w 705"/>
                <a:gd name="T17" fmla="*/ 604 h 621"/>
                <a:gd name="T18" fmla="*/ 701 w 705"/>
                <a:gd name="T19" fmla="*/ 328 h 621"/>
                <a:gd name="T20" fmla="*/ 705 w 705"/>
                <a:gd name="T21" fmla="*/ 310 h 621"/>
                <a:gd name="T22" fmla="*/ 701 w 705"/>
                <a:gd name="T23" fmla="*/ 293 h 621"/>
                <a:gd name="T24" fmla="*/ 542 w 705"/>
                <a:gd name="T25" fmla="*/ 17 h 621"/>
                <a:gd name="T26" fmla="*/ 529 w 705"/>
                <a:gd name="T27" fmla="*/ 5 h 621"/>
                <a:gd name="T28" fmla="*/ 512 w 705"/>
                <a:gd name="T29" fmla="*/ 0 h 621"/>
                <a:gd name="T30" fmla="*/ 194 w 705"/>
                <a:gd name="T31" fmla="*/ 0 h 621"/>
                <a:gd name="T32" fmla="*/ 177 w 705"/>
                <a:gd name="T33" fmla="*/ 5 h 621"/>
                <a:gd name="T34" fmla="*/ 164 w 705"/>
                <a:gd name="T35" fmla="*/ 17 h 621"/>
                <a:gd name="T36" fmla="*/ 5 w 705"/>
                <a:gd name="T37" fmla="*/ 293 h 621"/>
                <a:gd name="T38" fmla="*/ 1 w 705"/>
                <a:gd name="T39" fmla="*/ 301 h 621"/>
                <a:gd name="T40" fmla="*/ 0 w 705"/>
                <a:gd name="T41" fmla="*/ 31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5" h="621">
                  <a:moveTo>
                    <a:pt x="0" y="310"/>
                  </a:moveTo>
                  <a:cubicBezTo>
                    <a:pt x="0" y="314"/>
                    <a:pt x="1" y="317"/>
                    <a:pt x="1" y="320"/>
                  </a:cubicBezTo>
                  <a:cubicBezTo>
                    <a:pt x="2" y="323"/>
                    <a:pt x="3" y="326"/>
                    <a:pt x="5" y="328"/>
                  </a:cubicBezTo>
                  <a:cubicBezTo>
                    <a:pt x="164" y="604"/>
                    <a:pt x="164" y="604"/>
                    <a:pt x="164" y="604"/>
                  </a:cubicBezTo>
                  <a:cubicBezTo>
                    <a:pt x="166" y="609"/>
                    <a:pt x="171" y="613"/>
                    <a:pt x="177" y="616"/>
                  </a:cubicBezTo>
                  <a:cubicBezTo>
                    <a:pt x="182" y="619"/>
                    <a:pt x="188" y="621"/>
                    <a:pt x="194" y="621"/>
                  </a:cubicBezTo>
                  <a:cubicBezTo>
                    <a:pt x="512" y="621"/>
                    <a:pt x="512" y="621"/>
                    <a:pt x="512" y="621"/>
                  </a:cubicBezTo>
                  <a:cubicBezTo>
                    <a:pt x="518" y="621"/>
                    <a:pt x="524" y="619"/>
                    <a:pt x="529" y="616"/>
                  </a:cubicBezTo>
                  <a:cubicBezTo>
                    <a:pt x="535" y="613"/>
                    <a:pt x="539" y="609"/>
                    <a:pt x="542" y="604"/>
                  </a:cubicBezTo>
                  <a:cubicBezTo>
                    <a:pt x="701" y="328"/>
                    <a:pt x="701" y="328"/>
                    <a:pt x="701" y="328"/>
                  </a:cubicBezTo>
                  <a:cubicBezTo>
                    <a:pt x="704" y="323"/>
                    <a:pt x="705" y="317"/>
                    <a:pt x="705" y="310"/>
                  </a:cubicBezTo>
                  <a:cubicBezTo>
                    <a:pt x="705" y="304"/>
                    <a:pt x="704" y="298"/>
                    <a:pt x="701" y="293"/>
                  </a:cubicBezTo>
                  <a:cubicBezTo>
                    <a:pt x="542" y="17"/>
                    <a:pt x="542" y="17"/>
                    <a:pt x="542" y="17"/>
                  </a:cubicBezTo>
                  <a:cubicBezTo>
                    <a:pt x="539" y="12"/>
                    <a:pt x="535" y="8"/>
                    <a:pt x="529" y="5"/>
                  </a:cubicBezTo>
                  <a:cubicBezTo>
                    <a:pt x="524" y="2"/>
                    <a:pt x="518" y="0"/>
                    <a:pt x="512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88" y="0"/>
                    <a:pt x="182" y="2"/>
                    <a:pt x="177" y="5"/>
                  </a:cubicBezTo>
                  <a:cubicBezTo>
                    <a:pt x="171" y="8"/>
                    <a:pt x="166" y="12"/>
                    <a:pt x="164" y="17"/>
                  </a:cubicBezTo>
                  <a:cubicBezTo>
                    <a:pt x="5" y="293"/>
                    <a:pt x="5" y="293"/>
                    <a:pt x="5" y="293"/>
                  </a:cubicBezTo>
                  <a:cubicBezTo>
                    <a:pt x="3" y="295"/>
                    <a:pt x="2" y="298"/>
                    <a:pt x="1" y="301"/>
                  </a:cubicBezTo>
                  <a:cubicBezTo>
                    <a:pt x="1" y="304"/>
                    <a:pt x="0" y="307"/>
                    <a:pt x="0" y="310"/>
                  </a:cubicBezTo>
                </a:path>
              </a:pathLst>
            </a:custGeom>
            <a:gradFill>
              <a:gsLst>
                <a:gs pos="13000">
                  <a:srgbClr val="D3B1B1"/>
                </a:gs>
                <a:gs pos="98000">
                  <a:srgbClr val="B37979"/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 dirty="0">
                <a:latin typeface="FUJI-新ゴ R" panose="020B0400000000000000" pitchFamily="50" charset="-128"/>
                <a:ea typeface="FUJI-新ゴ R" panose="020B0400000000000000" pitchFamily="50" charset="-128"/>
              </a:endParaRPr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gray">
            <a:xfrm rot="16200000">
              <a:off x="3413329" y="2420601"/>
              <a:ext cx="505261" cy="444614"/>
            </a:xfrm>
            <a:custGeom>
              <a:avLst/>
              <a:gdLst>
                <a:gd name="T0" fmla="*/ 0 w 705"/>
                <a:gd name="T1" fmla="*/ 310 h 621"/>
                <a:gd name="T2" fmla="*/ 1 w 705"/>
                <a:gd name="T3" fmla="*/ 320 h 621"/>
                <a:gd name="T4" fmla="*/ 5 w 705"/>
                <a:gd name="T5" fmla="*/ 328 h 621"/>
                <a:gd name="T6" fmla="*/ 164 w 705"/>
                <a:gd name="T7" fmla="*/ 604 h 621"/>
                <a:gd name="T8" fmla="*/ 177 w 705"/>
                <a:gd name="T9" fmla="*/ 616 h 621"/>
                <a:gd name="T10" fmla="*/ 194 w 705"/>
                <a:gd name="T11" fmla="*/ 621 h 621"/>
                <a:gd name="T12" fmla="*/ 512 w 705"/>
                <a:gd name="T13" fmla="*/ 621 h 621"/>
                <a:gd name="T14" fmla="*/ 529 w 705"/>
                <a:gd name="T15" fmla="*/ 616 h 621"/>
                <a:gd name="T16" fmla="*/ 542 w 705"/>
                <a:gd name="T17" fmla="*/ 604 h 621"/>
                <a:gd name="T18" fmla="*/ 701 w 705"/>
                <a:gd name="T19" fmla="*/ 328 h 621"/>
                <a:gd name="T20" fmla="*/ 705 w 705"/>
                <a:gd name="T21" fmla="*/ 310 h 621"/>
                <a:gd name="T22" fmla="*/ 701 w 705"/>
                <a:gd name="T23" fmla="*/ 293 h 621"/>
                <a:gd name="T24" fmla="*/ 542 w 705"/>
                <a:gd name="T25" fmla="*/ 17 h 621"/>
                <a:gd name="T26" fmla="*/ 529 w 705"/>
                <a:gd name="T27" fmla="*/ 5 h 621"/>
                <a:gd name="T28" fmla="*/ 512 w 705"/>
                <a:gd name="T29" fmla="*/ 0 h 621"/>
                <a:gd name="T30" fmla="*/ 194 w 705"/>
                <a:gd name="T31" fmla="*/ 0 h 621"/>
                <a:gd name="T32" fmla="*/ 177 w 705"/>
                <a:gd name="T33" fmla="*/ 5 h 621"/>
                <a:gd name="T34" fmla="*/ 164 w 705"/>
                <a:gd name="T35" fmla="*/ 17 h 621"/>
                <a:gd name="T36" fmla="*/ 5 w 705"/>
                <a:gd name="T37" fmla="*/ 293 h 621"/>
                <a:gd name="T38" fmla="*/ 1 w 705"/>
                <a:gd name="T39" fmla="*/ 301 h 621"/>
                <a:gd name="T40" fmla="*/ 0 w 705"/>
                <a:gd name="T41" fmla="*/ 31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5" h="621">
                  <a:moveTo>
                    <a:pt x="0" y="310"/>
                  </a:moveTo>
                  <a:cubicBezTo>
                    <a:pt x="0" y="314"/>
                    <a:pt x="1" y="317"/>
                    <a:pt x="1" y="320"/>
                  </a:cubicBezTo>
                  <a:cubicBezTo>
                    <a:pt x="2" y="323"/>
                    <a:pt x="3" y="326"/>
                    <a:pt x="5" y="328"/>
                  </a:cubicBezTo>
                  <a:cubicBezTo>
                    <a:pt x="164" y="604"/>
                    <a:pt x="164" y="604"/>
                    <a:pt x="164" y="604"/>
                  </a:cubicBezTo>
                  <a:cubicBezTo>
                    <a:pt x="166" y="609"/>
                    <a:pt x="171" y="613"/>
                    <a:pt x="177" y="616"/>
                  </a:cubicBezTo>
                  <a:cubicBezTo>
                    <a:pt x="182" y="619"/>
                    <a:pt x="188" y="621"/>
                    <a:pt x="194" y="621"/>
                  </a:cubicBezTo>
                  <a:cubicBezTo>
                    <a:pt x="512" y="621"/>
                    <a:pt x="512" y="621"/>
                    <a:pt x="512" y="621"/>
                  </a:cubicBezTo>
                  <a:cubicBezTo>
                    <a:pt x="518" y="621"/>
                    <a:pt x="524" y="619"/>
                    <a:pt x="529" y="616"/>
                  </a:cubicBezTo>
                  <a:cubicBezTo>
                    <a:pt x="535" y="613"/>
                    <a:pt x="539" y="609"/>
                    <a:pt x="542" y="604"/>
                  </a:cubicBezTo>
                  <a:cubicBezTo>
                    <a:pt x="701" y="328"/>
                    <a:pt x="701" y="328"/>
                    <a:pt x="701" y="328"/>
                  </a:cubicBezTo>
                  <a:cubicBezTo>
                    <a:pt x="704" y="323"/>
                    <a:pt x="705" y="317"/>
                    <a:pt x="705" y="310"/>
                  </a:cubicBezTo>
                  <a:cubicBezTo>
                    <a:pt x="705" y="304"/>
                    <a:pt x="704" y="298"/>
                    <a:pt x="701" y="293"/>
                  </a:cubicBezTo>
                  <a:cubicBezTo>
                    <a:pt x="542" y="17"/>
                    <a:pt x="542" y="17"/>
                    <a:pt x="542" y="17"/>
                  </a:cubicBezTo>
                  <a:cubicBezTo>
                    <a:pt x="539" y="12"/>
                    <a:pt x="535" y="8"/>
                    <a:pt x="529" y="5"/>
                  </a:cubicBezTo>
                  <a:cubicBezTo>
                    <a:pt x="524" y="2"/>
                    <a:pt x="518" y="0"/>
                    <a:pt x="512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88" y="0"/>
                    <a:pt x="182" y="2"/>
                    <a:pt x="177" y="5"/>
                  </a:cubicBezTo>
                  <a:cubicBezTo>
                    <a:pt x="171" y="8"/>
                    <a:pt x="166" y="12"/>
                    <a:pt x="164" y="17"/>
                  </a:cubicBezTo>
                  <a:cubicBezTo>
                    <a:pt x="5" y="293"/>
                    <a:pt x="5" y="293"/>
                    <a:pt x="5" y="293"/>
                  </a:cubicBezTo>
                  <a:cubicBezTo>
                    <a:pt x="3" y="295"/>
                    <a:pt x="2" y="298"/>
                    <a:pt x="1" y="301"/>
                  </a:cubicBezTo>
                  <a:cubicBezTo>
                    <a:pt x="1" y="304"/>
                    <a:pt x="0" y="307"/>
                    <a:pt x="0" y="310"/>
                  </a:cubicBezTo>
                </a:path>
              </a:pathLst>
            </a:custGeom>
            <a:gradFill>
              <a:gsLst>
                <a:gs pos="87000">
                  <a:srgbClr val="D3B1B1"/>
                </a:gs>
                <a:gs pos="14000">
                  <a:srgbClr val="B37979"/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 dirty="0">
                <a:latin typeface="FUJI-新ゴ R" panose="020B0400000000000000" pitchFamily="50" charset="-128"/>
                <a:ea typeface="FUJI-新ゴ R" panose="020B0400000000000000" pitchFamily="50" charset="-128"/>
              </a:endParaRPr>
            </a:p>
          </p:txBody>
        </p:sp>
        <p:sp>
          <p:nvSpPr>
            <p:cNvPr id="73" name="Freeform 65"/>
            <p:cNvSpPr>
              <a:spLocks/>
            </p:cNvSpPr>
            <p:nvPr/>
          </p:nvSpPr>
          <p:spPr bwMode="gray">
            <a:xfrm rot="16200000">
              <a:off x="4091383" y="2420601"/>
              <a:ext cx="505261" cy="444614"/>
            </a:xfrm>
            <a:custGeom>
              <a:avLst/>
              <a:gdLst>
                <a:gd name="T0" fmla="*/ 0 w 705"/>
                <a:gd name="T1" fmla="*/ 310 h 621"/>
                <a:gd name="T2" fmla="*/ 1 w 705"/>
                <a:gd name="T3" fmla="*/ 320 h 621"/>
                <a:gd name="T4" fmla="*/ 5 w 705"/>
                <a:gd name="T5" fmla="*/ 328 h 621"/>
                <a:gd name="T6" fmla="*/ 164 w 705"/>
                <a:gd name="T7" fmla="*/ 604 h 621"/>
                <a:gd name="T8" fmla="*/ 177 w 705"/>
                <a:gd name="T9" fmla="*/ 616 h 621"/>
                <a:gd name="T10" fmla="*/ 194 w 705"/>
                <a:gd name="T11" fmla="*/ 621 h 621"/>
                <a:gd name="T12" fmla="*/ 512 w 705"/>
                <a:gd name="T13" fmla="*/ 621 h 621"/>
                <a:gd name="T14" fmla="*/ 529 w 705"/>
                <a:gd name="T15" fmla="*/ 616 h 621"/>
                <a:gd name="T16" fmla="*/ 542 w 705"/>
                <a:gd name="T17" fmla="*/ 604 h 621"/>
                <a:gd name="T18" fmla="*/ 701 w 705"/>
                <a:gd name="T19" fmla="*/ 328 h 621"/>
                <a:gd name="T20" fmla="*/ 705 w 705"/>
                <a:gd name="T21" fmla="*/ 310 h 621"/>
                <a:gd name="T22" fmla="*/ 701 w 705"/>
                <a:gd name="T23" fmla="*/ 293 h 621"/>
                <a:gd name="T24" fmla="*/ 542 w 705"/>
                <a:gd name="T25" fmla="*/ 17 h 621"/>
                <a:gd name="T26" fmla="*/ 529 w 705"/>
                <a:gd name="T27" fmla="*/ 5 h 621"/>
                <a:gd name="T28" fmla="*/ 512 w 705"/>
                <a:gd name="T29" fmla="*/ 0 h 621"/>
                <a:gd name="T30" fmla="*/ 194 w 705"/>
                <a:gd name="T31" fmla="*/ 0 h 621"/>
                <a:gd name="T32" fmla="*/ 177 w 705"/>
                <a:gd name="T33" fmla="*/ 5 h 621"/>
                <a:gd name="T34" fmla="*/ 164 w 705"/>
                <a:gd name="T35" fmla="*/ 17 h 621"/>
                <a:gd name="T36" fmla="*/ 5 w 705"/>
                <a:gd name="T37" fmla="*/ 293 h 621"/>
                <a:gd name="T38" fmla="*/ 1 w 705"/>
                <a:gd name="T39" fmla="*/ 301 h 621"/>
                <a:gd name="T40" fmla="*/ 0 w 705"/>
                <a:gd name="T41" fmla="*/ 31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5" h="621">
                  <a:moveTo>
                    <a:pt x="0" y="310"/>
                  </a:moveTo>
                  <a:cubicBezTo>
                    <a:pt x="0" y="314"/>
                    <a:pt x="1" y="317"/>
                    <a:pt x="1" y="320"/>
                  </a:cubicBezTo>
                  <a:cubicBezTo>
                    <a:pt x="2" y="323"/>
                    <a:pt x="3" y="326"/>
                    <a:pt x="5" y="328"/>
                  </a:cubicBezTo>
                  <a:cubicBezTo>
                    <a:pt x="164" y="604"/>
                    <a:pt x="164" y="604"/>
                    <a:pt x="164" y="604"/>
                  </a:cubicBezTo>
                  <a:cubicBezTo>
                    <a:pt x="166" y="609"/>
                    <a:pt x="171" y="613"/>
                    <a:pt x="177" y="616"/>
                  </a:cubicBezTo>
                  <a:cubicBezTo>
                    <a:pt x="182" y="619"/>
                    <a:pt x="188" y="621"/>
                    <a:pt x="194" y="621"/>
                  </a:cubicBezTo>
                  <a:cubicBezTo>
                    <a:pt x="512" y="621"/>
                    <a:pt x="512" y="621"/>
                    <a:pt x="512" y="621"/>
                  </a:cubicBezTo>
                  <a:cubicBezTo>
                    <a:pt x="518" y="621"/>
                    <a:pt x="524" y="619"/>
                    <a:pt x="529" y="616"/>
                  </a:cubicBezTo>
                  <a:cubicBezTo>
                    <a:pt x="535" y="613"/>
                    <a:pt x="539" y="609"/>
                    <a:pt x="542" y="604"/>
                  </a:cubicBezTo>
                  <a:cubicBezTo>
                    <a:pt x="701" y="328"/>
                    <a:pt x="701" y="328"/>
                    <a:pt x="701" y="328"/>
                  </a:cubicBezTo>
                  <a:cubicBezTo>
                    <a:pt x="704" y="323"/>
                    <a:pt x="705" y="317"/>
                    <a:pt x="705" y="310"/>
                  </a:cubicBezTo>
                  <a:cubicBezTo>
                    <a:pt x="705" y="304"/>
                    <a:pt x="704" y="298"/>
                    <a:pt x="701" y="293"/>
                  </a:cubicBezTo>
                  <a:cubicBezTo>
                    <a:pt x="542" y="17"/>
                    <a:pt x="542" y="17"/>
                    <a:pt x="542" y="17"/>
                  </a:cubicBezTo>
                  <a:cubicBezTo>
                    <a:pt x="539" y="12"/>
                    <a:pt x="535" y="8"/>
                    <a:pt x="529" y="5"/>
                  </a:cubicBezTo>
                  <a:cubicBezTo>
                    <a:pt x="524" y="2"/>
                    <a:pt x="518" y="0"/>
                    <a:pt x="512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88" y="0"/>
                    <a:pt x="182" y="2"/>
                    <a:pt x="177" y="5"/>
                  </a:cubicBezTo>
                  <a:cubicBezTo>
                    <a:pt x="171" y="8"/>
                    <a:pt x="166" y="12"/>
                    <a:pt x="164" y="17"/>
                  </a:cubicBezTo>
                  <a:cubicBezTo>
                    <a:pt x="5" y="293"/>
                    <a:pt x="5" y="293"/>
                    <a:pt x="5" y="293"/>
                  </a:cubicBezTo>
                  <a:cubicBezTo>
                    <a:pt x="3" y="295"/>
                    <a:pt x="2" y="298"/>
                    <a:pt x="1" y="301"/>
                  </a:cubicBezTo>
                  <a:cubicBezTo>
                    <a:pt x="1" y="304"/>
                    <a:pt x="0" y="307"/>
                    <a:pt x="0" y="310"/>
                  </a:cubicBezTo>
                </a:path>
              </a:pathLst>
            </a:custGeom>
            <a:gradFill>
              <a:gsLst>
                <a:gs pos="87000">
                  <a:srgbClr val="D3B1B1"/>
                </a:gs>
                <a:gs pos="14000">
                  <a:srgbClr val="B37979"/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 dirty="0">
                <a:latin typeface="FUJI-新ゴ R" panose="020B0400000000000000" pitchFamily="50" charset="-128"/>
                <a:ea typeface="FUJI-新ゴ R" panose="020B0400000000000000" pitchFamily="50" charset="-128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gray">
            <a:xfrm rot="16200000">
              <a:off x="4769439" y="2420601"/>
              <a:ext cx="505261" cy="444614"/>
            </a:xfrm>
            <a:custGeom>
              <a:avLst/>
              <a:gdLst>
                <a:gd name="T0" fmla="*/ 0 w 705"/>
                <a:gd name="T1" fmla="*/ 310 h 621"/>
                <a:gd name="T2" fmla="*/ 1 w 705"/>
                <a:gd name="T3" fmla="*/ 320 h 621"/>
                <a:gd name="T4" fmla="*/ 5 w 705"/>
                <a:gd name="T5" fmla="*/ 328 h 621"/>
                <a:gd name="T6" fmla="*/ 164 w 705"/>
                <a:gd name="T7" fmla="*/ 604 h 621"/>
                <a:gd name="T8" fmla="*/ 177 w 705"/>
                <a:gd name="T9" fmla="*/ 616 h 621"/>
                <a:gd name="T10" fmla="*/ 194 w 705"/>
                <a:gd name="T11" fmla="*/ 621 h 621"/>
                <a:gd name="T12" fmla="*/ 512 w 705"/>
                <a:gd name="T13" fmla="*/ 621 h 621"/>
                <a:gd name="T14" fmla="*/ 529 w 705"/>
                <a:gd name="T15" fmla="*/ 616 h 621"/>
                <a:gd name="T16" fmla="*/ 542 w 705"/>
                <a:gd name="T17" fmla="*/ 604 h 621"/>
                <a:gd name="T18" fmla="*/ 701 w 705"/>
                <a:gd name="T19" fmla="*/ 328 h 621"/>
                <a:gd name="T20" fmla="*/ 705 w 705"/>
                <a:gd name="T21" fmla="*/ 310 h 621"/>
                <a:gd name="T22" fmla="*/ 701 w 705"/>
                <a:gd name="T23" fmla="*/ 293 h 621"/>
                <a:gd name="T24" fmla="*/ 542 w 705"/>
                <a:gd name="T25" fmla="*/ 17 h 621"/>
                <a:gd name="T26" fmla="*/ 529 w 705"/>
                <a:gd name="T27" fmla="*/ 5 h 621"/>
                <a:gd name="T28" fmla="*/ 512 w 705"/>
                <a:gd name="T29" fmla="*/ 0 h 621"/>
                <a:gd name="T30" fmla="*/ 194 w 705"/>
                <a:gd name="T31" fmla="*/ 0 h 621"/>
                <a:gd name="T32" fmla="*/ 177 w 705"/>
                <a:gd name="T33" fmla="*/ 5 h 621"/>
                <a:gd name="T34" fmla="*/ 164 w 705"/>
                <a:gd name="T35" fmla="*/ 17 h 621"/>
                <a:gd name="T36" fmla="*/ 5 w 705"/>
                <a:gd name="T37" fmla="*/ 293 h 621"/>
                <a:gd name="T38" fmla="*/ 1 w 705"/>
                <a:gd name="T39" fmla="*/ 301 h 621"/>
                <a:gd name="T40" fmla="*/ 0 w 705"/>
                <a:gd name="T41" fmla="*/ 31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5" h="621">
                  <a:moveTo>
                    <a:pt x="0" y="310"/>
                  </a:moveTo>
                  <a:cubicBezTo>
                    <a:pt x="0" y="314"/>
                    <a:pt x="1" y="317"/>
                    <a:pt x="1" y="320"/>
                  </a:cubicBezTo>
                  <a:cubicBezTo>
                    <a:pt x="2" y="323"/>
                    <a:pt x="3" y="326"/>
                    <a:pt x="5" y="328"/>
                  </a:cubicBezTo>
                  <a:cubicBezTo>
                    <a:pt x="164" y="604"/>
                    <a:pt x="164" y="604"/>
                    <a:pt x="164" y="604"/>
                  </a:cubicBezTo>
                  <a:cubicBezTo>
                    <a:pt x="166" y="609"/>
                    <a:pt x="171" y="613"/>
                    <a:pt x="177" y="616"/>
                  </a:cubicBezTo>
                  <a:cubicBezTo>
                    <a:pt x="182" y="619"/>
                    <a:pt x="188" y="621"/>
                    <a:pt x="194" y="621"/>
                  </a:cubicBezTo>
                  <a:cubicBezTo>
                    <a:pt x="512" y="621"/>
                    <a:pt x="512" y="621"/>
                    <a:pt x="512" y="621"/>
                  </a:cubicBezTo>
                  <a:cubicBezTo>
                    <a:pt x="518" y="621"/>
                    <a:pt x="524" y="619"/>
                    <a:pt x="529" y="616"/>
                  </a:cubicBezTo>
                  <a:cubicBezTo>
                    <a:pt x="535" y="613"/>
                    <a:pt x="539" y="609"/>
                    <a:pt x="542" y="604"/>
                  </a:cubicBezTo>
                  <a:cubicBezTo>
                    <a:pt x="701" y="328"/>
                    <a:pt x="701" y="328"/>
                    <a:pt x="701" y="328"/>
                  </a:cubicBezTo>
                  <a:cubicBezTo>
                    <a:pt x="704" y="323"/>
                    <a:pt x="705" y="317"/>
                    <a:pt x="705" y="310"/>
                  </a:cubicBezTo>
                  <a:cubicBezTo>
                    <a:pt x="705" y="304"/>
                    <a:pt x="704" y="298"/>
                    <a:pt x="701" y="293"/>
                  </a:cubicBezTo>
                  <a:cubicBezTo>
                    <a:pt x="542" y="17"/>
                    <a:pt x="542" y="17"/>
                    <a:pt x="542" y="17"/>
                  </a:cubicBezTo>
                  <a:cubicBezTo>
                    <a:pt x="539" y="12"/>
                    <a:pt x="535" y="8"/>
                    <a:pt x="529" y="5"/>
                  </a:cubicBezTo>
                  <a:cubicBezTo>
                    <a:pt x="524" y="2"/>
                    <a:pt x="518" y="0"/>
                    <a:pt x="512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88" y="0"/>
                    <a:pt x="182" y="2"/>
                    <a:pt x="177" y="5"/>
                  </a:cubicBezTo>
                  <a:cubicBezTo>
                    <a:pt x="171" y="8"/>
                    <a:pt x="166" y="12"/>
                    <a:pt x="164" y="17"/>
                  </a:cubicBezTo>
                  <a:cubicBezTo>
                    <a:pt x="5" y="293"/>
                    <a:pt x="5" y="293"/>
                    <a:pt x="5" y="293"/>
                  </a:cubicBezTo>
                  <a:cubicBezTo>
                    <a:pt x="3" y="295"/>
                    <a:pt x="2" y="298"/>
                    <a:pt x="1" y="301"/>
                  </a:cubicBezTo>
                  <a:cubicBezTo>
                    <a:pt x="1" y="304"/>
                    <a:pt x="0" y="307"/>
                    <a:pt x="0" y="310"/>
                  </a:cubicBezTo>
                </a:path>
              </a:pathLst>
            </a:custGeom>
            <a:gradFill>
              <a:gsLst>
                <a:gs pos="87000">
                  <a:srgbClr val="D3B1B1"/>
                </a:gs>
                <a:gs pos="14000">
                  <a:srgbClr val="B37979"/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 dirty="0">
                <a:latin typeface="FUJI-新ゴ R" panose="020B0400000000000000" pitchFamily="50" charset="-128"/>
                <a:ea typeface="FUJI-新ゴ R" panose="020B0400000000000000" pitchFamily="50" charset="-128"/>
              </a:endParaRPr>
            </a:p>
          </p:txBody>
        </p:sp>
        <p:sp>
          <p:nvSpPr>
            <p:cNvPr id="117" name="Freeform 312"/>
            <p:cNvSpPr>
              <a:spLocks/>
            </p:cNvSpPr>
            <p:nvPr/>
          </p:nvSpPr>
          <p:spPr bwMode="gray">
            <a:xfrm>
              <a:off x="4199566" y="2500520"/>
              <a:ext cx="289116" cy="284773"/>
            </a:xfrm>
            <a:custGeom>
              <a:avLst/>
              <a:gdLst>
                <a:gd name="T0" fmla="*/ 153 w 197"/>
                <a:gd name="T1" fmla="*/ 20 h 194"/>
                <a:gd name="T2" fmla="*/ 146 w 197"/>
                <a:gd name="T3" fmla="*/ 54 h 194"/>
                <a:gd name="T4" fmla="*/ 117 w 197"/>
                <a:gd name="T5" fmla="*/ 60 h 194"/>
                <a:gd name="T6" fmla="*/ 103 w 197"/>
                <a:gd name="T7" fmla="*/ 35 h 194"/>
                <a:gd name="T8" fmla="*/ 107 w 197"/>
                <a:gd name="T9" fmla="*/ 5 h 194"/>
                <a:gd name="T10" fmla="*/ 90 w 197"/>
                <a:gd name="T11" fmla="*/ 33 h 194"/>
                <a:gd name="T12" fmla="*/ 94 w 197"/>
                <a:gd name="T13" fmla="*/ 60 h 194"/>
                <a:gd name="T14" fmla="*/ 74 w 197"/>
                <a:gd name="T15" fmla="*/ 67 h 194"/>
                <a:gd name="T16" fmla="*/ 51 w 197"/>
                <a:gd name="T17" fmla="*/ 46 h 194"/>
                <a:gd name="T18" fmla="*/ 51 w 197"/>
                <a:gd name="T19" fmla="*/ 44 h 194"/>
                <a:gd name="T20" fmla="*/ 44 w 197"/>
                <a:gd name="T21" fmla="*/ 20 h 194"/>
                <a:gd name="T22" fmla="*/ 0 w 197"/>
                <a:gd name="T23" fmla="*/ 27 h 194"/>
                <a:gd name="T24" fmla="*/ 7 w 197"/>
                <a:gd name="T25" fmla="*/ 71 h 194"/>
                <a:gd name="T26" fmla="*/ 51 w 197"/>
                <a:gd name="T27" fmla="*/ 64 h 194"/>
                <a:gd name="T28" fmla="*/ 73 w 197"/>
                <a:gd name="T29" fmla="*/ 96 h 194"/>
                <a:gd name="T30" fmla="*/ 40 w 197"/>
                <a:gd name="T31" fmla="*/ 103 h 194"/>
                <a:gd name="T32" fmla="*/ 40 w 197"/>
                <a:gd name="T33" fmla="*/ 137 h 194"/>
                <a:gd name="T34" fmla="*/ 56 w 197"/>
                <a:gd name="T35" fmla="*/ 116 h 194"/>
                <a:gd name="T36" fmla="*/ 80 w 197"/>
                <a:gd name="T37" fmla="*/ 111 h 194"/>
                <a:gd name="T38" fmla="*/ 94 w 197"/>
                <a:gd name="T39" fmla="*/ 144 h 194"/>
                <a:gd name="T40" fmla="*/ 73 w 197"/>
                <a:gd name="T41" fmla="*/ 151 h 194"/>
                <a:gd name="T42" fmla="*/ 80 w 197"/>
                <a:gd name="T43" fmla="*/ 194 h 194"/>
                <a:gd name="T44" fmla="*/ 124 w 197"/>
                <a:gd name="T45" fmla="*/ 187 h 194"/>
                <a:gd name="T46" fmla="*/ 117 w 197"/>
                <a:gd name="T47" fmla="*/ 144 h 194"/>
                <a:gd name="T48" fmla="*/ 103 w 197"/>
                <a:gd name="T49" fmla="*/ 111 h 194"/>
                <a:gd name="T50" fmla="*/ 124 w 197"/>
                <a:gd name="T51" fmla="*/ 106 h 194"/>
                <a:gd name="T52" fmla="*/ 142 w 197"/>
                <a:gd name="T53" fmla="*/ 128 h 194"/>
                <a:gd name="T54" fmla="*/ 171 w 197"/>
                <a:gd name="T55" fmla="*/ 112 h 194"/>
                <a:gd name="T56" fmla="*/ 145 w 197"/>
                <a:gd name="T57" fmla="*/ 108 h 194"/>
                <a:gd name="T58" fmla="*/ 124 w 197"/>
                <a:gd name="T59" fmla="*/ 77 h 194"/>
                <a:gd name="T60" fmla="*/ 153 w 197"/>
                <a:gd name="T61" fmla="*/ 71 h 194"/>
                <a:gd name="T62" fmla="*/ 197 w 197"/>
                <a:gd name="T63" fmla="*/ 64 h 194"/>
                <a:gd name="T64" fmla="*/ 190 w 197"/>
                <a:gd name="T65" fmla="*/ 2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7" h="194">
                  <a:moveTo>
                    <a:pt x="190" y="20"/>
                  </a:moveTo>
                  <a:cubicBezTo>
                    <a:pt x="153" y="20"/>
                    <a:pt x="153" y="20"/>
                    <a:pt x="153" y="20"/>
                  </a:cubicBezTo>
                  <a:cubicBezTo>
                    <a:pt x="149" y="20"/>
                    <a:pt x="146" y="23"/>
                    <a:pt x="146" y="27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24" y="63"/>
                    <a:pt x="121" y="60"/>
                    <a:pt x="117" y="60"/>
                  </a:cubicBezTo>
                  <a:cubicBezTo>
                    <a:pt x="103" y="60"/>
                    <a:pt x="103" y="60"/>
                    <a:pt x="103" y="60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7" y="34"/>
                    <a:pt x="111" y="31"/>
                    <a:pt x="113" y="27"/>
                  </a:cubicBezTo>
                  <a:cubicBezTo>
                    <a:pt x="118" y="19"/>
                    <a:pt x="115" y="9"/>
                    <a:pt x="107" y="5"/>
                  </a:cubicBezTo>
                  <a:cubicBezTo>
                    <a:pt x="99" y="0"/>
                    <a:pt x="89" y="3"/>
                    <a:pt x="84" y="11"/>
                  </a:cubicBezTo>
                  <a:cubicBezTo>
                    <a:pt x="80" y="19"/>
                    <a:pt x="82" y="29"/>
                    <a:pt x="90" y="33"/>
                  </a:cubicBezTo>
                  <a:cubicBezTo>
                    <a:pt x="91" y="34"/>
                    <a:pt x="93" y="35"/>
                    <a:pt x="94" y="35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77" y="60"/>
                    <a:pt x="74" y="63"/>
                    <a:pt x="74" y="67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1" y="23"/>
                    <a:pt x="48" y="20"/>
                    <a:pt x="44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3" y="20"/>
                    <a:pt x="0" y="23"/>
                    <a:pt x="0" y="27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8"/>
                    <a:pt x="3" y="71"/>
                    <a:pt x="7" y="71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8" y="71"/>
                    <a:pt x="51" y="68"/>
                    <a:pt x="51" y="64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96"/>
                    <a:pt x="73" y="96"/>
                    <a:pt x="73" y="96"/>
                  </a:cubicBezTo>
                  <a:cubicBezTo>
                    <a:pt x="52" y="108"/>
                    <a:pt x="52" y="108"/>
                    <a:pt x="52" y="108"/>
                  </a:cubicBezTo>
                  <a:cubicBezTo>
                    <a:pt x="49" y="105"/>
                    <a:pt x="45" y="103"/>
                    <a:pt x="40" y="103"/>
                  </a:cubicBezTo>
                  <a:cubicBezTo>
                    <a:pt x="31" y="103"/>
                    <a:pt x="23" y="111"/>
                    <a:pt x="23" y="120"/>
                  </a:cubicBezTo>
                  <a:cubicBezTo>
                    <a:pt x="23" y="129"/>
                    <a:pt x="31" y="137"/>
                    <a:pt x="40" y="137"/>
                  </a:cubicBezTo>
                  <a:cubicBezTo>
                    <a:pt x="49" y="137"/>
                    <a:pt x="57" y="129"/>
                    <a:pt x="57" y="120"/>
                  </a:cubicBezTo>
                  <a:cubicBezTo>
                    <a:pt x="57" y="119"/>
                    <a:pt x="57" y="117"/>
                    <a:pt x="56" y="116"/>
                  </a:cubicBezTo>
                  <a:cubicBezTo>
                    <a:pt x="74" y="106"/>
                    <a:pt x="74" y="106"/>
                    <a:pt x="74" y="106"/>
                  </a:cubicBezTo>
                  <a:cubicBezTo>
                    <a:pt x="75" y="109"/>
                    <a:pt x="77" y="111"/>
                    <a:pt x="80" y="111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94" y="144"/>
                    <a:pt x="94" y="144"/>
                    <a:pt x="94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77" y="144"/>
                    <a:pt x="73" y="147"/>
                    <a:pt x="73" y="151"/>
                  </a:cubicBezTo>
                  <a:cubicBezTo>
                    <a:pt x="73" y="187"/>
                    <a:pt x="73" y="187"/>
                    <a:pt x="73" y="187"/>
                  </a:cubicBezTo>
                  <a:cubicBezTo>
                    <a:pt x="73" y="191"/>
                    <a:pt x="77" y="194"/>
                    <a:pt x="80" y="194"/>
                  </a:cubicBezTo>
                  <a:cubicBezTo>
                    <a:pt x="117" y="194"/>
                    <a:pt x="117" y="194"/>
                    <a:pt x="117" y="194"/>
                  </a:cubicBezTo>
                  <a:cubicBezTo>
                    <a:pt x="121" y="194"/>
                    <a:pt x="124" y="191"/>
                    <a:pt x="124" y="187"/>
                  </a:cubicBezTo>
                  <a:cubicBezTo>
                    <a:pt x="124" y="151"/>
                    <a:pt x="124" y="151"/>
                    <a:pt x="124" y="151"/>
                  </a:cubicBezTo>
                  <a:cubicBezTo>
                    <a:pt x="124" y="147"/>
                    <a:pt x="121" y="144"/>
                    <a:pt x="117" y="144"/>
                  </a:cubicBezTo>
                  <a:cubicBezTo>
                    <a:pt x="103" y="144"/>
                    <a:pt x="103" y="144"/>
                    <a:pt x="103" y="144"/>
                  </a:cubicBezTo>
                  <a:cubicBezTo>
                    <a:pt x="103" y="111"/>
                    <a:pt x="103" y="111"/>
                    <a:pt x="103" y="111"/>
                  </a:cubicBezTo>
                  <a:cubicBezTo>
                    <a:pt x="117" y="111"/>
                    <a:pt x="117" y="111"/>
                    <a:pt x="117" y="111"/>
                  </a:cubicBezTo>
                  <a:cubicBezTo>
                    <a:pt x="120" y="111"/>
                    <a:pt x="123" y="109"/>
                    <a:pt x="124" y="10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0" y="120"/>
                    <a:pt x="140" y="125"/>
                    <a:pt x="142" y="128"/>
                  </a:cubicBezTo>
                  <a:cubicBezTo>
                    <a:pt x="147" y="136"/>
                    <a:pt x="157" y="139"/>
                    <a:pt x="165" y="135"/>
                  </a:cubicBezTo>
                  <a:cubicBezTo>
                    <a:pt x="173" y="130"/>
                    <a:pt x="176" y="120"/>
                    <a:pt x="171" y="112"/>
                  </a:cubicBezTo>
                  <a:cubicBezTo>
                    <a:pt x="167" y="104"/>
                    <a:pt x="156" y="101"/>
                    <a:pt x="148" y="106"/>
                  </a:cubicBezTo>
                  <a:cubicBezTo>
                    <a:pt x="147" y="106"/>
                    <a:pt x="146" y="107"/>
                    <a:pt x="145" y="108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24" y="77"/>
                    <a:pt x="124" y="77"/>
                    <a:pt x="124" y="77"/>
                  </a:cubicBezTo>
                  <a:cubicBezTo>
                    <a:pt x="146" y="64"/>
                    <a:pt x="146" y="64"/>
                    <a:pt x="146" y="64"/>
                  </a:cubicBezTo>
                  <a:cubicBezTo>
                    <a:pt x="146" y="68"/>
                    <a:pt x="149" y="71"/>
                    <a:pt x="153" y="71"/>
                  </a:cubicBezTo>
                  <a:cubicBezTo>
                    <a:pt x="190" y="71"/>
                    <a:pt x="190" y="71"/>
                    <a:pt x="190" y="71"/>
                  </a:cubicBezTo>
                  <a:cubicBezTo>
                    <a:pt x="194" y="71"/>
                    <a:pt x="197" y="68"/>
                    <a:pt x="197" y="64"/>
                  </a:cubicBezTo>
                  <a:cubicBezTo>
                    <a:pt x="197" y="27"/>
                    <a:pt x="197" y="27"/>
                    <a:pt x="197" y="27"/>
                  </a:cubicBezTo>
                  <a:cubicBezTo>
                    <a:pt x="197" y="23"/>
                    <a:pt x="194" y="20"/>
                    <a:pt x="190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grpSp>
          <p:nvGrpSpPr>
            <p:cNvPr id="52" name="Group 43"/>
            <p:cNvGrpSpPr>
              <a:grpSpLocks noChangeAspect="1"/>
            </p:cNvGrpSpPr>
            <p:nvPr/>
          </p:nvGrpSpPr>
          <p:grpSpPr bwMode="auto">
            <a:xfrm>
              <a:off x="2846151" y="2514192"/>
              <a:ext cx="269725" cy="269248"/>
              <a:chOff x="2599" y="1339"/>
              <a:chExt cx="566" cy="565"/>
            </a:xfrm>
            <a:solidFill>
              <a:schemeClr val="bg1"/>
            </a:solidFill>
          </p:grpSpPr>
          <p:sp>
            <p:nvSpPr>
              <p:cNvPr id="54" name="Freeform 44"/>
              <p:cNvSpPr>
                <a:spLocks noEditPoints="1"/>
              </p:cNvSpPr>
              <p:nvPr/>
            </p:nvSpPr>
            <p:spPr bwMode="auto">
              <a:xfrm>
                <a:off x="2688" y="1428"/>
                <a:ext cx="389" cy="387"/>
              </a:xfrm>
              <a:custGeom>
                <a:avLst/>
                <a:gdLst>
                  <a:gd name="T0" fmla="*/ 141 w 163"/>
                  <a:gd name="T1" fmla="*/ 0 h 162"/>
                  <a:gd name="T2" fmla="*/ 22 w 163"/>
                  <a:gd name="T3" fmla="*/ 0 h 162"/>
                  <a:gd name="T4" fmla="*/ 0 w 163"/>
                  <a:gd name="T5" fmla="*/ 21 h 162"/>
                  <a:gd name="T6" fmla="*/ 0 w 163"/>
                  <a:gd name="T7" fmla="*/ 141 h 162"/>
                  <a:gd name="T8" fmla="*/ 22 w 163"/>
                  <a:gd name="T9" fmla="*/ 162 h 162"/>
                  <a:gd name="T10" fmla="*/ 141 w 163"/>
                  <a:gd name="T11" fmla="*/ 162 h 162"/>
                  <a:gd name="T12" fmla="*/ 163 w 163"/>
                  <a:gd name="T13" fmla="*/ 141 h 162"/>
                  <a:gd name="T14" fmla="*/ 163 w 163"/>
                  <a:gd name="T15" fmla="*/ 21 h 162"/>
                  <a:gd name="T16" fmla="*/ 141 w 163"/>
                  <a:gd name="T17" fmla="*/ 0 h 162"/>
                  <a:gd name="T18" fmla="*/ 34 w 163"/>
                  <a:gd name="T19" fmla="*/ 138 h 162"/>
                  <a:gd name="T20" fmla="*/ 25 w 163"/>
                  <a:gd name="T21" fmla="*/ 128 h 162"/>
                  <a:gd name="T22" fmla="*/ 34 w 163"/>
                  <a:gd name="T23" fmla="*/ 119 h 162"/>
                  <a:gd name="T24" fmla="*/ 44 w 163"/>
                  <a:gd name="T25" fmla="*/ 128 h 162"/>
                  <a:gd name="T26" fmla="*/ 34 w 163"/>
                  <a:gd name="T27" fmla="*/ 138 h 162"/>
                  <a:gd name="T28" fmla="*/ 34 w 163"/>
                  <a:gd name="T29" fmla="*/ 43 h 162"/>
                  <a:gd name="T30" fmla="*/ 25 w 163"/>
                  <a:gd name="T31" fmla="*/ 34 h 162"/>
                  <a:gd name="T32" fmla="*/ 34 w 163"/>
                  <a:gd name="T33" fmla="*/ 24 h 162"/>
                  <a:gd name="T34" fmla="*/ 44 w 163"/>
                  <a:gd name="T35" fmla="*/ 34 h 162"/>
                  <a:gd name="T36" fmla="*/ 34 w 163"/>
                  <a:gd name="T37" fmla="*/ 43 h 162"/>
                  <a:gd name="T38" fmla="*/ 129 w 163"/>
                  <a:gd name="T39" fmla="*/ 138 h 162"/>
                  <a:gd name="T40" fmla="*/ 119 w 163"/>
                  <a:gd name="T41" fmla="*/ 128 h 162"/>
                  <a:gd name="T42" fmla="*/ 129 w 163"/>
                  <a:gd name="T43" fmla="*/ 119 h 162"/>
                  <a:gd name="T44" fmla="*/ 139 w 163"/>
                  <a:gd name="T45" fmla="*/ 128 h 162"/>
                  <a:gd name="T46" fmla="*/ 129 w 163"/>
                  <a:gd name="T47" fmla="*/ 138 h 162"/>
                  <a:gd name="T48" fmla="*/ 129 w 163"/>
                  <a:gd name="T49" fmla="*/ 43 h 162"/>
                  <a:gd name="T50" fmla="*/ 119 w 163"/>
                  <a:gd name="T51" fmla="*/ 34 h 162"/>
                  <a:gd name="T52" fmla="*/ 129 w 163"/>
                  <a:gd name="T53" fmla="*/ 24 h 162"/>
                  <a:gd name="T54" fmla="*/ 139 w 163"/>
                  <a:gd name="T55" fmla="*/ 34 h 162"/>
                  <a:gd name="T56" fmla="*/ 129 w 163"/>
                  <a:gd name="T57" fmla="*/ 43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3" h="162">
                    <a:moveTo>
                      <a:pt x="141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9"/>
                      <a:pt x="0" y="21"/>
                    </a:cubicBezTo>
                    <a:cubicBezTo>
                      <a:pt x="0" y="141"/>
                      <a:pt x="0" y="141"/>
                      <a:pt x="0" y="141"/>
                    </a:cubicBezTo>
                    <a:cubicBezTo>
                      <a:pt x="0" y="153"/>
                      <a:pt x="10" y="162"/>
                      <a:pt x="22" y="162"/>
                    </a:cubicBezTo>
                    <a:cubicBezTo>
                      <a:pt x="141" y="162"/>
                      <a:pt x="141" y="162"/>
                      <a:pt x="141" y="162"/>
                    </a:cubicBezTo>
                    <a:cubicBezTo>
                      <a:pt x="153" y="162"/>
                      <a:pt x="163" y="153"/>
                      <a:pt x="163" y="141"/>
                    </a:cubicBezTo>
                    <a:cubicBezTo>
                      <a:pt x="163" y="21"/>
                      <a:pt x="163" y="21"/>
                      <a:pt x="163" y="21"/>
                    </a:cubicBezTo>
                    <a:cubicBezTo>
                      <a:pt x="163" y="9"/>
                      <a:pt x="153" y="0"/>
                      <a:pt x="141" y="0"/>
                    </a:cubicBezTo>
                    <a:close/>
                    <a:moveTo>
                      <a:pt x="34" y="138"/>
                    </a:moveTo>
                    <a:cubicBezTo>
                      <a:pt x="29" y="138"/>
                      <a:pt x="25" y="134"/>
                      <a:pt x="25" y="128"/>
                    </a:cubicBezTo>
                    <a:cubicBezTo>
                      <a:pt x="25" y="123"/>
                      <a:pt x="29" y="119"/>
                      <a:pt x="34" y="119"/>
                    </a:cubicBezTo>
                    <a:cubicBezTo>
                      <a:pt x="40" y="119"/>
                      <a:pt x="44" y="123"/>
                      <a:pt x="44" y="128"/>
                    </a:cubicBezTo>
                    <a:cubicBezTo>
                      <a:pt x="44" y="134"/>
                      <a:pt x="40" y="138"/>
                      <a:pt x="34" y="138"/>
                    </a:cubicBezTo>
                    <a:close/>
                    <a:moveTo>
                      <a:pt x="34" y="43"/>
                    </a:moveTo>
                    <a:cubicBezTo>
                      <a:pt x="29" y="43"/>
                      <a:pt x="25" y="39"/>
                      <a:pt x="25" y="34"/>
                    </a:cubicBezTo>
                    <a:cubicBezTo>
                      <a:pt x="25" y="28"/>
                      <a:pt x="29" y="24"/>
                      <a:pt x="34" y="24"/>
                    </a:cubicBezTo>
                    <a:cubicBezTo>
                      <a:pt x="40" y="24"/>
                      <a:pt x="44" y="28"/>
                      <a:pt x="44" y="34"/>
                    </a:cubicBezTo>
                    <a:cubicBezTo>
                      <a:pt x="44" y="39"/>
                      <a:pt x="40" y="43"/>
                      <a:pt x="34" y="43"/>
                    </a:cubicBezTo>
                    <a:close/>
                    <a:moveTo>
                      <a:pt x="129" y="138"/>
                    </a:moveTo>
                    <a:cubicBezTo>
                      <a:pt x="124" y="138"/>
                      <a:pt x="119" y="134"/>
                      <a:pt x="119" y="128"/>
                    </a:cubicBezTo>
                    <a:cubicBezTo>
                      <a:pt x="119" y="123"/>
                      <a:pt x="124" y="119"/>
                      <a:pt x="129" y="119"/>
                    </a:cubicBezTo>
                    <a:cubicBezTo>
                      <a:pt x="134" y="119"/>
                      <a:pt x="139" y="123"/>
                      <a:pt x="139" y="128"/>
                    </a:cubicBezTo>
                    <a:cubicBezTo>
                      <a:pt x="139" y="134"/>
                      <a:pt x="134" y="138"/>
                      <a:pt x="129" y="138"/>
                    </a:cubicBezTo>
                    <a:close/>
                    <a:moveTo>
                      <a:pt x="129" y="43"/>
                    </a:moveTo>
                    <a:cubicBezTo>
                      <a:pt x="124" y="43"/>
                      <a:pt x="119" y="39"/>
                      <a:pt x="119" y="34"/>
                    </a:cubicBezTo>
                    <a:cubicBezTo>
                      <a:pt x="119" y="28"/>
                      <a:pt x="124" y="24"/>
                      <a:pt x="129" y="24"/>
                    </a:cubicBezTo>
                    <a:cubicBezTo>
                      <a:pt x="134" y="24"/>
                      <a:pt x="139" y="28"/>
                      <a:pt x="139" y="34"/>
                    </a:cubicBezTo>
                    <a:cubicBezTo>
                      <a:pt x="139" y="39"/>
                      <a:pt x="134" y="43"/>
                      <a:pt x="129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55" name="Rectangle 45"/>
              <p:cNvSpPr>
                <a:spLocks noChangeArrowheads="1"/>
              </p:cNvSpPr>
              <p:nvPr/>
            </p:nvSpPr>
            <p:spPr bwMode="auto">
              <a:xfrm>
                <a:off x="2599" y="1514"/>
                <a:ext cx="74" cy="4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56" name="Rectangle 46"/>
              <p:cNvSpPr>
                <a:spLocks noChangeArrowheads="1"/>
              </p:cNvSpPr>
              <p:nvPr/>
            </p:nvSpPr>
            <p:spPr bwMode="auto">
              <a:xfrm>
                <a:off x="2599" y="1598"/>
                <a:ext cx="74" cy="4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57" name="Rectangle 47"/>
              <p:cNvSpPr>
                <a:spLocks noChangeArrowheads="1"/>
              </p:cNvSpPr>
              <p:nvPr/>
            </p:nvSpPr>
            <p:spPr bwMode="auto">
              <a:xfrm>
                <a:off x="2599" y="1681"/>
                <a:ext cx="74" cy="4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58" name="Rectangle 48"/>
              <p:cNvSpPr>
                <a:spLocks noChangeArrowheads="1"/>
              </p:cNvSpPr>
              <p:nvPr/>
            </p:nvSpPr>
            <p:spPr bwMode="auto">
              <a:xfrm>
                <a:off x="2774" y="1832"/>
                <a:ext cx="50" cy="7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59" name="Rectangle 49"/>
              <p:cNvSpPr>
                <a:spLocks noChangeArrowheads="1"/>
              </p:cNvSpPr>
              <p:nvPr/>
            </p:nvSpPr>
            <p:spPr bwMode="auto">
              <a:xfrm>
                <a:off x="2857" y="1832"/>
                <a:ext cx="50" cy="7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60" name="Rectangle 50"/>
              <p:cNvSpPr>
                <a:spLocks noChangeArrowheads="1"/>
              </p:cNvSpPr>
              <p:nvPr/>
            </p:nvSpPr>
            <p:spPr bwMode="auto">
              <a:xfrm>
                <a:off x="2943" y="1832"/>
                <a:ext cx="48" cy="7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61" name="Rectangle 51"/>
              <p:cNvSpPr>
                <a:spLocks noChangeArrowheads="1"/>
              </p:cNvSpPr>
              <p:nvPr/>
            </p:nvSpPr>
            <p:spPr bwMode="auto">
              <a:xfrm>
                <a:off x="3091" y="1681"/>
                <a:ext cx="74" cy="4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62" name="Rectangle 52"/>
              <p:cNvSpPr>
                <a:spLocks noChangeArrowheads="1"/>
              </p:cNvSpPr>
              <p:nvPr/>
            </p:nvSpPr>
            <p:spPr bwMode="auto">
              <a:xfrm>
                <a:off x="3091" y="1598"/>
                <a:ext cx="74" cy="4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63" name="Rectangle 53"/>
              <p:cNvSpPr>
                <a:spLocks noChangeArrowheads="1"/>
              </p:cNvSpPr>
              <p:nvPr/>
            </p:nvSpPr>
            <p:spPr bwMode="auto">
              <a:xfrm>
                <a:off x="3091" y="1514"/>
                <a:ext cx="74" cy="4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64" name="Rectangle 54"/>
              <p:cNvSpPr>
                <a:spLocks noChangeArrowheads="1"/>
              </p:cNvSpPr>
              <p:nvPr/>
            </p:nvSpPr>
            <p:spPr bwMode="auto">
              <a:xfrm>
                <a:off x="2943" y="1339"/>
                <a:ext cx="48" cy="7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65" name="Rectangle 55"/>
              <p:cNvSpPr>
                <a:spLocks noChangeArrowheads="1"/>
              </p:cNvSpPr>
              <p:nvPr/>
            </p:nvSpPr>
            <p:spPr bwMode="auto">
              <a:xfrm>
                <a:off x="2857" y="1339"/>
                <a:ext cx="50" cy="7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66" name="Rectangle 56"/>
              <p:cNvSpPr>
                <a:spLocks noChangeArrowheads="1"/>
              </p:cNvSpPr>
              <p:nvPr/>
            </p:nvSpPr>
            <p:spPr bwMode="auto">
              <a:xfrm>
                <a:off x="2774" y="1339"/>
                <a:ext cx="50" cy="7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</p:grpSp>
        <p:sp>
          <p:nvSpPr>
            <p:cNvPr id="188" name="Freeform 5"/>
            <p:cNvSpPr>
              <a:spLocks noEditPoints="1"/>
            </p:cNvSpPr>
            <p:nvPr/>
          </p:nvSpPr>
          <p:spPr bwMode="auto">
            <a:xfrm>
              <a:off x="3521979" y="2529193"/>
              <a:ext cx="300438" cy="192405"/>
            </a:xfrm>
            <a:custGeom>
              <a:avLst/>
              <a:gdLst>
                <a:gd name="T0" fmla="*/ 0 w 865"/>
                <a:gd name="T1" fmla="*/ 381 h 552"/>
                <a:gd name="T2" fmla="*/ 74 w 865"/>
                <a:gd name="T3" fmla="*/ 274 h 552"/>
                <a:gd name="T4" fmla="*/ 157 w 865"/>
                <a:gd name="T5" fmla="*/ 144 h 552"/>
                <a:gd name="T6" fmla="*/ 268 w 865"/>
                <a:gd name="T7" fmla="*/ 62 h 552"/>
                <a:gd name="T8" fmla="*/ 495 w 865"/>
                <a:gd name="T9" fmla="*/ 24 h 552"/>
                <a:gd name="T10" fmla="*/ 688 w 865"/>
                <a:gd name="T11" fmla="*/ 130 h 552"/>
                <a:gd name="T12" fmla="*/ 767 w 865"/>
                <a:gd name="T13" fmla="*/ 256 h 552"/>
                <a:gd name="T14" fmla="*/ 848 w 865"/>
                <a:gd name="T15" fmla="*/ 441 h 552"/>
                <a:gd name="T16" fmla="*/ 515 w 865"/>
                <a:gd name="T17" fmla="*/ 552 h 552"/>
                <a:gd name="T18" fmla="*/ 347 w 865"/>
                <a:gd name="T19" fmla="*/ 551 h 552"/>
                <a:gd name="T20" fmla="*/ 37 w 865"/>
                <a:gd name="T21" fmla="*/ 500 h 552"/>
                <a:gd name="T22" fmla="*/ 577 w 865"/>
                <a:gd name="T23" fmla="*/ 199 h 552"/>
                <a:gd name="T24" fmla="*/ 512 w 865"/>
                <a:gd name="T25" fmla="*/ 304 h 552"/>
                <a:gd name="T26" fmla="*/ 650 w 865"/>
                <a:gd name="T27" fmla="*/ 346 h 552"/>
                <a:gd name="T28" fmla="*/ 762 w 865"/>
                <a:gd name="T29" fmla="*/ 445 h 552"/>
                <a:gd name="T30" fmla="*/ 627 w 865"/>
                <a:gd name="T31" fmla="*/ 408 h 552"/>
                <a:gd name="T32" fmla="*/ 506 w 865"/>
                <a:gd name="T33" fmla="*/ 345 h 552"/>
                <a:gd name="T34" fmla="*/ 455 w 865"/>
                <a:gd name="T35" fmla="*/ 361 h 552"/>
                <a:gd name="T36" fmla="*/ 447 w 865"/>
                <a:gd name="T37" fmla="*/ 450 h 552"/>
                <a:gd name="T38" fmla="*/ 714 w 865"/>
                <a:gd name="T39" fmla="*/ 511 h 552"/>
                <a:gd name="T40" fmla="*/ 747 w 865"/>
                <a:gd name="T41" fmla="*/ 302 h 552"/>
                <a:gd name="T42" fmla="*/ 673 w 865"/>
                <a:gd name="T43" fmla="*/ 178 h 552"/>
                <a:gd name="T44" fmla="*/ 182 w 865"/>
                <a:gd name="T45" fmla="*/ 178 h 552"/>
                <a:gd name="T46" fmla="*/ 101 w 865"/>
                <a:gd name="T47" fmla="*/ 304 h 552"/>
                <a:gd name="T48" fmla="*/ 146 w 865"/>
                <a:gd name="T49" fmla="*/ 512 h 552"/>
                <a:gd name="T50" fmla="*/ 402 w 865"/>
                <a:gd name="T51" fmla="*/ 465 h 552"/>
                <a:gd name="T52" fmla="*/ 388 w 865"/>
                <a:gd name="T53" fmla="*/ 356 h 552"/>
                <a:gd name="T54" fmla="*/ 357 w 865"/>
                <a:gd name="T55" fmla="*/ 344 h 552"/>
                <a:gd name="T56" fmla="*/ 228 w 865"/>
                <a:gd name="T57" fmla="*/ 407 h 552"/>
                <a:gd name="T58" fmla="*/ 83 w 865"/>
                <a:gd name="T59" fmla="*/ 425 h 552"/>
                <a:gd name="T60" fmla="*/ 205 w 865"/>
                <a:gd name="T61" fmla="*/ 347 h 552"/>
                <a:gd name="T62" fmla="*/ 339 w 865"/>
                <a:gd name="T63" fmla="*/ 305 h 552"/>
                <a:gd name="T64" fmla="*/ 297 w 865"/>
                <a:gd name="T65" fmla="*/ 214 h 552"/>
                <a:gd name="T66" fmla="*/ 248 w 865"/>
                <a:gd name="T67" fmla="*/ 208 h 552"/>
                <a:gd name="T68" fmla="*/ 449 w 865"/>
                <a:gd name="T69" fmla="*/ 52 h 552"/>
                <a:gd name="T70" fmla="*/ 474 w 865"/>
                <a:gd name="T71" fmla="*/ 232 h 552"/>
                <a:gd name="T72" fmla="*/ 543 w 865"/>
                <a:gd name="T73" fmla="*/ 163 h 552"/>
                <a:gd name="T74" fmla="*/ 449 w 865"/>
                <a:gd name="T75" fmla="*/ 52 h 552"/>
                <a:gd name="T76" fmla="*/ 403 w 865"/>
                <a:gd name="T77" fmla="*/ 198 h 552"/>
                <a:gd name="T78" fmla="*/ 403 w 865"/>
                <a:gd name="T79" fmla="*/ 52 h 552"/>
                <a:gd name="T80" fmla="*/ 312 w 865"/>
                <a:gd name="T81" fmla="*/ 163 h 552"/>
                <a:gd name="T82" fmla="*/ 382 w 865"/>
                <a:gd name="T83" fmla="*/ 23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65" h="552">
                  <a:moveTo>
                    <a:pt x="0" y="425"/>
                  </a:moveTo>
                  <a:cubicBezTo>
                    <a:pt x="0" y="410"/>
                    <a:pt x="0" y="396"/>
                    <a:pt x="0" y="381"/>
                  </a:cubicBezTo>
                  <a:cubicBezTo>
                    <a:pt x="1" y="378"/>
                    <a:pt x="3" y="375"/>
                    <a:pt x="3" y="372"/>
                  </a:cubicBezTo>
                  <a:cubicBezTo>
                    <a:pt x="14" y="329"/>
                    <a:pt x="36" y="296"/>
                    <a:pt x="74" y="274"/>
                  </a:cubicBezTo>
                  <a:cubicBezTo>
                    <a:pt x="84" y="269"/>
                    <a:pt x="88" y="262"/>
                    <a:pt x="89" y="252"/>
                  </a:cubicBezTo>
                  <a:cubicBezTo>
                    <a:pt x="95" y="206"/>
                    <a:pt x="119" y="170"/>
                    <a:pt x="157" y="144"/>
                  </a:cubicBezTo>
                  <a:cubicBezTo>
                    <a:pt x="162" y="141"/>
                    <a:pt x="166" y="132"/>
                    <a:pt x="167" y="126"/>
                  </a:cubicBezTo>
                  <a:cubicBezTo>
                    <a:pt x="171" y="76"/>
                    <a:pt x="220" y="44"/>
                    <a:pt x="268" y="62"/>
                  </a:cubicBezTo>
                  <a:cubicBezTo>
                    <a:pt x="276" y="65"/>
                    <a:pt x="282" y="65"/>
                    <a:pt x="290" y="59"/>
                  </a:cubicBezTo>
                  <a:cubicBezTo>
                    <a:pt x="352" y="13"/>
                    <a:pt x="421" y="0"/>
                    <a:pt x="495" y="24"/>
                  </a:cubicBezTo>
                  <a:cubicBezTo>
                    <a:pt x="523" y="33"/>
                    <a:pt x="548" y="51"/>
                    <a:pt x="577" y="66"/>
                  </a:cubicBezTo>
                  <a:cubicBezTo>
                    <a:pt x="628" y="35"/>
                    <a:pt x="688" y="79"/>
                    <a:pt x="688" y="130"/>
                  </a:cubicBezTo>
                  <a:cubicBezTo>
                    <a:pt x="688" y="134"/>
                    <a:pt x="692" y="140"/>
                    <a:pt x="696" y="143"/>
                  </a:cubicBezTo>
                  <a:cubicBezTo>
                    <a:pt x="737" y="170"/>
                    <a:pt x="760" y="208"/>
                    <a:pt x="767" y="256"/>
                  </a:cubicBezTo>
                  <a:cubicBezTo>
                    <a:pt x="768" y="262"/>
                    <a:pt x="773" y="269"/>
                    <a:pt x="778" y="272"/>
                  </a:cubicBezTo>
                  <a:cubicBezTo>
                    <a:pt x="836" y="306"/>
                    <a:pt x="865" y="375"/>
                    <a:pt x="848" y="441"/>
                  </a:cubicBezTo>
                  <a:cubicBezTo>
                    <a:pt x="831" y="506"/>
                    <a:pt x="771" y="552"/>
                    <a:pt x="704" y="552"/>
                  </a:cubicBezTo>
                  <a:cubicBezTo>
                    <a:pt x="641" y="552"/>
                    <a:pt x="578" y="551"/>
                    <a:pt x="515" y="552"/>
                  </a:cubicBezTo>
                  <a:cubicBezTo>
                    <a:pt x="480" y="552"/>
                    <a:pt x="449" y="544"/>
                    <a:pt x="426" y="515"/>
                  </a:cubicBezTo>
                  <a:cubicBezTo>
                    <a:pt x="406" y="541"/>
                    <a:pt x="378" y="551"/>
                    <a:pt x="347" y="551"/>
                  </a:cubicBezTo>
                  <a:cubicBezTo>
                    <a:pt x="280" y="552"/>
                    <a:pt x="214" y="552"/>
                    <a:pt x="147" y="552"/>
                  </a:cubicBezTo>
                  <a:cubicBezTo>
                    <a:pt x="103" y="551"/>
                    <a:pt x="67" y="532"/>
                    <a:pt x="37" y="500"/>
                  </a:cubicBezTo>
                  <a:cubicBezTo>
                    <a:pt x="17" y="478"/>
                    <a:pt x="8" y="452"/>
                    <a:pt x="0" y="425"/>
                  </a:cubicBezTo>
                  <a:close/>
                  <a:moveTo>
                    <a:pt x="577" y="199"/>
                  </a:moveTo>
                  <a:cubicBezTo>
                    <a:pt x="552" y="220"/>
                    <a:pt x="528" y="240"/>
                    <a:pt x="504" y="260"/>
                  </a:cubicBezTo>
                  <a:cubicBezTo>
                    <a:pt x="493" y="269"/>
                    <a:pt x="498" y="299"/>
                    <a:pt x="512" y="304"/>
                  </a:cubicBezTo>
                  <a:cubicBezTo>
                    <a:pt x="550" y="320"/>
                    <a:pt x="587" y="335"/>
                    <a:pt x="625" y="351"/>
                  </a:cubicBezTo>
                  <a:cubicBezTo>
                    <a:pt x="635" y="355"/>
                    <a:pt x="641" y="354"/>
                    <a:pt x="650" y="346"/>
                  </a:cubicBezTo>
                  <a:cubicBezTo>
                    <a:pt x="680" y="319"/>
                    <a:pt x="722" y="319"/>
                    <a:pt x="751" y="345"/>
                  </a:cubicBezTo>
                  <a:cubicBezTo>
                    <a:pt x="779" y="370"/>
                    <a:pt x="784" y="415"/>
                    <a:pt x="762" y="445"/>
                  </a:cubicBezTo>
                  <a:cubicBezTo>
                    <a:pt x="745" y="469"/>
                    <a:pt x="713" y="482"/>
                    <a:pt x="688" y="476"/>
                  </a:cubicBezTo>
                  <a:cubicBezTo>
                    <a:pt x="654" y="468"/>
                    <a:pt x="631" y="443"/>
                    <a:pt x="627" y="408"/>
                  </a:cubicBezTo>
                  <a:cubicBezTo>
                    <a:pt x="626" y="398"/>
                    <a:pt x="622" y="393"/>
                    <a:pt x="613" y="390"/>
                  </a:cubicBezTo>
                  <a:cubicBezTo>
                    <a:pt x="577" y="375"/>
                    <a:pt x="541" y="361"/>
                    <a:pt x="506" y="345"/>
                  </a:cubicBezTo>
                  <a:cubicBezTo>
                    <a:pt x="493" y="339"/>
                    <a:pt x="482" y="336"/>
                    <a:pt x="472" y="350"/>
                  </a:cubicBezTo>
                  <a:cubicBezTo>
                    <a:pt x="468" y="355"/>
                    <a:pt x="460" y="357"/>
                    <a:pt x="455" y="361"/>
                  </a:cubicBezTo>
                  <a:cubicBezTo>
                    <a:pt x="452" y="365"/>
                    <a:pt x="447" y="370"/>
                    <a:pt x="447" y="374"/>
                  </a:cubicBezTo>
                  <a:cubicBezTo>
                    <a:pt x="446" y="399"/>
                    <a:pt x="446" y="424"/>
                    <a:pt x="447" y="450"/>
                  </a:cubicBezTo>
                  <a:cubicBezTo>
                    <a:pt x="449" y="486"/>
                    <a:pt x="471" y="512"/>
                    <a:pt x="505" y="512"/>
                  </a:cubicBezTo>
                  <a:cubicBezTo>
                    <a:pt x="575" y="513"/>
                    <a:pt x="644" y="513"/>
                    <a:pt x="714" y="511"/>
                  </a:cubicBezTo>
                  <a:cubicBezTo>
                    <a:pt x="766" y="510"/>
                    <a:pt x="815" y="458"/>
                    <a:pt x="814" y="406"/>
                  </a:cubicBezTo>
                  <a:cubicBezTo>
                    <a:pt x="814" y="358"/>
                    <a:pt x="791" y="322"/>
                    <a:pt x="747" y="302"/>
                  </a:cubicBezTo>
                  <a:cubicBezTo>
                    <a:pt x="733" y="295"/>
                    <a:pt x="727" y="287"/>
                    <a:pt x="728" y="270"/>
                  </a:cubicBezTo>
                  <a:cubicBezTo>
                    <a:pt x="729" y="229"/>
                    <a:pt x="708" y="199"/>
                    <a:pt x="673" y="178"/>
                  </a:cubicBezTo>
                  <a:cubicBezTo>
                    <a:pt x="646" y="206"/>
                    <a:pt x="615" y="218"/>
                    <a:pt x="577" y="199"/>
                  </a:cubicBezTo>
                  <a:close/>
                  <a:moveTo>
                    <a:pt x="182" y="178"/>
                  </a:moveTo>
                  <a:cubicBezTo>
                    <a:pt x="148" y="198"/>
                    <a:pt x="128" y="227"/>
                    <a:pt x="128" y="264"/>
                  </a:cubicBezTo>
                  <a:cubicBezTo>
                    <a:pt x="127" y="286"/>
                    <a:pt x="120" y="296"/>
                    <a:pt x="101" y="304"/>
                  </a:cubicBezTo>
                  <a:cubicBezTo>
                    <a:pt x="58" y="325"/>
                    <a:pt x="32" y="378"/>
                    <a:pt x="42" y="423"/>
                  </a:cubicBezTo>
                  <a:cubicBezTo>
                    <a:pt x="54" y="473"/>
                    <a:pt x="96" y="511"/>
                    <a:pt x="146" y="512"/>
                  </a:cubicBezTo>
                  <a:cubicBezTo>
                    <a:pt x="213" y="513"/>
                    <a:pt x="279" y="513"/>
                    <a:pt x="346" y="512"/>
                  </a:cubicBezTo>
                  <a:cubicBezTo>
                    <a:pt x="376" y="512"/>
                    <a:pt x="398" y="494"/>
                    <a:pt x="402" y="465"/>
                  </a:cubicBezTo>
                  <a:cubicBezTo>
                    <a:pt x="406" y="439"/>
                    <a:pt x="404" y="413"/>
                    <a:pt x="406" y="388"/>
                  </a:cubicBezTo>
                  <a:cubicBezTo>
                    <a:pt x="407" y="372"/>
                    <a:pt x="404" y="361"/>
                    <a:pt x="388" y="356"/>
                  </a:cubicBezTo>
                  <a:cubicBezTo>
                    <a:pt x="383" y="355"/>
                    <a:pt x="379" y="349"/>
                    <a:pt x="374" y="347"/>
                  </a:cubicBezTo>
                  <a:cubicBezTo>
                    <a:pt x="369" y="344"/>
                    <a:pt x="361" y="342"/>
                    <a:pt x="357" y="344"/>
                  </a:cubicBezTo>
                  <a:cubicBezTo>
                    <a:pt x="318" y="359"/>
                    <a:pt x="279" y="375"/>
                    <a:pt x="241" y="390"/>
                  </a:cubicBezTo>
                  <a:cubicBezTo>
                    <a:pt x="233" y="394"/>
                    <a:pt x="229" y="397"/>
                    <a:pt x="228" y="407"/>
                  </a:cubicBezTo>
                  <a:cubicBezTo>
                    <a:pt x="225" y="446"/>
                    <a:pt x="194" y="476"/>
                    <a:pt x="158" y="477"/>
                  </a:cubicBezTo>
                  <a:cubicBezTo>
                    <a:pt x="123" y="479"/>
                    <a:pt x="93" y="458"/>
                    <a:pt x="83" y="425"/>
                  </a:cubicBezTo>
                  <a:cubicBezTo>
                    <a:pt x="72" y="390"/>
                    <a:pt x="85" y="356"/>
                    <a:pt x="114" y="337"/>
                  </a:cubicBezTo>
                  <a:cubicBezTo>
                    <a:pt x="143" y="319"/>
                    <a:pt x="180" y="322"/>
                    <a:pt x="205" y="347"/>
                  </a:cubicBezTo>
                  <a:cubicBezTo>
                    <a:pt x="214" y="355"/>
                    <a:pt x="220" y="355"/>
                    <a:pt x="229" y="351"/>
                  </a:cubicBezTo>
                  <a:cubicBezTo>
                    <a:pt x="266" y="335"/>
                    <a:pt x="303" y="320"/>
                    <a:pt x="339" y="305"/>
                  </a:cubicBezTo>
                  <a:cubicBezTo>
                    <a:pt x="355" y="299"/>
                    <a:pt x="359" y="267"/>
                    <a:pt x="346" y="256"/>
                  </a:cubicBezTo>
                  <a:cubicBezTo>
                    <a:pt x="330" y="242"/>
                    <a:pt x="313" y="229"/>
                    <a:pt x="297" y="214"/>
                  </a:cubicBezTo>
                  <a:cubicBezTo>
                    <a:pt x="286" y="204"/>
                    <a:pt x="275" y="195"/>
                    <a:pt x="260" y="206"/>
                  </a:cubicBezTo>
                  <a:cubicBezTo>
                    <a:pt x="257" y="208"/>
                    <a:pt x="252" y="207"/>
                    <a:pt x="248" y="208"/>
                  </a:cubicBezTo>
                  <a:cubicBezTo>
                    <a:pt x="221" y="210"/>
                    <a:pt x="200" y="197"/>
                    <a:pt x="182" y="178"/>
                  </a:cubicBezTo>
                  <a:close/>
                  <a:moveTo>
                    <a:pt x="449" y="52"/>
                  </a:moveTo>
                  <a:cubicBezTo>
                    <a:pt x="449" y="101"/>
                    <a:pt x="450" y="148"/>
                    <a:pt x="449" y="194"/>
                  </a:cubicBezTo>
                  <a:cubicBezTo>
                    <a:pt x="448" y="213"/>
                    <a:pt x="451" y="227"/>
                    <a:pt x="474" y="232"/>
                  </a:cubicBezTo>
                  <a:cubicBezTo>
                    <a:pt x="495" y="213"/>
                    <a:pt x="518" y="194"/>
                    <a:pt x="540" y="174"/>
                  </a:cubicBezTo>
                  <a:cubicBezTo>
                    <a:pt x="543" y="172"/>
                    <a:pt x="545" y="165"/>
                    <a:pt x="543" y="163"/>
                  </a:cubicBezTo>
                  <a:cubicBezTo>
                    <a:pt x="533" y="140"/>
                    <a:pt x="535" y="119"/>
                    <a:pt x="546" y="97"/>
                  </a:cubicBezTo>
                  <a:cubicBezTo>
                    <a:pt x="517" y="75"/>
                    <a:pt x="487" y="58"/>
                    <a:pt x="449" y="52"/>
                  </a:cubicBezTo>
                  <a:close/>
                  <a:moveTo>
                    <a:pt x="382" y="230"/>
                  </a:moveTo>
                  <a:cubicBezTo>
                    <a:pt x="403" y="219"/>
                    <a:pt x="403" y="219"/>
                    <a:pt x="403" y="198"/>
                  </a:cubicBezTo>
                  <a:cubicBezTo>
                    <a:pt x="403" y="191"/>
                    <a:pt x="403" y="184"/>
                    <a:pt x="403" y="177"/>
                  </a:cubicBezTo>
                  <a:cubicBezTo>
                    <a:pt x="403" y="136"/>
                    <a:pt x="403" y="95"/>
                    <a:pt x="403" y="52"/>
                  </a:cubicBezTo>
                  <a:cubicBezTo>
                    <a:pt x="366" y="58"/>
                    <a:pt x="336" y="72"/>
                    <a:pt x="309" y="95"/>
                  </a:cubicBezTo>
                  <a:cubicBezTo>
                    <a:pt x="321" y="131"/>
                    <a:pt x="321" y="130"/>
                    <a:pt x="312" y="163"/>
                  </a:cubicBezTo>
                  <a:cubicBezTo>
                    <a:pt x="311" y="166"/>
                    <a:pt x="312" y="172"/>
                    <a:pt x="315" y="174"/>
                  </a:cubicBezTo>
                  <a:cubicBezTo>
                    <a:pt x="337" y="193"/>
                    <a:pt x="359" y="211"/>
                    <a:pt x="382" y="2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89" name="Freeform 5"/>
            <p:cNvSpPr>
              <a:spLocks noEditPoints="1"/>
            </p:cNvSpPr>
            <p:nvPr/>
          </p:nvSpPr>
          <p:spPr bwMode="gray">
            <a:xfrm>
              <a:off x="4901993" y="2494775"/>
              <a:ext cx="248710" cy="273447"/>
            </a:xfrm>
            <a:custGeom>
              <a:avLst/>
              <a:gdLst>
                <a:gd name="T0" fmla="*/ 318 w 384"/>
                <a:gd name="T1" fmla="*/ 50 h 423"/>
                <a:gd name="T2" fmla="*/ 120 w 384"/>
                <a:gd name="T3" fmla="*/ 67 h 423"/>
                <a:gd name="T4" fmla="*/ 118 w 384"/>
                <a:gd name="T5" fmla="*/ 247 h 423"/>
                <a:gd name="T6" fmla="*/ 11 w 384"/>
                <a:gd name="T7" fmla="*/ 376 h 423"/>
                <a:gd name="T8" fmla="*/ 9 w 384"/>
                <a:gd name="T9" fmla="*/ 409 h 423"/>
                <a:gd name="T10" fmla="*/ 16 w 384"/>
                <a:gd name="T11" fmla="*/ 416 h 423"/>
                <a:gd name="T12" fmla="*/ 49 w 384"/>
                <a:gd name="T13" fmla="*/ 408 h 423"/>
                <a:gd name="T14" fmla="*/ 157 w 384"/>
                <a:gd name="T15" fmla="*/ 280 h 423"/>
                <a:gd name="T16" fmla="*/ 226 w 384"/>
                <a:gd name="T17" fmla="*/ 298 h 423"/>
                <a:gd name="T18" fmla="*/ 238 w 384"/>
                <a:gd name="T19" fmla="*/ 298 h 423"/>
                <a:gd name="T20" fmla="*/ 334 w 384"/>
                <a:gd name="T21" fmla="*/ 248 h 423"/>
                <a:gd name="T22" fmla="*/ 334 w 384"/>
                <a:gd name="T23" fmla="*/ 248 h 423"/>
                <a:gd name="T24" fmla="*/ 318 w 384"/>
                <a:gd name="T25" fmla="*/ 50 h 423"/>
                <a:gd name="T26" fmla="*/ 304 w 384"/>
                <a:gd name="T27" fmla="*/ 222 h 423"/>
                <a:gd name="T28" fmla="*/ 304 w 384"/>
                <a:gd name="T29" fmla="*/ 222 h 423"/>
                <a:gd name="T30" fmla="*/ 235 w 384"/>
                <a:gd name="T31" fmla="*/ 258 h 423"/>
                <a:gd name="T32" fmla="*/ 162 w 384"/>
                <a:gd name="T33" fmla="*/ 235 h 423"/>
                <a:gd name="T34" fmla="*/ 151 w 384"/>
                <a:gd name="T35" fmla="*/ 93 h 423"/>
                <a:gd name="T36" fmla="*/ 228 w 384"/>
                <a:gd name="T37" fmla="*/ 57 h 423"/>
                <a:gd name="T38" fmla="*/ 292 w 384"/>
                <a:gd name="T39" fmla="*/ 80 h 423"/>
                <a:gd name="T40" fmla="*/ 304 w 384"/>
                <a:gd name="T41" fmla="*/ 22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4" h="423">
                  <a:moveTo>
                    <a:pt x="318" y="50"/>
                  </a:moveTo>
                  <a:cubicBezTo>
                    <a:pt x="259" y="0"/>
                    <a:pt x="170" y="8"/>
                    <a:pt x="120" y="67"/>
                  </a:cubicBezTo>
                  <a:cubicBezTo>
                    <a:pt x="75" y="120"/>
                    <a:pt x="76" y="196"/>
                    <a:pt x="118" y="247"/>
                  </a:cubicBezTo>
                  <a:cubicBezTo>
                    <a:pt x="11" y="376"/>
                    <a:pt x="11" y="376"/>
                    <a:pt x="11" y="376"/>
                  </a:cubicBezTo>
                  <a:cubicBezTo>
                    <a:pt x="1" y="387"/>
                    <a:pt x="0" y="402"/>
                    <a:pt x="9" y="409"/>
                  </a:cubicBezTo>
                  <a:cubicBezTo>
                    <a:pt x="16" y="416"/>
                    <a:pt x="16" y="416"/>
                    <a:pt x="16" y="416"/>
                  </a:cubicBezTo>
                  <a:cubicBezTo>
                    <a:pt x="25" y="423"/>
                    <a:pt x="39" y="420"/>
                    <a:pt x="49" y="408"/>
                  </a:cubicBezTo>
                  <a:cubicBezTo>
                    <a:pt x="157" y="280"/>
                    <a:pt x="157" y="280"/>
                    <a:pt x="157" y="280"/>
                  </a:cubicBezTo>
                  <a:cubicBezTo>
                    <a:pt x="178" y="292"/>
                    <a:pt x="201" y="298"/>
                    <a:pt x="226" y="298"/>
                  </a:cubicBezTo>
                  <a:cubicBezTo>
                    <a:pt x="230" y="298"/>
                    <a:pt x="234" y="298"/>
                    <a:pt x="238" y="298"/>
                  </a:cubicBezTo>
                  <a:cubicBezTo>
                    <a:pt x="276" y="294"/>
                    <a:pt x="310" y="277"/>
                    <a:pt x="334" y="248"/>
                  </a:cubicBezTo>
                  <a:cubicBezTo>
                    <a:pt x="334" y="248"/>
                    <a:pt x="334" y="248"/>
                    <a:pt x="334" y="248"/>
                  </a:cubicBezTo>
                  <a:cubicBezTo>
                    <a:pt x="384" y="189"/>
                    <a:pt x="377" y="100"/>
                    <a:pt x="318" y="50"/>
                  </a:cubicBezTo>
                  <a:close/>
                  <a:moveTo>
                    <a:pt x="304" y="222"/>
                  </a:moveTo>
                  <a:cubicBezTo>
                    <a:pt x="304" y="222"/>
                    <a:pt x="304" y="222"/>
                    <a:pt x="304" y="222"/>
                  </a:cubicBezTo>
                  <a:cubicBezTo>
                    <a:pt x="286" y="243"/>
                    <a:pt x="262" y="256"/>
                    <a:pt x="235" y="258"/>
                  </a:cubicBezTo>
                  <a:cubicBezTo>
                    <a:pt x="208" y="260"/>
                    <a:pt x="182" y="252"/>
                    <a:pt x="162" y="235"/>
                  </a:cubicBezTo>
                  <a:cubicBezTo>
                    <a:pt x="120" y="199"/>
                    <a:pt x="115" y="135"/>
                    <a:pt x="151" y="93"/>
                  </a:cubicBezTo>
                  <a:cubicBezTo>
                    <a:pt x="171" y="69"/>
                    <a:pt x="199" y="57"/>
                    <a:pt x="228" y="57"/>
                  </a:cubicBezTo>
                  <a:cubicBezTo>
                    <a:pt x="251" y="57"/>
                    <a:pt x="274" y="65"/>
                    <a:pt x="292" y="80"/>
                  </a:cubicBezTo>
                  <a:cubicBezTo>
                    <a:pt x="335" y="116"/>
                    <a:pt x="340" y="180"/>
                    <a:pt x="304" y="2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grpSp>
        <p:nvGrpSpPr>
          <p:cNvPr id="202" name="グループ化 201"/>
          <p:cNvGrpSpPr/>
          <p:nvPr/>
        </p:nvGrpSpPr>
        <p:grpSpPr>
          <a:xfrm rot="10800000">
            <a:off x="2419282" y="3469672"/>
            <a:ext cx="3334537" cy="304243"/>
            <a:chOff x="2782429" y="3635114"/>
            <a:chExt cx="4985295" cy="454858"/>
          </a:xfrm>
          <a:solidFill>
            <a:srgbClr val="CEA2A2"/>
          </a:solidFill>
        </p:grpSpPr>
        <p:cxnSp>
          <p:nvCxnSpPr>
            <p:cNvPr id="203" name="直線コネクタ 202"/>
            <p:cNvCxnSpPr>
              <a:stCxn id="228" idx="3"/>
              <a:endCxn id="225" idx="7"/>
            </p:cNvCxnSpPr>
            <p:nvPr/>
          </p:nvCxnSpPr>
          <p:spPr bwMode="gray">
            <a:xfrm flipH="1">
              <a:off x="6154991" y="3739660"/>
              <a:ext cx="260288" cy="225003"/>
            </a:xfrm>
            <a:prstGeom prst="line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4" name="直線コネクタ 203"/>
            <p:cNvCxnSpPr>
              <a:stCxn id="222" idx="5"/>
            </p:cNvCxnSpPr>
            <p:nvPr/>
          </p:nvCxnSpPr>
          <p:spPr bwMode="gray">
            <a:xfrm>
              <a:off x="5684469" y="3727298"/>
              <a:ext cx="400283" cy="265559"/>
            </a:xfrm>
            <a:prstGeom prst="line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5" name="直線コネクタ 204"/>
            <p:cNvCxnSpPr>
              <a:endCxn id="220" idx="5"/>
            </p:cNvCxnSpPr>
            <p:nvPr/>
          </p:nvCxnSpPr>
          <p:spPr bwMode="gray">
            <a:xfrm flipH="1" flipV="1">
              <a:off x="4818975" y="3748532"/>
              <a:ext cx="329960" cy="230294"/>
            </a:xfrm>
            <a:prstGeom prst="line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7" name="直線コネクタ 206"/>
            <p:cNvCxnSpPr/>
            <p:nvPr/>
          </p:nvCxnSpPr>
          <p:spPr bwMode="gray">
            <a:xfrm flipV="1">
              <a:off x="2867298" y="3789410"/>
              <a:ext cx="284618" cy="218911"/>
            </a:xfrm>
            <a:prstGeom prst="line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8" name="直線コネクタ 207"/>
            <p:cNvCxnSpPr>
              <a:stCxn id="217" idx="1"/>
              <a:endCxn id="218" idx="5"/>
            </p:cNvCxnSpPr>
            <p:nvPr/>
          </p:nvCxnSpPr>
          <p:spPr bwMode="gray">
            <a:xfrm>
              <a:off x="3159231" y="3720357"/>
              <a:ext cx="456778" cy="321806"/>
            </a:xfrm>
            <a:prstGeom prst="line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9" name="直線コネクタ 208"/>
            <p:cNvCxnSpPr>
              <a:endCxn id="218" idx="7"/>
            </p:cNvCxnSpPr>
            <p:nvPr/>
          </p:nvCxnSpPr>
          <p:spPr bwMode="gray">
            <a:xfrm flipH="1">
              <a:off x="3616009" y="3711510"/>
              <a:ext cx="372210" cy="254285"/>
            </a:xfrm>
            <a:prstGeom prst="line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10" name="直線コネクタ 209"/>
            <p:cNvCxnSpPr>
              <a:endCxn id="226" idx="5"/>
            </p:cNvCxnSpPr>
            <p:nvPr/>
          </p:nvCxnSpPr>
          <p:spPr bwMode="gray">
            <a:xfrm flipH="1" flipV="1">
              <a:off x="4014486" y="3745465"/>
              <a:ext cx="335448" cy="296034"/>
            </a:xfrm>
            <a:prstGeom prst="line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11" name="直線コネクタ 210"/>
            <p:cNvCxnSpPr>
              <a:stCxn id="222" idx="3"/>
            </p:cNvCxnSpPr>
            <p:nvPr/>
          </p:nvCxnSpPr>
          <p:spPr bwMode="gray">
            <a:xfrm flipH="1">
              <a:off x="5213339" y="3727298"/>
              <a:ext cx="394762" cy="287124"/>
            </a:xfrm>
            <a:prstGeom prst="line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12" name="直線コネクタ 211"/>
            <p:cNvCxnSpPr>
              <a:stCxn id="219" idx="7"/>
              <a:endCxn id="220" idx="3"/>
            </p:cNvCxnSpPr>
            <p:nvPr/>
          </p:nvCxnSpPr>
          <p:spPr bwMode="gray">
            <a:xfrm flipV="1">
              <a:off x="4399032" y="3748532"/>
              <a:ext cx="343575" cy="249256"/>
            </a:xfrm>
            <a:prstGeom prst="line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13" name="直線コネクタ 212"/>
            <p:cNvCxnSpPr/>
            <p:nvPr/>
          </p:nvCxnSpPr>
          <p:spPr bwMode="gray">
            <a:xfrm flipH="1" flipV="1">
              <a:off x="6498278" y="3725128"/>
              <a:ext cx="378558" cy="256844"/>
            </a:xfrm>
            <a:prstGeom prst="line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14" name="直線コネクタ 213"/>
            <p:cNvCxnSpPr/>
            <p:nvPr/>
          </p:nvCxnSpPr>
          <p:spPr bwMode="gray">
            <a:xfrm flipH="1" flipV="1">
              <a:off x="7328491" y="3741919"/>
              <a:ext cx="378558" cy="256844"/>
            </a:xfrm>
            <a:prstGeom prst="line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15" name="直線コネクタ 214"/>
            <p:cNvCxnSpPr/>
            <p:nvPr/>
          </p:nvCxnSpPr>
          <p:spPr bwMode="gray">
            <a:xfrm flipV="1">
              <a:off x="6915207" y="3733280"/>
              <a:ext cx="322782" cy="234266"/>
            </a:xfrm>
            <a:prstGeom prst="line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17" name="円/楕円 216"/>
            <p:cNvSpPr>
              <a:spLocks noChangeAspect="1"/>
            </p:cNvSpPr>
            <p:nvPr/>
          </p:nvSpPr>
          <p:spPr bwMode="gray">
            <a:xfrm>
              <a:off x="3143415" y="3704541"/>
              <a:ext cx="108000" cy="108000"/>
            </a:xfrm>
            <a:prstGeom prst="ellipse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600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218" name="円/楕円 217"/>
            <p:cNvSpPr>
              <a:spLocks noChangeAspect="1"/>
            </p:cNvSpPr>
            <p:nvPr/>
          </p:nvSpPr>
          <p:spPr bwMode="gray">
            <a:xfrm>
              <a:off x="3523825" y="3949979"/>
              <a:ext cx="108000" cy="108000"/>
            </a:xfrm>
            <a:prstGeom prst="ellipse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600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219" name="円/楕円 218"/>
            <p:cNvSpPr>
              <a:spLocks noChangeAspect="1"/>
            </p:cNvSpPr>
            <p:nvPr/>
          </p:nvSpPr>
          <p:spPr bwMode="gray">
            <a:xfrm>
              <a:off x="4306848" y="3981972"/>
              <a:ext cx="108000" cy="108000"/>
            </a:xfrm>
            <a:prstGeom prst="ellipse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600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220" name="円/楕円 219"/>
            <p:cNvSpPr>
              <a:spLocks noChangeAspect="1"/>
            </p:cNvSpPr>
            <p:nvPr/>
          </p:nvSpPr>
          <p:spPr bwMode="gray">
            <a:xfrm>
              <a:off x="4726791" y="3656348"/>
              <a:ext cx="108000" cy="108000"/>
            </a:xfrm>
            <a:prstGeom prst="ellipse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600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221" name="円/楕円 220"/>
            <p:cNvSpPr>
              <a:spLocks noChangeAspect="1"/>
            </p:cNvSpPr>
            <p:nvPr/>
          </p:nvSpPr>
          <p:spPr bwMode="gray">
            <a:xfrm>
              <a:off x="5152511" y="3955613"/>
              <a:ext cx="107999" cy="107999"/>
            </a:xfrm>
            <a:prstGeom prst="ellipse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600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222" name="円/楕円 221"/>
            <p:cNvSpPr>
              <a:spLocks noChangeAspect="1"/>
            </p:cNvSpPr>
            <p:nvPr/>
          </p:nvSpPr>
          <p:spPr bwMode="gray">
            <a:xfrm>
              <a:off x="5592285" y="3635114"/>
              <a:ext cx="108000" cy="108000"/>
            </a:xfrm>
            <a:prstGeom prst="ellipse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600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223" name="円/楕円 222"/>
            <p:cNvSpPr>
              <a:spLocks noChangeAspect="1"/>
            </p:cNvSpPr>
            <p:nvPr/>
          </p:nvSpPr>
          <p:spPr bwMode="gray">
            <a:xfrm>
              <a:off x="2782429" y="3974656"/>
              <a:ext cx="108000" cy="108000"/>
            </a:xfrm>
            <a:prstGeom prst="ellipse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600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225" name="円/楕円 224"/>
            <p:cNvSpPr>
              <a:spLocks noChangeAspect="1"/>
            </p:cNvSpPr>
            <p:nvPr/>
          </p:nvSpPr>
          <p:spPr bwMode="gray">
            <a:xfrm>
              <a:off x="6062807" y="3948847"/>
              <a:ext cx="108000" cy="108000"/>
            </a:xfrm>
            <a:prstGeom prst="ellipse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600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226" name="円/楕円 225"/>
            <p:cNvSpPr>
              <a:spLocks noChangeAspect="1"/>
            </p:cNvSpPr>
            <p:nvPr/>
          </p:nvSpPr>
          <p:spPr bwMode="gray">
            <a:xfrm>
              <a:off x="3922302" y="3653281"/>
              <a:ext cx="108000" cy="108000"/>
            </a:xfrm>
            <a:prstGeom prst="ellipse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600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228" name="円/楕円 227"/>
            <p:cNvSpPr>
              <a:spLocks noChangeAspect="1"/>
            </p:cNvSpPr>
            <p:nvPr/>
          </p:nvSpPr>
          <p:spPr bwMode="gray">
            <a:xfrm>
              <a:off x="6399463" y="3647476"/>
              <a:ext cx="108000" cy="108000"/>
            </a:xfrm>
            <a:prstGeom prst="ellipse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600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229" name="円/楕円 228"/>
            <p:cNvSpPr>
              <a:spLocks noChangeAspect="1"/>
            </p:cNvSpPr>
            <p:nvPr/>
          </p:nvSpPr>
          <p:spPr bwMode="gray">
            <a:xfrm>
              <a:off x="7232431" y="3635114"/>
              <a:ext cx="108000" cy="108000"/>
            </a:xfrm>
            <a:prstGeom prst="ellipse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600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230" name="円/楕円 229"/>
            <p:cNvSpPr>
              <a:spLocks noChangeAspect="1"/>
            </p:cNvSpPr>
            <p:nvPr/>
          </p:nvSpPr>
          <p:spPr bwMode="gray">
            <a:xfrm>
              <a:off x="7659724" y="3940895"/>
              <a:ext cx="108000" cy="108000"/>
            </a:xfrm>
            <a:prstGeom prst="ellipse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600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231" name="円/楕円 230"/>
            <p:cNvSpPr>
              <a:spLocks noChangeAspect="1"/>
            </p:cNvSpPr>
            <p:nvPr/>
          </p:nvSpPr>
          <p:spPr bwMode="gray">
            <a:xfrm>
              <a:off x="6826317" y="3916017"/>
              <a:ext cx="108000" cy="108000"/>
            </a:xfrm>
            <a:prstGeom prst="ellipse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600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ＭＳ Ｐゴシック" pitchFamily="50" charset="-128"/>
              </a:endParaRPr>
            </a:p>
          </p:txBody>
        </p:sp>
      </p:grpSp>
      <p:sp>
        <p:nvSpPr>
          <p:cNvPr id="94" name="円/楕円 93"/>
          <p:cNvSpPr/>
          <p:nvPr/>
        </p:nvSpPr>
        <p:spPr bwMode="gray">
          <a:xfrm>
            <a:off x="7014647" y="2247277"/>
            <a:ext cx="1712509" cy="1088092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ja-JP" sz="2800" b="1" dirty="0">
                <a:solidFill>
                  <a:srgbClr val="681A1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5G</a:t>
            </a:r>
          </a:p>
        </p:txBody>
      </p:sp>
      <p:grpSp>
        <p:nvGrpSpPr>
          <p:cNvPr id="12" name="グループ化 11"/>
          <p:cNvGrpSpPr/>
          <p:nvPr/>
        </p:nvGrpSpPr>
        <p:grpSpPr>
          <a:xfrm>
            <a:off x="1399598" y="1471707"/>
            <a:ext cx="6202632" cy="968479"/>
            <a:chOff x="1399598" y="1544535"/>
            <a:chExt cx="6202632" cy="968479"/>
          </a:xfrm>
        </p:grpSpPr>
        <p:sp>
          <p:nvSpPr>
            <p:cNvPr id="266" name="円/楕円 265"/>
            <p:cNvSpPr/>
            <p:nvPr/>
          </p:nvSpPr>
          <p:spPr bwMode="gray">
            <a:xfrm>
              <a:off x="1399598" y="1650147"/>
              <a:ext cx="5211879" cy="862867"/>
            </a:xfrm>
            <a:prstGeom prst="ellipse">
              <a:avLst/>
            </a:prstGeom>
            <a:gradFill rotWithShape="0">
              <a:gsLst>
                <a:gs pos="100000">
                  <a:srgbClr val="BCB6DC">
                    <a:alpha val="50980"/>
                  </a:srgbClr>
                </a:gs>
                <a:gs pos="3000">
                  <a:srgbClr val="EAE8F4">
                    <a:alpha val="59000"/>
                  </a:srgbClr>
                </a:gs>
              </a:gsLst>
              <a:lin ang="5400000" scaled="1"/>
            </a:gra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 sz="2800" dirty="0">
                <a:latin typeface="FUJI-新ゴ M" panose="020B0500000000000000" pitchFamily="50" charset="-128"/>
                <a:ea typeface="FUJI-新ゴ M" panose="020B0500000000000000" pitchFamily="50" charset="-128"/>
              </a:endParaRPr>
            </a:p>
          </p:txBody>
        </p:sp>
        <p:sp>
          <p:nvSpPr>
            <p:cNvPr id="118" name="テキスト ボックス 117"/>
            <p:cNvSpPr txBox="1"/>
            <p:nvPr/>
          </p:nvSpPr>
          <p:spPr bwMode="gray">
            <a:xfrm>
              <a:off x="5697221" y="1544535"/>
              <a:ext cx="190500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ja-JP"/>
              </a:defPPr>
              <a:lvl1pPr>
                <a:defRPr sz="1400" b="1">
                  <a:latin typeface="Meiryo UI" panose="020B0604030504040204" pitchFamily="50" charset="-128"/>
                  <a:ea typeface="Meiryo UI" panose="020B0604030504040204" pitchFamily="50" charset="-128"/>
                </a:defRPr>
              </a:lvl1pPr>
            </a:lstStyle>
            <a:p>
              <a:pPr algn="l"/>
              <a:r>
                <a:rPr lang="en-US" altLang="ja-JP" dirty="0">
                  <a:solidFill>
                    <a:schemeClr val="tx1"/>
                  </a:solidFill>
                </a:rPr>
                <a:t>Digital Space</a:t>
              </a:r>
            </a:p>
            <a:p>
              <a:pPr algn="l"/>
              <a:r>
                <a:rPr lang="en-US" altLang="ja-JP" sz="1200" dirty="0">
                  <a:solidFill>
                    <a:schemeClr val="tx1"/>
                  </a:solidFill>
                </a:rPr>
                <a:t>e.g. APPs or Services</a:t>
              </a:r>
              <a:endParaRPr lang="ja-JP" altLang="en-US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105" name="グループ化 104"/>
            <p:cNvGrpSpPr/>
            <p:nvPr/>
          </p:nvGrpSpPr>
          <p:grpSpPr>
            <a:xfrm>
              <a:off x="2478038" y="1641374"/>
              <a:ext cx="3094595" cy="613255"/>
              <a:chOff x="2478038" y="1641374"/>
              <a:chExt cx="3094595" cy="613255"/>
            </a:xfrm>
          </p:grpSpPr>
          <p:grpSp>
            <p:nvGrpSpPr>
              <p:cNvPr id="106" name="グループ化 105"/>
              <p:cNvGrpSpPr/>
              <p:nvPr/>
            </p:nvGrpSpPr>
            <p:grpSpPr>
              <a:xfrm>
                <a:off x="2478038" y="1652831"/>
                <a:ext cx="3094595" cy="601798"/>
                <a:chOff x="2950618" y="1435154"/>
                <a:chExt cx="3310552" cy="643795"/>
              </a:xfrm>
            </p:grpSpPr>
            <p:sp>
              <p:nvSpPr>
                <p:cNvPr id="143" name="円/楕円 142"/>
                <p:cNvSpPr/>
                <p:nvPr/>
              </p:nvSpPr>
              <p:spPr bwMode="gray">
                <a:xfrm>
                  <a:off x="2950618" y="1435154"/>
                  <a:ext cx="643795" cy="64379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reflection blurRad="6350" stA="52000" endA="300" endPos="35000" dir="5400000" sy="-100000" algn="bl" rotWithShape="0"/>
                </a:effec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ctr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ja-JP" altLang="en-US" sz="1600" b="0" i="0" u="none" strike="noStrike" cap="none" normalizeH="0" baseline="0" dirty="0">
                    <a:ln>
                      <a:noFill/>
                    </a:ln>
                    <a:effectLst/>
                    <a:latin typeface="FUJI-新ゴ R" panose="020B0400000000000000" pitchFamily="50" charset="-128"/>
                    <a:ea typeface="FUJI-新ゴ R" panose="020B0400000000000000" pitchFamily="50" charset="-128"/>
                  </a:endParaRPr>
                </a:p>
              </p:txBody>
            </p:sp>
            <p:sp>
              <p:nvSpPr>
                <p:cNvPr id="144" name="円/楕円 143"/>
                <p:cNvSpPr/>
                <p:nvPr/>
              </p:nvSpPr>
              <p:spPr bwMode="gray">
                <a:xfrm>
                  <a:off x="3839537" y="1435154"/>
                  <a:ext cx="643795" cy="64379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reflection blurRad="6350" stA="52000" endA="300" endPos="35000" dir="5400000" sy="-100000" algn="bl" rotWithShape="0"/>
                </a:effec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ctr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ja-JP" altLang="en-US" sz="1600" b="0" i="0" u="none" strike="noStrike" cap="none" normalizeH="0" baseline="0" dirty="0">
                    <a:ln>
                      <a:noFill/>
                    </a:ln>
                    <a:effectLst/>
                    <a:latin typeface="FUJI-新ゴ R" panose="020B0400000000000000" pitchFamily="50" charset="-128"/>
                    <a:ea typeface="FUJI-新ゴ R" panose="020B0400000000000000" pitchFamily="50" charset="-128"/>
                  </a:endParaRPr>
                </a:p>
              </p:txBody>
            </p:sp>
            <p:sp>
              <p:nvSpPr>
                <p:cNvPr id="145" name="円/楕円 144"/>
                <p:cNvSpPr/>
                <p:nvPr/>
              </p:nvSpPr>
              <p:spPr bwMode="gray">
                <a:xfrm>
                  <a:off x="4728456" y="1435154"/>
                  <a:ext cx="643795" cy="64379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reflection blurRad="6350" stA="52000" endA="300" endPos="35000" dir="5400000" sy="-100000" algn="bl" rotWithShape="0"/>
                </a:effec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ctr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ja-JP" altLang="en-US" sz="1600" b="0" i="0" u="none" strike="noStrike" cap="none" normalizeH="0" baseline="0" dirty="0">
                    <a:ln>
                      <a:noFill/>
                    </a:ln>
                    <a:effectLst/>
                    <a:latin typeface="FUJI-新ゴ R" panose="020B0400000000000000" pitchFamily="50" charset="-128"/>
                    <a:ea typeface="FUJI-新ゴ R" panose="020B0400000000000000" pitchFamily="50" charset="-128"/>
                  </a:endParaRPr>
                </a:p>
              </p:txBody>
            </p:sp>
            <p:sp>
              <p:nvSpPr>
                <p:cNvPr id="146" name="円/楕円 145"/>
                <p:cNvSpPr/>
                <p:nvPr/>
              </p:nvSpPr>
              <p:spPr bwMode="gray">
                <a:xfrm>
                  <a:off x="5617375" y="1435154"/>
                  <a:ext cx="643795" cy="643795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reflection blurRad="6350" stA="52000" endA="300" endPos="35000" dir="5400000" sy="-100000" algn="bl" rotWithShape="0"/>
                </a:effec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ctr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ja-JP" altLang="en-US" sz="1600" b="0" i="0" u="none" strike="noStrike" cap="none" normalizeH="0" baseline="0" dirty="0">
                    <a:ln>
                      <a:noFill/>
                    </a:ln>
                    <a:effectLst/>
                    <a:latin typeface="FUJI-新ゴ R" panose="020B0400000000000000" pitchFamily="50" charset="-128"/>
                    <a:ea typeface="FUJI-新ゴ R" panose="020B0400000000000000" pitchFamily="50" charset="-128"/>
                  </a:endParaRPr>
                </a:p>
              </p:txBody>
            </p:sp>
          </p:grpSp>
          <p:sp>
            <p:nvSpPr>
              <p:cNvPr id="107" name="Freeform 95"/>
              <p:cNvSpPr>
                <a:spLocks noEditPoints="1"/>
              </p:cNvSpPr>
              <p:nvPr/>
            </p:nvSpPr>
            <p:spPr bwMode="gray">
              <a:xfrm>
                <a:off x="2585766" y="1775948"/>
                <a:ext cx="379711" cy="294739"/>
              </a:xfrm>
              <a:custGeom>
                <a:avLst/>
                <a:gdLst>
                  <a:gd name="T0" fmla="*/ 0 w 1864"/>
                  <a:gd name="T1" fmla="*/ 379 h 1332"/>
                  <a:gd name="T2" fmla="*/ 616 w 1864"/>
                  <a:gd name="T3" fmla="*/ 584 h 1332"/>
                  <a:gd name="T4" fmla="*/ 652 w 1864"/>
                  <a:gd name="T5" fmla="*/ 391 h 1332"/>
                  <a:gd name="T6" fmla="*/ 1236 w 1864"/>
                  <a:gd name="T7" fmla="*/ 582 h 1332"/>
                  <a:gd name="T8" fmla="*/ 1265 w 1864"/>
                  <a:gd name="T9" fmla="*/ 388 h 1332"/>
                  <a:gd name="T10" fmla="*/ 1452 w 1864"/>
                  <a:gd name="T11" fmla="*/ 427 h 1332"/>
                  <a:gd name="T12" fmla="*/ 1695 w 1864"/>
                  <a:gd name="T13" fmla="*/ 0 h 1332"/>
                  <a:gd name="T14" fmla="*/ 1720 w 1864"/>
                  <a:gd name="T15" fmla="*/ 565 h 1332"/>
                  <a:gd name="T16" fmla="*/ 1864 w 1864"/>
                  <a:gd name="T17" fmla="*/ 655 h 1332"/>
                  <a:gd name="T18" fmla="*/ 1863 w 1864"/>
                  <a:gd name="T19" fmla="*/ 1300 h 1332"/>
                  <a:gd name="T20" fmla="*/ 1812 w 1864"/>
                  <a:gd name="T21" fmla="*/ 1330 h 1332"/>
                  <a:gd name="T22" fmla="*/ 0 w 1864"/>
                  <a:gd name="T23" fmla="*/ 1329 h 1332"/>
                  <a:gd name="T24" fmla="*/ 628 w 1864"/>
                  <a:gd name="T25" fmla="*/ 855 h 1332"/>
                  <a:gd name="T26" fmla="*/ 600 w 1864"/>
                  <a:gd name="T27" fmla="*/ 1038 h 1332"/>
                  <a:gd name="T28" fmla="*/ 787 w 1864"/>
                  <a:gd name="T29" fmla="*/ 1064 h 1332"/>
                  <a:gd name="T30" fmla="*/ 814 w 1864"/>
                  <a:gd name="T31" fmla="*/ 880 h 1332"/>
                  <a:gd name="T32" fmla="*/ 709 w 1864"/>
                  <a:gd name="T33" fmla="*/ 855 h 1332"/>
                  <a:gd name="T34" fmla="*/ 179 w 1864"/>
                  <a:gd name="T35" fmla="*/ 1035 h 1332"/>
                  <a:gd name="T36" fmla="*/ 361 w 1864"/>
                  <a:gd name="T37" fmla="*/ 1064 h 1332"/>
                  <a:gd name="T38" fmla="*/ 389 w 1864"/>
                  <a:gd name="T39" fmla="*/ 881 h 1332"/>
                  <a:gd name="T40" fmla="*/ 204 w 1864"/>
                  <a:gd name="T41" fmla="*/ 855 h 1332"/>
                  <a:gd name="T42" fmla="*/ 179 w 1864"/>
                  <a:gd name="T43" fmla="*/ 959 h 1332"/>
                  <a:gd name="T44" fmla="*/ 1235 w 1864"/>
                  <a:gd name="T45" fmla="*/ 882 h 1332"/>
                  <a:gd name="T46" fmla="*/ 1052 w 1864"/>
                  <a:gd name="T47" fmla="*/ 855 h 1332"/>
                  <a:gd name="T48" fmla="*/ 1025 w 1864"/>
                  <a:gd name="T49" fmla="*/ 1036 h 1332"/>
                  <a:gd name="T50" fmla="*/ 1208 w 1864"/>
                  <a:gd name="T51" fmla="*/ 1064 h 1332"/>
                  <a:gd name="T52" fmla="*/ 1234 w 1864"/>
                  <a:gd name="T53" fmla="*/ 958 h 1332"/>
                  <a:gd name="T54" fmla="*/ 1472 w 1864"/>
                  <a:gd name="T55" fmla="*/ 855 h 1332"/>
                  <a:gd name="T56" fmla="*/ 1446 w 1864"/>
                  <a:gd name="T57" fmla="*/ 1039 h 1332"/>
                  <a:gd name="T58" fmla="*/ 1633 w 1864"/>
                  <a:gd name="T59" fmla="*/ 1064 h 1332"/>
                  <a:gd name="T60" fmla="*/ 1656 w 1864"/>
                  <a:gd name="T61" fmla="*/ 879 h 1332"/>
                  <a:gd name="T62" fmla="*/ 1553 w 1864"/>
                  <a:gd name="T63" fmla="*/ 855 h 1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64" h="1332">
                    <a:moveTo>
                      <a:pt x="0" y="1329"/>
                    </a:moveTo>
                    <a:cubicBezTo>
                      <a:pt x="0" y="1012"/>
                      <a:pt x="0" y="695"/>
                      <a:pt x="0" y="379"/>
                    </a:cubicBezTo>
                    <a:cubicBezTo>
                      <a:pt x="195" y="454"/>
                      <a:pt x="391" y="530"/>
                      <a:pt x="586" y="606"/>
                    </a:cubicBezTo>
                    <a:cubicBezTo>
                      <a:pt x="611" y="615"/>
                      <a:pt x="615" y="613"/>
                      <a:pt x="616" y="584"/>
                    </a:cubicBezTo>
                    <a:cubicBezTo>
                      <a:pt x="616" y="528"/>
                      <a:pt x="616" y="473"/>
                      <a:pt x="616" y="417"/>
                    </a:cubicBezTo>
                    <a:cubicBezTo>
                      <a:pt x="616" y="380"/>
                      <a:pt x="618" y="378"/>
                      <a:pt x="652" y="391"/>
                    </a:cubicBezTo>
                    <a:cubicBezTo>
                      <a:pt x="836" y="462"/>
                      <a:pt x="1020" y="533"/>
                      <a:pt x="1203" y="604"/>
                    </a:cubicBezTo>
                    <a:cubicBezTo>
                      <a:pt x="1232" y="616"/>
                      <a:pt x="1236" y="613"/>
                      <a:pt x="1236" y="582"/>
                    </a:cubicBezTo>
                    <a:cubicBezTo>
                      <a:pt x="1237" y="524"/>
                      <a:pt x="1237" y="465"/>
                      <a:pt x="1236" y="407"/>
                    </a:cubicBezTo>
                    <a:cubicBezTo>
                      <a:pt x="1236" y="386"/>
                      <a:pt x="1244" y="380"/>
                      <a:pt x="1265" y="388"/>
                    </a:cubicBezTo>
                    <a:cubicBezTo>
                      <a:pt x="1316" y="409"/>
                      <a:pt x="1368" y="429"/>
                      <a:pt x="1421" y="448"/>
                    </a:cubicBezTo>
                    <a:cubicBezTo>
                      <a:pt x="1448" y="459"/>
                      <a:pt x="1452" y="456"/>
                      <a:pt x="1452" y="427"/>
                    </a:cubicBezTo>
                    <a:cubicBezTo>
                      <a:pt x="1452" y="285"/>
                      <a:pt x="1452" y="143"/>
                      <a:pt x="1452" y="0"/>
                    </a:cubicBezTo>
                    <a:cubicBezTo>
                      <a:pt x="1533" y="0"/>
                      <a:pt x="1614" y="0"/>
                      <a:pt x="1695" y="0"/>
                    </a:cubicBezTo>
                    <a:cubicBezTo>
                      <a:pt x="1694" y="176"/>
                      <a:pt x="1694" y="351"/>
                      <a:pt x="1694" y="527"/>
                    </a:cubicBezTo>
                    <a:cubicBezTo>
                      <a:pt x="1694" y="547"/>
                      <a:pt x="1702" y="558"/>
                      <a:pt x="1720" y="565"/>
                    </a:cubicBezTo>
                    <a:cubicBezTo>
                      <a:pt x="1758" y="578"/>
                      <a:pt x="1794" y="595"/>
                      <a:pt x="1831" y="607"/>
                    </a:cubicBezTo>
                    <a:cubicBezTo>
                      <a:pt x="1856" y="615"/>
                      <a:pt x="1864" y="629"/>
                      <a:pt x="1864" y="655"/>
                    </a:cubicBezTo>
                    <a:cubicBezTo>
                      <a:pt x="1863" y="797"/>
                      <a:pt x="1863" y="939"/>
                      <a:pt x="1863" y="1081"/>
                    </a:cubicBezTo>
                    <a:cubicBezTo>
                      <a:pt x="1863" y="1154"/>
                      <a:pt x="1863" y="1227"/>
                      <a:pt x="1863" y="1300"/>
                    </a:cubicBezTo>
                    <a:cubicBezTo>
                      <a:pt x="1863" y="1321"/>
                      <a:pt x="1856" y="1332"/>
                      <a:pt x="1834" y="1330"/>
                    </a:cubicBezTo>
                    <a:cubicBezTo>
                      <a:pt x="1827" y="1330"/>
                      <a:pt x="1819" y="1330"/>
                      <a:pt x="1812" y="1330"/>
                    </a:cubicBezTo>
                    <a:cubicBezTo>
                      <a:pt x="1221" y="1330"/>
                      <a:pt x="629" y="1330"/>
                      <a:pt x="38" y="1330"/>
                    </a:cubicBezTo>
                    <a:cubicBezTo>
                      <a:pt x="25" y="1330"/>
                      <a:pt x="13" y="1329"/>
                      <a:pt x="0" y="1329"/>
                    </a:cubicBezTo>
                    <a:close/>
                    <a:moveTo>
                      <a:pt x="709" y="855"/>
                    </a:moveTo>
                    <a:cubicBezTo>
                      <a:pt x="682" y="855"/>
                      <a:pt x="655" y="855"/>
                      <a:pt x="628" y="855"/>
                    </a:cubicBezTo>
                    <a:cubicBezTo>
                      <a:pt x="609" y="854"/>
                      <a:pt x="600" y="861"/>
                      <a:pt x="600" y="881"/>
                    </a:cubicBezTo>
                    <a:cubicBezTo>
                      <a:pt x="601" y="933"/>
                      <a:pt x="601" y="985"/>
                      <a:pt x="600" y="1038"/>
                    </a:cubicBezTo>
                    <a:cubicBezTo>
                      <a:pt x="600" y="1056"/>
                      <a:pt x="607" y="1064"/>
                      <a:pt x="626" y="1064"/>
                    </a:cubicBezTo>
                    <a:cubicBezTo>
                      <a:pt x="680" y="1064"/>
                      <a:pt x="733" y="1064"/>
                      <a:pt x="787" y="1064"/>
                    </a:cubicBezTo>
                    <a:cubicBezTo>
                      <a:pt x="805" y="1064"/>
                      <a:pt x="814" y="1057"/>
                      <a:pt x="814" y="1038"/>
                    </a:cubicBezTo>
                    <a:cubicBezTo>
                      <a:pt x="813" y="986"/>
                      <a:pt x="813" y="933"/>
                      <a:pt x="814" y="880"/>
                    </a:cubicBezTo>
                    <a:cubicBezTo>
                      <a:pt x="814" y="861"/>
                      <a:pt x="804" y="854"/>
                      <a:pt x="787" y="855"/>
                    </a:cubicBezTo>
                    <a:cubicBezTo>
                      <a:pt x="761" y="855"/>
                      <a:pt x="735" y="855"/>
                      <a:pt x="709" y="855"/>
                    </a:cubicBezTo>
                    <a:close/>
                    <a:moveTo>
                      <a:pt x="179" y="959"/>
                    </a:moveTo>
                    <a:cubicBezTo>
                      <a:pt x="179" y="984"/>
                      <a:pt x="180" y="1010"/>
                      <a:pt x="179" y="1035"/>
                    </a:cubicBezTo>
                    <a:cubicBezTo>
                      <a:pt x="179" y="1055"/>
                      <a:pt x="186" y="1064"/>
                      <a:pt x="207" y="1064"/>
                    </a:cubicBezTo>
                    <a:cubicBezTo>
                      <a:pt x="258" y="1064"/>
                      <a:pt x="309" y="1064"/>
                      <a:pt x="361" y="1064"/>
                    </a:cubicBezTo>
                    <a:cubicBezTo>
                      <a:pt x="379" y="1064"/>
                      <a:pt x="389" y="1057"/>
                      <a:pt x="389" y="1037"/>
                    </a:cubicBezTo>
                    <a:cubicBezTo>
                      <a:pt x="389" y="985"/>
                      <a:pt x="389" y="933"/>
                      <a:pt x="389" y="881"/>
                    </a:cubicBezTo>
                    <a:cubicBezTo>
                      <a:pt x="389" y="864"/>
                      <a:pt x="381" y="855"/>
                      <a:pt x="363" y="855"/>
                    </a:cubicBezTo>
                    <a:cubicBezTo>
                      <a:pt x="310" y="855"/>
                      <a:pt x="257" y="855"/>
                      <a:pt x="204" y="855"/>
                    </a:cubicBezTo>
                    <a:cubicBezTo>
                      <a:pt x="186" y="854"/>
                      <a:pt x="179" y="863"/>
                      <a:pt x="179" y="881"/>
                    </a:cubicBezTo>
                    <a:cubicBezTo>
                      <a:pt x="180" y="907"/>
                      <a:pt x="179" y="933"/>
                      <a:pt x="179" y="959"/>
                    </a:cubicBezTo>
                    <a:close/>
                    <a:moveTo>
                      <a:pt x="1234" y="958"/>
                    </a:moveTo>
                    <a:cubicBezTo>
                      <a:pt x="1234" y="933"/>
                      <a:pt x="1234" y="907"/>
                      <a:pt x="1235" y="882"/>
                    </a:cubicBezTo>
                    <a:cubicBezTo>
                      <a:pt x="1235" y="863"/>
                      <a:pt x="1228" y="854"/>
                      <a:pt x="1208" y="855"/>
                    </a:cubicBezTo>
                    <a:cubicBezTo>
                      <a:pt x="1156" y="855"/>
                      <a:pt x="1104" y="855"/>
                      <a:pt x="1052" y="855"/>
                    </a:cubicBezTo>
                    <a:cubicBezTo>
                      <a:pt x="1032" y="854"/>
                      <a:pt x="1025" y="864"/>
                      <a:pt x="1025" y="883"/>
                    </a:cubicBezTo>
                    <a:cubicBezTo>
                      <a:pt x="1025" y="934"/>
                      <a:pt x="1025" y="985"/>
                      <a:pt x="1025" y="1036"/>
                    </a:cubicBezTo>
                    <a:cubicBezTo>
                      <a:pt x="1025" y="1055"/>
                      <a:pt x="1033" y="1064"/>
                      <a:pt x="1052" y="1064"/>
                    </a:cubicBezTo>
                    <a:cubicBezTo>
                      <a:pt x="1104" y="1064"/>
                      <a:pt x="1156" y="1064"/>
                      <a:pt x="1208" y="1064"/>
                    </a:cubicBezTo>
                    <a:cubicBezTo>
                      <a:pt x="1228" y="1064"/>
                      <a:pt x="1235" y="1055"/>
                      <a:pt x="1235" y="1036"/>
                    </a:cubicBezTo>
                    <a:cubicBezTo>
                      <a:pt x="1234" y="1010"/>
                      <a:pt x="1234" y="984"/>
                      <a:pt x="1234" y="958"/>
                    </a:cubicBezTo>
                    <a:close/>
                    <a:moveTo>
                      <a:pt x="1553" y="855"/>
                    </a:moveTo>
                    <a:cubicBezTo>
                      <a:pt x="1526" y="855"/>
                      <a:pt x="1499" y="855"/>
                      <a:pt x="1472" y="855"/>
                    </a:cubicBezTo>
                    <a:cubicBezTo>
                      <a:pt x="1455" y="854"/>
                      <a:pt x="1446" y="862"/>
                      <a:pt x="1446" y="880"/>
                    </a:cubicBezTo>
                    <a:cubicBezTo>
                      <a:pt x="1446" y="933"/>
                      <a:pt x="1446" y="986"/>
                      <a:pt x="1446" y="1039"/>
                    </a:cubicBezTo>
                    <a:cubicBezTo>
                      <a:pt x="1446" y="1056"/>
                      <a:pt x="1454" y="1064"/>
                      <a:pt x="1471" y="1064"/>
                    </a:cubicBezTo>
                    <a:cubicBezTo>
                      <a:pt x="1525" y="1064"/>
                      <a:pt x="1579" y="1064"/>
                      <a:pt x="1633" y="1064"/>
                    </a:cubicBezTo>
                    <a:cubicBezTo>
                      <a:pt x="1648" y="1064"/>
                      <a:pt x="1656" y="1056"/>
                      <a:pt x="1656" y="1041"/>
                    </a:cubicBezTo>
                    <a:cubicBezTo>
                      <a:pt x="1656" y="987"/>
                      <a:pt x="1656" y="933"/>
                      <a:pt x="1656" y="879"/>
                    </a:cubicBezTo>
                    <a:cubicBezTo>
                      <a:pt x="1656" y="862"/>
                      <a:pt x="1648" y="854"/>
                      <a:pt x="1631" y="855"/>
                    </a:cubicBezTo>
                    <a:cubicBezTo>
                      <a:pt x="1605" y="855"/>
                      <a:pt x="1579" y="855"/>
                      <a:pt x="1553" y="855"/>
                    </a:cubicBezTo>
                    <a:close/>
                  </a:path>
                </a:pathLst>
              </a:custGeom>
              <a:solidFill>
                <a:srgbClr val="332F6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grpSp>
            <p:nvGrpSpPr>
              <p:cNvPr id="108" name="グループ化 107"/>
              <p:cNvGrpSpPr>
                <a:grpSpLocks noChangeAspect="1"/>
              </p:cNvGrpSpPr>
              <p:nvPr/>
            </p:nvGrpSpPr>
            <p:grpSpPr>
              <a:xfrm>
                <a:off x="3371410" y="1825052"/>
                <a:ext cx="466633" cy="256341"/>
                <a:chOff x="4303713" y="1854200"/>
                <a:chExt cx="482600" cy="265113"/>
              </a:xfrm>
              <a:solidFill>
                <a:schemeClr val="bg1"/>
              </a:solidFill>
            </p:grpSpPr>
            <p:sp>
              <p:nvSpPr>
                <p:cNvPr id="138" name="Freeform 413"/>
                <p:cNvSpPr>
                  <a:spLocks noEditPoints="1"/>
                </p:cNvSpPr>
                <p:nvPr/>
              </p:nvSpPr>
              <p:spPr bwMode="gray">
                <a:xfrm>
                  <a:off x="4560888" y="1901825"/>
                  <a:ext cx="225425" cy="184150"/>
                </a:xfrm>
                <a:custGeom>
                  <a:avLst/>
                  <a:gdLst>
                    <a:gd name="T0" fmla="*/ 78 w 81"/>
                    <a:gd name="T1" fmla="*/ 50 h 66"/>
                    <a:gd name="T2" fmla="*/ 78 w 81"/>
                    <a:gd name="T3" fmla="*/ 49 h 66"/>
                    <a:gd name="T4" fmla="*/ 78 w 81"/>
                    <a:gd name="T5" fmla="*/ 30 h 66"/>
                    <a:gd name="T6" fmla="*/ 76 w 81"/>
                    <a:gd name="T7" fmla="*/ 25 h 66"/>
                    <a:gd name="T8" fmla="*/ 64 w 81"/>
                    <a:gd name="T9" fmla="*/ 2 h 66"/>
                    <a:gd name="T10" fmla="*/ 60 w 81"/>
                    <a:gd name="T11" fmla="*/ 0 h 66"/>
                    <a:gd name="T12" fmla="*/ 45 w 81"/>
                    <a:gd name="T13" fmla="*/ 0 h 66"/>
                    <a:gd name="T14" fmla="*/ 40 w 81"/>
                    <a:gd name="T15" fmla="*/ 6 h 66"/>
                    <a:gd name="T16" fmla="*/ 40 w 81"/>
                    <a:gd name="T17" fmla="*/ 49 h 66"/>
                    <a:gd name="T18" fmla="*/ 40 w 81"/>
                    <a:gd name="T19" fmla="*/ 51 h 66"/>
                    <a:gd name="T20" fmla="*/ 0 w 81"/>
                    <a:gd name="T21" fmla="*/ 51 h 66"/>
                    <a:gd name="T22" fmla="*/ 6 w 81"/>
                    <a:gd name="T23" fmla="*/ 66 h 66"/>
                    <a:gd name="T24" fmla="*/ 39 w 81"/>
                    <a:gd name="T25" fmla="*/ 66 h 66"/>
                    <a:gd name="T26" fmla="*/ 57 w 81"/>
                    <a:gd name="T27" fmla="*/ 46 h 66"/>
                    <a:gd name="T28" fmla="*/ 74 w 81"/>
                    <a:gd name="T29" fmla="*/ 66 h 66"/>
                    <a:gd name="T30" fmla="*/ 77 w 81"/>
                    <a:gd name="T31" fmla="*/ 66 h 66"/>
                    <a:gd name="T32" fmla="*/ 81 w 81"/>
                    <a:gd name="T33" fmla="*/ 62 h 66"/>
                    <a:gd name="T34" fmla="*/ 81 w 81"/>
                    <a:gd name="T35" fmla="*/ 56 h 66"/>
                    <a:gd name="T36" fmla="*/ 78 w 81"/>
                    <a:gd name="T37" fmla="*/ 50 h 66"/>
                    <a:gd name="T38" fmla="*/ 65 w 81"/>
                    <a:gd name="T39" fmla="*/ 23 h 66"/>
                    <a:gd name="T40" fmla="*/ 57 w 81"/>
                    <a:gd name="T41" fmla="*/ 23 h 66"/>
                    <a:gd name="T42" fmla="*/ 49 w 81"/>
                    <a:gd name="T43" fmla="*/ 23 h 66"/>
                    <a:gd name="T44" fmla="*/ 47 w 81"/>
                    <a:gd name="T45" fmla="*/ 22 h 66"/>
                    <a:gd name="T46" fmla="*/ 47 w 81"/>
                    <a:gd name="T47" fmla="*/ 9 h 66"/>
                    <a:gd name="T48" fmla="*/ 49 w 81"/>
                    <a:gd name="T49" fmla="*/ 8 h 66"/>
                    <a:gd name="T50" fmla="*/ 58 w 81"/>
                    <a:gd name="T51" fmla="*/ 8 h 66"/>
                    <a:gd name="T52" fmla="*/ 59 w 81"/>
                    <a:gd name="T53" fmla="*/ 8 h 66"/>
                    <a:gd name="T54" fmla="*/ 66 w 81"/>
                    <a:gd name="T55" fmla="*/ 22 h 66"/>
                    <a:gd name="T56" fmla="*/ 65 w 81"/>
                    <a:gd name="T57" fmla="*/ 23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81" h="66">
                      <a:moveTo>
                        <a:pt x="78" y="50"/>
                      </a:moveTo>
                      <a:cubicBezTo>
                        <a:pt x="78" y="49"/>
                        <a:pt x="78" y="49"/>
                        <a:pt x="78" y="49"/>
                      </a:cubicBezTo>
                      <a:cubicBezTo>
                        <a:pt x="78" y="43"/>
                        <a:pt x="78" y="36"/>
                        <a:pt x="78" y="30"/>
                      </a:cubicBezTo>
                      <a:cubicBezTo>
                        <a:pt x="78" y="28"/>
                        <a:pt x="77" y="26"/>
                        <a:pt x="76" y="25"/>
                      </a:cubicBezTo>
                      <a:cubicBezTo>
                        <a:pt x="72" y="17"/>
                        <a:pt x="68" y="10"/>
                        <a:pt x="64" y="2"/>
                      </a:cubicBezTo>
                      <a:cubicBezTo>
                        <a:pt x="63" y="1"/>
                        <a:pt x="62" y="0"/>
                        <a:pt x="60" y="0"/>
                      </a:cubicBezTo>
                      <a:cubicBezTo>
                        <a:pt x="55" y="0"/>
                        <a:pt x="50" y="0"/>
                        <a:pt x="45" y="0"/>
                      </a:cubicBezTo>
                      <a:cubicBezTo>
                        <a:pt x="42" y="0"/>
                        <a:pt x="40" y="2"/>
                        <a:pt x="40" y="6"/>
                      </a:cubicBezTo>
                      <a:cubicBezTo>
                        <a:pt x="40" y="20"/>
                        <a:pt x="40" y="34"/>
                        <a:pt x="40" y="49"/>
                      </a:cubicBezTo>
                      <a:cubicBezTo>
                        <a:pt x="40" y="51"/>
                        <a:pt x="40" y="51"/>
                        <a:pt x="40" y="51"/>
                      </a:cubicBez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5" y="55"/>
                        <a:pt x="7" y="60"/>
                        <a:pt x="6" y="66"/>
                      </a:cubicBezTo>
                      <a:cubicBezTo>
                        <a:pt x="39" y="66"/>
                        <a:pt x="39" y="66"/>
                        <a:pt x="39" y="66"/>
                      </a:cubicBezTo>
                      <a:cubicBezTo>
                        <a:pt x="38" y="56"/>
                        <a:pt x="46" y="46"/>
                        <a:pt x="57" y="46"/>
                      </a:cubicBezTo>
                      <a:cubicBezTo>
                        <a:pt x="67" y="46"/>
                        <a:pt x="76" y="55"/>
                        <a:pt x="74" y="66"/>
                      </a:cubicBezTo>
                      <a:cubicBezTo>
                        <a:pt x="75" y="66"/>
                        <a:pt x="76" y="66"/>
                        <a:pt x="77" y="66"/>
                      </a:cubicBezTo>
                      <a:cubicBezTo>
                        <a:pt x="80" y="66"/>
                        <a:pt x="81" y="64"/>
                        <a:pt x="81" y="62"/>
                      </a:cubicBezTo>
                      <a:cubicBezTo>
                        <a:pt x="81" y="60"/>
                        <a:pt x="81" y="58"/>
                        <a:pt x="81" y="56"/>
                      </a:cubicBezTo>
                      <a:cubicBezTo>
                        <a:pt x="81" y="52"/>
                        <a:pt x="81" y="51"/>
                        <a:pt x="78" y="50"/>
                      </a:cubicBezTo>
                      <a:moveTo>
                        <a:pt x="65" y="23"/>
                      </a:moveTo>
                      <a:cubicBezTo>
                        <a:pt x="63" y="23"/>
                        <a:pt x="60" y="23"/>
                        <a:pt x="57" y="23"/>
                      </a:cubicBezTo>
                      <a:cubicBezTo>
                        <a:pt x="54" y="23"/>
                        <a:pt x="51" y="23"/>
                        <a:pt x="49" y="23"/>
                      </a:cubicBezTo>
                      <a:cubicBezTo>
                        <a:pt x="48" y="23"/>
                        <a:pt x="47" y="23"/>
                        <a:pt x="47" y="22"/>
                      </a:cubicBezTo>
                      <a:cubicBezTo>
                        <a:pt x="47" y="18"/>
                        <a:pt x="47" y="13"/>
                        <a:pt x="47" y="9"/>
                      </a:cubicBezTo>
                      <a:cubicBezTo>
                        <a:pt x="47" y="8"/>
                        <a:pt x="48" y="8"/>
                        <a:pt x="49" y="8"/>
                      </a:cubicBezTo>
                      <a:cubicBezTo>
                        <a:pt x="52" y="8"/>
                        <a:pt x="55" y="8"/>
                        <a:pt x="58" y="8"/>
                      </a:cubicBezTo>
                      <a:cubicBezTo>
                        <a:pt x="59" y="8"/>
                        <a:pt x="59" y="8"/>
                        <a:pt x="59" y="8"/>
                      </a:cubicBezTo>
                      <a:cubicBezTo>
                        <a:pt x="61" y="13"/>
                        <a:pt x="64" y="17"/>
                        <a:pt x="66" y="22"/>
                      </a:cubicBezTo>
                      <a:cubicBezTo>
                        <a:pt x="67" y="23"/>
                        <a:pt x="67" y="23"/>
                        <a:pt x="65" y="23"/>
                      </a:cubicBezTo>
                    </a:path>
                  </a:pathLst>
                </a:custGeom>
                <a:solidFill>
                  <a:srgbClr val="332F67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dirty="0"/>
                </a:p>
              </p:txBody>
            </p:sp>
            <p:sp>
              <p:nvSpPr>
                <p:cNvPr id="139" name="Freeform 414"/>
                <p:cNvSpPr>
                  <a:spLocks noEditPoints="1"/>
                </p:cNvSpPr>
                <p:nvPr/>
              </p:nvSpPr>
              <p:spPr bwMode="gray">
                <a:xfrm>
                  <a:off x="4491038" y="2041525"/>
                  <a:ext cx="71438" cy="77788"/>
                </a:xfrm>
                <a:custGeom>
                  <a:avLst/>
                  <a:gdLst>
                    <a:gd name="T0" fmla="*/ 13 w 26"/>
                    <a:gd name="T1" fmla="*/ 1 h 28"/>
                    <a:gd name="T2" fmla="*/ 0 w 26"/>
                    <a:gd name="T3" fmla="*/ 14 h 28"/>
                    <a:gd name="T4" fmla="*/ 13 w 26"/>
                    <a:gd name="T5" fmla="*/ 28 h 28"/>
                    <a:gd name="T6" fmla="*/ 26 w 26"/>
                    <a:gd name="T7" fmla="*/ 14 h 28"/>
                    <a:gd name="T8" fmla="*/ 13 w 26"/>
                    <a:gd name="T9" fmla="*/ 1 h 28"/>
                    <a:gd name="T10" fmla="*/ 13 w 26"/>
                    <a:gd name="T11" fmla="*/ 20 h 28"/>
                    <a:gd name="T12" fmla="*/ 7 w 26"/>
                    <a:gd name="T13" fmla="*/ 14 h 28"/>
                    <a:gd name="T14" fmla="*/ 13 w 26"/>
                    <a:gd name="T15" fmla="*/ 8 h 28"/>
                    <a:gd name="T16" fmla="*/ 19 w 26"/>
                    <a:gd name="T17" fmla="*/ 14 h 28"/>
                    <a:gd name="T18" fmla="*/ 13 w 26"/>
                    <a:gd name="T19" fmla="*/ 2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6" h="28">
                      <a:moveTo>
                        <a:pt x="13" y="1"/>
                      </a:moveTo>
                      <a:cubicBezTo>
                        <a:pt x="6" y="0"/>
                        <a:pt x="0" y="7"/>
                        <a:pt x="0" y="14"/>
                      </a:cubicBezTo>
                      <a:cubicBezTo>
                        <a:pt x="0" y="22"/>
                        <a:pt x="6" y="28"/>
                        <a:pt x="13" y="28"/>
                      </a:cubicBezTo>
                      <a:cubicBezTo>
                        <a:pt x="20" y="28"/>
                        <a:pt x="26" y="22"/>
                        <a:pt x="26" y="14"/>
                      </a:cubicBezTo>
                      <a:cubicBezTo>
                        <a:pt x="26" y="7"/>
                        <a:pt x="20" y="1"/>
                        <a:pt x="13" y="1"/>
                      </a:cubicBezTo>
                      <a:moveTo>
                        <a:pt x="13" y="20"/>
                      </a:moveTo>
                      <a:cubicBezTo>
                        <a:pt x="10" y="20"/>
                        <a:pt x="7" y="18"/>
                        <a:pt x="7" y="14"/>
                      </a:cubicBezTo>
                      <a:cubicBezTo>
                        <a:pt x="7" y="11"/>
                        <a:pt x="10" y="8"/>
                        <a:pt x="13" y="8"/>
                      </a:cubicBezTo>
                      <a:cubicBezTo>
                        <a:pt x="16" y="8"/>
                        <a:pt x="19" y="11"/>
                        <a:pt x="19" y="14"/>
                      </a:cubicBezTo>
                      <a:cubicBezTo>
                        <a:pt x="19" y="18"/>
                        <a:pt x="16" y="20"/>
                        <a:pt x="13" y="20"/>
                      </a:cubicBezTo>
                    </a:path>
                  </a:pathLst>
                </a:custGeom>
                <a:solidFill>
                  <a:srgbClr val="332F67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dirty="0"/>
                </a:p>
              </p:txBody>
            </p:sp>
            <p:sp>
              <p:nvSpPr>
                <p:cNvPr id="140" name="Freeform 415"/>
                <p:cNvSpPr>
                  <a:spLocks noEditPoints="1"/>
                </p:cNvSpPr>
                <p:nvPr/>
              </p:nvSpPr>
              <p:spPr bwMode="gray">
                <a:xfrm>
                  <a:off x="4679951" y="2041525"/>
                  <a:ext cx="74613" cy="77788"/>
                </a:xfrm>
                <a:custGeom>
                  <a:avLst/>
                  <a:gdLst>
                    <a:gd name="T0" fmla="*/ 14 w 27"/>
                    <a:gd name="T1" fmla="*/ 1 h 28"/>
                    <a:gd name="T2" fmla="*/ 0 w 27"/>
                    <a:gd name="T3" fmla="*/ 14 h 28"/>
                    <a:gd name="T4" fmla="*/ 14 w 27"/>
                    <a:gd name="T5" fmla="*/ 28 h 28"/>
                    <a:gd name="T6" fmla="*/ 27 w 27"/>
                    <a:gd name="T7" fmla="*/ 14 h 28"/>
                    <a:gd name="T8" fmla="*/ 14 w 27"/>
                    <a:gd name="T9" fmla="*/ 1 h 28"/>
                    <a:gd name="T10" fmla="*/ 14 w 27"/>
                    <a:gd name="T11" fmla="*/ 20 h 28"/>
                    <a:gd name="T12" fmla="*/ 8 w 27"/>
                    <a:gd name="T13" fmla="*/ 14 h 28"/>
                    <a:gd name="T14" fmla="*/ 14 w 27"/>
                    <a:gd name="T15" fmla="*/ 8 h 28"/>
                    <a:gd name="T16" fmla="*/ 20 w 27"/>
                    <a:gd name="T17" fmla="*/ 14 h 28"/>
                    <a:gd name="T18" fmla="*/ 14 w 27"/>
                    <a:gd name="T19" fmla="*/ 2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7" h="28">
                      <a:moveTo>
                        <a:pt x="14" y="1"/>
                      </a:moveTo>
                      <a:cubicBezTo>
                        <a:pt x="7" y="0"/>
                        <a:pt x="0" y="7"/>
                        <a:pt x="0" y="14"/>
                      </a:cubicBezTo>
                      <a:cubicBezTo>
                        <a:pt x="0" y="22"/>
                        <a:pt x="6" y="28"/>
                        <a:pt x="14" y="28"/>
                      </a:cubicBezTo>
                      <a:cubicBezTo>
                        <a:pt x="21" y="28"/>
                        <a:pt x="27" y="22"/>
                        <a:pt x="27" y="14"/>
                      </a:cubicBezTo>
                      <a:cubicBezTo>
                        <a:pt x="27" y="7"/>
                        <a:pt x="21" y="1"/>
                        <a:pt x="14" y="1"/>
                      </a:cubicBezTo>
                      <a:moveTo>
                        <a:pt x="14" y="20"/>
                      </a:moveTo>
                      <a:cubicBezTo>
                        <a:pt x="11" y="20"/>
                        <a:pt x="8" y="18"/>
                        <a:pt x="8" y="14"/>
                      </a:cubicBezTo>
                      <a:cubicBezTo>
                        <a:pt x="8" y="11"/>
                        <a:pt x="11" y="8"/>
                        <a:pt x="14" y="8"/>
                      </a:cubicBezTo>
                      <a:cubicBezTo>
                        <a:pt x="17" y="8"/>
                        <a:pt x="20" y="11"/>
                        <a:pt x="20" y="14"/>
                      </a:cubicBezTo>
                      <a:cubicBezTo>
                        <a:pt x="20" y="18"/>
                        <a:pt x="17" y="20"/>
                        <a:pt x="14" y="20"/>
                      </a:cubicBezTo>
                    </a:path>
                  </a:pathLst>
                </a:custGeom>
                <a:solidFill>
                  <a:srgbClr val="332F67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dirty="0"/>
                </a:p>
              </p:txBody>
            </p:sp>
            <p:sp>
              <p:nvSpPr>
                <p:cNvPr id="141" name="Freeform 416"/>
                <p:cNvSpPr>
                  <a:spLocks/>
                </p:cNvSpPr>
                <p:nvPr/>
              </p:nvSpPr>
              <p:spPr bwMode="gray">
                <a:xfrm>
                  <a:off x="4448176" y="2041525"/>
                  <a:ext cx="44450" cy="44450"/>
                </a:xfrm>
                <a:custGeom>
                  <a:avLst/>
                  <a:gdLst>
                    <a:gd name="T0" fmla="*/ 16 w 16"/>
                    <a:gd name="T1" fmla="*/ 1 h 16"/>
                    <a:gd name="T2" fmla="*/ 3 w 16"/>
                    <a:gd name="T3" fmla="*/ 1 h 16"/>
                    <a:gd name="T4" fmla="*/ 0 w 16"/>
                    <a:gd name="T5" fmla="*/ 4 h 16"/>
                    <a:gd name="T6" fmla="*/ 0 w 16"/>
                    <a:gd name="T7" fmla="*/ 12 h 16"/>
                    <a:gd name="T8" fmla="*/ 3 w 16"/>
                    <a:gd name="T9" fmla="*/ 16 h 16"/>
                    <a:gd name="T10" fmla="*/ 10 w 16"/>
                    <a:gd name="T11" fmla="*/ 16 h 16"/>
                    <a:gd name="T12" fmla="*/ 16 w 16"/>
                    <a:gd name="T13" fmla="*/ 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" h="16">
                      <a:moveTo>
                        <a:pt x="16" y="1"/>
                      </a:moveTo>
                      <a:cubicBezTo>
                        <a:pt x="12" y="1"/>
                        <a:pt x="8" y="0"/>
                        <a:pt x="3" y="1"/>
                      </a:cubicBez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0" y="7"/>
                        <a:pt x="0" y="10"/>
                        <a:pt x="0" y="12"/>
                      </a:cubicBezTo>
                      <a:cubicBezTo>
                        <a:pt x="0" y="15"/>
                        <a:pt x="1" y="16"/>
                        <a:pt x="3" y="16"/>
                      </a:cubicBezTo>
                      <a:cubicBezTo>
                        <a:pt x="5" y="16"/>
                        <a:pt x="8" y="16"/>
                        <a:pt x="10" y="16"/>
                      </a:cubicBezTo>
                      <a:cubicBezTo>
                        <a:pt x="10" y="10"/>
                        <a:pt x="12" y="5"/>
                        <a:pt x="16" y="1"/>
                      </a:cubicBezTo>
                    </a:path>
                  </a:pathLst>
                </a:custGeom>
                <a:solidFill>
                  <a:srgbClr val="332F67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dirty="0"/>
                </a:p>
              </p:txBody>
            </p:sp>
            <p:sp>
              <p:nvSpPr>
                <p:cNvPr id="142" name="Freeform 417"/>
                <p:cNvSpPr>
                  <a:spLocks/>
                </p:cNvSpPr>
                <p:nvPr/>
              </p:nvSpPr>
              <p:spPr bwMode="gray">
                <a:xfrm>
                  <a:off x="4303713" y="1854200"/>
                  <a:ext cx="357188" cy="176213"/>
                </a:xfrm>
                <a:custGeom>
                  <a:avLst/>
                  <a:gdLst>
                    <a:gd name="T0" fmla="*/ 59 w 128"/>
                    <a:gd name="T1" fmla="*/ 60 h 63"/>
                    <a:gd name="T2" fmla="*/ 61 w 128"/>
                    <a:gd name="T3" fmla="*/ 63 h 63"/>
                    <a:gd name="T4" fmla="*/ 128 w 128"/>
                    <a:gd name="T5" fmla="*/ 63 h 63"/>
                    <a:gd name="T6" fmla="*/ 128 w 128"/>
                    <a:gd name="T7" fmla="*/ 1 h 63"/>
                    <a:gd name="T8" fmla="*/ 77 w 128"/>
                    <a:gd name="T9" fmla="*/ 0 h 63"/>
                    <a:gd name="T10" fmla="*/ 14 w 128"/>
                    <a:gd name="T11" fmla="*/ 1 h 63"/>
                    <a:gd name="T12" fmla="*/ 11 w 128"/>
                    <a:gd name="T13" fmla="*/ 3 h 63"/>
                    <a:gd name="T14" fmla="*/ 14 w 128"/>
                    <a:gd name="T15" fmla="*/ 5 h 63"/>
                    <a:gd name="T16" fmla="*/ 43 w 128"/>
                    <a:gd name="T17" fmla="*/ 7 h 63"/>
                    <a:gd name="T18" fmla="*/ 54 w 128"/>
                    <a:gd name="T19" fmla="*/ 8 h 63"/>
                    <a:gd name="T20" fmla="*/ 48 w 128"/>
                    <a:gd name="T21" fmla="*/ 14 h 63"/>
                    <a:gd name="T22" fmla="*/ 30 w 128"/>
                    <a:gd name="T23" fmla="*/ 14 h 63"/>
                    <a:gd name="T24" fmla="*/ 21 w 128"/>
                    <a:gd name="T25" fmla="*/ 14 h 63"/>
                    <a:gd name="T26" fmla="*/ 20 w 128"/>
                    <a:gd name="T27" fmla="*/ 20 h 63"/>
                    <a:gd name="T28" fmla="*/ 9 w 128"/>
                    <a:gd name="T29" fmla="*/ 21 h 63"/>
                    <a:gd name="T30" fmla="*/ 6 w 128"/>
                    <a:gd name="T31" fmla="*/ 23 h 63"/>
                    <a:gd name="T32" fmla="*/ 9 w 128"/>
                    <a:gd name="T33" fmla="*/ 25 h 63"/>
                    <a:gd name="T34" fmla="*/ 37 w 128"/>
                    <a:gd name="T35" fmla="*/ 27 h 63"/>
                    <a:gd name="T36" fmla="*/ 48 w 128"/>
                    <a:gd name="T37" fmla="*/ 28 h 63"/>
                    <a:gd name="T38" fmla="*/ 43 w 128"/>
                    <a:gd name="T39" fmla="*/ 34 h 63"/>
                    <a:gd name="T40" fmla="*/ 31 w 128"/>
                    <a:gd name="T41" fmla="*/ 34 h 63"/>
                    <a:gd name="T42" fmla="*/ 20 w 128"/>
                    <a:gd name="T43" fmla="*/ 34 h 63"/>
                    <a:gd name="T44" fmla="*/ 20 w 128"/>
                    <a:gd name="T45" fmla="*/ 41 h 63"/>
                    <a:gd name="T46" fmla="*/ 16 w 128"/>
                    <a:gd name="T47" fmla="*/ 41 h 63"/>
                    <a:gd name="T48" fmla="*/ 3 w 128"/>
                    <a:gd name="T49" fmla="*/ 41 h 63"/>
                    <a:gd name="T50" fmla="*/ 0 w 128"/>
                    <a:gd name="T51" fmla="*/ 43 h 63"/>
                    <a:gd name="T52" fmla="*/ 2 w 128"/>
                    <a:gd name="T53" fmla="*/ 45 h 63"/>
                    <a:gd name="T54" fmla="*/ 7 w 128"/>
                    <a:gd name="T55" fmla="*/ 45 h 63"/>
                    <a:gd name="T56" fmla="*/ 46 w 128"/>
                    <a:gd name="T57" fmla="*/ 48 h 63"/>
                    <a:gd name="T58" fmla="*/ 59 w 128"/>
                    <a:gd name="T59" fmla="*/ 6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28" h="63">
                      <a:moveTo>
                        <a:pt x="59" y="60"/>
                      </a:moveTo>
                      <a:cubicBezTo>
                        <a:pt x="59" y="61"/>
                        <a:pt x="60" y="63"/>
                        <a:pt x="61" y="63"/>
                      </a:cubicBezTo>
                      <a:cubicBezTo>
                        <a:pt x="66" y="63"/>
                        <a:pt x="122" y="63"/>
                        <a:pt x="128" y="63"/>
                      </a:cubicBezTo>
                      <a:cubicBezTo>
                        <a:pt x="128" y="1"/>
                        <a:pt x="128" y="1"/>
                        <a:pt x="128" y="1"/>
                      </a:cubicBezTo>
                      <a:cubicBezTo>
                        <a:pt x="77" y="0"/>
                        <a:pt x="77" y="0"/>
                        <a:pt x="77" y="0"/>
                      </a:cubicBezTo>
                      <a:cubicBezTo>
                        <a:pt x="56" y="1"/>
                        <a:pt x="35" y="0"/>
                        <a:pt x="14" y="1"/>
                      </a:cubicBezTo>
                      <a:cubicBezTo>
                        <a:pt x="13" y="1"/>
                        <a:pt x="12" y="2"/>
                        <a:pt x="11" y="3"/>
                      </a:cubicBezTo>
                      <a:cubicBezTo>
                        <a:pt x="12" y="3"/>
                        <a:pt x="13" y="5"/>
                        <a:pt x="14" y="5"/>
                      </a:cubicBezTo>
                      <a:cubicBezTo>
                        <a:pt x="24" y="6"/>
                        <a:pt x="33" y="7"/>
                        <a:pt x="43" y="7"/>
                      </a:cubicBezTo>
                      <a:cubicBezTo>
                        <a:pt x="46" y="8"/>
                        <a:pt x="50" y="8"/>
                        <a:pt x="54" y="8"/>
                      </a:cubicBezTo>
                      <a:cubicBezTo>
                        <a:pt x="53" y="13"/>
                        <a:pt x="52" y="14"/>
                        <a:pt x="48" y="14"/>
                      </a:cubicBezTo>
                      <a:cubicBezTo>
                        <a:pt x="42" y="14"/>
                        <a:pt x="36" y="14"/>
                        <a:pt x="30" y="14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0" y="16"/>
                        <a:pt x="20" y="18"/>
                        <a:pt x="20" y="20"/>
                      </a:cubicBezTo>
                      <a:cubicBezTo>
                        <a:pt x="16" y="20"/>
                        <a:pt x="13" y="20"/>
                        <a:pt x="9" y="21"/>
                      </a:cubicBezTo>
                      <a:cubicBezTo>
                        <a:pt x="8" y="21"/>
                        <a:pt x="7" y="22"/>
                        <a:pt x="6" y="23"/>
                      </a:cubicBezTo>
                      <a:cubicBezTo>
                        <a:pt x="7" y="24"/>
                        <a:pt x="8" y="25"/>
                        <a:pt x="9" y="25"/>
                      </a:cubicBezTo>
                      <a:cubicBezTo>
                        <a:pt x="18" y="26"/>
                        <a:pt x="28" y="27"/>
                        <a:pt x="37" y="27"/>
                      </a:cubicBezTo>
                      <a:cubicBezTo>
                        <a:pt x="41" y="28"/>
                        <a:pt x="44" y="28"/>
                        <a:pt x="48" y="28"/>
                      </a:cubicBezTo>
                      <a:cubicBezTo>
                        <a:pt x="48" y="33"/>
                        <a:pt x="46" y="34"/>
                        <a:pt x="43" y="34"/>
                      </a:cubicBezTo>
                      <a:cubicBezTo>
                        <a:pt x="39" y="34"/>
                        <a:pt x="35" y="34"/>
                        <a:pt x="31" y="34"/>
                      </a:cubicBezTo>
                      <a:cubicBezTo>
                        <a:pt x="28" y="34"/>
                        <a:pt x="24" y="34"/>
                        <a:pt x="20" y="34"/>
                      </a:cubicBezTo>
                      <a:cubicBezTo>
                        <a:pt x="20" y="36"/>
                        <a:pt x="20" y="38"/>
                        <a:pt x="20" y="41"/>
                      </a:cubicBezTo>
                      <a:cubicBezTo>
                        <a:pt x="19" y="41"/>
                        <a:pt x="17" y="41"/>
                        <a:pt x="16" y="41"/>
                      </a:cubicBezTo>
                      <a:cubicBezTo>
                        <a:pt x="11" y="41"/>
                        <a:pt x="7" y="41"/>
                        <a:pt x="3" y="41"/>
                      </a:cubicBezTo>
                      <a:cubicBezTo>
                        <a:pt x="2" y="41"/>
                        <a:pt x="1" y="42"/>
                        <a:pt x="0" y="43"/>
                      </a:cubicBezTo>
                      <a:cubicBezTo>
                        <a:pt x="1" y="44"/>
                        <a:pt x="2" y="45"/>
                        <a:pt x="2" y="45"/>
                      </a:cubicBezTo>
                      <a:cubicBezTo>
                        <a:pt x="4" y="45"/>
                        <a:pt x="5" y="45"/>
                        <a:pt x="7" y="45"/>
                      </a:cubicBezTo>
                      <a:cubicBezTo>
                        <a:pt x="20" y="46"/>
                        <a:pt x="33" y="47"/>
                        <a:pt x="46" y="48"/>
                      </a:cubicBezTo>
                      <a:cubicBezTo>
                        <a:pt x="53" y="49"/>
                        <a:pt x="57" y="52"/>
                        <a:pt x="59" y="60"/>
                      </a:cubicBezTo>
                    </a:path>
                  </a:pathLst>
                </a:custGeom>
                <a:solidFill>
                  <a:srgbClr val="332F67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dirty="0"/>
                </a:p>
              </p:txBody>
            </p:sp>
          </p:grpSp>
          <p:sp>
            <p:nvSpPr>
              <p:cNvPr id="109" name="Freeform 36"/>
              <p:cNvSpPr>
                <a:spLocks noEditPoints="1"/>
              </p:cNvSpPr>
              <p:nvPr/>
            </p:nvSpPr>
            <p:spPr bwMode="gray">
              <a:xfrm>
                <a:off x="4302780" y="1808027"/>
                <a:ext cx="319702" cy="265892"/>
              </a:xfrm>
              <a:custGeom>
                <a:avLst/>
                <a:gdLst>
                  <a:gd name="T0" fmla="*/ 21 w 171"/>
                  <a:gd name="T1" fmla="*/ 63 h 142"/>
                  <a:gd name="T2" fmla="*/ 43 w 171"/>
                  <a:gd name="T3" fmla="*/ 41 h 142"/>
                  <a:gd name="T4" fmla="*/ 64 w 171"/>
                  <a:gd name="T5" fmla="*/ 63 h 142"/>
                  <a:gd name="T6" fmla="*/ 85 w 171"/>
                  <a:gd name="T7" fmla="*/ 41 h 142"/>
                  <a:gd name="T8" fmla="*/ 107 w 171"/>
                  <a:gd name="T9" fmla="*/ 63 h 142"/>
                  <a:gd name="T10" fmla="*/ 128 w 171"/>
                  <a:gd name="T11" fmla="*/ 41 h 142"/>
                  <a:gd name="T12" fmla="*/ 149 w 171"/>
                  <a:gd name="T13" fmla="*/ 63 h 142"/>
                  <a:gd name="T14" fmla="*/ 171 w 171"/>
                  <a:gd name="T15" fmla="*/ 41 h 142"/>
                  <a:gd name="T16" fmla="*/ 150 w 171"/>
                  <a:gd name="T17" fmla="*/ 0 h 142"/>
                  <a:gd name="T18" fmla="*/ 20 w 171"/>
                  <a:gd name="T19" fmla="*/ 0 h 142"/>
                  <a:gd name="T20" fmla="*/ 0 w 171"/>
                  <a:gd name="T21" fmla="*/ 41 h 142"/>
                  <a:gd name="T22" fmla="*/ 21 w 171"/>
                  <a:gd name="T23" fmla="*/ 63 h 142"/>
                  <a:gd name="T24" fmla="*/ 98 w 171"/>
                  <a:gd name="T25" fmla="*/ 112 h 142"/>
                  <a:gd name="T26" fmla="*/ 100 w 171"/>
                  <a:gd name="T27" fmla="*/ 111 h 142"/>
                  <a:gd name="T28" fmla="*/ 126 w 171"/>
                  <a:gd name="T29" fmla="*/ 86 h 142"/>
                  <a:gd name="T30" fmla="*/ 126 w 171"/>
                  <a:gd name="T31" fmla="*/ 81 h 142"/>
                  <a:gd name="T32" fmla="*/ 120 w 171"/>
                  <a:gd name="T33" fmla="*/ 81 h 142"/>
                  <a:gd name="T34" fmla="*/ 95 w 171"/>
                  <a:gd name="T35" fmla="*/ 106 h 142"/>
                  <a:gd name="T36" fmla="*/ 95 w 171"/>
                  <a:gd name="T37" fmla="*/ 111 h 142"/>
                  <a:gd name="T38" fmla="*/ 98 w 171"/>
                  <a:gd name="T39" fmla="*/ 112 h 142"/>
                  <a:gd name="T40" fmla="*/ 108 w 171"/>
                  <a:gd name="T41" fmla="*/ 82 h 142"/>
                  <a:gd name="T42" fmla="*/ 108 w 171"/>
                  <a:gd name="T43" fmla="*/ 77 h 142"/>
                  <a:gd name="T44" fmla="*/ 103 w 171"/>
                  <a:gd name="T45" fmla="*/ 77 h 142"/>
                  <a:gd name="T46" fmla="*/ 92 w 171"/>
                  <a:gd name="T47" fmla="*/ 88 h 142"/>
                  <a:gd name="T48" fmla="*/ 92 w 171"/>
                  <a:gd name="T49" fmla="*/ 93 h 142"/>
                  <a:gd name="T50" fmla="*/ 94 w 171"/>
                  <a:gd name="T51" fmla="*/ 94 h 142"/>
                  <a:gd name="T52" fmla="*/ 97 w 171"/>
                  <a:gd name="T53" fmla="*/ 93 h 142"/>
                  <a:gd name="T54" fmla="*/ 108 w 171"/>
                  <a:gd name="T55" fmla="*/ 82 h 142"/>
                  <a:gd name="T56" fmla="*/ 155 w 171"/>
                  <a:gd name="T57" fmla="*/ 69 h 142"/>
                  <a:gd name="T58" fmla="*/ 149 w 171"/>
                  <a:gd name="T59" fmla="*/ 70 h 142"/>
                  <a:gd name="T60" fmla="*/ 140 w 171"/>
                  <a:gd name="T61" fmla="*/ 68 h 142"/>
                  <a:gd name="T62" fmla="*/ 140 w 171"/>
                  <a:gd name="T63" fmla="*/ 127 h 142"/>
                  <a:gd name="T64" fmla="*/ 81 w 171"/>
                  <a:gd name="T65" fmla="*/ 127 h 142"/>
                  <a:gd name="T66" fmla="*/ 81 w 171"/>
                  <a:gd name="T67" fmla="*/ 64 h 142"/>
                  <a:gd name="T68" fmla="*/ 68 w 171"/>
                  <a:gd name="T69" fmla="*/ 70 h 142"/>
                  <a:gd name="T70" fmla="*/ 68 w 171"/>
                  <a:gd name="T71" fmla="*/ 127 h 142"/>
                  <a:gd name="T72" fmla="*/ 31 w 171"/>
                  <a:gd name="T73" fmla="*/ 127 h 142"/>
                  <a:gd name="T74" fmla="*/ 31 w 171"/>
                  <a:gd name="T75" fmla="*/ 68 h 142"/>
                  <a:gd name="T76" fmla="*/ 21 w 171"/>
                  <a:gd name="T77" fmla="*/ 70 h 142"/>
                  <a:gd name="T78" fmla="*/ 16 w 171"/>
                  <a:gd name="T79" fmla="*/ 69 h 142"/>
                  <a:gd name="T80" fmla="*/ 16 w 171"/>
                  <a:gd name="T81" fmla="*/ 127 h 142"/>
                  <a:gd name="T82" fmla="*/ 3 w 171"/>
                  <a:gd name="T83" fmla="*/ 127 h 142"/>
                  <a:gd name="T84" fmla="*/ 3 w 171"/>
                  <a:gd name="T85" fmla="*/ 142 h 142"/>
                  <a:gd name="T86" fmla="*/ 168 w 171"/>
                  <a:gd name="T87" fmla="*/ 142 h 142"/>
                  <a:gd name="T88" fmla="*/ 168 w 171"/>
                  <a:gd name="T89" fmla="*/ 127 h 142"/>
                  <a:gd name="T90" fmla="*/ 155 w 171"/>
                  <a:gd name="T91" fmla="*/ 127 h 142"/>
                  <a:gd name="T92" fmla="*/ 155 w 171"/>
                  <a:gd name="T93" fmla="*/ 69 h 142"/>
                  <a:gd name="T94" fmla="*/ 46 w 171"/>
                  <a:gd name="T95" fmla="*/ 96 h 142"/>
                  <a:gd name="T96" fmla="*/ 53 w 171"/>
                  <a:gd name="T97" fmla="*/ 103 h 142"/>
                  <a:gd name="T98" fmla="*/ 60 w 171"/>
                  <a:gd name="T99" fmla="*/ 96 h 142"/>
                  <a:gd name="T100" fmla="*/ 53 w 171"/>
                  <a:gd name="T101" fmla="*/ 88 h 142"/>
                  <a:gd name="T102" fmla="*/ 46 w 171"/>
                  <a:gd name="T103" fmla="*/ 96 h 142"/>
                  <a:gd name="T104" fmla="*/ 116 w 171"/>
                  <a:gd name="T105" fmla="*/ 115 h 142"/>
                  <a:gd name="T106" fmla="*/ 118 w 171"/>
                  <a:gd name="T107" fmla="*/ 114 h 142"/>
                  <a:gd name="T108" fmla="*/ 129 w 171"/>
                  <a:gd name="T109" fmla="*/ 104 h 142"/>
                  <a:gd name="T110" fmla="*/ 129 w 171"/>
                  <a:gd name="T111" fmla="*/ 99 h 142"/>
                  <a:gd name="T112" fmla="*/ 124 w 171"/>
                  <a:gd name="T113" fmla="*/ 99 h 142"/>
                  <a:gd name="T114" fmla="*/ 113 w 171"/>
                  <a:gd name="T115" fmla="*/ 109 h 142"/>
                  <a:gd name="T116" fmla="*/ 113 w 171"/>
                  <a:gd name="T117" fmla="*/ 114 h 142"/>
                  <a:gd name="T118" fmla="*/ 116 w 171"/>
                  <a:gd name="T119" fmla="*/ 115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71" h="142">
                    <a:moveTo>
                      <a:pt x="21" y="63"/>
                    </a:moveTo>
                    <a:cubicBezTo>
                      <a:pt x="33" y="63"/>
                      <a:pt x="43" y="53"/>
                      <a:pt x="43" y="41"/>
                    </a:cubicBezTo>
                    <a:cubicBezTo>
                      <a:pt x="43" y="53"/>
                      <a:pt x="52" y="63"/>
                      <a:pt x="64" y="63"/>
                    </a:cubicBezTo>
                    <a:cubicBezTo>
                      <a:pt x="76" y="63"/>
                      <a:pt x="85" y="53"/>
                      <a:pt x="85" y="41"/>
                    </a:cubicBezTo>
                    <a:cubicBezTo>
                      <a:pt x="85" y="53"/>
                      <a:pt x="95" y="63"/>
                      <a:pt x="107" y="63"/>
                    </a:cubicBezTo>
                    <a:cubicBezTo>
                      <a:pt x="119" y="63"/>
                      <a:pt x="128" y="53"/>
                      <a:pt x="128" y="41"/>
                    </a:cubicBezTo>
                    <a:cubicBezTo>
                      <a:pt x="128" y="53"/>
                      <a:pt x="138" y="63"/>
                      <a:pt x="149" y="63"/>
                    </a:cubicBezTo>
                    <a:cubicBezTo>
                      <a:pt x="161" y="63"/>
                      <a:pt x="171" y="53"/>
                      <a:pt x="171" y="41"/>
                    </a:cubicBezTo>
                    <a:cubicBezTo>
                      <a:pt x="150" y="0"/>
                      <a:pt x="150" y="0"/>
                      <a:pt x="15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53"/>
                      <a:pt x="10" y="63"/>
                      <a:pt x="21" y="63"/>
                    </a:cubicBezTo>
                    <a:close/>
                    <a:moveTo>
                      <a:pt x="98" y="112"/>
                    </a:moveTo>
                    <a:cubicBezTo>
                      <a:pt x="99" y="112"/>
                      <a:pt x="100" y="112"/>
                      <a:pt x="100" y="111"/>
                    </a:cubicBezTo>
                    <a:cubicBezTo>
                      <a:pt x="126" y="86"/>
                      <a:pt x="126" y="86"/>
                      <a:pt x="126" y="86"/>
                    </a:cubicBezTo>
                    <a:cubicBezTo>
                      <a:pt x="127" y="84"/>
                      <a:pt x="127" y="82"/>
                      <a:pt x="126" y="81"/>
                    </a:cubicBezTo>
                    <a:cubicBezTo>
                      <a:pt x="124" y="79"/>
                      <a:pt x="122" y="79"/>
                      <a:pt x="120" y="81"/>
                    </a:cubicBezTo>
                    <a:cubicBezTo>
                      <a:pt x="95" y="106"/>
                      <a:pt x="95" y="106"/>
                      <a:pt x="95" y="106"/>
                    </a:cubicBezTo>
                    <a:cubicBezTo>
                      <a:pt x="94" y="107"/>
                      <a:pt x="94" y="110"/>
                      <a:pt x="95" y="111"/>
                    </a:cubicBezTo>
                    <a:cubicBezTo>
                      <a:pt x="96" y="112"/>
                      <a:pt x="97" y="112"/>
                      <a:pt x="98" y="112"/>
                    </a:cubicBezTo>
                    <a:close/>
                    <a:moveTo>
                      <a:pt x="108" y="82"/>
                    </a:moveTo>
                    <a:cubicBezTo>
                      <a:pt x="109" y="81"/>
                      <a:pt x="109" y="79"/>
                      <a:pt x="108" y="77"/>
                    </a:cubicBezTo>
                    <a:cubicBezTo>
                      <a:pt x="106" y="76"/>
                      <a:pt x="104" y="76"/>
                      <a:pt x="103" y="77"/>
                    </a:cubicBezTo>
                    <a:cubicBezTo>
                      <a:pt x="92" y="88"/>
                      <a:pt x="92" y="88"/>
                      <a:pt x="92" y="88"/>
                    </a:cubicBezTo>
                    <a:cubicBezTo>
                      <a:pt x="91" y="89"/>
                      <a:pt x="91" y="92"/>
                      <a:pt x="92" y="93"/>
                    </a:cubicBezTo>
                    <a:cubicBezTo>
                      <a:pt x="93" y="94"/>
                      <a:pt x="94" y="94"/>
                      <a:pt x="94" y="94"/>
                    </a:cubicBezTo>
                    <a:cubicBezTo>
                      <a:pt x="95" y="94"/>
                      <a:pt x="96" y="94"/>
                      <a:pt x="97" y="93"/>
                    </a:cubicBezTo>
                    <a:lnTo>
                      <a:pt x="108" y="82"/>
                    </a:lnTo>
                    <a:close/>
                    <a:moveTo>
                      <a:pt x="155" y="69"/>
                    </a:moveTo>
                    <a:cubicBezTo>
                      <a:pt x="153" y="70"/>
                      <a:pt x="151" y="70"/>
                      <a:pt x="149" y="70"/>
                    </a:cubicBezTo>
                    <a:cubicBezTo>
                      <a:pt x="146" y="70"/>
                      <a:pt x="143" y="69"/>
                      <a:pt x="140" y="68"/>
                    </a:cubicBezTo>
                    <a:cubicBezTo>
                      <a:pt x="140" y="127"/>
                      <a:pt x="140" y="127"/>
                      <a:pt x="140" y="127"/>
                    </a:cubicBezTo>
                    <a:cubicBezTo>
                      <a:pt x="81" y="127"/>
                      <a:pt x="81" y="127"/>
                      <a:pt x="81" y="127"/>
                    </a:cubicBezTo>
                    <a:cubicBezTo>
                      <a:pt x="81" y="64"/>
                      <a:pt x="81" y="64"/>
                      <a:pt x="81" y="64"/>
                    </a:cubicBezTo>
                    <a:cubicBezTo>
                      <a:pt x="77" y="67"/>
                      <a:pt x="73" y="69"/>
                      <a:pt x="68" y="70"/>
                    </a:cubicBezTo>
                    <a:cubicBezTo>
                      <a:pt x="68" y="127"/>
                      <a:pt x="68" y="127"/>
                      <a:pt x="68" y="127"/>
                    </a:cubicBezTo>
                    <a:cubicBezTo>
                      <a:pt x="31" y="127"/>
                      <a:pt x="31" y="127"/>
                      <a:pt x="31" y="127"/>
                    </a:cubicBezTo>
                    <a:cubicBezTo>
                      <a:pt x="31" y="68"/>
                      <a:pt x="31" y="68"/>
                      <a:pt x="31" y="68"/>
                    </a:cubicBezTo>
                    <a:cubicBezTo>
                      <a:pt x="28" y="69"/>
                      <a:pt x="25" y="70"/>
                      <a:pt x="21" y="70"/>
                    </a:cubicBezTo>
                    <a:cubicBezTo>
                      <a:pt x="20" y="70"/>
                      <a:pt x="18" y="70"/>
                      <a:pt x="16" y="69"/>
                    </a:cubicBezTo>
                    <a:cubicBezTo>
                      <a:pt x="16" y="127"/>
                      <a:pt x="16" y="127"/>
                      <a:pt x="16" y="127"/>
                    </a:cubicBezTo>
                    <a:cubicBezTo>
                      <a:pt x="3" y="127"/>
                      <a:pt x="3" y="127"/>
                      <a:pt x="3" y="127"/>
                    </a:cubicBezTo>
                    <a:cubicBezTo>
                      <a:pt x="3" y="142"/>
                      <a:pt x="3" y="142"/>
                      <a:pt x="3" y="142"/>
                    </a:cubicBezTo>
                    <a:cubicBezTo>
                      <a:pt x="168" y="142"/>
                      <a:pt x="168" y="142"/>
                      <a:pt x="168" y="142"/>
                    </a:cubicBezTo>
                    <a:cubicBezTo>
                      <a:pt x="168" y="127"/>
                      <a:pt x="168" y="127"/>
                      <a:pt x="168" y="127"/>
                    </a:cubicBezTo>
                    <a:cubicBezTo>
                      <a:pt x="155" y="127"/>
                      <a:pt x="155" y="127"/>
                      <a:pt x="155" y="127"/>
                    </a:cubicBezTo>
                    <a:lnTo>
                      <a:pt x="155" y="69"/>
                    </a:lnTo>
                    <a:close/>
                    <a:moveTo>
                      <a:pt x="46" y="96"/>
                    </a:moveTo>
                    <a:cubicBezTo>
                      <a:pt x="46" y="100"/>
                      <a:pt x="49" y="103"/>
                      <a:pt x="53" y="103"/>
                    </a:cubicBezTo>
                    <a:cubicBezTo>
                      <a:pt x="57" y="103"/>
                      <a:pt x="60" y="100"/>
                      <a:pt x="60" y="96"/>
                    </a:cubicBezTo>
                    <a:cubicBezTo>
                      <a:pt x="60" y="92"/>
                      <a:pt x="57" y="88"/>
                      <a:pt x="53" y="88"/>
                    </a:cubicBezTo>
                    <a:cubicBezTo>
                      <a:pt x="49" y="88"/>
                      <a:pt x="46" y="92"/>
                      <a:pt x="46" y="96"/>
                    </a:cubicBezTo>
                    <a:close/>
                    <a:moveTo>
                      <a:pt x="116" y="115"/>
                    </a:moveTo>
                    <a:cubicBezTo>
                      <a:pt x="117" y="115"/>
                      <a:pt x="118" y="115"/>
                      <a:pt x="118" y="114"/>
                    </a:cubicBezTo>
                    <a:cubicBezTo>
                      <a:pt x="129" y="104"/>
                      <a:pt x="129" y="104"/>
                      <a:pt x="129" y="104"/>
                    </a:cubicBezTo>
                    <a:cubicBezTo>
                      <a:pt x="130" y="102"/>
                      <a:pt x="130" y="100"/>
                      <a:pt x="129" y="99"/>
                    </a:cubicBezTo>
                    <a:cubicBezTo>
                      <a:pt x="128" y="97"/>
                      <a:pt x="125" y="97"/>
                      <a:pt x="124" y="99"/>
                    </a:cubicBezTo>
                    <a:cubicBezTo>
                      <a:pt x="113" y="109"/>
                      <a:pt x="113" y="109"/>
                      <a:pt x="113" y="109"/>
                    </a:cubicBezTo>
                    <a:cubicBezTo>
                      <a:pt x="112" y="111"/>
                      <a:pt x="112" y="113"/>
                      <a:pt x="113" y="114"/>
                    </a:cubicBezTo>
                    <a:cubicBezTo>
                      <a:pt x="114" y="115"/>
                      <a:pt x="115" y="115"/>
                      <a:pt x="116" y="115"/>
                    </a:cubicBezTo>
                    <a:close/>
                  </a:path>
                </a:pathLst>
              </a:custGeom>
              <a:solidFill>
                <a:srgbClr val="332F67"/>
              </a:solidFill>
              <a:ln>
                <a:noFill/>
              </a:ln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pPr algn="l" eaLnBrk="0" fontAlgn="base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350" kern="0" dirty="0">
                  <a:solidFill>
                    <a:sysClr val="windowText" lastClr="000000"/>
                  </a:solidFill>
                  <a:latin typeface="ＭＳ Ｐゴシック" panose="020B0600070205080204" pitchFamily="50" charset="-128"/>
                </a:endParaRPr>
              </a:p>
            </p:txBody>
          </p:sp>
          <p:sp>
            <p:nvSpPr>
              <p:cNvPr id="110" name="Freeform 103"/>
              <p:cNvSpPr>
                <a:spLocks noEditPoints="1"/>
              </p:cNvSpPr>
              <p:nvPr/>
            </p:nvSpPr>
            <p:spPr bwMode="gray">
              <a:xfrm>
                <a:off x="5120482" y="1799341"/>
                <a:ext cx="308052" cy="278820"/>
              </a:xfrm>
              <a:custGeom>
                <a:avLst/>
                <a:gdLst>
                  <a:gd name="T0" fmla="*/ 34 w 2402"/>
                  <a:gd name="T1" fmla="*/ 686 h 2173"/>
                  <a:gd name="T2" fmla="*/ 647 w 2402"/>
                  <a:gd name="T3" fmla="*/ 36 h 2173"/>
                  <a:gd name="T4" fmla="*/ 1755 w 2402"/>
                  <a:gd name="T5" fmla="*/ 32 h 2173"/>
                  <a:gd name="T6" fmla="*/ 2367 w 2402"/>
                  <a:gd name="T7" fmla="*/ 686 h 2173"/>
                  <a:gd name="T8" fmla="*/ 2366 w 2402"/>
                  <a:gd name="T9" fmla="*/ 2172 h 2173"/>
                  <a:gd name="T10" fmla="*/ 1636 w 2402"/>
                  <a:gd name="T11" fmla="*/ 1816 h 2173"/>
                  <a:gd name="T12" fmla="*/ 785 w 2402"/>
                  <a:gd name="T13" fmla="*/ 1816 h 2173"/>
                  <a:gd name="T14" fmla="*/ 31 w 2402"/>
                  <a:gd name="T15" fmla="*/ 2172 h 2173"/>
                  <a:gd name="T16" fmla="*/ 1365 w 2402"/>
                  <a:gd name="T17" fmla="*/ 392 h 2173"/>
                  <a:gd name="T18" fmla="*/ 1291 w 2402"/>
                  <a:gd name="T19" fmla="*/ 200 h 2173"/>
                  <a:gd name="T20" fmla="*/ 1245 w 2402"/>
                  <a:gd name="T21" fmla="*/ 342 h 2173"/>
                  <a:gd name="T22" fmla="*/ 1101 w 2402"/>
                  <a:gd name="T23" fmla="*/ 226 h 2173"/>
                  <a:gd name="T24" fmla="*/ 1003 w 2402"/>
                  <a:gd name="T25" fmla="*/ 228 h 2173"/>
                  <a:gd name="T26" fmla="*/ 1101 w 2402"/>
                  <a:gd name="T27" fmla="*/ 558 h 2173"/>
                  <a:gd name="T28" fmla="*/ 1247 w 2402"/>
                  <a:gd name="T29" fmla="*/ 430 h 2173"/>
                  <a:gd name="T30" fmla="*/ 1339 w 2402"/>
                  <a:gd name="T31" fmla="*/ 583 h 2173"/>
                  <a:gd name="T32" fmla="*/ 341 w 2402"/>
                  <a:gd name="T33" fmla="*/ 1196 h 2173"/>
                  <a:gd name="T34" fmla="*/ 473 w 2402"/>
                  <a:gd name="T35" fmla="*/ 1000 h 2173"/>
                  <a:gd name="T36" fmla="*/ 214 w 2402"/>
                  <a:gd name="T37" fmla="*/ 998 h 2173"/>
                  <a:gd name="T38" fmla="*/ 341 w 2402"/>
                  <a:gd name="T39" fmla="*/ 1196 h 2173"/>
                  <a:gd name="T40" fmla="*/ 907 w 2402"/>
                  <a:gd name="T41" fmla="*/ 1177 h 2173"/>
                  <a:gd name="T42" fmla="*/ 670 w 2402"/>
                  <a:gd name="T43" fmla="*/ 975 h 2173"/>
                  <a:gd name="T44" fmla="*/ 670 w 2402"/>
                  <a:gd name="T45" fmla="*/ 1197 h 2173"/>
                  <a:gd name="T46" fmla="*/ 1749 w 2402"/>
                  <a:gd name="T47" fmla="*/ 1197 h 2173"/>
                  <a:gd name="T48" fmla="*/ 1749 w 2402"/>
                  <a:gd name="T49" fmla="*/ 975 h 2173"/>
                  <a:gd name="T50" fmla="*/ 1514 w 2402"/>
                  <a:gd name="T51" fmla="*/ 1174 h 2173"/>
                  <a:gd name="T52" fmla="*/ 2076 w 2402"/>
                  <a:gd name="T53" fmla="*/ 1196 h 2173"/>
                  <a:gd name="T54" fmla="*/ 2207 w 2402"/>
                  <a:gd name="T55" fmla="*/ 995 h 2173"/>
                  <a:gd name="T56" fmla="*/ 1949 w 2402"/>
                  <a:gd name="T57" fmla="*/ 996 h 2173"/>
                  <a:gd name="T58" fmla="*/ 2076 w 2402"/>
                  <a:gd name="T59" fmla="*/ 1196 h 2173"/>
                  <a:gd name="T60" fmla="*/ 472 w 2402"/>
                  <a:gd name="T61" fmla="*/ 1546 h 2173"/>
                  <a:gd name="T62" fmla="*/ 235 w 2402"/>
                  <a:gd name="T63" fmla="*/ 1344 h 2173"/>
                  <a:gd name="T64" fmla="*/ 236 w 2402"/>
                  <a:gd name="T65" fmla="*/ 1566 h 2173"/>
                  <a:gd name="T66" fmla="*/ 885 w 2402"/>
                  <a:gd name="T67" fmla="*/ 1566 h 2173"/>
                  <a:gd name="T68" fmla="*/ 887 w 2402"/>
                  <a:gd name="T69" fmla="*/ 1344 h 2173"/>
                  <a:gd name="T70" fmla="*/ 649 w 2402"/>
                  <a:gd name="T71" fmla="*/ 1545 h 2173"/>
                  <a:gd name="T72" fmla="*/ 1643 w 2402"/>
                  <a:gd name="T73" fmla="*/ 1565 h 2173"/>
                  <a:gd name="T74" fmla="*/ 1772 w 2402"/>
                  <a:gd name="T75" fmla="*/ 1368 h 2173"/>
                  <a:gd name="T76" fmla="*/ 1514 w 2402"/>
                  <a:gd name="T77" fmla="*/ 1366 h 2173"/>
                  <a:gd name="T78" fmla="*/ 1643 w 2402"/>
                  <a:gd name="T79" fmla="*/ 1565 h 2173"/>
                  <a:gd name="T80" fmla="*/ 2207 w 2402"/>
                  <a:gd name="T81" fmla="*/ 1545 h 2173"/>
                  <a:gd name="T82" fmla="*/ 1971 w 2402"/>
                  <a:gd name="T83" fmla="*/ 1344 h 2173"/>
                  <a:gd name="T84" fmla="*/ 1971 w 2402"/>
                  <a:gd name="T85" fmla="*/ 1566 h 2173"/>
                  <a:gd name="T86" fmla="*/ 449 w 2402"/>
                  <a:gd name="T87" fmla="*/ 1935 h 2173"/>
                  <a:gd name="T88" fmla="*/ 449 w 2402"/>
                  <a:gd name="T89" fmla="*/ 1713 h 2173"/>
                  <a:gd name="T90" fmla="*/ 214 w 2402"/>
                  <a:gd name="T91" fmla="*/ 1912 h 2173"/>
                  <a:gd name="T92" fmla="*/ 2077 w 2402"/>
                  <a:gd name="T93" fmla="*/ 1934 h 2173"/>
                  <a:gd name="T94" fmla="*/ 2207 w 2402"/>
                  <a:gd name="T95" fmla="*/ 1734 h 2173"/>
                  <a:gd name="T96" fmla="*/ 1949 w 2402"/>
                  <a:gd name="T97" fmla="*/ 1735 h 2173"/>
                  <a:gd name="T98" fmla="*/ 2077 w 2402"/>
                  <a:gd name="T99" fmla="*/ 1934 h 2173"/>
                  <a:gd name="T100" fmla="*/ 1338 w 2402"/>
                  <a:gd name="T101" fmla="*/ 1173 h 2173"/>
                  <a:gd name="T102" fmla="*/ 1106 w 2402"/>
                  <a:gd name="T103" fmla="*/ 975 h 2173"/>
                  <a:gd name="T104" fmla="*/ 1107 w 2402"/>
                  <a:gd name="T105" fmla="*/ 1197 h 2173"/>
                  <a:gd name="T106" fmla="*/ 1314 w 2402"/>
                  <a:gd name="T107" fmla="*/ 1566 h 2173"/>
                  <a:gd name="T108" fmla="*/ 1315 w 2402"/>
                  <a:gd name="T109" fmla="*/ 1344 h 2173"/>
                  <a:gd name="T110" fmla="*/ 1083 w 2402"/>
                  <a:gd name="T111" fmla="*/ 1542 h 2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402" h="2173">
                    <a:moveTo>
                      <a:pt x="0" y="1428"/>
                    </a:moveTo>
                    <a:cubicBezTo>
                      <a:pt x="0" y="1192"/>
                      <a:pt x="0" y="957"/>
                      <a:pt x="0" y="721"/>
                    </a:cubicBezTo>
                    <a:cubicBezTo>
                      <a:pt x="0" y="686"/>
                      <a:pt x="0" y="686"/>
                      <a:pt x="34" y="686"/>
                    </a:cubicBezTo>
                    <a:cubicBezTo>
                      <a:pt x="226" y="686"/>
                      <a:pt x="418" y="686"/>
                      <a:pt x="610" y="686"/>
                    </a:cubicBezTo>
                    <a:cubicBezTo>
                      <a:pt x="647" y="686"/>
                      <a:pt x="647" y="686"/>
                      <a:pt x="647" y="650"/>
                    </a:cubicBezTo>
                    <a:cubicBezTo>
                      <a:pt x="647" y="445"/>
                      <a:pt x="647" y="241"/>
                      <a:pt x="647" y="36"/>
                    </a:cubicBezTo>
                    <a:cubicBezTo>
                      <a:pt x="647" y="0"/>
                      <a:pt x="647" y="0"/>
                      <a:pt x="682" y="0"/>
                    </a:cubicBezTo>
                    <a:cubicBezTo>
                      <a:pt x="1028" y="0"/>
                      <a:pt x="1375" y="0"/>
                      <a:pt x="1722" y="0"/>
                    </a:cubicBezTo>
                    <a:cubicBezTo>
                      <a:pt x="1754" y="0"/>
                      <a:pt x="1755" y="0"/>
                      <a:pt x="1755" y="32"/>
                    </a:cubicBezTo>
                    <a:cubicBezTo>
                      <a:pt x="1755" y="239"/>
                      <a:pt x="1755" y="445"/>
                      <a:pt x="1755" y="652"/>
                    </a:cubicBezTo>
                    <a:cubicBezTo>
                      <a:pt x="1755" y="686"/>
                      <a:pt x="1755" y="686"/>
                      <a:pt x="1789" y="686"/>
                    </a:cubicBezTo>
                    <a:cubicBezTo>
                      <a:pt x="1982" y="686"/>
                      <a:pt x="2174" y="686"/>
                      <a:pt x="2367" y="686"/>
                    </a:cubicBezTo>
                    <a:cubicBezTo>
                      <a:pt x="2402" y="686"/>
                      <a:pt x="2402" y="686"/>
                      <a:pt x="2402" y="720"/>
                    </a:cubicBezTo>
                    <a:cubicBezTo>
                      <a:pt x="2402" y="1193"/>
                      <a:pt x="2402" y="1665"/>
                      <a:pt x="2402" y="2137"/>
                    </a:cubicBezTo>
                    <a:cubicBezTo>
                      <a:pt x="2402" y="2172"/>
                      <a:pt x="2402" y="2172"/>
                      <a:pt x="2366" y="2172"/>
                    </a:cubicBezTo>
                    <a:cubicBezTo>
                      <a:pt x="2134" y="2172"/>
                      <a:pt x="1902" y="2172"/>
                      <a:pt x="1669" y="2172"/>
                    </a:cubicBezTo>
                    <a:cubicBezTo>
                      <a:pt x="1637" y="2172"/>
                      <a:pt x="1636" y="2172"/>
                      <a:pt x="1636" y="2140"/>
                    </a:cubicBezTo>
                    <a:cubicBezTo>
                      <a:pt x="1636" y="2032"/>
                      <a:pt x="1636" y="1924"/>
                      <a:pt x="1636" y="1816"/>
                    </a:cubicBezTo>
                    <a:cubicBezTo>
                      <a:pt x="1636" y="1785"/>
                      <a:pt x="1635" y="1784"/>
                      <a:pt x="1604" y="1784"/>
                    </a:cubicBezTo>
                    <a:cubicBezTo>
                      <a:pt x="1342" y="1784"/>
                      <a:pt x="1079" y="1784"/>
                      <a:pt x="817" y="1784"/>
                    </a:cubicBezTo>
                    <a:cubicBezTo>
                      <a:pt x="786" y="1784"/>
                      <a:pt x="785" y="1785"/>
                      <a:pt x="785" y="1816"/>
                    </a:cubicBezTo>
                    <a:cubicBezTo>
                      <a:pt x="785" y="1924"/>
                      <a:pt x="785" y="2033"/>
                      <a:pt x="786" y="2142"/>
                    </a:cubicBezTo>
                    <a:cubicBezTo>
                      <a:pt x="786" y="2166"/>
                      <a:pt x="778" y="2173"/>
                      <a:pt x="754" y="2173"/>
                    </a:cubicBezTo>
                    <a:cubicBezTo>
                      <a:pt x="513" y="2172"/>
                      <a:pt x="272" y="2172"/>
                      <a:pt x="31" y="2172"/>
                    </a:cubicBezTo>
                    <a:cubicBezTo>
                      <a:pt x="1" y="2172"/>
                      <a:pt x="0" y="2171"/>
                      <a:pt x="0" y="2140"/>
                    </a:cubicBezTo>
                    <a:cubicBezTo>
                      <a:pt x="0" y="1902"/>
                      <a:pt x="0" y="1665"/>
                      <a:pt x="0" y="1428"/>
                    </a:cubicBezTo>
                    <a:close/>
                    <a:moveTo>
                      <a:pt x="1365" y="392"/>
                    </a:moveTo>
                    <a:cubicBezTo>
                      <a:pt x="1365" y="336"/>
                      <a:pt x="1365" y="281"/>
                      <a:pt x="1366" y="226"/>
                    </a:cubicBezTo>
                    <a:cubicBezTo>
                      <a:pt x="1366" y="205"/>
                      <a:pt x="1358" y="198"/>
                      <a:pt x="1338" y="199"/>
                    </a:cubicBezTo>
                    <a:cubicBezTo>
                      <a:pt x="1323" y="201"/>
                      <a:pt x="1307" y="200"/>
                      <a:pt x="1291" y="200"/>
                    </a:cubicBezTo>
                    <a:cubicBezTo>
                      <a:pt x="1273" y="199"/>
                      <a:pt x="1268" y="206"/>
                      <a:pt x="1268" y="223"/>
                    </a:cubicBezTo>
                    <a:cubicBezTo>
                      <a:pt x="1269" y="255"/>
                      <a:pt x="1268" y="286"/>
                      <a:pt x="1268" y="318"/>
                    </a:cubicBezTo>
                    <a:cubicBezTo>
                      <a:pt x="1269" y="335"/>
                      <a:pt x="1262" y="342"/>
                      <a:pt x="1245" y="342"/>
                    </a:cubicBezTo>
                    <a:cubicBezTo>
                      <a:pt x="1205" y="341"/>
                      <a:pt x="1165" y="341"/>
                      <a:pt x="1124" y="342"/>
                    </a:cubicBezTo>
                    <a:cubicBezTo>
                      <a:pt x="1108" y="342"/>
                      <a:pt x="1100" y="336"/>
                      <a:pt x="1101" y="318"/>
                    </a:cubicBezTo>
                    <a:cubicBezTo>
                      <a:pt x="1101" y="288"/>
                      <a:pt x="1100" y="257"/>
                      <a:pt x="1101" y="226"/>
                    </a:cubicBezTo>
                    <a:cubicBezTo>
                      <a:pt x="1102" y="205"/>
                      <a:pt x="1094" y="198"/>
                      <a:pt x="1073" y="199"/>
                    </a:cubicBezTo>
                    <a:cubicBezTo>
                      <a:pt x="1059" y="201"/>
                      <a:pt x="1045" y="201"/>
                      <a:pt x="1031" y="199"/>
                    </a:cubicBezTo>
                    <a:cubicBezTo>
                      <a:pt x="1009" y="197"/>
                      <a:pt x="1003" y="207"/>
                      <a:pt x="1003" y="228"/>
                    </a:cubicBezTo>
                    <a:cubicBezTo>
                      <a:pt x="1004" y="323"/>
                      <a:pt x="1003" y="417"/>
                      <a:pt x="1003" y="512"/>
                    </a:cubicBezTo>
                    <a:cubicBezTo>
                      <a:pt x="1003" y="585"/>
                      <a:pt x="1003" y="584"/>
                      <a:pt x="1076" y="583"/>
                    </a:cubicBezTo>
                    <a:cubicBezTo>
                      <a:pt x="1094" y="582"/>
                      <a:pt x="1101" y="576"/>
                      <a:pt x="1101" y="558"/>
                    </a:cubicBezTo>
                    <a:cubicBezTo>
                      <a:pt x="1100" y="522"/>
                      <a:pt x="1101" y="487"/>
                      <a:pt x="1101" y="451"/>
                    </a:cubicBezTo>
                    <a:cubicBezTo>
                      <a:pt x="1100" y="437"/>
                      <a:pt x="1106" y="430"/>
                      <a:pt x="1122" y="430"/>
                    </a:cubicBezTo>
                    <a:cubicBezTo>
                      <a:pt x="1163" y="430"/>
                      <a:pt x="1205" y="431"/>
                      <a:pt x="1247" y="430"/>
                    </a:cubicBezTo>
                    <a:cubicBezTo>
                      <a:pt x="1264" y="430"/>
                      <a:pt x="1269" y="438"/>
                      <a:pt x="1268" y="453"/>
                    </a:cubicBezTo>
                    <a:cubicBezTo>
                      <a:pt x="1268" y="473"/>
                      <a:pt x="1268" y="493"/>
                      <a:pt x="1268" y="512"/>
                    </a:cubicBezTo>
                    <a:cubicBezTo>
                      <a:pt x="1268" y="584"/>
                      <a:pt x="1268" y="583"/>
                      <a:pt x="1339" y="583"/>
                    </a:cubicBezTo>
                    <a:cubicBezTo>
                      <a:pt x="1361" y="583"/>
                      <a:pt x="1366" y="574"/>
                      <a:pt x="1366" y="555"/>
                    </a:cubicBezTo>
                    <a:cubicBezTo>
                      <a:pt x="1365" y="500"/>
                      <a:pt x="1365" y="446"/>
                      <a:pt x="1365" y="392"/>
                    </a:cubicBezTo>
                    <a:close/>
                    <a:moveTo>
                      <a:pt x="341" y="1196"/>
                    </a:moveTo>
                    <a:cubicBezTo>
                      <a:pt x="377" y="1196"/>
                      <a:pt x="412" y="1196"/>
                      <a:pt x="448" y="1197"/>
                    </a:cubicBezTo>
                    <a:cubicBezTo>
                      <a:pt x="465" y="1197"/>
                      <a:pt x="473" y="1192"/>
                      <a:pt x="473" y="1173"/>
                    </a:cubicBezTo>
                    <a:cubicBezTo>
                      <a:pt x="472" y="1115"/>
                      <a:pt x="472" y="1058"/>
                      <a:pt x="473" y="1000"/>
                    </a:cubicBezTo>
                    <a:cubicBezTo>
                      <a:pt x="473" y="982"/>
                      <a:pt x="467" y="974"/>
                      <a:pt x="448" y="975"/>
                    </a:cubicBezTo>
                    <a:cubicBezTo>
                      <a:pt x="378" y="975"/>
                      <a:pt x="308" y="975"/>
                      <a:pt x="238" y="975"/>
                    </a:cubicBezTo>
                    <a:cubicBezTo>
                      <a:pt x="221" y="975"/>
                      <a:pt x="214" y="980"/>
                      <a:pt x="214" y="998"/>
                    </a:cubicBezTo>
                    <a:cubicBezTo>
                      <a:pt x="215" y="1056"/>
                      <a:pt x="215" y="1115"/>
                      <a:pt x="214" y="1173"/>
                    </a:cubicBezTo>
                    <a:cubicBezTo>
                      <a:pt x="214" y="1190"/>
                      <a:pt x="220" y="1197"/>
                      <a:pt x="237" y="1197"/>
                    </a:cubicBezTo>
                    <a:cubicBezTo>
                      <a:pt x="272" y="1196"/>
                      <a:pt x="307" y="1196"/>
                      <a:pt x="341" y="1196"/>
                    </a:cubicBezTo>
                    <a:close/>
                    <a:moveTo>
                      <a:pt x="776" y="1196"/>
                    </a:moveTo>
                    <a:cubicBezTo>
                      <a:pt x="813" y="1196"/>
                      <a:pt x="849" y="1196"/>
                      <a:pt x="885" y="1197"/>
                    </a:cubicBezTo>
                    <a:cubicBezTo>
                      <a:pt x="899" y="1197"/>
                      <a:pt x="907" y="1193"/>
                      <a:pt x="907" y="1177"/>
                    </a:cubicBezTo>
                    <a:cubicBezTo>
                      <a:pt x="907" y="1116"/>
                      <a:pt x="907" y="1055"/>
                      <a:pt x="907" y="995"/>
                    </a:cubicBezTo>
                    <a:cubicBezTo>
                      <a:pt x="907" y="981"/>
                      <a:pt x="901" y="975"/>
                      <a:pt x="887" y="975"/>
                    </a:cubicBezTo>
                    <a:cubicBezTo>
                      <a:pt x="814" y="975"/>
                      <a:pt x="742" y="975"/>
                      <a:pt x="670" y="975"/>
                    </a:cubicBezTo>
                    <a:cubicBezTo>
                      <a:pt x="654" y="975"/>
                      <a:pt x="649" y="981"/>
                      <a:pt x="649" y="996"/>
                    </a:cubicBezTo>
                    <a:cubicBezTo>
                      <a:pt x="649" y="1056"/>
                      <a:pt x="649" y="1116"/>
                      <a:pt x="649" y="1176"/>
                    </a:cubicBezTo>
                    <a:cubicBezTo>
                      <a:pt x="649" y="1191"/>
                      <a:pt x="655" y="1197"/>
                      <a:pt x="670" y="1197"/>
                    </a:cubicBezTo>
                    <a:cubicBezTo>
                      <a:pt x="706" y="1196"/>
                      <a:pt x="741" y="1196"/>
                      <a:pt x="776" y="1196"/>
                    </a:cubicBezTo>
                    <a:close/>
                    <a:moveTo>
                      <a:pt x="1642" y="1196"/>
                    </a:moveTo>
                    <a:cubicBezTo>
                      <a:pt x="1678" y="1196"/>
                      <a:pt x="1713" y="1196"/>
                      <a:pt x="1749" y="1197"/>
                    </a:cubicBezTo>
                    <a:cubicBezTo>
                      <a:pt x="1766" y="1197"/>
                      <a:pt x="1773" y="1191"/>
                      <a:pt x="1772" y="1174"/>
                    </a:cubicBezTo>
                    <a:cubicBezTo>
                      <a:pt x="1772" y="1115"/>
                      <a:pt x="1772" y="1057"/>
                      <a:pt x="1772" y="999"/>
                    </a:cubicBezTo>
                    <a:cubicBezTo>
                      <a:pt x="1773" y="982"/>
                      <a:pt x="1767" y="975"/>
                      <a:pt x="1749" y="975"/>
                    </a:cubicBezTo>
                    <a:cubicBezTo>
                      <a:pt x="1678" y="975"/>
                      <a:pt x="1608" y="975"/>
                      <a:pt x="1537" y="975"/>
                    </a:cubicBezTo>
                    <a:cubicBezTo>
                      <a:pt x="1521" y="975"/>
                      <a:pt x="1514" y="981"/>
                      <a:pt x="1514" y="997"/>
                    </a:cubicBezTo>
                    <a:cubicBezTo>
                      <a:pt x="1515" y="1056"/>
                      <a:pt x="1515" y="1115"/>
                      <a:pt x="1514" y="1174"/>
                    </a:cubicBezTo>
                    <a:cubicBezTo>
                      <a:pt x="1514" y="1190"/>
                      <a:pt x="1520" y="1197"/>
                      <a:pt x="1536" y="1197"/>
                    </a:cubicBezTo>
                    <a:cubicBezTo>
                      <a:pt x="1572" y="1196"/>
                      <a:pt x="1607" y="1196"/>
                      <a:pt x="1642" y="1196"/>
                    </a:cubicBezTo>
                    <a:close/>
                    <a:moveTo>
                      <a:pt x="2076" y="1196"/>
                    </a:moveTo>
                    <a:cubicBezTo>
                      <a:pt x="2112" y="1196"/>
                      <a:pt x="2149" y="1196"/>
                      <a:pt x="2185" y="1197"/>
                    </a:cubicBezTo>
                    <a:cubicBezTo>
                      <a:pt x="2199" y="1197"/>
                      <a:pt x="2207" y="1193"/>
                      <a:pt x="2207" y="1177"/>
                    </a:cubicBezTo>
                    <a:cubicBezTo>
                      <a:pt x="2206" y="1116"/>
                      <a:pt x="2207" y="1055"/>
                      <a:pt x="2207" y="995"/>
                    </a:cubicBezTo>
                    <a:cubicBezTo>
                      <a:pt x="2207" y="981"/>
                      <a:pt x="2201" y="975"/>
                      <a:pt x="2187" y="975"/>
                    </a:cubicBezTo>
                    <a:cubicBezTo>
                      <a:pt x="2114" y="975"/>
                      <a:pt x="2042" y="975"/>
                      <a:pt x="1969" y="975"/>
                    </a:cubicBezTo>
                    <a:cubicBezTo>
                      <a:pt x="1954" y="975"/>
                      <a:pt x="1949" y="981"/>
                      <a:pt x="1949" y="996"/>
                    </a:cubicBezTo>
                    <a:cubicBezTo>
                      <a:pt x="1949" y="1056"/>
                      <a:pt x="1949" y="1116"/>
                      <a:pt x="1949" y="1176"/>
                    </a:cubicBezTo>
                    <a:cubicBezTo>
                      <a:pt x="1949" y="1191"/>
                      <a:pt x="1955" y="1197"/>
                      <a:pt x="1970" y="1197"/>
                    </a:cubicBezTo>
                    <a:cubicBezTo>
                      <a:pt x="2005" y="1196"/>
                      <a:pt x="2041" y="1196"/>
                      <a:pt x="2076" y="1196"/>
                    </a:cubicBezTo>
                    <a:close/>
                    <a:moveTo>
                      <a:pt x="342" y="1565"/>
                    </a:moveTo>
                    <a:cubicBezTo>
                      <a:pt x="378" y="1565"/>
                      <a:pt x="414" y="1565"/>
                      <a:pt x="451" y="1565"/>
                    </a:cubicBezTo>
                    <a:cubicBezTo>
                      <a:pt x="465" y="1566"/>
                      <a:pt x="473" y="1562"/>
                      <a:pt x="472" y="1546"/>
                    </a:cubicBezTo>
                    <a:cubicBezTo>
                      <a:pt x="472" y="1485"/>
                      <a:pt x="472" y="1424"/>
                      <a:pt x="472" y="1364"/>
                    </a:cubicBezTo>
                    <a:cubicBezTo>
                      <a:pt x="472" y="1349"/>
                      <a:pt x="466" y="1344"/>
                      <a:pt x="452" y="1344"/>
                    </a:cubicBezTo>
                    <a:cubicBezTo>
                      <a:pt x="380" y="1344"/>
                      <a:pt x="308" y="1344"/>
                      <a:pt x="235" y="1344"/>
                    </a:cubicBezTo>
                    <a:cubicBezTo>
                      <a:pt x="220" y="1344"/>
                      <a:pt x="214" y="1350"/>
                      <a:pt x="214" y="1365"/>
                    </a:cubicBezTo>
                    <a:cubicBezTo>
                      <a:pt x="215" y="1425"/>
                      <a:pt x="215" y="1485"/>
                      <a:pt x="214" y="1545"/>
                    </a:cubicBezTo>
                    <a:cubicBezTo>
                      <a:pt x="214" y="1560"/>
                      <a:pt x="221" y="1566"/>
                      <a:pt x="236" y="1566"/>
                    </a:cubicBezTo>
                    <a:cubicBezTo>
                      <a:pt x="271" y="1565"/>
                      <a:pt x="306" y="1565"/>
                      <a:pt x="342" y="1565"/>
                    </a:cubicBezTo>
                    <a:close/>
                    <a:moveTo>
                      <a:pt x="776" y="1565"/>
                    </a:moveTo>
                    <a:cubicBezTo>
                      <a:pt x="813" y="1565"/>
                      <a:pt x="849" y="1565"/>
                      <a:pt x="885" y="1566"/>
                    </a:cubicBezTo>
                    <a:cubicBezTo>
                      <a:pt x="899" y="1566"/>
                      <a:pt x="907" y="1562"/>
                      <a:pt x="907" y="1546"/>
                    </a:cubicBezTo>
                    <a:cubicBezTo>
                      <a:pt x="907" y="1485"/>
                      <a:pt x="907" y="1424"/>
                      <a:pt x="907" y="1364"/>
                    </a:cubicBezTo>
                    <a:cubicBezTo>
                      <a:pt x="907" y="1350"/>
                      <a:pt x="901" y="1344"/>
                      <a:pt x="887" y="1344"/>
                    </a:cubicBezTo>
                    <a:cubicBezTo>
                      <a:pt x="814" y="1344"/>
                      <a:pt x="742" y="1344"/>
                      <a:pt x="670" y="1344"/>
                    </a:cubicBezTo>
                    <a:cubicBezTo>
                      <a:pt x="654" y="1344"/>
                      <a:pt x="649" y="1350"/>
                      <a:pt x="649" y="1365"/>
                    </a:cubicBezTo>
                    <a:cubicBezTo>
                      <a:pt x="649" y="1425"/>
                      <a:pt x="649" y="1485"/>
                      <a:pt x="649" y="1545"/>
                    </a:cubicBezTo>
                    <a:cubicBezTo>
                      <a:pt x="649" y="1560"/>
                      <a:pt x="655" y="1566"/>
                      <a:pt x="670" y="1566"/>
                    </a:cubicBezTo>
                    <a:cubicBezTo>
                      <a:pt x="706" y="1565"/>
                      <a:pt x="741" y="1565"/>
                      <a:pt x="776" y="1565"/>
                    </a:cubicBezTo>
                    <a:close/>
                    <a:moveTo>
                      <a:pt x="1643" y="1565"/>
                    </a:moveTo>
                    <a:cubicBezTo>
                      <a:pt x="1678" y="1565"/>
                      <a:pt x="1713" y="1565"/>
                      <a:pt x="1749" y="1566"/>
                    </a:cubicBezTo>
                    <a:cubicBezTo>
                      <a:pt x="1766" y="1566"/>
                      <a:pt x="1773" y="1560"/>
                      <a:pt x="1772" y="1543"/>
                    </a:cubicBezTo>
                    <a:cubicBezTo>
                      <a:pt x="1772" y="1484"/>
                      <a:pt x="1772" y="1426"/>
                      <a:pt x="1772" y="1368"/>
                    </a:cubicBezTo>
                    <a:cubicBezTo>
                      <a:pt x="1773" y="1351"/>
                      <a:pt x="1767" y="1344"/>
                      <a:pt x="1749" y="1344"/>
                    </a:cubicBezTo>
                    <a:cubicBezTo>
                      <a:pt x="1678" y="1344"/>
                      <a:pt x="1608" y="1344"/>
                      <a:pt x="1537" y="1344"/>
                    </a:cubicBezTo>
                    <a:cubicBezTo>
                      <a:pt x="1521" y="1344"/>
                      <a:pt x="1514" y="1350"/>
                      <a:pt x="1514" y="1366"/>
                    </a:cubicBezTo>
                    <a:cubicBezTo>
                      <a:pt x="1515" y="1425"/>
                      <a:pt x="1515" y="1484"/>
                      <a:pt x="1514" y="1543"/>
                    </a:cubicBezTo>
                    <a:cubicBezTo>
                      <a:pt x="1514" y="1559"/>
                      <a:pt x="1520" y="1566"/>
                      <a:pt x="1536" y="1566"/>
                    </a:cubicBezTo>
                    <a:cubicBezTo>
                      <a:pt x="1572" y="1565"/>
                      <a:pt x="1607" y="1565"/>
                      <a:pt x="1643" y="1565"/>
                    </a:cubicBezTo>
                    <a:close/>
                    <a:moveTo>
                      <a:pt x="2077" y="1565"/>
                    </a:moveTo>
                    <a:cubicBezTo>
                      <a:pt x="2113" y="1565"/>
                      <a:pt x="2149" y="1565"/>
                      <a:pt x="2186" y="1566"/>
                    </a:cubicBezTo>
                    <a:cubicBezTo>
                      <a:pt x="2201" y="1566"/>
                      <a:pt x="2207" y="1560"/>
                      <a:pt x="2207" y="1545"/>
                    </a:cubicBezTo>
                    <a:cubicBezTo>
                      <a:pt x="2206" y="1485"/>
                      <a:pt x="2206" y="1425"/>
                      <a:pt x="2207" y="1365"/>
                    </a:cubicBezTo>
                    <a:cubicBezTo>
                      <a:pt x="2207" y="1350"/>
                      <a:pt x="2201" y="1344"/>
                      <a:pt x="2186" y="1344"/>
                    </a:cubicBezTo>
                    <a:cubicBezTo>
                      <a:pt x="2114" y="1344"/>
                      <a:pt x="2043" y="1344"/>
                      <a:pt x="1971" y="1344"/>
                    </a:cubicBezTo>
                    <a:cubicBezTo>
                      <a:pt x="1955" y="1344"/>
                      <a:pt x="1949" y="1350"/>
                      <a:pt x="1949" y="1366"/>
                    </a:cubicBezTo>
                    <a:cubicBezTo>
                      <a:pt x="1949" y="1425"/>
                      <a:pt x="1949" y="1484"/>
                      <a:pt x="1949" y="1543"/>
                    </a:cubicBezTo>
                    <a:cubicBezTo>
                      <a:pt x="1949" y="1560"/>
                      <a:pt x="1954" y="1566"/>
                      <a:pt x="1971" y="1566"/>
                    </a:cubicBezTo>
                    <a:cubicBezTo>
                      <a:pt x="2006" y="1565"/>
                      <a:pt x="2042" y="1565"/>
                      <a:pt x="2077" y="1565"/>
                    </a:cubicBezTo>
                    <a:close/>
                    <a:moveTo>
                      <a:pt x="343" y="1934"/>
                    </a:moveTo>
                    <a:cubicBezTo>
                      <a:pt x="378" y="1934"/>
                      <a:pt x="414" y="1934"/>
                      <a:pt x="449" y="1935"/>
                    </a:cubicBezTo>
                    <a:cubicBezTo>
                      <a:pt x="466" y="1935"/>
                      <a:pt x="473" y="1929"/>
                      <a:pt x="473" y="1911"/>
                    </a:cubicBezTo>
                    <a:cubicBezTo>
                      <a:pt x="472" y="1853"/>
                      <a:pt x="472" y="1795"/>
                      <a:pt x="473" y="1737"/>
                    </a:cubicBezTo>
                    <a:cubicBezTo>
                      <a:pt x="473" y="1719"/>
                      <a:pt x="466" y="1713"/>
                      <a:pt x="449" y="1713"/>
                    </a:cubicBezTo>
                    <a:cubicBezTo>
                      <a:pt x="378" y="1714"/>
                      <a:pt x="308" y="1714"/>
                      <a:pt x="237" y="1713"/>
                    </a:cubicBezTo>
                    <a:cubicBezTo>
                      <a:pt x="221" y="1713"/>
                      <a:pt x="214" y="1719"/>
                      <a:pt x="214" y="1735"/>
                    </a:cubicBezTo>
                    <a:cubicBezTo>
                      <a:pt x="215" y="1794"/>
                      <a:pt x="215" y="1853"/>
                      <a:pt x="214" y="1912"/>
                    </a:cubicBezTo>
                    <a:cubicBezTo>
                      <a:pt x="214" y="1929"/>
                      <a:pt x="220" y="1935"/>
                      <a:pt x="237" y="1935"/>
                    </a:cubicBezTo>
                    <a:cubicBezTo>
                      <a:pt x="272" y="1934"/>
                      <a:pt x="307" y="1934"/>
                      <a:pt x="343" y="1934"/>
                    </a:cubicBezTo>
                    <a:close/>
                    <a:moveTo>
                      <a:pt x="2077" y="1934"/>
                    </a:moveTo>
                    <a:cubicBezTo>
                      <a:pt x="2113" y="1934"/>
                      <a:pt x="2149" y="1934"/>
                      <a:pt x="2186" y="1934"/>
                    </a:cubicBezTo>
                    <a:cubicBezTo>
                      <a:pt x="2201" y="1935"/>
                      <a:pt x="2207" y="1929"/>
                      <a:pt x="2207" y="1914"/>
                    </a:cubicBezTo>
                    <a:cubicBezTo>
                      <a:pt x="2206" y="1854"/>
                      <a:pt x="2206" y="1794"/>
                      <a:pt x="2207" y="1734"/>
                    </a:cubicBezTo>
                    <a:cubicBezTo>
                      <a:pt x="2207" y="1719"/>
                      <a:pt x="2201" y="1713"/>
                      <a:pt x="2186" y="1713"/>
                    </a:cubicBezTo>
                    <a:cubicBezTo>
                      <a:pt x="2114" y="1714"/>
                      <a:pt x="2043" y="1714"/>
                      <a:pt x="1971" y="1713"/>
                    </a:cubicBezTo>
                    <a:cubicBezTo>
                      <a:pt x="1955" y="1713"/>
                      <a:pt x="1949" y="1719"/>
                      <a:pt x="1949" y="1735"/>
                    </a:cubicBezTo>
                    <a:cubicBezTo>
                      <a:pt x="1949" y="1794"/>
                      <a:pt x="1949" y="1853"/>
                      <a:pt x="1949" y="1912"/>
                    </a:cubicBezTo>
                    <a:cubicBezTo>
                      <a:pt x="1949" y="1929"/>
                      <a:pt x="1955" y="1935"/>
                      <a:pt x="1971" y="1935"/>
                    </a:cubicBezTo>
                    <a:cubicBezTo>
                      <a:pt x="2006" y="1934"/>
                      <a:pt x="2042" y="1934"/>
                      <a:pt x="2077" y="1934"/>
                    </a:cubicBezTo>
                    <a:close/>
                    <a:moveTo>
                      <a:pt x="1208" y="1196"/>
                    </a:moveTo>
                    <a:cubicBezTo>
                      <a:pt x="1244" y="1196"/>
                      <a:pt x="1279" y="1196"/>
                      <a:pt x="1315" y="1197"/>
                    </a:cubicBezTo>
                    <a:cubicBezTo>
                      <a:pt x="1332" y="1197"/>
                      <a:pt x="1338" y="1190"/>
                      <a:pt x="1338" y="1173"/>
                    </a:cubicBezTo>
                    <a:cubicBezTo>
                      <a:pt x="1337" y="1115"/>
                      <a:pt x="1337" y="1056"/>
                      <a:pt x="1338" y="998"/>
                    </a:cubicBezTo>
                    <a:cubicBezTo>
                      <a:pt x="1338" y="981"/>
                      <a:pt x="1331" y="975"/>
                      <a:pt x="1314" y="975"/>
                    </a:cubicBezTo>
                    <a:cubicBezTo>
                      <a:pt x="1245" y="975"/>
                      <a:pt x="1176" y="975"/>
                      <a:pt x="1106" y="975"/>
                    </a:cubicBezTo>
                    <a:cubicBezTo>
                      <a:pt x="1089" y="975"/>
                      <a:pt x="1083" y="982"/>
                      <a:pt x="1083" y="999"/>
                    </a:cubicBezTo>
                    <a:cubicBezTo>
                      <a:pt x="1083" y="1057"/>
                      <a:pt x="1083" y="1115"/>
                      <a:pt x="1083" y="1174"/>
                    </a:cubicBezTo>
                    <a:cubicBezTo>
                      <a:pt x="1083" y="1191"/>
                      <a:pt x="1090" y="1197"/>
                      <a:pt x="1107" y="1197"/>
                    </a:cubicBezTo>
                    <a:cubicBezTo>
                      <a:pt x="1141" y="1196"/>
                      <a:pt x="1175" y="1196"/>
                      <a:pt x="1208" y="1196"/>
                    </a:cubicBezTo>
                    <a:close/>
                    <a:moveTo>
                      <a:pt x="1210" y="1565"/>
                    </a:moveTo>
                    <a:cubicBezTo>
                      <a:pt x="1245" y="1565"/>
                      <a:pt x="1279" y="1565"/>
                      <a:pt x="1314" y="1566"/>
                    </a:cubicBezTo>
                    <a:cubicBezTo>
                      <a:pt x="1331" y="1566"/>
                      <a:pt x="1338" y="1560"/>
                      <a:pt x="1338" y="1543"/>
                    </a:cubicBezTo>
                    <a:cubicBezTo>
                      <a:pt x="1337" y="1484"/>
                      <a:pt x="1337" y="1426"/>
                      <a:pt x="1338" y="1368"/>
                    </a:cubicBezTo>
                    <a:cubicBezTo>
                      <a:pt x="1338" y="1351"/>
                      <a:pt x="1332" y="1344"/>
                      <a:pt x="1315" y="1344"/>
                    </a:cubicBezTo>
                    <a:cubicBezTo>
                      <a:pt x="1245" y="1344"/>
                      <a:pt x="1176" y="1344"/>
                      <a:pt x="1107" y="1344"/>
                    </a:cubicBezTo>
                    <a:cubicBezTo>
                      <a:pt x="1090" y="1344"/>
                      <a:pt x="1083" y="1350"/>
                      <a:pt x="1083" y="1367"/>
                    </a:cubicBezTo>
                    <a:cubicBezTo>
                      <a:pt x="1083" y="1425"/>
                      <a:pt x="1083" y="1484"/>
                      <a:pt x="1083" y="1542"/>
                    </a:cubicBezTo>
                    <a:cubicBezTo>
                      <a:pt x="1083" y="1559"/>
                      <a:pt x="1089" y="1566"/>
                      <a:pt x="1106" y="1566"/>
                    </a:cubicBezTo>
                    <a:cubicBezTo>
                      <a:pt x="1141" y="1565"/>
                      <a:pt x="1176" y="1565"/>
                      <a:pt x="1210" y="1565"/>
                    </a:cubicBezTo>
                    <a:close/>
                  </a:path>
                </a:pathLst>
              </a:custGeom>
              <a:solidFill>
                <a:srgbClr val="332F6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grpSp>
            <p:nvGrpSpPr>
              <p:cNvPr id="111" name="Group 4"/>
              <p:cNvGrpSpPr>
                <a:grpSpLocks noChangeAspect="1"/>
              </p:cNvGrpSpPr>
              <p:nvPr/>
            </p:nvGrpSpPr>
            <p:grpSpPr bwMode="auto">
              <a:xfrm>
                <a:off x="3071987" y="1641374"/>
                <a:ext cx="265653" cy="276071"/>
                <a:chOff x="2744" y="408"/>
                <a:chExt cx="306" cy="318"/>
              </a:xfrm>
              <a:solidFill>
                <a:srgbClr val="332F67">
                  <a:alpha val="40000"/>
                </a:srgbClr>
              </a:solidFill>
            </p:grpSpPr>
            <p:sp>
              <p:nvSpPr>
                <p:cNvPr id="122" name="Freeform 5"/>
                <p:cNvSpPr>
                  <a:spLocks/>
                </p:cNvSpPr>
                <p:nvPr/>
              </p:nvSpPr>
              <p:spPr bwMode="gray">
                <a:xfrm>
                  <a:off x="2756" y="604"/>
                  <a:ext cx="264" cy="122"/>
                </a:xfrm>
                <a:custGeom>
                  <a:avLst/>
                  <a:gdLst>
                    <a:gd name="T0" fmla="*/ 348 w 414"/>
                    <a:gd name="T1" fmla="*/ 103 h 191"/>
                    <a:gd name="T2" fmla="*/ 340 w 414"/>
                    <a:gd name="T3" fmla="*/ 62 h 191"/>
                    <a:gd name="T4" fmla="*/ 214 w 414"/>
                    <a:gd name="T5" fmla="*/ 122 h 191"/>
                    <a:gd name="T6" fmla="*/ 91 w 414"/>
                    <a:gd name="T7" fmla="*/ 65 h 191"/>
                    <a:gd name="T8" fmla="*/ 131 w 414"/>
                    <a:gd name="T9" fmla="*/ 43 h 191"/>
                    <a:gd name="T10" fmla="*/ 22 w 414"/>
                    <a:gd name="T11" fmla="*/ 0 h 191"/>
                    <a:gd name="T12" fmla="*/ 0 w 414"/>
                    <a:gd name="T13" fmla="*/ 115 h 191"/>
                    <a:gd name="T14" fmla="*/ 29 w 414"/>
                    <a:gd name="T15" fmla="*/ 99 h 191"/>
                    <a:gd name="T16" fmla="*/ 214 w 414"/>
                    <a:gd name="T17" fmla="*/ 191 h 191"/>
                    <a:gd name="T18" fmla="*/ 414 w 414"/>
                    <a:gd name="T19" fmla="*/ 77 h 191"/>
                    <a:gd name="T20" fmla="*/ 348 w 414"/>
                    <a:gd name="T21" fmla="*/ 103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14" h="191">
                      <a:moveTo>
                        <a:pt x="348" y="103"/>
                      </a:moveTo>
                      <a:cubicBezTo>
                        <a:pt x="340" y="62"/>
                        <a:pt x="340" y="62"/>
                        <a:pt x="340" y="62"/>
                      </a:cubicBezTo>
                      <a:cubicBezTo>
                        <a:pt x="310" y="99"/>
                        <a:pt x="265" y="122"/>
                        <a:pt x="214" y="122"/>
                      </a:cubicBezTo>
                      <a:cubicBezTo>
                        <a:pt x="165" y="122"/>
                        <a:pt x="120" y="100"/>
                        <a:pt x="91" y="65"/>
                      </a:cubicBezTo>
                      <a:cubicBezTo>
                        <a:pt x="131" y="43"/>
                        <a:pt x="131" y="43"/>
                        <a:pt x="131" y="43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29" y="99"/>
                        <a:pt x="29" y="99"/>
                        <a:pt x="29" y="99"/>
                      </a:cubicBezTo>
                      <a:cubicBezTo>
                        <a:pt x="72" y="155"/>
                        <a:pt x="139" y="191"/>
                        <a:pt x="214" y="191"/>
                      </a:cubicBezTo>
                      <a:cubicBezTo>
                        <a:pt x="299" y="191"/>
                        <a:pt x="373" y="145"/>
                        <a:pt x="414" y="77"/>
                      </a:cubicBezTo>
                      <a:lnTo>
                        <a:pt x="348" y="10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dirty="0"/>
                </a:p>
              </p:txBody>
            </p:sp>
            <p:sp>
              <p:nvSpPr>
                <p:cNvPr id="123" name="Freeform 6"/>
                <p:cNvSpPr>
                  <a:spLocks/>
                </p:cNvSpPr>
                <p:nvPr/>
              </p:nvSpPr>
              <p:spPr bwMode="gray">
                <a:xfrm>
                  <a:off x="2902" y="430"/>
                  <a:ext cx="148" cy="233"/>
                </a:xfrm>
                <a:custGeom>
                  <a:avLst/>
                  <a:gdLst>
                    <a:gd name="T0" fmla="*/ 204 w 232"/>
                    <a:gd name="T1" fmla="*/ 307 h 366"/>
                    <a:gd name="T2" fmla="*/ 216 w 232"/>
                    <a:gd name="T3" fmla="*/ 232 h 366"/>
                    <a:gd name="T4" fmla="*/ 0 w 232"/>
                    <a:gd name="T5" fmla="*/ 0 h 366"/>
                    <a:gd name="T6" fmla="*/ 48 w 232"/>
                    <a:gd name="T7" fmla="*/ 40 h 366"/>
                    <a:gd name="T8" fmla="*/ 11 w 232"/>
                    <a:gd name="T9" fmla="*/ 71 h 366"/>
                    <a:gd name="T10" fmla="*/ 147 w 232"/>
                    <a:gd name="T11" fmla="*/ 232 h 366"/>
                    <a:gd name="T12" fmla="*/ 142 w 232"/>
                    <a:gd name="T13" fmla="*/ 273 h 366"/>
                    <a:gd name="T14" fmla="*/ 101 w 232"/>
                    <a:gd name="T15" fmla="*/ 251 h 366"/>
                    <a:gd name="T16" fmla="*/ 124 w 232"/>
                    <a:gd name="T17" fmla="*/ 366 h 366"/>
                    <a:gd name="T18" fmla="*/ 232 w 232"/>
                    <a:gd name="T19" fmla="*/ 322 h 366"/>
                    <a:gd name="T20" fmla="*/ 204 w 232"/>
                    <a:gd name="T21" fmla="*/ 307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32" h="366">
                      <a:moveTo>
                        <a:pt x="204" y="307"/>
                      </a:moveTo>
                      <a:cubicBezTo>
                        <a:pt x="212" y="283"/>
                        <a:pt x="216" y="258"/>
                        <a:pt x="216" y="232"/>
                      </a:cubicBezTo>
                      <a:cubicBezTo>
                        <a:pt x="216" y="109"/>
                        <a:pt x="121" y="8"/>
                        <a:pt x="0" y="0"/>
                      </a:cubicBezTo>
                      <a:cubicBezTo>
                        <a:pt x="48" y="40"/>
                        <a:pt x="48" y="40"/>
                        <a:pt x="48" y="40"/>
                      </a:cubicBezTo>
                      <a:cubicBezTo>
                        <a:pt x="11" y="71"/>
                        <a:pt x="11" y="71"/>
                        <a:pt x="11" y="71"/>
                      </a:cubicBezTo>
                      <a:cubicBezTo>
                        <a:pt x="88" y="84"/>
                        <a:pt x="147" y="151"/>
                        <a:pt x="147" y="232"/>
                      </a:cubicBezTo>
                      <a:cubicBezTo>
                        <a:pt x="147" y="246"/>
                        <a:pt x="145" y="260"/>
                        <a:pt x="142" y="273"/>
                      </a:cubicBezTo>
                      <a:cubicBezTo>
                        <a:pt x="101" y="251"/>
                        <a:pt x="101" y="251"/>
                        <a:pt x="101" y="251"/>
                      </a:cubicBezTo>
                      <a:cubicBezTo>
                        <a:pt x="124" y="366"/>
                        <a:pt x="124" y="366"/>
                        <a:pt x="124" y="366"/>
                      </a:cubicBezTo>
                      <a:cubicBezTo>
                        <a:pt x="232" y="322"/>
                        <a:pt x="232" y="322"/>
                        <a:pt x="232" y="322"/>
                      </a:cubicBezTo>
                      <a:lnTo>
                        <a:pt x="204" y="30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dirty="0"/>
                </a:p>
              </p:txBody>
            </p:sp>
            <p:sp>
              <p:nvSpPr>
                <p:cNvPr id="124" name="Freeform 7"/>
                <p:cNvSpPr>
                  <a:spLocks/>
                </p:cNvSpPr>
                <p:nvPr/>
              </p:nvSpPr>
              <p:spPr bwMode="gray">
                <a:xfrm>
                  <a:off x="2744" y="408"/>
                  <a:ext cx="181" cy="232"/>
                </a:xfrm>
                <a:custGeom>
                  <a:avLst/>
                  <a:gdLst>
                    <a:gd name="T0" fmla="*/ 284 w 284"/>
                    <a:gd name="T1" fmla="*/ 74 h 364"/>
                    <a:gd name="T2" fmla="*/ 195 w 284"/>
                    <a:gd name="T3" fmla="*/ 0 h 364"/>
                    <a:gd name="T4" fmla="*/ 195 w 284"/>
                    <a:gd name="T5" fmla="*/ 37 h 364"/>
                    <a:gd name="T6" fmla="*/ 0 w 284"/>
                    <a:gd name="T7" fmla="*/ 266 h 364"/>
                    <a:gd name="T8" fmla="*/ 22 w 284"/>
                    <a:gd name="T9" fmla="*/ 364 h 364"/>
                    <a:gd name="T10" fmla="*/ 34 w 284"/>
                    <a:gd name="T11" fmla="*/ 297 h 364"/>
                    <a:gd name="T12" fmla="*/ 76 w 284"/>
                    <a:gd name="T13" fmla="*/ 313 h 364"/>
                    <a:gd name="T14" fmla="*/ 69 w 284"/>
                    <a:gd name="T15" fmla="*/ 266 h 364"/>
                    <a:gd name="T16" fmla="*/ 195 w 284"/>
                    <a:gd name="T17" fmla="*/ 107 h 364"/>
                    <a:gd name="T18" fmla="*/ 195 w 284"/>
                    <a:gd name="T19" fmla="*/ 149 h 364"/>
                    <a:gd name="T20" fmla="*/ 284 w 284"/>
                    <a:gd name="T21" fmla="*/ 74 h 3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4" h="364">
                      <a:moveTo>
                        <a:pt x="284" y="74"/>
                      </a:moveTo>
                      <a:cubicBezTo>
                        <a:pt x="195" y="0"/>
                        <a:pt x="195" y="0"/>
                        <a:pt x="195" y="0"/>
                      </a:cubicBezTo>
                      <a:cubicBezTo>
                        <a:pt x="195" y="37"/>
                        <a:pt x="195" y="37"/>
                        <a:pt x="195" y="37"/>
                      </a:cubicBezTo>
                      <a:cubicBezTo>
                        <a:pt x="84" y="55"/>
                        <a:pt x="0" y="150"/>
                        <a:pt x="0" y="266"/>
                      </a:cubicBezTo>
                      <a:cubicBezTo>
                        <a:pt x="0" y="301"/>
                        <a:pt x="8" y="334"/>
                        <a:pt x="22" y="364"/>
                      </a:cubicBezTo>
                      <a:cubicBezTo>
                        <a:pt x="34" y="297"/>
                        <a:pt x="34" y="297"/>
                        <a:pt x="34" y="297"/>
                      </a:cubicBezTo>
                      <a:cubicBezTo>
                        <a:pt x="76" y="313"/>
                        <a:pt x="76" y="313"/>
                        <a:pt x="76" y="313"/>
                      </a:cubicBezTo>
                      <a:cubicBezTo>
                        <a:pt x="71" y="298"/>
                        <a:pt x="69" y="282"/>
                        <a:pt x="69" y="266"/>
                      </a:cubicBezTo>
                      <a:cubicBezTo>
                        <a:pt x="69" y="189"/>
                        <a:pt x="123" y="124"/>
                        <a:pt x="195" y="107"/>
                      </a:cubicBezTo>
                      <a:cubicBezTo>
                        <a:pt x="195" y="149"/>
                        <a:pt x="195" y="149"/>
                        <a:pt x="195" y="149"/>
                      </a:cubicBezTo>
                      <a:lnTo>
                        <a:pt x="284" y="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dirty="0"/>
                </a:p>
              </p:txBody>
            </p:sp>
          </p:grpSp>
          <p:grpSp>
            <p:nvGrpSpPr>
              <p:cNvPr id="112" name="Group 4"/>
              <p:cNvGrpSpPr>
                <a:grpSpLocks noChangeAspect="1"/>
              </p:cNvGrpSpPr>
              <p:nvPr/>
            </p:nvGrpSpPr>
            <p:grpSpPr bwMode="auto">
              <a:xfrm>
                <a:off x="3893654" y="1641374"/>
                <a:ext cx="265653" cy="276071"/>
                <a:chOff x="2744" y="408"/>
                <a:chExt cx="306" cy="318"/>
              </a:xfrm>
              <a:solidFill>
                <a:srgbClr val="332F67">
                  <a:alpha val="40000"/>
                </a:srgbClr>
              </a:solidFill>
            </p:grpSpPr>
            <p:sp>
              <p:nvSpPr>
                <p:cNvPr id="119" name="Freeform 5"/>
                <p:cNvSpPr>
                  <a:spLocks/>
                </p:cNvSpPr>
                <p:nvPr/>
              </p:nvSpPr>
              <p:spPr bwMode="gray">
                <a:xfrm>
                  <a:off x="2756" y="604"/>
                  <a:ext cx="264" cy="122"/>
                </a:xfrm>
                <a:custGeom>
                  <a:avLst/>
                  <a:gdLst>
                    <a:gd name="T0" fmla="*/ 348 w 414"/>
                    <a:gd name="T1" fmla="*/ 103 h 191"/>
                    <a:gd name="T2" fmla="*/ 340 w 414"/>
                    <a:gd name="T3" fmla="*/ 62 h 191"/>
                    <a:gd name="T4" fmla="*/ 214 w 414"/>
                    <a:gd name="T5" fmla="*/ 122 h 191"/>
                    <a:gd name="T6" fmla="*/ 91 w 414"/>
                    <a:gd name="T7" fmla="*/ 65 h 191"/>
                    <a:gd name="T8" fmla="*/ 131 w 414"/>
                    <a:gd name="T9" fmla="*/ 43 h 191"/>
                    <a:gd name="T10" fmla="*/ 22 w 414"/>
                    <a:gd name="T11" fmla="*/ 0 h 191"/>
                    <a:gd name="T12" fmla="*/ 0 w 414"/>
                    <a:gd name="T13" fmla="*/ 115 h 191"/>
                    <a:gd name="T14" fmla="*/ 29 w 414"/>
                    <a:gd name="T15" fmla="*/ 99 h 191"/>
                    <a:gd name="T16" fmla="*/ 214 w 414"/>
                    <a:gd name="T17" fmla="*/ 191 h 191"/>
                    <a:gd name="T18" fmla="*/ 414 w 414"/>
                    <a:gd name="T19" fmla="*/ 77 h 191"/>
                    <a:gd name="T20" fmla="*/ 348 w 414"/>
                    <a:gd name="T21" fmla="*/ 103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14" h="191">
                      <a:moveTo>
                        <a:pt x="348" y="103"/>
                      </a:moveTo>
                      <a:cubicBezTo>
                        <a:pt x="340" y="62"/>
                        <a:pt x="340" y="62"/>
                        <a:pt x="340" y="62"/>
                      </a:cubicBezTo>
                      <a:cubicBezTo>
                        <a:pt x="310" y="99"/>
                        <a:pt x="265" y="122"/>
                        <a:pt x="214" y="122"/>
                      </a:cubicBezTo>
                      <a:cubicBezTo>
                        <a:pt x="165" y="122"/>
                        <a:pt x="120" y="100"/>
                        <a:pt x="91" y="65"/>
                      </a:cubicBezTo>
                      <a:cubicBezTo>
                        <a:pt x="131" y="43"/>
                        <a:pt x="131" y="43"/>
                        <a:pt x="131" y="43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29" y="99"/>
                        <a:pt x="29" y="99"/>
                        <a:pt x="29" y="99"/>
                      </a:cubicBezTo>
                      <a:cubicBezTo>
                        <a:pt x="72" y="155"/>
                        <a:pt x="139" y="191"/>
                        <a:pt x="214" y="191"/>
                      </a:cubicBezTo>
                      <a:cubicBezTo>
                        <a:pt x="299" y="191"/>
                        <a:pt x="373" y="145"/>
                        <a:pt x="414" y="77"/>
                      </a:cubicBezTo>
                      <a:lnTo>
                        <a:pt x="348" y="10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dirty="0"/>
                </a:p>
              </p:txBody>
            </p:sp>
            <p:sp>
              <p:nvSpPr>
                <p:cNvPr id="120" name="Freeform 6"/>
                <p:cNvSpPr>
                  <a:spLocks/>
                </p:cNvSpPr>
                <p:nvPr/>
              </p:nvSpPr>
              <p:spPr bwMode="gray">
                <a:xfrm>
                  <a:off x="2902" y="430"/>
                  <a:ext cx="148" cy="233"/>
                </a:xfrm>
                <a:custGeom>
                  <a:avLst/>
                  <a:gdLst>
                    <a:gd name="T0" fmla="*/ 204 w 232"/>
                    <a:gd name="T1" fmla="*/ 307 h 366"/>
                    <a:gd name="T2" fmla="*/ 216 w 232"/>
                    <a:gd name="T3" fmla="*/ 232 h 366"/>
                    <a:gd name="T4" fmla="*/ 0 w 232"/>
                    <a:gd name="T5" fmla="*/ 0 h 366"/>
                    <a:gd name="T6" fmla="*/ 48 w 232"/>
                    <a:gd name="T7" fmla="*/ 40 h 366"/>
                    <a:gd name="T8" fmla="*/ 11 w 232"/>
                    <a:gd name="T9" fmla="*/ 71 h 366"/>
                    <a:gd name="T10" fmla="*/ 147 w 232"/>
                    <a:gd name="T11" fmla="*/ 232 h 366"/>
                    <a:gd name="T12" fmla="*/ 142 w 232"/>
                    <a:gd name="T13" fmla="*/ 273 h 366"/>
                    <a:gd name="T14" fmla="*/ 101 w 232"/>
                    <a:gd name="T15" fmla="*/ 251 h 366"/>
                    <a:gd name="T16" fmla="*/ 124 w 232"/>
                    <a:gd name="T17" fmla="*/ 366 h 366"/>
                    <a:gd name="T18" fmla="*/ 232 w 232"/>
                    <a:gd name="T19" fmla="*/ 322 h 366"/>
                    <a:gd name="T20" fmla="*/ 204 w 232"/>
                    <a:gd name="T21" fmla="*/ 307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32" h="366">
                      <a:moveTo>
                        <a:pt x="204" y="307"/>
                      </a:moveTo>
                      <a:cubicBezTo>
                        <a:pt x="212" y="283"/>
                        <a:pt x="216" y="258"/>
                        <a:pt x="216" y="232"/>
                      </a:cubicBezTo>
                      <a:cubicBezTo>
                        <a:pt x="216" y="109"/>
                        <a:pt x="121" y="8"/>
                        <a:pt x="0" y="0"/>
                      </a:cubicBezTo>
                      <a:cubicBezTo>
                        <a:pt x="48" y="40"/>
                        <a:pt x="48" y="40"/>
                        <a:pt x="48" y="40"/>
                      </a:cubicBezTo>
                      <a:cubicBezTo>
                        <a:pt x="11" y="71"/>
                        <a:pt x="11" y="71"/>
                        <a:pt x="11" y="71"/>
                      </a:cubicBezTo>
                      <a:cubicBezTo>
                        <a:pt x="88" y="84"/>
                        <a:pt x="147" y="151"/>
                        <a:pt x="147" y="232"/>
                      </a:cubicBezTo>
                      <a:cubicBezTo>
                        <a:pt x="147" y="246"/>
                        <a:pt x="145" y="260"/>
                        <a:pt x="142" y="273"/>
                      </a:cubicBezTo>
                      <a:cubicBezTo>
                        <a:pt x="101" y="251"/>
                        <a:pt x="101" y="251"/>
                        <a:pt x="101" y="251"/>
                      </a:cubicBezTo>
                      <a:cubicBezTo>
                        <a:pt x="124" y="366"/>
                        <a:pt x="124" y="366"/>
                        <a:pt x="124" y="366"/>
                      </a:cubicBezTo>
                      <a:cubicBezTo>
                        <a:pt x="232" y="322"/>
                        <a:pt x="232" y="322"/>
                        <a:pt x="232" y="322"/>
                      </a:cubicBezTo>
                      <a:lnTo>
                        <a:pt x="204" y="30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dirty="0"/>
                </a:p>
              </p:txBody>
            </p:sp>
            <p:sp>
              <p:nvSpPr>
                <p:cNvPr id="121" name="Freeform 7"/>
                <p:cNvSpPr>
                  <a:spLocks/>
                </p:cNvSpPr>
                <p:nvPr/>
              </p:nvSpPr>
              <p:spPr bwMode="gray">
                <a:xfrm>
                  <a:off x="2744" y="408"/>
                  <a:ext cx="181" cy="232"/>
                </a:xfrm>
                <a:custGeom>
                  <a:avLst/>
                  <a:gdLst>
                    <a:gd name="T0" fmla="*/ 284 w 284"/>
                    <a:gd name="T1" fmla="*/ 74 h 364"/>
                    <a:gd name="T2" fmla="*/ 195 w 284"/>
                    <a:gd name="T3" fmla="*/ 0 h 364"/>
                    <a:gd name="T4" fmla="*/ 195 w 284"/>
                    <a:gd name="T5" fmla="*/ 37 h 364"/>
                    <a:gd name="T6" fmla="*/ 0 w 284"/>
                    <a:gd name="T7" fmla="*/ 266 h 364"/>
                    <a:gd name="T8" fmla="*/ 22 w 284"/>
                    <a:gd name="T9" fmla="*/ 364 h 364"/>
                    <a:gd name="T10" fmla="*/ 34 w 284"/>
                    <a:gd name="T11" fmla="*/ 297 h 364"/>
                    <a:gd name="T12" fmla="*/ 76 w 284"/>
                    <a:gd name="T13" fmla="*/ 313 h 364"/>
                    <a:gd name="T14" fmla="*/ 69 w 284"/>
                    <a:gd name="T15" fmla="*/ 266 h 364"/>
                    <a:gd name="T16" fmla="*/ 195 w 284"/>
                    <a:gd name="T17" fmla="*/ 107 h 364"/>
                    <a:gd name="T18" fmla="*/ 195 w 284"/>
                    <a:gd name="T19" fmla="*/ 149 h 364"/>
                    <a:gd name="T20" fmla="*/ 284 w 284"/>
                    <a:gd name="T21" fmla="*/ 74 h 3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4" h="364">
                      <a:moveTo>
                        <a:pt x="284" y="74"/>
                      </a:moveTo>
                      <a:cubicBezTo>
                        <a:pt x="195" y="0"/>
                        <a:pt x="195" y="0"/>
                        <a:pt x="195" y="0"/>
                      </a:cubicBezTo>
                      <a:cubicBezTo>
                        <a:pt x="195" y="37"/>
                        <a:pt x="195" y="37"/>
                        <a:pt x="195" y="37"/>
                      </a:cubicBezTo>
                      <a:cubicBezTo>
                        <a:pt x="84" y="55"/>
                        <a:pt x="0" y="150"/>
                        <a:pt x="0" y="266"/>
                      </a:cubicBezTo>
                      <a:cubicBezTo>
                        <a:pt x="0" y="301"/>
                        <a:pt x="8" y="334"/>
                        <a:pt x="22" y="364"/>
                      </a:cubicBezTo>
                      <a:cubicBezTo>
                        <a:pt x="34" y="297"/>
                        <a:pt x="34" y="297"/>
                        <a:pt x="34" y="297"/>
                      </a:cubicBezTo>
                      <a:cubicBezTo>
                        <a:pt x="76" y="313"/>
                        <a:pt x="76" y="313"/>
                        <a:pt x="76" y="313"/>
                      </a:cubicBezTo>
                      <a:cubicBezTo>
                        <a:pt x="71" y="298"/>
                        <a:pt x="69" y="282"/>
                        <a:pt x="69" y="266"/>
                      </a:cubicBezTo>
                      <a:cubicBezTo>
                        <a:pt x="69" y="189"/>
                        <a:pt x="123" y="124"/>
                        <a:pt x="195" y="107"/>
                      </a:cubicBezTo>
                      <a:cubicBezTo>
                        <a:pt x="195" y="149"/>
                        <a:pt x="195" y="149"/>
                        <a:pt x="195" y="149"/>
                      </a:cubicBezTo>
                      <a:lnTo>
                        <a:pt x="284" y="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dirty="0"/>
                </a:p>
              </p:txBody>
            </p:sp>
          </p:grpSp>
          <p:grpSp>
            <p:nvGrpSpPr>
              <p:cNvPr id="113" name="Group 4"/>
              <p:cNvGrpSpPr>
                <a:grpSpLocks noChangeAspect="1"/>
              </p:cNvGrpSpPr>
              <p:nvPr/>
            </p:nvGrpSpPr>
            <p:grpSpPr bwMode="auto">
              <a:xfrm>
                <a:off x="4715322" y="1641374"/>
                <a:ext cx="265653" cy="276071"/>
                <a:chOff x="2744" y="408"/>
                <a:chExt cx="306" cy="318"/>
              </a:xfrm>
              <a:solidFill>
                <a:srgbClr val="332F67">
                  <a:alpha val="40000"/>
                </a:srgbClr>
              </a:solidFill>
            </p:grpSpPr>
            <p:sp>
              <p:nvSpPr>
                <p:cNvPr id="114" name="Freeform 5"/>
                <p:cNvSpPr>
                  <a:spLocks/>
                </p:cNvSpPr>
                <p:nvPr/>
              </p:nvSpPr>
              <p:spPr bwMode="gray">
                <a:xfrm>
                  <a:off x="2756" y="604"/>
                  <a:ext cx="264" cy="122"/>
                </a:xfrm>
                <a:custGeom>
                  <a:avLst/>
                  <a:gdLst>
                    <a:gd name="T0" fmla="*/ 348 w 414"/>
                    <a:gd name="T1" fmla="*/ 103 h 191"/>
                    <a:gd name="T2" fmla="*/ 340 w 414"/>
                    <a:gd name="T3" fmla="*/ 62 h 191"/>
                    <a:gd name="T4" fmla="*/ 214 w 414"/>
                    <a:gd name="T5" fmla="*/ 122 h 191"/>
                    <a:gd name="T6" fmla="*/ 91 w 414"/>
                    <a:gd name="T7" fmla="*/ 65 h 191"/>
                    <a:gd name="T8" fmla="*/ 131 w 414"/>
                    <a:gd name="T9" fmla="*/ 43 h 191"/>
                    <a:gd name="T10" fmla="*/ 22 w 414"/>
                    <a:gd name="T11" fmla="*/ 0 h 191"/>
                    <a:gd name="T12" fmla="*/ 0 w 414"/>
                    <a:gd name="T13" fmla="*/ 115 h 191"/>
                    <a:gd name="T14" fmla="*/ 29 w 414"/>
                    <a:gd name="T15" fmla="*/ 99 h 191"/>
                    <a:gd name="T16" fmla="*/ 214 w 414"/>
                    <a:gd name="T17" fmla="*/ 191 h 191"/>
                    <a:gd name="T18" fmla="*/ 414 w 414"/>
                    <a:gd name="T19" fmla="*/ 77 h 191"/>
                    <a:gd name="T20" fmla="*/ 348 w 414"/>
                    <a:gd name="T21" fmla="*/ 103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14" h="191">
                      <a:moveTo>
                        <a:pt x="348" y="103"/>
                      </a:moveTo>
                      <a:cubicBezTo>
                        <a:pt x="340" y="62"/>
                        <a:pt x="340" y="62"/>
                        <a:pt x="340" y="62"/>
                      </a:cubicBezTo>
                      <a:cubicBezTo>
                        <a:pt x="310" y="99"/>
                        <a:pt x="265" y="122"/>
                        <a:pt x="214" y="122"/>
                      </a:cubicBezTo>
                      <a:cubicBezTo>
                        <a:pt x="165" y="122"/>
                        <a:pt x="120" y="100"/>
                        <a:pt x="91" y="65"/>
                      </a:cubicBezTo>
                      <a:cubicBezTo>
                        <a:pt x="131" y="43"/>
                        <a:pt x="131" y="43"/>
                        <a:pt x="131" y="43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29" y="99"/>
                        <a:pt x="29" y="99"/>
                        <a:pt x="29" y="99"/>
                      </a:cubicBezTo>
                      <a:cubicBezTo>
                        <a:pt x="72" y="155"/>
                        <a:pt x="139" y="191"/>
                        <a:pt x="214" y="191"/>
                      </a:cubicBezTo>
                      <a:cubicBezTo>
                        <a:pt x="299" y="191"/>
                        <a:pt x="373" y="145"/>
                        <a:pt x="414" y="77"/>
                      </a:cubicBezTo>
                      <a:lnTo>
                        <a:pt x="348" y="10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dirty="0"/>
                </a:p>
              </p:txBody>
            </p:sp>
            <p:sp>
              <p:nvSpPr>
                <p:cNvPr id="115" name="Freeform 6"/>
                <p:cNvSpPr>
                  <a:spLocks/>
                </p:cNvSpPr>
                <p:nvPr/>
              </p:nvSpPr>
              <p:spPr bwMode="gray">
                <a:xfrm>
                  <a:off x="2902" y="430"/>
                  <a:ext cx="148" cy="233"/>
                </a:xfrm>
                <a:custGeom>
                  <a:avLst/>
                  <a:gdLst>
                    <a:gd name="T0" fmla="*/ 204 w 232"/>
                    <a:gd name="T1" fmla="*/ 307 h 366"/>
                    <a:gd name="T2" fmla="*/ 216 w 232"/>
                    <a:gd name="T3" fmla="*/ 232 h 366"/>
                    <a:gd name="T4" fmla="*/ 0 w 232"/>
                    <a:gd name="T5" fmla="*/ 0 h 366"/>
                    <a:gd name="T6" fmla="*/ 48 w 232"/>
                    <a:gd name="T7" fmla="*/ 40 h 366"/>
                    <a:gd name="T8" fmla="*/ 11 w 232"/>
                    <a:gd name="T9" fmla="*/ 71 h 366"/>
                    <a:gd name="T10" fmla="*/ 147 w 232"/>
                    <a:gd name="T11" fmla="*/ 232 h 366"/>
                    <a:gd name="T12" fmla="*/ 142 w 232"/>
                    <a:gd name="T13" fmla="*/ 273 h 366"/>
                    <a:gd name="T14" fmla="*/ 101 w 232"/>
                    <a:gd name="T15" fmla="*/ 251 h 366"/>
                    <a:gd name="T16" fmla="*/ 124 w 232"/>
                    <a:gd name="T17" fmla="*/ 366 h 366"/>
                    <a:gd name="T18" fmla="*/ 232 w 232"/>
                    <a:gd name="T19" fmla="*/ 322 h 366"/>
                    <a:gd name="T20" fmla="*/ 204 w 232"/>
                    <a:gd name="T21" fmla="*/ 307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32" h="366">
                      <a:moveTo>
                        <a:pt x="204" y="307"/>
                      </a:moveTo>
                      <a:cubicBezTo>
                        <a:pt x="212" y="283"/>
                        <a:pt x="216" y="258"/>
                        <a:pt x="216" y="232"/>
                      </a:cubicBezTo>
                      <a:cubicBezTo>
                        <a:pt x="216" y="109"/>
                        <a:pt x="121" y="8"/>
                        <a:pt x="0" y="0"/>
                      </a:cubicBezTo>
                      <a:cubicBezTo>
                        <a:pt x="48" y="40"/>
                        <a:pt x="48" y="40"/>
                        <a:pt x="48" y="40"/>
                      </a:cubicBezTo>
                      <a:cubicBezTo>
                        <a:pt x="11" y="71"/>
                        <a:pt x="11" y="71"/>
                        <a:pt x="11" y="71"/>
                      </a:cubicBezTo>
                      <a:cubicBezTo>
                        <a:pt x="88" y="84"/>
                        <a:pt x="147" y="151"/>
                        <a:pt x="147" y="232"/>
                      </a:cubicBezTo>
                      <a:cubicBezTo>
                        <a:pt x="147" y="246"/>
                        <a:pt x="145" y="260"/>
                        <a:pt x="142" y="273"/>
                      </a:cubicBezTo>
                      <a:cubicBezTo>
                        <a:pt x="101" y="251"/>
                        <a:pt x="101" y="251"/>
                        <a:pt x="101" y="251"/>
                      </a:cubicBezTo>
                      <a:cubicBezTo>
                        <a:pt x="124" y="366"/>
                        <a:pt x="124" y="366"/>
                        <a:pt x="124" y="366"/>
                      </a:cubicBezTo>
                      <a:cubicBezTo>
                        <a:pt x="232" y="322"/>
                        <a:pt x="232" y="322"/>
                        <a:pt x="232" y="322"/>
                      </a:cubicBezTo>
                      <a:lnTo>
                        <a:pt x="204" y="30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dirty="0"/>
                </a:p>
              </p:txBody>
            </p:sp>
            <p:sp>
              <p:nvSpPr>
                <p:cNvPr id="116" name="Freeform 7"/>
                <p:cNvSpPr>
                  <a:spLocks/>
                </p:cNvSpPr>
                <p:nvPr/>
              </p:nvSpPr>
              <p:spPr bwMode="gray">
                <a:xfrm>
                  <a:off x="2744" y="408"/>
                  <a:ext cx="181" cy="232"/>
                </a:xfrm>
                <a:custGeom>
                  <a:avLst/>
                  <a:gdLst>
                    <a:gd name="T0" fmla="*/ 284 w 284"/>
                    <a:gd name="T1" fmla="*/ 74 h 364"/>
                    <a:gd name="T2" fmla="*/ 195 w 284"/>
                    <a:gd name="T3" fmla="*/ 0 h 364"/>
                    <a:gd name="T4" fmla="*/ 195 w 284"/>
                    <a:gd name="T5" fmla="*/ 37 h 364"/>
                    <a:gd name="T6" fmla="*/ 0 w 284"/>
                    <a:gd name="T7" fmla="*/ 266 h 364"/>
                    <a:gd name="T8" fmla="*/ 22 w 284"/>
                    <a:gd name="T9" fmla="*/ 364 h 364"/>
                    <a:gd name="T10" fmla="*/ 34 w 284"/>
                    <a:gd name="T11" fmla="*/ 297 h 364"/>
                    <a:gd name="T12" fmla="*/ 76 w 284"/>
                    <a:gd name="T13" fmla="*/ 313 h 364"/>
                    <a:gd name="T14" fmla="*/ 69 w 284"/>
                    <a:gd name="T15" fmla="*/ 266 h 364"/>
                    <a:gd name="T16" fmla="*/ 195 w 284"/>
                    <a:gd name="T17" fmla="*/ 107 h 364"/>
                    <a:gd name="T18" fmla="*/ 195 w 284"/>
                    <a:gd name="T19" fmla="*/ 149 h 364"/>
                    <a:gd name="T20" fmla="*/ 284 w 284"/>
                    <a:gd name="T21" fmla="*/ 74 h 3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4" h="364">
                      <a:moveTo>
                        <a:pt x="284" y="74"/>
                      </a:moveTo>
                      <a:cubicBezTo>
                        <a:pt x="195" y="0"/>
                        <a:pt x="195" y="0"/>
                        <a:pt x="195" y="0"/>
                      </a:cubicBezTo>
                      <a:cubicBezTo>
                        <a:pt x="195" y="37"/>
                        <a:pt x="195" y="37"/>
                        <a:pt x="195" y="37"/>
                      </a:cubicBezTo>
                      <a:cubicBezTo>
                        <a:pt x="84" y="55"/>
                        <a:pt x="0" y="150"/>
                        <a:pt x="0" y="266"/>
                      </a:cubicBezTo>
                      <a:cubicBezTo>
                        <a:pt x="0" y="301"/>
                        <a:pt x="8" y="334"/>
                        <a:pt x="22" y="364"/>
                      </a:cubicBezTo>
                      <a:cubicBezTo>
                        <a:pt x="34" y="297"/>
                        <a:pt x="34" y="297"/>
                        <a:pt x="34" y="297"/>
                      </a:cubicBezTo>
                      <a:cubicBezTo>
                        <a:pt x="76" y="313"/>
                        <a:pt x="76" y="313"/>
                        <a:pt x="76" y="313"/>
                      </a:cubicBezTo>
                      <a:cubicBezTo>
                        <a:pt x="71" y="298"/>
                        <a:pt x="69" y="282"/>
                        <a:pt x="69" y="266"/>
                      </a:cubicBezTo>
                      <a:cubicBezTo>
                        <a:pt x="69" y="189"/>
                        <a:pt x="123" y="124"/>
                        <a:pt x="195" y="107"/>
                      </a:cubicBezTo>
                      <a:cubicBezTo>
                        <a:pt x="195" y="149"/>
                        <a:pt x="195" y="149"/>
                        <a:pt x="195" y="149"/>
                      </a:cubicBezTo>
                      <a:lnTo>
                        <a:pt x="284" y="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dirty="0"/>
                </a:p>
              </p:txBody>
            </p:sp>
          </p:grpSp>
        </p:grpSp>
        <p:sp>
          <p:nvSpPr>
            <p:cNvPr id="234" name="テキスト ボックス 233"/>
            <p:cNvSpPr txBox="1"/>
            <p:nvPr/>
          </p:nvSpPr>
          <p:spPr bwMode="gray">
            <a:xfrm>
              <a:off x="2176709" y="2102195"/>
              <a:ext cx="1072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ja-JP" sz="1000" dirty="0">
                  <a:solidFill>
                    <a:srgbClr val="332F67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Manufacturing</a:t>
              </a:r>
            </a:p>
          </p:txBody>
        </p:sp>
        <p:sp>
          <p:nvSpPr>
            <p:cNvPr id="235" name="テキスト ボックス 234"/>
            <p:cNvSpPr txBox="1"/>
            <p:nvPr/>
          </p:nvSpPr>
          <p:spPr bwMode="gray">
            <a:xfrm>
              <a:off x="3101000" y="2110946"/>
              <a:ext cx="110158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ja-JP" sz="1000" dirty="0">
                  <a:solidFill>
                    <a:srgbClr val="332F67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Transportation</a:t>
              </a:r>
            </a:p>
          </p:txBody>
        </p:sp>
        <p:sp>
          <p:nvSpPr>
            <p:cNvPr id="236" name="テキスト ボックス 235"/>
            <p:cNvSpPr txBox="1"/>
            <p:nvPr/>
          </p:nvSpPr>
          <p:spPr bwMode="gray">
            <a:xfrm>
              <a:off x="4178442" y="2119368"/>
              <a:ext cx="55015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ja-JP" sz="1050" dirty="0">
                  <a:solidFill>
                    <a:srgbClr val="332F67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Retail</a:t>
              </a:r>
            </a:p>
          </p:txBody>
        </p:sp>
        <p:sp>
          <p:nvSpPr>
            <p:cNvPr id="237" name="テキスト ボックス 236"/>
            <p:cNvSpPr txBox="1"/>
            <p:nvPr/>
          </p:nvSpPr>
          <p:spPr bwMode="gray">
            <a:xfrm>
              <a:off x="4778158" y="2118569"/>
              <a:ext cx="93487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ja-JP" sz="1050" dirty="0">
                  <a:solidFill>
                    <a:srgbClr val="332F67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Health care</a:t>
              </a:r>
            </a:p>
          </p:txBody>
        </p:sp>
      </p:grpSp>
      <p:sp>
        <p:nvSpPr>
          <p:cNvPr id="147" name="フッター プレースホルダー 1"/>
          <p:cNvSpPr>
            <a:spLocks noGrp="1"/>
          </p:cNvSpPr>
          <p:nvPr>
            <p:ph type="ftr" sz="quarter" idx="10"/>
          </p:nvPr>
        </p:nvSpPr>
        <p:spPr>
          <a:xfrm>
            <a:off x="4932365" y="4937129"/>
            <a:ext cx="3960812" cy="201613"/>
          </a:xfrm>
        </p:spPr>
        <p:txBody>
          <a:bodyPr/>
          <a:lstStyle/>
          <a:p>
            <a:pPr>
              <a:defRPr/>
            </a:pPr>
            <a:r>
              <a:rPr lang="en-US" altLang="ja-JP" dirty="0"/>
              <a:t>Copyright 2019 FUJITSU LIMITED</a:t>
            </a:r>
            <a:endParaRPr lang="de-DE" altLang="ja-JP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2809048" y="4054478"/>
            <a:ext cx="2383181" cy="562084"/>
            <a:chOff x="2820895" y="4221195"/>
            <a:chExt cx="2383181" cy="562084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2820895" y="4221195"/>
              <a:ext cx="2383181" cy="562084"/>
              <a:chOff x="2820895" y="4221195"/>
              <a:chExt cx="2383181" cy="562084"/>
            </a:xfrm>
          </p:grpSpPr>
          <p:sp>
            <p:nvSpPr>
              <p:cNvPr id="245" name="円/楕円 244"/>
              <p:cNvSpPr>
                <a:spLocks noChangeAspect="1"/>
              </p:cNvSpPr>
              <p:nvPr/>
            </p:nvSpPr>
            <p:spPr bwMode="gray">
              <a:xfrm>
                <a:off x="2820895" y="4221195"/>
                <a:ext cx="517867" cy="517867"/>
              </a:xfrm>
              <a:prstGeom prst="ellipse">
                <a:avLst/>
              </a:prstGeom>
              <a:solidFill>
                <a:srgbClr val="000000">
                  <a:lumMod val="75000"/>
                  <a:lumOff val="25000"/>
                </a:srgb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127000" dist="63500" dir="5400000" algn="t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none" lIns="91412" tIns="45706" rIns="91412" bIns="45706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l" eaLnBrk="0" fontAlgn="base" hangingPunct="0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350" kern="0" dirty="0">
                  <a:solidFill>
                    <a:sysClr val="windowText" lastClr="000000"/>
                  </a:solidFill>
                  <a:latin typeface="FUJI-新ゴ R" panose="020B0400000000000000" pitchFamily="50" charset="-128"/>
                  <a:ea typeface="FUJI-新ゴ R" panose="020B0400000000000000" pitchFamily="50" charset="-128"/>
                </a:endParaRPr>
              </a:p>
            </p:txBody>
          </p:sp>
          <p:grpSp>
            <p:nvGrpSpPr>
              <p:cNvPr id="246" name="グループ化 245"/>
              <p:cNvGrpSpPr/>
              <p:nvPr/>
            </p:nvGrpSpPr>
            <p:grpSpPr>
              <a:xfrm>
                <a:off x="2941306" y="4314183"/>
                <a:ext cx="286725" cy="322470"/>
                <a:chOff x="1248647" y="4104415"/>
                <a:chExt cx="1232957" cy="1386668"/>
              </a:xfrm>
              <a:solidFill>
                <a:schemeClr val="bg1"/>
              </a:solidFill>
            </p:grpSpPr>
            <p:sp>
              <p:nvSpPr>
                <p:cNvPr id="247" name="Freeform 274"/>
                <p:cNvSpPr>
                  <a:spLocks/>
                </p:cNvSpPr>
                <p:nvPr/>
              </p:nvSpPr>
              <p:spPr bwMode="auto">
                <a:xfrm>
                  <a:off x="1598584" y="4104415"/>
                  <a:ext cx="533082" cy="534718"/>
                </a:xfrm>
                <a:custGeom>
                  <a:avLst/>
                  <a:gdLst>
                    <a:gd name="T0" fmla="*/ 546 w 1094"/>
                    <a:gd name="T1" fmla="*/ 0 h 1095"/>
                    <a:gd name="T2" fmla="*/ 1094 w 1094"/>
                    <a:gd name="T3" fmla="*/ 548 h 1095"/>
                    <a:gd name="T4" fmla="*/ 546 w 1094"/>
                    <a:gd name="T5" fmla="*/ 1095 h 1095"/>
                    <a:gd name="T6" fmla="*/ 0 w 1094"/>
                    <a:gd name="T7" fmla="*/ 548 h 1095"/>
                    <a:gd name="T8" fmla="*/ 546 w 1094"/>
                    <a:gd name="T9" fmla="*/ 0 h 10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94" h="1095">
                      <a:moveTo>
                        <a:pt x="546" y="0"/>
                      </a:moveTo>
                      <a:cubicBezTo>
                        <a:pt x="848" y="0"/>
                        <a:pt x="1094" y="246"/>
                        <a:pt x="1094" y="548"/>
                      </a:cubicBezTo>
                      <a:cubicBezTo>
                        <a:pt x="1094" y="849"/>
                        <a:pt x="849" y="1095"/>
                        <a:pt x="546" y="1095"/>
                      </a:cubicBezTo>
                      <a:cubicBezTo>
                        <a:pt x="244" y="1095"/>
                        <a:pt x="0" y="849"/>
                        <a:pt x="0" y="548"/>
                      </a:cubicBezTo>
                      <a:cubicBezTo>
                        <a:pt x="0" y="246"/>
                        <a:pt x="244" y="0"/>
                        <a:pt x="546" y="0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dirty="0"/>
                </a:p>
              </p:txBody>
            </p:sp>
            <p:sp>
              <p:nvSpPr>
                <p:cNvPr id="248" name="Freeform 275"/>
                <p:cNvSpPr>
                  <a:spLocks/>
                </p:cNvSpPr>
                <p:nvPr/>
              </p:nvSpPr>
              <p:spPr bwMode="auto">
                <a:xfrm>
                  <a:off x="1248647" y="4676742"/>
                  <a:ext cx="1232957" cy="672076"/>
                </a:xfrm>
                <a:custGeom>
                  <a:avLst/>
                  <a:gdLst>
                    <a:gd name="T0" fmla="*/ 0 w 2533"/>
                    <a:gd name="T1" fmla="*/ 662 h 1379"/>
                    <a:gd name="T2" fmla="*/ 624 w 2533"/>
                    <a:gd name="T3" fmla="*/ 96 h 1379"/>
                    <a:gd name="T4" fmla="*/ 1923 w 2533"/>
                    <a:gd name="T5" fmla="*/ 92 h 1379"/>
                    <a:gd name="T6" fmla="*/ 2533 w 2533"/>
                    <a:gd name="T7" fmla="*/ 702 h 1379"/>
                    <a:gd name="T8" fmla="*/ 2531 w 2533"/>
                    <a:gd name="T9" fmla="*/ 1379 h 1379"/>
                    <a:gd name="T10" fmla="*/ 2217 w 2533"/>
                    <a:gd name="T11" fmla="*/ 1379 h 1379"/>
                    <a:gd name="T12" fmla="*/ 2103 w 2533"/>
                    <a:gd name="T13" fmla="*/ 1379 h 1379"/>
                    <a:gd name="T14" fmla="*/ 2103 w 2533"/>
                    <a:gd name="T15" fmla="*/ 1075 h 1379"/>
                    <a:gd name="T16" fmla="*/ 2043 w 2533"/>
                    <a:gd name="T17" fmla="*/ 1015 h 1379"/>
                    <a:gd name="T18" fmla="*/ 2019 w 2533"/>
                    <a:gd name="T19" fmla="*/ 1015 h 1379"/>
                    <a:gd name="T20" fmla="*/ 1959 w 2533"/>
                    <a:gd name="T21" fmla="*/ 1075 h 1379"/>
                    <a:gd name="T22" fmla="*/ 1959 w 2533"/>
                    <a:gd name="T23" fmla="*/ 1379 h 1379"/>
                    <a:gd name="T24" fmla="*/ 1947 w 2533"/>
                    <a:gd name="T25" fmla="*/ 1379 h 1379"/>
                    <a:gd name="T26" fmla="*/ 1827 w 2533"/>
                    <a:gd name="T27" fmla="*/ 1379 h 1379"/>
                    <a:gd name="T28" fmla="*/ 1812 w 2533"/>
                    <a:gd name="T29" fmla="*/ 1379 h 1379"/>
                    <a:gd name="T30" fmla="*/ 1709 w 2533"/>
                    <a:gd name="T31" fmla="*/ 1379 h 1379"/>
                    <a:gd name="T32" fmla="*/ 1690 w 2533"/>
                    <a:gd name="T33" fmla="*/ 1379 h 1379"/>
                    <a:gd name="T34" fmla="*/ 1690 w 2533"/>
                    <a:gd name="T35" fmla="*/ 803 h 1379"/>
                    <a:gd name="T36" fmla="*/ 1266 w 2533"/>
                    <a:gd name="T37" fmla="*/ 586 h 1379"/>
                    <a:gd name="T38" fmla="*/ 843 w 2533"/>
                    <a:gd name="T39" fmla="*/ 803 h 1379"/>
                    <a:gd name="T40" fmla="*/ 843 w 2533"/>
                    <a:gd name="T41" fmla="*/ 1379 h 1379"/>
                    <a:gd name="T42" fmla="*/ 829 w 2533"/>
                    <a:gd name="T43" fmla="*/ 1379 h 1379"/>
                    <a:gd name="T44" fmla="*/ 596 w 2533"/>
                    <a:gd name="T45" fmla="*/ 1379 h 1379"/>
                    <a:gd name="T46" fmla="*/ 573 w 2533"/>
                    <a:gd name="T47" fmla="*/ 1379 h 1379"/>
                    <a:gd name="T48" fmla="*/ 573 w 2533"/>
                    <a:gd name="T49" fmla="*/ 1075 h 1379"/>
                    <a:gd name="T50" fmla="*/ 514 w 2533"/>
                    <a:gd name="T51" fmla="*/ 1015 h 1379"/>
                    <a:gd name="T52" fmla="*/ 490 w 2533"/>
                    <a:gd name="T53" fmla="*/ 1015 h 1379"/>
                    <a:gd name="T54" fmla="*/ 430 w 2533"/>
                    <a:gd name="T55" fmla="*/ 1075 h 1379"/>
                    <a:gd name="T56" fmla="*/ 430 w 2533"/>
                    <a:gd name="T57" fmla="*/ 1379 h 1379"/>
                    <a:gd name="T58" fmla="*/ 274 w 2533"/>
                    <a:gd name="T59" fmla="*/ 1379 h 1379"/>
                    <a:gd name="T60" fmla="*/ 0 w 2533"/>
                    <a:gd name="T61" fmla="*/ 1379 h 1379"/>
                    <a:gd name="T62" fmla="*/ 0 w 2533"/>
                    <a:gd name="T63" fmla="*/ 662 h 13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533" h="1379">
                      <a:moveTo>
                        <a:pt x="0" y="662"/>
                      </a:moveTo>
                      <a:cubicBezTo>
                        <a:pt x="0" y="526"/>
                        <a:pt x="161" y="197"/>
                        <a:pt x="624" y="96"/>
                      </a:cubicBezTo>
                      <a:cubicBezTo>
                        <a:pt x="1070" y="0"/>
                        <a:pt x="1609" y="25"/>
                        <a:pt x="1923" y="92"/>
                      </a:cubicBezTo>
                      <a:cubicBezTo>
                        <a:pt x="2162" y="143"/>
                        <a:pt x="2533" y="254"/>
                        <a:pt x="2533" y="702"/>
                      </a:cubicBezTo>
                      <a:cubicBezTo>
                        <a:pt x="2533" y="830"/>
                        <a:pt x="2532" y="1154"/>
                        <a:pt x="2531" y="1379"/>
                      </a:cubicBezTo>
                      <a:cubicBezTo>
                        <a:pt x="2217" y="1379"/>
                        <a:pt x="2217" y="1379"/>
                        <a:pt x="2217" y="1379"/>
                      </a:cubicBezTo>
                      <a:cubicBezTo>
                        <a:pt x="2103" y="1379"/>
                        <a:pt x="2103" y="1379"/>
                        <a:pt x="2103" y="1379"/>
                      </a:cubicBezTo>
                      <a:cubicBezTo>
                        <a:pt x="2103" y="1075"/>
                        <a:pt x="2103" y="1075"/>
                        <a:pt x="2103" y="1075"/>
                      </a:cubicBezTo>
                      <a:cubicBezTo>
                        <a:pt x="2103" y="1042"/>
                        <a:pt x="2076" y="1015"/>
                        <a:pt x="2043" y="1015"/>
                      </a:cubicBezTo>
                      <a:cubicBezTo>
                        <a:pt x="2019" y="1015"/>
                        <a:pt x="2019" y="1015"/>
                        <a:pt x="2019" y="1015"/>
                      </a:cubicBezTo>
                      <a:cubicBezTo>
                        <a:pt x="1986" y="1015"/>
                        <a:pt x="1959" y="1042"/>
                        <a:pt x="1959" y="1075"/>
                      </a:cubicBezTo>
                      <a:cubicBezTo>
                        <a:pt x="1959" y="1379"/>
                        <a:pt x="1959" y="1379"/>
                        <a:pt x="1959" y="1379"/>
                      </a:cubicBezTo>
                      <a:cubicBezTo>
                        <a:pt x="1947" y="1379"/>
                        <a:pt x="1947" y="1379"/>
                        <a:pt x="1947" y="1379"/>
                      </a:cubicBezTo>
                      <a:cubicBezTo>
                        <a:pt x="1827" y="1379"/>
                        <a:pt x="1827" y="1379"/>
                        <a:pt x="1827" y="1379"/>
                      </a:cubicBezTo>
                      <a:cubicBezTo>
                        <a:pt x="1812" y="1379"/>
                        <a:pt x="1812" y="1379"/>
                        <a:pt x="1812" y="1379"/>
                      </a:cubicBezTo>
                      <a:cubicBezTo>
                        <a:pt x="1709" y="1379"/>
                        <a:pt x="1709" y="1379"/>
                        <a:pt x="1709" y="1379"/>
                      </a:cubicBezTo>
                      <a:cubicBezTo>
                        <a:pt x="1690" y="1379"/>
                        <a:pt x="1690" y="1379"/>
                        <a:pt x="1690" y="1379"/>
                      </a:cubicBezTo>
                      <a:cubicBezTo>
                        <a:pt x="1690" y="803"/>
                        <a:pt x="1690" y="803"/>
                        <a:pt x="1690" y="803"/>
                      </a:cubicBezTo>
                      <a:cubicBezTo>
                        <a:pt x="1690" y="722"/>
                        <a:pt x="1634" y="586"/>
                        <a:pt x="1266" y="586"/>
                      </a:cubicBezTo>
                      <a:cubicBezTo>
                        <a:pt x="898" y="586"/>
                        <a:pt x="843" y="722"/>
                        <a:pt x="843" y="803"/>
                      </a:cubicBezTo>
                      <a:cubicBezTo>
                        <a:pt x="843" y="1379"/>
                        <a:pt x="843" y="1379"/>
                        <a:pt x="843" y="1379"/>
                      </a:cubicBezTo>
                      <a:cubicBezTo>
                        <a:pt x="829" y="1379"/>
                        <a:pt x="829" y="1379"/>
                        <a:pt x="829" y="1379"/>
                      </a:cubicBezTo>
                      <a:cubicBezTo>
                        <a:pt x="596" y="1379"/>
                        <a:pt x="596" y="1379"/>
                        <a:pt x="596" y="1379"/>
                      </a:cubicBezTo>
                      <a:cubicBezTo>
                        <a:pt x="573" y="1379"/>
                        <a:pt x="573" y="1379"/>
                        <a:pt x="573" y="1379"/>
                      </a:cubicBezTo>
                      <a:cubicBezTo>
                        <a:pt x="573" y="1075"/>
                        <a:pt x="573" y="1075"/>
                        <a:pt x="573" y="1075"/>
                      </a:cubicBezTo>
                      <a:cubicBezTo>
                        <a:pt x="573" y="1042"/>
                        <a:pt x="547" y="1015"/>
                        <a:pt x="514" y="1015"/>
                      </a:cubicBezTo>
                      <a:cubicBezTo>
                        <a:pt x="490" y="1015"/>
                        <a:pt x="490" y="1015"/>
                        <a:pt x="490" y="1015"/>
                      </a:cubicBezTo>
                      <a:cubicBezTo>
                        <a:pt x="457" y="1015"/>
                        <a:pt x="430" y="1042"/>
                        <a:pt x="430" y="1075"/>
                      </a:cubicBezTo>
                      <a:cubicBezTo>
                        <a:pt x="430" y="1379"/>
                        <a:pt x="430" y="1379"/>
                        <a:pt x="430" y="1379"/>
                      </a:cubicBezTo>
                      <a:cubicBezTo>
                        <a:pt x="274" y="1379"/>
                        <a:pt x="274" y="1379"/>
                        <a:pt x="274" y="1379"/>
                      </a:cubicBezTo>
                      <a:cubicBezTo>
                        <a:pt x="0" y="1379"/>
                        <a:pt x="0" y="1379"/>
                        <a:pt x="0" y="1379"/>
                      </a:cubicBezTo>
                      <a:lnTo>
                        <a:pt x="0" y="66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dirty="0"/>
                </a:p>
              </p:txBody>
            </p:sp>
            <p:sp>
              <p:nvSpPr>
                <p:cNvPr id="249" name="Freeform 295"/>
                <p:cNvSpPr>
                  <a:spLocks noEditPoints="1"/>
                </p:cNvSpPr>
                <p:nvPr/>
              </p:nvSpPr>
              <p:spPr bwMode="auto">
                <a:xfrm>
                  <a:off x="1716320" y="5020139"/>
                  <a:ext cx="297610" cy="470944"/>
                </a:xfrm>
                <a:custGeom>
                  <a:avLst/>
                  <a:gdLst>
                    <a:gd name="T0" fmla="*/ 612 w 612"/>
                    <a:gd name="T1" fmla="*/ 100 h 966"/>
                    <a:gd name="T2" fmla="*/ 612 w 612"/>
                    <a:gd name="T3" fmla="*/ 868 h 966"/>
                    <a:gd name="T4" fmla="*/ 514 w 612"/>
                    <a:gd name="T5" fmla="*/ 966 h 966"/>
                    <a:gd name="T6" fmla="*/ 99 w 612"/>
                    <a:gd name="T7" fmla="*/ 966 h 966"/>
                    <a:gd name="T8" fmla="*/ 1 w 612"/>
                    <a:gd name="T9" fmla="*/ 868 h 966"/>
                    <a:gd name="T10" fmla="*/ 0 w 612"/>
                    <a:gd name="T11" fmla="*/ 100 h 966"/>
                    <a:gd name="T12" fmla="*/ 306 w 612"/>
                    <a:gd name="T13" fmla="*/ 0 h 966"/>
                    <a:gd name="T14" fmla="*/ 612 w 612"/>
                    <a:gd name="T15" fmla="*/ 100 h 966"/>
                    <a:gd name="T16" fmla="*/ 74 w 612"/>
                    <a:gd name="T17" fmla="*/ 172 h 966"/>
                    <a:gd name="T18" fmla="*/ 74 w 612"/>
                    <a:gd name="T19" fmla="*/ 776 h 966"/>
                    <a:gd name="T20" fmla="*/ 108 w 612"/>
                    <a:gd name="T21" fmla="*/ 811 h 966"/>
                    <a:gd name="T22" fmla="*/ 505 w 612"/>
                    <a:gd name="T23" fmla="*/ 810 h 966"/>
                    <a:gd name="T24" fmla="*/ 539 w 612"/>
                    <a:gd name="T25" fmla="*/ 776 h 966"/>
                    <a:gd name="T26" fmla="*/ 539 w 612"/>
                    <a:gd name="T27" fmla="*/ 172 h 966"/>
                    <a:gd name="T28" fmla="*/ 505 w 612"/>
                    <a:gd name="T29" fmla="*/ 137 h 966"/>
                    <a:gd name="T30" fmla="*/ 108 w 612"/>
                    <a:gd name="T31" fmla="*/ 137 h 966"/>
                    <a:gd name="T32" fmla="*/ 74 w 612"/>
                    <a:gd name="T33" fmla="*/ 172 h 9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12" h="966">
                      <a:moveTo>
                        <a:pt x="612" y="100"/>
                      </a:moveTo>
                      <a:cubicBezTo>
                        <a:pt x="612" y="868"/>
                        <a:pt x="612" y="868"/>
                        <a:pt x="612" y="868"/>
                      </a:cubicBezTo>
                      <a:cubicBezTo>
                        <a:pt x="612" y="921"/>
                        <a:pt x="569" y="966"/>
                        <a:pt x="514" y="966"/>
                      </a:cubicBezTo>
                      <a:cubicBezTo>
                        <a:pt x="99" y="966"/>
                        <a:pt x="99" y="966"/>
                        <a:pt x="99" y="966"/>
                      </a:cubicBezTo>
                      <a:cubicBezTo>
                        <a:pt x="44" y="966"/>
                        <a:pt x="1" y="922"/>
                        <a:pt x="1" y="868"/>
                      </a:cubicBezTo>
                      <a:cubicBezTo>
                        <a:pt x="0" y="100"/>
                        <a:pt x="0" y="100"/>
                        <a:pt x="0" y="100"/>
                      </a:cubicBezTo>
                      <a:cubicBezTo>
                        <a:pt x="0" y="35"/>
                        <a:pt x="138" y="1"/>
                        <a:pt x="306" y="0"/>
                      </a:cubicBezTo>
                      <a:cubicBezTo>
                        <a:pt x="475" y="0"/>
                        <a:pt x="612" y="35"/>
                        <a:pt x="612" y="100"/>
                      </a:cubicBezTo>
                      <a:moveTo>
                        <a:pt x="74" y="172"/>
                      </a:moveTo>
                      <a:cubicBezTo>
                        <a:pt x="74" y="776"/>
                        <a:pt x="74" y="776"/>
                        <a:pt x="74" y="776"/>
                      </a:cubicBezTo>
                      <a:cubicBezTo>
                        <a:pt x="74" y="795"/>
                        <a:pt x="89" y="811"/>
                        <a:pt x="108" y="811"/>
                      </a:cubicBezTo>
                      <a:cubicBezTo>
                        <a:pt x="505" y="810"/>
                        <a:pt x="505" y="810"/>
                        <a:pt x="505" y="810"/>
                      </a:cubicBezTo>
                      <a:cubicBezTo>
                        <a:pt x="524" y="810"/>
                        <a:pt x="539" y="795"/>
                        <a:pt x="539" y="776"/>
                      </a:cubicBezTo>
                      <a:cubicBezTo>
                        <a:pt x="539" y="172"/>
                        <a:pt x="539" y="172"/>
                        <a:pt x="539" y="172"/>
                      </a:cubicBezTo>
                      <a:cubicBezTo>
                        <a:pt x="539" y="153"/>
                        <a:pt x="523" y="137"/>
                        <a:pt x="505" y="137"/>
                      </a:cubicBezTo>
                      <a:cubicBezTo>
                        <a:pt x="108" y="137"/>
                        <a:pt x="108" y="137"/>
                        <a:pt x="108" y="137"/>
                      </a:cubicBezTo>
                      <a:cubicBezTo>
                        <a:pt x="89" y="137"/>
                        <a:pt x="74" y="153"/>
                        <a:pt x="74" y="172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dirty="0"/>
                </a:p>
              </p:txBody>
            </p:sp>
          </p:grpSp>
          <p:sp>
            <p:nvSpPr>
              <p:cNvPr id="242" name="円/楕円 241"/>
              <p:cNvSpPr>
                <a:spLocks noChangeAspect="1"/>
              </p:cNvSpPr>
              <p:nvPr/>
            </p:nvSpPr>
            <p:spPr bwMode="gray">
              <a:xfrm>
                <a:off x="3753551" y="4265412"/>
                <a:ext cx="517867" cy="517867"/>
              </a:xfrm>
              <a:prstGeom prst="ellipse">
                <a:avLst/>
              </a:prstGeom>
              <a:solidFill>
                <a:srgbClr val="000000">
                  <a:lumMod val="75000"/>
                  <a:lumOff val="25000"/>
                </a:srgb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127000" dist="63500" dir="5400000" algn="t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none" lIns="91412" tIns="45706" rIns="91412" bIns="45706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l" eaLnBrk="0" fontAlgn="base" hangingPunct="0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350" kern="0" dirty="0">
                  <a:solidFill>
                    <a:sysClr val="windowText" lastClr="000000"/>
                  </a:solidFill>
                  <a:latin typeface="FUJI-新ゴ R" panose="020B0400000000000000" pitchFamily="50" charset="-128"/>
                  <a:ea typeface="FUJI-新ゴ R" panose="020B0400000000000000" pitchFamily="50" charset="-128"/>
                </a:endParaRPr>
              </a:p>
            </p:txBody>
          </p:sp>
          <p:sp>
            <p:nvSpPr>
              <p:cNvPr id="244" name="Freeform 6"/>
              <p:cNvSpPr>
                <a:spLocks noEditPoints="1"/>
              </p:cNvSpPr>
              <p:nvPr/>
            </p:nvSpPr>
            <p:spPr bwMode="gray">
              <a:xfrm>
                <a:off x="3863874" y="4392236"/>
                <a:ext cx="299295" cy="256991"/>
              </a:xfrm>
              <a:custGeom>
                <a:avLst/>
                <a:gdLst>
                  <a:gd name="T0" fmla="*/ 32 w 120"/>
                  <a:gd name="T1" fmla="*/ 0 h 103"/>
                  <a:gd name="T2" fmla="*/ 19 w 120"/>
                  <a:gd name="T3" fmla="*/ 9 h 103"/>
                  <a:gd name="T4" fmla="*/ 13 w 120"/>
                  <a:gd name="T5" fmla="*/ 41 h 103"/>
                  <a:gd name="T6" fmla="*/ 0 w 120"/>
                  <a:gd name="T7" fmla="*/ 55 h 103"/>
                  <a:gd name="T8" fmla="*/ 0 w 120"/>
                  <a:gd name="T9" fmla="*/ 73 h 103"/>
                  <a:gd name="T10" fmla="*/ 6 w 120"/>
                  <a:gd name="T11" fmla="*/ 84 h 103"/>
                  <a:gd name="T12" fmla="*/ 6 w 120"/>
                  <a:gd name="T13" fmla="*/ 96 h 103"/>
                  <a:gd name="T14" fmla="*/ 12 w 120"/>
                  <a:gd name="T15" fmla="*/ 103 h 103"/>
                  <a:gd name="T16" fmla="*/ 21 w 120"/>
                  <a:gd name="T17" fmla="*/ 103 h 103"/>
                  <a:gd name="T18" fmla="*/ 27 w 120"/>
                  <a:gd name="T19" fmla="*/ 96 h 103"/>
                  <a:gd name="T20" fmla="*/ 27 w 120"/>
                  <a:gd name="T21" fmla="*/ 87 h 103"/>
                  <a:gd name="T22" fmla="*/ 93 w 120"/>
                  <a:gd name="T23" fmla="*/ 87 h 103"/>
                  <a:gd name="T24" fmla="*/ 93 w 120"/>
                  <a:gd name="T25" fmla="*/ 96 h 103"/>
                  <a:gd name="T26" fmla="*/ 99 w 120"/>
                  <a:gd name="T27" fmla="*/ 103 h 103"/>
                  <a:gd name="T28" fmla="*/ 108 w 120"/>
                  <a:gd name="T29" fmla="*/ 103 h 103"/>
                  <a:gd name="T30" fmla="*/ 114 w 120"/>
                  <a:gd name="T31" fmla="*/ 96 h 103"/>
                  <a:gd name="T32" fmla="*/ 114 w 120"/>
                  <a:gd name="T33" fmla="*/ 84 h 103"/>
                  <a:gd name="T34" fmla="*/ 120 w 120"/>
                  <a:gd name="T35" fmla="*/ 73 h 103"/>
                  <a:gd name="T36" fmla="*/ 120 w 120"/>
                  <a:gd name="T37" fmla="*/ 55 h 103"/>
                  <a:gd name="T38" fmla="*/ 107 w 120"/>
                  <a:gd name="T39" fmla="*/ 41 h 103"/>
                  <a:gd name="T40" fmla="*/ 101 w 120"/>
                  <a:gd name="T41" fmla="*/ 9 h 103"/>
                  <a:gd name="T42" fmla="*/ 88 w 120"/>
                  <a:gd name="T43" fmla="*/ 0 h 103"/>
                  <a:gd name="T44" fmla="*/ 32 w 120"/>
                  <a:gd name="T45" fmla="*/ 0 h 103"/>
                  <a:gd name="T46" fmla="*/ 25 w 120"/>
                  <a:gd name="T47" fmla="*/ 10 h 103"/>
                  <a:gd name="T48" fmla="*/ 32 w 120"/>
                  <a:gd name="T49" fmla="*/ 7 h 103"/>
                  <a:gd name="T50" fmla="*/ 88 w 120"/>
                  <a:gd name="T51" fmla="*/ 7 h 103"/>
                  <a:gd name="T52" fmla="*/ 95 w 120"/>
                  <a:gd name="T53" fmla="*/ 10 h 103"/>
                  <a:gd name="T54" fmla="*/ 99 w 120"/>
                  <a:gd name="T55" fmla="*/ 41 h 103"/>
                  <a:gd name="T56" fmla="*/ 21 w 120"/>
                  <a:gd name="T57" fmla="*/ 41 h 103"/>
                  <a:gd name="T58" fmla="*/ 25 w 120"/>
                  <a:gd name="T59" fmla="*/ 10 h 103"/>
                  <a:gd name="T60" fmla="*/ 12 w 120"/>
                  <a:gd name="T61" fmla="*/ 59 h 103"/>
                  <a:gd name="T62" fmla="*/ 20 w 120"/>
                  <a:gd name="T63" fmla="*/ 51 h 103"/>
                  <a:gd name="T64" fmla="*/ 29 w 120"/>
                  <a:gd name="T65" fmla="*/ 59 h 103"/>
                  <a:gd name="T66" fmla="*/ 20 w 120"/>
                  <a:gd name="T67" fmla="*/ 67 h 103"/>
                  <a:gd name="T68" fmla="*/ 12 w 120"/>
                  <a:gd name="T69" fmla="*/ 59 h 103"/>
                  <a:gd name="T70" fmla="*/ 101 w 120"/>
                  <a:gd name="T71" fmla="*/ 81 h 103"/>
                  <a:gd name="T72" fmla="*/ 19 w 120"/>
                  <a:gd name="T73" fmla="*/ 81 h 103"/>
                  <a:gd name="T74" fmla="*/ 16 w 120"/>
                  <a:gd name="T75" fmla="*/ 79 h 103"/>
                  <a:gd name="T76" fmla="*/ 19 w 120"/>
                  <a:gd name="T77" fmla="*/ 77 h 103"/>
                  <a:gd name="T78" fmla="*/ 101 w 120"/>
                  <a:gd name="T79" fmla="*/ 77 h 103"/>
                  <a:gd name="T80" fmla="*/ 104 w 120"/>
                  <a:gd name="T81" fmla="*/ 79 h 103"/>
                  <a:gd name="T82" fmla="*/ 101 w 120"/>
                  <a:gd name="T83" fmla="*/ 81 h 103"/>
                  <a:gd name="T84" fmla="*/ 100 w 120"/>
                  <a:gd name="T85" fmla="*/ 67 h 103"/>
                  <a:gd name="T86" fmla="*/ 91 w 120"/>
                  <a:gd name="T87" fmla="*/ 59 h 103"/>
                  <a:gd name="T88" fmla="*/ 100 w 120"/>
                  <a:gd name="T89" fmla="*/ 51 h 103"/>
                  <a:gd name="T90" fmla="*/ 108 w 120"/>
                  <a:gd name="T91" fmla="*/ 59 h 103"/>
                  <a:gd name="T92" fmla="*/ 100 w 120"/>
                  <a:gd name="T93" fmla="*/ 67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0" h="103">
                    <a:moveTo>
                      <a:pt x="32" y="0"/>
                    </a:moveTo>
                    <a:cubicBezTo>
                      <a:pt x="24" y="0"/>
                      <a:pt x="20" y="1"/>
                      <a:pt x="19" y="9"/>
                    </a:cubicBezTo>
                    <a:cubicBezTo>
                      <a:pt x="18" y="15"/>
                      <a:pt x="15" y="33"/>
                      <a:pt x="13" y="41"/>
                    </a:cubicBezTo>
                    <a:cubicBezTo>
                      <a:pt x="6" y="41"/>
                      <a:pt x="0" y="47"/>
                      <a:pt x="0" y="55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8"/>
                      <a:pt x="2" y="82"/>
                      <a:pt x="6" y="84"/>
                    </a:cubicBezTo>
                    <a:cubicBezTo>
                      <a:pt x="6" y="96"/>
                      <a:pt x="6" y="96"/>
                      <a:pt x="6" y="96"/>
                    </a:cubicBezTo>
                    <a:cubicBezTo>
                      <a:pt x="6" y="100"/>
                      <a:pt x="9" y="103"/>
                      <a:pt x="12" y="103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4" y="103"/>
                      <a:pt x="27" y="100"/>
                      <a:pt x="27" y="96"/>
                    </a:cubicBezTo>
                    <a:cubicBezTo>
                      <a:pt x="27" y="87"/>
                      <a:pt x="27" y="87"/>
                      <a:pt x="27" y="87"/>
                    </a:cubicBezTo>
                    <a:cubicBezTo>
                      <a:pt x="93" y="87"/>
                      <a:pt x="93" y="87"/>
                      <a:pt x="93" y="87"/>
                    </a:cubicBezTo>
                    <a:cubicBezTo>
                      <a:pt x="93" y="96"/>
                      <a:pt x="93" y="96"/>
                      <a:pt x="93" y="96"/>
                    </a:cubicBezTo>
                    <a:cubicBezTo>
                      <a:pt x="93" y="100"/>
                      <a:pt x="96" y="103"/>
                      <a:pt x="99" y="103"/>
                    </a:cubicBezTo>
                    <a:cubicBezTo>
                      <a:pt x="108" y="103"/>
                      <a:pt x="108" y="103"/>
                      <a:pt x="108" y="103"/>
                    </a:cubicBezTo>
                    <a:cubicBezTo>
                      <a:pt x="111" y="103"/>
                      <a:pt x="114" y="100"/>
                      <a:pt x="114" y="96"/>
                    </a:cubicBezTo>
                    <a:cubicBezTo>
                      <a:pt x="114" y="84"/>
                      <a:pt x="114" y="84"/>
                      <a:pt x="114" y="84"/>
                    </a:cubicBezTo>
                    <a:cubicBezTo>
                      <a:pt x="118" y="82"/>
                      <a:pt x="120" y="78"/>
                      <a:pt x="120" y="73"/>
                    </a:cubicBezTo>
                    <a:cubicBezTo>
                      <a:pt x="120" y="55"/>
                      <a:pt x="120" y="55"/>
                      <a:pt x="120" y="55"/>
                    </a:cubicBezTo>
                    <a:cubicBezTo>
                      <a:pt x="120" y="47"/>
                      <a:pt x="114" y="41"/>
                      <a:pt x="107" y="41"/>
                    </a:cubicBezTo>
                    <a:cubicBezTo>
                      <a:pt x="105" y="33"/>
                      <a:pt x="102" y="15"/>
                      <a:pt x="101" y="9"/>
                    </a:cubicBezTo>
                    <a:cubicBezTo>
                      <a:pt x="100" y="1"/>
                      <a:pt x="96" y="0"/>
                      <a:pt x="88" y="0"/>
                    </a:cubicBezTo>
                    <a:lnTo>
                      <a:pt x="32" y="0"/>
                    </a:lnTo>
                    <a:close/>
                    <a:moveTo>
                      <a:pt x="25" y="10"/>
                    </a:moveTo>
                    <a:cubicBezTo>
                      <a:pt x="26" y="7"/>
                      <a:pt x="26" y="7"/>
                      <a:pt x="32" y="7"/>
                    </a:cubicBezTo>
                    <a:cubicBezTo>
                      <a:pt x="88" y="7"/>
                      <a:pt x="88" y="7"/>
                      <a:pt x="88" y="7"/>
                    </a:cubicBezTo>
                    <a:cubicBezTo>
                      <a:pt x="94" y="7"/>
                      <a:pt x="94" y="7"/>
                      <a:pt x="95" y="10"/>
                    </a:cubicBezTo>
                    <a:cubicBezTo>
                      <a:pt x="95" y="15"/>
                      <a:pt x="98" y="32"/>
                      <a:pt x="99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2" y="32"/>
                      <a:pt x="25" y="15"/>
                      <a:pt x="25" y="10"/>
                    </a:cubicBezTo>
                    <a:close/>
                    <a:moveTo>
                      <a:pt x="12" y="59"/>
                    </a:moveTo>
                    <a:cubicBezTo>
                      <a:pt x="12" y="55"/>
                      <a:pt x="16" y="51"/>
                      <a:pt x="20" y="51"/>
                    </a:cubicBezTo>
                    <a:cubicBezTo>
                      <a:pt x="25" y="51"/>
                      <a:pt x="29" y="55"/>
                      <a:pt x="29" y="59"/>
                    </a:cubicBezTo>
                    <a:cubicBezTo>
                      <a:pt x="29" y="64"/>
                      <a:pt x="25" y="67"/>
                      <a:pt x="20" y="67"/>
                    </a:cubicBezTo>
                    <a:cubicBezTo>
                      <a:pt x="16" y="67"/>
                      <a:pt x="12" y="64"/>
                      <a:pt x="12" y="59"/>
                    </a:cubicBezTo>
                    <a:close/>
                    <a:moveTo>
                      <a:pt x="101" y="81"/>
                    </a:moveTo>
                    <a:cubicBezTo>
                      <a:pt x="19" y="81"/>
                      <a:pt x="19" y="81"/>
                      <a:pt x="19" y="81"/>
                    </a:cubicBezTo>
                    <a:cubicBezTo>
                      <a:pt x="17" y="81"/>
                      <a:pt x="16" y="80"/>
                      <a:pt x="16" y="79"/>
                    </a:cubicBezTo>
                    <a:cubicBezTo>
                      <a:pt x="16" y="78"/>
                      <a:pt x="17" y="77"/>
                      <a:pt x="19" y="77"/>
                    </a:cubicBezTo>
                    <a:cubicBezTo>
                      <a:pt x="101" y="77"/>
                      <a:pt x="101" y="77"/>
                      <a:pt x="101" y="77"/>
                    </a:cubicBezTo>
                    <a:cubicBezTo>
                      <a:pt x="103" y="77"/>
                      <a:pt x="104" y="78"/>
                      <a:pt x="104" y="79"/>
                    </a:cubicBezTo>
                    <a:cubicBezTo>
                      <a:pt x="104" y="80"/>
                      <a:pt x="103" y="81"/>
                      <a:pt x="101" y="81"/>
                    </a:cubicBezTo>
                    <a:close/>
                    <a:moveTo>
                      <a:pt x="100" y="67"/>
                    </a:moveTo>
                    <a:cubicBezTo>
                      <a:pt x="95" y="67"/>
                      <a:pt x="91" y="64"/>
                      <a:pt x="91" y="59"/>
                    </a:cubicBezTo>
                    <a:cubicBezTo>
                      <a:pt x="91" y="55"/>
                      <a:pt x="95" y="51"/>
                      <a:pt x="100" y="51"/>
                    </a:cubicBezTo>
                    <a:cubicBezTo>
                      <a:pt x="104" y="51"/>
                      <a:pt x="108" y="55"/>
                      <a:pt x="108" y="59"/>
                    </a:cubicBezTo>
                    <a:cubicBezTo>
                      <a:pt x="108" y="64"/>
                      <a:pt x="104" y="67"/>
                      <a:pt x="100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259" name="円/楕円 258"/>
              <p:cNvSpPr>
                <a:spLocks noChangeAspect="1"/>
              </p:cNvSpPr>
              <p:nvPr/>
            </p:nvSpPr>
            <p:spPr bwMode="gray">
              <a:xfrm>
                <a:off x="4686209" y="4221195"/>
                <a:ext cx="517867" cy="517867"/>
              </a:xfrm>
              <a:prstGeom prst="ellipse">
                <a:avLst/>
              </a:prstGeom>
              <a:solidFill>
                <a:srgbClr val="000000">
                  <a:lumMod val="75000"/>
                  <a:lumOff val="25000"/>
                </a:srgbClr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127000" dist="63500" dir="5400000" algn="t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none" lIns="91412" tIns="45706" rIns="91412" bIns="45706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l" eaLnBrk="0" fontAlgn="base" hangingPunct="0">
                  <a:spcBef>
                    <a:spcPts val="0"/>
                  </a:spcBef>
                  <a:spcAft>
                    <a:spcPts val="0"/>
                  </a:spcAft>
                </a:pPr>
                <a:endParaRPr kumimoji="0" lang="ja-JP" altLang="en-US" sz="1350" kern="0" dirty="0">
                  <a:solidFill>
                    <a:sysClr val="windowText" lastClr="000000"/>
                  </a:solidFill>
                  <a:latin typeface="FUJI-新ゴ R" panose="020B0400000000000000" pitchFamily="50" charset="-128"/>
                  <a:ea typeface="FUJI-新ゴ R" panose="020B0400000000000000" pitchFamily="50" charset="-128"/>
                </a:endParaRPr>
              </a:p>
            </p:txBody>
          </p:sp>
        </p:grpSp>
        <p:grpSp>
          <p:nvGrpSpPr>
            <p:cNvPr id="260" name="グループ化 259"/>
            <p:cNvGrpSpPr/>
            <p:nvPr/>
          </p:nvGrpSpPr>
          <p:grpSpPr>
            <a:xfrm>
              <a:off x="4823857" y="4356498"/>
              <a:ext cx="235111" cy="254540"/>
              <a:chOff x="-1770063" y="3736976"/>
              <a:chExt cx="960438" cy="1039813"/>
            </a:xfrm>
            <a:solidFill>
              <a:schemeClr val="bg1"/>
            </a:solidFill>
          </p:grpSpPr>
          <p:sp>
            <p:nvSpPr>
              <p:cNvPr id="261" name="Freeform 12"/>
              <p:cNvSpPr>
                <a:spLocks/>
              </p:cNvSpPr>
              <p:nvPr/>
            </p:nvSpPr>
            <p:spPr bwMode="gray">
              <a:xfrm>
                <a:off x="-1379538" y="4383088"/>
                <a:ext cx="288925" cy="184150"/>
              </a:xfrm>
              <a:custGeom>
                <a:avLst/>
                <a:gdLst>
                  <a:gd name="T0" fmla="*/ 71 w 77"/>
                  <a:gd name="T1" fmla="*/ 9 h 49"/>
                  <a:gd name="T2" fmla="*/ 35 w 77"/>
                  <a:gd name="T3" fmla="*/ 28 h 49"/>
                  <a:gd name="T4" fmla="*/ 11 w 77"/>
                  <a:gd name="T5" fmla="*/ 20 h 49"/>
                  <a:gd name="T6" fmla="*/ 0 w 77"/>
                  <a:gd name="T7" fmla="*/ 10 h 49"/>
                  <a:gd name="T8" fmla="*/ 0 w 77"/>
                  <a:gd name="T9" fmla="*/ 49 h 49"/>
                  <a:gd name="T10" fmla="*/ 77 w 77"/>
                  <a:gd name="T11" fmla="*/ 49 h 49"/>
                  <a:gd name="T12" fmla="*/ 77 w 77"/>
                  <a:gd name="T13" fmla="*/ 0 h 49"/>
                  <a:gd name="T14" fmla="*/ 71 w 77"/>
                  <a:gd name="T15" fmla="*/ 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49">
                    <a:moveTo>
                      <a:pt x="71" y="9"/>
                    </a:moveTo>
                    <a:cubicBezTo>
                      <a:pt x="63" y="21"/>
                      <a:pt x="50" y="28"/>
                      <a:pt x="35" y="28"/>
                    </a:cubicBezTo>
                    <a:cubicBezTo>
                      <a:pt x="27" y="28"/>
                      <a:pt x="18" y="25"/>
                      <a:pt x="11" y="20"/>
                    </a:cubicBezTo>
                    <a:cubicBezTo>
                      <a:pt x="7" y="17"/>
                      <a:pt x="3" y="14"/>
                      <a:pt x="0" y="1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77" y="49"/>
                      <a:pt x="77" y="49"/>
                      <a:pt x="77" y="49"/>
                    </a:cubicBezTo>
                    <a:cubicBezTo>
                      <a:pt x="77" y="0"/>
                      <a:pt x="77" y="0"/>
                      <a:pt x="77" y="0"/>
                    </a:cubicBezTo>
                    <a:lnTo>
                      <a:pt x="71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pPr algn="l" eaLnBrk="0" fontAlgn="base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350" kern="0" dirty="0">
                  <a:solidFill>
                    <a:sysClr val="windowText" lastClr="000000"/>
                  </a:solidFill>
                  <a:latin typeface="ＭＳ Ｐゴシック" panose="020B0600070205080204" pitchFamily="50" charset="-128"/>
                </a:endParaRPr>
              </a:p>
            </p:txBody>
          </p:sp>
          <p:sp>
            <p:nvSpPr>
              <p:cNvPr id="262" name="Rectangle 13"/>
              <p:cNvSpPr>
                <a:spLocks noChangeArrowheads="1"/>
              </p:cNvSpPr>
              <p:nvPr/>
            </p:nvSpPr>
            <p:spPr bwMode="gray">
              <a:xfrm>
                <a:off x="-1770063" y="3805238"/>
                <a:ext cx="79375" cy="1238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pPr algn="l" eaLnBrk="0" fontAlgn="base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350" kern="0" dirty="0">
                  <a:solidFill>
                    <a:sysClr val="windowText" lastClr="000000"/>
                  </a:solidFill>
                  <a:latin typeface="ＭＳ Ｐゴシック" panose="020B0600070205080204" pitchFamily="50" charset="-128"/>
                </a:endParaRPr>
              </a:p>
            </p:txBody>
          </p:sp>
          <p:sp>
            <p:nvSpPr>
              <p:cNvPr id="263" name="Freeform 14"/>
              <p:cNvSpPr>
                <a:spLocks noEditPoints="1"/>
              </p:cNvSpPr>
              <p:nvPr/>
            </p:nvSpPr>
            <p:spPr bwMode="gray">
              <a:xfrm>
                <a:off x="-1660525" y="3736976"/>
                <a:ext cx="850900" cy="255588"/>
              </a:xfrm>
              <a:custGeom>
                <a:avLst/>
                <a:gdLst>
                  <a:gd name="T0" fmla="*/ 211 w 227"/>
                  <a:gd name="T1" fmla="*/ 0 h 68"/>
                  <a:gd name="T2" fmla="*/ 16 w 227"/>
                  <a:gd name="T3" fmla="*/ 0 h 68"/>
                  <a:gd name="T4" fmla="*/ 0 w 227"/>
                  <a:gd name="T5" fmla="*/ 16 h 68"/>
                  <a:gd name="T6" fmla="*/ 0 w 227"/>
                  <a:gd name="T7" fmla="*/ 52 h 68"/>
                  <a:gd name="T8" fmla="*/ 16 w 227"/>
                  <a:gd name="T9" fmla="*/ 68 h 68"/>
                  <a:gd name="T10" fmla="*/ 211 w 227"/>
                  <a:gd name="T11" fmla="*/ 68 h 68"/>
                  <a:gd name="T12" fmla="*/ 227 w 227"/>
                  <a:gd name="T13" fmla="*/ 52 h 68"/>
                  <a:gd name="T14" fmla="*/ 227 w 227"/>
                  <a:gd name="T15" fmla="*/ 16 h 68"/>
                  <a:gd name="T16" fmla="*/ 211 w 227"/>
                  <a:gd name="T17" fmla="*/ 0 h 68"/>
                  <a:gd name="T18" fmla="*/ 190 w 227"/>
                  <a:gd name="T19" fmla="*/ 53 h 68"/>
                  <a:gd name="T20" fmla="*/ 171 w 227"/>
                  <a:gd name="T21" fmla="*/ 34 h 68"/>
                  <a:gd name="T22" fmla="*/ 190 w 227"/>
                  <a:gd name="T23" fmla="*/ 16 h 68"/>
                  <a:gd name="T24" fmla="*/ 208 w 227"/>
                  <a:gd name="T25" fmla="*/ 34 h 68"/>
                  <a:gd name="T26" fmla="*/ 190 w 227"/>
                  <a:gd name="T27" fmla="*/ 5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7" h="68">
                    <a:moveTo>
                      <a:pt x="211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8"/>
                      <a:pt x="0" y="16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61"/>
                      <a:pt x="7" y="68"/>
                      <a:pt x="16" y="68"/>
                    </a:cubicBezTo>
                    <a:cubicBezTo>
                      <a:pt x="211" y="68"/>
                      <a:pt x="211" y="68"/>
                      <a:pt x="211" y="68"/>
                    </a:cubicBezTo>
                    <a:cubicBezTo>
                      <a:pt x="220" y="68"/>
                      <a:pt x="227" y="61"/>
                      <a:pt x="227" y="52"/>
                    </a:cubicBezTo>
                    <a:cubicBezTo>
                      <a:pt x="227" y="16"/>
                      <a:pt x="227" y="16"/>
                      <a:pt x="227" y="16"/>
                    </a:cubicBezTo>
                    <a:cubicBezTo>
                      <a:pt x="227" y="8"/>
                      <a:pt x="220" y="0"/>
                      <a:pt x="211" y="0"/>
                    </a:cubicBezTo>
                    <a:close/>
                    <a:moveTo>
                      <a:pt x="190" y="53"/>
                    </a:moveTo>
                    <a:cubicBezTo>
                      <a:pt x="180" y="53"/>
                      <a:pt x="171" y="45"/>
                      <a:pt x="171" y="34"/>
                    </a:cubicBezTo>
                    <a:cubicBezTo>
                      <a:pt x="171" y="24"/>
                      <a:pt x="180" y="16"/>
                      <a:pt x="190" y="16"/>
                    </a:cubicBezTo>
                    <a:cubicBezTo>
                      <a:pt x="200" y="16"/>
                      <a:pt x="208" y="24"/>
                      <a:pt x="208" y="34"/>
                    </a:cubicBezTo>
                    <a:cubicBezTo>
                      <a:pt x="208" y="45"/>
                      <a:pt x="200" y="53"/>
                      <a:pt x="190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pPr algn="l" eaLnBrk="0" fontAlgn="base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350" kern="0" dirty="0">
                  <a:solidFill>
                    <a:sysClr val="windowText" lastClr="000000"/>
                  </a:solidFill>
                  <a:latin typeface="ＭＳ Ｐゴシック" panose="020B0600070205080204" pitchFamily="50" charset="-128"/>
                </a:endParaRPr>
              </a:p>
            </p:txBody>
          </p:sp>
          <p:sp>
            <p:nvSpPr>
              <p:cNvPr id="264" name="Freeform 15"/>
              <p:cNvSpPr>
                <a:spLocks noEditPoints="1"/>
              </p:cNvSpPr>
              <p:nvPr/>
            </p:nvSpPr>
            <p:spPr bwMode="gray">
              <a:xfrm>
                <a:off x="-1398588" y="4022726"/>
                <a:ext cx="512763" cy="454025"/>
              </a:xfrm>
              <a:custGeom>
                <a:avLst/>
                <a:gdLst>
                  <a:gd name="T0" fmla="*/ 51 w 137"/>
                  <a:gd name="T1" fmla="*/ 0 h 121"/>
                  <a:gd name="T2" fmla="*/ 11 w 137"/>
                  <a:gd name="T3" fmla="*/ 60 h 121"/>
                  <a:gd name="T4" fmla="*/ 20 w 137"/>
                  <a:gd name="T5" fmla="*/ 110 h 121"/>
                  <a:gd name="T6" fmla="*/ 70 w 137"/>
                  <a:gd name="T7" fmla="*/ 100 h 121"/>
                  <a:gd name="T8" fmla="*/ 137 w 137"/>
                  <a:gd name="T9" fmla="*/ 0 h 121"/>
                  <a:gd name="T10" fmla="*/ 51 w 137"/>
                  <a:gd name="T11" fmla="*/ 0 h 121"/>
                  <a:gd name="T12" fmla="*/ 44 w 137"/>
                  <a:gd name="T13" fmla="*/ 95 h 121"/>
                  <a:gd name="T14" fmla="*/ 25 w 137"/>
                  <a:gd name="T15" fmla="*/ 76 h 121"/>
                  <a:gd name="T16" fmla="*/ 44 w 137"/>
                  <a:gd name="T17" fmla="*/ 58 h 121"/>
                  <a:gd name="T18" fmla="*/ 62 w 137"/>
                  <a:gd name="T19" fmla="*/ 76 h 121"/>
                  <a:gd name="T20" fmla="*/ 44 w 137"/>
                  <a:gd name="T21" fmla="*/ 95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7" h="121">
                    <a:moveTo>
                      <a:pt x="51" y="0"/>
                    </a:moveTo>
                    <a:cubicBezTo>
                      <a:pt x="11" y="60"/>
                      <a:pt x="11" y="60"/>
                      <a:pt x="11" y="60"/>
                    </a:cubicBezTo>
                    <a:cubicBezTo>
                      <a:pt x="0" y="77"/>
                      <a:pt x="4" y="99"/>
                      <a:pt x="20" y="110"/>
                    </a:cubicBezTo>
                    <a:cubicBezTo>
                      <a:pt x="37" y="121"/>
                      <a:pt x="59" y="116"/>
                      <a:pt x="70" y="100"/>
                    </a:cubicBezTo>
                    <a:cubicBezTo>
                      <a:pt x="137" y="0"/>
                      <a:pt x="137" y="0"/>
                      <a:pt x="137" y="0"/>
                    </a:cubicBezTo>
                    <a:lnTo>
                      <a:pt x="51" y="0"/>
                    </a:lnTo>
                    <a:close/>
                    <a:moveTo>
                      <a:pt x="44" y="95"/>
                    </a:moveTo>
                    <a:cubicBezTo>
                      <a:pt x="33" y="95"/>
                      <a:pt x="25" y="87"/>
                      <a:pt x="25" y="76"/>
                    </a:cubicBezTo>
                    <a:cubicBezTo>
                      <a:pt x="25" y="66"/>
                      <a:pt x="33" y="58"/>
                      <a:pt x="44" y="58"/>
                    </a:cubicBezTo>
                    <a:cubicBezTo>
                      <a:pt x="54" y="58"/>
                      <a:pt x="62" y="66"/>
                      <a:pt x="62" y="76"/>
                    </a:cubicBezTo>
                    <a:cubicBezTo>
                      <a:pt x="62" y="87"/>
                      <a:pt x="54" y="95"/>
                      <a:pt x="44" y="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pPr algn="l" eaLnBrk="0" fontAlgn="base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350" kern="0" dirty="0">
                  <a:solidFill>
                    <a:sysClr val="windowText" lastClr="000000"/>
                  </a:solidFill>
                  <a:latin typeface="ＭＳ Ｐゴシック" panose="020B0600070205080204" pitchFamily="50" charset="-128"/>
                </a:endParaRPr>
              </a:p>
            </p:txBody>
          </p:sp>
          <p:sp>
            <p:nvSpPr>
              <p:cNvPr id="265" name="Freeform 16"/>
              <p:cNvSpPr>
                <a:spLocks/>
              </p:cNvSpPr>
              <p:nvPr/>
            </p:nvSpPr>
            <p:spPr bwMode="gray">
              <a:xfrm>
                <a:off x="-1577975" y="4600576"/>
                <a:ext cx="685800" cy="176213"/>
              </a:xfrm>
              <a:custGeom>
                <a:avLst/>
                <a:gdLst>
                  <a:gd name="T0" fmla="*/ 304 w 432"/>
                  <a:gd name="T1" fmla="*/ 0 h 111"/>
                  <a:gd name="T2" fmla="*/ 125 w 432"/>
                  <a:gd name="T3" fmla="*/ 0 h 111"/>
                  <a:gd name="T4" fmla="*/ 87 w 432"/>
                  <a:gd name="T5" fmla="*/ 59 h 111"/>
                  <a:gd name="T6" fmla="*/ 0 w 432"/>
                  <a:gd name="T7" fmla="*/ 59 h 111"/>
                  <a:gd name="T8" fmla="*/ 0 w 432"/>
                  <a:gd name="T9" fmla="*/ 111 h 111"/>
                  <a:gd name="T10" fmla="*/ 432 w 432"/>
                  <a:gd name="T11" fmla="*/ 111 h 111"/>
                  <a:gd name="T12" fmla="*/ 432 w 432"/>
                  <a:gd name="T13" fmla="*/ 59 h 111"/>
                  <a:gd name="T14" fmla="*/ 342 w 432"/>
                  <a:gd name="T15" fmla="*/ 59 h 111"/>
                  <a:gd name="T16" fmla="*/ 304 w 432"/>
                  <a:gd name="T17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2" h="111">
                    <a:moveTo>
                      <a:pt x="304" y="0"/>
                    </a:moveTo>
                    <a:lnTo>
                      <a:pt x="125" y="0"/>
                    </a:lnTo>
                    <a:lnTo>
                      <a:pt x="87" y="59"/>
                    </a:lnTo>
                    <a:lnTo>
                      <a:pt x="0" y="59"/>
                    </a:lnTo>
                    <a:lnTo>
                      <a:pt x="0" y="111"/>
                    </a:lnTo>
                    <a:lnTo>
                      <a:pt x="432" y="111"/>
                    </a:lnTo>
                    <a:lnTo>
                      <a:pt x="432" y="59"/>
                    </a:lnTo>
                    <a:lnTo>
                      <a:pt x="342" y="59"/>
                    </a:lnTo>
                    <a:lnTo>
                      <a:pt x="30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pPr algn="l" eaLnBrk="0" fontAlgn="base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350" kern="0" dirty="0">
                  <a:solidFill>
                    <a:sysClr val="windowText" lastClr="000000"/>
                  </a:solidFill>
                  <a:latin typeface="ＭＳ Ｐゴシック" panose="020B0600070205080204" pitchFamily="50" charset="-128"/>
                </a:endParaRPr>
              </a:p>
            </p:txBody>
          </p:sp>
        </p:grpSp>
      </p:grpSp>
      <p:sp>
        <p:nvSpPr>
          <p:cNvPr id="3" name="テキスト ボックス 2"/>
          <p:cNvSpPr txBox="1"/>
          <p:nvPr/>
        </p:nvSpPr>
        <p:spPr>
          <a:xfrm>
            <a:off x="7067272" y="2816622"/>
            <a:ext cx="1845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Connection between physical and digital space</a:t>
            </a:r>
          </a:p>
        </p:txBody>
      </p:sp>
      <p:sp>
        <p:nvSpPr>
          <p:cNvPr id="19" name="スライド番号プレースホルダー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5B02AC-72C7-48A8-B1FA-68CE81373FC9}" type="slidenum">
              <a:rPr lang="de-DE" altLang="ja-JP" smtClean="0"/>
              <a:pPr>
                <a:defRPr/>
              </a:pPr>
              <a:t>1</a:t>
            </a:fld>
            <a:endParaRPr lang="de-DE" altLang="ja-JP"/>
          </a:p>
        </p:txBody>
      </p:sp>
    </p:spTree>
    <p:extLst>
      <p:ext uri="{BB962C8B-B14F-4D97-AF65-F5344CB8AC3E}">
        <p14:creationId xmlns:p14="http://schemas.microsoft.com/office/powerpoint/2010/main" val="413951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角丸四角形 139"/>
          <p:cNvSpPr/>
          <p:nvPr/>
        </p:nvSpPr>
        <p:spPr>
          <a:xfrm>
            <a:off x="274201" y="2790332"/>
            <a:ext cx="3385339" cy="1949436"/>
          </a:xfrm>
          <a:prstGeom prst="roundRect">
            <a:avLst>
              <a:gd name="adj" fmla="val 7286"/>
            </a:avLst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none" lIns="32129" tIns="32129" rIns="32129" bIns="32129" rtlCol="0" anchor="t"/>
          <a:lstStyle/>
          <a:p>
            <a:pPr defTabSz="816059"/>
            <a:r>
              <a:rPr lang="en-US" altLang="ja-JP" sz="1125" kern="0" dirty="0">
                <a:ea typeface="Meiryo UI" panose="020B0604030504040204" pitchFamily="50" charset="-128"/>
                <a:cs typeface="Meiryo UI" panose="020B0604030504040204" pitchFamily="50" charset="-128"/>
              </a:rPr>
              <a:t>Smart X-haul</a:t>
            </a:r>
          </a:p>
        </p:txBody>
      </p:sp>
      <p:sp>
        <p:nvSpPr>
          <p:cNvPr id="32" name="Isosceles Triangle 22"/>
          <p:cNvSpPr/>
          <p:nvPr/>
        </p:nvSpPr>
        <p:spPr bwMode="auto">
          <a:xfrm>
            <a:off x="759083" y="1996850"/>
            <a:ext cx="7770882" cy="737327"/>
          </a:xfrm>
          <a:prstGeom prst="triangle">
            <a:avLst>
              <a:gd name="adj" fmla="val 48930"/>
            </a:avLst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none" lIns="32129" tIns="32129" rIns="32129" bIns="32129" rtlCol="0" anchor="t"/>
          <a:lstStyle/>
          <a:p>
            <a:pPr defTabSz="816059"/>
            <a:endParaRPr lang="en-US" sz="1125" kern="0"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3" name="角丸四角形 139"/>
          <p:cNvSpPr/>
          <p:nvPr/>
        </p:nvSpPr>
        <p:spPr>
          <a:xfrm>
            <a:off x="5689883" y="2804719"/>
            <a:ext cx="1475140" cy="1214238"/>
          </a:xfrm>
          <a:prstGeom prst="roundRect">
            <a:avLst>
              <a:gd name="adj" fmla="val 7286"/>
            </a:avLst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none" lIns="32129" tIns="32129" rIns="32129" bIns="32129" rtlCol="0" anchor="t"/>
          <a:lstStyle/>
          <a:p>
            <a:pPr defTabSz="816059"/>
            <a:r>
              <a:rPr lang="en-US" altLang="ja-JP" sz="1125" kern="0" dirty="0">
                <a:ea typeface="Meiryo UI" panose="020B0604030504040204" pitchFamily="50" charset="-128"/>
                <a:cs typeface="Meiryo UI" panose="020B0604030504040204" pitchFamily="50" charset="-128"/>
              </a:rPr>
              <a:t>Regional DC</a:t>
            </a:r>
          </a:p>
        </p:txBody>
      </p:sp>
      <p:sp>
        <p:nvSpPr>
          <p:cNvPr id="34" name="Cloud 267"/>
          <p:cNvSpPr/>
          <p:nvPr/>
        </p:nvSpPr>
        <p:spPr bwMode="auto">
          <a:xfrm>
            <a:off x="6022198" y="3118516"/>
            <a:ext cx="913756" cy="723972"/>
          </a:xfrm>
          <a:prstGeom prst="cloud">
            <a:avLst/>
          </a:prstGeom>
          <a:solidFill>
            <a:schemeClr val="bg1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7150" tIns="28575" rIns="57150" bIns="28575" numCol="1" rtlCol="0" anchor="ctr" anchorCtr="0" compatLnSpc="1">
            <a:prstTxWarp prst="textNoShape">
              <a:avLst/>
            </a:prstTxWarp>
          </a:bodyPr>
          <a:lstStyle/>
          <a:p>
            <a:pPr defTabSz="816538" fontAlgn="base"/>
            <a:r>
              <a:rPr lang="en-US" sz="1000" dirty="0"/>
              <a:t>DC</a:t>
            </a:r>
          </a:p>
        </p:txBody>
      </p:sp>
      <p:sp>
        <p:nvSpPr>
          <p:cNvPr id="35" name="角丸四角形 34"/>
          <p:cNvSpPr/>
          <p:nvPr/>
        </p:nvSpPr>
        <p:spPr>
          <a:xfrm>
            <a:off x="3736766" y="2808534"/>
            <a:ext cx="1780713" cy="1949436"/>
          </a:xfrm>
          <a:prstGeom prst="roundRect">
            <a:avLst>
              <a:gd name="adj" fmla="val 7286"/>
            </a:avLst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none" lIns="32129" tIns="32129" rIns="32129" bIns="32129" rtlCol="0" anchor="t"/>
          <a:lstStyle/>
          <a:p>
            <a:pPr defTabSz="816059"/>
            <a:r>
              <a:rPr lang="en-US" altLang="ja-JP" sz="1125" kern="0" dirty="0">
                <a:ea typeface="Meiryo UI" panose="020B0604030504040204" pitchFamily="50" charset="-128"/>
                <a:cs typeface="Meiryo UI" panose="020B0604030504040204" pitchFamily="50" charset="-128"/>
              </a:rPr>
              <a:t>ICT Fusion in Edge DC</a:t>
            </a:r>
          </a:p>
        </p:txBody>
      </p:sp>
      <p:pic>
        <p:nvPicPr>
          <p:cNvPr id="36" name="図 15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10" b="98485" l="28094" r="74582">
                        <a14:foregroundMark x1="35786" y1="11616" x2="35452" y2="27273"/>
                        <a14:foregroundMark x1="40134" y1="14141" x2="39465" y2="25758"/>
                        <a14:foregroundMark x1="45151" y1="18687" x2="44482" y2="23232"/>
                        <a14:foregroundMark x1="54849" y1="20202" x2="55184" y2="24747"/>
                        <a14:foregroundMark x1="58194" y1="16667" x2="58528" y2="29293"/>
                        <a14:foregroundMark x1="62876" y1="14646" x2="61873" y2="34343"/>
                        <a14:foregroundMark x1="48161" y1="27778" x2="48161" y2="27778"/>
                        <a14:foregroundMark x1="48161" y1="27778" x2="39799" y2="57071"/>
                        <a14:foregroundMark x1="51171" y1="26768" x2="55518" y2="54545"/>
                        <a14:foregroundMark x1="59866" y1="68182" x2="57860" y2="76263"/>
                        <a14:foregroundMark x1="34783" y1="75758" x2="31773" y2="87374"/>
                        <a14:foregroundMark x1="31773" y1="83838" x2="30769" y2="87879"/>
                        <a14:foregroundMark x1="39799" y1="78788" x2="41472" y2="848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61" r="20948"/>
          <a:stretch/>
        </p:blipFill>
        <p:spPr>
          <a:xfrm>
            <a:off x="274201" y="3554774"/>
            <a:ext cx="702734" cy="822063"/>
          </a:xfrm>
          <a:prstGeom prst="rect">
            <a:avLst/>
          </a:prstGeom>
        </p:spPr>
      </p:pic>
      <p:sp>
        <p:nvSpPr>
          <p:cNvPr id="37" name="TextBox 9"/>
          <p:cNvSpPr txBox="1"/>
          <p:nvPr/>
        </p:nvSpPr>
        <p:spPr>
          <a:xfrm>
            <a:off x="891235" y="4376838"/>
            <a:ext cx="740908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 err="1"/>
              <a:t>eCPRI</a:t>
            </a:r>
            <a:r>
              <a:rPr lang="en-US" sz="750" dirty="0"/>
              <a:t> / TSN</a:t>
            </a:r>
          </a:p>
        </p:txBody>
      </p:sp>
      <p:sp>
        <p:nvSpPr>
          <p:cNvPr id="38" name="TextBox 92"/>
          <p:cNvSpPr txBox="1"/>
          <p:nvPr/>
        </p:nvSpPr>
        <p:spPr>
          <a:xfrm>
            <a:off x="1822041" y="4386891"/>
            <a:ext cx="84830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/>
              <a:t>10G / 25G TSN</a:t>
            </a:r>
          </a:p>
        </p:txBody>
      </p:sp>
      <p:sp>
        <p:nvSpPr>
          <p:cNvPr id="39" name="TextBox 94"/>
          <p:cNvSpPr txBox="1"/>
          <p:nvPr/>
        </p:nvSpPr>
        <p:spPr>
          <a:xfrm>
            <a:off x="2704204" y="4378156"/>
            <a:ext cx="102895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/>
              <a:t>100G Eth./ DWDM</a:t>
            </a:r>
          </a:p>
        </p:txBody>
      </p:sp>
      <p:sp>
        <p:nvSpPr>
          <p:cNvPr id="40" name="Rounded Rectangle 11"/>
          <p:cNvSpPr/>
          <p:nvPr/>
        </p:nvSpPr>
        <p:spPr bwMode="auto">
          <a:xfrm>
            <a:off x="1106861" y="3749064"/>
            <a:ext cx="366056" cy="1735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57150" tIns="28575" rIns="57150" bIns="28575" numCol="1" rtlCol="0" anchor="ctr" anchorCtr="0" compatLnSpc="1">
            <a:prstTxWarp prst="textNoShape">
              <a:avLst/>
            </a:prstTxWarp>
          </a:bodyPr>
          <a:lstStyle/>
          <a:p>
            <a:pPr defTabSz="816538" fontAlgn="base"/>
            <a:r>
              <a:rPr lang="en-US" sz="1000" dirty="0">
                <a:solidFill>
                  <a:schemeClr val="tx1"/>
                </a:solidFill>
                <a:latin typeface="Arial" charset="0"/>
              </a:rPr>
              <a:t>CU</a:t>
            </a:r>
          </a:p>
        </p:txBody>
      </p:sp>
      <p:sp>
        <p:nvSpPr>
          <p:cNvPr id="41" name="Rounded Rectangle 97"/>
          <p:cNvSpPr/>
          <p:nvPr/>
        </p:nvSpPr>
        <p:spPr bwMode="auto">
          <a:xfrm>
            <a:off x="1542673" y="4124027"/>
            <a:ext cx="366056" cy="1735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57150" tIns="28575" rIns="57150" bIns="28575" numCol="1" rtlCol="0" anchor="ctr" anchorCtr="0" compatLnSpc="1">
            <a:prstTxWarp prst="textNoShape">
              <a:avLst/>
            </a:prstTxWarp>
          </a:bodyPr>
          <a:lstStyle/>
          <a:p>
            <a:pPr defTabSz="816538"/>
            <a:r>
              <a:rPr lang="en-US" sz="1000" dirty="0">
                <a:solidFill>
                  <a:schemeClr val="tx1"/>
                </a:solidFill>
                <a:latin typeface="Arial" charset="0"/>
              </a:rPr>
              <a:t>DU</a:t>
            </a:r>
          </a:p>
        </p:txBody>
      </p:sp>
      <p:sp>
        <p:nvSpPr>
          <p:cNvPr id="42" name="Rounded Rectangle 98"/>
          <p:cNvSpPr/>
          <p:nvPr/>
        </p:nvSpPr>
        <p:spPr bwMode="auto">
          <a:xfrm>
            <a:off x="1542673" y="3459049"/>
            <a:ext cx="366056" cy="173540"/>
          </a:xfrm>
          <a:prstGeom prst="roundRect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57150" tIns="28575" rIns="57150" bIns="28575" numCol="1" rtlCol="0" anchor="ctr" anchorCtr="0" compatLnSpc="1">
            <a:prstTxWarp prst="textNoShape">
              <a:avLst/>
            </a:prstTxWarp>
          </a:bodyPr>
          <a:lstStyle/>
          <a:p>
            <a:pPr defTabSz="816538" fontAlgn="base"/>
            <a:r>
              <a:rPr lang="en-US" sz="1000" dirty="0">
                <a:solidFill>
                  <a:schemeClr val="tx1"/>
                </a:solidFill>
                <a:latin typeface="Arial" charset="0"/>
              </a:rPr>
              <a:t>GW</a:t>
            </a:r>
          </a:p>
        </p:txBody>
      </p:sp>
      <p:pic>
        <p:nvPicPr>
          <p:cNvPr id="43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247" y="3090811"/>
            <a:ext cx="549571" cy="360912"/>
          </a:xfrm>
          <a:prstGeom prst="rect">
            <a:avLst/>
          </a:prstGeom>
        </p:spPr>
      </p:pic>
      <p:cxnSp>
        <p:nvCxnSpPr>
          <p:cNvPr id="44" name="Straight Connector 15"/>
          <p:cNvCxnSpPr>
            <a:endCxn id="42" idx="1"/>
          </p:cNvCxnSpPr>
          <p:nvPr/>
        </p:nvCxnSpPr>
        <p:spPr bwMode="auto">
          <a:xfrm>
            <a:off x="968621" y="3357625"/>
            <a:ext cx="574053" cy="188194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17"/>
          <p:cNvCxnSpPr>
            <a:stCxn id="40" idx="0"/>
            <a:endCxn id="42" idx="1"/>
          </p:cNvCxnSpPr>
          <p:nvPr/>
        </p:nvCxnSpPr>
        <p:spPr bwMode="auto">
          <a:xfrm flipV="1">
            <a:off x="1289889" y="3545820"/>
            <a:ext cx="252784" cy="203245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21"/>
          <p:cNvCxnSpPr>
            <a:stCxn id="41" idx="1"/>
          </p:cNvCxnSpPr>
          <p:nvPr/>
        </p:nvCxnSpPr>
        <p:spPr bwMode="auto">
          <a:xfrm flipH="1">
            <a:off x="919955" y="4210798"/>
            <a:ext cx="622718" cy="6446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23"/>
          <p:cNvCxnSpPr/>
          <p:nvPr/>
        </p:nvCxnSpPr>
        <p:spPr bwMode="auto">
          <a:xfrm flipH="1">
            <a:off x="889990" y="3832611"/>
            <a:ext cx="216871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TextBox 121"/>
          <p:cNvSpPr txBox="1"/>
          <p:nvPr/>
        </p:nvSpPr>
        <p:spPr>
          <a:xfrm>
            <a:off x="832265" y="4519332"/>
            <a:ext cx="85632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/>
              <a:t>Passive DWDM</a:t>
            </a:r>
          </a:p>
        </p:txBody>
      </p:sp>
      <p:sp>
        <p:nvSpPr>
          <p:cNvPr id="49" name="TextBox 122"/>
          <p:cNvSpPr txBox="1"/>
          <p:nvPr/>
        </p:nvSpPr>
        <p:spPr>
          <a:xfrm>
            <a:off x="2793539" y="4516924"/>
            <a:ext cx="85632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/>
              <a:t>Passive DWDM</a:t>
            </a:r>
          </a:p>
        </p:txBody>
      </p:sp>
      <p:sp>
        <p:nvSpPr>
          <p:cNvPr id="50" name="Cloud 225"/>
          <p:cNvSpPr/>
          <p:nvPr/>
        </p:nvSpPr>
        <p:spPr bwMode="auto">
          <a:xfrm>
            <a:off x="4167037" y="3161343"/>
            <a:ext cx="913756" cy="723972"/>
          </a:xfrm>
          <a:prstGeom prst="cloud">
            <a:avLst/>
          </a:prstGeom>
          <a:solidFill>
            <a:schemeClr val="bg1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7150" tIns="28575" rIns="57150" bIns="28575" numCol="1" rtlCol="0" anchor="ctr" anchorCtr="0" compatLnSpc="1">
            <a:prstTxWarp prst="textNoShape">
              <a:avLst/>
            </a:prstTxWarp>
          </a:bodyPr>
          <a:lstStyle/>
          <a:p>
            <a:pPr defTabSz="816538" fontAlgn="base"/>
            <a:r>
              <a:rPr lang="en-US" sz="1000" dirty="0"/>
              <a:t>Edge DC</a:t>
            </a:r>
          </a:p>
        </p:txBody>
      </p:sp>
      <p:sp>
        <p:nvSpPr>
          <p:cNvPr id="51" name="Rounded Rectangle 128"/>
          <p:cNvSpPr/>
          <p:nvPr/>
        </p:nvSpPr>
        <p:spPr bwMode="auto">
          <a:xfrm>
            <a:off x="3872005" y="3653656"/>
            <a:ext cx="774544" cy="822131"/>
          </a:xfrm>
          <a:prstGeom prst="roundRect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57150" tIns="28575" rIns="57150" bIns="28575" numCol="1" rtlCol="0" anchor="t" anchorCtr="0" compatLnSpc="1">
            <a:prstTxWarp prst="textNoShape">
              <a:avLst/>
            </a:prstTxWarp>
          </a:bodyPr>
          <a:lstStyle/>
          <a:p>
            <a:pPr defTabSz="816538" fontAlgn="base"/>
            <a:r>
              <a:rPr lang="en-US" sz="1000" dirty="0">
                <a:solidFill>
                  <a:schemeClr val="tx1"/>
                </a:solidFill>
                <a:latin typeface="Arial" charset="0"/>
              </a:rPr>
              <a:t>Edge Node</a:t>
            </a:r>
          </a:p>
        </p:txBody>
      </p:sp>
      <p:sp>
        <p:nvSpPr>
          <p:cNvPr id="52" name="Rounded Rectangle 129"/>
          <p:cNvSpPr/>
          <p:nvPr/>
        </p:nvSpPr>
        <p:spPr bwMode="auto">
          <a:xfrm>
            <a:off x="3917998" y="3885314"/>
            <a:ext cx="682559" cy="118016"/>
          </a:xfrm>
          <a:prstGeom prst="roundRect">
            <a:avLst/>
          </a:prstGeom>
          <a:ln w="952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57150" tIns="28575" rIns="57150" bIns="28575" numCol="1" rtlCol="0" anchor="ctr" anchorCtr="0" compatLnSpc="1">
            <a:prstTxWarp prst="textNoShape">
              <a:avLst/>
            </a:prstTxWarp>
          </a:bodyPr>
          <a:lstStyle/>
          <a:p>
            <a:pPr defTabSz="816538" fontAlgn="base"/>
            <a:r>
              <a:rPr lang="en-US" sz="688" dirty="0">
                <a:solidFill>
                  <a:schemeClr val="tx1"/>
                </a:solidFill>
                <a:latin typeface="Arial" charset="0"/>
              </a:rPr>
              <a:t>Services</a:t>
            </a:r>
          </a:p>
        </p:txBody>
      </p:sp>
      <p:sp>
        <p:nvSpPr>
          <p:cNvPr id="53" name="Rounded Rectangle 130"/>
          <p:cNvSpPr/>
          <p:nvPr/>
        </p:nvSpPr>
        <p:spPr bwMode="auto">
          <a:xfrm>
            <a:off x="3917998" y="4170091"/>
            <a:ext cx="682559" cy="118016"/>
          </a:xfrm>
          <a:prstGeom prst="roundRect">
            <a:avLst/>
          </a:prstGeom>
          <a:ln w="952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57150" tIns="28575" rIns="57150" bIns="28575" numCol="1" rtlCol="0" anchor="ctr" anchorCtr="0" compatLnSpc="1">
            <a:prstTxWarp prst="textNoShape">
              <a:avLst/>
            </a:prstTxWarp>
          </a:bodyPr>
          <a:lstStyle/>
          <a:p>
            <a:pPr defTabSz="816538" fontAlgn="base"/>
            <a:r>
              <a:rPr lang="en-US" sz="688" dirty="0">
                <a:solidFill>
                  <a:schemeClr val="tx1"/>
                </a:solidFill>
                <a:latin typeface="Arial" charset="0"/>
              </a:rPr>
              <a:t>Switch</a:t>
            </a:r>
          </a:p>
        </p:txBody>
      </p:sp>
      <p:sp>
        <p:nvSpPr>
          <p:cNvPr id="54" name="Rounded Rectangle 131"/>
          <p:cNvSpPr/>
          <p:nvPr/>
        </p:nvSpPr>
        <p:spPr bwMode="auto">
          <a:xfrm>
            <a:off x="3917998" y="4312481"/>
            <a:ext cx="682559" cy="118016"/>
          </a:xfrm>
          <a:prstGeom prst="roundRect">
            <a:avLst/>
          </a:prstGeom>
          <a:ln w="952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57150" tIns="28575" rIns="57150" bIns="28575" numCol="1" rtlCol="0" anchor="ctr" anchorCtr="0" compatLnSpc="1">
            <a:prstTxWarp prst="textNoShape">
              <a:avLst/>
            </a:prstTxWarp>
          </a:bodyPr>
          <a:lstStyle/>
          <a:p>
            <a:pPr defTabSz="816538" fontAlgn="base"/>
            <a:r>
              <a:rPr lang="en-US" sz="688" dirty="0">
                <a:solidFill>
                  <a:schemeClr val="tx1"/>
                </a:solidFill>
                <a:latin typeface="Arial" charset="0"/>
              </a:rPr>
              <a:t>Transport</a:t>
            </a:r>
          </a:p>
        </p:txBody>
      </p:sp>
      <p:sp>
        <p:nvSpPr>
          <p:cNvPr id="55" name="Rounded Rectangle 132"/>
          <p:cNvSpPr/>
          <p:nvPr/>
        </p:nvSpPr>
        <p:spPr bwMode="auto">
          <a:xfrm>
            <a:off x="3917998" y="4027703"/>
            <a:ext cx="682559" cy="118016"/>
          </a:xfrm>
          <a:prstGeom prst="roundRect">
            <a:avLst/>
          </a:prstGeom>
          <a:ln w="952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57150" tIns="28575" rIns="57150" bIns="28575" numCol="1" rtlCol="0" anchor="ctr" anchorCtr="0" compatLnSpc="1">
            <a:prstTxWarp prst="textNoShape">
              <a:avLst/>
            </a:prstTxWarp>
          </a:bodyPr>
          <a:lstStyle/>
          <a:p>
            <a:pPr defTabSz="816538" fontAlgn="base"/>
            <a:r>
              <a:rPr lang="en-US" sz="688" dirty="0">
                <a:solidFill>
                  <a:schemeClr val="tx1"/>
                </a:solidFill>
                <a:latin typeface="Arial" charset="0"/>
              </a:rPr>
              <a:t>Compute</a:t>
            </a:r>
          </a:p>
        </p:txBody>
      </p:sp>
      <p:sp>
        <p:nvSpPr>
          <p:cNvPr id="56" name="Oval 226"/>
          <p:cNvSpPr/>
          <p:nvPr/>
        </p:nvSpPr>
        <p:spPr bwMode="auto">
          <a:xfrm>
            <a:off x="2676290" y="3924924"/>
            <a:ext cx="1147032" cy="248583"/>
          </a:xfrm>
          <a:prstGeom prst="ellipse">
            <a:avLst/>
          </a:prstGeom>
          <a:noFill/>
          <a:ln w="76200" cap="flat" cmpd="sng" algn="ctr">
            <a:gradFill flip="none" rotWithShape="1">
              <a:gsLst>
                <a:gs pos="0">
                  <a:srgbClr val="C00000"/>
                </a:gs>
                <a:gs pos="98000">
                  <a:srgbClr val="7030A0"/>
                </a:gs>
                <a:gs pos="40000">
                  <a:srgbClr val="FFC000"/>
                </a:gs>
                <a:gs pos="70000">
                  <a:schemeClr val="accent1">
                    <a:lumMod val="10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7150" tIns="28575" rIns="57150" bIns="28575" numCol="1" rtlCol="0" anchor="ctr" anchorCtr="0" compatLnSpc="1">
            <a:prstTxWarp prst="textNoShape">
              <a:avLst/>
            </a:prstTxWarp>
          </a:bodyPr>
          <a:lstStyle/>
          <a:p>
            <a:pPr defTabSz="816538" fontAlgn="base"/>
            <a:endParaRPr lang="en-US" sz="1625"/>
          </a:p>
        </p:txBody>
      </p:sp>
      <p:cxnSp>
        <p:nvCxnSpPr>
          <p:cNvPr id="57" name="Straight Connector 228"/>
          <p:cNvCxnSpPr/>
          <p:nvPr/>
        </p:nvCxnSpPr>
        <p:spPr bwMode="auto">
          <a:xfrm>
            <a:off x="2676290" y="3796417"/>
            <a:ext cx="1147032" cy="0"/>
          </a:xfrm>
          <a:prstGeom prst="line">
            <a:avLst/>
          </a:prstGeom>
          <a:noFill/>
          <a:ln w="76200" cap="flat" cmpd="sng" algn="ctr">
            <a:gradFill flip="none" rotWithShape="1">
              <a:gsLst>
                <a:gs pos="0">
                  <a:srgbClr val="C00000"/>
                </a:gs>
                <a:gs pos="98000">
                  <a:srgbClr val="7030A0"/>
                </a:gs>
                <a:gs pos="40000">
                  <a:srgbClr val="FFC000"/>
                </a:gs>
                <a:gs pos="70000">
                  <a:schemeClr val="accent1">
                    <a:lumMod val="10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236" y="3686530"/>
            <a:ext cx="727148" cy="55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9" name="Straight Connector 231"/>
          <p:cNvCxnSpPr/>
          <p:nvPr/>
        </p:nvCxnSpPr>
        <p:spPr bwMode="auto">
          <a:xfrm flipV="1">
            <a:off x="1908729" y="3554775"/>
            <a:ext cx="523316" cy="1"/>
          </a:xfrm>
          <a:prstGeom prst="line">
            <a:avLst/>
          </a:prstGeom>
          <a:solidFill>
            <a:schemeClr val="bg1"/>
          </a:solidFill>
          <a:ln w="57150" cap="flat" cmpd="sng" algn="ctr">
            <a:gradFill flip="none" rotWithShape="1">
              <a:gsLst>
                <a:gs pos="33000">
                  <a:srgbClr val="FFC000"/>
                </a:gs>
                <a:gs pos="34000">
                  <a:srgbClr val="FFFF00"/>
                </a:gs>
                <a:gs pos="65000">
                  <a:srgbClr val="FFFF00"/>
                </a:gs>
                <a:gs pos="66000">
                  <a:srgbClr val="FFC000"/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144"/>
          <p:cNvCxnSpPr>
            <a:stCxn id="41" idx="3"/>
          </p:cNvCxnSpPr>
          <p:nvPr/>
        </p:nvCxnSpPr>
        <p:spPr bwMode="auto">
          <a:xfrm>
            <a:off x="1908729" y="4210798"/>
            <a:ext cx="523316" cy="6446"/>
          </a:xfrm>
          <a:prstGeom prst="line">
            <a:avLst/>
          </a:prstGeom>
          <a:solidFill>
            <a:schemeClr val="bg1"/>
          </a:solidFill>
          <a:ln w="57150" cap="flat" cmpd="sng" algn="ctr">
            <a:gradFill flip="none" rotWithShape="1">
              <a:gsLst>
                <a:gs pos="33000">
                  <a:srgbClr val="FFC000"/>
                </a:gs>
                <a:gs pos="34000">
                  <a:srgbClr val="FFFF00"/>
                </a:gs>
                <a:gs pos="65000">
                  <a:srgbClr val="FFFF00"/>
                </a:gs>
                <a:gs pos="66000">
                  <a:srgbClr val="FFC000"/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1" name="Rounded Rectangle 153"/>
          <p:cNvSpPr/>
          <p:nvPr/>
        </p:nvSpPr>
        <p:spPr bwMode="auto">
          <a:xfrm>
            <a:off x="6025347" y="3218358"/>
            <a:ext cx="774544" cy="234252"/>
          </a:xfrm>
          <a:prstGeom prst="roundRect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57150" tIns="28575" rIns="57150" bIns="28575" numCol="1" rtlCol="0" anchor="t" anchorCtr="0" compatLnSpc="1">
            <a:prstTxWarp prst="textNoShape">
              <a:avLst/>
            </a:prstTxWarp>
          </a:bodyPr>
          <a:lstStyle/>
          <a:p>
            <a:pPr defTabSz="816538" fontAlgn="base"/>
            <a:r>
              <a:rPr lang="en-US" sz="1000" dirty="0">
                <a:solidFill>
                  <a:schemeClr val="tx1"/>
                </a:solidFill>
                <a:latin typeface="Arial" charset="0"/>
              </a:rPr>
              <a:t>Edge Node</a:t>
            </a:r>
          </a:p>
        </p:txBody>
      </p:sp>
      <p:sp>
        <p:nvSpPr>
          <p:cNvPr id="62" name="Rounded Rectangle 154"/>
          <p:cNvSpPr/>
          <p:nvPr/>
        </p:nvSpPr>
        <p:spPr bwMode="auto">
          <a:xfrm>
            <a:off x="6025347" y="3480502"/>
            <a:ext cx="774544" cy="234252"/>
          </a:xfrm>
          <a:prstGeom prst="roundRect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57150" tIns="28575" rIns="57150" bIns="28575" numCol="1" rtlCol="0" anchor="t" anchorCtr="0" compatLnSpc="1">
            <a:prstTxWarp prst="textNoShape">
              <a:avLst/>
            </a:prstTxWarp>
          </a:bodyPr>
          <a:lstStyle/>
          <a:p>
            <a:pPr defTabSz="816538" fontAlgn="base"/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Switch</a:t>
            </a:r>
            <a:endParaRPr lang="en-US" sz="1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3" name="Rounded Rectangle 164"/>
          <p:cNvSpPr/>
          <p:nvPr/>
        </p:nvSpPr>
        <p:spPr bwMode="auto">
          <a:xfrm>
            <a:off x="4689643" y="4284717"/>
            <a:ext cx="773043" cy="173540"/>
          </a:xfrm>
          <a:prstGeom prst="roundRect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57150" tIns="28575" rIns="57150" bIns="28575" numCol="1" rtlCol="0" anchor="ctr" anchorCtr="0" compatLnSpc="1">
            <a:prstTxWarp prst="textNoShape">
              <a:avLst/>
            </a:prstTxWarp>
          </a:bodyPr>
          <a:lstStyle/>
          <a:p>
            <a:pPr defTabSz="816538" fontAlgn="base"/>
            <a:r>
              <a:rPr lang="en-US" sz="1000" dirty="0">
                <a:solidFill>
                  <a:schemeClr val="tx1"/>
                </a:solidFill>
                <a:latin typeface="Arial" charset="0"/>
              </a:rPr>
              <a:t>Metro DCI</a:t>
            </a:r>
          </a:p>
        </p:txBody>
      </p:sp>
      <p:sp>
        <p:nvSpPr>
          <p:cNvPr id="64" name="Rounded Rectangle 165"/>
          <p:cNvSpPr/>
          <p:nvPr/>
        </p:nvSpPr>
        <p:spPr bwMode="auto">
          <a:xfrm>
            <a:off x="6026098" y="3799588"/>
            <a:ext cx="773043" cy="173540"/>
          </a:xfrm>
          <a:prstGeom prst="roundRect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57150" tIns="28575" rIns="57150" bIns="28575" numCol="1" rtlCol="0" anchor="ctr" anchorCtr="0" compatLnSpc="1">
            <a:prstTxWarp prst="textNoShape">
              <a:avLst/>
            </a:prstTxWarp>
          </a:bodyPr>
          <a:lstStyle/>
          <a:p>
            <a:pPr defTabSz="816538" fontAlgn="base"/>
            <a:r>
              <a:rPr lang="en-US" sz="1000" dirty="0">
                <a:solidFill>
                  <a:schemeClr val="tx1"/>
                </a:solidFill>
                <a:latin typeface="Arial" charset="0"/>
              </a:rPr>
              <a:t>Metro DCI</a:t>
            </a:r>
          </a:p>
        </p:txBody>
      </p:sp>
      <p:cxnSp>
        <p:nvCxnSpPr>
          <p:cNvPr id="65" name="Straight Connector 169"/>
          <p:cNvCxnSpPr>
            <a:endCxn id="67" idx="1"/>
          </p:cNvCxnSpPr>
          <p:nvPr/>
        </p:nvCxnSpPr>
        <p:spPr bwMode="auto">
          <a:xfrm>
            <a:off x="5462685" y="4371488"/>
            <a:ext cx="562662" cy="1"/>
          </a:xfrm>
          <a:prstGeom prst="line">
            <a:avLst/>
          </a:prstGeom>
          <a:noFill/>
          <a:ln w="76200" cap="flat" cmpd="sng" algn="ctr">
            <a:gradFill flip="none" rotWithShape="1">
              <a:gsLst>
                <a:gs pos="0">
                  <a:srgbClr val="C00000"/>
                </a:gs>
                <a:gs pos="98000">
                  <a:srgbClr val="7030A0"/>
                </a:gs>
                <a:gs pos="40000">
                  <a:srgbClr val="FFC000"/>
                </a:gs>
                <a:gs pos="70000">
                  <a:schemeClr val="accent1">
                    <a:lumMod val="10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174"/>
          <p:cNvCxnSpPr/>
          <p:nvPr/>
        </p:nvCxnSpPr>
        <p:spPr bwMode="auto">
          <a:xfrm flipV="1">
            <a:off x="6412620" y="3973127"/>
            <a:ext cx="1" cy="281234"/>
          </a:xfrm>
          <a:prstGeom prst="line">
            <a:avLst/>
          </a:prstGeom>
          <a:noFill/>
          <a:ln w="76200" cap="flat" cmpd="sng" algn="ctr">
            <a:gradFill flip="none" rotWithShape="1">
              <a:gsLst>
                <a:gs pos="0">
                  <a:srgbClr val="C00000"/>
                </a:gs>
                <a:gs pos="98000">
                  <a:srgbClr val="7030A0"/>
                </a:gs>
                <a:gs pos="40000">
                  <a:srgbClr val="FFC000"/>
                </a:gs>
                <a:gs pos="70000">
                  <a:schemeClr val="accent1">
                    <a:lumMod val="10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7" name="Rounded Rectangle 152"/>
          <p:cNvSpPr/>
          <p:nvPr/>
        </p:nvSpPr>
        <p:spPr bwMode="auto">
          <a:xfrm>
            <a:off x="6025347" y="4254361"/>
            <a:ext cx="774544" cy="234252"/>
          </a:xfrm>
          <a:prstGeom prst="roundRect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57150" tIns="28575" rIns="57150" bIns="28575" numCol="1" rtlCol="0" anchor="t" anchorCtr="0" compatLnSpc="1">
            <a:prstTxWarp prst="textNoShape">
              <a:avLst/>
            </a:prstTxWarp>
          </a:bodyPr>
          <a:lstStyle/>
          <a:p>
            <a:pPr defTabSz="816538" fontAlgn="base"/>
            <a:r>
              <a:rPr lang="en-US" sz="1000" dirty="0">
                <a:solidFill>
                  <a:schemeClr val="tx1"/>
                </a:solidFill>
                <a:latin typeface="Arial" charset="0"/>
              </a:rPr>
              <a:t>ROADM</a:t>
            </a:r>
          </a:p>
        </p:txBody>
      </p:sp>
      <p:sp>
        <p:nvSpPr>
          <p:cNvPr id="68" name="Cloud 257"/>
          <p:cNvSpPr/>
          <p:nvPr/>
        </p:nvSpPr>
        <p:spPr bwMode="auto">
          <a:xfrm>
            <a:off x="7640162" y="3247786"/>
            <a:ext cx="913756" cy="723972"/>
          </a:xfrm>
          <a:prstGeom prst="cloud">
            <a:avLst/>
          </a:prstGeom>
          <a:solidFill>
            <a:schemeClr val="bg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7150" tIns="28575" rIns="57150" bIns="28575" numCol="1" rtlCol="0" anchor="ctr" anchorCtr="0" compatLnSpc="1">
            <a:prstTxWarp prst="textNoShape">
              <a:avLst/>
            </a:prstTxWarp>
          </a:bodyPr>
          <a:lstStyle/>
          <a:p>
            <a:pPr defTabSz="816538" fontAlgn="base"/>
            <a:r>
              <a:rPr lang="en-US" sz="1000" dirty="0"/>
              <a:t>Core DC</a:t>
            </a:r>
          </a:p>
        </p:txBody>
      </p:sp>
      <p:sp>
        <p:nvSpPr>
          <p:cNvPr id="69" name="角丸四角形 139"/>
          <p:cNvSpPr/>
          <p:nvPr/>
        </p:nvSpPr>
        <p:spPr>
          <a:xfrm>
            <a:off x="7281942" y="2794641"/>
            <a:ext cx="1475140" cy="1214238"/>
          </a:xfrm>
          <a:prstGeom prst="roundRect">
            <a:avLst>
              <a:gd name="adj" fmla="val 7286"/>
            </a:avLst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none" lIns="32129" tIns="32129" rIns="32129" bIns="32129" rtlCol="0" anchor="t"/>
          <a:lstStyle/>
          <a:p>
            <a:pPr defTabSz="816059"/>
            <a:r>
              <a:rPr lang="en-US" altLang="ja-JP" sz="1125" kern="0" dirty="0">
                <a:ea typeface="Meiryo UI" panose="020B0604030504040204" pitchFamily="50" charset="-128"/>
                <a:cs typeface="Meiryo UI" panose="020B0604030504040204" pitchFamily="50" charset="-128"/>
              </a:rPr>
              <a:t>Core DC</a:t>
            </a:r>
          </a:p>
        </p:txBody>
      </p:sp>
      <p:cxnSp>
        <p:nvCxnSpPr>
          <p:cNvPr id="70" name="Straight Connector 260"/>
          <p:cNvCxnSpPr/>
          <p:nvPr/>
        </p:nvCxnSpPr>
        <p:spPr bwMode="auto">
          <a:xfrm flipV="1">
            <a:off x="8024572" y="3973127"/>
            <a:ext cx="1" cy="281234"/>
          </a:xfrm>
          <a:prstGeom prst="line">
            <a:avLst/>
          </a:prstGeom>
          <a:noFill/>
          <a:ln w="76200" cap="flat" cmpd="sng" algn="ctr">
            <a:gradFill flip="none" rotWithShape="1">
              <a:gsLst>
                <a:gs pos="0">
                  <a:srgbClr val="C00000"/>
                </a:gs>
                <a:gs pos="98000">
                  <a:srgbClr val="7030A0"/>
                </a:gs>
                <a:gs pos="40000">
                  <a:srgbClr val="FFC000"/>
                </a:gs>
                <a:gs pos="70000">
                  <a:schemeClr val="accent1">
                    <a:lumMod val="10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262"/>
          <p:cNvCxnSpPr>
            <a:stCxn id="67" idx="3"/>
            <a:endCxn id="77" idx="1"/>
          </p:cNvCxnSpPr>
          <p:nvPr/>
        </p:nvCxnSpPr>
        <p:spPr bwMode="auto">
          <a:xfrm>
            <a:off x="6799891" y="4371487"/>
            <a:ext cx="837408" cy="0"/>
          </a:xfrm>
          <a:prstGeom prst="line">
            <a:avLst/>
          </a:prstGeom>
          <a:noFill/>
          <a:ln w="76200" cap="flat" cmpd="sng" algn="ctr">
            <a:gradFill flip="none" rotWithShape="1">
              <a:gsLst>
                <a:gs pos="0">
                  <a:srgbClr val="C00000"/>
                </a:gs>
                <a:gs pos="98000">
                  <a:srgbClr val="7030A0"/>
                </a:gs>
                <a:gs pos="40000">
                  <a:srgbClr val="FFC000"/>
                </a:gs>
                <a:gs pos="70000">
                  <a:schemeClr val="accent1">
                    <a:lumMod val="10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Cloud 266"/>
          <p:cNvSpPr/>
          <p:nvPr/>
        </p:nvSpPr>
        <p:spPr bwMode="auto">
          <a:xfrm>
            <a:off x="7575957" y="3130661"/>
            <a:ext cx="913756" cy="723972"/>
          </a:xfrm>
          <a:prstGeom prst="cloud">
            <a:avLst/>
          </a:prstGeom>
          <a:solidFill>
            <a:schemeClr val="bg1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7150" tIns="28575" rIns="57150" bIns="28575" numCol="1" rtlCol="0" anchor="ctr" anchorCtr="0" compatLnSpc="1">
            <a:prstTxWarp prst="textNoShape">
              <a:avLst/>
            </a:prstTxWarp>
          </a:bodyPr>
          <a:lstStyle/>
          <a:p>
            <a:pPr defTabSz="816538" fontAlgn="base"/>
            <a:r>
              <a:rPr lang="en-US" sz="1000" dirty="0"/>
              <a:t>Core DC</a:t>
            </a:r>
          </a:p>
        </p:txBody>
      </p:sp>
      <p:sp>
        <p:nvSpPr>
          <p:cNvPr id="73" name="TextBox 269"/>
          <p:cNvSpPr txBox="1"/>
          <p:nvPr/>
        </p:nvSpPr>
        <p:spPr>
          <a:xfrm>
            <a:off x="5059272" y="4459095"/>
            <a:ext cx="1242557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/>
              <a:t>400G</a:t>
            </a:r>
            <a:r>
              <a:rPr lang="en-US" altLang="ja-JP" sz="750" dirty="0"/>
              <a:t>/λ</a:t>
            </a:r>
            <a:r>
              <a:rPr lang="en-US" sz="750" dirty="0"/>
              <a:t> – 1Tb</a:t>
            </a:r>
            <a:r>
              <a:rPr lang="en-US" altLang="ja-JP" sz="750" dirty="0"/>
              <a:t>/λ</a:t>
            </a:r>
            <a:r>
              <a:rPr lang="en-US" sz="750" dirty="0"/>
              <a:t> DWDM</a:t>
            </a:r>
          </a:p>
        </p:txBody>
      </p:sp>
      <p:sp>
        <p:nvSpPr>
          <p:cNvPr id="74" name="TextBox 270"/>
          <p:cNvSpPr txBox="1"/>
          <p:nvPr/>
        </p:nvSpPr>
        <p:spPr>
          <a:xfrm>
            <a:off x="6517786" y="4468318"/>
            <a:ext cx="140161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/>
              <a:t>400G</a:t>
            </a:r>
            <a:r>
              <a:rPr lang="en-US" altLang="ja-JP" sz="750" dirty="0"/>
              <a:t>/λ</a:t>
            </a:r>
            <a:r>
              <a:rPr lang="en-US" sz="750" dirty="0"/>
              <a:t> – 1Tb/</a:t>
            </a:r>
            <a:r>
              <a:rPr lang="en-US" altLang="ja-JP" sz="750" dirty="0"/>
              <a:t>λ</a:t>
            </a:r>
            <a:r>
              <a:rPr lang="en-US" sz="750" dirty="0"/>
              <a:t> DWDM</a:t>
            </a:r>
          </a:p>
        </p:txBody>
      </p:sp>
      <p:sp>
        <p:nvSpPr>
          <p:cNvPr id="76" name="正方形/長方形 287"/>
          <p:cNvSpPr/>
          <p:nvPr/>
        </p:nvSpPr>
        <p:spPr bwMode="gray">
          <a:xfrm>
            <a:off x="5879965" y="2398446"/>
            <a:ext cx="2673953" cy="19401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lIns="32129" tIns="32129" rIns="32129" bIns="32129" rtlCol="0" anchor="ctr"/>
          <a:lstStyle/>
          <a:p>
            <a:pPr defTabSz="816059"/>
            <a:r>
              <a:rPr lang="en-US" altLang="ja-JP" sz="1250" b="1" kern="0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Open Disaggregation Architecture</a:t>
            </a:r>
            <a:endParaRPr lang="ja-JP" altLang="en-US" sz="1250" b="1" kern="0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7" name="Rounded Rectangle 261"/>
          <p:cNvSpPr/>
          <p:nvPr/>
        </p:nvSpPr>
        <p:spPr bwMode="auto">
          <a:xfrm>
            <a:off x="7637300" y="4254361"/>
            <a:ext cx="774544" cy="234252"/>
          </a:xfrm>
          <a:prstGeom prst="roundRect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57150" tIns="28575" rIns="57150" bIns="28575" numCol="1" rtlCol="0" anchor="t" anchorCtr="0" compatLnSpc="1">
            <a:prstTxWarp prst="textNoShape">
              <a:avLst/>
            </a:prstTxWarp>
          </a:bodyPr>
          <a:lstStyle/>
          <a:p>
            <a:pPr defTabSz="816538" fontAlgn="base"/>
            <a:r>
              <a:rPr lang="en-US" sz="1000" dirty="0">
                <a:solidFill>
                  <a:schemeClr val="tx1"/>
                </a:solidFill>
                <a:latin typeface="Arial" charset="0"/>
              </a:rPr>
              <a:t>ROADM</a:t>
            </a:r>
          </a:p>
        </p:txBody>
      </p:sp>
      <p:sp>
        <p:nvSpPr>
          <p:cNvPr id="78" name="Rounded Rectangle 259"/>
          <p:cNvSpPr/>
          <p:nvPr/>
        </p:nvSpPr>
        <p:spPr bwMode="auto">
          <a:xfrm>
            <a:off x="7638051" y="3799588"/>
            <a:ext cx="773043" cy="173540"/>
          </a:xfrm>
          <a:prstGeom prst="roundRect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57150" tIns="28575" rIns="57150" bIns="28575" numCol="1" rtlCol="0" anchor="ctr" anchorCtr="0" compatLnSpc="1">
            <a:prstTxWarp prst="textNoShape">
              <a:avLst/>
            </a:prstTxWarp>
          </a:bodyPr>
          <a:lstStyle/>
          <a:p>
            <a:pPr defTabSz="816538" fontAlgn="base"/>
            <a:r>
              <a:rPr lang="en-US" sz="1000" dirty="0">
                <a:solidFill>
                  <a:schemeClr val="tx1"/>
                </a:solidFill>
                <a:latin typeface="Arial" charset="0"/>
              </a:rPr>
              <a:t>LH DCI</a:t>
            </a:r>
          </a:p>
        </p:txBody>
      </p:sp>
      <p:pic>
        <p:nvPicPr>
          <p:cNvPr id="80" name="Picture 17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3562">
            <a:off x="3742070" y="779737"/>
            <a:ext cx="1602703" cy="1279781"/>
          </a:xfrm>
          <a:prstGeom prst="rect">
            <a:avLst/>
          </a:prstGeom>
        </p:spPr>
      </p:pic>
      <p:pic>
        <p:nvPicPr>
          <p:cNvPr id="81" name="Picture 175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095" y="2169666"/>
            <a:ext cx="263716" cy="267419"/>
          </a:xfrm>
          <a:prstGeom prst="rect">
            <a:avLst/>
          </a:prstGeom>
        </p:spPr>
      </p:pic>
      <p:grpSp>
        <p:nvGrpSpPr>
          <p:cNvPr id="82" name="Group 176"/>
          <p:cNvGrpSpPr/>
          <p:nvPr/>
        </p:nvGrpSpPr>
        <p:grpSpPr>
          <a:xfrm>
            <a:off x="5637346" y="1356584"/>
            <a:ext cx="320310" cy="298237"/>
            <a:chOff x="4975276" y="8366464"/>
            <a:chExt cx="583836" cy="580901"/>
          </a:xfrm>
        </p:grpSpPr>
        <p:sp>
          <p:nvSpPr>
            <p:cNvPr id="83" name="Oval 177"/>
            <p:cNvSpPr>
              <a:spLocks noChangeArrowheads="1"/>
            </p:cNvSpPr>
            <p:nvPr/>
          </p:nvSpPr>
          <p:spPr bwMode="auto">
            <a:xfrm>
              <a:off x="4975276" y="8366464"/>
              <a:ext cx="88015" cy="88015"/>
            </a:xfrm>
            <a:prstGeom prst="ellipse">
              <a:avLst/>
            </a:prstGeom>
            <a:solidFill>
              <a:srgbClr val="F00000"/>
            </a:solidFill>
            <a:ln w="12700" cap="rnd">
              <a:solidFill>
                <a:srgbClr val="F00000"/>
              </a:solidFill>
              <a:prstDash val="solid"/>
              <a:round/>
              <a:headEnd/>
              <a:tailEnd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25"/>
            </a:p>
          </p:txBody>
        </p:sp>
        <p:sp>
          <p:nvSpPr>
            <p:cNvPr id="84" name="Oval 178"/>
            <p:cNvSpPr>
              <a:spLocks noChangeArrowheads="1"/>
            </p:cNvSpPr>
            <p:nvPr/>
          </p:nvSpPr>
          <p:spPr bwMode="auto">
            <a:xfrm>
              <a:off x="5306801" y="8366464"/>
              <a:ext cx="85082" cy="88015"/>
            </a:xfrm>
            <a:prstGeom prst="ellipse">
              <a:avLst/>
            </a:prstGeom>
            <a:noFill/>
            <a:ln w="19050" cap="rnd">
              <a:solidFill>
                <a:srgbClr val="9C9C9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25"/>
            </a:p>
          </p:txBody>
        </p:sp>
        <p:sp>
          <p:nvSpPr>
            <p:cNvPr id="85" name="Oval 179"/>
            <p:cNvSpPr>
              <a:spLocks noChangeArrowheads="1"/>
            </p:cNvSpPr>
            <p:nvPr/>
          </p:nvSpPr>
          <p:spPr bwMode="auto">
            <a:xfrm>
              <a:off x="5468163" y="8366464"/>
              <a:ext cx="90949" cy="88015"/>
            </a:xfrm>
            <a:prstGeom prst="ellipse">
              <a:avLst/>
            </a:prstGeom>
            <a:noFill/>
            <a:ln w="19050" cap="rnd">
              <a:solidFill>
                <a:srgbClr val="9C9C9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25"/>
            </a:p>
          </p:txBody>
        </p:sp>
        <p:sp>
          <p:nvSpPr>
            <p:cNvPr id="86" name="Oval 180"/>
            <p:cNvSpPr>
              <a:spLocks noChangeArrowheads="1"/>
            </p:cNvSpPr>
            <p:nvPr/>
          </p:nvSpPr>
          <p:spPr bwMode="auto">
            <a:xfrm>
              <a:off x="4975276" y="8530759"/>
              <a:ext cx="88015" cy="88015"/>
            </a:xfrm>
            <a:prstGeom prst="ellipse">
              <a:avLst/>
            </a:prstGeom>
            <a:solidFill>
              <a:srgbClr val="F00000"/>
            </a:solidFill>
            <a:ln w="12700" cap="rnd">
              <a:solidFill>
                <a:srgbClr val="F00000"/>
              </a:solidFill>
              <a:prstDash val="solid"/>
              <a:round/>
              <a:headEnd/>
              <a:tailEnd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25"/>
            </a:p>
          </p:txBody>
        </p:sp>
        <p:sp>
          <p:nvSpPr>
            <p:cNvPr id="87" name="Oval 181"/>
            <p:cNvSpPr>
              <a:spLocks noChangeArrowheads="1"/>
            </p:cNvSpPr>
            <p:nvPr/>
          </p:nvSpPr>
          <p:spPr bwMode="auto">
            <a:xfrm>
              <a:off x="5139571" y="8530759"/>
              <a:ext cx="88015" cy="88015"/>
            </a:xfrm>
            <a:prstGeom prst="ellipse">
              <a:avLst/>
            </a:prstGeom>
            <a:solidFill>
              <a:srgbClr val="F00000"/>
            </a:solidFill>
            <a:ln w="12700" cap="rnd">
              <a:solidFill>
                <a:srgbClr val="F00000"/>
              </a:solidFill>
              <a:prstDash val="solid"/>
              <a:round/>
              <a:headEnd/>
              <a:tailEnd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25"/>
            </a:p>
          </p:txBody>
        </p:sp>
        <p:sp>
          <p:nvSpPr>
            <p:cNvPr id="88" name="Oval 182"/>
            <p:cNvSpPr>
              <a:spLocks noChangeArrowheads="1"/>
            </p:cNvSpPr>
            <p:nvPr/>
          </p:nvSpPr>
          <p:spPr bwMode="auto">
            <a:xfrm>
              <a:off x="5306801" y="8530759"/>
              <a:ext cx="85082" cy="88015"/>
            </a:xfrm>
            <a:prstGeom prst="ellipse">
              <a:avLst/>
            </a:prstGeom>
            <a:noFill/>
            <a:ln w="19050" cap="rnd">
              <a:solidFill>
                <a:srgbClr val="9C9C9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25"/>
            </a:p>
          </p:txBody>
        </p:sp>
        <p:sp>
          <p:nvSpPr>
            <p:cNvPr id="89" name="Oval 183"/>
            <p:cNvSpPr>
              <a:spLocks noChangeArrowheads="1"/>
            </p:cNvSpPr>
            <p:nvPr/>
          </p:nvSpPr>
          <p:spPr bwMode="auto">
            <a:xfrm>
              <a:off x="5468163" y="8530759"/>
              <a:ext cx="90949" cy="88015"/>
            </a:xfrm>
            <a:prstGeom prst="ellipse">
              <a:avLst/>
            </a:prstGeom>
            <a:noFill/>
            <a:ln w="19050" cap="rnd">
              <a:solidFill>
                <a:srgbClr val="9C9C9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25"/>
            </a:p>
          </p:txBody>
        </p:sp>
        <p:sp>
          <p:nvSpPr>
            <p:cNvPr id="90" name="Oval 184"/>
            <p:cNvSpPr>
              <a:spLocks noChangeArrowheads="1"/>
            </p:cNvSpPr>
            <p:nvPr/>
          </p:nvSpPr>
          <p:spPr bwMode="auto">
            <a:xfrm>
              <a:off x="4975276" y="8695055"/>
              <a:ext cx="88015" cy="88015"/>
            </a:xfrm>
            <a:prstGeom prst="ellipse">
              <a:avLst/>
            </a:prstGeom>
            <a:noFill/>
            <a:ln w="19050" cap="rnd">
              <a:solidFill>
                <a:srgbClr val="9C9C9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25"/>
            </a:p>
          </p:txBody>
        </p:sp>
        <p:sp>
          <p:nvSpPr>
            <p:cNvPr id="91" name="Oval 185"/>
            <p:cNvSpPr>
              <a:spLocks noChangeArrowheads="1"/>
            </p:cNvSpPr>
            <p:nvPr/>
          </p:nvSpPr>
          <p:spPr bwMode="auto">
            <a:xfrm>
              <a:off x="5139571" y="8695055"/>
              <a:ext cx="88015" cy="88015"/>
            </a:xfrm>
            <a:prstGeom prst="ellipse">
              <a:avLst/>
            </a:prstGeom>
            <a:solidFill>
              <a:srgbClr val="F00000"/>
            </a:solidFill>
            <a:ln w="12700" cap="rnd">
              <a:solidFill>
                <a:srgbClr val="F00000"/>
              </a:solidFill>
              <a:prstDash val="solid"/>
              <a:round/>
              <a:headEnd/>
              <a:tailEnd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25"/>
            </a:p>
          </p:txBody>
        </p:sp>
        <p:sp>
          <p:nvSpPr>
            <p:cNvPr id="92" name="Oval 186"/>
            <p:cNvSpPr>
              <a:spLocks noChangeArrowheads="1"/>
            </p:cNvSpPr>
            <p:nvPr/>
          </p:nvSpPr>
          <p:spPr bwMode="auto">
            <a:xfrm>
              <a:off x="5306801" y="8695055"/>
              <a:ext cx="85082" cy="88015"/>
            </a:xfrm>
            <a:prstGeom prst="ellipse">
              <a:avLst/>
            </a:prstGeom>
            <a:solidFill>
              <a:srgbClr val="F00000"/>
            </a:solidFill>
            <a:ln w="12700" cap="rnd">
              <a:solidFill>
                <a:srgbClr val="F00000"/>
              </a:solidFill>
              <a:prstDash val="solid"/>
              <a:round/>
              <a:headEnd/>
              <a:tailEnd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25"/>
            </a:p>
          </p:txBody>
        </p:sp>
        <p:sp>
          <p:nvSpPr>
            <p:cNvPr id="93" name="Oval 187"/>
            <p:cNvSpPr>
              <a:spLocks noChangeArrowheads="1"/>
            </p:cNvSpPr>
            <p:nvPr/>
          </p:nvSpPr>
          <p:spPr bwMode="auto">
            <a:xfrm>
              <a:off x="5468163" y="8695055"/>
              <a:ext cx="90949" cy="88015"/>
            </a:xfrm>
            <a:prstGeom prst="ellipse">
              <a:avLst/>
            </a:prstGeom>
            <a:noFill/>
            <a:ln w="19050" cap="rnd">
              <a:solidFill>
                <a:srgbClr val="9C9C9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25"/>
            </a:p>
          </p:txBody>
        </p:sp>
        <p:sp>
          <p:nvSpPr>
            <p:cNvPr id="94" name="Oval 188"/>
            <p:cNvSpPr>
              <a:spLocks noChangeArrowheads="1"/>
            </p:cNvSpPr>
            <p:nvPr/>
          </p:nvSpPr>
          <p:spPr bwMode="auto">
            <a:xfrm>
              <a:off x="4975276" y="8859350"/>
              <a:ext cx="88015" cy="88015"/>
            </a:xfrm>
            <a:prstGeom prst="ellipse">
              <a:avLst/>
            </a:prstGeom>
            <a:noFill/>
            <a:ln w="19050" cap="rnd">
              <a:solidFill>
                <a:srgbClr val="9C9C9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25"/>
            </a:p>
          </p:txBody>
        </p:sp>
        <p:sp>
          <p:nvSpPr>
            <p:cNvPr id="95" name="Oval 189"/>
            <p:cNvSpPr>
              <a:spLocks noChangeArrowheads="1"/>
            </p:cNvSpPr>
            <p:nvPr/>
          </p:nvSpPr>
          <p:spPr bwMode="auto">
            <a:xfrm>
              <a:off x="5139571" y="8859350"/>
              <a:ext cx="88015" cy="88015"/>
            </a:xfrm>
            <a:prstGeom prst="ellipse">
              <a:avLst/>
            </a:prstGeom>
            <a:noFill/>
            <a:ln w="19050" cap="rnd">
              <a:solidFill>
                <a:srgbClr val="9C9C9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25"/>
            </a:p>
          </p:txBody>
        </p:sp>
        <p:sp>
          <p:nvSpPr>
            <p:cNvPr id="96" name="Oval 190"/>
            <p:cNvSpPr>
              <a:spLocks noChangeArrowheads="1"/>
            </p:cNvSpPr>
            <p:nvPr/>
          </p:nvSpPr>
          <p:spPr bwMode="auto">
            <a:xfrm>
              <a:off x="5306801" y="8859350"/>
              <a:ext cx="85082" cy="88015"/>
            </a:xfrm>
            <a:prstGeom prst="ellipse">
              <a:avLst/>
            </a:prstGeom>
            <a:noFill/>
            <a:ln w="19050" cap="rnd">
              <a:solidFill>
                <a:srgbClr val="9C9C9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25"/>
            </a:p>
          </p:txBody>
        </p:sp>
        <p:sp>
          <p:nvSpPr>
            <p:cNvPr id="97" name="Oval 191"/>
            <p:cNvSpPr>
              <a:spLocks noChangeArrowheads="1"/>
            </p:cNvSpPr>
            <p:nvPr/>
          </p:nvSpPr>
          <p:spPr bwMode="auto">
            <a:xfrm>
              <a:off x="5468163" y="8859350"/>
              <a:ext cx="90949" cy="88015"/>
            </a:xfrm>
            <a:prstGeom prst="ellipse">
              <a:avLst/>
            </a:prstGeom>
            <a:solidFill>
              <a:srgbClr val="F00000"/>
            </a:solidFill>
            <a:ln w="12700" cap="rnd">
              <a:solidFill>
                <a:srgbClr val="F00000"/>
              </a:solidFill>
              <a:prstDash val="solid"/>
              <a:round/>
              <a:headEnd/>
              <a:tailEnd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25"/>
            </a:p>
          </p:txBody>
        </p:sp>
      </p:grpSp>
      <p:grpSp>
        <p:nvGrpSpPr>
          <p:cNvPr id="98" name="Group 192"/>
          <p:cNvGrpSpPr/>
          <p:nvPr/>
        </p:nvGrpSpPr>
        <p:grpSpPr>
          <a:xfrm>
            <a:off x="2897987" y="1775614"/>
            <a:ext cx="433369" cy="401951"/>
            <a:chOff x="4012973" y="8530759"/>
            <a:chExt cx="510490" cy="563299"/>
          </a:xfrm>
        </p:grpSpPr>
        <p:sp>
          <p:nvSpPr>
            <p:cNvPr id="99" name="Freeform 193"/>
            <p:cNvSpPr>
              <a:spLocks/>
            </p:cNvSpPr>
            <p:nvPr/>
          </p:nvSpPr>
          <p:spPr bwMode="auto">
            <a:xfrm>
              <a:off x="4203673" y="8530759"/>
              <a:ext cx="129089" cy="126156"/>
            </a:xfrm>
            <a:custGeom>
              <a:avLst/>
              <a:gdLst>
                <a:gd name="T0" fmla="*/ 66 w 72"/>
                <a:gd name="T1" fmla="*/ 46 h 71"/>
                <a:gd name="T2" fmla="*/ 25 w 72"/>
                <a:gd name="T3" fmla="*/ 65 h 71"/>
                <a:gd name="T4" fmla="*/ 6 w 72"/>
                <a:gd name="T5" fmla="*/ 24 h 71"/>
                <a:gd name="T6" fmla="*/ 47 w 72"/>
                <a:gd name="T7" fmla="*/ 6 h 71"/>
                <a:gd name="T8" fmla="*/ 66 w 72"/>
                <a:gd name="T9" fmla="*/ 4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1">
                  <a:moveTo>
                    <a:pt x="66" y="46"/>
                  </a:moveTo>
                  <a:cubicBezTo>
                    <a:pt x="60" y="63"/>
                    <a:pt x="41" y="71"/>
                    <a:pt x="25" y="65"/>
                  </a:cubicBezTo>
                  <a:cubicBezTo>
                    <a:pt x="9" y="59"/>
                    <a:pt x="0" y="41"/>
                    <a:pt x="6" y="24"/>
                  </a:cubicBezTo>
                  <a:cubicBezTo>
                    <a:pt x="12" y="8"/>
                    <a:pt x="31" y="0"/>
                    <a:pt x="47" y="6"/>
                  </a:cubicBezTo>
                  <a:cubicBezTo>
                    <a:pt x="64" y="12"/>
                    <a:pt x="72" y="30"/>
                    <a:pt x="66" y="46"/>
                  </a:cubicBezTo>
                  <a:close/>
                </a:path>
              </a:pathLst>
            </a:custGeom>
            <a:noFill/>
            <a:ln w="31750" cap="flat">
              <a:solidFill>
                <a:srgbClr val="A8A9A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25"/>
            </a:p>
          </p:txBody>
        </p:sp>
        <p:sp>
          <p:nvSpPr>
            <p:cNvPr id="100" name="Freeform 194"/>
            <p:cNvSpPr>
              <a:spLocks/>
            </p:cNvSpPr>
            <p:nvPr/>
          </p:nvSpPr>
          <p:spPr bwMode="auto">
            <a:xfrm>
              <a:off x="4203673" y="8964969"/>
              <a:ext cx="129089" cy="129089"/>
            </a:xfrm>
            <a:custGeom>
              <a:avLst/>
              <a:gdLst>
                <a:gd name="T0" fmla="*/ 66 w 72"/>
                <a:gd name="T1" fmla="*/ 46 h 71"/>
                <a:gd name="T2" fmla="*/ 25 w 72"/>
                <a:gd name="T3" fmla="*/ 65 h 71"/>
                <a:gd name="T4" fmla="*/ 6 w 72"/>
                <a:gd name="T5" fmla="*/ 24 h 71"/>
                <a:gd name="T6" fmla="*/ 47 w 72"/>
                <a:gd name="T7" fmla="*/ 6 h 71"/>
                <a:gd name="T8" fmla="*/ 66 w 72"/>
                <a:gd name="T9" fmla="*/ 4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1">
                  <a:moveTo>
                    <a:pt x="66" y="46"/>
                  </a:moveTo>
                  <a:cubicBezTo>
                    <a:pt x="60" y="63"/>
                    <a:pt x="41" y="71"/>
                    <a:pt x="25" y="65"/>
                  </a:cubicBezTo>
                  <a:cubicBezTo>
                    <a:pt x="9" y="59"/>
                    <a:pt x="0" y="41"/>
                    <a:pt x="6" y="24"/>
                  </a:cubicBezTo>
                  <a:cubicBezTo>
                    <a:pt x="12" y="8"/>
                    <a:pt x="31" y="0"/>
                    <a:pt x="47" y="6"/>
                  </a:cubicBezTo>
                  <a:cubicBezTo>
                    <a:pt x="64" y="12"/>
                    <a:pt x="72" y="30"/>
                    <a:pt x="66" y="46"/>
                  </a:cubicBezTo>
                  <a:close/>
                </a:path>
              </a:pathLst>
            </a:custGeom>
            <a:noFill/>
            <a:ln w="31750" cap="flat">
              <a:solidFill>
                <a:srgbClr val="A8A9A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25"/>
            </a:p>
          </p:txBody>
        </p:sp>
        <p:sp>
          <p:nvSpPr>
            <p:cNvPr id="101" name="Freeform 195"/>
            <p:cNvSpPr>
              <a:spLocks/>
            </p:cNvSpPr>
            <p:nvPr/>
          </p:nvSpPr>
          <p:spPr bwMode="auto">
            <a:xfrm>
              <a:off x="4018841" y="8859350"/>
              <a:ext cx="123222" cy="123222"/>
            </a:xfrm>
            <a:custGeom>
              <a:avLst/>
              <a:gdLst>
                <a:gd name="T0" fmla="*/ 29 w 68"/>
                <a:gd name="T1" fmla="*/ 3 h 69"/>
                <a:gd name="T2" fmla="*/ 65 w 68"/>
                <a:gd name="T3" fmla="*/ 29 h 69"/>
                <a:gd name="T4" fmla="*/ 39 w 68"/>
                <a:gd name="T5" fmla="*/ 66 h 69"/>
                <a:gd name="T6" fmla="*/ 3 w 68"/>
                <a:gd name="T7" fmla="*/ 40 h 69"/>
                <a:gd name="T8" fmla="*/ 29 w 68"/>
                <a:gd name="T9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9">
                  <a:moveTo>
                    <a:pt x="29" y="3"/>
                  </a:moveTo>
                  <a:cubicBezTo>
                    <a:pt x="46" y="0"/>
                    <a:pt x="62" y="12"/>
                    <a:pt x="65" y="29"/>
                  </a:cubicBezTo>
                  <a:cubicBezTo>
                    <a:pt x="68" y="46"/>
                    <a:pt x="57" y="63"/>
                    <a:pt x="39" y="66"/>
                  </a:cubicBezTo>
                  <a:cubicBezTo>
                    <a:pt x="22" y="69"/>
                    <a:pt x="6" y="57"/>
                    <a:pt x="3" y="40"/>
                  </a:cubicBezTo>
                  <a:cubicBezTo>
                    <a:pt x="0" y="23"/>
                    <a:pt x="11" y="6"/>
                    <a:pt x="29" y="3"/>
                  </a:cubicBezTo>
                  <a:close/>
                </a:path>
              </a:pathLst>
            </a:custGeom>
            <a:noFill/>
            <a:ln w="31750" cap="flat">
              <a:solidFill>
                <a:srgbClr val="A8A9A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25"/>
            </a:p>
          </p:txBody>
        </p:sp>
        <p:sp>
          <p:nvSpPr>
            <p:cNvPr id="102" name="Freeform 196"/>
            <p:cNvSpPr>
              <a:spLocks/>
            </p:cNvSpPr>
            <p:nvPr/>
          </p:nvSpPr>
          <p:spPr bwMode="auto">
            <a:xfrm>
              <a:off x="4394373" y="8639312"/>
              <a:ext cx="126156" cy="126156"/>
            </a:xfrm>
            <a:custGeom>
              <a:avLst/>
              <a:gdLst>
                <a:gd name="T0" fmla="*/ 29 w 68"/>
                <a:gd name="T1" fmla="*/ 3 h 69"/>
                <a:gd name="T2" fmla="*/ 65 w 68"/>
                <a:gd name="T3" fmla="*/ 29 h 69"/>
                <a:gd name="T4" fmla="*/ 39 w 68"/>
                <a:gd name="T5" fmla="*/ 66 h 69"/>
                <a:gd name="T6" fmla="*/ 3 w 68"/>
                <a:gd name="T7" fmla="*/ 40 h 69"/>
                <a:gd name="T8" fmla="*/ 29 w 68"/>
                <a:gd name="T9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9">
                  <a:moveTo>
                    <a:pt x="29" y="3"/>
                  </a:moveTo>
                  <a:cubicBezTo>
                    <a:pt x="46" y="0"/>
                    <a:pt x="62" y="12"/>
                    <a:pt x="65" y="29"/>
                  </a:cubicBezTo>
                  <a:cubicBezTo>
                    <a:pt x="68" y="46"/>
                    <a:pt x="57" y="63"/>
                    <a:pt x="39" y="66"/>
                  </a:cubicBezTo>
                  <a:cubicBezTo>
                    <a:pt x="22" y="69"/>
                    <a:pt x="6" y="57"/>
                    <a:pt x="3" y="40"/>
                  </a:cubicBezTo>
                  <a:cubicBezTo>
                    <a:pt x="0" y="23"/>
                    <a:pt x="11" y="6"/>
                    <a:pt x="29" y="3"/>
                  </a:cubicBezTo>
                  <a:close/>
                </a:path>
              </a:pathLst>
            </a:custGeom>
            <a:noFill/>
            <a:ln w="31750" cap="flat">
              <a:solidFill>
                <a:srgbClr val="A8A9A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25"/>
            </a:p>
          </p:txBody>
        </p:sp>
        <p:sp>
          <p:nvSpPr>
            <p:cNvPr id="103" name="Freeform 197"/>
            <p:cNvSpPr>
              <a:spLocks/>
            </p:cNvSpPr>
            <p:nvPr/>
          </p:nvSpPr>
          <p:spPr bwMode="auto">
            <a:xfrm>
              <a:off x="4391440" y="8856417"/>
              <a:ext cx="132023" cy="129089"/>
            </a:xfrm>
            <a:custGeom>
              <a:avLst/>
              <a:gdLst>
                <a:gd name="T0" fmla="*/ 11 w 72"/>
                <a:gd name="T1" fmla="*/ 56 h 71"/>
                <a:gd name="T2" fmla="*/ 16 w 72"/>
                <a:gd name="T3" fmla="*/ 11 h 71"/>
                <a:gd name="T4" fmla="*/ 60 w 72"/>
                <a:gd name="T5" fmla="*/ 15 h 71"/>
                <a:gd name="T6" fmla="*/ 56 w 72"/>
                <a:gd name="T7" fmla="*/ 60 h 71"/>
                <a:gd name="T8" fmla="*/ 11 w 72"/>
                <a:gd name="T9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1">
                  <a:moveTo>
                    <a:pt x="11" y="56"/>
                  </a:moveTo>
                  <a:cubicBezTo>
                    <a:pt x="0" y="42"/>
                    <a:pt x="2" y="22"/>
                    <a:pt x="16" y="11"/>
                  </a:cubicBezTo>
                  <a:cubicBezTo>
                    <a:pt x="29" y="0"/>
                    <a:pt x="49" y="2"/>
                    <a:pt x="60" y="15"/>
                  </a:cubicBezTo>
                  <a:cubicBezTo>
                    <a:pt x="72" y="29"/>
                    <a:pt x="70" y="49"/>
                    <a:pt x="56" y="60"/>
                  </a:cubicBezTo>
                  <a:cubicBezTo>
                    <a:pt x="43" y="71"/>
                    <a:pt x="23" y="69"/>
                    <a:pt x="11" y="56"/>
                  </a:cubicBezTo>
                  <a:close/>
                </a:path>
              </a:pathLst>
            </a:custGeom>
            <a:noFill/>
            <a:ln w="31750" cap="flat">
              <a:solidFill>
                <a:srgbClr val="A8A9A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25"/>
            </a:p>
          </p:txBody>
        </p:sp>
        <p:sp>
          <p:nvSpPr>
            <p:cNvPr id="104" name="Freeform 198"/>
            <p:cNvSpPr>
              <a:spLocks/>
            </p:cNvSpPr>
            <p:nvPr/>
          </p:nvSpPr>
          <p:spPr bwMode="auto">
            <a:xfrm>
              <a:off x="4012973" y="8639312"/>
              <a:ext cx="132023" cy="129089"/>
            </a:xfrm>
            <a:custGeom>
              <a:avLst/>
              <a:gdLst>
                <a:gd name="T0" fmla="*/ 12 w 72"/>
                <a:gd name="T1" fmla="*/ 56 h 71"/>
                <a:gd name="T2" fmla="*/ 16 w 72"/>
                <a:gd name="T3" fmla="*/ 11 h 71"/>
                <a:gd name="T4" fmla="*/ 61 w 72"/>
                <a:gd name="T5" fmla="*/ 15 h 71"/>
                <a:gd name="T6" fmla="*/ 56 w 72"/>
                <a:gd name="T7" fmla="*/ 60 h 71"/>
                <a:gd name="T8" fmla="*/ 12 w 72"/>
                <a:gd name="T9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1">
                  <a:moveTo>
                    <a:pt x="12" y="56"/>
                  </a:moveTo>
                  <a:cubicBezTo>
                    <a:pt x="0" y="42"/>
                    <a:pt x="2" y="22"/>
                    <a:pt x="16" y="11"/>
                  </a:cubicBezTo>
                  <a:cubicBezTo>
                    <a:pt x="29" y="0"/>
                    <a:pt x="49" y="2"/>
                    <a:pt x="61" y="15"/>
                  </a:cubicBezTo>
                  <a:cubicBezTo>
                    <a:pt x="72" y="29"/>
                    <a:pt x="70" y="49"/>
                    <a:pt x="56" y="60"/>
                  </a:cubicBezTo>
                  <a:cubicBezTo>
                    <a:pt x="43" y="71"/>
                    <a:pt x="23" y="69"/>
                    <a:pt x="12" y="56"/>
                  </a:cubicBezTo>
                  <a:close/>
                </a:path>
              </a:pathLst>
            </a:custGeom>
            <a:noFill/>
            <a:ln w="31750" cap="flat">
              <a:solidFill>
                <a:srgbClr val="A8A9A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25"/>
            </a:p>
          </p:txBody>
        </p:sp>
        <p:sp>
          <p:nvSpPr>
            <p:cNvPr id="105" name="Line 1022"/>
            <p:cNvSpPr>
              <a:spLocks noChangeShapeType="1"/>
            </p:cNvSpPr>
            <p:nvPr/>
          </p:nvSpPr>
          <p:spPr bwMode="auto">
            <a:xfrm>
              <a:off x="4077518" y="8753732"/>
              <a:ext cx="0" cy="108552"/>
            </a:xfrm>
            <a:prstGeom prst="line">
              <a:avLst/>
            </a:prstGeom>
            <a:noFill/>
            <a:ln w="31750" cap="flat">
              <a:solidFill>
                <a:srgbClr val="A8A9A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25"/>
            </a:p>
          </p:txBody>
        </p:sp>
        <p:sp>
          <p:nvSpPr>
            <p:cNvPr id="106" name="Line 1023"/>
            <p:cNvSpPr>
              <a:spLocks noChangeShapeType="1"/>
            </p:cNvSpPr>
            <p:nvPr/>
          </p:nvSpPr>
          <p:spPr bwMode="auto">
            <a:xfrm>
              <a:off x="4455984" y="8753732"/>
              <a:ext cx="0" cy="108552"/>
            </a:xfrm>
            <a:prstGeom prst="line">
              <a:avLst/>
            </a:prstGeom>
            <a:noFill/>
            <a:ln w="31750" cap="flat">
              <a:solidFill>
                <a:srgbClr val="A8A9A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25"/>
            </a:p>
          </p:txBody>
        </p:sp>
        <p:sp>
          <p:nvSpPr>
            <p:cNvPr id="107" name="Freeform 201"/>
            <p:cNvSpPr>
              <a:spLocks/>
            </p:cNvSpPr>
            <p:nvPr/>
          </p:nvSpPr>
          <p:spPr bwMode="auto">
            <a:xfrm>
              <a:off x="4168467" y="8744930"/>
              <a:ext cx="76280" cy="146693"/>
            </a:xfrm>
            <a:custGeom>
              <a:avLst/>
              <a:gdLst>
                <a:gd name="T0" fmla="*/ 42 w 42"/>
                <a:gd name="T1" fmla="*/ 82 h 82"/>
                <a:gd name="T2" fmla="*/ 0 w 42"/>
                <a:gd name="T3" fmla="*/ 41 h 82"/>
                <a:gd name="T4" fmla="*/ 42 w 42"/>
                <a:gd name="T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82">
                  <a:moveTo>
                    <a:pt x="42" y="82"/>
                  </a:moveTo>
                  <a:cubicBezTo>
                    <a:pt x="19" y="82"/>
                    <a:pt x="0" y="64"/>
                    <a:pt x="0" y="41"/>
                  </a:cubicBezTo>
                  <a:cubicBezTo>
                    <a:pt x="0" y="18"/>
                    <a:pt x="19" y="0"/>
                    <a:pt x="42" y="0"/>
                  </a:cubicBezTo>
                </a:path>
              </a:pathLst>
            </a:custGeom>
            <a:noFill/>
            <a:ln w="31750" cap="rnd">
              <a:solidFill>
                <a:srgbClr val="F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25"/>
            </a:p>
          </p:txBody>
        </p:sp>
        <p:sp>
          <p:nvSpPr>
            <p:cNvPr id="108" name="Freeform 202"/>
            <p:cNvSpPr>
              <a:spLocks/>
            </p:cNvSpPr>
            <p:nvPr/>
          </p:nvSpPr>
          <p:spPr bwMode="auto">
            <a:xfrm>
              <a:off x="4291689" y="8744930"/>
              <a:ext cx="76280" cy="146693"/>
            </a:xfrm>
            <a:custGeom>
              <a:avLst/>
              <a:gdLst>
                <a:gd name="T0" fmla="*/ 0 w 42"/>
                <a:gd name="T1" fmla="*/ 0 h 82"/>
                <a:gd name="T2" fmla="*/ 42 w 42"/>
                <a:gd name="T3" fmla="*/ 41 h 82"/>
                <a:gd name="T4" fmla="*/ 0 w 4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82">
                  <a:moveTo>
                    <a:pt x="0" y="0"/>
                  </a:moveTo>
                  <a:cubicBezTo>
                    <a:pt x="23" y="0"/>
                    <a:pt x="42" y="18"/>
                    <a:pt x="42" y="41"/>
                  </a:cubicBezTo>
                  <a:cubicBezTo>
                    <a:pt x="42" y="64"/>
                    <a:pt x="23" y="82"/>
                    <a:pt x="0" y="82"/>
                  </a:cubicBezTo>
                </a:path>
              </a:pathLst>
            </a:custGeom>
            <a:noFill/>
            <a:ln w="31750" cap="rnd">
              <a:solidFill>
                <a:srgbClr val="F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25"/>
            </a:p>
          </p:txBody>
        </p:sp>
        <p:sp>
          <p:nvSpPr>
            <p:cNvPr id="109" name="Line 1026"/>
            <p:cNvSpPr>
              <a:spLocks noChangeShapeType="1"/>
            </p:cNvSpPr>
            <p:nvPr/>
          </p:nvSpPr>
          <p:spPr bwMode="auto">
            <a:xfrm flipV="1">
              <a:off x="4124459" y="8621709"/>
              <a:ext cx="93883" cy="49875"/>
            </a:xfrm>
            <a:prstGeom prst="line">
              <a:avLst/>
            </a:prstGeom>
            <a:noFill/>
            <a:ln w="31750" cap="flat">
              <a:solidFill>
                <a:srgbClr val="A8A9A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25"/>
            </a:p>
          </p:txBody>
        </p:sp>
        <p:sp>
          <p:nvSpPr>
            <p:cNvPr id="110" name="Line 1027"/>
            <p:cNvSpPr>
              <a:spLocks noChangeShapeType="1"/>
            </p:cNvSpPr>
            <p:nvPr/>
          </p:nvSpPr>
          <p:spPr bwMode="auto">
            <a:xfrm>
              <a:off x="4080451" y="8759600"/>
              <a:ext cx="0" cy="102685"/>
            </a:xfrm>
            <a:prstGeom prst="line">
              <a:avLst/>
            </a:prstGeom>
            <a:noFill/>
            <a:ln w="31750" cap="flat">
              <a:solidFill>
                <a:srgbClr val="A8A9A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25"/>
            </a:p>
          </p:txBody>
        </p:sp>
        <p:sp>
          <p:nvSpPr>
            <p:cNvPr id="111" name="Line 1028"/>
            <p:cNvSpPr>
              <a:spLocks noChangeShapeType="1"/>
            </p:cNvSpPr>
            <p:nvPr/>
          </p:nvSpPr>
          <p:spPr bwMode="auto">
            <a:xfrm>
              <a:off x="4130327" y="8947366"/>
              <a:ext cx="88015" cy="49875"/>
            </a:xfrm>
            <a:prstGeom prst="line">
              <a:avLst/>
            </a:prstGeom>
            <a:noFill/>
            <a:ln w="31750" cap="flat">
              <a:solidFill>
                <a:srgbClr val="A8A9A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25"/>
            </a:p>
          </p:txBody>
        </p:sp>
        <p:sp>
          <p:nvSpPr>
            <p:cNvPr id="112" name="Line 1029"/>
            <p:cNvSpPr>
              <a:spLocks noChangeShapeType="1"/>
            </p:cNvSpPr>
            <p:nvPr/>
          </p:nvSpPr>
          <p:spPr bwMode="auto">
            <a:xfrm flipH="1" flipV="1">
              <a:off x="4318093" y="8621709"/>
              <a:ext cx="93883" cy="49875"/>
            </a:xfrm>
            <a:prstGeom prst="line">
              <a:avLst/>
            </a:prstGeom>
            <a:noFill/>
            <a:ln w="31750" cap="flat">
              <a:solidFill>
                <a:srgbClr val="A8A9A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25"/>
            </a:p>
          </p:txBody>
        </p:sp>
        <p:sp>
          <p:nvSpPr>
            <p:cNvPr id="113" name="Line 1030"/>
            <p:cNvSpPr>
              <a:spLocks noChangeShapeType="1"/>
            </p:cNvSpPr>
            <p:nvPr/>
          </p:nvSpPr>
          <p:spPr bwMode="auto">
            <a:xfrm>
              <a:off x="4455984" y="8759600"/>
              <a:ext cx="0" cy="102685"/>
            </a:xfrm>
            <a:prstGeom prst="line">
              <a:avLst/>
            </a:prstGeom>
            <a:noFill/>
            <a:ln w="31750" cap="flat">
              <a:solidFill>
                <a:srgbClr val="A8A9A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25"/>
            </a:p>
          </p:txBody>
        </p:sp>
        <p:sp>
          <p:nvSpPr>
            <p:cNvPr id="114" name="Line 1031"/>
            <p:cNvSpPr>
              <a:spLocks noChangeShapeType="1"/>
            </p:cNvSpPr>
            <p:nvPr/>
          </p:nvSpPr>
          <p:spPr bwMode="auto">
            <a:xfrm flipH="1">
              <a:off x="4318093" y="8947366"/>
              <a:ext cx="88015" cy="49875"/>
            </a:xfrm>
            <a:prstGeom prst="line">
              <a:avLst/>
            </a:prstGeom>
            <a:noFill/>
            <a:ln w="31750" cap="flat">
              <a:solidFill>
                <a:srgbClr val="A8A9A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125"/>
            </a:p>
          </p:txBody>
        </p:sp>
      </p:grpSp>
      <p:grpSp>
        <p:nvGrpSpPr>
          <p:cNvPr id="115" name="Group 209"/>
          <p:cNvGrpSpPr/>
          <p:nvPr/>
        </p:nvGrpSpPr>
        <p:grpSpPr>
          <a:xfrm>
            <a:off x="5775188" y="857197"/>
            <a:ext cx="377856" cy="329336"/>
            <a:chOff x="2246795" y="8416339"/>
            <a:chExt cx="581916" cy="460936"/>
          </a:xfrm>
        </p:grpSpPr>
        <p:sp>
          <p:nvSpPr>
            <p:cNvPr id="116" name="Freeform 710"/>
            <p:cNvSpPr>
              <a:spLocks/>
            </p:cNvSpPr>
            <p:nvPr/>
          </p:nvSpPr>
          <p:spPr bwMode="auto">
            <a:xfrm>
              <a:off x="2625262" y="8416339"/>
              <a:ext cx="184833" cy="217105"/>
            </a:xfrm>
            <a:custGeom>
              <a:avLst/>
              <a:gdLst>
                <a:gd name="T0" fmla="*/ 0 w 101"/>
                <a:gd name="T1" fmla="*/ 67 h 121"/>
                <a:gd name="T2" fmla="*/ 34 w 101"/>
                <a:gd name="T3" fmla="*/ 67 h 121"/>
                <a:gd name="T4" fmla="*/ 34 w 101"/>
                <a:gd name="T5" fmla="*/ 115 h 121"/>
                <a:gd name="T6" fmla="*/ 40 w 101"/>
                <a:gd name="T7" fmla="*/ 121 h 121"/>
                <a:gd name="T8" fmla="*/ 46 w 101"/>
                <a:gd name="T9" fmla="*/ 115 h 121"/>
                <a:gd name="T10" fmla="*/ 46 w 101"/>
                <a:gd name="T11" fmla="*/ 67 h 121"/>
                <a:gd name="T12" fmla="*/ 94 w 101"/>
                <a:gd name="T13" fmla="*/ 67 h 121"/>
                <a:gd name="T14" fmla="*/ 101 w 101"/>
                <a:gd name="T15" fmla="*/ 61 h 121"/>
                <a:gd name="T16" fmla="*/ 94 w 101"/>
                <a:gd name="T17" fmla="*/ 54 h 121"/>
                <a:gd name="T18" fmla="*/ 46 w 101"/>
                <a:gd name="T19" fmla="*/ 54 h 121"/>
                <a:gd name="T20" fmla="*/ 46 w 101"/>
                <a:gd name="T21" fmla="*/ 6 h 121"/>
                <a:gd name="T22" fmla="*/ 40 w 101"/>
                <a:gd name="T23" fmla="*/ 0 h 121"/>
                <a:gd name="T24" fmla="*/ 34 w 101"/>
                <a:gd name="T25" fmla="*/ 6 h 121"/>
                <a:gd name="T26" fmla="*/ 34 w 101"/>
                <a:gd name="T27" fmla="*/ 54 h 121"/>
                <a:gd name="T28" fmla="*/ 0 w 101"/>
                <a:gd name="T29" fmla="*/ 54 h 121"/>
                <a:gd name="T30" fmla="*/ 0 w 101"/>
                <a:gd name="T31" fmla="*/ 6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1" h="121">
                  <a:moveTo>
                    <a:pt x="0" y="67"/>
                  </a:moveTo>
                  <a:cubicBezTo>
                    <a:pt x="34" y="67"/>
                    <a:pt x="34" y="67"/>
                    <a:pt x="34" y="67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4" y="118"/>
                    <a:pt x="36" y="121"/>
                    <a:pt x="40" y="121"/>
                  </a:cubicBezTo>
                  <a:cubicBezTo>
                    <a:pt x="44" y="121"/>
                    <a:pt x="46" y="118"/>
                    <a:pt x="46" y="115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8" y="67"/>
                    <a:pt x="101" y="64"/>
                    <a:pt x="101" y="61"/>
                  </a:cubicBezTo>
                  <a:cubicBezTo>
                    <a:pt x="101" y="57"/>
                    <a:pt x="98" y="54"/>
                    <a:pt x="94" y="54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6" y="3"/>
                    <a:pt x="44" y="0"/>
                    <a:pt x="40" y="0"/>
                  </a:cubicBezTo>
                  <a:cubicBezTo>
                    <a:pt x="36" y="0"/>
                    <a:pt x="34" y="3"/>
                    <a:pt x="34" y="6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0" y="54"/>
                    <a:pt x="0" y="54"/>
                    <a:pt x="0" y="54"/>
                  </a:cubicBezTo>
                  <a:lnTo>
                    <a:pt x="0" y="67"/>
                  </a:lnTo>
                  <a:close/>
                </a:path>
              </a:pathLst>
            </a:custGeom>
            <a:solidFill>
              <a:srgbClr val="DAD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endParaRPr lang="en-GB" sz="1125"/>
            </a:p>
          </p:txBody>
        </p:sp>
        <p:sp>
          <p:nvSpPr>
            <p:cNvPr id="117" name="Freeform 711"/>
            <p:cNvSpPr>
              <a:spLocks/>
            </p:cNvSpPr>
            <p:nvPr/>
          </p:nvSpPr>
          <p:spPr bwMode="auto">
            <a:xfrm>
              <a:off x="2408157" y="8730261"/>
              <a:ext cx="38140" cy="41074"/>
            </a:xfrm>
            <a:custGeom>
              <a:avLst/>
              <a:gdLst>
                <a:gd name="T0" fmla="*/ 0 w 21"/>
                <a:gd name="T1" fmla="*/ 0 h 23"/>
                <a:gd name="T2" fmla="*/ 0 w 21"/>
                <a:gd name="T3" fmla="*/ 13 h 23"/>
                <a:gd name="T4" fmla="*/ 10 w 21"/>
                <a:gd name="T5" fmla="*/ 23 h 23"/>
                <a:gd name="T6" fmla="*/ 21 w 21"/>
                <a:gd name="T7" fmla="*/ 13 h 23"/>
                <a:gd name="T8" fmla="*/ 21 w 21"/>
                <a:gd name="T9" fmla="*/ 0 h 23"/>
                <a:gd name="T10" fmla="*/ 0 w 21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3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9"/>
                    <a:pt x="4" y="23"/>
                    <a:pt x="10" y="23"/>
                  </a:cubicBezTo>
                  <a:cubicBezTo>
                    <a:pt x="16" y="23"/>
                    <a:pt x="21" y="19"/>
                    <a:pt x="21" y="13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D9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endParaRPr lang="en-GB" sz="1125"/>
            </a:p>
          </p:txBody>
        </p:sp>
        <p:sp>
          <p:nvSpPr>
            <p:cNvPr id="118" name="Freeform 712"/>
            <p:cNvSpPr>
              <a:spLocks/>
            </p:cNvSpPr>
            <p:nvPr/>
          </p:nvSpPr>
          <p:spPr bwMode="auto">
            <a:xfrm>
              <a:off x="2246795" y="8416342"/>
              <a:ext cx="290451" cy="225906"/>
            </a:xfrm>
            <a:custGeom>
              <a:avLst/>
              <a:gdLst>
                <a:gd name="T0" fmla="*/ 89 w 160"/>
                <a:gd name="T1" fmla="*/ 125 h 125"/>
                <a:gd name="T2" fmla="*/ 110 w 160"/>
                <a:gd name="T3" fmla="*/ 125 h 125"/>
                <a:gd name="T4" fmla="*/ 110 w 160"/>
                <a:gd name="T5" fmla="*/ 109 h 125"/>
                <a:gd name="T6" fmla="*/ 160 w 160"/>
                <a:gd name="T7" fmla="*/ 109 h 125"/>
                <a:gd name="T8" fmla="*/ 160 w 160"/>
                <a:gd name="T9" fmla="*/ 88 h 125"/>
                <a:gd name="T10" fmla="*/ 110 w 160"/>
                <a:gd name="T11" fmla="*/ 88 h 125"/>
                <a:gd name="T12" fmla="*/ 110 w 160"/>
                <a:gd name="T13" fmla="*/ 10 h 125"/>
                <a:gd name="T14" fmla="*/ 99 w 160"/>
                <a:gd name="T15" fmla="*/ 0 h 125"/>
                <a:gd name="T16" fmla="*/ 89 w 160"/>
                <a:gd name="T17" fmla="*/ 10 h 125"/>
                <a:gd name="T18" fmla="*/ 89 w 160"/>
                <a:gd name="T19" fmla="*/ 88 h 125"/>
                <a:gd name="T20" fmla="*/ 11 w 160"/>
                <a:gd name="T21" fmla="*/ 88 h 125"/>
                <a:gd name="T22" fmla="*/ 0 w 160"/>
                <a:gd name="T23" fmla="*/ 99 h 125"/>
                <a:gd name="T24" fmla="*/ 11 w 160"/>
                <a:gd name="T25" fmla="*/ 109 h 125"/>
                <a:gd name="T26" fmla="*/ 89 w 160"/>
                <a:gd name="T27" fmla="*/ 109 h 125"/>
                <a:gd name="T28" fmla="*/ 89 w 160"/>
                <a:gd name="T29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125">
                  <a:moveTo>
                    <a:pt x="89" y="125"/>
                  </a:moveTo>
                  <a:cubicBezTo>
                    <a:pt x="110" y="125"/>
                    <a:pt x="110" y="125"/>
                    <a:pt x="110" y="125"/>
                  </a:cubicBezTo>
                  <a:cubicBezTo>
                    <a:pt x="110" y="109"/>
                    <a:pt x="110" y="109"/>
                    <a:pt x="110" y="109"/>
                  </a:cubicBezTo>
                  <a:cubicBezTo>
                    <a:pt x="160" y="109"/>
                    <a:pt x="160" y="109"/>
                    <a:pt x="160" y="109"/>
                  </a:cubicBezTo>
                  <a:cubicBezTo>
                    <a:pt x="160" y="88"/>
                    <a:pt x="160" y="88"/>
                    <a:pt x="160" y="88"/>
                  </a:cubicBezTo>
                  <a:cubicBezTo>
                    <a:pt x="110" y="88"/>
                    <a:pt x="110" y="88"/>
                    <a:pt x="110" y="88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10" y="4"/>
                    <a:pt x="105" y="0"/>
                    <a:pt x="99" y="0"/>
                  </a:cubicBezTo>
                  <a:cubicBezTo>
                    <a:pt x="93" y="0"/>
                    <a:pt x="89" y="4"/>
                    <a:pt x="89" y="10"/>
                  </a:cubicBezTo>
                  <a:cubicBezTo>
                    <a:pt x="89" y="88"/>
                    <a:pt x="89" y="88"/>
                    <a:pt x="89" y="88"/>
                  </a:cubicBezTo>
                  <a:cubicBezTo>
                    <a:pt x="11" y="88"/>
                    <a:pt x="11" y="88"/>
                    <a:pt x="11" y="88"/>
                  </a:cubicBezTo>
                  <a:cubicBezTo>
                    <a:pt x="5" y="88"/>
                    <a:pt x="0" y="93"/>
                    <a:pt x="0" y="99"/>
                  </a:cubicBezTo>
                  <a:cubicBezTo>
                    <a:pt x="0" y="104"/>
                    <a:pt x="5" y="109"/>
                    <a:pt x="11" y="109"/>
                  </a:cubicBezTo>
                  <a:cubicBezTo>
                    <a:pt x="89" y="109"/>
                    <a:pt x="89" y="109"/>
                    <a:pt x="89" y="109"/>
                  </a:cubicBezTo>
                  <a:lnTo>
                    <a:pt x="89" y="125"/>
                  </a:lnTo>
                  <a:close/>
                </a:path>
              </a:pathLst>
            </a:custGeom>
            <a:solidFill>
              <a:srgbClr val="9D9C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endParaRPr lang="en-GB" sz="1125"/>
            </a:p>
          </p:txBody>
        </p:sp>
        <p:sp>
          <p:nvSpPr>
            <p:cNvPr id="119" name="Freeform 713"/>
            <p:cNvSpPr>
              <a:spLocks/>
            </p:cNvSpPr>
            <p:nvPr/>
          </p:nvSpPr>
          <p:spPr bwMode="auto">
            <a:xfrm>
              <a:off x="2412103" y="8460669"/>
              <a:ext cx="416608" cy="416606"/>
            </a:xfrm>
            <a:custGeom>
              <a:avLst/>
              <a:gdLst>
                <a:gd name="T0" fmla="*/ 217 w 229"/>
                <a:gd name="T1" fmla="*/ 102 h 229"/>
                <a:gd name="T2" fmla="*/ 127 w 229"/>
                <a:gd name="T3" fmla="*/ 102 h 229"/>
                <a:gd name="T4" fmla="*/ 127 w 229"/>
                <a:gd name="T5" fmla="*/ 12 h 229"/>
                <a:gd name="T6" fmla="*/ 114 w 229"/>
                <a:gd name="T7" fmla="*/ 0 h 229"/>
                <a:gd name="T8" fmla="*/ 102 w 229"/>
                <a:gd name="T9" fmla="*/ 12 h 229"/>
                <a:gd name="T10" fmla="*/ 102 w 229"/>
                <a:gd name="T11" fmla="*/ 102 h 229"/>
                <a:gd name="T12" fmla="*/ 12 w 229"/>
                <a:gd name="T13" fmla="*/ 102 h 229"/>
                <a:gd name="T14" fmla="*/ 0 w 229"/>
                <a:gd name="T15" fmla="*/ 115 h 229"/>
                <a:gd name="T16" fmla="*/ 12 w 229"/>
                <a:gd name="T17" fmla="*/ 127 h 229"/>
                <a:gd name="T18" fmla="*/ 102 w 229"/>
                <a:gd name="T19" fmla="*/ 127 h 229"/>
                <a:gd name="T20" fmla="*/ 102 w 229"/>
                <a:gd name="T21" fmla="*/ 217 h 229"/>
                <a:gd name="T22" fmla="*/ 114 w 229"/>
                <a:gd name="T23" fmla="*/ 229 h 229"/>
                <a:gd name="T24" fmla="*/ 127 w 229"/>
                <a:gd name="T25" fmla="*/ 217 h 229"/>
                <a:gd name="T26" fmla="*/ 127 w 229"/>
                <a:gd name="T27" fmla="*/ 127 h 229"/>
                <a:gd name="T28" fmla="*/ 217 w 229"/>
                <a:gd name="T29" fmla="*/ 127 h 229"/>
                <a:gd name="T30" fmla="*/ 229 w 229"/>
                <a:gd name="T31" fmla="*/ 115 h 229"/>
                <a:gd name="T32" fmla="*/ 217 w 229"/>
                <a:gd name="T33" fmla="*/ 102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9" h="229">
                  <a:moveTo>
                    <a:pt x="217" y="102"/>
                  </a:moveTo>
                  <a:cubicBezTo>
                    <a:pt x="127" y="102"/>
                    <a:pt x="127" y="102"/>
                    <a:pt x="127" y="102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7" y="5"/>
                    <a:pt x="121" y="0"/>
                    <a:pt x="114" y="0"/>
                  </a:cubicBezTo>
                  <a:cubicBezTo>
                    <a:pt x="108" y="0"/>
                    <a:pt x="102" y="5"/>
                    <a:pt x="102" y="12"/>
                  </a:cubicBezTo>
                  <a:cubicBezTo>
                    <a:pt x="102" y="102"/>
                    <a:pt x="102" y="102"/>
                    <a:pt x="102" y="102"/>
                  </a:cubicBezTo>
                  <a:cubicBezTo>
                    <a:pt x="12" y="102"/>
                    <a:pt x="12" y="102"/>
                    <a:pt x="12" y="102"/>
                  </a:cubicBezTo>
                  <a:cubicBezTo>
                    <a:pt x="5" y="102"/>
                    <a:pt x="0" y="108"/>
                    <a:pt x="0" y="115"/>
                  </a:cubicBezTo>
                  <a:cubicBezTo>
                    <a:pt x="0" y="121"/>
                    <a:pt x="5" y="127"/>
                    <a:pt x="12" y="127"/>
                  </a:cubicBezTo>
                  <a:cubicBezTo>
                    <a:pt x="102" y="127"/>
                    <a:pt x="102" y="127"/>
                    <a:pt x="102" y="127"/>
                  </a:cubicBezTo>
                  <a:cubicBezTo>
                    <a:pt x="102" y="217"/>
                    <a:pt x="102" y="217"/>
                    <a:pt x="102" y="217"/>
                  </a:cubicBezTo>
                  <a:cubicBezTo>
                    <a:pt x="102" y="224"/>
                    <a:pt x="108" y="229"/>
                    <a:pt x="114" y="229"/>
                  </a:cubicBezTo>
                  <a:cubicBezTo>
                    <a:pt x="121" y="229"/>
                    <a:pt x="127" y="224"/>
                    <a:pt x="127" y="217"/>
                  </a:cubicBezTo>
                  <a:cubicBezTo>
                    <a:pt x="127" y="127"/>
                    <a:pt x="127" y="127"/>
                    <a:pt x="127" y="127"/>
                  </a:cubicBezTo>
                  <a:cubicBezTo>
                    <a:pt x="217" y="127"/>
                    <a:pt x="217" y="127"/>
                    <a:pt x="217" y="127"/>
                  </a:cubicBezTo>
                  <a:cubicBezTo>
                    <a:pt x="224" y="127"/>
                    <a:pt x="229" y="121"/>
                    <a:pt x="229" y="115"/>
                  </a:cubicBezTo>
                  <a:cubicBezTo>
                    <a:pt x="229" y="108"/>
                    <a:pt x="224" y="102"/>
                    <a:pt x="217" y="102"/>
                  </a:cubicBezTo>
                  <a:close/>
                </a:path>
              </a:pathLst>
            </a:custGeom>
            <a:solidFill>
              <a:srgbClr val="F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endParaRPr lang="en-GB" sz="1125"/>
            </a:p>
          </p:txBody>
        </p:sp>
      </p:grpSp>
      <p:pic>
        <p:nvPicPr>
          <p:cNvPr id="120" name="Picture 2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528" y="1280639"/>
            <a:ext cx="397822" cy="403409"/>
          </a:xfrm>
          <a:prstGeom prst="rect">
            <a:avLst/>
          </a:prstGeom>
        </p:spPr>
      </p:pic>
      <p:sp>
        <p:nvSpPr>
          <p:cNvPr id="121" name="角丸四角形 425"/>
          <p:cNvSpPr/>
          <p:nvPr/>
        </p:nvSpPr>
        <p:spPr>
          <a:xfrm>
            <a:off x="5471528" y="757680"/>
            <a:ext cx="2890771" cy="386198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lIns="32129" tIns="32129" rIns="32129" bIns="32129" rtlCol="0" anchor="ctr"/>
          <a:lstStyle/>
          <a:p>
            <a:pPr defTabSz="816059">
              <a:defRPr/>
            </a:pPr>
            <a:endParaRPr lang="ja-JP" altLang="en-US" sz="1125" kern="0" dirty="0">
              <a:solidFill>
                <a:schemeClr val="tx1">
                  <a:lumMod val="75000"/>
                  <a:lumOff val="25000"/>
                </a:schemeClr>
              </a:solidFill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23" name="Straight Connector 18"/>
          <p:cNvCxnSpPr/>
          <p:nvPr/>
        </p:nvCxnSpPr>
        <p:spPr bwMode="auto">
          <a:xfrm flipH="1">
            <a:off x="2229776" y="2636625"/>
            <a:ext cx="6451642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Straight Connector 150"/>
          <p:cNvCxnSpPr/>
          <p:nvPr/>
        </p:nvCxnSpPr>
        <p:spPr bwMode="auto">
          <a:xfrm flipH="1">
            <a:off x="274201" y="2704415"/>
            <a:ext cx="3248492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25" name="Group 29"/>
          <p:cNvGrpSpPr/>
          <p:nvPr/>
        </p:nvGrpSpPr>
        <p:grpSpPr>
          <a:xfrm>
            <a:off x="5279806" y="1788225"/>
            <a:ext cx="473652" cy="340565"/>
            <a:chOff x="11017204" y="3477384"/>
            <a:chExt cx="752830" cy="349298"/>
          </a:xfrm>
        </p:grpSpPr>
        <p:sp>
          <p:nvSpPr>
            <p:cNvPr id="126" name="Parallelogram 28"/>
            <p:cNvSpPr/>
            <p:nvPr/>
          </p:nvSpPr>
          <p:spPr bwMode="auto">
            <a:xfrm>
              <a:off x="11017204" y="3662446"/>
              <a:ext cx="548640" cy="164236"/>
            </a:xfrm>
            <a:prstGeom prst="parallelogram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57150" tIns="28575" rIns="57150" bIns="28575" numCol="1" rtlCol="0" anchor="ctr" anchorCtr="0" compatLnSpc="1">
              <a:prstTxWarp prst="textNoShape">
                <a:avLst/>
              </a:prstTxWarp>
            </a:bodyPr>
            <a:lstStyle/>
            <a:p>
              <a:pPr defTabSz="816538" fontAlgn="base"/>
              <a:endParaRPr lang="en-US" sz="1625"/>
            </a:p>
          </p:txBody>
        </p:sp>
        <p:sp>
          <p:nvSpPr>
            <p:cNvPr id="127" name="Parallelogram 151"/>
            <p:cNvSpPr/>
            <p:nvPr/>
          </p:nvSpPr>
          <p:spPr bwMode="auto">
            <a:xfrm>
              <a:off x="11121715" y="3564982"/>
              <a:ext cx="548640" cy="164236"/>
            </a:xfrm>
            <a:prstGeom prst="parallelogram">
              <a:avLst/>
            </a:prstGeom>
            <a:solidFill>
              <a:srgbClr val="C00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57150" tIns="28575" rIns="57150" bIns="28575" numCol="1" rtlCol="0" anchor="ctr" anchorCtr="0" compatLnSpc="1">
              <a:prstTxWarp prst="textNoShape">
                <a:avLst/>
              </a:prstTxWarp>
            </a:bodyPr>
            <a:lstStyle/>
            <a:p>
              <a:pPr defTabSz="816538" fontAlgn="base"/>
              <a:endParaRPr lang="en-US" sz="1625"/>
            </a:p>
          </p:txBody>
        </p:sp>
        <p:sp>
          <p:nvSpPr>
            <p:cNvPr id="128" name="Parallelogram 155"/>
            <p:cNvSpPr/>
            <p:nvPr/>
          </p:nvSpPr>
          <p:spPr bwMode="auto">
            <a:xfrm>
              <a:off x="11221394" y="3477384"/>
              <a:ext cx="548640" cy="164236"/>
            </a:xfrm>
            <a:prstGeom prst="parallelogram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57150" tIns="28575" rIns="57150" bIns="28575" numCol="1" rtlCol="0" anchor="ctr" anchorCtr="0" compatLnSpc="1">
              <a:prstTxWarp prst="textNoShape">
                <a:avLst/>
              </a:prstTxWarp>
            </a:bodyPr>
            <a:lstStyle/>
            <a:p>
              <a:pPr defTabSz="816538" fontAlgn="base"/>
              <a:endParaRPr lang="en-US" sz="1625"/>
            </a:p>
          </p:txBody>
        </p:sp>
      </p:grpSp>
      <p:grpSp>
        <p:nvGrpSpPr>
          <p:cNvPr id="129" name="Group 240"/>
          <p:cNvGrpSpPr/>
          <p:nvPr/>
        </p:nvGrpSpPr>
        <p:grpSpPr>
          <a:xfrm>
            <a:off x="3534968" y="2119292"/>
            <a:ext cx="299397" cy="380926"/>
            <a:chOff x="7476192" y="3860029"/>
            <a:chExt cx="479035" cy="609481"/>
          </a:xfrm>
        </p:grpSpPr>
        <p:grpSp>
          <p:nvGrpSpPr>
            <p:cNvPr id="130" name="Group 224"/>
            <p:cNvGrpSpPr/>
            <p:nvPr/>
          </p:nvGrpSpPr>
          <p:grpSpPr>
            <a:xfrm>
              <a:off x="7476192" y="4028960"/>
              <a:ext cx="479035" cy="440550"/>
              <a:chOff x="7981937" y="4024821"/>
              <a:chExt cx="479035" cy="440550"/>
            </a:xfrm>
          </p:grpSpPr>
          <p:pic>
            <p:nvPicPr>
              <p:cNvPr id="132" name="Picture 8"/>
              <p:cNvPicPr>
                <a:picLocks noChangeAspect="1"/>
              </p:cNvPicPr>
              <p:nvPr/>
            </p:nvPicPr>
            <p:blipFill rotWithShape="1"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 l="24182" t="28182" r="24364" b="28182"/>
              <a:stretch/>
            </p:blipFill>
            <p:spPr>
              <a:xfrm>
                <a:off x="7981937" y="4194538"/>
                <a:ext cx="479035" cy="270833"/>
              </a:xfrm>
              <a:prstGeom prst="rect">
                <a:avLst/>
              </a:prstGeom>
            </p:spPr>
          </p:pic>
          <p:pic>
            <p:nvPicPr>
              <p:cNvPr id="133" name="Picture 148"/>
              <p:cNvPicPr>
                <a:picLocks noChangeAspect="1"/>
              </p:cNvPicPr>
              <p:nvPr/>
            </p:nvPicPr>
            <p:blipFill rotWithShape="1"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 l="24182" t="28182" r="24364" b="28182"/>
              <a:stretch/>
            </p:blipFill>
            <p:spPr>
              <a:xfrm>
                <a:off x="7981937" y="4024821"/>
                <a:ext cx="479035" cy="270833"/>
              </a:xfrm>
              <a:prstGeom prst="rect">
                <a:avLst/>
              </a:prstGeom>
            </p:spPr>
          </p:pic>
        </p:grpSp>
        <p:pic>
          <p:nvPicPr>
            <p:cNvPr id="131" name="Picture 229"/>
            <p:cNvPicPr>
              <a:picLocks noChangeAspect="1"/>
            </p:cNvPicPr>
            <p:nvPr/>
          </p:nvPicPr>
          <p:blipFill rotWithShape="1"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24182" t="28182" r="24364" b="28182"/>
            <a:stretch/>
          </p:blipFill>
          <p:spPr>
            <a:xfrm>
              <a:off x="7476192" y="3860029"/>
              <a:ext cx="479035" cy="270833"/>
            </a:xfrm>
            <a:prstGeom prst="rect">
              <a:avLst/>
            </a:prstGeom>
          </p:spPr>
        </p:pic>
      </p:grpSp>
      <p:grpSp>
        <p:nvGrpSpPr>
          <p:cNvPr id="185" name="Group 2"/>
          <p:cNvGrpSpPr/>
          <p:nvPr/>
        </p:nvGrpSpPr>
        <p:grpSpPr>
          <a:xfrm>
            <a:off x="6885407" y="3704832"/>
            <a:ext cx="749935" cy="592146"/>
            <a:chOff x="10538673" y="6249249"/>
            <a:chExt cx="1024973" cy="947433"/>
          </a:xfrm>
        </p:grpSpPr>
        <p:sp>
          <p:nvSpPr>
            <p:cNvPr id="187" name="Hexagon 106"/>
            <p:cNvSpPr/>
            <p:nvPr/>
          </p:nvSpPr>
          <p:spPr>
            <a:xfrm>
              <a:off x="10737339" y="6751956"/>
              <a:ext cx="567970" cy="444726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chemeClr val="bg1">
                <a:lumMod val="50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88" name="Group 103"/>
            <p:cNvGrpSpPr/>
            <p:nvPr/>
          </p:nvGrpSpPr>
          <p:grpSpPr>
            <a:xfrm>
              <a:off x="10538673" y="6249249"/>
              <a:ext cx="1024973" cy="850460"/>
              <a:chOff x="381644" y="479798"/>
              <a:chExt cx="1465472" cy="1238369"/>
            </a:xfrm>
          </p:grpSpPr>
          <p:sp>
            <p:nvSpPr>
              <p:cNvPr id="189" name="Hexagon 104"/>
              <p:cNvSpPr/>
              <p:nvPr/>
            </p:nvSpPr>
            <p:spPr>
              <a:xfrm>
                <a:off x="381644" y="479798"/>
                <a:ext cx="1465472" cy="1238369"/>
              </a:xfrm>
              <a:prstGeom prst="hexagon">
                <a:avLst>
                  <a:gd name="adj" fmla="val 28570"/>
                  <a:gd name="vf" fmla="val 115470"/>
                </a:avLst>
              </a:prstGeom>
              <a:solidFill>
                <a:srgbClr val="C00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0" name="Hexagon 4"/>
              <p:cNvSpPr txBox="1"/>
              <p:nvPr/>
            </p:nvSpPr>
            <p:spPr>
              <a:xfrm>
                <a:off x="445922" y="689476"/>
                <a:ext cx="1264797" cy="79127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defTabSz="444483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altLang="ja-JP" sz="800" b="1" dirty="0">
                    <a:solidFill>
                      <a:srgbClr val="FFFFFF"/>
                    </a:solidFill>
                    <a:ea typeface="Meiryo UI" pitchFamily="50" charset="-128"/>
                    <a:cs typeface="Meiryo UI" pitchFamily="50" charset="-128"/>
                  </a:rPr>
                  <a:t>Expand</a:t>
                </a:r>
                <a:br>
                  <a:rPr lang="en-US" altLang="ja-JP" sz="800" b="1" dirty="0">
                    <a:solidFill>
                      <a:srgbClr val="FFFFFF"/>
                    </a:solidFill>
                    <a:ea typeface="Meiryo UI" pitchFamily="50" charset="-128"/>
                    <a:cs typeface="Meiryo UI" pitchFamily="50" charset="-128"/>
                  </a:rPr>
                </a:br>
                <a:r>
                  <a:rPr lang="en-US" altLang="ja-JP" sz="800" b="1" dirty="0">
                    <a:solidFill>
                      <a:srgbClr val="FFFFFF"/>
                    </a:solidFill>
                    <a:ea typeface="Meiryo UI" pitchFamily="50" charset="-128"/>
                    <a:cs typeface="Meiryo UI" pitchFamily="50" charset="-128"/>
                  </a:rPr>
                  <a:t>Bandwidth</a:t>
                </a:r>
                <a:endParaRPr lang="en-US" sz="800" dirty="0"/>
              </a:p>
            </p:txBody>
          </p:sp>
        </p:grpSp>
      </p:grpSp>
      <p:grpSp>
        <p:nvGrpSpPr>
          <p:cNvPr id="179" name="Group 112"/>
          <p:cNvGrpSpPr/>
          <p:nvPr/>
        </p:nvGrpSpPr>
        <p:grpSpPr>
          <a:xfrm>
            <a:off x="8479956" y="4164305"/>
            <a:ext cx="624885" cy="530934"/>
            <a:chOff x="10495920" y="6212514"/>
            <a:chExt cx="999816" cy="849495"/>
          </a:xfrm>
        </p:grpSpPr>
        <p:sp>
          <p:nvSpPr>
            <p:cNvPr id="181" name="Hexagon 114"/>
            <p:cNvSpPr/>
            <p:nvPr/>
          </p:nvSpPr>
          <p:spPr>
            <a:xfrm rot="3753678">
              <a:off x="10434298" y="6274136"/>
              <a:ext cx="567970" cy="444726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chemeClr val="bg1">
                <a:lumMod val="50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82" name="Group 115"/>
            <p:cNvGrpSpPr/>
            <p:nvPr/>
          </p:nvGrpSpPr>
          <p:grpSpPr>
            <a:xfrm>
              <a:off x="10538673" y="6249250"/>
              <a:ext cx="957063" cy="812759"/>
              <a:chOff x="381644" y="479800"/>
              <a:chExt cx="1368376" cy="1183472"/>
            </a:xfrm>
          </p:grpSpPr>
          <p:sp>
            <p:nvSpPr>
              <p:cNvPr id="183" name="Hexagon 116"/>
              <p:cNvSpPr/>
              <p:nvPr/>
            </p:nvSpPr>
            <p:spPr>
              <a:xfrm>
                <a:off x="381644" y="479800"/>
                <a:ext cx="1368376" cy="1183472"/>
              </a:xfrm>
              <a:prstGeom prst="hexagon">
                <a:avLst>
                  <a:gd name="adj" fmla="val 28570"/>
                  <a:gd name="vf" fmla="val 115470"/>
                </a:avLst>
              </a:prstGeom>
              <a:solidFill>
                <a:srgbClr val="C00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4" name="Hexagon 4"/>
              <p:cNvSpPr txBox="1"/>
              <p:nvPr/>
            </p:nvSpPr>
            <p:spPr>
              <a:xfrm>
                <a:off x="495012" y="675898"/>
                <a:ext cx="1141639" cy="79127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defTabSz="444483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875" b="1" dirty="0">
                    <a:solidFill>
                      <a:srgbClr val="FFFFFF"/>
                    </a:solidFill>
                    <a:ea typeface="Meiryo UI" pitchFamily="50" charset="-128"/>
                  </a:rPr>
                  <a:t>Raman</a:t>
                </a:r>
                <a:endParaRPr lang="en-US" sz="875" dirty="0"/>
              </a:p>
            </p:txBody>
          </p:sp>
        </p:grpSp>
      </p:grpSp>
      <p:grpSp>
        <p:nvGrpSpPr>
          <p:cNvPr id="173" name="Group 119"/>
          <p:cNvGrpSpPr/>
          <p:nvPr/>
        </p:nvGrpSpPr>
        <p:grpSpPr>
          <a:xfrm>
            <a:off x="8409038" y="3403212"/>
            <a:ext cx="657516" cy="507974"/>
            <a:chOff x="10443710" y="6249250"/>
            <a:chExt cx="1052026" cy="812759"/>
          </a:xfrm>
        </p:grpSpPr>
        <p:sp>
          <p:nvSpPr>
            <p:cNvPr id="175" name="Hexagon 123"/>
            <p:cNvSpPr/>
            <p:nvPr/>
          </p:nvSpPr>
          <p:spPr>
            <a:xfrm>
              <a:off x="10443710" y="6606139"/>
              <a:ext cx="567970" cy="444726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chemeClr val="bg1">
                <a:lumMod val="50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76" name="Group 124"/>
            <p:cNvGrpSpPr/>
            <p:nvPr/>
          </p:nvGrpSpPr>
          <p:grpSpPr>
            <a:xfrm>
              <a:off x="10538673" y="6249250"/>
              <a:ext cx="957063" cy="812759"/>
              <a:chOff x="381644" y="479800"/>
              <a:chExt cx="1368376" cy="1183472"/>
            </a:xfrm>
          </p:grpSpPr>
          <p:sp>
            <p:nvSpPr>
              <p:cNvPr id="177" name="Hexagon 125"/>
              <p:cNvSpPr/>
              <p:nvPr/>
            </p:nvSpPr>
            <p:spPr>
              <a:xfrm>
                <a:off x="381644" y="479800"/>
                <a:ext cx="1368376" cy="1183472"/>
              </a:xfrm>
              <a:prstGeom prst="hexagon">
                <a:avLst>
                  <a:gd name="adj" fmla="val 28570"/>
                  <a:gd name="vf" fmla="val 115470"/>
                </a:avLst>
              </a:prstGeom>
              <a:solidFill>
                <a:srgbClr val="C00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8" name="Hexagon 4"/>
              <p:cNvSpPr txBox="1"/>
              <p:nvPr/>
            </p:nvSpPr>
            <p:spPr>
              <a:xfrm>
                <a:off x="495012" y="675898"/>
                <a:ext cx="1141639" cy="79127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defTabSz="444483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875" b="1" dirty="0">
                    <a:solidFill>
                      <a:srgbClr val="FFFFFF"/>
                    </a:solidFill>
                    <a:ea typeface="Meiryo UI" pitchFamily="50" charset="-128"/>
                  </a:rPr>
                  <a:t>DSP</a:t>
                </a:r>
                <a:endParaRPr lang="en-US" sz="875" dirty="0"/>
              </a:p>
            </p:txBody>
          </p:sp>
        </p:grpSp>
      </p:grpSp>
      <p:grpSp>
        <p:nvGrpSpPr>
          <p:cNvPr id="167" name="Group 133"/>
          <p:cNvGrpSpPr/>
          <p:nvPr/>
        </p:nvGrpSpPr>
        <p:grpSpPr>
          <a:xfrm>
            <a:off x="2396135" y="2978246"/>
            <a:ext cx="768876" cy="507975"/>
            <a:chOff x="10435931" y="6249250"/>
            <a:chExt cx="1059805" cy="812759"/>
          </a:xfrm>
        </p:grpSpPr>
        <p:sp>
          <p:nvSpPr>
            <p:cNvPr id="169" name="Hexagon 135"/>
            <p:cNvSpPr/>
            <p:nvPr/>
          </p:nvSpPr>
          <p:spPr>
            <a:xfrm>
              <a:off x="10435931" y="6617283"/>
              <a:ext cx="567970" cy="444726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chemeClr val="bg1">
                <a:lumMod val="50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70" name="Group 138"/>
            <p:cNvGrpSpPr/>
            <p:nvPr/>
          </p:nvGrpSpPr>
          <p:grpSpPr>
            <a:xfrm>
              <a:off x="10538673" y="6249250"/>
              <a:ext cx="957063" cy="812759"/>
              <a:chOff x="381644" y="479800"/>
              <a:chExt cx="1368376" cy="1183472"/>
            </a:xfrm>
          </p:grpSpPr>
          <p:sp>
            <p:nvSpPr>
              <p:cNvPr id="171" name="Hexagon 140"/>
              <p:cNvSpPr/>
              <p:nvPr/>
            </p:nvSpPr>
            <p:spPr>
              <a:xfrm>
                <a:off x="381644" y="479800"/>
                <a:ext cx="1368376" cy="1183472"/>
              </a:xfrm>
              <a:prstGeom prst="hexagon">
                <a:avLst>
                  <a:gd name="adj" fmla="val 28570"/>
                  <a:gd name="vf" fmla="val 115470"/>
                </a:avLst>
              </a:prstGeom>
              <a:solidFill>
                <a:srgbClr val="C00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2" name="Hexagon 4"/>
              <p:cNvSpPr txBox="1"/>
              <p:nvPr/>
            </p:nvSpPr>
            <p:spPr>
              <a:xfrm>
                <a:off x="496163" y="675900"/>
                <a:ext cx="1027119" cy="79127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defTabSz="444483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altLang="ja-JP" sz="900" b="1" dirty="0">
                    <a:solidFill>
                      <a:srgbClr val="FFFFFF"/>
                    </a:solidFill>
                    <a:ea typeface="Meiryo UI" pitchFamily="50" charset="-128"/>
                    <a:cs typeface="Meiryo UI" pitchFamily="50" charset="-128"/>
                  </a:rPr>
                  <a:t>TAS </a:t>
                </a:r>
                <a:r>
                  <a:rPr lang="en-US" sz="800" b="1" dirty="0">
                    <a:solidFill>
                      <a:srgbClr val="FFFFFF"/>
                    </a:solidFill>
                    <a:ea typeface="Meiryo UI" pitchFamily="50" charset="-128"/>
                  </a:rPr>
                  <a:t>Scheduler</a:t>
                </a:r>
                <a:endParaRPr lang="en-US" sz="800" dirty="0"/>
              </a:p>
            </p:txBody>
          </p:sp>
        </p:grpSp>
      </p:grpSp>
      <p:sp>
        <p:nvSpPr>
          <p:cNvPr id="191" name="正方形/長方形 287"/>
          <p:cNvSpPr/>
          <p:nvPr/>
        </p:nvSpPr>
        <p:spPr bwMode="gray">
          <a:xfrm>
            <a:off x="3836120" y="2211794"/>
            <a:ext cx="492748" cy="22288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lIns="32129" tIns="32129" rIns="32129" bIns="32129" rtlCol="0" anchor="ctr"/>
          <a:lstStyle/>
          <a:p>
            <a:pPr defTabSz="816059"/>
            <a:r>
              <a:rPr lang="en-US" altLang="ja-JP" sz="900" kern="0" dirty="0">
                <a:ea typeface="Meiryo UI" panose="020B0604030504040204" pitchFamily="50" charset="-128"/>
                <a:cs typeface="Meiryo UI" panose="020B0604030504040204" pitchFamily="50" charset="-128"/>
              </a:rPr>
              <a:t>Virtual</a:t>
            </a:r>
          </a:p>
          <a:p>
            <a:pPr defTabSz="816059"/>
            <a:r>
              <a:rPr lang="en-US" altLang="ja-JP" sz="900" kern="0" dirty="0">
                <a:ea typeface="Meiryo UI" panose="020B0604030504040204" pitchFamily="50" charset="-128"/>
                <a:cs typeface="Meiryo UI" panose="020B0604030504040204" pitchFamily="50" charset="-128"/>
              </a:rPr>
              <a:t>Routers</a:t>
            </a:r>
            <a:endParaRPr lang="ja-JP" altLang="en-US" sz="900" kern="0" dirty="0"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2" name="正方形/長方形 287"/>
          <p:cNvSpPr/>
          <p:nvPr/>
        </p:nvSpPr>
        <p:spPr bwMode="gray">
          <a:xfrm>
            <a:off x="5208385" y="2213005"/>
            <a:ext cx="446671" cy="26833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lIns="32129" tIns="32129" rIns="32129" bIns="32129" rtlCol="0" anchor="ctr"/>
          <a:lstStyle/>
          <a:p>
            <a:pPr defTabSz="816059"/>
            <a:r>
              <a:rPr lang="en-US" altLang="ja-JP" sz="900" kern="0" dirty="0">
                <a:ea typeface="Meiryo UI" panose="020B0604030504040204" pitchFamily="50" charset="-128"/>
                <a:cs typeface="Meiryo UI" panose="020B0604030504040204" pitchFamily="50" charset="-128"/>
              </a:rPr>
              <a:t>Micro</a:t>
            </a:r>
          </a:p>
          <a:p>
            <a:pPr defTabSz="816059"/>
            <a:r>
              <a:rPr lang="en-US" altLang="ja-JP" sz="900" kern="0" dirty="0">
                <a:ea typeface="Meiryo UI" panose="020B0604030504040204" pitchFamily="50" charset="-128"/>
                <a:cs typeface="Meiryo UI" panose="020B0604030504040204" pitchFamily="50" charset="-128"/>
              </a:rPr>
              <a:t>-Apps</a:t>
            </a:r>
            <a:endParaRPr lang="ja-JP" altLang="en-US" sz="900" kern="0" dirty="0"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93" name="Picture 275"/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60455" y="841859"/>
            <a:ext cx="454680" cy="363513"/>
          </a:xfrm>
          <a:prstGeom prst="rect">
            <a:avLst/>
          </a:prstGeom>
        </p:spPr>
      </p:pic>
      <p:sp>
        <p:nvSpPr>
          <p:cNvPr id="194" name="ホームベース 57"/>
          <p:cNvSpPr>
            <a:spLocks noChangeArrowheads="1"/>
          </p:cNvSpPr>
          <p:nvPr/>
        </p:nvSpPr>
        <p:spPr bwMode="gray">
          <a:xfrm>
            <a:off x="877901" y="862970"/>
            <a:ext cx="2412000" cy="396000"/>
          </a:xfrm>
          <a:prstGeom prst="homePlate">
            <a:avLst>
              <a:gd name="adj" fmla="val 39206"/>
            </a:avLst>
          </a:prstGeom>
          <a:solidFill>
            <a:srgbClr val="FFFFFF"/>
          </a:solidFill>
          <a:ln w="254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144000" anchor="ctr"/>
          <a:lstStyle/>
          <a:p>
            <a:pPr defTabSz="816059">
              <a:defRPr/>
            </a:pPr>
            <a:r>
              <a:rPr lang="en-US" altLang="ja-JP" sz="1200" b="1" i="1" kern="0" dirty="0">
                <a:solidFill>
                  <a:schemeClr val="accent2"/>
                </a:solidFill>
                <a:ea typeface="Meiryo UI" panose="020B0604030504040204" pitchFamily="50" charset="-128"/>
                <a:cs typeface="Meiryo UI" panose="020B0604030504040204" pitchFamily="50" charset="-128"/>
              </a:rPr>
              <a:t>Faster Service Delivery </a:t>
            </a:r>
          </a:p>
          <a:p>
            <a:pPr defTabSz="816059">
              <a:defRPr/>
            </a:pPr>
            <a:r>
              <a:rPr lang="en-US" altLang="ja-JP" sz="1000" kern="0" dirty="0">
                <a:solidFill>
                  <a:schemeClr val="accent2"/>
                </a:solidFill>
                <a:ea typeface="Meiryo UI" panose="020B0604030504040204" pitchFamily="50" charset="-128"/>
                <a:cs typeface="Meiryo UI" panose="020B0604030504040204" pitchFamily="50" charset="-128"/>
              </a:rPr>
              <a:t>(Multivendor/Multilayer, Automation) </a:t>
            </a:r>
          </a:p>
        </p:txBody>
      </p:sp>
      <p:sp>
        <p:nvSpPr>
          <p:cNvPr id="195" name="ホームベース 57"/>
          <p:cNvSpPr>
            <a:spLocks noChangeArrowheads="1"/>
          </p:cNvSpPr>
          <p:nvPr/>
        </p:nvSpPr>
        <p:spPr bwMode="gray">
          <a:xfrm>
            <a:off x="686731" y="1331119"/>
            <a:ext cx="2412000" cy="396000"/>
          </a:xfrm>
          <a:prstGeom prst="homePlate">
            <a:avLst>
              <a:gd name="adj" fmla="val 39206"/>
            </a:avLst>
          </a:prstGeom>
          <a:solidFill>
            <a:srgbClr val="FFFFFF"/>
          </a:solidFill>
          <a:ln w="254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lIns="144000" anchor="ctr"/>
          <a:lstStyle/>
          <a:p>
            <a:pPr defTabSz="816059">
              <a:defRPr/>
            </a:pPr>
            <a:r>
              <a:rPr lang="en-US" altLang="ja-JP" sz="1200" b="1" i="1" kern="0" dirty="0">
                <a:solidFill>
                  <a:schemeClr val="accent2"/>
                </a:solidFill>
                <a:ea typeface="Meiryo UI" panose="020B0604030504040204" pitchFamily="50" charset="-128"/>
                <a:cs typeface="Meiryo UI" panose="020B0604030504040204" pitchFamily="50" charset="-128"/>
              </a:rPr>
              <a:t>User/Customer Experience</a:t>
            </a:r>
          </a:p>
          <a:p>
            <a:pPr defTabSz="816059">
              <a:defRPr/>
            </a:pPr>
            <a:r>
              <a:rPr lang="en-US" altLang="ja-JP" sz="1000" kern="0" dirty="0">
                <a:solidFill>
                  <a:schemeClr val="accent2"/>
                </a:solidFill>
                <a:ea typeface="Meiryo UI" panose="020B0604030504040204" pitchFamily="50" charset="-128"/>
                <a:cs typeface="Meiryo UI" panose="020B0604030504040204" pitchFamily="50" charset="-128"/>
              </a:rPr>
              <a:t>(Service Assurance)</a:t>
            </a:r>
            <a:endParaRPr lang="ja-JP" altLang="en-US" sz="1000" kern="0" dirty="0">
              <a:solidFill>
                <a:schemeClr val="accent2"/>
              </a:solidFill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6" name="ホームベース 57"/>
          <p:cNvSpPr>
            <a:spLocks noChangeArrowheads="1"/>
          </p:cNvSpPr>
          <p:nvPr/>
        </p:nvSpPr>
        <p:spPr bwMode="gray">
          <a:xfrm>
            <a:off x="451623" y="1836247"/>
            <a:ext cx="2412000" cy="396000"/>
          </a:xfrm>
          <a:prstGeom prst="homePlate">
            <a:avLst>
              <a:gd name="adj" fmla="val 39206"/>
            </a:avLst>
          </a:prstGeom>
          <a:solidFill>
            <a:srgbClr val="FFFFFF"/>
          </a:solidFill>
          <a:ln w="254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144000" anchor="ctr"/>
          <a:lstStyle/>
          <a:p>
            <a:pPr defTabSz="816059">
              <a:defRPr/>
            </a:pPr>
            <a:r>
              <a:rPr lang="en-US" altLang="ja-JP" sz="1200" b="1" i="1" kern="0" dirty="0">
                <a:solidFill>
                  <a:schemeClr val="accent2"/>
                </a:solidFill>
                <a:ea typeface="Meiryo UI" panose="020B0604030504040204" pitchFamily="50" charset="-128"/>
                <a:cs typeface="Meiryo UI" panose="020B0604030504040204" pitchFamily="50" charset="-128"/>
              </a:rPr>
              <a:t>Simplified Operations</a:t>
            </a:r>
          </a:p>
          <a:p>
            <a:pPr defTabSz="816059">
              <a:defRPr/>
            </a:pPr>
            <a:r>
              <a:rPr lang="en-US" altLang="ja-JP" sz="1000" kern="0" dirty="0">
                <a:solidFill>
                  <a:schemeClr val="accent2"/>
                </a:solidFill>
                <a:ea typeface="Meiryo UI" panose="020B0604030504040204" pitchFamily="50" charset="-128"/>
                <a:cs typeface="Meiryo UI" panose="020B0604030504040204" pitchFamily="50" charset="-128"/>
              </a:rPr>
              <a:t>(Automated Management)</a:t>
            </a:r>
            <a:endParaRPr lang="ja-JP" altLang="en-US" sz="1000" kern="0" dirty="0">
              <a:solidFill>
                <a:schemeClr val="accent2"/>
              </a:solidFill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7" name="ホームベース 57"/>
          <p:cNvSpPr>
            <a:spLocks noChangeArrowheads="1"/>
          </p:cNvSpPr>
          <p:nvPr/>
        </p:nvSpPr>
        <p:spPr bwMode="gray">
          <a:xfrm flipH="1">
            <a:off x="6269418" y="863869"/>
            <a:ext cx="2412000" cy="396000"/>
          </a:xfrm>
          <a:prstGeom prst="homePlate">
            <a:avLst>
              <a:gd name="adj" fmla="val 39206"/>
            </a:avLst>
          </a:prstGeom>
          <a:solidFill>
            <a:srgbClr val="FFFFFF"/>
          </a:solidFill>
          <a:ln w="254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144000" anchor="ctr"/>
          <a:lstStyle/>
          <a:p>
            <a:pPr defTabSz="816059">
              <a:defRPr/>
            </a:pPr>
            <a:r>
              <a:rPr lang="en-US" altLang="ja-JP" sz="1200" b="1" i="1" kern="0" dirty="0">
                <a:solidFill>
                  <a:schemeClr val="accent2"/>
                </a:solidFill>
                <a:ea typeface="Meiryo UI" panose="020B0604030504040204" pitchFamily="50" charset="-128"/>
                <a:cs typeface="Meiryo UI" panose="020B0604030504040204" pitchFamily="50" charset="-128"/>
              </a:rPr>
              <a:t>Scale Linearly to Hyper-scale</a:t>
            </a:r>
          </a:p>
          <a:p>
            <a:pPr defTabSz="816059">
              <a:defRPr/>
            </a:pPr>
            <a:r>
              <a:rPr lang="en-US" altLang="ja-JP" sz="1000" kern="0" dirty="0">
                <a:solidFill>
                  <a:schemeClr val="accent2"/>
                </a:solidFill>
                <a:ea typeface="Meiryo UI" panose="020B0604030504040204" pitchFamily="50" charset="-128"/>
                <a:cs typeface="Meiryo UI" panose="020B0604030504040204" pitchFamily="50" charset="-128"/>
              </a:rPr>
              <a:t>(Cloud Enabled Infrastructure)</a:t>
            </a:r>
            <a:endParaRPr lang="ja-JP" altLang="en-US" sz="1000" kern="0" dirty="0">
              <a:solidFill>
                <a:schemeClr val="accent2"/>
              </a:solidFill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8" name="ホームベース 57"/>
          <p:cNvSpPr>
            <a:spLocks noChangeArrowheads="1"/>
          </p:cNvSpPr>
          <p:nvPr/>
        </p:nvSpPr>
        <p:spPr bwMode="gray">
          <a:xfrm flipH="1">
            <a:off x="6062638" y="1329019"/>
            <a:ext cx="2412000" cy="396000"/>
          </a:xfrm>
          <a:prstGeom prst="homePlate">
            <a:avLst>
              <a:gd name="adj" fmla="val 39206"/>
            </a:avLst>
          </a:prstGeom>
          <a:solidFill>
            <a:srgbClr val="FFFFFF"/>
          </a:solidFill>
          <a:ln w="254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144000" anchor="ctr"/>
          <a:lstStyle/>
          <a:p>
            <a:pPr defTabSz="816059">
              <a:defRPr/>
            </a:pPr>
            <a:r>
              <a:rPr lang="en-US" altLang="ja-JP" sz="1200" b="1" i="1" kern="0" dirty="0">
                <a:solidFill>
                  <a:schemeClr val="accent2"/>
                </a:solidFill>
                <a:ea typeface="Meiryo UI" panose="020B0604030504040204" pitchFamily="50" charset="-128"/>
                <a:cs typeface="Meiryo UI" panose="020B0604030504040204" pitchFamily="50" charset="-128"/>
              </a:rPr>
              <a:t>Maximize Utilization</a:t>
            </a:r>
          </a:p>
          <a:p>
            <a:pPr defTabSz="816059">
              <a:defRPr/>
            </a:pPr>
            <a:r>
              <a:rPr lang="en-US" altLang="ja-JP" sz="1000" kern="0" dirty="0">
                <a:solidFill>
                  <a:schemeClr val="accent2"/>
                </a:solidFill>
                <a:ea typeface="Meiryo UI" panose="020B0604030504040204" pitchFamily="50" charset="-128"/>
                <a:cs typeface="Meiryo UI" panose="020B0604030504040204" pitchFamily="50" charset="-128"/>
              </a:rPr>
              <a:t>(AI/ML Optimization)</a:t>
            </a:r>
            <a:endParaRPr lang="ja-JP" altLang="en-US" sz="1000" kern="0" dirty="0">
              <a:solidFill>
                <a:schemeClr val="accent2"/>
              </a:solidFill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9" name="ホームベース 57"/>
          <p:cNvSpPr>
            <a:spLocks noChangeArrowheads="1"/>
          </p:cNvSpPr>
          <p:nvPr/>
        </p:nvSpPr>
        <p:spPr bwMode="gray">
          <a:xfrm flipH="1">
            <a:off x="5832535" y="1792085"/>
            <a:ext cx="2412000" cy="396000"/>
          </a:xfrm>
          <a:prstGeom prst="homePlate">
            <a:avLst>
              <a:gd name="adj" fmla="val 39206"/>
            </a:avLst>
          </a:prstGeom>
          <a:solidFill>
            <a:srgbClr val="FFFFFF"/>
          </a:solidFill>
          <a:ln w="25400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144000" anchor="ctr"/>
          <a:lstStyle/>
          <a:p>
            <a:pPr defTabSz="816059">
              <a:defRPr/>
            </a:pPr>
            <a:r>
              <a:rPr lang="en-US" altLang="ja-JP" sz="1200" b="1" i="1" kern="0" dirty="0">
                <a:solidFill>
                  <a:schemeClr val="accent2"/>
                </a:solidFill>
                <a:ea typeface="Meiryo UI" panose="020B0604030504040204" pitchFamily="50" charset="-128"/>
                <a:cs typeface="Meiryo UI" panose="020B0604030504040204" pitchFamily="50" charset="-128"/>
              </a:rPr>
              <a:t>Differentiated Services</a:t>
            </a:r>
          </a:p>
          <a:p>
            <a:pPr defTabSz="816059">
              <a:defRPr/>
            </a:pPr>
            <a:r>
              <a:rPr lang="en-US" altLang="ja-JP" sz="1000" kern="0" dirty="0">
                <a:solidFill>
                  <a:schemeClr val="accent2"/>
                </a:solidFill>
                <a:ea typeface="Meiryo UI" panose="020B0604030504040204" pitchFamily="50" charset="-128"/>
                <a:cs typeface="Meiryo UI" panose="020B0604030504040204" pitchFamily="50" charset="-128"/>
              </a:rPr>
              <a:t>(Network Slicing)</a:t>
            </a:r>
            <a:endParaRPr lang="ja-JP" altLang="en-US" sz="1000" kern="0" dirty="0">
              <a:solidFill>
                <a:schemeClr val="accent2"/>
              </a:solidFill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00" name="Title 1"/>
          <p:cNvSpPr>
            <a:spLocks noGrp="1"/>
          </p:cNvSpPr>
          <p:nvPr>
            <p:ph type="title"/>
          </p:nvPr>
        </p:nvSpPr>
        <p:spPr>
          <a:xfrm>
            <a:off x="171074" y="-85949"/>
            <a:ext cx="8210478" cy="893961"/>
          </a:xfrm>
        </p:spPr>
        <p:txBody>
          <a:bodyPr/>
          <a:lstStyle/>
          <a:p>
            <a:r>
              <a:rPr lang="en-US" altLang="ja-JP" sz="2400" dirty="0"/>
              <a:t>Network Technology in 5G era</a:t>
            </a:r>
            <a:br>
              <a:rPr lang="en-US" sz="2400" dirty="0"/>
            </a:br>
            <a:r>
              <a:rPr lang="en-US" sz="1800" i="1" dirty="0"/>
              <a:t>Enabling Digital Services with hyper-scalable ICT platform</a:t>
            </a:r>
            <a:endParaRPr lang="en-US" sz="1600" i="1" dirty="0">
              <a:solidFill>
                <a:schemeClr val="bg1"/>
              </a:solidFill>
            </a:endParaRPr>
          </a:p>
        </p:txBody>
      </p:sp>
      <p:sp>
        <p:nvSpPr>
          <p:cNvPr id="201" name="Rounded Rectangle 154"/>
          <p:cNvSpPr/>
          <p:nvPr/>
        </p:nvSpPr>
        <p:spPr bwMode="auto">
          <a:xfrm rot="16200000">
            <a:off x="2045276" y="3718975"/>
            <a:ext cx="774544" cy="365712"/>
          </a:xfrm>
          <a:prstGeom prst="roundRect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57150" tIns="28575" rIns="57150" bIns="28575" numCol="1" rtlCol="0" anchor="ctr" anchorCtr="0" compatLnSpc="1">
            <a:prstTxWarp prst="textNoShape">
              <a:avLst/>
            </a:prstTxWarp>
          </a:bodyPr>
          <a:lstStyle/>
          <a:p>
            <a:pPr defTabSz="816538" fontAlgn="base"/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Switch</a:t>
            </a:r>
            <a:endParaRPr lang="en-US" sz="1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" name="角丸四角形 1"/>
          <p:cNvSpPr/>
          <p:nvPr/>
        </p:nvSpPr>
        <p:spPr bwMode="gray">
          <a:xfrm>
            <a:off x="7701033" y="4737457"/>
            <a:ext cx="1260184" cy="252891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100" b="1" i="0" u="none" strike="noStrike" cap="none" normalizeH="0" baseline="0" dirty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High Capacity</a:t>
            </a:r>
            <a:endParaRPr kumimoji="1" lang="ja-JP" altLang="en-US" sz="1100" b="1" i="0" u="none" strike="noStrike" cap="none" normalizeH="0" baseline="0" dirty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2" name="角丸四角形 201"/>
          <p:cNvSpPr/>
          <p:nvPr/>
        </p:nvSpPr>
        <p:spPr bwMode="gray">
          <a:xfrm>
            <a:off x="6140075" y="4737457"/>
            <a:ext cx="1517318" cy="252891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100" b="1" i="0" u="none" strike="noStrike" cap="none" normalizeH="0" baseline="0" dirty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Reach Expansion</a:t>
            </a:r>
            <a:endParaRPr kumimoji="1" lang="ja-JP" altLang="en-US" sz="1100" b="1" i="0" u="none" strike="noStrike" cap="none" normalizeH="0" baseline="0" dirty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3" name="角丸四角形 202"/>
          <p:cNvSpPr/>
          <p:nvPr/>
        </p:nvSpPr>
        <p:spPr bwMode="gray">
          <a:xfrm>
            <a:off x="3941058" y="4745132"/>
            <a:ext cx="1251998" cy="252891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100" b="1" i="0" u="none" strike="noStrike" cap="none" normalizeH="0" baseline="0" dirty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Economical</a:t>
            </a:r>
            <a:endParaRPr kumimoji="1" lang="ja-JP" altLang="en-US" sz="1100" b="1" i="0" u="none" strike="noStrike" cap="none" normalizeH="0" baseline="0" dirty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4" name="角丸四角形 203"/>
          <p:cNvSpPr/>
          <p:nvPr/>
        </p:nvSpPr>
        <p:spPr bwMode="gray">
          <a:xfrm>
            <a:off x="2664172" y="4749617"/>
            <a:ext cx="1243354" cy="252891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100" b="1" i="0" u="none" strike="noStrike" cap="none" normalizeH="0" baseline="0" dirty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Flexibility</a:t>
            </a:r>
            <a:endParaRPr kumimoji="1" lang="ja-JP" altLang="en-US" sz="1100" b="1" i="0" u="none" strike="noStrike" cap="none" normalizeH="0" baseline="0" dirty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5" name="角丸四角形 204"/>
          <p:cNvSpPr/>
          <p:nvPr/>
        </p:nvSpPr>
        <p:spPr bwMode="gray">
          <a:xfrm>
            <a:off x="231211" y="4739961"/>
            <a:ext cx="1158317" cy="25725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100" b="1" i="0" u="none" strike="noStrike" cap="none" normalizeH="0" baseline="0" dirty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Low Latency</a:t>
            </a:r>
            <a:endParaRPr kumimoji="1" lang="ja-JP" altLang="en-US" sz="1100" b="1" i="0" u="none" strike="noStrike" cap="none" normalizeH="0" baseline="0" dirty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206" name="Group 133"/>
          <p:cNvGrpSpPr/>
          <p:nvPr/>
        </p:nvGrpSpPr>
        <p:grpSpPr>
          <a:xfrm>
            <a:off x="3230842" y="3090784"/>
            <a:ext cx="694338" cy="578084"/>
            <a:chOff x="10538673" y="6249250"/>
            <a:chExt cx="957063" cy="924933"/>
          </a:xfrm>
        </p:grpSpPr>
        <p:sp>
          <p:nvSpPr>
            <p:cNvPr id="207" name="Hexagon 135"/>
            <p:cNvSpPr/>
            <p:nvPr/>
          </p:nvSpPr>
          <p:spPr>
            <a:xfrm rot="10800000">
              <a:off x="10720814" y="6729457"/>
              <a:ext cx="567971" cy="444726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chemeClr val="bg1">
                <a:lumMod val="50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208" name="Group 138"/>
            <p:cNvGrpSpPr/>
            <p:nvPr/>
          </p:nvGrpSpPr>
          <p:grpSpPr>
            <a:xfrm>
              <a:off x="10538673" y="6249250"/>
              <a:ext cx="957063" cy="812759"/>
              <a:chOff x="381644" y="479800"/>
              <a:chExt cx="1368376" cy="1183472"/>
            </a:xfrm>
          </p:grpSpPr>
          <p:sp>
            <p:nvSpPr>
              <p:cNvPr id="209" name="Hexagon 140"/>
              <p:cNvSpPr/>
              <p:nvPr/>
            </p:nvSpPr>
            <p:spPr>
              <a:xfrm>
                <a:off x="381644" y="479800"/>
                <a:ext cx="1368376" cy="1183472"/>
              </a:xfrm>
              <a:prstGeom prst="hexagon">
                <a:avLst>
                  <a:gd name="adj" fmla="val 28570"/>
                  <a:gd name="vf" fmla="val 115470"/>
                </a:avLst>
              </a:prstGeom>
              <a:solidFill>
                <a:srgbClr val="C00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0" name="Hexagon 4"/>
              <p:cNvSpPr txBox="1"/>
              <p:nvPr/>
            </p:nvSpPr>
            <p:spPr>
              <a:xfrm>
                <a:off x="496163" y="675900"/>
                <a:ext cx="1027119" cy="79127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defTabSz="444483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altLang="ja-JP" sz="900" b="1" dirty="0">
                    <a:solidFill>
                      <a:srgbClr val="FFFFFF"/>
                    </a:solidFill>
                    <a:ea typeface="Meiryo UI" pitchFamily="50" charset="-128"/>
                    <a:cs typeface="Meiryo UI" pitchFamily="50" charset="-128"/>
                  </a:rPr>
                  <a:t>Cloud L3</a:t>
                </a:r>
                <a:endParaRPr lang="en-US" sz="800" dirty="0"/>
              </a:p>
            </p:txBody>
          </p:sp>
        </p:grpSp>
      </p:grpSp>
      <p:sp>
        <p:nvSpPr>
          <p:cNvPr id="221" name="正方形/長方形 287"/>
          <p:cNvSpPr/>
          <p:nvPr/>
        </p:nvSpPr>
        <p:spPr bwMode="gray">
          <a:xfrm>
            <a:off x="178650" y="2483500"/>
            <a:ext cx="2105327" cy="2046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lIns="32129" tIns="32129" rIns="32129" bIns="32129" rtlCol="0" anchor="ctr"/>
          <a:lstStyle/>
          <a:p>
            <a:pPr defTabSz="816059"/>
            <a:r>
              <a:rPr lang="en-US" altLang="ja-JP" sz="1250" b="1" kern="0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Economical Architecture</a:t>
            </a:r>
            <a:endParaRPr lang="ja-JP" altLang="en-US" sz="1250" b="1" kern="0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5" name="角丸四角形 144"/>
          <p:cNvSpPr/>
          <p:nvPr/>
        </p:nvSpPr>
        <p:spPr bwMode="gray">
          <a:xfrm>
            <a:off x="1436114" y="4749076"/>
            <a:ext cx="1179290" cy="25725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100" b="1" i="0" u="none" strike="noStrike" cap="none" normalizeH="0" baseline="0" dirty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Intelligence</a:t>
            </a:r>
            <a:endParaRPr kumimoji="1" lang="ja-JP" altLang="en-US" sz="1100" b="1" i="0" u="none" strike="noStrike" cap="none" normalizeH="0" baseline="0" dirty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6" name="角丸四角形 145"/>
          <p:cNvSpPr/>
          <p:nvPr/>
        </p:nvSpPr>
        <p:spPr bwMode="gray">
          <a:xfrm>
            <a:off x="3940892" y="4745132"/>
            <a:ext cx="1251998" cy="252891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100" b="1" i="0" u="none" strike="noStrike" cap="none" normalizeH="0" baseline="0" dirty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Economical</a:t>
            </a:r>
            <a:endParaRPr kumimoji="1" lang="ja-JP" altLang="en-US" sz="1100" b="1" i="0" u="none" strike="noStrike" cap="none" normalizeH="0" baseline="0" dirty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7" name="角丸四角形 146"/>
          <p:cNvSpPr/>
          <p:nvPr/>
        </p:nvSpPr>
        <p:spPr bwMode="gray">
          <a:xfrm>
            <a:off x="5229391" y="4745133"/>
            <a:ext cx="874349" cy="25208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100" b="1" i="0" u="none" strike="noStrike" cap="none" normalizeH="0" baseline="0" dirty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Open</a:t>
            </a:r>
            <a:endParaRPr kumimoji="1" lang="ja-JP" altLang="en-US" sz="1100" b="1" i="0" u="none" strike="noStrike" cap="none" normalizeH="0" baseline="0" dirty="0">
              <a:ln>
                <a:noFill/>
              </a:ln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2326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グループ化 421"/>
          <p:cNvGrpSpPr/>
          <p:nvPr/>
        </p:nvGrpSpPr>
        <p:grpSpPr>
          <a:xfrm>
            <a:off x="7437501" y="1971084"/>
            <a:ext cx="659209" cy="623552"/>
            <a:chOff x="5611025" y="1995122"/>
            <a:chExt cx="659209" cy="623552"/>
          </a:xfrm>
        </p:grpSpPr>
        <p:grpSp>
          <p:nvGrpSpPr>
            <p:cNvPr id="423" name="グループ化 422"/>
            <p:cNvGrpSpPr/>
            <p:nvPr/>
          </p:nvGrpSpPr>
          <p:grpSpPr>
            <a:xfrm>
              <a:off x="5611025" y="1995122"/>
              <a:ext cx="297628" cy="614341"/>
              <a:chOff x="5619734" y="1995122"/>
              <a:chExt cx="297628" cy="614341"/>
            </a:xfrm>
          </p:grpSpPr>
          <p:cxnSp>
            <p:nvCxnSpPr>
              <p:cNvPr id="427" name="直線コネクタ 426"/>
              <p:cNvCxnSpPr/>
              <p:nvPr/>
            </p:nvCxnSpPr>
            <p:spPr bwMode="gray">
              <a:xfrm flipV="1">
                <a:off x="5619734" y="1995122"/>
                <a:ext cx="231315" cy="585452"/>
              </a:xfrm>
              <a:prstGeom prst="lin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ACAC7"/>
                  </a:gs>
                </a:gsLst>
                <a:lin ang="5400000" scaled="1"/>
              </a:gradFill>
              <a:ln w="22225" cap="rnd" cmpd="sng" algn="ctr">
                <a:solidFill>
                  <a:srgbClr val="CEA2A2">
                    <a:alpha val="80000"/>
                  </a:srgb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8" name="直線コネクタ 427"/>
              <p:cNvCxnSpPr/>
              <p:nvPr/>
            </p:nvCxnSpPr>
            <p:spPr bwMode="gray">
              <a:xfrm flipV="1">
                <a:off x="5799707" y="2101996"/>
                <a:ext cx="117655" cy="507467"/>
              </a:xfrm>
              <a:prstGeom prst="lin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ACAC7"/>
                  </a:gs>
                </a:gsLst>
                <a:lin ang="5400000" scaled="1"/>
              </a:gradFill>
              <a:ln w="22225" cap="rnd" cmpd="sng" algn="ctr">
                <a:solidFill>
                  <a:srgbClr val="CEA2A2">
                    <a:alpha val="80000"/>
                  </a:srgb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24" name="グループ化 423"/>
            <p:cNvGrpSpPr/>
            <p:nvPr/>
          </p:nvGrpSpPr>
          <p:grpSpPr>
            <a:xfrm flipH="1">
              <a:off x="5953556" y="2033222"/>
              <a:ext cx="316678" cy="585452"/>
              <a:chOff x="5619734" y="2033222"/>
              <a:chExt cx="316678" cy="585452"/>
            </a:xfrm>
          </p:grpSpPr>
          <p:cxnSp>
            <p:nvCxnSpPr>
              <p:cNvPr id="425" name="直線コネクタ 424"/>
              <p:cNvCxnSpPr/>
              <p:nvPr/>
            </p:nvCxnSpPr>
            <p:spPr bwMode="gray">
              <a:xfrm flipV="1">
                <a:off x="5619734" y="2033222"/>
                <a:ext cx="231315" cy="585452"/>
              </a:xfrm>
              <a:prstGeom prst="lin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ACAC7"/>
                  </a:gs>
                </a:gsLst>
                <a:lin ang="5400000" scaled="1"/>
              </a:gradFill>
              <a:ln w="22225" cap="rnd" cmpd="sng" algn="ctr">
                <a:solidFill>
                  <a:srgbClr val="CEA2A2">
                    <a:alpha val="80000"/>
                  </a:srgb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6" name="直線コネクタ 425"/>
              <p:cNvCxnSpPr/>
              <p:nvPr/>
            </p:nvCxnSpPr>
            <p:spPr bwMode="gray">
              <a:xfrm flipV="1">
                <a:off x="5818757" y="2082946"/>
                <a:ext cx="117655" cy="507467"/>
              </a:xfrm>
              <a:prstGeom prst="lin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ACAC7"/>
                  </a:gs>
                </a:gsLst>
                <a:lin ang="5400000" scaled="1"/>
              </a:gradFill>
              <a:ln w="22225" cap="rnd" cmpd="sng" algn="ctr">
                <a:solidFill>
                  <a:srgbClr val="CEA2A2">
                    <a:alpha val="80000"/>
                  </a:srgb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229" name="正方形/長方形 228"/>
          <p:cNvSpPr/>
          <p:nvPr/>
        </p:nvSpPr>
        <p:spPr bwMode="gray">
          <a:xfrm>
            <a:off x="4537554" y="3252010"/>
            <a:ext cx="4606445" cy="1709183"/>
          </a:xfrm>
          <a:prstGeom prst="rect">
            <a:avLst/>
          </a:prstGeom>
          <a:gradFill>
            <a:gsLst>
              <a:gs pos="19000">
                <a:schemeClr val="bg1">
                  <a:lumMod val="85000"/>
                </a:schemeClr>
              </a:gs>
              <a:gs pos="86000">
                <a:schemeClr val="bg1"/>
              </a:gs>
              <a:gs pos="5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 dirty="0">
              <a:ln>
                <a:noFill/>
              </a:ln>
              <a:solidFill>
                <a:srgbClr val="3C3C35"/>
              </a:solidFill>
              <a:effectLst/>
              <a:latin typeface="FUJI-新ゴ R" panose="020B0400000000000000" pitchFamily="50" charset="-128"/>
              <a:ea typeface="FUJI-新ゴ R" panose="020B0400000000000000" pitchFamily="50" charset="-128"/>
            </a:endParaRPr>
          </a:p>
        </p:txBody>
      </p:sp>
      <p:cxnSp>
        <p:nvCxnSpPr>
          <p:cNvPr id="409" name="直線コネクタ 408"/>
          <p:cNvCxnSpPr/>
          <p:nvPr/>
        </p:nvCxnSpPr>
        <p:spPr bwMode="white">
          <a:xfrm>
            <a:off x="4804243" y="4025802"/>
            <a:ext cx="4038672" cy="0"/>
          </a:xfrm>
          <a:prstGeom prst="line">
            <a:avLst/>
          </a:prstGeom>
          <a:gradFill rotWithShape="0">
            <a:gsLst>
              <a:gs pos="0">
                <a:srgbClr val="FFFFFF"/>
              </a:gs>
              <a:gs pos="100000">
                <a:srgbClr val="CACAC7"/>
              </a:gs>
            </a:gsLst>
            <a:lin ang="5400000" scaled="1"/>
          </a:gra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410" name="直線コネクタ 409"/>
          <p:cNvCxnSpPr/>
          <p:nvPr/>
        </p:nvCxnSpPr>
        <p:spPr bwMode="white">
          <a:xfrm>
            <a:off x="6813918" y="3019795"/>
            <a:ext cx="0" cy="2124000"/>
          </a:xfrm>
          <a:prstGeom prst="line">
            <a:avLst/>
          </a:prstGeom>
          <a:gradFill rotWithShape="0">
            <a:gsLst>
              <a:gs pos="0">
                <a:srgbClr val="FFFFFF"/>
              </a:gs>
              <a:gs pos="100000">
                <a:srgbClr val="CACAC7"/>
              </a:gs>
            </a:gsLst>
            <a:lin ang="5400000" scaled="1"/>
          </a:gra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2002" y="129658"/>
            <a:ext cx="7564437" cy="625475"/>
          </a:xfrm>
        </p:spPr>
        <p:txBody>
          <a:bodyPr/>
          <a:lstStyle/>
          <a:p>
            <a:r>
              <a:rPr lang="en-US" altLang="ja-JP" sz="2400" dirty="0"/>
              <a:t>Change to Service-Oriented Operations</a:t>
            </a:r>
            <a:endParaRPr lang="ja-JP" altLang="en-US" sz="2400" dirty="0"/>
          </a:p>
        </p:txBody>
      </p:sp>
      <p:sp>
        <p:nvSpPr>
          <p:cNvPr id="36" name="コンテンツ プレースホルダー 4"/>
          <p:cNvSpPr txBox="1">
            <a:spLocks/>
          </p:cNvSpPr>
          <p:nvPr/>
        </p:nvSpPr>
        <p:spPr bwMode="gray">
          <a:xfrm>
            <a:off x="248243" y="670542"/>
            <a:ext cx="4790773" cy="951464"/>
          </a:xfrm>
          <a:prstGeom prst="rect">
            <a:avLst/>
          </a:prstGeom>
        </p:spPr>
        <p:txBody>
          <a:bodyPr/>
          <a:lstStyle>
            <a:lvl1pPr marL="266700" indent="-266700" algn="l" defTabSz="809625" rtl="0" eaLnBrk="0" fontAlgn="ctr" hangingPunc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C80202"/>
              </a:buClr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514350" indent="-246063" algn="l" defTabSz="809625" rtl="0" eaLnBrk="0" fontAlgn="ctr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7867E"/>
              </a:buClr>
              <a:buFont typeface="Wingdings" pitchFamily="2" charset="2"/>
              <a:buChar char="n"/>
              <a:defRPr kumimoji="1" sz="16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536575" indent="377825" algn="l" defTabSz="809625" rtl="0" eaLnBrk="0" fontAlgn="ctr" hangingPunct="0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lr>
                <a:srgbClr val="808080"/>
              </a:buClr>
              <a:buFont typeface="Wingdings" pitchFamily="2" charset="2"/>
              <a:defRPr kumimoji="1" sz="1800">
                <a:solidFill>
                  <a:schemeClr val="tx1"/>
                </a:solidFill>
                <a:latin typeface="Fujitsu Sans" panose="020B0404060202020204" pitchFamily="34" charset="0"/>
                <a:ea typeface="FUJI-新ゴ R" pitchFamily="50" charset="-128"/>
                <a:cs typeface="Meiryo UI" pitchFamily="50" charset="-128"/>
              </a:defRPr>
            </a:lvl3pPr>
            <a:lvl4pPr marL="717550" indent="-136525" algn="l" defTabSz="809625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SzPct val="50000"/>
              <a:buFont typeface="Wingdings" pitchFamily="2" charset="2"/>
              <a:buChar char="l"/>
              <a:defRPr kumimoji="1" sz="1600">
                <a:solidFill>
                  <a:schemeClr val="tx1"/>
                </a:solidFill>
                <a:latin typeface="Fujitsu Sans" panose="020B0404060202020204" pitchFamily="34" charset="0"/>
                <a:ea typeface="FUJI-新ゴ R" pitchFamily="50" charset="-128"/>
                <a:cs typeface="Meiryo UI" pitchFamily="50" charset="-128"/>
              </a:defRPr>
            </a:lvl4pPr>
            <a:lvl5pPr marL="2057400" indent="-228600" algn="l" defTabSz="80962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ＭＳ Ｐゴシック" pitchFamily="50" charset="-128"/>
              </a:defRPr>
            </a:lvl5pPr>
            <a:lvl6pPr marL="2514600" indent="-228600" algn="l" defTabSz="809625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99" indent="-228600" algn="l" defTabSz="809625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99" indent="-228600" algn="l" defTabSz="809625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defTabSz="809625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ja-JP" sz="1400" b="1" kern="0" dirty="0">
                <a:solidFill>
                  <a:srgbClr val="C80202"/>
                </a:solidFill>
              </a:rPr>
              <a:t>Network operations is required for more rapid response to meet for demand/traffic fluctuation and distributed data processing depending on services</a:t>
            </a:r>
          </a:p>
        </p:txBody>
      </p:sp>
      <p:sp>
        <p:nvSpPr>
          <p:cNvPr id="38" name="Rectangle 26"/>
          <p:cNvSpPr>
            <a:spLocks noChangeArrowheads="1"/>
          </p:cNvSpPr>
          <p:nvPr/>
        </p:nvSpPr>
        <p:spPr bwMode="gray">
          <a:xfrm>
            <a:off x="240565" y="2086057"/>
            <a:ext cx="4599723" cy="1061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9388" indent="-179388" algn="l" defTabSz="809625" eaLnBrk="0" hangingPunc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C80202"/>
              </a:buClr>
              <a:buFont typeface="Wingdings" panose="05000000000000000000" pitchFamily="2" charset="2"/>
              <a:buChar char="n"/>
            </a:pPr>
            <a:r>
              <a:rPr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The role of networks changing due to digitalization</a:t>
            </a:r>
          </a:p>
          <a:p>
            <a:pPr marL="179388" indent="-179388" algn="l" defTabSz="809625" eaLnBrk="0" hangingPunc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C80202"/>
              </a:buClr>
              <a:buFont typeface="Wingdings" panose="05000000000000000000" pitchFamily="2" charset="2"/>
              <a:buChar char="n"/>
            </a:pPr>
            <a:r>
              <a:rPr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Unpredictable data traffic by new services</a:t>
            </a:r>
          </a:p>
          <a:p>
            <a:pPr marL="179388" indent="-179388" algn="l" defTabSz="809625" eaLnBrk="0" hangingPunc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C80202"/>
              </a:buClr>
              <a:buFont typeface="Wingdings" panose="05000000000000000000" pitchFamily="2" charset="2"/>
              <a:buChar char="n"/>
            </a:pPr>
            <a:r>
              <a:rPr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NW Operations should have more capability to use advanced demand forecasting and prompt response </a:t>
            </a:r>
          </a:p>
        </p:txBody>
      </p:sp>
      <p:sp>
        <p:nvSpPr>
          <p:cNvPr id="39" name="Rectangle 26"/>
          <p:cNvSpPr>
            <a:spLocks noChangeArrowheads="1"/>
          </p:cNvSpPr>
          <p:nvPr/>
        </p:nvSpPr>
        <p:spPr bwMode="gray">
          <a:xfrm>
            <a:off x="189950" y="3114500"/>
            <a:ext cx="4679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6700" indent="-266700" algn="l" defTabSz="809625" eaLnBrk="0" hangingPunct="0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lr>
                <a:srgbClr val="A30B1A"/>
              </a:buClr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defTabSz="809625" eaLnBrk="0" hangingPunct="0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Font typeface="Wingdings" pitchFamily="2" charset="2"/>
              <a:buChar char="n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defTabSz="809625" eaLnBrk="0" hangingPunct="0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lr>
                <a:srgbClr val="808080"/>
              </a:buClr>
              <a:buFont typeface="Wingdings" pitchFamily="2" charset="2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defTabSz="809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defTabSz="809625" eaLnBrk="0" fontAlgn="base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8096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8096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8096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8096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05000"/>
              </a:lnSpc>
              <a:buClr>
                <a:srgbClr val="E8373D"/>
              </a:buClr>
              <a:buNone/>
            </a:pPr>
            <a:r>
              <a:rPr lang="en-US" altLang="ja-JP" sz="16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Approach to Solutions</a:t>
            </a:r>
          </a:p>
        </p:txBody>
      </p:sp>
      <p:sp>
        <p:nvSpPr>
          <p:cNvPr id="40" name="Rectangle 26"/>
          <p:cNvSpPr>
            <a:spLocks noChangeArrowheads="1"/>
          </p:cNvSpPr>
          <p:nvPr/>
        </p:nvSpPr>
        <p:spPr bwMode="gray">
          <a:xfrm>
            <a:off x="139089" y="3595426"/>
            <a:ext cx="452755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 algn="l" defTabSz="809625" eaLnBrk="0" hangingPunct="0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lr>
                <a:srgbClr val="A30B1A"/>
              </a:buClr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defTabSz="809625" eaLnBrk="0" hangingPunct="0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Font typeface="Wingdings" pitchFamily="2" charset="2"/>
              <a:buChar char="n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defTabSz="809625" eaLnBrk="0" hangingPunct="0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lr>
                <a:srgbClr val="808080"/>
              </a:buClr>
              <a:buFont typeface="Wingdings" pitchFamily="2" charset="2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defTabSz="809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defTabSz="809625" eaLnBrk="0" fontAlgn="base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8096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8096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8096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8096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lnSpc>
                <a:spcPct val="105000"/>
              </a:lnSpc>
            </a:pPr>
            <a:endParaRPr lang="en-US" altLang="ja-JP" sz="16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2" name="Rectangle 26"/>
          <p:cNvSpPr>
            <a:spLocks noChangeArrowheads="1"/>
          </p:cNvSpPr>
          <p:nvPr/>
        </p:nvSpPr>
        <p:spPr bwMode="gray">
          <a:xfrm>
            <a:off x="174555" y="1715818"/>
            <a:ext cx="4679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6700" indent="-266700" algn="l" defTabSz="809625" eaLnBrk="0" hangingPunct="0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lr>
                <a:srgbClr val="A30B1A"/>
              </a:buClr>
              <a:buFont typeface="Wingdings" pitchFamily="2" charset="2"/>
              <a:buChar char="n"/>
              <a:defRPr kumimoji="1" sz="2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defTabSz="809625" eaLnBrk="0" hangingPunct="0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Font typeface="Wingdings" pitchFamily="2" charset="2"/>
              <a:buChar char="n"/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defTabSz="809625" eaLnBrk="0" hangingPunct="0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lr>
                <a:srgbClr val="808080"/>
              </a:buClr>
              <a:buFont typeface="Wingdings" pitchFamily="2" charset="2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defTabSz="809625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SzPct val="50000"/>
              <a:buFont typeface="Wingdings" pitchFamily="2" charset="2"/>
              <a:buChar char="l"/>
              <a:defRPr kumimoji="1"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defTabSz="809625" eaLnBrk="0" fontAlgn="base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8096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8096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8096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8096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05000"/>
              </a:lnSpc>
              <a:buClr>
                <a:srgbClr val="E8373D"/>
              </a:buClr>
              <a:buNone/>
            </a:pPr>
            <a:r>
              <a:rPr lang="en-US" altLang="ja-JP" sz="16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Challenges</a:t>
            </a:r>
          </a:p>
        </p:txBody>
      </p:sp>
      <p:sp>
        <p:nvSpPr>
          <p:cNvPr id="43" name="Rectangle 26"/>
          <p:cNvSpPr>
            <a:spLocks noChangeArrowheads="1"/>
          </p:cNvSpPr>
          <p:nvPr/>
        </p:nvSpPr>
        <p:spPr bwMode="gray">
          <a:xfrm>
            <a:off x="240565" y="3577654"/>
            <a:ext cx="4246375" cy="1383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9388" indent="-179388" algn="l" defTabSz="809625" eaLnBrk="0" hangingPunc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C80202"/>
              </a:buClr>
              <a:buFont typeface="Wingdings" panose="05000000000000000000" pitchFamily="2" charset="2"/>
              <a:buChar char="n"/>
            </a:pPr>
            <a:r>
              <a:rPr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Offload data processing by optimal distributed ICT resources</a:t>
            </a:r>
          </a:p>
          <a:p>
            <a:pPr marL="179388" indent="-179388" algn="l" defTabSz="809625" eaLnBrk="0" hangingPunc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C80202"/>
              </a:buClr>
              <a:buFont typeface="Wingdings" panose="05000000000000000000" pitchFamily="2" charset="2"/>
              <a:buChar char="n"/>
            </a:pPr>
            <a:r>
              <a:rPr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Service-orientated quality analysis</a:t>
            </a:r>
          </a:p>
          <a:p>
            <a:pPr marL="179388" indent="-179388" algn="l" defTabSz="809625" eaLnBrk="0" hangingPunc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C80202"/>
              </a:buClr>
              <a:buFont typeface="Wingdings" panose="05000000000000000000" pitchFamily="2" charset="2"/>
              <a:buChar char="n"/>
            </a:pPr>
            <a:r>
              <a:rPr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End-to-End network slicing with SLA assurance per service</a:t>
            </a:r>
          </a:p>
        </p:txBody>
      </p:sp>
      <p:grpSp>
        <p:nvGrpSpPr>
          <p:cNvPr id="255" name="グループ化 254"/>
          <p:cNvGrpSpPr/>
          <p:nvPr/>
        </p:nvGrpSpPr>
        <p:grpSpPr>
          <a:xfrm>
            <a:off x="240565" y="2072765"/>
            <a:ext cx="3994020" cy="1406398"/>
            <a:chOff x="240565" y="1816807"/>
            <a:chExt cx="4408488" cy="1406398"/>
          </a:xfrm>
        </p:grpSpPr>
        <p:sp>
          <p:nvSpPr>
            <p:cNvPr id="16" name="Line 29"/>
            <p:cNvSpPr>
              <a:spLocks noChangeShapeType="1"/>
            </p:cNvSpPr>
            <p:nvPr/>
          </p:nvSpPr>
          <p:spPr bwMode="gray">
            <a:xfrm>
              <a:off x="240565" y="1816807"/>
              <a:ext cx="4408488" cy="0"/>
            </a:xfrm>
            <a:prstGeom prst="line">
              <a:avLst/>
            </a:prstGeom>
            <a:noFill/>
            <a:ln w="12700">
              <a:gradFill>
                <a:gsLst>
                  <a:gs pos="0">
                    <a:srgbClr val="C80202"/>
                  </a:gs>
                  <a:gs pos="100000">
                    <a:srgbClr val="C80202">
                      <a:alpha val="0"/>
                    </a:srgbClr>
                  </a:gs>
                </a:gsLst>
                <a:lin ang="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7" name="Line 29"/>
            <p:cNvSpPr>
              <a:spLocks noChangeShapeType="1"/>
            </p:cNvSpPr>
            <p:nvPr/>
          </p:nvSpPr>
          <p:spPr bwMode="gray">
            <a:xfrm>
              <a:off x="240565" y="3223205"/>
              <a:ext cx="4408488" cy="0"/>
            </a:xfrm>
            <a:prstGeom prst="line">
              <a:avLst/>
            </a:prstGeom>
            <a:noFill/>
            <a:ln w="12700">
              <a:gradFill>
                <a:gsLst>
                  <a:gs pos="0">
                    <a:srgbClr val="C80202"/>
                  </a:gs>
                  <a:gs pos="100000">
                    <a:srgbClr val="C80202">
                      <a:alpha val="0"/>
                    </a:srgbClr>
                  </a:gs>
                </a:gsLst>
                <a:lin ang="0" scaled="0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35" name="テキスト ボックス 227"/>
          <p:cNvSpPr txBox="1">
            <a:spLocks noChangeArrowheads="1"/>
          </p:cNvSpPr>
          <p:nvPr/>
        </p:nvSpPr>
        <p:spPr bwMode="auto">
          <a:xfrm>
            <a:off x="7519676" y="3446354"/>
            <a:ext cx="16525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A30B1A"/>
              </a:buClr>
              <a:buFont typeface="Wingdings" pitchFamily="2" charset="2"/>
              <a:buChar char="n"/>
              <a:defRPr kumimoji="1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1pPr>
            <a:lvl2pPr marL="742950" indent="-285750"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Font typeface="Wingdings" pitchFamily="2" charset="2"/>
              <a:buChar char="n"/>
              <a:defRPr kumimoji="1" sz="16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2pPr>
            <a:lvl3pPr marL="1143000" indent="-228600"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SzPct val="100000"/>
              <a:buChar char="•"/>
              <a:defRPr kumimoji="1" sz="14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3pPr>
            <a:lvl4pPr marL="1600200" indent="-228600"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SzPct val="100000"/>
              <a:buChar char="•"/>
              <a:defRPr kumimoji="1" sz="12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4pPr>
            <a:lvl5pPr marL="2057400" indent="-228600" algn="l" eaLnBrk="0" fontAlgn="base" hangingPunct="0">
              <a:buBlip>
                <a:blip r:embed="rId3"/>
              </a:buBlip>
              <a:defRPr kumimoji="1" sz="20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kumimoji="1" sz="200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9pPr>
          </a:lstStyle>
          <a:p>
            <a:pPr eaLnBrk="1" font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ja-JP" sz="8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Installation</a:t>
            </a:r>
          </a:p>
          <a:p>
            <a:pPr eaLnBrk="1" font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ja-JP" sz="8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Provisioning</a:t>
            </a:r>
          </a:p>
          <a:p>
            <a:pPr eaLnBrk="1" fontAlgn="ctr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ja-JP" sz="8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Service Creation and test</a:t>
            </a:r>
          </a:p>
        </p:txBody>
      </p:sp>
      <p:sp>
        <p:nvSpPr>
          <p:cNvPr id="28" name="正方形/長方形 27"/>
          <p:cNvSpPr/>
          <p:nvPr/>
        </p:nvSpPr>
        <p:spPr bwMode="gray">
          <a:xfrm>
            <a:off x="4851711" y="3286191"/>
            <a:ext cx="924292" cy="246221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algn="l"/>
            <a:r>
              <a:rPr lang="en-US" altLang="ja-JP" sz="1000" b="1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Plan/Design</a:t>
            </a:r>
          </a:p>
        </p:txBody>
      </p:sp>
      <p:sp>
        <p:nvSpPr>
          <p:cNvPr id="29" name="正方形/長方形 28"/>
          <p:cNvSpPr/>
          <p:nvPr/>
        </p:nvSpPr>
        <p:spPr bwMode="gray">
          <a:xfrm>
            <a:off x="7548780" y="3276666"/>
            <a:ext cx="14318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b="1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Installation/Setup</a:t>
            </a:r>
          </a:p>
        </p:txBody>
      </p:sp>
      <p:sp>
        <p:nvSpPr>
          <p:cNvPr id="30" name="正方形/長方形 29"/>
          <p:cNvSpPr/>
          <p:nvPr/>
        </p:nvSpPr>
        <p:spPr bwMode="gray">
          <a:xfrm>
            <a:off x="7499339" y="4078660"/>
            <a:ext cx="16578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b="1" dirty="0">
                <a:solidFill>
                  <a:srgbClr val="C8020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Monitoring/Collection</a:t>
            </a:r>
          </a:p>
        </p:txBody>
      </p:sp>
      <p:sp>
        <p:nvSpPr>
          <p:cNvPr id="31" name="正方形/長方形 30"/>
          <p:cNvSpPr/>
          <p:nvPr/>
        </p:nvSpPr>
        <p:spPr bwMode="gray">
          <a:xfrm>
            <a:off x="4836073" y="4097293"/>
            <a:ext cx="1034899" cy="400110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algn="l"/>
            <a:r>
              <a:rPr lang="en-US" altLang="ja-JP" sz="1000" b="1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Optimization/</a:t>
            </a:r>
            <a:br>
              <a:rPr lang="en-US" altLang="ja-JP" sz="1000" b="1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</a:br>
            <a:r>
              <a:rPr lang="en-US" altLang="ja-JP" sz="1000" b="1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Control </a:t>
            </a:r>
          </a:p>
        </p:txBody>
      </p:sp>
      <p:sp>
        <p:nvSpPr>
          <p:cNvPr id="32" name="テキスト ボックス 227"/>
          <p:cNvSpPr txBox="1">
            <a:spLocks noChangeArrowheads="1"/>
          </p:cNvSpPr>
          <p:nvPr/>
        </p:nvSpPr>
        <p:spPr bwMode="auto">
          <a:xfrm>
            <a:off x="4850409" y="3455879"/>
            <a:ext cx="132819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defPPr>
              <a:defRPr lang="ja-JP"/>
            </a:defPPr>
            <a:lvl1pPr algn="l" eaLnBrk="1" hangingPunct="1">
              <a:lnSpc>
                <a:spcPct val="100000"/>
              </a:lnSpc>
              <a:buClrTx/>
              <a:buFontTx/>
              <a:buNone/>
              <a:defRPr sz="1050"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  <a:lvl2pPr marL="742950" indent="-285750"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Font typeface="Wingdings" pitchFamily="2" charset="2"/>
              <a:buChar char="n"/>
              <a:defRPr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2pPr>
            <a:lvl3pPr marL="1143000" indent="-228600"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SzPct val="100000"/>
              <a:buChar char="•"/>
              <a:defRPr sz="1400"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3pPr>
            <a:lvl4pPr marL="1600200" indent="-228600"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SzPct val="100000"/>
              <a:buChar char="•"/>
              <a:defRPr sz="1200"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4pPr>
            <a:lvl5pPr marL="2057400" indent="-228600" algn="l" eaLnBrk="0" fontAlgn="base" hangingPunct="0">
              <a:buBlip>
                <a:blip r:embed="rId3"/>
              </a:buBlip>
              <a:defRPr sz="2000"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sz="2000"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sz="2000"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sz="2000"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sz="2000"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9pPr>
          </a:lstStyle>
          <a:p>
            <a:r>
              <a:rPr lang="en-US" altLang="ja-JP" sz="800" dirty="0"/>
              <a:t>Network/Service design</a:t>
            </a:r>
          </a:p>
        </p:txBody>
      </p:sp>
      <p:grpSp>
        <p:nvGrpSpPr>
          <p:cNvPr id="232" name="グループ化 231"/>
          <p:cNvGrpSpPr/>
          <p:nvPr/>
        </p:nvGrpSpPr>
        <p:grpSpPr>
          <a:xfrm>
            <a:off x="6058332" y="3331963"/>
            <a:ext cx="1489529" cy="1489529"/>
            <a:chOff x="6448615" y="3370063"/>
            <a:chExt cx="1489529" cy="1489529"/>
          </a:xfrm>
        </p:grpSpPr>
        <p:sp>
          <p:nvSpPr>
            <p:cNvPr id="231" name="円/楕円 230"/>
            <p:cNvSpPr/>
            <p:nvPr/>
          </p:nvSpPr>
          <p:spPr bwMode="gray">
            <a:xfrm>
              <a:off x="6448615" y="3370063"/>
              <a:ext cx="1489529" cy="1489529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600" b="0" i="0" u="none" strike="noStrike" cap="none" normalizeH="0" baseline="0" dirty="0">
                <a:ln>
                  <a:noFill/>
                </a:ln>
                <a:effectLst/>
                <a:latin typeface="FUJI-新ゴ R" panose="020B0400000000000000" pitchFamily="50" charset="-128"/>
                <a:ea typeface="FUJI-新ゴ R" panose="020B0400000000000000" pitchFamily="50" charset="-128"/>
              </a:endParaRPr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gray">
            <a:xfrm>
              <a:off x="6543926" y="4111793"/>
              <a:ext cx="654050" cy="657225"/>
            </a:xfrm>
            <a:custGeom>
              <a:avLst/>
              <a:gdLst>
                <a:gd name="T0" fmla="*/ 48 w 230"/>
                <a:gd name="T1" fmla="*/ 20 h 231"/>
                <a:gd name="T2" fmla="*/ 229 w 230"/>
                <a:gd name="T3" fmla="*/ 183 h 231"/>
                <a:gd name="T4" fmla="*/ 205 w 230"/>
                <a:gd name="T5" fmla="*/ 205 h 231"/>
                <a:gd name="T6" fmla="*/ 230 w 230"/>
                <a:gd name="T7" fmla="*/ 231 h 231"/>
                <a:gd name="T8" fmla="*/ 214 w 230"/>
                <a:gd name="T9" fmla="*/ 231 h 231"/>
                <a:gd name="T10" fmla="*/ 172 w 230"/>
                <a:gd name="T11" fmla="*/ 224 h 231"/>
                <a:gd name="T12" fmla="*/ 14 w 230"/>
                <a:gd name="T13" fmla="*/ 83 h 231"/>
                <a:gd name="T14" fmla="*/ 2 w 230"/>
                <a:gd name="T15" fmla="*/ 41 h 231"/>
                <a:gd name="T16" fmla="*/ 0 w 230"/>
                <a:gd name="T17" fmla="*/ 28 h 231"/>
                <a:gd name="T18" fmla="*/ 23 w 230"/>
                <a:gd name="T19" fmla="*/ 0 h 231"/>
                <a:gd name="T20" fmla="*/ 48 w 230"/>
                <a:gd name="T21" fmla="*/ 2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0" h="231">
                  <a:moveTo>
                    <a:pt x="48" y="20"/>
                  </a:moveTo>
                  <a:cubicBezTo>
                    <a:pt x="58" y="112"/>
                    <a:pt x="135" y="183"/>
                    <a:pt x="229" y="183"/>
                  </a:cubicBezTo>
                  <a:cubicBezTo>
                    <a:pt x="205" y="205"/>
                    <a:pt x="205" y="205"/>
                    <a:pt x="205" y="205"/>
                  </a:cubicBezTo>
                  <a:cubicBezTo>
                    <a:pt x="230" y="231"/>
                    <a:pt x="230" y="231"/>
                    <a:pt x="230" y="231"/>
                  </a:cubicBezTo>
                  <a:cubicBezTo>
                    <a:pt x="224" y="231"/>
                    <a:pt x="219" y="231"/>
                    <a:pt x="214" y="231"/>
                  </a:cubicBezTo>
                  <a:cubicBezTo>
                    <a:pt x="200" y="230"/>
                    <a:pt x="185" y="227"/>
                    <a:pt x="172" y="224"/>
                  </a:cubicBezTo>
                  <a:cubicBezTo>
                    <a:pt x="99" y="205"/>
                    <a:pt x="40" y="152"/>
                    <a:pt x="14" y="83"/>
                  </a:cubicBezTo>
                  <a:cubicBezTo>
                    <a:pt x="9" y="70"/>
                    <a:pt x="5" y="56"/>
                    <a:pt x="2" y="41"/>
                  </a:cubicBezTo>
                  <a:cubicBezTo>
                    <a:pt x="1" y="37"/>
                    <a:pt x="1" y="32"/>
                    <a:pt x="0" y="28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48" y="20"/>
                  </a:lnTo>
                  <a:close/>
                </a:path>
              </a:pathLst>
            </a:custGeom>
            <a:solidFill>
              <a:srgbClr val="F2A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gray">
            <a:xfrm>
              <a:off x="7197976" y="4111793"/>
              <a:ext cx="655638" cy="654050"/>
            </a:xfrm>
            <a:custGeom>
              <a:avLst/>
              <a:gdLst>
                <a:gd name="T0" fmla="*/ 20 w 231"/>
                <a:gd name="T1" fmla="*/ 182 h 230"/>
                <a:gd name="T2" fmla="*/ 183 w 231"/>
                <a:gd name="T3" fmla="*/ 1 h 230"/>
                <a:gd name="T4" fmla="*/ 205 w 231"/>
                <a:gd name="T5" fmla="*/ 25 h 230"/>
                <a:gd name="T6" fmla="*/ 231 w 231"/>
                <a:gd name="T7" fmla="*/ 0 h 230"/>
                <a:gd name="T8" fmla="*/ 231 w 231"/>
                <a:gd name="T9" fmla="*/ 16 h 230"/>
                <a:gd name="T10" fmla="*/ 224 w 231"/>
                <a:gd name="T11" fmla="*/ 58 h 230"/>
                <a:gd name="T12" fmla="*/ 83 w 231"/>
                <a:gd name="T13" fmla="*/ 216 h 230"/>
                <a:gd name="T14" fmla="*/ 41 w 231"/>
                <a:gd name="T15" fmla="*/ 228 h 230"/>
                <a:gd name="T16" fmla="*/ 28 w 231"/>
                <a:gd name="T17" fmla="*/ 230 h 230"/>
                <a:gd name="T18" fmla="*/ 0 w 231"/>
                <a:gd name="T19" fmla="*/ 207 h 230"/>
                <a:gd name="T20" fmla="*/ 20 w 231"/>
                <a:gd name="T21" fmla="*/ 182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1" h="230">
                  <a:moveTo>
                    <a:pt x="20" y="182"/>
                  </a:moveTo>
                  <a:cubicBezTo>
                    <a:pt x="112" y="172"/>
                    <a:pt x="183" y="95"/>
                    <a:pt x="183" y="1"/>
                  </a:cubicBezTo>
                  <a:cubicBezTo>
                    <a:pt x="205" y="25"/>
                    <a:pt x="205" y="25"/>
                    <a:pt x="205" y="25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231" y="6"/>
                    <a:pt x="231" y="11"/>
                    <a:pt x="231" y="16"/>
                  </a:cubicBezTo>
                  <a:cubicBezTo>
                    <a:pt x="230" y="30"/>
                    <a:pt x="227" y="45"/>
                    <a:pt x="224" y="58"/>
                  </a:cubicBezTo>
                  <a:cubicBezTo>
                    <a:pt x="205" y="131"/>
                    <a:pt x="152" y="189"/>
                    <a:pt x="83" y="216"/>
                  </a:cubicBezTo>
                  <a:cubicBezTo>
                    <a:pt x="70" y="221"/>
                    <a:pt x="56" y="225"/>
                    <a:pt x="41" y="228"/>
                  </a:cubicBezTo>
                  <a:cubicBezTo>
                    <a:pt x="37" y="229"/>
                    <a:pt x="32" y="229"/>
                    <a:pt x="28" y="230"/>
                  </a:cubicBezTo>
                  <a:cubicBezTo>
                    <a:pt x="0" y="207"/>
                    <a:pt x="0" y="207"/>
                    <a:pt x="0" y="207"/>
                  </a:cubicBezTo>
                  <a:lnTo>
                    <a:pt x="20" y="182"/>
                  </a:lnTo>
                  <a:close/>
                </a:path>
              </a:pathLst>
            </a:custGeom>
            <a:solidFill>
              <a:srgbClr val="C8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gray">
            <a:xfrm>
              <a:off x="7197976" y="3456156"/>
              <a:ext cx="652463" cy="655637"/>
            </a:xfrm>
            <a:custGeom>
              <a:avLst/>
              <a:gdLst>
                <a:gd name="T0" fmla="*/ 182 w 230"/>
                <a:gd name="T1" fmla="*/ 211 h 231"/>
                <a:gd name="T2" fmla="*/ 1 w 230"/>
                <a:gd name="T3" fmla="*/ 48 h 231"/>
                <a:gd name="T4" fmla="*/ 25 w 230"/>
                <a:gd name="T5" fmla="*/ 26 h 231"/>
                <a:gd name="T6" fmla="*/ 0 w 230"/>
                <a:gd name="T7" fmla="*/ 0 h 231"/>
                <a:gd name="T8" fmla="*/ 16 w 230"/>
                <a:gd name="T9" fmla="*/ 0 h 231"/>
                <a:gd name="T10" fmla="*/ 58 w 230"/>
                <a:gd name="T11" fmla="*/ 7 h 231"/>
                <a:gd name="T12" fmla="*/ 216 w 230"/>
                <a:gd name="T13" fmla="*/ 148 h 231"/>
                <a:gd name="T14" fmla="*/ 228 w 230"/>
                <a:gd name="T15" fmla="*/ 190 h 231"/>
                <a:gd name="T16" fmla="*/ 230 w 230"/>
                <a:gd name="T17" fmla="*/ 203 h 231"/>
                <a:gd name="T18" fmla="*/ 207 w 230"/>
                <a:gd name="T19" fmla="*/ 231 h 231"/>
                <a:gd name="T20" fmla="*/ 182 w 230"/>
                <a:gd name="T21" fmla="*/ 21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0" h="231">
                  <a:moveTo>
                    <a:pt x="182" y="211"/>
                  </a:moveTo>
                  <a:cubicBezTo>
                    <a:pt x="172" y="119"/>
                    <a:pt x="95" y="48"/>
                    <a:pt x="1" y="48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11" y="0"/>
                    <a:pt x="16" y="0"/>
                  </a:cubicBezTo>
                  <a:cubicBezTo>
                    <a:pt x="30" y="1"/>
                    <a:pt x="45" y="4"/>
                    <a:pt x="58" y="7"/>
                  </a:cubicBezTo>
                  <a:cubicBezTo>
                    <a:pt x="131" y="26"/>
                    <a:pt x="190" y="79"/>
                    <a:pt x="216" y="148"/>
                  </a:cubicBezTo>
                  <a:cubicBezTo>
                    <a:pt x="221" y="161"/>
                    <a:pt x="225" y="175"/>
                    <a:pt x="228" y="190"/>
                  </a:cubicBezTo>
                  <a:cubicBezTo>
                    <a:pt x="229" y="194"/>
                    <a:pt x="229" y="199"/>
                    <a:pt x="230" y="203"/>
                  </a:cubicBezTo>
                  <a:cubicBezTo>
                    <a:pt x="207" y="231"/>
                    <a:pt x="207" y="231"/>
                    <a:pt x="207" y="231"/>
                  </a:cubicBezTo>
                  <a:lnTo>
                    <a:pt x="182" y="211"/>
                  </a:lnTo>
                  <a:close/>
                </a:path>
              </a:pathLst>
            </a:custGeom>
            <a:solidFill>
              <a:srgbClr val="FCE4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gray">
            <a:xfrm>
              <a:off x="6540751" y="3459331"/>
              <a:ext cx="657225" cy="652462"/>
            </a:xfrm>
            <a:custGeom>
              <a:avLst/>
              <a:gdLst>
                <a:gd name="T0" fmla="*/ 211 w 231"/>
                <a:gd name="T1" fmla="*/ 48 h 230"/>
                <a:gd name="T2" fmla="*/ 48 w 231"/>
                <a:gd name="T3" fmla="*/ 229 h 230"/>
                <a:gd name="T4" fmla="*/ 26 w 231"/>
                <a:gd name="T5" fmla="*/ 205 h 230"/>
                <a:gd name="T6" fmla="*/ 0 w 231"/>
                <a:gd name="T7" fmla="*/ 230 h 230"/>
                <a:gd name="T8" fmla="*/ 0 w 231"/>
                <a:gd name="T9" fmla="*/ 214 h 230"/>
                <a:gd name="T10" fmla="*/ 7 w 231"/>
                <a:gd name="T11" fmla="*/ 172 h 230"/>
                <a:gd name="T12" fmla="*/ 148 w 231"/>
                <a:gd name="T13" fmla="*/ 14 h 230"/>
                <a:gd name="T14" fmla="*/ 190 w 231"/>
                <a:gd name="T15" fmla="*/ 2 h 230"/>
                <a:gd name="T16" fmla="*/ 203 w 231"/>
                <a:gd name="T17" fmla="*/ 0 h 230"/>
                <a:gd name="T18" fmla="*/ 231 w 231"/>
                <a:gd name="T19" fmla="*/ 23 h 230"/>
                <a:gd name="T20" fmla="*/ 211 w 231"/>
                <a:gd name="T21" fmla="*/ 48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1" h="230">
                  <a:moveTo>
                    <a:pt x="211" y="48"/>
                  </a:moveTo>
                  <a:cubicBezTo>
                    <a:pt x="119" y="58"/>
                    <a:pt x="48" y="135"/>
                    <a:pt x="48" y="229"/>
                  </a:cubicBezTo>
                  <a:cubicBezTo>
                    <a:pt x="26" y="205"/>
                    <a:pt x="26" y="205"/>
                    <a:pt x="26" y="205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0" y="224"/>
                    <a:pt x="0" y="219"/>
                    <a:pt x="0" y="214"/>
                  </a:cubicBezTo>
                  <a:cubicBezTo>
                    <a:pt x="1" y="200"/>
                    <a:pt x="4" y="185"/>
                    <a:pt x="7" y="172"/>
                  </a:cubicBezTo>
                  <a:cubicBezTo>
                    <a:pt x="26" y="99"/>
                    <a:pt x="79" y="40"/>
                    <a:pt x="148" y="14"/>
                  </a:cubicBezTo>
                  <a:cubicBezTo>
                    <a:pt x="161" y="9"/>
                    <a:pt x="175" y="5"/>
                    <a:pt x="190" y="2"/>
                  </a:cubicBezTo>
                  <a:cubicBezTo>
                    <a:pt x="194" y="1"/>
                    <a:pt x="199" y="1"/>
                    <a:pt x="203" y="0"/>
                  </a:cubicBezTo>
                  <a:cubicBezTo>
                    <a:pt x="231" y="23"/>
                    <a:pt x="231" y="23"/>
                    <a:pt x="231" y="23"/>
                  </a:cubicBezTo>
                  <a:lnTo>
                    <a:pt x="211" y="48"/>
                  </a:lnTo>
                  <a:close/>
                </a:path>
              </a:pathLst>
            </a:custGeom>
            <a:solidFill>
              <a:srgbClr val="F8C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6667491" y="3859601"/>
              <a:ext cx="1085554" cy="43088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ja-JP"/>
              </a:defPPr>
              <a:lvl1pPr>
                <a:defRPr sz="1200" b="1">
                  <a:solidFill>
                    <a:schemeClr val="accent6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defRPr>
              </a:lvl1pPr>
            </a:lstStyle>
            <a:p>
              <a:r>
                <a:rPr lang="en-US" altLang="ja-JP" sz="1100" dirty="0">
                  <a:solidFill>
                    <a:schemeClr val="tx1"/>
                  </a:solidFill>
                </a:rPr>
                <a:t>Operational</a:t>
              </a:r>
              <a:br>
                <a:rPr lang="en-US" altLang="ja-JP" sz="1100" dirty="0">
                  <a:solidFill>
                    <a:schemeClr val="tx1"/>
                  </a:solidFill>
                </a:rPr>
              </a:br>
              <a:r>
                <a:rPr lang="en-US" altLang="ja-JP" sz="1100" dirty="0">
                  <a:solidFill>
                    <a:schemeClr val="tx1"/>
                  </a:solidFill>
                </a:rPr>
                <a:t>Closed</a:t>
              </a:r>
              <a:r>
                <a:rPr lang="ja-JP" altLang="en-US" sz="1100" dirty="0">
                  <a:solidFill>
                    <a:schemeClr val="tx1"/>
                  </a:solidFill>
                </a:rPr>
                <a:t> </a:t>
              </a:r>
              <a:r>
                <a:rPr lang="en-US" altLang="ja-JP" sz="1100" dirty="0">
                  <a:solidFill>
                    <a:schemeClr val="tx1"/>
                  </a:solidFill>
                </a:rPr>
                <a:t>Loop</a:t>
              </a:r>
              <a:endParaRPr lang="ja-JP" altLang="en-US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250" name="円/楕円 249"/>
          <p:cNvSpPr/>
          <p:nvPr/>
        </p:nvSpPr>
        <p:spPr bwMode="gray">
          <a:xfrm>
            <a:off x="6827928" y="4071393"/>
            <a:ext cx="744765" cy="744765"/>
          </a:xfrm>
          <a:custGeom>
            <a:avLst/>
            <a:gdLst>
              <a:gd name="connsiteX0" fmla="*/ 0 w 1489529"/>
              <a:gd name="connsiteY0" fmla="*/ 744765 h 1489529"/>
              <a:gd name="connsiteX1" fmla="*/ 744765 w 1489529"/>
              <a:gd name="connsiteY1" fmla="*/ 0 h 1489529"/>
              <a:gd name="connsiteX2" fmla="*/ 1489530 w 1489529"/>
              <a:gd name="connsiteY2" fmla="*/ 744765 h 1489529"/>
              <a:gd name="connsiteX3" fmla="*/ 744765 w 1489529"/>
              <a:gd name="connsiteY3" fmla="*/ 1489530 h 1489529"/>
              <a:gd name="connsiteX4" fmla="*/ 0 w 1489529"/>
              <a:gd name="connsiteY4" fmla="*/ 744765 h 1489529"/>
              <a:gd name="connsiteX0" fmla="*/ 744765 w 1489530"/>
              <a:gd name="connsiteY0" fmla="*/ 0 h 1489530"/>
              <a:gd name="connsiteX1" fmla="*/ 1489530 w 1489530"/>
              <a:gd name="connsiteY1" fmla="*/ 744765 h 1489530"/>
              <a:gd name="connsiteX2" fmla="*/ 744765 w 1489530"/>
              <a:gd name="connsiteY2" fmla="*/ 1489530 h 1489530"/>
              <a:gd name="connsiteX3" fmla="*/ 0 w 1489530"/>
              <a:gd name="connsiteY3" fmla="*/ 744765 h 1489530"/>
              <a:gd name="connsiteX4" fmla="*/ 836205 w 1489530"/>
              <a:gd name="connsiteY4" fmla="*/ 91440 h 1489530"/>
              <a:gd name="connsiteX0" fmla="*/ 744765 w 1489530"/>
              <a:gd name="connsiteY0" fmla="*/ 0 h 1489530"/>
              <a:gd name="connsiteX1" fmla="*/ 1489530 w 1489530"/>
              <a:gd name="connsiteY1" fmla="*/ 744765 h 1489530"/>
              <a:gd name="connsiteX2" fmla="*/ 744765 w 1489530"/>
              <a:gd name="connsiteY2" fmla="*/ 1489530 h 1489530"/>
              <a:gd name="connsiteX3" fmla="*/ 0 w 1489530"/>
              <a:gd name="connsiteY3" fmla="*/ 744765 h 1489530"/>
              <a:gd name="connsiteX0" fmla="*/ 1489530 w 1489530"/>
              <a:gd name="connsiteY0" fmla="*/ 0 h 744765"/>
              <a:gd name="connsiteX1" fmla="*/ 744765 w 1489530"/>
              <a:gd name="connsiteY1" fmla="*/ 744765 h 744765"/>
              <a:gd name="connsiteX2" fmla="*/ 0 w 1489530"/>
              <a:gd name="connsiteY2" fmla="*/ 0 h 744765"/>
              <a:gd name="connsiteX0" fmla="*/ 744765 w 744765"/>
              <a:gd name="connsiteY0" fmla="*/ 0 h 744765"/>
              <a:gd name="connsiteX1" fmla="*/ 0 w 744765"/>
              <a:gd name="connsiteY1" fmla="*/ 744765 h 744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4765" h="744765">
                <a:moveTo>
                  <a:pt x="744765" y="0"/>
                </a:moveTo>
                <a:cubicBezTo>
                  <a:pt x="744765" y="411322"/>
                  <a:pt x="411322" y="744765"/>
                  <a:pt x="0" y="744765"/>
                </a:cubicBezTo>
              </a:path>
            </a:pathLst>
          </a:custGeom>
          <a:noFill/>
          <a:ln w="22225" cap="flat" cmpd="sng" algn="ctr">
            <a:solidFill>
              <a:srgbClr val="C8020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 dirty="0">
              <a:ln>
                <a:noFill/>
              </a:ln>
              <a:effectLst/>
              <a:latin typeface="FUJI-新ゴ R" panose="020B0400000000000000" pitchFamily="50" charset="-128"/>
              <a:ea typeface="FUJI-新ゴ R" panose="020B0400000000000000" pitchFamily="50" charset="-128"/>
            </a:endParaRPr>
          </a:p>
        </p:txBody>
      </p:sp>
      <p:sp>
        <p:nvSpPr>
          <p:cNvPr id="251" name="円/楕円 249"/>
          <p:cNvSpPr/>
          <p:nvPr/>
        </p:nvSpPr>
        <p:spPr bwMode="gray">
          <a:xfrm rot="10800000">
            <a:off x="6042718" y="3330981"/>
            <a:ext cx="744765" cy="744765"/>
          </a:xfrm>
          <a:custGeom>
            <a:avLst/>
            <a:gdLst>
              <a:gd name="connsiteX0" fmla="*/ 0 w 1489529"/>
              <a:gd name="connsiteY0" fmla="*/ 744765 h 1489529"/>
              <a:gd name="connsiteX1" fmla="*/ 744765 w 1489529"/>
              <a:gd name="connsiteY1" fmla="*/ 0 h 1489529"/>
              <a:gd name="connsiteX2" fmla="*/ 1489530 w 1489529"/>
              <a:gd name="connsiteY2" fmla="*/ 744765 h 1489529"/>
              <a:gd name="connsiteX3" fmla="*/ 744765 w 1489529"/>
              <a:gd name="connsiteY3" fmla="*/ 1489530 h 1489529"/>
              <a:gd name="connsiteX4" fmla="*/ 0 w 1489529"/>
              <a:gd name="connsiteY4" fmla="*/ 744765 h 1489529"/>
              <a:gd name="connsiteX0" fmla="*/ 744765 w 1489530"/>
              <a:gd name="connsiteY0" fmla="*/ 0 h 1489530"/>
              <a:gd name="connsiteX1" fmla="*/ 1489530 w 1489530"/>
              <a:gd name="connsiteY1" fmla="*/ 744765 h 1489530"/>
              <a:gd name="connsiteX2" fmla="*/ 744765 w 1489530"/>
              <a:gd name="connsiteY2" fmla="*/ 1489530 h 1489530"/>
              <a:gd name="connsiteX3" fmla="*/ 0 w 1489530"/>
              <a:gd name="connsiteY3" fmla="*/ 744765 h 1489530"/>
              <a:gd name="connsiteX4" fmla="*/ 836205 w 1489530"/>
              <a:gd name="connsiteY4" fmla="*/ 91440 h 1489530"/>
              <a:gd name="connsiteX0" fmla="*/ 744765 w 1489530"/>
              <a:gd name="connsiteY0" fmla="*/ 0 h 1489530"/>
              <a:gd name="connsiteX1" fmla="*/ 1489530 w 1489530"/>
              <a:gd name="connsiteY1" fmla="*/ 744765 h 1489530"/>
              <a:gd name="connsiteX2" fmla="*/ 744765 w 1489530"/>
              <a:gd name="connsiteY2" fmla="*/ 1489530 h 1489530"/>
              <a:gd name="connsiteX3" fmla="*/ 0 w 1489530"/>
              <a:gd name="connsiteY3" fmla="*/ 744765 h 1489530"/>
              <a:gd name="connsiteX0" fmla="*/ 1489530 w 1489530"/>
              <a:gd name="connsiteY0" fmla="*/ 0 h 744765"/>
              <a:gd name="connsiteX1" fmla="*/ 744765 w 1489530"/>
              <a:gd name="connsiteY1" fmla="*/ 744765 h 744765"/>
              <a:gd name="connsiteX2" fmla="*/ 0 w 1489530"/>
              <a:gd name="connsiteY2" fmla="*/ 0 h 744765"/>
              <a:gd name="connsiteX0" fmla="*/ 744765 w 744765"/>
              <a:gd name="connsiteY0" fmla="*/ 0 h 744765"/>
              <a:gd name="connsiteX1" fmla="*/ 0 w 744765"/>
              <a:gd name="connsiteY1" fmla="*/ 744765 h 744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4765" h="744765">
                <a:moveTo>
                  <a:pt x="744765" y="0"/>
                </a:moveTo>
                <a:cubicBezTo>
                  <a:pt x="744765" y="411322"/>
                  <a:pt x="411322" y="744765"/>
                  <a:pt x="0" y="744765"/>
                </a:cubicBezTo>
              </a:path>
            </a:pathLst>
          </a:custGeom>
          <a:noFill/>
          <a:ln w="22225" cap="flat" cmpd="sng" algn="ctr">
            <a:solidFill>
              <a:srgbClr val="57564F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 dirty="0">
              <a:ln>
                <a:noFill/>
              </a:ln>
              <a:effectLst/>
              <a:latin typeface="FUJI-新ゴ R" panose="020B0400000000000000" pitchFamily="50" charset="-128"/>
              <a:ea typeface="FUJI-新ゴ R" panose="020B0400000000000000" pitchFamily="50" charset="-128"/>
            </a:endParaRPr>
          </a:p>
        </p:txBody>
      </p:sp>
      <p:sp>
        <p:nvSpPr>
          <p:cNvPr id="252" name="テキスト ボックス 251"/>
          <p:cNvSpPr txBox="1"/>
          <p:nvPr/>
        </p:nvSpPr>
        <p:spPr bwMode="gray">
          <a:xfrm>
            <a:off x="4850409" y="3006233"/>
            <a:ext cx="399250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defPPr>
              <a:defRPr lang="ja-JP"/>
            </a:defPPr>
            <a:lvl1pPr algn="l" eaLnBrk="1" hangingPunct="1">
              <a:lnSpc>
                <a:spcPct val="100000"/>
              </a:lnSpc>
              <a:buClrTx/>
              <a:buFontTx/>
              <a:buNone/>
              <a:defRPr sz="1050"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  <a:lvl2pPr marL="742950" indent="-285750"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Font typeface="Wingdings" pitchFamily="2" charset="2"/>
              <a:buChar char="n"/>
              <a:defRPr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2pPr>
            <a:lvl3pPr marL="1143000" indent="-228600"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SzPct val="100000"/>
              <a:buChar char="•"/>
              <a:defRPr sz="1400"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3pPr>
            <a:lvl4pPr marL="1600200" indent="-228600"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SzPct val="100000"/>
              <a:buChar char="•"/>
              <a:defRPr sz="1200"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4pPr>
            <a:lvl5pPr marL="2057400" indent="-228600" algn="l" eaLnBrk="0" fontAlgn="base" hangingPunct="0">
              <a:buBlip>
                <a:blip r:embed="rId3"/>
              </a:buBlip>
              <a:defRPr sz="2000"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sz="2000"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sz="2000"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sz="2000"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sz="2000"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9pPr>
          </a:lstStyle>
          <a:p>
            <a:r>
              <a:rPr lang="en-US" altLang="ja-JP" b="1" dirty="0">
                <a:solidFill>
                  <a:srgbClr val="861718"/>
                </a:solidFill>
              </a:rPr>
              <a:t>Changing to Service-Oriented Network Operations</a:t>
            </a:r>
          </a:p>
        </p:txBody>
      </p:sp>
      <p:sp>
        <p:nvSpPr>
          <p:cNvPr id="353" name="テキスト ボックス 227"/>
          <p:cNvSpPr txBox="1">
            <a:spLocks noChangeArrowheads="1"/>
          </p:cNvSpPr>
          <p:nvPr/>
        </p:nvSpPr>
        <p:spPr bwMode="auto">
          <a:xfrm>
            <a:off x="4845465" y="4482938"/>
            <a:ext cx="15847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defPPr>
              <a:defRPr lang="ja-JP"/>
            </a:defPPr>
            <a:lvl1pPr algn="l" eaLnBrk="1" hangingPunct="1">
              <a:lnSpc>
                <a:spcPct val="100000"/>
              </a:lnSpc>
              <a:buClrTx/>
              <a:buFontTx/>
              <a:buNone/>
              <a:defRPr sz="1050"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  <a:lvl2pPr marL="742950" indent="-285750"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Font typeface="Wingdings" pitchFamily="2" charset="2"/>
              <a:buChar char="n"/>
              <a:defRPr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2pPr>
            <a:lvl3pPr marL="1143000" indent="-228600"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SzPct val="100000"/>
              <a:buChar char="•"/>
              <a:defRPr sz="1400"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3pPr>
            <a:lvl4pPr marL="1600200" indent="-228600"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SzPct val="100000"/>
              <a:buChar char="•"/>
              <a:defRPr sz="1200"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4pPr>
            <a:lvl5pPr marL="2057400" indent="-228600" algn="l" eaLnBrk="0" fontAlgn="base" hangingPunct="0">
              <a:buBlip>
                <a:blip r:embed="rId3"/>
              </a:buBlip>
              <a:defRPr sz="2000"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sz="2000"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sz="2000"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sz="2000"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sz="2000"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9pPr>
          </a:lstStyle>
          <a:p>
            <a:r>
              <a:rPr lang="en-US" altLang="ja-JP" sz="800" dirty="0"/>
              <a:t>Resource Relocation</a:t>
            </a:r>
          </a:p>
          <a:p>
            <a:r>
              <a:rPr lang="en-US" altLang="ja-JP" sz="800" dirty="0"/>
              <a:t>Orchestration</a:t>
            </a:r>
          </a:p>
        </p:txBody>
      </p:sp>
      <p:sp>
        <p:nvSpPr>
          <p:cNvPr id="354" name="テキスト ボックス 227"/>
          <p:cNvSpPr txBox="1">
            <a:spLocks noChangeArrowheads="1"/>
          </p:cNvSpPr>
          <p:nvPr/>
        </p:nvSpPr>
        <p:spPr bwMode="auto">
          <a:xfrm>
            <a:off x="7514828" y="4220202"/>
            <a:ext cx="16991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algn="l" eaLnBrk="1" hangingPunct="1">
              <a:lnSpc>
                <a:spcPct val="100000"/>
              </a:lnSpc>
              <a:buClrTx/>
              <a:buFontTx/>
              <a:buNone/>
              <a:defRPr sz="1050"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  <a:lvl2pPr marL="742950" indent="-285750"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Font typeface="Wingdings" pitchFamily="2" charset="2"/>
              <a:buChar char="n"/>
              <a:defRPr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2pPr>
            <a:lvl3pPr marL="1143000" indent="-228600"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SzPct val="100000"/>
              <a:buChar char="•"/>
              <a:defRPr sz="1400"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3pPr>
            <a:lvl4pPr marL="1600200" indent="-228600"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SzPct val="100000"/>
              <a:buChar char="•"/>
              <a:defRPr sz="1200"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4pPr>
            <a:lvl5pPr marL="2057400" indent="-228600" algn="l" eaLnBrk="0" fontAlgn="base" hangingPunct="0">
              <a:buBlip>
                <a:blip r:embed="rId3"/>
              </a:buBlip>
              <a:defRPr sz="2000"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sz="2000"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sz="2000"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sz="2000"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sz="2000"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9pPr>
          </a:lstStyle>
          <a:p>
            <a:r>
              <a:rPr lang="en-US" altLang="ja-JP" sz="800" dirty="0"/>
              <a:t>Fault detection</a:t>
            </a:r>
          </a:p>
          <a:p>
            <a:r>
              <a:rPr lang="en-US" altLang="ja-JP" sz="800" dirty="0"/>
              <a:t>Service quality</a:t>
            </a:r>
          </a:p>
          <a:p>
            <a:r>
              <a:rPr lang="en-US" altLang="ja-JP" sz="800" dirty="0"/>
              <a:t>Service impact</a:t>
            </a:r>
          </a:p>
        </p:txBody>
      </p:sp>
      <p:sp>
        <p:nvSpPr>
          <p:cNvPr id="110" name="Freeform 5"/>
          <p:cNvSpPr>
            <a:spLocks/>
          </p:cNvSpPr>
          <p:nvPr/>
        </p:nvSpPr>
        <p:spPr bwMode="gray">
          <a:xfrm>
            <a:off x="5400816" y="619038"/>
            <a:ext cx="2780617" cy="1100205"/>
          </a:xfrm>
          <a:custGeom>
            <a:avLst/>
            <a:gdLst>
              <a:gd name="T0" fmla="*/ 3282 w 3408"/>
              <a:gd name="T1" fmla="*/ 616 h 1312"/>
              <a:gd name="T2" fmla="*/ 3241 w 3408"/>
              <a:gd name="T3" fmla="*/ 624 h 1312"/>
              <a:gd name="T4" fmla="*/ 3083 w 3408"/>
              <a:gd name="T5" fmla="*/ 544 h 1312"/>
              <a:gd name="T6" fmla="*/ 2938 w 3408"/>
              <a:gd name="T7" fmla="*/ 607 h 1312"/>
              <a:gd name="T8" fmla="*/ 2808 w 3408"/>
              <a:gd name="T9" fmla="*/ 505 h 1312"/>
              <a:gd name="T10" fmla="*/ 2749 w 3408"/>
              <a:gd name="T11" fmla="*/ 520 h 1312"/>
              <a:gd name="T12" fmla="*/ 2432 w 3408"/>
              <a:gd name="T13" fmla="*/ 322 h 1312"/>
              <a:gd name="T14" fmla="*/ 2327 w 3408"/>
              <a:gd name="T15" fmla="*/ 338 h 1312"/>
              <a:gd name="T16" fmla="*/ 2097 w 3408"/>
              <a:gd name="T17" fmla="*/ 182 h 1312"/>
              <a:gd name="T18" fmla="*/ 1986 w 3408"/>
              <a:gd name="T19" fmla="*/ 210 h 1312"/>
              <a:gd name="T20" fmla="*/ 1630 w 3408"/>
              <a:gd name="T21" fmla="*/ 0 h 1312"/>
              <a:gd name="T22" fmla="*/ 1317 w 3408"/>
              <a:gd name="T23" fmla="*/ 146 h 1312"/>
              <a:gd name="T24" fmla="*/ 1263 w 3408"/>
              <a:gd name="T25" fmla="*/ 136 h 1312"/>
              <a:gd name="T26" fmla="*/ 1108 w 3408"/>
              <a:gd name="T27" fmla="*/ 292 h 1312"/>
              <a:gd name="T28" fmla="*/ 1110 w 3408"/>
              <a:gd name="T29" fmla="*/ 318 h 1312"/>
              <a:gd name="T30" fmla="*/ 1011 w 3408"/>
              <a:gd name="T31" fmla="*/ 399 h 1312"/>
              <a:gd name="T32" fmla="*/ 824 w 3408"/>
              <a:gd name="T33" fmla="*/ 322 h 1312"/>
              <a:gd name="T34" fmla="*/ 575 w 3408"/>
              <a:gd name="T35" fmla="*/ 501 h 1312"/>
              <a:gd name="T36" fmla="*/ 468 w 3408"/>
              <a:gd name="T37" fmla="*/ 478 h 1312"/>
              <a:gd name="T38" fmla="*/ 232 w 3408"/>
              <a:gd name="T39" fmla="*/ 625 h 1312"/>
              <a:gd name="T40" fmla="*/ 179 w 3408"/>
              <a:gd name="T41" fmla="*/ 616 h 1312"/>
              <a:gd name="T42" fmla="*/ 0 w 3408"/>
              <a:gd name="T43" fmla="*/ 796 h 1312"/>
              <a:gd name="T44" fmla="*/ 179 w 3408"/>
              <a:gd name="T45" fmla="*/ 975 h 1312"/>
              <a:gd name="T46" fmla="*/ 289 w 3408"/>
              <a:gd name="T47" fmla="*/ 936 h 1312"/>
              <a:gd name="T48" fmla="*/ 290 w 3408"/>
              <a:gd name="T49" fmla="*/ 937 h 1312"/>
              <a:gd name="T50" fmla="*/ 445 w 3408"/>
              <a:gd name="T51" fmla="*/ 1086 h 1312"/>
              <a:gd name="T52" fmla="*/ 510 w 3408"/>
              <a:gd name="T53" fmla="*/ 1071 h 1312"/>
              <a:gd name="T54" fmla="*/ 706 w 3408"/>
              <a:gd name="T55" fmla="*/ 1176 h 1312"/>
              <a:gd name="T56" fmla="*/ 906 w 3408"/>
              <a:gd name="T57" fmla="*/ 1063 h 1312"/>
              <a:gd name="T58" fmla="*/ 1069 w 3408"/>
              <a:gd name="T59" fmla="*/ 1128 h 1312"/>
              <a:gd name="T60" fmla="*/ 1222 w 3408"/>
              <a:gd name="T61" fmla="*/ 1258 h 1312"/>
              <a:gd name="T62" fmla="*/ 1335 w 3408"/>
              <a:gd name="T63" fmla="*/ 1208 h 1312"/>
              <a:gd name="T64" fmla="*/ 1468 w 3408"/>
              <a:gd name="T65" fmla="*/ 1247 h 1312"/>
              <a:gd name="T66" fmla="*/ 1642 w 3408"/>
              <a:gd name="T67" fmla="*/ 1177 h 1312"/>
              <a:gd name="T68" fmla="*/ 1928 w 3408"/>
              <a:gd name="T69" fmla="*/ 1312 h 1312"/>
              <a:gd name="T70" fmla="*/ 2234 w 3408"/>
              <a:gd name="T71" fmla="*/ 1152 h 1312"/>
              <a:gd name="T72" fmla="*/ 2234 w 3408"/>
              <a:gd name="T73" fmla="*/ 1152 h 1312"/>
              <a:gd name="T74" fmla="*/ 2368 w 3408"/>
              <a:gd name="T75" fmla="*/ 1076 h 1312"/>
              <a:gd name="T76" fmla="*/ 2587 w 3408"/>
              <a:gd name="T77" fmla="*/ 1176 h 1312"/>
              <a:gd name="T78" fmla="*/ 2859 w 3408"/>
              <a:gd name="T79" fmla="*/ 986 h 1312"/>
              <a:gd name="T80" fmla="*/ 3043 w 3408"/>
              <a:gd name="T81" fmla="*/ 1108 h 1312"/>
              <a:gd name="T82" fmla="*/ 3243 w 3408"/>
              <a:gd name="T83" fmla="*/ 908 h 1312"/>
              <a:gd name="T84" fmla="*/ 3238 w 3408"/>
              <a:gd name="T85" fmla="*/ 865 h 1312"/>
              <a:gd name="T86" fmla="*/ 3241 w 3408"/>
              <a:gd name="T87" fmla="*/ 861 h 1312"/>
              <a:gd name="T88" fmla="*/ 3282 w 3408"/>
              <a:gd name="T89" fmla="*/ 869 h 1312"/>
              <a:gd name="T90" fmla="*/ 3408 w 3408"/>
              <a:gd name="T91" fmla="*/ 742 h 1312"/>
              <a:gd name="T92" fmla="*/ 3282 w 3408"/>
              <a:gd name="T93" fmla="*/ 616 h 1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408" h="1312">
                <a:moveTo>
                  <a:pt x="3282" y="616"/>
                </a:moveTo>
                <a:cubicBezTo>
                  <a:pt x="3267" y="616"/>
                  <a:pt x="3254" y="619"/>
                  <a:pt x="3241" y="624"/>
                </a:cubicBezTo>
                <a:cubicBezTo>
                  <a:pt x="3205" y="576"/>
                  <a:pt x="3148" y="544"/>
                  <a:pt x="3083" y="544"/>
                </a:cubicBezTo>
                <a:cubicBezTo>
                  <a:pt x="3026" y="544"/>
                  <a:pt x="2975" y="569"/>
                  <a:pt x="2938" y="607"/>
                </a:cubicBezTo>
                <a:cubicBezTo>
                  <a:pt x="2924" y="549"/>
                  <a:pt x="2871" y="505"/>
                  <a:pt x="2808" y="505"/>
                </a:cubicBezTo>
                <a:cubicBezTo>
                  <a:pt x="2787" y="505"/>
                  <a:pt x="2767" y="511"/>
                  <a:pt x="2749" y="520"/>
                </a:cubicBezTo>
                <a:cubicBezTo>
                  <a:pt x="2692" y="403"/>
                  <a:pt x="2572" y="322"/>
                  <a:pt x="2432" y="322"/>
                </a:cubicBezTo>
                <a:cubicBezTo>
                  <a:pt x="2396" y="322"/>
                  <a:pt x="2360" y="328"/>
                  <a:pt x="2327" y="338"/>
                </a:cubicBezTo>
                <a:cubicBezTo>
                  <a:pt x="2290" y="247"/>
                  <a:pt x="2202" y="182"/>
                  <a:pt x="2097" y="182"/>
                </a:cubicBezTo>
                <a:cubicBezTo>
                  <a:pt x="2057" y="182"/>
                  <a:pt x="2019" y="192"/>
                  <a:pt x="1986" y="210"/>
                </a:cubicBezTo>
                <a:cubicBezTo>
                  <a:pt x="1916" y="85"/>
                  <a:pt x="1783" y="0"/>
                  <a:pt x="1630" y="0"/>
                </a:cubicBezTo>
                <a:cubicBezTo>
                  <a:pt x="1504" y="0"/>
                  <a:pt x="1392" y="57"/>
                  <a:pt x="1317" y="146"/>
                </a:cubicBezTo>
                <a:cubicBezTo>
                  <a:pt x="1300" y="140"/>
                  <a:pt x="1282" y="136"/>
                  <a:pt x="1263" y="136"/>
                </a:cubicBezTo>
                <a:cubicBezTo>
                  <a:pt x="1177" y="136"/>
                  <a:pt x="1108" y="206"/>
                  <a:pt x="1108" y="292"/>
                </a:cubicBezTo>
                <a:cubicBezTo>
                  <a:pt x="1108" y="301"/>
                  <a:pt x="1109" y="309"/>
                  <a:pt x="1110" y="318"/>
                </a:cubicBezTo>
                <a:cubicBezTo>
                  <a:pt x="1071" y="336"/>
                  <a:pt x="1037" y="365"/>
                  <a:pt x="1011" y="399"/>
                </a:cubicBezTo>
                <a:cubicBezTo>
                  <a:pt x="963" y="352"/>
                  <a:pt x="897" y="322"/>
                  <a:pt x="824" y="322"/>
                </a:cubicBezTo>
                <a:cubicBezTo>
                  <a:pt x="708" y="322"/>
                  <a:pt x="611" y="397"/>
                  <a:pt x="575" y="501"/>
                </a:cubicBezTo>
                <a:cubicBezTo>
                  <a:pt x="542" y="486"/>
                  <a:pt x="506" y="478"/>
                  <a:pt x="468" y="478"/>
                </a:cubicBezTo>
                <a:cubicBezTo>
                  <a:pt x="364" y="478"/>
                  <a:pt x="275" y="538"/>
                  <a:pt x="232" y="625"/>
                </a:cubicBezTo>
                <a:cubicBezTo>
                  <a:pt x="215" y="620"/>
                  <a:pt x="198" y="616"/>
                  <a:pt x="179" y="616"/>
                </a:cubicBezTo>
                <a:cubicBezTo>
                  <a:pt x="80" y="616"/>
                  <a:pt x="0" y="697"/>
                  <a:pt x="0" y="796"/>
                </a:cubicBezTo>
                <a:cubicBezTo>
                  <a:pt x="0" y="895"/>
                  <a:pt x="80" y="975"/>
                  <a:pt x="179" y="975"/>
                </a:cubicBezTo>
                <a:cubicBezTo>
                  <a:pt x="221" y="975"/>
                  <a:pt x="259" y="960"/>
                  <a:pt x="289" y="936"/>
                </a:cubicBezTo>
                <a:cubicBezTo>
                  <a:pt x="289" y="937"/>
                  <a:pt x="290" y="937"/>
                  <a:pt x="290" y="937"/>
                </a:cubicBezTo>
                <a:cubicBezTo>
                  <a:pt x="294" y="1020"/>
                  <a:pt x="361" y="1086"/>
                  <a:pt x="445" y="1086"/>
                </a:cubicBezTo>
                <a:cubicBezTo>
                  <a:pt x="468" y="1086"/>
                  <a:pt x="490" y="1080"/>
                  <a:pt x="510" y="1071"/>
                </a:cubicBezTo>
                <a:cubicBezTo>
                  <a:pt x="552" y="1135"/>
                  <a:pt x="624" y="1176"/>
                  <a:pt x="706" y="1176"/>
                </a:cubicBezTo>
                <a:cubicBezTo>
                  <a:pt x="791" y="1176"/>
                  <a:pt x="865" y="1131"/>
                  <a:pt x="906" y="1063"/>
                </a:cubicBezTo>
                <a:cubicBezTo>
                  <a:pt x="951" y="1100"/>
                  <a:pt x="1007" y="1123"/>
                  <a:pt x="1069" y="1128"/>
                </a:cubicBezTo>
                <a:cubicBezTo>
                  <a:pt x="1081" y="1201"/>
                  <a:pt x="1145" y="1258"/>
                  <a:pt x="1222" y="1258"/>
                </a:cubicBezTo>
                <a:cubicBezTo>
                  <a:pt x="1267" y="1258"/>
                  <a:pt x="1307" y="1239"/>
                  <a:pt x="1335" y="1208"/>
                </a:cubicBezTo>
                <a:cubicBezTo>
                  <a:pt x="1374" y="1233"/>
                  <a:pt x="1419" y="1247"/>
                  <a:pt x="1468" y="1247"/>
                </a:cubicBezTo>
                <a:cubicBezTo>
                  <a:pt x="1536" y="1247"/>
                  <a:pt x="1597" y="1220"/>
                  <a:pt x="1642" y="1177"/>
                </a:cubicBezTo>
                <a:cubicBezTo>
                  <a:pt x="1710" y="1260"/>
                  <a:pt x="1813" y="1312"/>
                  <a:pt x="1928" y="1312"/>
                </a:cubicBezTo>
                <a:cubicBezTo>
                  <a:pt x="2055" y="1312"/>
                  <a:pt x="2167" y="1249"/>
                  <a:pt x="2234" y="1152"/>
                </a:cubicBezTo>
                <a:cubicBezTo>
                  <a:pt x="2234" y="1152"/>
                  <a:pt x="2234" y="1152"/>
                  <a:pt x="2234" y="1152"/>
                </a:cubicBezTo>
                <a:cubicBezTo>
                  <a:pt x="2291" y="1152"/>
                  <a:pt x="2341" y="1121"/>
                  <a:pt x="2368" y="1076"/>
                </a:cubicBezTo>
                <a:cubicBezTo>
                  <a:pt x="2421" y="1137"/>
                  <a:pt x="2499" y="1176"/>
                  <a:pt x="2587" y="1176"/>
                </a:cubicBezTo>
                <a:cubicBezTo>
                  <a:pt x="2712" y="1176"/>
                  <a:pt x="2818" y="1097"/>
                  <a:pt x="2859" y="986"/>
                </a:cubicBezTo>
                <a:cubicBezTo>
                  <a:pt x="2890" y="1058"/>
                  <a:pt x="2960" y="1108"/>
                  <a:pt x="3043" y="1108"/>
                </a:cubicBezTo>
                <a:cubicBezTo>
                  <a:pt x="3153" y="1108"/>
                  <a:pt x="3243" y="1018"/>
                  <a:pt x="3243" y="908"/>
                </a:cubicBezTo>
                <a:cubicBezTo>
                  <a:pt x="3243" y="893"/>
                  <a:pt x="3241" y="879"/>
                  <a:pt x="3238" y="865"/>
                </a:cubicBezTo>
                <a:cubicBezTo>
                  <a:pt x="3239" y="864"/>
                  <a:pt x="3240" y="863"/>
                  <a:pt x="3241" y="861"/>
                </a:cubicBezTo>
                <a:cubicBezTo>
                  <a:pt x="3254" y="866"/>
                  <a:pt x="3267" y="869"/>
                  <a:pt x="3282" y="869"/>
                </a:cubicBezTo>
                <a:cubicBezTo>
                  <a:pt x="3351" y="869"/>
                  <a:pt x="3408" y="812"/>
                  <a:pt x="3408" y="742"/>
                </a:cubicBezTo>
                <a:cubicBezTo>
                  <a:pt x="3408" y="673"/>
                  <a:pt x="3351" y="616"/>
                  <a:pt x="3282" y="616"/>
                </a:cubicBezTo>
                <a:close/>
              </a:path>
            </a:pathLst>
          </a:custGeom>
          <a:gradFill>
            <a:gsLst>
              <a:gs pos="16000">
                <a:schemeClr val="bg1">
                  <a:alpha val="19000"/>
                </a:schemeClr>
              </a:gs>
              <a:gs pos="88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254" name="テキスト ボックス 290"/>
          <p:cNvSpPr txBox="1">
            <a:spLocks noChangeArrowheads="1"/>
          </p:cNvSpPr>
          <p:nvPr/>
        </p:nvSpPr>
        <p:spPr bwMode="gray">
          <a:xfrm>
            <a:off x="8301118" y="1596337"/>
            <a:ext cx="91290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defPPr>
              <a:defRPr lang="ja-JP"/>
            </a:defPPr>
            <a:lvl1pPr algn="l" eaLnBrk="1" hangingPunct="1">
              <a:lnSpc>
                <a:spcPct val="100000"/>
              </a:lnSpc>
              <a:buClrTx/>
              <a:buFontTx/>
              <a:buNone/>
              <a:defRPr sz="1050" b="1">
                <a:solidFill>
                  <a:srgbClr val="861718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  <a:lvl2pPr marL="742950" indent="-285750"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Font typeface="Wingdings" pitchFamily="2" charset="2"/>
              <a:buChar char="n"/>
              <a:defRPr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2pPr>
            <a:lvl3pPr marL="1143000" indent="-228600"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SzPct val="100000"/>
              <a:buChar char="•"/>
              <a:defRPr sz="1400"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3pPr>
            <a:lvl4pPr marL="1600200" indent="-228600"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SzPct val="100000"/>
              <a:buChar char="•"/>
              <a:defRPr sz="1200"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4pPr>
            <a:lvl5pPr marL="2057400" indent="-228600" algn="l" eaLnBrk="0" fontAlgn="base" hangingPunct="0">
              <a:buBlip>
                <a:blip r:embed="rId3"/>
              </a:buBlip>
              <a:defRPr sz="2000"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sz="2000"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sz="2000"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sz="2000"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sz="2000"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9pPr>
          </a:lstStyle>
          <a:p>
            <a:r>
              <a:rPr lang="en-US" altLang="ja-JP" sz="900" dirty="0" err="1"/>
              <a:t>EtoE</a:t>
            </a:r>
            <a:r>
              <a:rPr lang="en-US" altLang="ja-JP" sz="900" dirty="0"/>
              <a:t> Network Slicing </a:t>
            </a:r>
          </a:p>
        </p:txBody>
      </p:sp>
      <p:cxnSp>
        <p:nvCxnSpPr>
          <p:cNvPr id="359" name="直線コネクタ 358"/>
          <p:cNvCxnSpPr/>
          <p:nvPr/>
        </p:nvCxnSpPr>
        <p:spPr bwMode="gray">
          <a:xfrm flipV="1">
            <a:off x="5870375" y="1392554"/>
            <a:ext cx="9544" cy="401153"/>
          </a:xfrm>
          <a:prstGeom prst="line">
            <a:avLst/>
          </a:prstGeom>
          <a:gradFill rotWithShape="0">
            <a:gsLst>
              <a:gs pos="0">
                <a:srgbClr val="FFFFFF"/>
              </a:gs>
              <a:gs pos="100000">
                <a:srgbClr val="CACAC7"/>
              </a:gs>
            </a:gsLst>
            <a:lin ang="5400000" scaled="1"/>
          </a:gradFill>
          <a:ln w="22225" cap="rnd" cmpd="sng" algn="ctr">
            <a:solidFill>
              <a:srgbClr val="CEA2A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360" name="直線コネクタ 359"/>
          <p:cNvCxnSpPr/>
          <p:nvPr/>
        </p:nvCxnSpPr>
        <p:spPr bwMode="gray">
          <a:xfrm flipV="1">
            <a:off x="6802370" y="1464116"/>
            <a:ext cx="9544" cy="401153"/>
          </a:xfrm>
          <a:prstGeom prst="line">
            <a:avLst/>
          </a:prstGeom>
          <a:gradFill rotWithShape="0">
            <a:gsLst>
              <a:gs pos="0">
                <a:srgbClr val="FFFFFF"/>
              </a:gs>
              <a:gs pos="100000">
                <a:srgbClr val="CACAC7"/>
              </a:gs>
            </a:gsLst>
            <a:lin ang="5400000" scaled="1"/>
          </a:gradFill>
          <a:ln w="22225" cap="rnd" cmpd="sng" algn="ctr">
            <a:solidFill>
              <a:srgbClr val="CEA2A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361" name="直線コネクタ 360"/>
          <p:cNvCxnSpPr/>
          <p:nvPr/>
        </p:nvCxnSpPr>
        <p:spPr bwMode="gray">
          <a:xfrm flipV="1">
            <a:off x="7724821" y="1392554"/>
            <a:ext cx="9544" cy="401153"/>
          </a:xfrm>
          <a:prstGeom prst="line">
            <a:avLst/>
          </a:prstGeom>
          <a:gradFill rotWithShape="0">
            <a:gsLst>
              <a:gs pos="0">
                <a:srgbClr val="FFFFFF"/>
              </a:gs>
              <a:gs pos="100000">
                <a:srgbClr val="CACAC7"/>
              </a:gs>
            </a:gsLst>
            <a:lin ang="5400000" scaled="1"/>
          </a:gradFill>
          <a:ln w="22225" cap="rnd" cmpd="sng" algn="ctr">
            <a:solidFill>
              <a:srgbClr val="CEA2A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grpSp>
        <p:nvGrpSpPr>
          <p:cNvPr id="379" name="グループ化 378"/>
          <p:cNvGrpSpPr/>
          <p:nvPr/>
        </p:nvGrpSpPr>
        <p:grpSpPr>
          <a:xfrm>
            <a:off x="5525300" y="1923011"/>
            <a:ext cx="659209" cy="614341"/>
            <a:chOff x="5611025" y="1995122"/>
            <a:chExt cx="659209" cy="614341"/>
          </a:xfrm>
        </p:grpSpPr>
        <p:grpSp>
          <p:nvGrpSpPr>
            <p:cNvPr id="375" name="グループ化 374"/>
            <p:cNvGrpSpPr/>
            <p:nvPr/>
          </p:nvGrpSpPr>
          <p:grpSpPr>
            <a:xfrm>
              <a:off x="5611025" y="1995122"/>
              <a:ext cx="297628" cy="614341"/>
              <a:chOff x="5619734" y="1995122"/>
              <a:chExt cx="297628" cy="614341"/>
            </a:xfrm>
          </p:grpSpPr>
          <p:cxnSp>
            <p:nvCxnSpPr>
              <p:cNvPr id="166" name="直線コネクタ 165"/>
              <p:cNvCxnSpPr/>
              <p:nvPr/>
            </p:nvCxnSpPr>
            <p:spPr bwMode="gray">
              <a:xfrm flipV="1">
                <a:off x="5619734" y="1995122"/>
                <a:ext cx="231315" cy="585452"/>
              </a:xfrm>
              <a:prstGeom prst="lin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ACAC7"/>
                  </a:gs>
                </a:gsLst>
                <a:lin ang="5400000" scaled="1"/>
              </a:gradFill>
              <a:ln w="22225" cap="rnd" cmpd="sng" algn="ctr">
                <a:solidFill>
                  <a:srgbClr val="CEA2A2">
                    <a:alpha val="80000"/>
                  </a:srgb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6" name="直線コネクタ 235"/>
              <p:cNvCxnSpPr/>
              <p:nvPr/>
            </p:nvCxnSpPr>
            <p:spPr bwMode="gray">
              <a:xfrm flipV="1">
                <a:off x="5799707" y="2101996"/>
                <a:ext cx="117655" cy="507467"/>
              </a:xfrm>
              <a:prstGeom prst="lin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ACAC7"/>
                  </a:gs>
                </a:gsLst>
                <a:lin ang="5400000" scaled="1"/>
              </a:gradFill>
              <a:ln w="22225" cap="rnd" cmpd="sng" algn="ctr">
                <a:solidFill>
                  <a:srgbClr val="CEA2A2">
                    <a:alpha val="80000"/>
                  </a:srgb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76" name="グループ化 375"/>
            <p:cNvGrpSpPr/>
            <p:nvPr/>
          </p:nvGrpSpPr>
          <p:grpSpPr>
            <a:xfrm flipH="1">
              <a:off x="5972606" y="1995122"/>
              <a:ext cx="297628" cy="614341"/>
              <a:chOff x="5619734" y="1995122"/>
              <a:chExt cx="297628" cy="614341"/>
            </a:xfrm>
          </p:grpSpPr>
          <p:cxnSp>
            <p:nvCxnSpPr>
              <p:cNvPr id="377" name="直線コネクタ 376"/>
              <p:cNvCxnSpPr/>
              <p:nvPr/>
            </p:nvCxnSpPr>
            <p:spPr bwMode="gray">
              <a:xfrm flipV="1">
                <a:off x="5619734" y="1995122"/>
                <a:ext cx="231315" cy="585452"/>
              </a:xfrm>
              <a:prstGeom prst="lin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ACAC7"/>
                  </a:gs>
                </a:gsLst>
                <a:lin ang="5400000" scaled="1"/>
              </a:gradFill>
              <a:ln w="22225" cap="rnd" cmpd="sng" algn="ctr">
                <a:solidFill>
                  <a:srgbClr val="CEA2A2">
                    <a:alpha val="80000"/>
                  </a:srgb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8" name="直線コネクタ 377"/>
              <p:cNvCxnSpPr/>
              <p:nvPr/>
            </p:nvCxnSpPr>
            <p:spPr bwMode="gray">
              <a:xfrm flipV="1">
                <a:off x="5799707" y="2101996"/>
                <a:ext cx="117655" cy="507467"/>
              </a:xfrm>
              <a:prstGeom prst="lin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ACAC7"/>
                  </a:gs>
                </a:gsLst>
                <a:lin ang="5400000" scaled="1"/>
              </a:gradFill>
              <a:ln w="22225" cap="rnd" cmpd="sng" algn="ctr">
                <a:solidFill>
                  <a:srgbClr val="CEA2A2">
                    <a:alpha val="80000"/>
                  </a:srgb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  <p:cxnSp>
        <p:nvCxnSpPr>
          <p:cNvPr id="239" name="直線コネクタ 238"/>
          <p:cNvCxnSpPr>
            <a:stCxn id="146" idx="0"/>
          </p:cNvCxnSpPr>
          <p:nvPr/>
        </p:nvCxnSpPr>
        <p:spPr bwMode="gray">
          <a:xfrm flipV="1">
            <a:off x="6564665" y="2260829"/>
            <a:ext cx="106523" cy="278038"/>
          </a:xfrm>
          <a:prstGeom prst="line">
            <a:avLst/>
          </a:prstGeom>
          <a:gradFill rotWithShape="0">
            <a:gsLst>
              <a:gs pos="0">
                <a:srgbClr val="FFFFFF"/>
              </a:gs>
              <a:gs pos="100000">
                <a:srgbClr val="CACAC7"/>
              </a:gs>
            </a:gsLst>
            <a:lin ang="5400000" scaled="1"/>
          </a:gradFill>
          <a:ln w="22225" cap="rnd" cmpd="sng" algn="ctr">
            <a:solidFill>
              <a:srgbClr val="CEA2A2">
                <a:alpha val="80000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11" name="Freeform 17"/>
          <p:cNvSpPr>
            <a:spLocks/>
          </p:cNvSpPr>
          <p:nvPr/>
        </p:nvSpPr>
        <p:spPr bwMode="auto">
          <a:xfrm>
            <a:off x="5478944" y="1702189"/>
            <a:ext cx="714421" cy="464665"/>
          </a:xfrm>
          <a:custGeom>
            <a:avLst/>
            <a:gdLst>
              <a:gd name="T0" fmla="*/ 1310 w 1447"/>
              <a:gd name="T1" fmla="*/ 351 h 940"/>
              <a:gd name="T2" fmla="*/ 1095 w 1447"/>
              <a:gd name="T3" fmla="*/ 148 h 940"/>
              <a:gd name="T4" fmla="*/ 1037 w 1447"/>
              <a:gd name="T5" fmla="*/ 156 h 940"/>
              <a:gd name="T6" fmla="*/ 805 w 1447"/>
              <a:gd name="T7" fmla="*/ 0 h 940"/>
              <a:gd name="T8" fmla="*/ 558 w 1447"/>
              <a:gd name="T9" fmla="*/ 202 h 940"/>
              <a:gd name="T10" fmla="*/ 499 w 1447"/>
              <a:gd name="T11" fmla="*/ 193 h 940"/>
              <a:gd name="T12" fmla="*/ 296 w 1447"/>
              <a:gd name="T13" fmla="*/ 336 h 940"/>
              <a:gd name="T14" fmla="*/ 249 w 1447"/>
              <a:gd name="T15" fmla="*/ 332 h 940"/>
              <a:gd name="T16" fmla="*/ 0 w 1447"/>
              <a:gd name="T17" fmla="*/ 581 h 940"/>
              <a:gd name="T18" fmla="*/ 249 w 1447"/>
              <a:gd name="T19" fmla="*/ 830 h 940"/>
              <a:gd name="T20" fmla="*/ 352 w 1447"/>
              <a:gd name="T21" fmla="*/ 807 h 940"/>
              <a:gd name="T22" fmla="*/ 553 w 1447"/>
              <a:gd name="T23" fmla="*/ 940 h 940"/>
              <a:gd name="T24" fmla="*/ 716 w 1447"/>
              <a:gd name="T25" fmla="*/ 867 h 940"/>
              <a:gd name="T26" fmla="*/ 898 w 1447"/>
              <a:gd name="T27" fmla="*/ 940 h 940"/>
              <a:gd name="T28" fmla="*/ 1136 w 1447"/>
              <a:gd name="T29" fmla="*/ 787 h 940"/>
              <a:gd name="T30" fmla="*/ 1212 w 1447"/>
              <a:gd name="T31" fmla="*/ 800 h 940"/>
              <a:gd name="T32" fmla="*/ 1447 w 1447"/>
              <a:gd name="T33" fmla="*/ 564 h 940"/>
              <a:gd name="T34" fmla="*/ 1310 w 1447"/>
              <a:gd name="T35" fmla="*/ 351 h 9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47" h="940">
                <a:moveTo>
                  <a:pt x="1310" y="351"/>
                </a:moveTo>
                <a:cubicBezTo>
                  <a:pt x="1303" y="238"/>
                  <a:pt x="1209" y="148"/>
                  <a:pt x="1095" y="148"/>
                </a:cubicBezTo>
                <a:cubicBezTo>
                  <a:pt x="1075" y="148"/>
                  <a:pt x="1055" y="151"/>
                  <a:pt x="1037" y="156"/>
                </a:cubicBezTo>
                <a:cubicBezTo>
                  <a:pt x="1000" y="65"/>
                  <a:pt x="910" y="0"/>
                  <a:pt x="805" y="0"/>
                </a:cubicBezTo>
                <a:cubicBezTo>
                  <a:pt x="683" y="0"/>
                  <a:pt x="582" y="87"/>
                  <a:pt x="558" y="202"/>
                </a:cubicBezTo>
                <a:cubicBezTo>
                  <a:pt x="540" y="196"/>
                  <a:pt x="520" y="193"/>
                  <a:pt x="499" y="193"/>
                </a:cubicBezTo>
                <a:cubicBezTo>
                  <a:pt x="405" y="193"/>
                  <a:pt x="326" y="253"/>
                  <a:pt x="296" y="336"/>
                </a:cubicBezTo>
                <a:cubicBezTo>
                  <a:pt x="280" y="333"/>
                  <a:pt x="265" y="332"/>
                  <a:pt x="249" y="332"/>
                </a:cubicBezTo>
                <a:cubicBezTo>
                  <a:pt x="111" y="332"/>
                  <a:pt x="0" y="443"/>
                  <a:pt x="0" y="581"/>
                </a:cubicBezTo>
                <a:cubicBezTo>
                  <a:pt x="0" y="718"/>
                  <a:pt x="111" y="830"/>
                  <a:pt x="249" y="830"/>
                </a:cubicBezTo>
                <a:cubicBezTo>
                  <a:pt x="286" y="830"/>
                  <a:pt x="321" y="822"/>
                  <a:pt x="352" y="807"/>
                </a:cubicBezTo>
                <a:cubicBezTo>
                  <a:pt x="386" y="885"/>
                  <a:pt x="463" y="940"/>
                  <a:pt x="553" y="940"/>
                </a:cubicBezTo>
                <a:cubicBezTo>
                  <a:pt x="618" y="940"/>
                  <a:pt x="676" y="912"/>
                  <a:pt x="716" y="867"/>
                </a:cubicBezTo>
                <a:cubicBezTo>
                  <a:pt x="764" y="912"/>
                  <a:pt x="827" y="940"/>
                  <a:pt x="898" y="940"/>
                </a:cubicBezTo>
                <a:cubicBezTo>
                  <a:pt x="1004" y="940"/>
                  <a:pt x="1095" y="877"/>
                  <a:pt x="1136" y="787"/>
                </a:cubicBezTo>
                <a:cubicBezTo>
                  <a:pt x="1160" y="795"/>
                  <a:pt x="1186" y="800"/>
                  <a:pt x="1212" y="800"/>
                </a:cubicBezTo>
                <a:cubicBezTo>
                  <a:pt x="1342" y="800"/>
                  <a:pt x="1447" y="694"/>
                  <a:pt x="1447" y="564"/>
                </a:cubicBezTo>
                <a:cubicBezTo>
                  <a:pt x="1447" y="470"/>
                  <a:pt x="1391" y="388"/>
                  <a:pt x="1310" y="351"/>
                </a:cubicBezTo>
                <a:close/>
              </a:path>
            </a:pathLst>
          </a:custGeom>
          <a:gradFill>
            <a:gsLst>
              <a:gs pos="9000">
                <a:srgbClr val="F2F2F2"/>
              </a:gs>
              <a:gs pos="88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112" name="Freeform 17"/>
          <p:cNvSpPr>
            <a:spLocks/>
          </p:cNvSpPr>
          <p:nvPr/>
        </p:nvSpPr>
        <p:spPr bwMode="auto">
          <a:xfrm>
            <a:off x="7357636" y="1746929"/>
            <a:ext cx="714421" cy="464665"/>
          </a:xfrm>
          <a:custGeom>
            <a:avLst/>
            <a:gdLst>
              <a:gd name="T0" fmla="*/ 1310 w 1447"/>
              <a:gd name="T1" fmla="*/ 351 h 940"/>
              <a:gd name="T2" fmla="*/ 1095 w 1447"/>
              <a:gd name="T3" fmla="*/ 148 h 940"/>
              <a:gd name="T4" fmla="*/ 1037 w 1447"/>
              <a:gd name="T5" fmla="*/ 156 h 940"/>
              <a:gd name="T6" fmla="*/ 805 w 1447"/>
              <a:gd name="T7" fmla="*/ 0 h 940"/>
              <a:gd name="T8" fmla="*/ 558 w 1447"/>
              <a:gd name="T9" fmla="*/ 202 h 940"/>
              <a:gd name="T10" fmla="*/ 499 w 1447"/>
              <a:gd name="T11" fmla="*/ 193 h 940"/>
              <a:gd name="T12" fmla="*/ 296 w 1447"/>
              <a:gd name="T13" fmla="*/ 336 h 940"/>
              <a:gd name="T14" fmla="*/ 249 w 1447"/>
              <a:gd name="T15" fmla="*/ 332 h 940"/>
              <a:gd name="T16" fmla="*/ 0 w 1447"/>
              <a:gd name="T17" fmla="*/ 581 h 940"/>
              <a:gd name="T18" fmla="*/ 249 w 1447"/>
              <a:gd name="T19" fmla="*/ 830 h 940"/>
              <a:gd name="T20" fmla="*/ 352 w 1447"/>
              <a:gd name="T21" fmla="*/ 807 h 940"/>
              <a:gd name="T22" fmla="*/ 553 w 1447"/>
              <a:gd name="T23" fmla="*/ 940 h 940"/>
              <a:gd name="T24" fmla="*/ 716 w 1447"/>
              <a:gd name="T25" fmla="*/ 867 h 940"/>
              <a:gd name="T26" fmla="*/ 898 w 1447"/>
              <a:gd name="T27" fmla="*/ 940 h 940"/>
              <a:gd name="T28" fmla="*/ 1136 w 1447"/>
              <a:gd name="T29" fmla="*/ 787 h 940"/>
              <a:gd name="T30" fmla="*/ 1212 w 1447"/>
              <a:gd name="T31" fmla="*/ 800 h 940"/>
              <a:gd name="T32" fmla="*/ 1447 w 1447"/>
              <a:gd name="T33" fmla="*/ 564 h 940"/>
              <a:gd name="T34" fmla="*/ 1310 w 1447"/>
              <a:gd name="T35" fmla="*/ 351 h 9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47" h="940">
                <a:moveTo>
                  <a:pt x="1310" y="351"/>
                </a:moveTo>
                <a:cubicBezTo>
                  <a:pt x="1303" y="238"/>
                  <a:pt x="1209" y="148"/>
                  <a:pt x="1095" y="148"/>
                </a:cubicBezTo>
                <a:cubicBezTo>
                  <a:pt x="1075" y="148"/>
                  <a:pt x="1055" y="151"/>
                  <a:pt x="1037" y="156"/>
                </a:cubicBezTo>
                <a:cubicBezTo>
                  <a:pt x="1000" y="65"/>
                  <a:pt x="910" y="0"/>
                  <a:pt x="805" y="0"/>
                </a:cubicBezTo>
                <a:cubicBezTo>
                  <a:pt x="683" y="0"/>
                  <a:pt x="582" y="87"/>
                  <a:pt x="558" y="202"/>
                </a:cubicBezTo>
                <a:cubicBezTo>
                  <a:pt x="540" y="196"/>
                  <a:pt x="520" y="193"/>
                  <a:pt x="499" y="193"/>
                </a:cubicBezTo>
                <a:cubicBezTo>
                  <a:pt x="405" y="193"/>
                  <a:pt x="326" y="253"/>
                  <a:pt x="296" y="336"/>
                </a:cubicBezTo>
                <a:cubicBezTo>
                  <a:pt x="280" y="333"/>
                  <a:pt x="265" y="332"/>
                  <a:pt x="249" y="332"/>
                </a:cubicBezTo>
                <a:cubicBezTo>
                  <a:pt x="111" y="332"/>
                  <a:pt x="0" y="443"/>
                  <a:pt x="0" y="581"/>
                </a:cubicBezTo>
                <a:cubicBezTo>
                  <a:pt x="0" y="718"/>
                  <a:pt x="111" y="830"/>
                  <a:pt x="249" y="830"/>
                </a:cubicBezTo>
                <a:cubicBezTo>
                  <a:pt x="286" y="830"/>
                  <a:pt x="321" y="822"/>
                  <a:pt x="352" y="807"/>
                </a:cubicBezTo>
                <a:cubicBezTo>
                  <a:pt x="386" y="885"/>
                  <a:pt x="463" y="940"/>
                  <a:pt x="553" y="940"/>
                </a:cubicBezTo>
                <a:cubicBezTo>
                  <a:pt x="618" y="940"/>
                  <a:pt x="676" y="912"/>
                  <a:pt x="716" y="867"/>
                </a:cubicBezTo>
                <a:cubicBezTo>
                  <a:pt x="764" y="912"/>
                  <a:pt x="827" y="940"/>
                  <a:pt x="898" y="940"/>
                </a:cubicBezTo>
                <a:cubicBezTo>
                  <a:pt x="1004" y="940"/>
                  <a:pt x="1095" y="877"/>
                  <a:pt x="1136" y="787"/>
                </a:cubicBezTo>
                <a:cubicBezTo>
                  <a:pt x="1160" y="795"/>
                  <a:pt x="1186" y="800"/>
                  <a:pt x="1212" y="800"/>
                </a:cubicBezTo>
                <a:cubicBezTo>
                  <a:pt x="1342" y="800"/>
                  <a:pt x="1447" y="694"/>
                  <a:pt x="1447" y="564"/>
                </a:cubicBezTo>
                <a:cubicBezTo>
                  <a:pt x="1447" y="470"/>
                  <a:pt x="1391" y="388"/>
                  <a:pt x="1310" y="351"/>
                </a:cubicBezTo>
                <a:close/>
              </a:path>
            </a:pathLst>
          </a:custGeom>
          <a:gradFill>
            <a:gsLst>
              <a:gs pos="9000">
                <a:srgbClr val="F2F2F2"/>
              </a:gs>
              <a:gs pos="88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142" name="Freeform 17"/>
          <p:cNvSpPr>
            <a:spLocks/>
          </p:cNvSpPr>
          <p:nvPr/>
        </p:nvSpPr>
        <p:spPr bwMode="auto">
          <a:xfrm>
            <a:off x="6408302" y="1761784"/>
            <a:ext cx="787571" cy="512242"/>
          </a:xfrm>
          <a:custGeom>
            <a:avLst/>
            <a:gdLst>
              <a:gd name="T0" fmla="*/ 1310 w 1447"/>
              <a:gd name="T1" fmla="*/ 351 h 940"/>
              <a:gd name="T2" fmla="*/ 1095 w 1447"/>
              <a:gd name="T3" fmla="*/ 148 h 940"/>
              <a:gd name="T4" fmla="*/ 1037 w 1447"/>
              <a:gd name="T5" fmla="*/ 156 h 940"/>
              <a:gd name="T6" fmla="*/ 805 w 1447"/>
              <a:gd name="T7" fmla="*/ 0 h 940"/>
              <a:gd name="T8" fmla="*/ 558 w 1447"/>
              <a:gd name="T9" fmla="*/ 202 h 940"/>
              <a:gd name="T10" fmla="*/ 499 w 1447"/>
              <a:gd name="T11" fmla="*/ 193 h 940"/>
              <a:gd name="T12" fmla="*/ 296 w 1447"/>
              <a:gd name="T13" fmla="*/ 336 h 940"/>
              <a:gd name="T14" fmla="*/ 249 w 1447"/>
              <a:gd name="T15" fmla="*/ 332 h 940"/>
              <a:gd name="T16" fmla="*/ 0 w 1447"/>
              <a:gd name="T17" fmla="*/ 581 h 940"/>
              <a:gd name="T18" fmla="*/ 249 w 1447"/>
              <a:gd name="T19" fmla="*/ 830 h 940"/>
              <a:gd name="T20" fmla="*/ 352 w 1447"/>
              <a:gd name="T21" fmla="*/ 807 h 940"/>
              <a:gd name="T22" fmla="*/ 553 w 1447"/>
              <a:gd name="T23" fmla="*/ 940 h 940"/>
              <a:gd name="T24" fmla="*/ 716 w 1447"/>
              <a:gd name="T25" fmla="*/ 867 h 940"/>
              <a:gd name="T26" fmla="*/ 898 w 1447"/>
              <a:gd name="T27" fmla="*/ 940 h 940"/>
              <a:gd name="T28" fmla="*/ 1136 w 1447"/>
              <a:gd name="T29" fmla="*/ 787 h 940"/>
              <a:gd name="T30" fmla="*/ 1212 w 1447"/>
              <a:gd name="T31" fmla="*/ 800 h 940"/>
              <a:gd name="T32" fmla="*/ 1447 w 1447"/>
              <a:gd name="T33" fmla="*/ 564 h 940"/>
              <a:gd name="T34" fmla="*/ 1310 w 1447"/>
              <a:gd name="T35" fmla="*/ 351 h 9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47" h="940">
                <a:moveTo>
                  <a:pt x="1310" y="351"/>
                </a:moveTo>
                <a:cubicBezTo>
                  <a:pt x="1303" y="238"/>
                  <a:pt x="1209" y="148"/>
                  <a:pt x="1095" y="148"/>
                </a:cubicBezTo>
                <a:cubicBezTo>
                  <a:pt x="1075" y="148"/>
                  <a:pt x="1055" y="151"/>
                  <a:pt x="1037" y="156"/>
                </a:cubicBezTo>
                <a:cubicBezTo>
                  <a:pt x="1000" y="65"/>
                  <a:pt x="910" y="0"/>
                  <a:pt x="805" y="0"/>
                </a:cubicBezTo>
                <a:cubicBezTo>
                  <a:pt x="683" y="0"/>
                  <a:pt x="582" y="87"/>
                  <a:pt x="558" y="202"/>
                </a:cubicBezTo>
                <a:cubicBezTo>
                  <a:pt x="540" y="196"/>
                  <a:pt x="520" y="193"/>
                  <a:pt x="499" y="193"/>
                </a:cubicBezTo>
                <a:cubicBezTo>
                  <a:pt x="405" y="193"/>
                  <a:pt x="326" y="253"/>
                  <a:pt x="296" y="336"/>
                </a:cubicBezTo>
                <a:cubicBezTo>
                  <a:pt x="280" y="333"/>
                  <a:pt x="265" y="332"/>
                  <a:pt x="249" y="332"/>
                </a:cubicBezTo>
                <a:cubicBezTo>
                  <a:pt x="111" y="332"/>
                  <a:pt x="0" y="443"/>
                  <a:pt x="0" y="581"/>
                </a:cubicBezTo>
                <a:cubicBezTo>
                  <a:pt x="0" y="718"/>
                  <a:pt x="111" y="830"/>
                  <a:pt x="249" y="830"/>
                </a:cubicBezTo>
                <a:cubicBezTo>
                  <a:pt x="286" y="830"/>
                  <a:pt x="321" y="822"/>
                  <a:pt x="352" y="807"/>
                </a:cubicBezTo>
                <a:cubicBezTo>
                  <a:pt x="386" y="885"/>
                  <a:pt x="463" y="940"/>
                  <a:pt x="553" y="940"/>
                </a:cubicBezTo>
                <a:cubicBezTo>
                  <a:pt x="618" y="940"/>
                  <a:pt x="676" y="912"/>
                  <a:pt x="716" y="867"/>
                </a:cubicBezTo>
                <a:cubicBezTo>
                  <a:pt x="764" y="912"/>
                  <a:pt x="827" y="940"/>
                  <a:pt x="898" y="940"/>
                </a:cubicBezTo>
                <a:cubicBezTo>
                  <a:pt x="1004" y="940"/>
                  <a:pt x="1095" y="877"/>
                  <a:pt x="1136" y="787"/>
                </a:cubicBezTo>
                <a:cubicBezTo>
                  <a:pt x="1160" y="795"/>
                  <a:pt x="1186" y="800"/>
                  <a:pt x="1212" y="800"/>
                </a:cubicBezTo>
                <a:cubicBezTo>
                  <a:pt x="1342" y="800"/>
                  <a:pt x="1447" y="694"/>
                  <a:pt x="1447" y="564"/>
                </a:cubicBezTo>
                <a:cubicBezTo>
                  <a:pt x="1447" y="470"/>
                  <a:pt x="1391" y="388"/>
                  <a:pt x="1310" y="351"/>
                </a:cubicBezTo>
                <a:close/>
              </a:path>
            </a:pathLst>
          </a:custGeom>
          <a:gradFill>
            <a:gsLst>
              <a:gs pos="9000">
                <a:srgbClr val="F2F2F2"/>
              </a:gs>
              <a:gs pos="88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233" name="テキスト ボックス 232"/>
          <p:cNvSpPr txBox="1"/>
          <p:nvPr/>
        </p:nvSpPr>
        <p:spPr>
          <a:xfrm>
            <a:off x="5619955" y="1596337"/>
            <a:ext cx="470001" cy="25391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ja-JP"/>
            </a:defPPr>
            <a:lvl1pPr defTabSz="839788">
              <a:defRPr sz="105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en-US" altLang="ja-JP" dirty="0"/>
              <a:t>MEC</a:t>
            </a:r>
            <a:endParaRPr lang="ja-JP" altLang="en-US" dirty="0"/>
          </a:p>
        </p:txBody>
      </p:sp>
      <p:sp>
        <p:nvSpPr>
          <p:cNvPr id="234" name="テキスト ボックス 233"/>
          <p:cNvSpPr txBox="1"/>
          <p:nvPr/>
        </p:nvSpPr>
        <p:spPr bwMode="gray">
          <a:xfrm>
            <a:off x="6578488" y="1645204"/>
            <a:ext cx="470001" cy="25391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>
            <a:defPPr>
              <a:defRPr lang="ja-JP"/>
            </a:defPPr>
            <a:lvl1pPr defTabSz="839788">
              <a:defRPr sz="105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en-US" altLang="ja-JP" dirty="0"/>
              <a:t>MEC</a:t>
            </a:r>
            <a:endParaRPr lang="ja-JP" altLang="en-US" dirty="0"/>
          </a:p>
        </p:txBody>
      </p:sp>
      <p:sp>
        <p:nvSpPr>
          <p:cNvPr id="235" name="テキスト ボックス 234"/>
          <p:cNvSpPr txBox="1"/>
          <p:nvPr/>
        </p:nvSpPr>
        <p:spPr>
          <a:xfrm>
            <a:off x="7522227" y="1600419"/>
            <a:ext cx="470001" cy="25391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ja-JP"/>
            </a:defPPr>
            <a:lvl1pPr defTabSz="839788">
              <a:defRPr sz="105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en-US" altLang="ja-JP" dirty="0"/>
              <a:t>MEC</a:t>
            </a:r>
            <a:endParaRPr lang="ja-JP" altLang="en-US" dirty="0"/>
          </a:p>
        </p:txBody>
      </p:sp>
      <p:sp>
        <p:nvSpPr>
          <p:cNvPr id="357" name="テキスト ボックス 356"/>
          <p:cNvSpPr txBox="1"/>
          <p:nvPr/>
        </p:nvSpPr>
        <p:spPr>
          <a:xfrm>
            <a:off x="7346223" y="1852968"/>
            <a:ext cx="822007" cy="344128"/>
          </a:xfrm>
          <a:prstGeom prst="rect">
            <a:avLst/>
          </a:prstGeom>
          <a:noFill/>
          <a:ln>
            <a:noFill/>
          </a:ln>
        </p:spPr>
        <p:txBody>
          <a:bodyPr wrap="square" lIns="18000" tIns="18000" rIns="18000" bIns="18000">
            <a:spAutoFit/>
          </a:bodyPr>
          <a:lstStyle>
            <a:defPPr>
              <a:defRPr lang="ja-JP"/>
            </a:defPPr>
            <a:lvl1pPr algn="l" eaLnBrk="1" hangingPunct="1">
              <a:lnSpc>
                <a:spcPct val="100000"/>
              </a:lnSpc>
              <a:buClrTx/>
              <a:buFontTx/>
              <a:buNone/>
              <a:defRPr sz="800"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  <a:lvl2pPr marL="742950" indent="-285750"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Font typeface="Wingdings" pitchFamily="2" charset="2"/>
              <a:buChar char="n"/>
              <a:defRPr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2pPr>
            <a:lvl3pPr marL="1143000" indent="-228600"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SzPct val="100000"/>
              <a:buChar char="•"/>
              <a:defRPr sz="1400"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3pPr>
            <a:lvl4pPr marL="1600200" indent="-228600"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SzPct val="100000"/>
              <a:buChar char="•"/>
              <a:defRPr sz="1200"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4pPr>
            <a:lvl5pPr marL="2057400" indent="-228600" algn="l" eaLnBrk="0" fontAlgn="base" hangingPunct="0">
              <a:buBlip>
                <a:blip r:embed="rId3"/>
              </a:buBlip>
              <a:defRPr sz="2000"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sz="2000"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sz="2000"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sz="2000"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sz="2000"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9pPr>
          </a:lstStyle>
          <a:p>
            <a:pPr algn="ctr"/>
            <a:r>
              <a:rPr lang="en-US" altLang="ja-JP" sz="1000" b="1" dirty="0">
                <a:solidFill>
                  <a:srgbClr val="861718"/>
                </a:solidFill>
              </a:rPr>
              <a:t>Ultra low latency</a:t>
            </a:r>
          </a:p>
        </p:txBody>
      </p:sp>
      <p:sp>
        <p:nvSpPr>
          <p:cNvPr id="355" name="テキスト ボックス 354"/>
          <p:cNvSpPr txBox="1"/>
          <p:nvPr/>
        </p:nvSpPr>
        <p:spPr>
          <a:xfrm>
            <a:off x="5372060" y="1790022"/>
            <a:ext cx="950922" cy="344128"/>
          </a:xfrm>
          <a:prstGeom prst="rect">
            <a:avLst/>
          </a:prstGeom>
          <a:noFill/>
          <a:ln>
            <a:noFill/>
          </a:ln>
        </p:spPr>
        <p:txBody>
          <a:bodyPr wrap="square" lIns="18000" tIns="18000" rIns="18000" bIns="18000">
            <a:spAutoFit/>
          </a:bodyPr>
          <a:lstStyle>
            <a:defPPr>
              <a:defRPr lang="ja-JP"/>
            </a:defPPr>
            <a:lvl1pPr algn="l" eaLnBrk="1" hangingPunct="1">
              <a:lnSpc>
                <a:spcPct val="100000"/>
              </a:lnSpc>
              <a:buClrTx/>
              <a:buFontTx/>
              <a:buNone/>
              <a:defRPr sz="800"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  <a:lvl2pPr marL="742950" indent="-285750"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Font typeface="Wingdings" pitchFamily="2" charset="2"/>
              <a:buChar char="n"/>
              <a:defRPr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2pPr>
            <a:lvl3pPr marL="1143000" indent="-228600"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SzPct val="100000"/>
              <a:buChar char="•"/>
              <a:defRPr sz="1400"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3pPr>
            <a:lvl4pPr marL="1600200" indent="-228600"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SzPct val="100000"/>
              <a:buChar char="•"/>
              <a:defRPr sz="1200"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4pPr>
            <a:lvl5pPr marL="2057400" indent="-228600" algn="l" eaLnBrk="0" fontAlgn="base" hangingPunct="0">
              <a:buBlip>
                <a:blip r:embed="rId3"/>
              </a:buBlip>
              <a:defRPr sz="2000"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sz="2000"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sz="2000"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sz="2000"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sz="2000"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9pPr>
          </a:lstStyle>
          <a:p>
            <a:pPr algn="ctr"/>
            <a:r>
              <a:rPr lang="en-US" altLang="ja-JP" sz="1000" b="1" dirty="0">
                <a:solidFill>
                  <a:srgbClr val="861718"/>
                </a:solidFill>
              </a:rPr>
              <a:t>Massive Connections</a:t>
            </a:r>
            <a:endParaRPr lang="ja-JP" altLang="en-US" sz="1000" b="1" dirty="0">
              <a:solidFill>
                <a:srgbClr val="861718"/>
              </a:solidFill>
            </a:endParaRPr>
          </a:p>
        </p:txBody>
      </p:sp>
      <p:sp>
        <p:nvSpPr>
          <p:cNvPr id="356" name="テキスト ボックス 355"/>
          <p:cNvSpPr txBox="1"/>
          <p:nvPr/>
        </p:nvSpPr>
        <p:spPr>
          <a:xfrm>
            <a:off x="6417785" y="1867078"/>
            <a:ext cx="819037" cy="344128"/>
          </a:xfrm>
          <a:prstGeom prst="rect">
            <a:avLst/>
          </a:prstGeom>
          <a:noFill/>
          <a:ln>
            <a:noFill/>
          </a:ln>
        </p:spPr>
        <p:txBody>
          <a:bodyPr wrap="square" lIns="18000" tIns="18000" rIns="18000" bIns="18000">
            <a:spAutoFit/>
          </a:bodyPr>
          <a:lstStyle>
            <a:defPPr>
              <a:defRPr lang="ja-JP"/>
            </a:defPPr>
            <a:lvl1pPr algn="l" eaLnBrk="1" hangingPunct="1">
              <a:lnSpc>
                <a:spcPct val="100000"/>
              </a:lnSpc>
              <a:buClrTx/>
              <a:buFontTx/>
              <a:buNone/>
              <a:defRPr sz="800"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  <a:lvl2pPr marL="742950" indent="-285750"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Font typeface="Wingdings" pitchFamily="2" charset="2"/>
              <a:buChar char="n"/>
              <a:defRPr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2pPr>
            <a:lvl3pPr marL="1143000" indent="-228600"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SzPct val="100000"/>
              <a:buChar char="•"/>
              <a:defRPr sz="1400"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3pPr>
            <a:lvl4pPr marL="1600200" indent="-228600"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SzPct val="100000"/>
              <a:buChar char="•"/>
              <a:defRPr sz="1200"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4pPr>
            <a:lvl5pPr marL="2057400" indent="-228600" algn="l" eaLnBrk="0" fontAlgn="base" hangingPunct="0">
              <a:buBlip>
                <a:blip r:embed="rId3"/>
              </a:buBlip>
              <a:defRPr sz="2000"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sz="2000"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sz="2000"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sz="2000"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sz="2000"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9pPr>
          </a:lstStyle>
          <a:p>
            <a:pPr algn="ctr"/>
            <a:r>
              <a:rPr lang="en-US" altLang="ja-JP" sz="1000" b="1" dirty="0">
                <a:solidFill>
                  <a:srgbClr val="861718"/>
                </a:solidFill>
              </a:rPr>
              <a:t>large Capacity</a:t>
            </a:r>
          </a:p>
        </p:txBody>
      </p:sp>
      <p:grpSp>
        <p:nvGrpSpPr>
          <p:cNvPr id="407" name="グループ化 406"/>
          <p:cNvGrpSpPr/>
          <p:nvPr/>
        </p:nvGrpSpPr>
        <p:grpSpPr>
          <a:xfrm>
            <a:off x="5379033" y="2519841"/>
            <a:ext cx="2863757" cy="454169"/>
            <a:chOff x="5445708" y="2479902"/>
            <a:chExt cx="2863757" cy="454169"/>
          </a:xfrm>
        </p:grpSpPr>
        <p:sp>
          <p:nvSpPr>
            <p:cNvPr id="144" name="円/楕円 143"/>
            <p:cNvSpPr>
              <a:spLocks noChangeAspect="1"/>
            </p:cNvSpPr>
            <p:nvPr/>
          </p:nvSpPr>
          <p:spPr bwMode="gray">
            <a:xfrm>
              <a:off x="5940371" y="2498928"/>
              <a:ext cx="435142" cy="435142"/>
            </a:xfrm>
            <a:prstGeom prst="ellipse">
              <a:avLst/>
            </a:prstGeom>
            <a:solidFill>
              <a:srgbClr val="000000">
                <a:lumMod val="75000"/>
                <a:lumOff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12" tIns="45706" rIns="91412" bIns="45706" numCol="1" rtlCol="0" anchor="ctr" anchorCtr="0" compatLnSpc="1">
              <a:prstTxWarp prst="textNoShape">
                <a:avLst/>
              </a:prstTxWarp>
            </a:bodyPr>
            <a:lstStyle/>
            <a:p>
              <a:pPr algn="l" eaLnBrk="0" fontAlgn="base" hangingPunct="0">
                <a:spcBef>
                  <a:spcPts val="0"/>
                </a:spcBef>
                <a:spcAft>
                  <a:spcPts val="0"/>
                </a:spcAft>
              </a:pPr>
              <a:endParaRPr kumimoji="0" lang="ja-JP" altLang="en-US" sz="1350" kern="0" dirty="0">
                <a:solidFill>
                  <a:sysClr val="windowText" lastClr="000000"/>
                </a:solidFill>
                <a:latin typeface="FUJI-新ゴ R" panose="020B0400000000000000" pitchFamily="50" charset="-128"/>
                <a:ea typeface="FUJI-新ゴ R" panose="020B0400000000000000" pitchFamily="50" charset="-128"/>
              </a:endParaRPr>
            </a:p>
          </p:txBody>
        </p:sp>
        <p:sp>
          <p:nvSpPr>
            <p:cNvPr id="160" name="円/楕円 159"/>
            <p:cNvSpPr>
              <a:spLocks noChangeAspect="1"/>
            </p:cNvSpPr>
            <p:nvPr/>
          </p:nvSpPr>
          <p:spPr bwMode="gray">
            <a:xfrm>
              <a:off x="5445708" y="2498929"/>
              <a:ext cx="435142" cy="435142"/>
            </a:xfrm>
            <a:prstGeom prst="ellipse">
              <a:avLst/>
            </a:prstGeom>
            <a:solidFill>
              <a:srgbClr val="000000">
                <a:lumMod val="75000"/>
                <a:lumOff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12" tIns="45706" rIns="91412" bIns="45706" numCol="1" rtlCol="0" anchor="ctr" anchorCtr="0" compatLnSpc="1">
              <a:prstTxWarp prst="textNoShape">
                <a:avLst/>
              </a:prstTxWarp>
            </a:bodyPr>
            <a:lstStyle/>
            <a:p>
              <a:pPr algn="l" eaLnBrk="0" fontAlgn="base" hangingPunct="0">
                <a:spcBef>
                  <a:spcPts val="0"/>
                </a:spcBef>
                <a:spcAft>
                  <a:spcPts val="0"/>
                </a:spcAft>
              </a:pPr>
              <a:endParaRPr kumimoji="0" lang="ja-JP" altLang="en-US" sz="1350" kern="0" dirty="0">
                <a:solidFill>
                  <a:sysClr val="windowText" lastClr="000000"/>
                </a:solidFill>
                <a:latin typeface="FUJI-新ゴ R" panose="020B0400000000000000" pitchFamily="50" charset="-128"/>
                <a:ea typeface="FUJI-新ゴ R" panose="020B0400000000000000" pitchFamily="50" charset="-128"/>
              </a:endParaRPr>
            </a:p>
          </p:txBody>
        </p:sp>
        <p:sp>
          <p:nvSpPr>
            <p:cNvPr id="146" name="円/楕円 145"/>
            <p:cNvSpPr>
              <a:spLocks noChangeAspect="1"/>
            </p:cNvSpPr>
            <p:nvPr/>
          </p:nvSpPr>
          <p:spPr bwMode="gray">
            <a:xfrm>
              <a:off x="6413769" y="2498928"/>
              <a:ext cx="435142" cy="435142"/>
            </a:xfrm>
            <a:prstGeom prst="ellipse">
              <a:avLst/>
            </a:prstGeom>
            <a:solidFill>
              <a:srgbClr val="000000">
                <a:lumMod val="75000"/>
                <a:lumOff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12" tIns="45706" rIns="91412" bIns="45706" numCol="1" rtlCol="0" anchor="ctr" anchorCtr="0" compatLnSpc="1">
              <a:prstTxWarp prst="textNoShape">
                <a:avLst/>
              </a:prstTxWarp>
            </a:bodyPr>
            <a:lstStyle/>
            <a:p>
              <a:pPr algn="l" eaLnBrk="0" fontAlgn="base" hangingPunct="0">
                <a:spcBef>
                  <a:spcPts val="0"/>
                </a:spcBef>
                <a:spcAft>
                  <a:spcPts val="0"/>
                </a:spcAft>
              </a:pPr>
              <a:endParaRPr kumimoji="0" lang="ja-JP" altLang="en-US" sz="1350" kern="0" dirty="0">
                <a:solidFill>
                  <a:sysClr val="windowText" lastClr="000000"/>
                </a:solidFill>
                <a:latin typeface="FUJI-新ゴ R" panose="020B0400000000000000" pitchFamily="50" charset="-128"/>
                <a:ea typeface="FUJI-新ゴ R" panose="020B0400000000000000" pitchFamily="50" charset="-128"/>
              </a:endParaRPr>
            </a:p>
          </p:txBody>
        </p:sp>
        <p:sp>
          <p:nvSpPr>
            <p:cNvPr id="147" name="円/楕円 146"/>
            <p:cNvSpPr>
              <a:spLocks noChangeAspect="1"/>
            </p:cNvSpPr>
            <p:nvPr/>
          </p:nvSpPr>
          <p:spPr bwMode="gray">
            <a:xfrm>
              <a:off x="7381829" y="2498928"/>
              <a:ext cx="435142" cy="435142"/>
            </a:xfrm>
            <a:prstGeom prst="ellipse">
              <a:avLst/>
            </a:prstGeom>
            <a:solidFill>
              <a:srgbClr val="000000">
                <a:lumMod val="75000"/>
                <a:lumOff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12" tIns="45706" rIns="91412" bIns="45706" numCol="1" rtlCol="0" anchor="ctr" anchorCtr="0" compatLnSpc="1">
              <a:prstTxWarp prst="textNoShape">
                <a:avLst/>
              </a:prstTxWarp>
            </a:bodyPr>
            <a:lstStyle/>
            <a:p>
              <a:pPr algn="l" eaLnBrk="0" fontAlgn="base" hangingPunct="0">
                <a:spcBef>
                  <a:spcPts val="0"/>
                </a:spcBef>
                <a:spcAft>
                  <a:spcPts val="0"/>
                </a:spcAft>
              </a:pPr>
              <a:endParaRPr kumimoji="0" lang="ja-JP" altLang="en-US" sz="1350" kern="0" dirty="0">
                <a:solidFill>
                  <a:sysClr val="windowText" lastClr="000000"/>
                </a:solidFill>
                <a:latin typeface="FUJI-新ゴ R" panose="020B0400000000000000" pitchFamily="50" charset="-128"/>
                <a:ea typeface="FUJI-新ゴ R" panose="020B0400000000000000" pitchFamily="50" charset="-128"/>
              </a:endParaRPr>
            </a:p>
          </p:txBody>
        </p:sp>
        <p:sp>
          <p:nvSpPr>
            <p:cNvPr id="148" name="円/楕円 147"/>
            <p:cNvSpPr>
              <a:spLocks noChangeAspect="1"/>
            </p:cNvSpPr>
            <p:nvPr/>
          </p:nvSpPr>
          <p:spPr bwMode="gray">
            <a:xfrm>
              <a:off x="6897799" y="2498928"/>
              <a:ext cx="435142" cy="435142"/>
            </a:xfrm>
            <a:prstGeom prst="ellipse">
              <a:avLst/>
            </a:prstGeom>
            <a:solidFill>
              <a:srgbClr val="000000">
                <a:lumMod val="75000"/>
                <a:lumOff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12" tIns="45706" rIns="91412" bIns="45706" numCol="1" rtlCol="0" anchor="ctr" anchorCtr="0" compatLnSpc="1">
              <a:prstTxWarp prst="textNoShape">
                <a:avLst/>
              </a:prstTxWarp>
            </a:bodyPr>
            <a:lstStyle/>
            <a:p>
              <a:pPr algn="l" eaLnBrk="0" fontAlgn="base" hangingPunct="0">
                <a:spcBef>
                  <a:spcPts val="0"/>
                </a:spcBef>
                <a:spcAft>
                  <a:spcPts val="0"/>
                </a:spcAft>
              </a:pPr>
              <a:endParaRPr kumimoji="0" lang="ja-JP" altLang="en-US" sz="1350" kern="0" dirty="0">
                <a:solidFill>
                  <a:sysClr val="windowText" lastClr="000000"/>
                </a:solidFill>
                <a:latin typeface="FUJI-新ゴ R" panose="020B0400000000000000" pitchFamily="50" charset="-128"/>
                <a:ea typeface="FUJI-新ゴ R" panose="020B0400000000000000" pitchFamily="50" charset="-128"/>
              </a:endParaRPr>
            </a:p>
          </p:txBody>
        </p:sp>
        <p:sp>
          <p:nvSpPr>
            <p:cNvPr id="149" name="円/楕円 148"/>
            <p:cNvSpPr>
              <a:spLocks noChangeAspect="1"/>
            </p:cNvSpPr>
            <p:nvPr/>
          </p:nvSpPr>
          <p:spPr bwMode="gray">
            <a:xfrm>
              <a:off x="7874323" y="2479902"/>
              <a:ext cx="435142" cy="435142"/>
            </a:xfrm>
            <a:prstGeom prst="ellipse">
              <a:avLst/>
            </a:prstGeom>
            <a:solidFill>
              <a:srgbClr val="000000">
                <a:lumMod val="75000"/>
                <a:lumOff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12" tIns="45706" rIns="91412" bIns="45706" numCol="1" rtlCol="0" anchor="ctr" anchorCtr="0" compatLnSpc="1">
              <a:prstTxWarp prst="textNoShape">
                <a:avLst/>
              </a:prstTxWarp>
            </a:bodyPr>
            <a:lstStyle/>
            <a:p>
              <a:pPr algn="l" eaLnBrk="0" fontAlgn="base" hangingPunct="0">
                <a:spcBef>
                  <a:spcPts val="0"/>
                </a:spcBef>
                <a:spcAft>
                  <a:spcPts val="0"/>
                </a:spcAft>
              </a:pPr>
              <a:endParaRPr kumimoji="0" lang="ja-JP" altLang="en-US" sz="1350" kern="0" dirty="0">
                <a:solidFill>
                  <a:sysClr val="windowText" lastClr="000000"/>
                </a:solidFill>
                <a:latin typeface="FUJI-新ゴ R" panose="020B0400000000000000" pitchFamily="50" charset="-128"/>
                <a:ea typeface="FUJI-新ゴ R" panose="020B0400000000000000" pitchFamily="50" charset="-128"/>
              </a:endParaRPr>
            </a:p>
          </p:txBody>
        </p:sp>
        <p:grpSp>
          <p:nvGrpSpPr>
            <p:cNvPr id="152" name="グループ化 151"/>
            <p:cNvGrpSpPr/>
            <p:nvPr/>
          </p:nvGrpSpPr>
          <p:grpSpPr>
            <a:xfrm>
              <a:off x="6993514" y="2606054"/>
              <a:ext cx="224639" cy="243203"/>
              <a:chOff x="-50408" y="-341457"/>
              <a:chExt cx="280274" cy="303435"/>
            </a:xfrm>
            <a:solidFill>
              <a:schemeClr val="bg1"/>
            </a:solidFill>
          </p:grpSpPr>
          <p:sp>
            <p:nvSpPr>
              <p:cNvPr id="155" name="Freeform 12"/>
              <p:cNvSpPr>
                <a:spLocks/>
              </p:cNvSpPr>
              <p:nvPr/>
            </p:nvSpPr>
            <p:spPr bwMode="gray">
              <a:xfrm>
                <a:off x="63555" y="-152911"/>
                <a:ext cx="84314" cy="53738"/>
              </a:xfrm>
              <a:custGeom>
                <a:avLst/>
                <a:gdLst>
                  <a:gd name="T0" fmla="*/ 71 w 77"/>
                  <a:gd name="T1" fmla="*/ 9 h 49"/>
                  <a:gd name="T2" fmla="*/ 35 w 77"/>
                  <a:gd name="T3" fmla="*/ 28 h 49"/>
                  <a:gd name="T4" fmla="*/ 11 w 77"/>
                  <a:gd name="T5" fmla="*/ 20 h 49"/>
                  <a:gd name="T6" fmla="*/ 0 w 77"/>
                  <a:gd name="T7" fmla="*/ 10 h 49"/>
                  <a:gd name="T8" fmla="*/ 0 w 77"/>
                  <a:gd name="T9" fmla="*/ 49 h 49"/>
                  <a:gd name="T10" fmla="*/ 77 w 77"/>
                  <a:gd name="T11" fmla="*/ 49 h 49"/>
                  <a:gd name="T12" fmla="*/ 77 w 77"/>
                  <a:gd name="T13" fmla="*/ 0 h 49"/>
                  <a:gd name="T14" fmla="*/ 71 w 77"/>
                  <a:gd name="T15" fmla="*/ 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49">
                    <a:moveTo>
                      <a:pt x="71" y="9"/>
                    </a:moveTo>
                    <a:cubicBezTo>
                      <a:pt x="63" y="21"/>
                      <a:pt x="50" y="28"/>
                      <a:pt x="35" y="28"/>
                    </a:cubicBezTo>
                    <a:cubicBezTo>
                      <a:pt x="27" y="28"/>
                      <a:pt x="18" y="25"/>
                      <a:pt x="11" y="20"/>
                    </a:cubicBezTo>
                    <a:cubicBezTo>
                      <a:pt x="7" y="17"/>
                      <a:pt x="3" y="14"/>
                      <a:pt x="0" y="1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77" y="49"/>
                      <a:pt x="77" y="49"/>
                      <a:pt x="77" y="49"/>
                    </a:cubicBezTo>
                    <a:cubicBezTo>
                      <a:pt x="77" y="0"/>
                      <a:pt x="77" y="0"/>
                      <a:pt x="77" y="0"/>
                    </a:cubicBezTo>
                    <a:lnTo>
                      <a:pt x="71" y="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56" name="Rectangle 13"/>
              <p:cNvSpPr>
                <a:spLocks noChangeArrowheads="1"/>
              </p:cNvSpPr>
              <p:nvPr/>
            </p:nvSpPr>
            <p:spPr bwMode="gray">
              <a:xfrm>
                <a:off x="-50408" y="-321537"/>
                <a:ext cx="23163" cy="3613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57" name="Freeform 14"/>
              <p:cNvSpPr>
                <a:spLocks noEditPoints="1"/>
              </p:cNvSpPr>
              <p:nvPr/>
            </p:nvSpPr>
            <p:spPr bwMode="gray">
              <a:xfrm>
                <a:off x="-18443" y="-341457"/>
                <a:ext cx="248309" cy="74585"/>
              </a:xfrm>
              <a:custGeom>
                <a:avLst/>
                <a:gdLst>
                  <a:gd name="T0" fmla="*/ 211 w 227"/>
                  <a:gd name="T1" fmla="*/ 0 h 68"/>
                  <a:gd name="T2" fmla="*/ 16 w 227"/>
                  <a:gd name="T3" fmla="*/ 0 h 68"/>
                  <a:gd name="T4" fmla="*/ 0 w 227"/>
                  <a:gd name="T5" fmla="*/ 16 h 68"/>
                  <a:gd name="T6" fmla="*/ 0 w 227"/>
                  <a:gd name="T7" fmla="*/ 52 h 68"/>
                  <a:gd name="T8" fmla="*/ 16 w 227"/>
                  <a:gd name="T9" fmla="*/ 68 h 68"/>
                  <a:gd name="T10" fmla="*/ 211 w 227"/>
                  <a:gd name="T11" fmla="*/ 68 h 68"/>
                  <a:gd name="T12" fmla="*/ 227 w 227"/>
                  <a:gd name="T13" fmla="*/ 52 h 68"/>
                  <a:gd name="T14" fmla="*/ 227 w 227"/>
                  <a:gd name="T15" fmla="*/ 16 h 68"/>
                  <a:gd name="T16" fmla="*/ 211 w 227"/>
                  <a:gd name="T17" fmla="*/ 0 h 68"/>
                  <a:gd name="T18" fmla="*/ 190 w 227"/>
                  <a:gd name="T19" fmla="*/ 53 h 68"/>
                  <a:gd name="T20" fmla="*/ 171 w 227"/>
                  <a:gd name="T21" fmla="*/ 34 h 68"/>
                  <a:gd name="T22" fmla="*/ 190 w 227"/>
                  <a:gd name="T23" fmla="*/ 16 h 68"/>
                  <a:gd name="T24" fmla="*/ 208 w 227"/>
                  <a:gd name="T25" fmla="*/ 34 h 68"/>
                  <a:gd name="T26" fmla="*/ 190 w 227"/>
                  <a:gd name="T27" fmla="*/ 5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7" h="68">
                    <a:moveTo>
                      <a:pt x="211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8"/>
                      <a:pt x="0" y="16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61"/>
                      <a:pt x="7" y="68"/>
                      <a:pt x="16" y="68"/>
                    </a:cubicBezTo>
                    <a:cubicBezTo>
                      <a:pt x="211" y="68"/>
                      <a:pt x="211" y="68"/>
                      <a:pt x="211" y="68"/>
                    </a:cubicBezTo>
                    <a:cubicBezTo>
                      <a:pt x="220" y="68"/>
                      <a:pt x="227" y="61"/>
                      <a:pt x="227" y="52"/>
                    </a:cubicBezTo>
                    <a:cubicBezTo>
                      <a:pt x="227" y="16"/>
                      <a:pt x="227" y="16"/>
                      <a:pt x="227" y="16"/>
                    </a:cubicBezTo>
                    <a:cubicBezTo>
                      <a:pt x="227" y="8"/>
                      <a:pt x="220" y="0"/>
                      <a:pt x="211" y="0"/>
                    </a:cubicBezTo>
                    <a:close/>
                    <a:moveTo>
                      <a:pt x="190" y="53"/>
                    </a:moveTo>
                    <a:cubicBezTo>
                      <a:pt x="180" y="53"/>
                      <a:pt x="171" y="45"/>
                      <a:pt x="171" y="34"/>
                    </a:cubicBezTo>
                    <a:cubicBezTo>
                      <a:pt x="171" y="24"/>
                      <a:pt x="180" y="16"/>
                      <a:pt x="190" y="16"/>
                    </a:cubicBezTo>
                    <a:cubicBezTo>
                      <a:pt x="200" y="16"/>
                      <a:pt x="208" y="24"/>
                      <a:pt x="208" y="34"/>
                    </a:cubicBezTo>
                    <a:cubicBezTo>
                      <a:pt x="208" y="45"/>
                      <a:pt x="200" y="53"/>
                      <a:pt x="190" y="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58" name="Freeform 15"/>
              <p:cNvSpPr>
                <a:spLocks noEditPoints="1"/>
              </p:cNvSpPr>
              <p:nvPr/>
            </p:nvSpPr>
            <p:spPr bwMode="gray">
              <a:xfrm>
                <a:off x="57995" y="-258070"/>
                <a:ext cx="149634" cy="132492"/>
              </a:xfrm>
              <a:custGeom>
                <a:avLst/>
                <a:gdLst>
                  <a:gd name="T0" fmla="*/ 51 w 137"/>
                  <a:gd name="T1" fmla="*/ 0 h 121"/>
                  <a:gd name="T2" fmla="*/ 11 w 137"/>
                  <a:gd name="T3" fmla="*/ 60 h 121"/>
                  <a:gd name="T4" fmla="*/ 20 w 137"/>
                  <a:gd name="T5" fmla="*/ 110 h 121"/>
                  <a:gd name="T6" fmla="*/ 70 w 137"/>
                  <a:gd name="T7" fmla="*/ 100 h 121"/>
                  <a:gd name="T8" fmla="*/ 137 w 137"/>
                  <a:gd name="T9" fmla="*/ 0 h 121"/>
                  <a:gd name="T10" fmla="*/ 51 w 137"/>
                  <a:gd name="T11" fmla="*/ 0 h 121"/>
                  <a:gd name="T12" fmla="*/ 44 w 137"/>
                  <a:gd name="T13" fmla="*/ 95 h 121"/>
                  <a:gd name="T14" fmla="*/ 25 w 137"/>
                  <a:gd name="T15" fmla="*/ 76 h 121"/>
                  <a:gd name="T16" fmla="*/ 44 w 137"/>
                  <a:gd name="T17" fmla="*/ 58 h 121"/>
                  <a:gd name="T18" fmla="*/ 62 w 137"/>
                  <a:gd name="T19" fmla="*/ 76 h 121"/>
                  <a:gd name="T20" fmla="*/ 44 w 137"/>
                  <a:gd name="T21" fmla="*/ 95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7" h="121">
                    <a:moveTo>
                      <a:pt x="51" y="0"/>
                    </a:moveTo>
                    <a:cubicBezTo>
                      <a:pt x="11" y="60"/>
                      <a:pt x="11" y="60"/>
                      <a:pt x="11" y="60"/>
                    </a:cubicBezTo>
                    <a:cubicBezTo>
                      <a:pt x="0" y="77"/>
                      <a:pt x="4" y="99"/>
                      <a:pt x="20" y="110"/>
                    </a:cubicBezTo>
                    <a:cubicBezTo>
                      <a:pt x="37" y="121"/>
                      <a:pt x="59" y="116"/>
                      <a:pt x="70" y="100"/>
                    </a:cubicBezTo>
                    <a:cubicBezTo>
                      <a:pt x="137" y="0"/>
                      <a:pt x="137" y="0"/>
                      <a:pt x="137" y="0"/>
                    </a:cubicBezTo>
                    <a:lnTo>
                      <a:pt x="51" y="0"/>
                    </a:lnTo>
                    <a:close/>
                    <a:moveTo>
                      <a:pt x="44" y="95"/>
                    </a:moveTo>
                    <a:cubicBezTo>
                      <a:pt x="33" y="95"/>
                      <a:pt x="25" y="87"/>
                      <a:pt x="25" y="76"/>
                    </a:cubicBezTo>
                    <a:cubicBezTo>
                      <a:pt x="25" y="66"/>
                      <a:pt x="33" y="58"/>
                      <a:pt x="44" y="58"/>
                    </a:cubicBezTo>
                    <a:cubicBezTo>
                      <a:pt x="54" y="58"/>
                      <a:pt x="62" y="66"/>
                      <a:pt x="62" y="76"/>
                    </a:cubicBezTo>
                    <a:cubicBezTo>
                      <a:pt x="62" y="87"/>
                      <a:pt x="54" y="95"/>
                      <a:pt x="44" y="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59" name="Freeform 16"/>
              <p:cNvSpPr>
                <a:spLocks/>
              </p:cNvSpPr>
              <p:nvPr/>
            </p:nvSpPr>
            <p:spPr bwMode="gray">
              <a:xfrm>
                <a:off x="5647" y="-89444"/>
                <a:ext cx="200129" cy="51422"/>
              </a:xfrm>
              <a:custGeom>
                <a:avLst/>
                <a:gdLst>
                  <a:gd name="T0" fmla="*/ 304 w 432"/>
                  <a:gd name="T1" fmla="*/ 0 h 111"/>
                  <a:gd name="T2" fmla="*/ 125 w 432"/>
                  <a:gd name="T3" fmla="*/ 0 h 111"/>
                  <a:gd name="T4" fmla="*/ 87 w 432"/>
                  <a:gd name="T5" fmla="*/ 59 h 111"/>
                  <a:gd name="T6" fmla="*/ 0 w 432"/>
                  <a:gd name="T7" fmla="*/ 59 h 111"/>
                  <a:gd name="T8" fmla="*/ 0 w 432"/>
                  <a:gd name="T9" fmla="*/ 111 h 111"/>
                  <a:gd name="T10" fmla="*/ 432 w 432"/>
                  <a:gd name="T11" fmla="*/ 111 h 111"/>
                  <a:gd name="T12" fmla="*/ 432 w 432"/>
                  <a:gd name="T13" fmla="*/ 59 h 111"/>
                  <a:gd name="T14" fmla="*/ 342 w 432"/>
                  <a:gd name="T15" fmla="*/ 59 h 111"/>
                  <a:gd name="T16" fmla="*/ 304 w 432"/>
                  <a:gd name="T17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2" h="111">
                    <a:moveTo>
                      <a:pt x="304" y="0"/>
                    </a:moveTo>
                    <a:lnTo>
                      <a:pt x="125" y="0"/>
                    </a:lnTo>
                    <a:lnTo>
                      <a:pt x="87" y="59"/>
                    </a:lnTo>
                    <a:lnTo>
                      <a:pt x="0" y="59"/>
                    </a:lnTo>
                    <a:lnTo>
                      <a:pt x="0" y="111"/>
                    </a:lnTo>
                    <a:lnTo>
                      <a:pt x="432" y="111"/>
                    </a:lnTo>
                    <a:lnTo>
                      <a:pt x="432" y="59"/>
                    </a:lnTo>
                    <a:lnTo>
                      <a:pt x="342" y="59"/>
                    </a:lnTo>
                    <a:lnTo>
                      <a:pt x="30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grpSp>
          <p:nvGrpSpPr>
            <p:cNvPr id="161" name="グループ化 160"/>
            <p:cNvGrpSpPr/>
            <p:nvPr/>
          </p:nvGrpSpPr>
          <p:grpSpPr>
            <a:xfrm>
              <a:off x="7978331" y="2550895"/>
              <a:ext cx="240923" cy="270958"/>
              <a:chOff x="1248647" y="4104415"/>
              <a:chExt cx="1232957" cy="1386668"/>
            </a:xfrm>
            <a:solidFill>
              <a:schemeClr val="bg1"/>
            </a:solidFill>
          </p:grpSpPr>
          <p:sp>
            <p:nvSpPr>
              <p:cNvPr id="162" name="Freeform 274"/>
              <p:cNvSpPr>
                <a:spLocks/>
              </p:cNvSpPr>
              <p:nvPr/>
            </p:nvSpPr>
            <p:spPr bwMode="auto">
              <a:xfrm>
                <a:off x="1598584" y="4104415"/>
                <a:ext cx="533082" cy="534718"/>
              </a:xfrm>
              <a:custGeom>
                <a:avLst/>
                <a:gdLst>
                  <a:gd name="T0" fmla="*/ 546 w 1094"/>
                  <a:gd name="T1" fmla="*/ 0 h 1095"/>
                  <a:gd name="T2" fmla="*/ 1094 w 1094"/>
                  <a:gd name="T3" fmla="*/ 548 h 1095"/>
                  <a:gd name="T4" fmla="*/ 546 w 1094"/>
                  <a:gd name="T5" fmla="*/ 1095 h 1095"/>
                  <a:gd name="T6" fmla="*/ 0 w 1094"/>
                  <a:gd name="T7" fmla="*/ 548 h 1095"/>
                  <a:gd name="T8" fmla="*/ 546 w 1094"/>
                  <a:gd name="T9" fmla="*/ 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4" h="1095">
                    <a:moveTo>
                      <a:pt x="546" y="0"/>
                    </a:moveTo>
                    <a:cubicBezTo>
                      <a:pt x="848" y="0"/>
                      <a:pt x="1094" y="246"/>
                      <a:pt x="1094" y="548"/>
                    </a:cubicBezTo>
                    <a:cubicBezTo>
                      <a:pt x="1094" y="849"/>
                      <a:pt x="849" y="1095"/>
                      <a:pt x="546" y="1095"/>
                    </a:cubicBezTo>
                    <a:cubicBezTo>
                      <a:pt x="244" y="1095"/>
                      <a:pt x="0" y="849"/>
                      <a:pt x="0" y="548"/>
                    </a:cubicBezTo>
                    <a:cubicBezTo>
                      <a:pt x="0" y="246"/>
                      <a:pt x="244" y="0"/>
                      <a:pt x="546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163" name="Freeform 275"/>
              <p:cNvSpPr>
                <a:spLocks/>
              </p:cNvSpPr>
              <p:nvPr/>
            </p:nvSpPr>
            <p:spPr bwMode="auto">
              <a:xfrm>
                <a:off x="1248647" y="4676742"/>
                <a:ext cx="1232957" cy="672076"/>
              </a:xfrm>
              <a:custGeom>
                <a:avLst/>
                <a:gdLst>
                  <a:gd name="T0" fmla="*/ 0 w 2533"/>
                  <a:gd name="T1" fmla="*/ 662 h 1379"/>
                  <a:gd name="T2" fmla="*/ 624 w 2533"/>
                  <a:gd name="T3" fmla="*/ 96 h 1379"/>
                  <a:gd name="T4" fmla="*/ 1923 w 2533"/>
                  <a:gd name="T5" fmla="*/ 92 h 1379"/>
                  <a:gd name="T6" fmla="*/ 2533 w 2533"/>
                  <a:gd name="T7" fmla="*/ 702 h 1379"/>
                  <a:gd name="T8" fmla="*/ 2531 w 2533"/>
                  <a:gd name="T9" fmla="*/ 1379 h 1379"/>
                  <a:gd name="T10" fmla="*/ 2217 w 2533"/>
                  <a:gd name="T11" fmla="*/ 1379 h 1379"/>
                  <a:gd name="T12" fmla="*/ 2103 w 2533"/>
                  <a:gd name="T13" fmla="*/ 1379 h 1379"/>
                  <a:gd name="T14" fmla="*/ 2103 w 2533"/>
                  <a:gd name="T15" fmla="*/ 1075 h 1379"/>
                  <a:gd name="T16" fmla="*/ 2043 w 2533"/>
                  <a:gd name="T17" fmla="*/ 1015 h 1379"/>
                  <a:gd name="T18" fmla="*/ 2019 w 2533"/>
                  <a:gd name="T19" fmla="*/ 1015 h 1379"/>
                  <a:gd name="T20" fmla="*/ 1959 w 2533"/>
                  <a:gd name="T21" fmla="*/ 1075 h 1379"/>
                  <a:gd name="T22" fmla="*/ 1959 w 2533"/>
                  <a:gd name="T23" fmla="*/ 1379 h 1379"/>
                  <a:gd name="T24" fmla="*/ 1947 w 2533"/>
                  <a:gd name="T25" fmla="*/ 1379 h 1379"/>
                  <a:gd name="T26" fmla="*/ 1827 w 2533"/>
                  <a:gd name="T27" fmla="*/ 1379 h 1379"/>
                  <a:gd name="T28" fmla="*/ 1812 w 2533"/>
                  <a:gd name="T29" fmla="*/ 1379 h 1379"/>
                  <a:gd name="T30" fmla="*/ 1709 w 2533"/>
                  <a:gd name="T31" fmla="*/ 1379 h 1379"/>
                  <a:gd name="T32" fmla="*/ 1690 w 2533"/>
                  <a:gd name="T33" fmla="*/ 1379 h 1379"/>
                  <a:gd name="T34" fmla="*/ 1690 w 2533"/>
                  <a:gd name="T35" fmla="*/ 803 h 1379"/>
                  <a:gd name="T36" fmla="*/ 1266 w 2533"/>
                  <a:gd name="T37" fmla="*/ 586 h 1379"/>
                  <a:gd name="T38" fmla="*/ 843 w 2533"/>
                  <a:gd name="T39" fmla="*/ 803 h 1379"/>
                  <a:gd name="T40" fmla="*/ 843 w 2533"/>
                  <a:gd name="T41" fmla="*/ 1379 h 1379"/>
                  <a:gd name="T42" fmla="*/ 829 w 2533"/>
                  <a:gd name="T43" fmla="*/ 1379 h 1379"/>
                  <a:gd name="T44" fmla="*/ 596 w 2533"/>
                  <a:gd name="T45" fmla="*/ 1379 h 1379"/>
                  <a:gd name="T46" fmla="*/ 573 w 2533"/>
                  <a:gd name="T47" fmla="*/ 1379 h 1379"/>
                  <a:gd name="T48" fmla="*/ 573 w 2533"/>
                  <a:gd name="T49" fmla="*/ 1075 h 1379"/>
                  <a:gd name="T50" fmla="*/ 514 w 2533"/>
                  <a:gd name="T51" fmla="*/ 1015 h 1379"/>
                  <a:gd name="T52" fmla="*/ 490 w 2533"/>
                  <a:gd name="T53" fmla="*/ 1015 h 1379"/>
                  <a:gd name="T54" fmla="*/ 430 w 2533"/>
                  <a:gd name="T55" fmla="*/ 1075 h 1379"/>
                  <a:gd name="T56" fmla="*/ 430 w 2533"/>
                  <a:gd name="T57" fmla="*/ 1379 h 1379"/>
                  <a:gd name="T58" fmla="*/ 274 w 2533"/>
                  <a:gd name="T59" fmla="*/ 1379 h 1379"/>
                  <a:gd name="T60" fmla="*/ 0 w 2533"/>
                  <a:gd name="T61" fmla="*/ 1379 h 1379"/>
                  <a:gd name="T62" fmla="*/ 0 w 2533"/>
                  <a:gd name="T63" fmla="*/ 662 h 1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33" h="1379">
                    <a:moveTo>
                      <a:pt x="0" y="662"/>
                    </a:moveTo>
                    <a:cubicBezTo>
                      <a:pt x="0" y="526"/>
                      <a:pt x="161" y="197"/>
                      <a:pt x="624" y="96"/>
                    </a:cubicBezTo>
                    <a:cubicBezTo>
                      <a:pt x="1070" y="0"/>
                      <a:pt x="1609" y="25"/>
                      <a:pt x="1923" y="92"/>
                    </a:cubicBezTo>
                    <a:cubicBezTo>
                      <a:pt x="2162" y="143"/>
                      <a:pt x="2533" y="254"/>
                      <a:pt x="2533" y="702"/>
                    </a:cubicBezTo>
                    <a:cubicBezTo>
                      <a:pt x="2533" y="830"/>
                      <a:pt x="2532" y="1154"/>
                      <a:pt x="2531" y="1379"/>
                    </a:cubicBezTo>
                    <a:cubicBezTo>
                      <a:pt x="2217" y="1379"/>
                      <a:pt x="2217" y="1379"/>
                      <a:pt x="2217" y="1379"/>
                    </a:cubicBezTo>
                    <a:cubicBezTo>
                      <a:pt x="2103" y="1379"/>
                      <a:pt x="2103" y="1379"/>
                      <a:pt x="2103" y="1379"/>
                    </a:cubicBezTo>
                    <a:cubicBezTo>
                      <a:pt x="2103" y="1075"/>
                      <a:pt x="2103" y="1075"/>
                      <a:pt x="2103" y="1075"/>
                    </a:cubicBezTo>
                    <a:cubicBezTo>
                      <a:pt x="2103" y="1042"/>
                      <a:pt x="2076" y="1015"/>
                      <a:pt x="2043" y="1015"/>
                    </a:cubicBezTo>
                    <a:cubicBezTo>
                      <a:pt x="2019" y="1015"/>
                      <a:pt x="2019" y="1015"/>
                      <a:pt x="2019" y="1015"/>
                    </a:cubicBezTo>
                    <a:cubicBezTo>
                      <a:pt x="1986" y="1015"/>
                      <a:pt x="1959" y="1042"/>
                      <a:pt x="1959" y="1075"/>
                    </a:cubicBezTo>
                    <a:cubicBezTo>
                      <a:pt x="1959" y="1379"/>
                      <a:pt x="1959" y="1379"/>
                      <a:pt x="1959" y="1379"/>
                    </a:cubicBezTo>
                    <a:cubicBezTo>
                      <a:pt x="1947" y="1379"/>
                      <a:pt x="1947" y="1379"/>
                      <a:pt x="1947" y="1379"/>
                    </a:cubicBezTo>
                    <a:cubicBezTo>
                      <a:pt x="1827" y="1379"/>
                      <a:pt x="1827" y="1379"/>
                      <a:pt x="1827" y="1379"/>
                    </a:cubicBezTo>
                    <a:cubicBezTo>
                      <a:pt x="1812" y="1379"/>
                      <a:pt x="1812" y="1379"/>
                      <a:pt x="1812" y="1379"/>
                    </a:cubicBezTo>
                    <a:cubicBezTo>
                      <a:pt x="1709" y="1379"/>
                      <a:pt x="1709" y="1379"/>
                      <a:pt x="1709" y="1379"/>
                    </a:cubicBezTo>
                    <a:cubicBezTo>
                      <a:pt x="1690" y="1379"/>
                      <a:pt x="1690" y="1379"/>
                      <a:pt x="1690" y="1379"/>
                    </a:cubicBezTo>
                    <a:cubicBezTo>
                      <a:pt x="1690" y="803"/>
                      <a:pt x="1690" y="803"/>
                      <a:pt x="1690" y="803"/>
                    </a:cubicBezTo>
                    <a:cubicBezTo>
                      <a:pt x="1690" y="722"/>
                      <a:pt x="1634" y="586"/>
                      <a:pt x="1266" y="586"/>
                    </a:cubicBezTo>
                    <a:cubicBezTo>
                      <a:pt x="898" y="586"/>
                      <a:pt x="843" y="722"/>
                      <a:pt x="843" y="803"/>
                    </a:cubicBezTo>
                    <a:cubicBezTo>
                      <a:pt x="843" y="1379"/>
                      <a:pt x="843" y="1379"/>
                      <a:pt x="843" y="1379"/>
                    </a:cubicBezTo>
                    <a:cubicBezTo>
                      <a:pt x="829" y="1379"/>
                      <a:pt x="829" y="1379"/>
                      <a:pt x="829" y="1379"/>
                    </a:cubicBezTo>
                    <a:cubicBezTo>
                      <a:pt x="596" y="1379"/>
                      <a:pt x="596" y="1379"/>
                      <a:pt x="596" y="1379"/>
                    </a:cubicBezTo>
                    <a:cubicBezTo>
                      <a:pt x="573" y="1379"/>
                      <a:pt x="573" y="1379"/>
                      <a:pt x="573" y="1379"/>
                    </a:cubicBezTo>
                    <a:cubicBezTo>
                      <a:pt x="573" y="1075"/>
                      <a:pt x="573" y="1075"/>
                      <a:pt x="573" y="1075"/>
                    </a:cubicBezTo>
                    <a:cubicBezTo>
                      <a:pt x="573" y="1042"/>
                      <a:pt x="547" y="1015"/>
                      <a:pt x="514" y="1015"/>
                    </a:cubicBezTo>
                    <a:cubicBezTo>
                      <a:pt x="490" y="1015"/>
                      <a:pt x="490" y="1015"/>
                      <a:pt x="490" y="1015"/>
                    </a:cubicBezTo>
                    <a:cubicBezTo>
                      <a:pt x="457" y="1015"/>
                      <a:pt x="430" y="1042"/>
                      <a:pt x="430" y="1075"/>
                    </a:cubicBezTo>
                    <a:cubicBezTo>
                      <a:pt x="430" y="1379"/>
                      <a:pt x="430" y="1379"/>
                      <a:pt x="430" y="1379"/>
                    </a:cubicBezTo>
                    <a:cubicBezTo>
                      <a:pt x="274" y="1379"/>
                      <a:pt x="274" y="1379"/>
                      <a:pt x="274" y="1379"/>
                    </a:cubicBezTo>
                    <a:cubicBezTo>
                      <a:pt x="0" y="1379"/>
                      <a:pt x="0" y="1379"/>
                      <a:pt x="0" y="1379"/>
                    </a:cubicBezTo>
                    <a:lnTo>
                      <a:pt x="0" y="66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164" name="Freeform 295"/>
              <p:cNvSpPr>
                <a:spLocks noEditPoints="1"/>
              </p:cNvSpPr>
              <p:nvPr/>
            </p:nvSpPr>
            <p:spPr bwMode="auto">
              <a:xfrm>
                <a:off x="1716320" y="5020139"/>
                <a:ext cx="297610" cy="470944"/>
              </a:xfrm>
              <a:custGeom>
                <a:avLst/>
                <a:gdLst>
                  <a:gd name="T0" fmla="*/ 612 w 612"/>
                  <a:gd name="T1" fmla="*/ 100 h 966"/>
                  <a:gd name="T2" fmla="*/ 612 w 612"/>
                  <a:gd name="T3" fmla="*/ 868 h 966"/>
                  <a:gd name="T4" fmla="*/ 514 w 612"/>
                  <a:gd name="T5" fmla="*/ 966 h 966"/>
                  <a:gd name="T6" fmla="*/ 99 w 612"/>
                  <a:gd name="T7" fmla="*/ 966 h 966"/>
                  <a:gd name="T8" fmla="*/ 1 w 612"/>
                  <a:gd name="T9" fmla="*/ 868 h 966"/>
                  <a:gd name="T10" fmla="*/ 0 w 612"/>
                  <a:gd name="T11" fmla="*/ 100 h 966"/>
                  <a:gd name="T12" fmla="*/ 306 w 612"/>
                  <a:gd name="T13" fmla="*/ 0 h 966"/>
                  <a:gd name="T14" fmla="*/ 612 w 612"/>
                  <a:gd name="T15" fmla="*/ 100 h 966"/>
                  <a:gd name="T16" fmla="*/ 74 w 612"/>
                  <a:gd name="T17" fmla="*/ 172 h 966"/>
                  <a:gd name="T18" fmla="*/ 74 w 612"/>
                  <a:gd name="T19" fmla="*/ 776 h 966"/>
                  <a:gd name="T20" fmla="*/ 108 w 612"/>
                  <a:gd name="T21" fmla="*/ 811 h 966"/>
                  <a:gd name="T22" fmla="*/ 505 w 612"/>
                  <a:gd name="T23" fmla="*/ 810 h 966"/>
                  <a:gd name="T24" fmla="*/ 539 w 612"/>
                  <a:gd name="T25" fmla="*/ 776 h 966"/>
                  <a:gd name="T26" fmla="*/ 539 w 612"/>
                  <a:gd name="T27" fmla="*/ 172 h 966"/>
                  <a:gd name="T28" fmla="*/ 505 w 612"/>
                  <a:gd name="T29" fmla="*/ 137 h 966"/>
                  <a:gd name="T30" fmla="*/ 108 w 612"/>
                  <a:gd name="T31" fmla="*/ 137 h 966"/>
                  <a:gd name="T32" fmla="*/ 74 w 612"/>
                  <a:gd name="T33" fmla="*/ 172 h 9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2" h="966">
                    <a:moveTo>
                      <a:pt x="612" y="100"/>
                    </a:moveTo>
                    <a:cubicBezTo>
                      <a:pt x="612" y="868"/>
                      <a:pt x="612" y="868"/>
                      <a:pt x="612" y="868"/>
                    </a:cubicBezTo>
                    <a:cubicBezTo>
                      <a:pt x="612" y="921"/>
                      <a:pt x="569" y="966"/>
                      <a:pt x="514" y="966"/>
                    </a:cubicBezTo>
                    <a:cubicBezTo>
                      <a:pt x="99" y="966"/>
                      <a:pt x="99" y="966"/>
                      <a:pt x="99" y="966"/>
                    </a:cubicBezTo>
                    <a:cubicBezTo>
                      <a:pt x="44" y="966"/>
                      <a:pt x="1" y="922"/>
                      <a:pt x="1" y="868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35"/>
                      <a:pt x="138" y="1"/>
                      <a:pt x="306" y="0"/>
                    </a:cubicBezTo>
                    <a:cubicBezTo>
                      <a:pt x="475" y="0"/>
                      <a:pt x="612" y="35"/>
                      <a:pt x="612" y="100"/>
                    </a:cubicBezTo>
                    <a:moveTo>
                      <a:pt x="74" y="172"/>
                    </a:moveTo>
                    <a:cubicBezTo>
                      <a:pt x="74" y="776"/>
                      <a:pt x="74" y="776"/>
                      <a:pt x="74" y="776"/>
                    </a:cubicBezTo>
                    <a:cubicBezTo>
                      <a:pt x="74" y="795"/>
                      <a:pt x="89" y="811"/>
                      <a:pt x="108" y="811"/>
                    </a:cubicBezTo>
                    <a:cubicBezTo>
                      <a:pt x="505" y="810"/>
                      <a:pt x="505" y="810"/>
                      <a:pt x="505" y="810"/>
                    </a:cubicBezTo>
                    <a:cubicBezTo>
                      <a:pt x="524" y="810"/>
                      <a:pt x="539" y="795"/>
                      <a:pt x="539" y="776"/>
                    </a:cubicBezTo>
                    <a:cubicBezTo>
                      <a:pt x="539" y="172"/>
                      <a:pt x="539" y="172"/>
                      <a:pt x="539" y="172"/>
                    </a:cubicBezTo>
                    <a:cubicBezTo>
                      <a:pt x="539" y="153"/>
                      <a:pt x="523" y="137"/>
                      <a:pt x="505" y="137"/>
                    </a:cubicBezTo>
                    <a:cubicBezTo>
                      <a:pt x="108" y="137"/>
                      <a:pt x="108" y="137"/>
                      <a:pt x="108" y="137"/>
                    </a:cubicBezTo>
                    <a:cubicBezTo>
                      <a:pt x="89" y="137"/>
                      <a:pt x="74" y="153"/>
                      <a:pt x="74" y="172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</p:grpSp>
        <p:sp>
          <p:nvSpPr>
            <p:cNvPr id="390" name="Freeform 6"/>
            <p:cNvSpPr>
              <a:spLocks noEditPoints="1"/>
            </p:cNvSpPr>
            <p:nvPr/>
          </p:nvSpPr>
          <p:spPr bwMode="gray">
            <a:xfrm>
              <a:off x="7460374" y="2586914"/>
              <a:ext cx="270552" cy="232311"/>
            </a:xfrm>
            <a:custGeom>
              <a:avLst/>
              <a:gdLst>
                <a:gd name="T0" fmla="*/ 32 w 120"/>
                <a:gd name="T1" fmla="*/ 0 h 103"/>
                <a:gd name="T2" fmla="*/ 19 w 120"/>
                <a:gd name="T3" fmla="*/ 9 h 103"/>
                <a:gd name="T4" fmla="*/ 13 w 120"/>
                <a:gd name="T5" fmla="*/ 41 h 103"/>
                <a:gd name="T6" fmla="*/ 0 w 120"/>
                <a:gd name="T7" fmla="*/ 55 h 103"/>
                <a:gd name="T8" fmla="*/ 0 w 120"/>
                <a:gd name="T9" fmla="*/ 73 h 103"/>
                <a:gd name="T10" fmla="*/ 6 w 120"/>
                <a:gd name="T11" fmla="*/ 84 h 103"/>
                <a:gd name="T12" fmla="*/ 6 w 120"/>
                <a:gd name="T13" fmla="*/ 96 h 103"/>
                <a:gd name="T14" fmla="*/ 12 w 120"/>
                <a:gd name="T15" fmla="*/ 103 h 103"/>
                <a:gd name="T16" fmla="*/ 21 w 120"/>
                <a:gd name="T17" fmla="*/ 103 h 103"/>
                <a:gd name="T18" fmla="*/ 27 w 120"/>
                <a:gd name="T19" fmla="*/ 96 h 103"/>
                <a:gd name="T20" fmla="*/ 27 w 120"/>
                <a:gd name="T21" fmla="*/ 87 h 103"/>
                <a:gd name="T22" fmla="*/ 93 w 120"/>
                <a:gd name="T23" fmla="*/ 87 h 103"/>
                <a:gd name="T24" fmla="*/ 93 w 120"/>
                <a:gd name="T25" fmla="*/ 96 h 103"/>
                <a:gd name="T26" fmla="*/ 99 w 120"/>
                <a:gd name="T27" fmla="*/ 103 h 103"/>
                <a:gd name="T28" fmla="*/ 108 w 120"/>
                <a:gd name="T29" fmla="*/ 103 h 103"/>
                <a:gd name="T30" fmla="*/ 114 w 120"/>
                <a:gd name="T31" fmla="*/ 96 h 103"/>
                <a:gd name="T32" fmla="*/ 114 w 120"/>
                <a:gd name="T33" fmla="*/ 84 h 103"/>
                <a:gd name="T34" fmla="*/ 120 w 120"/>
                <a:gd name="T35" fmla="*/ 73 h 103"/>
                <a:gd name="T36" fmla="*/ 120 w 120"/>
                <a:gd name="T37" fmla="*/ 55 h 103"/>
                <a:gd name="T38" fmla="*/ 107 w 120"/>
                <a:gd name="T39" fmla="*/ 41 h 103"/>
                <a:gd name="T40" fmla="*/ 101 w 120"/>
                <a:gd name="T41" fmla="*/ 9 h 103"/>
                <a:gd name="T42" fmla="*/ 88 w 120"/>
                <a:gd name="T43" fmla="*/ 0 h 103"/>
                <a:gd name="T44" fmla="*/ 32 w 120"/>
                <a:gd name="T45" fmla="*/ 0 h 103"/>
                <a:gd name="T46" fmla="*/ 25 w 120"/>
                <a:gd name="T47" fmla="*/ 10 h 103"/>
                <a:gd name="T48" fmla="*/ 32 w 120"/>
                <a:gd name="T49" fmla="*/ 7 h 103"/>
                <a:gd name="T50" fmla="*/ 88 w 120"/>
                <a:gd name="T51" fmla="*/ 7 h 103"/>
                <a:gd name="T52" fmla="*/ 95 w 120"/>
                <a:gd name="T53" fmla="*/ 10 h 103"/>
                <a:gd name="T54" fmla="*/ 99 w 120"/>
                <a:gd name="T55" fmla="*/ 41 h 103"/>
                <a:gd name="T56" fmla="*/ 21 w 120"/>
                <a:gd name="T57" fmla="*/ 41 h 103"/>
                <a:gd name="T58" fmla="*/ 25 w 120"/>
                <a:gd name="T59" fmla="*/ 10 h 103"/>
                <a:gd name="T60" fmla="*/ 12 w 120"/>
                <a:gd name="T61" fmla="*/ 59 h 103"/>
                <a:gd name="T62" fmla="*/ 20 w 120"/>
                <a:gd name="T63" fmla="*/ 51 h 103"/>
                <a:gd name="T64" fmla="*/ 29 w 120"/>
                <a:gd name="T65" fmla="*/ 59 h 103"/>
                <a:gd name="T66" fmla="*/ 20 w 120"/>
                <a:gd name="T67" fmla="*/ 67 h 103"/>
                <a:gd name="T68" fmla="*/ 12 w 120"/>
                <a:gd name="T69" fmla="*/ 59 h 103"/>
                <a:gd name="T70" fmla="*/ 101 w 120"/>
                <a:gd name="T71" fmla="*/ 81 h 103"/>
                <a:gd name="T72" fmla="*/ 19 w 120"/>
                <a:gd name="T73" fmla="*/ 81 h 103"/>
                <a:gd name="T74" fmla="*/ 16 w 120"/>
                <a:gd name="T75" fmla="*/ 79 h 103"/>
                <a:gd name="T76" fmla="*/ 19 w 120"/>
                <a:gd name="T77" fmla="*/ 77 h 103"/>
                <a:gd name="T78" fmla="*/ 101 w 120"/>
                <a:gd name="T79" fmla="*/ 77 h 103"/>
                <a:gd name="T80" fmla="*/ 104 w 120"/>
                <a:gd name="T81" fmla="*/ 79 h 103"/>
                <a:gd name="T82" fmla="*/ 101 w 120"/>
                <a:gd name="T83" fmla="*/ 81 h 103"/>
                <a:gd name="T84" fmla="*/ 100 w 120"/>
                <a:gd name="T85" fmla="*/ 67 h 103"/>
                <a:gd name="T86" fmla="*/ 91 w 120"/>
                <a:gd name="T87" fmla="*/ 59 h 103"/>
                <a:gd name="T88" fmla="*/ 100 w 120"/>
                <a:gd name="T89" fmla="*/ 51 h 103"/>
                <a:gd name="T90" fmla="*/ 108 w 120"/>
                <a:gd name="T91" fmla="*/ 59 h 103"/>
                <a:gd name="T92" fmla="*/ 100 w 120"/>
                <a:gd name="T93" fmla="*/ 6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0" h="103">
                  <a:moveTo>
                    <a:pt x="32" y="0"/>
                  </a:moveTo>
                  <a:cubicBezTo>
                    <a:pt x="24" y="0"/>
                    <a:pt x="20" y="1"/>
                    <a:pt x="19" y="9"/>
                  </a:cubicBezTo>
                  <a:cubicBezTo>
                    <a:pt x="18" y="15"/>
                    <a:pt x="15" y="33"/>
                    <a:pt x="13" y="41"/>
                  </a:cubicBezTo>
                  <a:cubicBezTo>
                    <a:pt x="6" y="41"/>
                    <a:pt x="0" y="47"/>
                    <a:pt x="0" y="5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8"/>
                    <a:pt x="2" y="82"/>
                    <a:pt x="6" y="84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6" y="100"/>
                    <a:pt x="9" y="103"/>
                    <a:pt x="12" y="103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24" y="103"/>
                    <a:pt x="27" y="100"/>
                    <a:pt x="27" y="96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93" y="87"/>
                    <a:pt x="93" y="87"/>
                    <a:pt x="93" y="87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100"/>
                    <a:pt x="96" y="103"/>
                    <a:pt x="99" y="103"/>
                  </a:cubicBezTo>
                  <a:cubicBezTo>
                    <a:pt x="108" y="103"/>
                    <a:pt x="108" y="103"/>
                    <a:pt x="108" y="103"/>
                  </a:cubicBezTo>
                  <a:cubicBezTo>
                    <a:pt x="111" y="103"/>
                    <a:pt x="114" y="100"/>
                    <a:pt x="114" y="96"/>
                  </a:cubicBezTo>
                  <a:cubicBezTo>
                    <a:pt x="114" y="84"/>
                    <a:pt x="114" y="84"/>
                    <a:pt x="114" y="84"/>
                  </a:cubicBezTo>
                  <a:cubicBezTo>
                    <a:pt x="118" y="82"/>
                    <a:pt x="120" y="78"/>
                    <a:pt x="120" y="73"/>
                  </a:cubicBezTo>
                  <a:cubicBezTo>
                    <a:pt x="120" y="55"/>
                    <a:pt x="120" y="55"/>
                    <a:pt x="120" y="55"/>
                  </a:cubicBezTo>
                  <a:cubicBezTo>
                    <a:pt x="120" y="47"/>
                    <a:pt x="114" y="41"/>
                    <a:pt x="107" y="41"/>
                  </a:cubicBezTo>
                  <a:cubicBezTo>
                    <a:pt x="105" y="33"/>
                    <a:pt x="102" y="15"/>
                    <a:pt x="101" y="9"/>
                  </a:cubicBezTo>
                  <a:cubicBezTo>
                    <a:pt x="100" y="1"/>
                    <a:pt x="96" y="0"/>
                    <a:pt x="88" y="0"/>
                  </a:cubicBezTo>
                  <a:lnTo>
                    <a:pt x="32" y="0"/>
                  </a:lnTo>
                  <a:close/>
                  <a:moveTo>
                    <a:pt x="25" y="10"/>
                  </a:moveTo>
                  <a:cubicBezTo>
                    <a:pt x="26" y="7"/>
                    <a:pt x="26" y="7"/>
                    <a:pt x="32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94" y="7"/>
                    <a:pt x="94" y="7"/>
                    <a:pt x="95" y="10"/>
                  </a:cubicBezTo>
                  <a:cubicBezTo>
                    <a:pt x="95" y="15"/>
                    <a:pt x="98" y="32"/>
                    <a:pt x="99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2" y="32"/>
                    <a:pt x="25" y="15"/>
                    <a:pt x="25" y="10"/>
                  </a:cubicBezTo>
                  <a:close/>
                  <a:moveTo>
                    <a:pt x="12" y="59"/>
                  </a:moveTo>
                  <a:cubicBezTo>
                    <a:pt x="12" y="55"/>
                    <a:pt x="16" y="51"/>
                    <a:pt x="20" y="51"/>
                  </a:cubicBezTo>
                  <a:cubicBezTo>
                    <a:pt x="25" y="51"/>
                    <a:pt x="29" y="55"/>
                    <a:pt x="29" y="59"/>
                  </a:cubicBezTo>
                  <a:cubicBezTo>
                    <a:pt x="29" y="64"/>
                    <a:pt x="25" y="67"/>
                    <a:pt x="20" y="67"/>
                  </a:cubicBezTo>
                  <a:cubicBezTo>
                    <a:pt x="16" y="67"/>
                    <a:pt x="12" y="64"/>
                    <a:pt x="12" y="59"/>
                  </a:cubicBezTo>
                  <a:close/>
                  <a:moveTo>
                    <a:pt x="101" y="81"/>
                  </a:moveTo>
                  <a:cubicBezTo>
                    <a:pt x="19" y="81"/>
                    <a:pt x="19" y="81"/>
                    <a:pt x="19" y="81"/>
                  </a:cubicBezTo>
                  <a:cubicBezTo>
                    <a:pt x="17" y="81"/>
                    <a:pt x="16" y="80"/>
                    <a:pt x="16" y="79"/>
                  </a:cubicBezTo>
                  <a:cubicBezTo>
                    <a:pt x="16" y="78"/>
                    <a:pt x="17" y="77"/>
                    <a:pt x="19" y="77"/>
                  </a:cubicBezTo>
                  <a:cubicBezTo>
                    <a:pt x="101" y="77"/>
                    <a:pt x="101" y="77"/>
                    <a:pt x="101" y="77"/>
                  </a:cubicBezTo>
                  <a:cubicBezTo>
                    <a:pt x="103" y="77"/>
                    <a:pt x="104" y="78"/>
                    <a:pt x="104" y="79"/>
                  </a:cubicBezTo>
                  <a:cubicBezTo>
                    <a:pt x="104" y="80"/>
                    <a:pt x="103" y="81"/>
                    <a:pt x="101" y="81"/>
                  </a:cubicBezTo>
                  <a:close/>
                  <a:moveTo>
                    <a:pt x="100" y="67"/>
                  </a:moveTo>
                  <a:cubicBezTo>
                    <a:pt x="95" y="67"/>
                    <a:pt x="91" y="64"/>
                    <a:pt x="91" y="59"/>
                  </a:cubicBezTo>
                  <a:cubicBezTo>
                    <a:pt x="91" y="55"/>
                    <a:pt x="95" y="51"/>
                    <a:pt x="100" y="51"/>
                  </a:cubicBezTo>
                  <a:cubicBezTo>
                    <a:pt x="104" y="51"/>
                    <a:pt x="108" y="55"/>
                    <a:pt x="108" y="59"/>
                  </a:cubicBezTo>
                  <a:cubicBezTo>
                    <a:pt x="108" y="64"/>
                    <a:pt x="104" y="67"/>
                    <a:pt x="100" y="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91" name="Freeform 517"/>
            <p:cNvSpPr>
              <a:spLocks/>
            </p:cNvSpPr>
            <p:nvPr/>
          </p:nvSpPr>
          <p:spPr bwMode="auto">
            <a:xfrm>
              <a:off x="6496848" y="2569396"/>
              <a:ext cx="227916" cy="278669"/>
            </a:xfrm>
            <a:custGeom>
              <a:avLst/>
              <a:gdLst>
                <a:gd name="T0" fmla="*/ 259 w 307"/>
                <a:gd name="T1" fmla="*/ 299 h 376"/>
                <a:gd name="T2" fmla="*/ 304 w 307"/>
                <a:gd name="T3" fmla="*/ 170 h 376"/>
                <a:gd name="T4" fmla="*/ 195 w 307"/>
                <a:gd name="T5" fmla="*/ 170 h 376"/>
                <a:gd name="T6" fmla="*/ 195 w 307"/>
                <a:gd name="T7" fmla="*/ 178 h 376"/>
                <a:gd name="T8" fmla="*/ 163 w 307"/>
                <a:gd name="T9" fmla="*/ 211 h 376"/>
                <a:gd name="T10" fmla="*/ 59 w 307"/>
                <a:gd name="T11" fmla="*/ 211 h 376"/>
                <a:gd name="T12" fmla="*/ 26 w 307"/>
                <a:gd name="T13" fmla="*/ 178 h 376"/>
                <a:gd name="T14" fmla="*/ 26 w 307"/>
                <a:gd name="T15" fmla="*/ 131 h 376"/>
                <a:gd name="T16" fmla="*/ 59 w 307"/>
                <a:gd name="T17" fmla="*/ 98 h 376"/>
                <a:gd name="T18" fmla="*/ 163 w 307"/>
                <a:gd name="T19" fmla="*/ 98 h 376"/>
                <a:gd name="T20" fmla="*/ 195 w 307"/>
                <a:gd name="T21" fmla="*/ 131 h 376"/>
                <a:gd name="T22" fmla="*/ 195 w 307"/>
                <a:gd name="T23" fmla="*/ 139 h 376"/>
                <a:gd name="T24" fmla="*/ 307 w 307"/>
                <a:gd name="T25" fmla="*/ 139 h 376"/>
                <a:gd name="T26" fmla="*/ 149 w 307"/>
                <a:gd name="T27" fmla="*/ 21 h 376"/>
                <a:gd name="T28" fmla="*/ 74 w 307"/>
                <a:gd name="T29" fmla="*/ 72 h 376"/>
                <a:gd name="T30" fmla="*/ 59 w 307"/>
                <a:gd name="T31" fmla="*/ 72 h 376"/>
                <a:gd name="T32" fmla="*/ 0 w 307"/>
                <a:gd name="T33" fmla="*/ 131 h 376"/>
                <a:gd name="T34" fmla="*/ 0 w 307"/>
                <a:gd name="T35" fmla="*/ 178 h 376"/>
                <a:gd name="T36" fmla="*/ 57 w 307"/>
                <a:gd name="T37" fmla="*/ 237 h 376"/>
                <a:gd name="T38" fmla="*/ 68 w 307"/>
                <a:gd name="T39" fmla="*/ 265 h 376"/>
                <a:gd name="T40" fmla="*/ 75 w 307"/>
                <a:gd name="T41" fmla="*/ 306 h 376"/>
                <a:gd name="T42" fmla="*/ 132 w 307"/>
                <a:gd name="T43" fmla="*/ 306 h 376"/>
                <a:gd name="T44" fmla="*/ 109 w 307"/>
                <a:gd name="T45" fmla="*/ 376 h 376"/>
                <a:gd name="T46" fmla="*/ 281 w 307"/>
                <a:gd name="T47" fmla="*/ 376 h 376"/>
                <a:gd name="T48" fmla="*/ 259 w 307"/>
                <a:gd name="T49" fmla="*/ 299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7" h="376">
                  <a:moveTo>
                    <a:pt x="259" y="299"/>
                  </a:moveTo>
                  <a:cubicBezTo>
                    <a:pt x="269" y="260"/>
                    <a:pt x="294" y="217"/>
                    <a:pt x="304" y="170"/>
                  </a:cubicBezTo>
                  <a:cubicBezTo>
                    <a:pt x="195" y="170"/>
                    <a:pt x="195" y="170"/>
                    <a:pt x="195" y="170"/>
                  </a:cubicBezTo>
                  <a:cubicBezTo>
                    <a:pt x="195" y="178"/>
                    <a:pt x="195" y="178"/>
                    <a:pt x="195" y="178"/>
                  </a:cubicBezTo>
                  <a:cubicBezTo>
                    <a:pt x="195" y="196"/>
                    <a:pt x="181" y="211"/>
                    <a:pt x="163" y="211"/>
                  </a:cubicBezTo>
                  <a:cubicBezTo>
                    <a:pt x="59" y="211"/>
                    <a:pt x="59" y="211"/>
                    <a:pt x="59" y="211"/>
                  </a:cubicBezTo>
                  <a:cubicBezTo>
                    <a:pt x="41" y="211"/>
                    <a:pt x="26" y="196"/>
                    <a:pt x="26" y="178"/>
                  </a:cubicBezTo>
                  <a:cubicBezTo>
                    <a:pt x="26" y="131"/>
                    <a:pt x="26" y="131"/>
                    <a:pt x="26" y="131"/>
                  </a:cubicBezTo>
                  <a:cubicBezTo>
                    <a:pt x="26" y="113"/>
                    <a:pt x="41" y="98"/>
                    <a:pt x="59" y="98"/>
                  </a:cubicBezTo>
                  <a:cubicBezTo>
                    <a:pt x="163" y="98"/>
                    <a:pt x="163" y="98"/>
                    <a:pt x="163" y="98"/>
                  </a:cubicBezTo>
                  <a:cubicBezTo>
                    <a:pt x="181" y="98"/>
                    <a:pt x="195" y="113"/>
                    <a:pt x="195" y="131"/>
                  </a:cubicBezTo>
                  <a:cubicBezTo>
                    <a:pt x="195" y="139"/>
                    <a:pt x="195" y="139"/>
                    <a:pt x="195" y="139"/>
                  </a:cubicBezTo>
                  <a:cubicBezTo>
                    <a:pt x="307" y="139"/>
                    <a:pt x="307" y="139"/>
                    <a:pt x="307" y="139"/>
                  </a:cubicBezTo>
                  <a:cubicBezTo>
                    <a:pt x="306" y="62"/>
                    <a:pt x="234" y="0"/>
                    <a:pt x="149" y="21"/>
                  </a:cubicBezTo>
                  <a:cubicBezTo>
                    <a:pt x="113" y="30"/>
                    <a:pt x="90" y="50"/>
                    <a:pt x="74" y="7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26" y="72"/>
                    <a:pt x="0" y="98"/>
                    <a:pt x="0" y="131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210"/>
                    <a:pt x="25" y="236"/>
                    <a:pt x="57" y="237"/>
                  </a:cubicBezTo>
                  <a:cubicBezTo>
                    <a:pt x="60" y="243"/>
                    <a:pt x="65" y="253"/>
                    <a:pt x="68" y="265"/>
                  </a:cubicBezTo>
                  <a:cubicBezTo>
                    <a:pt x="71" y="280"/>
                    <a:pt x="69" y="302"/>
                    <a:pt x="75" y="306"/>
                  </a:cubicBezTo>
                  <a:cubicBezTo>
                    <a:pt x="92" y="314"/>
                    <a:pt x="123" y="296"/>
                    <a:pt x="132" y="306"/>
                  </a:cubicBezTo>
                  <a:cubicBezTo>
                    <a:pt x="140" y="316"/>
                    <a:pt x="109" y="376"/>
                    <a:pt x="109" y="376"/>
                  </a:cubicBezTo>
                  <a:cubicBezTo>
                    <a:pt x="109" y="376"/>
                    <a:pt x="280" y="376"/>
                    <a:pt x="281" y="376"/>
                  </a:cubicBezTo>
                  <a:cubicBezTo>
                    <a:pt x="281" y="376"/>
                    <a:pt x="249" y="340"/>
                    <a:pt x="259" y="2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395" name="グループ化 394"/>
            <p:cNvGrpSpPr/>
            <p:nvPr/>
          </p:nvGrpSpPr>
          <p:grpSpPr>
            <a:xfrm>
              <a:off x="5504519" y="2606054"/>
              <a:ext cx="295121" cy="199303"/>
              <a:chOff x="7229192" y="4177558"/>
              <a:chExt cx="488951" cy="330201"/>
            </a:xfrm>
            <a:solidFill>
              <a:schemeClr val="bg1"/>
            </a:solidFill>
          </p:grpSpPr>
          <p:sp>
            <p:nvSpPr>
              <p:cNvPr id="396" name="Freeform 732"/>
              <p:cNvSpPr>
                <a:spLocks/>
              </p:cNvSpPr>
              <p:nvPr/>
            </p:nvSpPr>
            <p:spPr bwMode="auto">
              <a:xfrm>
                <a:off x="7416517" y="4177558"/>
                <a:ext cx="301625" cy="247650"/>
              </a:xfrm>
              <a:custGeom>
                <a:avLst/>
                <a:gdLst>
                  <a:gd name="T0" fmla="*/ 106 w 120"/>
                  <a:gd name="T1" fmla="*/ 0 h 98"/>
                  <a:gd name="T2" fmla="*/ 15 w 120"/>
                  <a:gd name="T3" fmla="*/ 0 h 98"/>
                  <a:gd name="T4" fmla="*/ 0 w 120"/>
                  <a:gd name="T5" fmla="*/ 14 h 98"/>
                  <a:gd name="T6" fmla="*/ 0 w 120"/>
                  <a:gd name="T7" fmla="*/ 18 h 98"/>
                  <a:gd name="T8" fmla="*/ 12 w 120"/>
                  <a:gd name="T9" fmla="*/ 33 h 98"/>
                  <a:gd name="T10" fmla="*/ 12 w 120"/>
                  <a:gd name="T11" fmla="*/ 14 h 98"/>
                  <a:gd name="T12" fmla="*/ 15 w 120"/>
                  <a:gd name="T13" fmla="*/ 12 h 98"/>
                  <a:gd name="T14" fmla="*/ 106 w 120"/>
                  <a:gd name="T15" fmla="*/ 12 h 98"/>
                  <a:gd name="T16" fmla="*/ 108 w 120"/>
                  <a:gd name="T17" fmla="*/ 14 h 98"/>
                  <a:gd name="T18" fmla="*/ 108 w 120"/>
                  <a:gd name="T19" fmla="*/ 83 h 98"/>
                  <a:gd name="T20" fmla="*/ 106 w 120"/>
                  <a:gd name="T21" fmla="*/ 86 h 98"/>
                  <a:gd name="T22" fmla="*/ 41 w 120"/>
                  <a:gd name="T23" fmla="*/ 86 h 98"/>
                  <a:gd name="T24" fmla="*/ 46 w 120"/>
                  <a:gd name="T25" fmla="*/ 98 h 98"/>
                  <a:gd name="T26" fmla="*/ 106 w 120"/>
                  <a:gd name="T27" fmla="*/ 98 h 98"/>
                  <a:gd name="T28" fmla="*/ 120 w 120"/>
                  <a:gd name="T29" fmla="*/ 83 h 98"/>
                  <a:gd name="T30" fmla="*/ 120 w 120"/>
                  <a:gd name="T31" fmla="*/ 14 h 98"/>
                  <a:gd name="T32" fmla="*/ 106 w 120"/>
                  <a:gd name="T3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0" h="98">
                    <a:moveTo>
                      <a:pt x="106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6"/>
                      <a:pt x="0" y="14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6" y="22"/>
                      <a:pt x="10" y="27"/>
                      <a:pt x="12" y="33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3"/>
                      <a:pt x="13" y="12"/>
                      <a:pt x="15" y="12"/>
                    </a:cubicBezTo>
                    <a:cubicBezTo>
                      <a:pt x="106" y="12"/>
                      <a:pt x="106" y="12"/>
                      <a:pt x="106" y="12"/>
                    </a:cubicBezTo>
                    <a:cubicBezTo>
                      <a:pt x="107" y="12"/>
                      <a:pt x="108" y="13"/>
                      <a:pt x="108" y="14"/>
                    </a:cubicBezTo>
                    <a:cubicBezTo>
                      <a:pt x="108" y="83"/>
                      <a:pt x="108" y="83"/>
                      <a:pt x="108" y="83"/>
                    </a:cubicBezTo>
                    <a:cubicBezTo>
                      <a:pt x="108" y="85"/>
                      <a:pt x="107" y="86"/>
                      <a:pt x="106" y="86"/>
                    </a:cubicBezTo>
                    <a:cubicBezTo>
                      <a:pt x="41" y="86"/>
                      <a:pt x="41" y="86"/>
                      <a:pt x="41" y="86"/>
                    </a:cubicBezTo>
                    <a:cubicBezTo>
                      <a:pt x="43" y="89"/>
                      <a:pt x="45" y="93"/>
                      <a:pt x="46" y="98"/>
                    </a:cubicBezTo>
                    <a:cubicBezTo>
                      <a:pt x="106" y="98"/>
                      <a:pt x="106" y="98"/>
                      <a:pt x="106" y="98"/>
                    </a:cubicBezTo>
                    <a:cubicBezTo>
                      <a:pt x="114" y="98"/>
                      <a:pt x="120" y="91"/>
                      <a:pt x="120" y="83"/>
                    </a:cubicBezTo>
                    <a:cubicBezTo>
                      <a:pt x="120" y="14"/>
                      <a:pt x="120" y="14"/>
                      <a:pt x="120" y="14"/>
                    </a:cubicBezTo>
                    <a:cubicBezTo>
                      <a:pt x="120" y="6"/>
                      <a:pt x="114" y="0"/>
                      <a:pt x="106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397" name="Freeform 733"/>
              <p:cNvSpPr>
                <a:spLocks/>
              </p:cNvSpPr>
              <p:nvPr/>
            </p:nvSpPr>
            <p:spPr bwMode="auto">
              <a:xfrm>
                <a:off x="7535580" y="4439496"/>
                <a:ext cx="182563" cy="68263"/>
              </a:xfrm>
              <a:custGeom>
                <a:avLst/>
                <a:gdLst>
                  <a:gd name="T0" fmla="*/ 25 w 73"/>
                  <a:gd name="T1" fmla="*/ 20 h 27"/>
                  <a:gd name="T2" fmla="*/ 2 w 73"/>
                  <a:gd name="T3" fmla="*/ 20 h 27"/>
                  <a:gd name="T4" fmla="*/ 0 w 73"/>
                  <a:gd name="T5" fmla="*/ 20 h 27"/>
                  <a:gd name="T6" fmla="*/ 0 w 73"/>
                  <a:gd name="T7" fmla="*/ 27 h 27"/>
                  <a:gd name="T8" fmla="*/ 69 w 73"/>
                  <a:gd name="T9" fmla="*/ 27 h 27"/>
                  <a:gd name="T10" fmla="*/ 73 w 73"/>
                  <a:gd name="T11" fmla="*/ 18 h 27"/>
                  <a:gd name="T12" fmla="*/ 73 w 73"/>
                  <a:gd name="T13" fmla="*/ 11 h 27"/>
                  <a:gd name="T14" fmla="*/ 63 w 73"/>
                  <a:gd name="T15" fmla="*/ 0 h 27"/>
                  <a:gd name="T16" fmla="*/ 0 w 73"/>
                  <a:gd name="T17" fmla="*/ 0 h 27"/>
                  <a:gd name="T18" fmla="*/ 0 w 73"/>
                  <a:gd name="T19" fmla="*/ 1 h 27"/>
                  <a:gd name="T20" fmla="*/ 0 w 73"/>
                  <a:gd name="T21" fmla="*/ 12 h 27"/>
                  <a:gd name="T22" fmla="*/ 2 w 73"/>
                  <a:gd name="T23" fmla="*/ 12 h 27"/>
                  <a:gd name="T24" fmla="*/ 25 w 73"/>
                  <a:gd name="T25" fmla="*/ 12 h 27"/>
                  <a:gd name="T26" fmla="*/ 30 w 73"/>
                  <a:gd name="T27" fmla="*/ 15 h 27"/>
                  <a:gd name="T28" fmla="*/ 30 w 73"/>
                  <a:gd name="T29" fmla="*/ 17 h 27"/>
                  <a:gd name="T30" fmla="*/ 25 w 73"/>
                  <a:gd name="T31" fmla="*/ 2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3" h="27">
                    <a:moveTo>
                      <a:pt x="25" y="20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1" y="20"/>
                      <a:pt x="1" y="20"/>
                      <a:pt x="0" y="20"/>
                    </a:cubicBezTo>
                    <a:cubicBezTo>
                      <a:pt x="0" y="22"/>
                      <a:pt x="0" y="25"/>
                      <a:pt x="0" y="27"/>
                    </a:cubicBezTo>
                    <a:cubicBezTo>
                      <a:pt x="69" y="27"/>
                      <a:pt x="69" y="27"/>
                      <a:pt x="69" y="27"/>
                    </a:cubicBezTo>
                    <a:cubicBezTo>
                      <a:pt x="72" y="25"/>
                      <a:pt x="73" y="22"/>
                      <a:pt x="73" y="18"/>
                    </a:cubicBezTo>
                    <a:cubicBezTo>
                      <a:pt x="73" y="11"/>
                      <a:pt x="73" y="11"/>
                      <a:pt x="73" y="11"/>
                    </a:cubicBezTo>
                    <a:cubicBezTo>
                      <a:pt x="73" y="5"/>
                      <a:pt x="68" y="0"/>
                      <a:pt x="6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" y="12"/>
                      <a:pt x="1" y="12"/>
                      <a:pt x="2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8" y="12"/>
                      <a:pt x="30" y="13"/>
                      <a:pt x="30" y="15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0" y="19"/>
                      <a:pt x="28" y="20"/>
                      <a:pt x="25" y="2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398" name="Freeform 734"/>
              <p:cNvSpPr>
                <a:spLocks/>
              </p:cNvSpPr>
              <p:nvPr/>
            </p:nvSpPr>
            <p:spPr bwMode="auto">
              <a:xfrm>
                <a:off x="7319680" y="4225183"/>
                <a:ext cx="120650" cy="120650"/>
              </a:xfrm>
              <a:custGeom>
                <a:avLst/>
                <a:gdLst>
                  <a:gd name="T0" fmla="*/ 41 w 48"/>
                  <a:gd name="T1" fmla="*/ 7 h 48"/>
                  <a:gd name="T2" fmla="*/ 24 w 48"/>
                  <a:gd name="T3" fmla="*/ 0 h 48"/>
                  <a:gd name="T4" fmla="*/ 7 w 48"/>
                  <a:gd name="T5" fmla="*/ 7 h 48"/>
                  <a:gd name="T6" fmla="*/ 0 w 48"/>
                  <a:gd name="T7" fmla="*/ 24 h 48"/>
                  <a:gd name="T8" fmla="*/ 7 w 48"/>
                  <a:gd name="T9" fmla="*/ 41 h 48"/>
                  <a:gd name="T10" fmla="*/ 24 w 48"/>
                  <a:gd name="T11" fmla="*/ 48 h 48"/>
                  <a:gd name="T12" fmla="*/ 41 w 48"/>
                  <a:gd name="T13" fmla="*/ 41 h 48"/>
                  <a:gd name="T14" fmla="*/ 48 w 48"/>
                  <a:gd name="T15" fmla="*/ 24 h 48"/>
                  <a:gd name="T16" fmla="*/ 41 w 48"/>
                  <a:gd name="T17" fmla="*/ 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8">
                    <a:moveTo>
                      <a:pt x="41" y="7"/>
                    </a:moveTo>
                    <a:cubicBezTo>
                      <a:pt x="37" y="3"/>
                      <a:pt x="31" y="0"/>
                      <a:pt x="24" y="0"/>
                    </a:cubicBezTo>
                    <a:cubicBezTo>
                      <a:pt x="17" y="0"/>
                      <a:pt x="11" y="3"/>
                      <a:pt x="7" y="7"/>
                    </a:cubicBezTo>
                    <a:cubicBezTo>
                      <a:pt x="3" y="11"/>
                      <a:pt x="0" y="17"/>
                      <a:pt x="0" y="24"/>
                    </a:cubicBezTo>
                    <a:cubicBezTo>
                      <a:pt x="0" y="31"/>
                      <a:pt x="3" y="37"/>
                      <a:pt x="7" y="41"/>
                    </a:cubicBezTo>
                    <a:cubicBezTo>
                      <a:pt x="11" y="45"/>
                      <a:pt x="17" y="48"/>
                      <a:pt x="24" y="48"/>
                    </a:cubicBezTo>
                    <a:cubicBezTo>
                      <a:pt x="31" y="48"/>
                      <a:pt x="37" y="45"/>
                      <a:pt x="41" y="41"/>
                    </a:cubicBezTo>
                    <a:cubicBezTo>
                      <a:pt x="45" y="37"/>
                      <a:pt x="48" y="31"/>
                      <a:pt x="48" y="24"/>
                    </a:cubicBezTo>
                    <a:cubicBezTo>
                      <a:pt x="48" y="17"/>
                      <a:pt x="45" y="11"/>
                      <a:pt x="41" y="7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399" name="Freeform 735"/>
              <p:cNvSpPr>
                <a:spLocks/>
              </p:cNvSpPr>
              <p:nvPr/>
            </p:nvSpPr>
            <p:spPr bwMode="auto">
              <a:xfrm>
                <a:off x="7229192" y="4363296"/>
                <a:ext cx="295275" cy="144463"/>
              </a:xfrm>
              <a:custGeom>
                <a:avLst/>
                <a:gdLst>
                  <a:gd name="T0" fmla="*/ 118 w 118"/>
                  <a:gd name="T1" fmla="*/ 57 h 57"/>
                  <a:gd name="T2" fmla="*/ 118 w 118"/>
                  <a:gd name="T3" fmla="*/ 31 h 57"/>
                  <a:gd name="T4" fmla="*/ 90 w 118"/>
                  <a:gd name="T5" fmla="*/ 3 h 57"/>
                  <a:gd name="T6" fmla="*/ 60 w 118"/>
                  <a:gd name="T7" fmla="*/ 0 h 57"/>
                  <a:gd name="T8" fmla="*/ 29 w 118"/>
                  <a:gd name="T9" fmla="*/ 3 h 57"/>
                  <a:gd name="T10" fmla="*/ 0 w 118"/>
                  <a:gd name="T11" fmla="*/ 29 h 57"/>
                  <a:gd name="T12" fmla="*/ 0 w 118"/>
                  <a:gd name="T13" fmla="*/ 57 h 57"/>
                  <a:gd name="T14" fmla="*/ 21 w 118"/>
                  <a:gd name="T15" fmla="*/ 57 h 57"/>
                  <a:gd name="T16" fmla="*/ 21 w 118"/>
                  <a:gd name="T17" fmla="*/ 44 h 57"/>
                  <a:gd name="T18" fmla="*/ 27 w 118"/>
                  <a:gd name="T19" fmla="*/ 44 h 57"/>
                  <a:gd name="T20" fmla="*/ 27 w 118"/>
                  <a:gd name="T21" fmla="*/ 57 h 57"/>
                  <a:gd name="T22" fmla="*/ 91 w 118"/>
                  <a:gd name="T23" fmla="*/ 57 h 57"/>
                  <a:gd name="T24" fmla="*/ 91 w 118"/>
                  <a:gd name="T25" fmla="*/ 45 h 57"/>
                  <a:gd name="T26" fmla="*/ 98 w 118"/>
                  <a:gd name="T27" fmla="*/ 45 h 57"/>
                  <a:gd name="T28" fmla="*/ 98 w 118"/>
                  <a:gd name="T29" fmla="*/ 57 h 57"/>
                  <a:gd name="T30" fmla="*/ 118 w 118"/>
                  <a:gd name="T31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8" h="57">
                    <a:moveTo>
                      <a:pt x="118" y="57"/>
                    </a:moveTo>
                    <a:cubicBezTo>
                      <a:pt x="118" y="47"/>
                      <a:pt x="118" y="37"/>
                      <a:pt x="118" y="31"/>
                    </a:cubicBezTo>
                    <a:cubicBezTo>
                      <a:pt x="118" y="10"/>
                      <a:pt x="101" y="5"/>
                      <a:pt x="90" y="3"/>
                    </a:cubicBezTo>
                    <a:cubicBezTo>
                      <a:pt x="82" y="1"/>
                      <a:pt x="71" y="0"/>
                      <a:pt x="60" y="0"/>
                    </a:cubicBezTo>
                    <a:cubicBezTo>
                      <a:pt x="50" y="0"/>
                      <a:pt x="39" y="1"/>
                      <a:pt x="29" y="3"/>
                    </a:cubicBezTo>
                    <a:cubicBezTo>
                      <a:pt x="8" y="7"/>
                      <a:pt x="0" y="23"/>
                      <a:pt x="0" y="29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21" y="44"/>
                      <a:pt x="21" y="44"/>
                      <a:pt x="21" y="44"/>
                    </a:cubicBezTo>
                    <a:cubicBezTo>
                      <a:pt x="27" y="44"/>
                      <a:pt x="27" y="44"/>
                      <a:pt x="27" y="44"/>
                    </a:cubicBezTo>
                    <a:cubicBezTo>
                      <a:pt x="27" y="57"/>
                      <a:pt x="27" y="57"/>
                      <a:pt x="27" y="57"/>
                    </a:cubicBezTo>
                    <a:cubicBezTo>
                      <a:pt x="91" y="57"/>
                      <a:pt x="91" y="57"/>
                      <a:pt x="91" y="57"/>
                    </a:cubicBezTo>
                    <a:cubicBezTo>
                      <a:pt x="91" y="45"/>
                      <a:pt x="91" y="45"/>
                      <a:pt x="91" y="45"/>
                    </a:cubicBezTo>
                    <a:cubicBezTo>
                      <a:pt x="98" y="45"/>
                      <a:pt x="98" y="45"/>
                      <a:pt x="98" y="45"/>
                    </a:cubicBezTo>
                    <a:cubicBezTo>
                      <a:pt x="98" y="57"/>
                      <a:pt x="98" y="57"/>
                      <a:pt x="98" y="57"/>
                    </a:cubicBezTo>
                    <a:lnTo>
                      <a:pt x="118" y="5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</p:grpSp>
        <p:sp>
          <p:nvSpPr>
            <p:cNvPr id="400" name="Freeform 6"/>
            <p:cNvSpPr>
              <a:spLocks noEditPoints="1"/>
            </p:cNvSpPr>
            <p:nvPr/>
          </p:nvSpPr>
          <p:spPr bwMode="gray">
            <a:xfrm>
              <a:off x="6016737" y="2582619"/>
              <a:ext cx="270552" cy="232311"/>
            </a:xfrm>
            <a:custGeom>
              <a:avLst/>
              <a:gdLst>
                <a:gd name="T0" fmla="*/ 32 w 120"/>
                <a:gd name="T1" fmla="*/ 0 h 103"/>
                <a:gd name="T2" fmla="*/ 19 w 120"/>
                <a:gd name="T3" fmla="*/ 9 h 103"/>
                <a:gd name="T4" fmla="*/ 13 w 120"/>
                <a:gd name="T5" fmla="*/ 41 h 103"/>
                <a:gd name="T6" fmla="*/ 0 w 120"/>
                <a:gd name="T7" fmla="*/ 55 h 103"/>
                <a:gd name="T8" fmla="*/ 0 w 120"/>
                <a:gd name="T9" fmla="*/ 73 h 103"/>
                <a:gd name="T10" fmla="*/ 6 w 120"/>
                <a:gd name="T11" fmla="*/ 84 h 103"/>
                <a:gd name="T12" fmla="*/ 6 w 120"/>
                <a:gd name="T13" fmla="*/ 96 h 103"/>
                <a:gd name="T14" fmla="*/ 12 w 120"/>
                <a:gd name="T15" fmla="*/ 103 h 103"/>
                <a:gd name="T16" fmla="*/ 21 w 120"/>
                <a:gd name="T17" fmla="*/ 103 h 103"/>
                <a:gd name="T18" fmla="*/ 27 w 120"/>
                <a:gd name="T19" fmla="*/ 96 h 103"/>
                <a:gd name="T20" fmla="*/ 27 w 120"/>
                <a:gd name="T21" fmla="*/ 87 h 103"/>
                <a:gd name="T22" fmla="*/ 93 w 120"/>
                <a:gd name="T23" fmla="*/ 87 h 103"/>
                <a:gd name="T24" fmla="*/ 93 w 120"/>
                <a:gd name="T25" fmla="*/ 96 h 103"/>
                <a:gd name="T26" fmla="*/ 99 w 120"/>
                <a:gd name="T27" fmla="*/ 103 h 103"/>
                <a:gd name="T28" fmla="*/ 108 w 120"/>
                <a:gd name="T29" fmla="*/ 103 h 103"/>
                <a:gd name="T30" fmla="*/ 114 w 120"/>
                <a:gd name="T31" fmla="*/ 96 h 103"/>
                <a:gd name="T32" fmla="*/ 114 w 120"/>
                <a:gd name="T33" fmla="*/ 84 h 103"/>
                <a:gd name="T34" fmla="*/ 120 w 120"/>
                <a:gd name="T35" fmla="*/ 73 h 103"/>
                <a:gd name="T36" fmla="*/ 120 w 120"/>
                <a:gd name="T37" fmla="*/ 55 h 103"/>
                <a:gd name="T38" fmla="*/ 107 w 120"/>
                <a:gd name="T39" fmla="*/ 41 h 103"/>
                <a:gd name="T40" fmla="*/ 101 w 120"/>
                <a:gd name="T41" fmla="*/ 9 h 103"/>
                <a:gd name="T42" fmla="*/ 88 w 120"/>
                <a:gd name="T43" fmla="*/ 0 h 103"/>
                <a:gd name="T44" fmla="*/ 32 w 120"/>
                <a:gd name="T45" fmla="*/ 0 h 103"/>
                <a:gd name="T46" fmla="*/ 25 w 120"/>
                <a:gd name="T47" fmla="*/ 10 h 103"/>
                <a:gd name="T48" fmla="*/ 32 w 120"/>
                <a:gd name="T49" fmla="*/ 7 h 103"/>
                <a:gd name="T50" fmla="*/ 88 w 120"/>
                <a:gd name="T51" fmla="*/ 7 h 103"/>
                <a:gd name="T52" fmla="*/ 95 w 120"/>
                <a:gd name="T53" fmla="*/ 10 h 103"/>
                <a:gd name="T54" fmla="*/ 99 w 120"/>
                <a:gd name="T55" fmla="*/ 41 h 103"/>
                <a:gd name="T56" fmla="*/ 21 w 120"/>
                <a:gd name="T57" fmla="*/ 41 h 103"/>
                <a:gd name="T58" fmla="*/ 25 w 120"/>
                <a:gd name="T59" fmla="*/ 10 h 103"/>
                <a:gd name="T60" fmla="*/ 12 w 120"/>
                <a:gd name="T61" fmla="*/ 59 h 103"/>
                <a:gd name="T62" fmla="*/ 20 w 120"/>
                <a:gd name="T63" fmla="*/ 51 h 103"/>
                <a:gd name="T64" fmla="*/ 29 w 120"/>
                <a:gd name="T65" fmla="*/ 59 h 103"/>
                <a:gd name="T66" fmla="*/ 20 w 120"/>
                <a:gd name="T67" fmla="*/ 67 h 103"/>
                <a:gd name="T68" fmla="*/ 12 w 120"/>
                <a:gd name="T69" fmla="*/ 59 h 103"/>
                <a:gd name="T70" fmla="*/ 101 w 120"/>
                <a:gd name="T71" fmla="*/ 81 h 103"/>
                <a:gd name="T72" fmla="*/ 19 w 120"/>
                <a:gd name="T73" fmla="*/ 81 h 103"/>
                <a:gd name="T74" fmla="*/ 16 w 120"/>
                <a:gd name="T75" fmla="*/ 79 h 103"/>
                <a:gd name="T76" fmla="*/ 19 w 120"/>
                <a:gd name="T77" fmla="*/ 77 h 103"/>
                <a:gd name="T78" fmla="*/ 101 w 120"/>
                <a:gd name="T79" fmla="*/ 77 h 103"/>
                <a:gd name="T80" fmla="*/ 104 w 120"/>
                <a:gd name="T81" fmla="*/ 79 h 103"/>
                <a:gd name="T82" fmla="*/ 101 w 120"/>
                <a:gd name="T83" fmla="*/ 81 h 103"/>
                <a:gd name="T84" fmla="*/ 100 w 120"/>
                <a:gd name="T85" fmla="*/ 67 h 103"/>
                <a:gd name="T86" fmla="*/ 91 w 120"/>
                <a:gd name="T87" fmla="*/ 59 h 103"/>
                <a:gd name="T88" fmla="*/ 100 w 120"/>
                <a:gd name="T89" fmla="*/ 51 h 103"/>
                <a:gd name="T90" fmla="*/ 108 w 120"/>
                <a:gd name="T91" fmla="*/ 59 h 103"/>
                <a:gd name="T92" fmla="*/ 100 w 120"/>
                <a:gd name="T93" fmla="*/ 6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0" h="103">
                  <a:moveTo>
                    <a:pt x="32" y="0"/>
                  </a:moveTo>
                  <a:cubicBezTo>
                    <a:pt x="24" y="0"/>
                    <a:pt x="20" y="1"/>
                    <a:pt x="19" y="9"/>
                  </a:cubicBezTo>
                  <a:cubicBezTo>
                    <a:pt x="18" y="15"/>
                    <a:pt x="15" y="33"/>
                    <a:pt x="13" y="41"/>
                  </a:cubicBezTo>
                  <a:cubicBezTo>
                    <a:pt x="6" y="41"/>
                    <a:pt x="0" y="47"/>
                    <a:pt x="0" y="5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8"/>
                    <a:pt x="2" y="82"/>
                    <a:pt x="6" y="84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6" y="100"/>
                    <a:pt x="9" y="103"/>
                    <a:pt x="12" y="103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24" y="103"/>
                    <a:pt x="27" y="100"/>
                    <a:pt x="27" y="96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93" y="87"/>
                    <a:pt x="93" y="87"/>
                    <a:pt x="93" y="87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100"/>
                    <a:pt x="96" y="103"/>
                    <a:pt x="99" y="103"/>
                  </a:cubicBezTo>
                  <a:cubicBezTo>
                    <a:pt x="108" y="103"/>
                    <a:pt x="108" y="103"/>
                    <a:pt x="108" y="103"/>
                  </a:cubicBezTo>
                  <a:cubicBezTo>
                    <a:pt x="111" y="103"/>
                    <a:pt x="114" y="100"/>
                    <a:pt x="114" y="96"/>
                  </a:cubicBezTo>
                  <a:cubicBezTo>
                    <a:pt x="114" y="84"/>
                    <a:pt x="114" y="84"/>
                    <a:pt x="114" y="84"/>
                  </a:cubicBezTo>
                  <a:cubicBezTo>
                    <a:pt x="118" y="82"/>
                    <a:pt x="120" y="78"/>
                    <a:pt x="120" y="73"/>
                  </a:cubicBezTo>
                  <a:cubicBezTo>
                    <a:pt x="120" y="55"/>
                    <a:pt x="120" y="55"/>
                    <a:pt x="120" y="55"/>
                  </a:cubicBezTo>
                  <a:cubicBezTo>
                    <a:pt x="120" y="47"/>
                    <a:pt x="114" y="41"/>
                    <a:pt x="107" y="41"/>
                  </a:cubicBezTo>
                  <a:cubicBezTo>
                    <a:pt x="105" y="33"/>
                    <a:pt x="102" y="15"/>
                    <a:pt x="101" y="9"/>
                  </a:cubicBezTo>
                  <a:cubicBezTo>
                    <a:pt x="100" y="1"/>
                    <a:pt x="96" y="0"/>
                    <a:pt x="88" y="0"/>
                  </a:cubicBezTo>
                  <a:lnTo>
                    <a:pt x="32" y="0"/>
                  </a:lnTo>
                  <a:close/>
                  <a:moveTo>
                    <a:pt x="25" y="10"/>
                  </a:moveTo>
                  <a:cubicBezTo>
                    <a:pt x="26" y="7"/>
                    <a:pt x="26" y="7"/>
                    <a:pt x="32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94" y="7"/>
                    <a:pt x="94" y="7"/>
                    <a:pt x="95" y="10"/>
                  </a:cubicBezTo>
                  <a:cubicBezTo>
                    <a:pt x="95" y="15"/>
                    <a:pt x="98" y="32"/>
                    <a:pt x="99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2" y="32"/>
                    <a:pt x="25" y="15"/>
                    <a:pt x="25" y="10"/>
                  </a:cubicBezTo>
                  <a:close/>
                  <a:moveTo>
                    <a:pt x="12" y="59"/>
                  </a:moveTo>
                  <a:cubicBezTo>
                    <a:pt x="12" y="55"/>
                    <a:pt x="16" y="51"/>
                    <a:pt x="20" y="51"/>
                  </a:cubicBezTo>
                  <a:cubicBezTo>
                    <a:pt x="25" y="51"/>
                    <a:pt x="29" y="55"/>
                    <a:pt x="29" y="59"/>
                  </a:cubicBezTo>
                  <a:cubicBezTo>
                    <a:pt x="29" y="64"/>
                    <a:pt x="25" y="67"/>
                    <a:pt x="20" y="67"/>
                  </a:cubicBezTo>
                  <a:cubicBezTo>
                    <a:pt x="16" y="67"/>
                    <a:pt x="12" y="64"/>
                    <a:pt x="12" y="59"/>
                  </a:cubicBezTo>
                  <a:close/>
                  <a:moveTo>
                    <a:pt x="101" y="81"/>
                  </a:moveTo>
                  <a:cubicBezTo>
                    <a:pt x="19" y="81"/>
                    <a:pt x="19" y="81"/>
                    <a:pt x="19" y="81"/>
                  </a:cubicBezTo>
                  <a:cubicBezTo>
                    <a:pt x="17" y="81"/>
                    <a:pt x="16" y="80"/>
                    <a:pt x="16" y="79"/>
                  </a:cubicBezTo>
                  <a:cubicBezTo>
                    <a:pt x="16" y="78"/>
                    <a:pt x="17" y="77"/>
                    <a:pt x="19" y="77"/>
                  </a:cubicBezTo>
                  <a:cubicBezTo>
                    <a:pt x="101" y="77"/>
                    <a:pt x="101" y="77"/>
                    <a:pt x="101" y="77"/>
                  </a:cubicBezTo>
                  <a:cubicBezTo>
                    <a:pt x="103" y="77"/>
                    <a:pt x="104" y="78"/>
                    <a:pt x="104" y="79"/>
                  </a:cubicBezTo>
                  <a:cubicBezTo>
                    <a:pt x="104" y="80"/>
                    <a:pt x="103" y="81"/>
                    <a:pt x="101" y="81"/>
                  </a:cubicBezTo>
                  <a:close/>
                  <a:moveTo>
                    <a:pt x="100" y="67"/>
                  </a:moveTo>
                  <a:cubicBezTo>
                    <a:pt x="95" y="67"/>
                    <a:pt x="91" y="64"/>
                    <a:pt x="91" y="59"/>
                  </a:cubicBezTo>
                  <a:cubicBezTo>
                    <a:pt x="91" y="55"/>
                    <a:pt x="95" y="51"/>
                    <a:pt x="100" y="51"/>
                  </a:cubicBezTo>
                  <a:cubicBezTo>
                    <a:pt x="104" y="51"/>
                    <a:pt x="108" y="55"/>
                    <a:pt x="108" y="59"/>
                  </a:cubicBezTo>
                  <a:cubicBezTo>
                    <a:pt x="108" y="64"/>
                    <a:pt x="104" y="67"/>
                    <a:pt x="100" y="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404" name="テキスト ボックス 403"/>
          <p:cNvSpPr txBox="1"/>
          <p:nvPr/>
        </p:nvSpPr>
        <p:spPr>
          <a:xfrm>
            <a:off x="5569240" y="3625156"/>
            <a:ext cx="556563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ja-JP"/>
            </a:defPPr>
            <a:lvl1pPr>
              <a:defRPr sz="1100" b="1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r>
              <a:rPr lang="en-US" altLang="ja-JP" sz="1000" dirty="0"/>
              <a:t>From</a:t>
            </a:r>
          </a:p>
          <a:p>
            <a:r>
              <a:rPr lang="en-US" altLang="ja-JP" sz="1000" dirty="0"/>
              <a:t>PDCA</a:t>
            </a:r>
          </a:p>
        </p:txBody>
      </p:sp>
      <p:sp>
        <p:nvSpPr>
          <p:cNvPr id="406" name="テキスト ボックス 405"/>
          <p:cNvSpPr txBox="1"/>
          <p:nvPr/>
        </p:nvSpPr>
        <p:spPr>
          <a:xfrm>
            <a:off x="6888054" y="4735010"/>
            <a:ext cx="2092528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>
              <a:defRPr sz="1100" b="1">
                <a:solidFill>
                  <a:srgbClr val="C80202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r>
              <a:rPr lang="en-US" altLang="ja-JP" sz="1050" dirty="0"/>
              <a:t>Service-Oriented cycle</a:t>
            </a:r>
          </a:p>
        </p:txBody>
      </p:sp>
      <p:sp>
        <p:nvSpPr>
          <p:cNvPr id="416" name="テキスト ボックス 290"/>
          <p:cNvSpPr txBox="1">
            <a:spLocks noChangeArrowheads="1"/>
          </p:cNvSpPr>
          <p:nvPr/>
        </p:nvSpPr>
        <p:spPr bwMode="auto">
          <a:xfrm>
            <a:off x="4875122" y="2197494"/>
            <a:ext cx="4075297" cy="34235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</p:spPr>
        <p:txBody>
          <a:bodyPr vert="horz" wrap="square" lIns="0" tIns="52135" rIns="39197" bIns="52135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defTabSz="1044575" fontAlgn="ctr">
              <a:defRPr sz="900">
                <a:latin typeface="FUJI-新ゴ R" pitchFamily="50" charset="-128"/>
                <a:ea typeface="FUJI-新ゴ R"/>
                <a:cs typeface="+mj-cs"/>
              </a:defRPr>
            </a:lvl1pPr>
          </a:lstStyle>
          <a:p>
            <a:pPr algn="ctr"/>
            <a:r>
              <a:rPr lang="en-US" altLang="ja-JP" dirty="0">
                <a:solidFill>
                  <a:schemeClr val="accent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Rapid increase in upstream traffic on access networks and distributed decentralized data processing </a:t>
            </a:r>
          </a:p>
        </p:txBody>
      </p:sp>
      <p:cxnSp>
        <p:nvCxnSpPr>
          <p:cNvPr id="429" name="直線コネクタ 428"/>
          <p:cNvCxnSpPr/>
          <p:nvPr/>
        </p:nvCxnSpPr>
        <p:spPr bwMode="gray">
          <a:xfrm flipH="1" flipV="1">
            <a:off x="6934318" y="2199112"/>
            <a:ext cx="106523" cy="278038"/>
          </a:xfrm>
          <a:prstGeom prst="line">
            <a:avLst/>
          </a:prstGeom>
          <a:gradFill rotWithShape="0">
            <a:gsLst>
              <a:gs pos="0">
                <a:srgbClr val="FFFFFF"/>
              </a:gs>
              <a:gs pos="100000">
                <a:srgbClr val="CACAC7"/>
              </a:gs>
            </a:gsLst>
            <a:lin ang="5400000" scaled="1"/>
          </a:gradFill>
          <a:ln w="22225" cap="rnd" cmpd="sng" algn="ctr">
            <a:solidFill>
              <a:srgbClr val="CEA2A2">
                <a:alpha val="80000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grpSp>
        <p:nvGrpSpPr>
          <p:cNvPr id="6" name="グループ化 5"/>
          <p:cNvGrpSpPr/>
          <p:nvPr/>
        </p:nvGrpSpPr>
        <p:grpSpPr bwMode="gray">
          <a:xfrm>
            <a:off x="5401852" y="571580"/>
            <a:ext cx="2819761" cy="866337"/>
            <a:chOff x="5401852" y="571580"/>
            <a:chExt cx="2819761" cy="866337"/>
          </a:xfrm>
        </p:grpSpPr>
        <p:grpSp>
          <p:nvGrpSpPr>
            <p:cNvPr id="318" name="グループ化 317"/>
            <p:cNvGrpSpPr/>
            <p:nvPr/>
          </p:nvGrpSpPr>
          <p:grpSpPr bwMode="gray">
            <a:xfrm>
              <a:off x="5401852" y="755872"/>
              <a:ext cx="2819761" cy="682045"/>
              <a:chOff x="5478052" y="753130"/>
              <a:chExt cx="2819761" cy="682045"/>
            </a:xfrm>
          </p:grpSpPr>
          <p:sp>
            <p:nvSpPr>
              <p:cNvPr id="103" name="円/楕円 102"/>
              <p:cNvSpPr/>
              <p:nvPr/>
            </p:nvSpPr>
            <p:spPr bwMode="gray">
              <a:xfrm>
                <a:off x="5478052" y="753130"/>
                <a:ext cx="2819761" cy="682045"/>
              </a:xfrm>
              <a:prstGeom prst="ellipse">
                <a:avLst/>
              </a:prstGeom>
              <a:gradFill flip="none" rotWithShape="1">
                <a:gsLst>
                  <a:gs pos="0">
                    <a:srgbClr val="F9F3F3"/>
                  </a:gs>
                  <a:gs pos="100000">
                    <a:srgbClr val="DFC3C3"/>
                  </a:gs>
                  <a:gs pos="38000">
                    <a:srgbClr val="EBD9D9"/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ctr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600" b="0" i="0" u="none" strike="noStrike" cap="none" normalizeH="0" baseline="0" dirty="0">
                  <a:ln>
                    <a:noFill/>
                  </a:ln>
                  <a:effectLst/>
                  <a:latin typeface="FUJI-新ゴ R" panose="020B0400000000000000" pitchFamily="50" charset="-128"/>
                  <a:ea typeface="FUJI-新ゴ R" panose="020B0400000000000000" pitchFamily="50" charset="-128"/>
                </a:endParaRPr>
              </a:p>
            </p:txBody>
          </p:sp>
          <p:sp>
            <p:nvSpPr>
              <p:cNvPr id="113" name="円/楕円 112"/>
              <p:cNvSpPr/>
              <p:nvPr/>
            </p:nvSpPr>
            <p:spPr bwMode="gray">
              <a:xfrm>
                <a:off x="5684777" y="825525"/>
                <a:ext cx="2406312" cy="496294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ctr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600" b="0" i="0" u="none" strike="noStrike" cap="none" normalizeH="0" baseline="0" dirty="0">
                  <a:ln>
                    <a:noFill/>
                  </a:ln>
                  <a:effectLst/>
                  <a:latin typeface="FUJI-新ゴ R" panose="020B0400000000000000" pitchFamily="50" charset="-128"/>
                  <a:ea typeface="FUJI-新ゴ R" panose="020B0400000000000000" pitchFamily="50" charset="-128"/>
                </a:endParaRPr>
              </a:p>
            </p:txBody>
          </p:sp>
          <p:sp>
            <p:nvSpPr>
              <p:cNvPr id="105" name="円/楕円 104"/>
              <p:cNvSpPr/>
              <p:nvPr/>
            </p:nvSpPr>
            <p:spPr bwMode="gray">
              <a:xfrm>
                <a:off x="6221356" y="829961"/>
                <a:ext cx="295407" cy="88762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ctr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600" b="0" i="0" u="none" strike="noStrike" cap="none" normalizeH="0" baseline="0" dirty="0">
                  <a:ln>
                    <a:noFill/>
                  </a:ln>
                  <a:effectLst/>
                  <a:latin typeface="FUJI-新ゴ R" panose="020B0400000000000000" pitchFamily="50" charset="-128"/>
                  <a:ea typeface="FUJI-新ゴ R" panose="020B0400000000000000" pitchFamily="50" charset="-128"/>
                </a:endParaRPr>
              </a:p>
            </p:txBody>
          </p:sp>
          <p:sp>
            <p:nvSpPr>
              <p:cNvPr id="108" name="円/楕円 107"/>
              <p:cNvSpPr/>
              <p:nvPr/>
            </p:nvSpPr>
            <p:spPr bwMode="gray">
              <a:xfrm>
                <a:off x="6718265" y="1275868"/>
                <a:ext cx="295407" cy="88762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ctr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600" b="0" i="0" u="none" strike="noStrike" cap="none" normalizeH="0" baseline="0" dirty="0">
                  <a:ln>
                    <a:noFill/>
                  </a:ln>
                  <a:effectLst/>
                  <a:latin typeface="FUJI-新ゴ R" panose="020B0400000000000000" pitchFamily="50" charset="-128"/>
                  <a:ea typeface="FUJI-新ゴ R" panose="020B0400000000000000" pitchFamily="50" charset="-128"/>
                </a:endParaRPr>
              </a:p>
            </p:txBody>
          </p:sp>
          <p:sp>
            <p:nvSpPr>
              <p:cNvPr id="126" name="円/楕円 125"/>
              <p:cNvSpPr/>
              <p:nvPr/>
            </p:nvSpPr>
            <p:spPr bwMode="gray">
              <a:xfrm>
                <a:off x="7277186" y="830001"/>
                <a:ext cx="295407" cy="88762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ctr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600" b="0" i="0" u="none" strike="noStrike" cap="none" normalizeH="0" baseline="0" dirty="0">
                  <a:ln>
                    <a:noFill/>
                  </a:ln>
                  <a:effectLst/>
                  <a:latin typeface="FUJI-新ゴ R" panose="020B0400000000000000" pitchFamily="50" charset="-128"/>
                  <a:ea typeface="FUJI-新ゴ R" panose="020B0400000000000000" pitchFamily="50" charset="-128"/>
                </a:endParaRPr>
              </a:p>
            </p:txBody>
          </p:sp>
          <p:sp>
            <p:nvSpPr>
              <p:cNvPr id="270" name="円/楕円 269"/>
              <p:cNvSpPr/>
              <p:nvPr/>
            </p:nvSpPr>
            <p:spPr bwMode="gray">
              <a:xfrm>
                <a:off x="7681167" y="1190285"/>
                <a:ext cx="295407" cy="88762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ctr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600" b="0" i="0" u="none" strike="noStrike" cap="none" normalizeH="0" baseline="0" dirty="0">
                  <a:ln>
                    <a:noFill/>
                  </a:ln>
                  <a:effectLst/>
                  <a:latin typeface="FUJI-新ゴ R" panose="020B0400000000000000" pitchFamily="50" charset="-128"/>
                  <a:ea typeface="FUJI-新ゴ R" panose="020B0400000000000000" pitchFamily="50" charset="-128"/>
                </a:endParaRPr>
              </a:p>
            </p:txBody>
          </p:sp>
          <p:sp>
            <p:nvSpPr>
              <p:cNvPr id="308" name="円/楕円 307"/>
              <p:cNvSpPr/>
              <p:nvPr/>
            </p:nvSpPr>
            <p:spPr bwMode="gray">
              <a:xfrm>
                <a:off x="5880548" y="1190285"/>
                <a:ext cx="295407" cy="88762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ctr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600" b="0" i="0" u="none" strike="noStrike" cap="none" normalizeH="0" baseline="0" dirty="0">
                  <a:ln>
                    <a:noFill/>
                  </a:ln>
                  <a:effectLst/>
                  <a:latin typeface="FUJI-新ゴ R" panose="020B0400000000000000" pitchFamily="50" charset="-128"/>
                  <a:ea typeface="FUJI-新ゴ R" panose="020B0400000000000000" pitchFamily="50" charset="-128"/>
                </a:endParaRPr>
              </a:p>
            </p:txBody>
          </p:sp>
          <p:cxnSp>
            <p:nvCxnSpPr>
              <p:cNvPr id="311" name="直線コネクタ 310"/>
              <p:cNvCxnSpPr/>
              <p:nvPr/>
            </p:nvCxnSpPr>
            <p:spPr bwMode="gray">
              <a:xfrm flipV="1">
                <a:off x="6028252" y="872533"/>
                <a:ext cx="1396638" cy="360284"/>
              </a:xfrm>
              <a:prstGeom prst="line">
                <a:avLst/>
              </a:prstGeom>
              <a:noFill/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2" name="直線コネクタ 311"/>
              <p:cNvCxnSpPr>
                <a:stCxn id="270" idx="0"/>
              </p:cNvCxnSpPr>
              <p:nvPr/>
            </p:nvCxnSpPr>
            <p:spPr bwMode="gray">
              <a:xfrm flipH="1" flipV="1">
                <a:off x="7388255" y="892641"/>
                <a:ext cx="440616" cy="297644"/>
              </a:xfrm>
              <a:prstGeom prst="line">
                <a:avLst/>
              </a:prstGeom>
              <a:noFill/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3" name="直線コネクタ 312"/>
              <p:cNvCxnSpPr>
                <a:stCxn id="108" idx="0"/>
              </p:cNvCxnSpPr>
              <p:nvPr/>
            </p:nvCxnSpPr>
            <p:spPr bwMode="gray">
              <a:xfrm flipH="1" flipV="1">
                <a:off x="6374452" y="881029"/>
                <a:ext cx="491517" cy="394839"/>
              </a:xfrm>
              <a:prstGeom prst="line">
                <a:avLst/>
              </a:prstGeom>
              <a:noFill/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325" name="直線コネクタ 324"/>
            <p:cNvCxnSpPr>
              <a:stCxn id="308" idx="0"/>
            </p:cNvCxnSpPr>
            <p:nvPr/>
          </p:nvCxnSpPr>
          <p:spPr bwMode="gray">
            <a:xfrm flipV="1">
              <a:off x="5952052" y="888966"/>
              <a:ext cx="312781" cy="304061"/>
            </a:xfrm>
            <a:prstGeom prst="lin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8" name="直線コネクタ 327"/>
            <p:cNvCxnSpPr/>
            <p:nvPr/>
          </p:nvCxnSpPr>
          <p:spPr bwMode="gray">
            <a:xfrm flipV="1">
              <a:off x="6789114" y="888966"/>
              <a:ext cx="561786" cy="419002"/>
            </a:xfrm>
            <a:prstGeom prst="lin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0" name="直線コネクタ 329"/>
            <p:cNvCxnSpPr>
              <a:stCxn id="270" idx="1"/>
            </p:cNvCxnSpPr>
            <p:nvPr/>
          </p:nvCxnSpPr>
          <p:spPr bwMode="gray">
            <a:xfrm flipH="1" flipV="1">
              <a:off x="6292861" y="855099"/>
              <a:ext cx="1355367" cy="350927"/>
            </a:xfrm>
            <a:prstGeom prst="lin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5" name="グループ化 4"/>
            <p:cNvGrpSpPr/>
            <p:nvPr/>
          </p:nvGrpSpPr>
          <p:grpSpPr bwMode="gray">
            <a:xfrm>
              <a:off x="5726723" y="961658"/>
              <a:ext cx="380674" cy="285971"/>
              <a:chOff x="5573869" y="883689"/>
              <a:chExt cx="484463" cy="363940"/>
            </a:xfrm>
          </p:grpSpPr>
          <p:pic>
            <p:nvPicPr>
              <p:cNvPr id="4" name="図 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gray">
              <a:xfrm>
                <a:off x="5831510" y="883689"/>
                <a:ext cx="226822" cy="363940"/>
              </a:xfrm>
              <a:prstGeom prst="rect">
                <a:avLst/>
              </a:prstGeom>
            </p:spPr>
          </p:pic>
          <p:pic>
            <p:nvPicPr>
              <p:cNvPr id="130" name="図 12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gray">
              <a:xfrm>
                <a:off x="5573869" y="883689"/>
                <a:ext cx="226822" cy="363940"/>
              </a:xfrm>
              <a:prstGeom prst="rect">
                <a:avLst/>
              </a:prstGeom>
            </p:spPr>
          </p:pic>
        </p:grpSp>
        <p:grpSp>
          <p:nvGrpSpPr>
            <p:cNvPr id="132" name="グループ化 131"/>
            <p:cNvGrpSpPr/>
            <p:nvPr/>
          </p:nvGrpSpPr>
          <p:grpSpPr bwMode="gray">
            <a:xfrm>
              <a:off x="7547187" y="961371"/>
              <a:ext cx="380674" cy="285971"/>
              <a:chOff x="5573869" y="883689"/>
              <a:chExt cx="484463" cy="363940"/>
            </a:xfrm>
          </p:grpSpPr>
          <p:pic>
            <p:nvPicPr>
              <p:cNvPr id="133" name="図 1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gray">
              <a:xfrm>
                <a:off x="5831510" y="883689"/>
                <a:ext cx="226822" cy="363940"/>
              </a:xfrm>
              <a:prstGeom prst="rect">
                <a:avLst/>
              </a:prstGeom>
            </p:spPr>
          </p:pic>
          <p:pic>
            <p:nvPicPr>
              <p:cNvPr id="134" name="図 13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gray">
              <a:xfrm>
                <a:off x="5573869" y="883689"/>
                <a:ext cx="226822" cy="363940"/>
              </a:xfrm>
              <a:prstGeom prst="rect">
                <a:avLst/>
              </a:prstGeom>
            </p:spPr>
          </p:pic>
        </p:grpSp>
        <p:pic>
          <p:nvPicPr>
            <p:cNvPr id="135" name="図 1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6702327" y="1036846"/>
              <a:ext cx="178229" cy="285971"/>
            </a:xfrm>
            <a:prstGeom prst="rect">
              <a:avLst/>
            </a:prstGeom>
          </p:spPr>
        </p:pic>
        <p:pic>
          <p:nvPicPr>
            <p:cNvPr id="136" name="図 1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6206204" y="580025"/>
              <a:ext cx="178229" cy="285971"/>
            </a:xfrm>
            <a:prstGeom prst="rect">
              <a:avLst/>
            </a:prstGeom>
          </p:spPr>
        </p:pic>
        <p:pic>
          <p:nvPicPr>
            <p:cNvPr id="137" name="図 1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7195504" y="571580"/>
              <a:ext cx="178229" cy="285971"/>
            </a:xfrm>
            <a:prstGeom prst="rect">
              <a:avLst/>
            </a:prstGeom>
          </p:spPr>
        </p:pic>
      </p:grpSp>
      <p:sp>
        <p:nvSpPr>
          <p:cNvPr id="138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4932365" y="4937129"/>
            <a:ext cx="3960812" cy="201613"/>
          </a:xfrm>
        </p:spPr>
        <p:txBody>
          <a:bodyPr/>
          <a:lstStyle/>
          <a:p>
            <a:r>
              <a:rPr lang="de-DE" altLang="ja-JP" dirty="0">
                <a:ea typeface="Meiryo UI" panose="020B0604030504040204" pitchFamily="50" charset="-128"/>
              </a:rPr>
              <a:t>Copyright 2019 FUJITSU LIMITED</a:t>
            </a: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5B02AC-72C7-48A8-B1FA-68CE81373FC9}" type="slidenum">
              <a:rPr lang="de-DE" altLang="ja-JP" smtClean="0"/>
              <a:pPr>
                <a:defRPr/>
              </a:pPr>
              <a:t>3</a:t>
            </a:fld>
            <a:endParaRPr lang="de-DE" altLang="ja-JP"/>
          </a:p>
        </p:txBody>
      </p:sp>
      <p:sp>
        <p:nvSpPr>
          <p:cNvPr id="119" name="テキスト ボックス 290"/>
          <p:cNvSpPr txBox="1">
            <a:spLocks noChangeArrowheads="1"/>
          </p:cNvSpPr>
          <p:nvPr/>
        </p:nvSpPr>
        <p:spPr bwMode="gray">
          <a:xfrm>
            <a:off x="8307301" y="707455"/>
            <a:ext cx="85008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defPPr>
              <a:defRPr lang="ja-JP"/>
            </a:defPPr>
            <a:lvl1pPr algn="l" eaLnBrk="1" hangingPunct="1">
              <a:lnSpc>
                <a:spcPct val="100000"/>
              </a:lnSpc>
              <a:buClrTx/>
              <a:buFontTx/>
              <a:buNone/>
              <a:defRPr sz="1050" b="1">
                <a:solidFill>
                  <a:srgbClr val="861718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  <a:lvl2pPr marL="742950" indent="-285750"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Font typeface="Wingdings" pitchFamily="2" charset="2"/>
              <a:buChar char="n"/>
              <a:defRPr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2pPr>
            <a:lvl3pPr marL="1143000" indent="-228600"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SzPct val="100000"/>
              <a:buChar char="•"/>
              <a:defRPr sz="1400"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3pPr>
            <a:lvl4pPr marL="1600200" indent="-228600" algn="l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87867E"/>
              </a:buClr>
              <a:buSzPct val="100000"/>
              <a:buChar char="•"/>
              <a:defRPr sz="1200"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4pPr>
            <a:lvl5pPr marL="2057400" indent="-228600" algn="l" eaLnBrk="0" fontAlgn="base" hangingPunct="0">
              <a:buBlip>
                <a:blip r:embed="rId3"/>
              </a:buBlip>
              <a:defRPr sz="2000"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sz="2000"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sz="2000"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sz="2000"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defRPr sz="2000"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9pPr>
          </a:lstStyle>
          <a:p>
            <a:r>
              <a:rPr lang="en-US" altLang="ja-JP" sz="900" dirty="0"/>
              <a:t>Logical</a:t>
            </a:r>
          </a:p>
          <a:p>
            <a:r>
              <a:rPr lang="en-US" altLang="ja-JP" sz="900" dirty="0"/>
              <a:t>Mesh</a:t>
            </a:r>
            <a:r>
              <a:rPr lang="ja-JP" altLang="en-US" sz="900" dirty="0"/>
              <a:t>　</a:t>
            </a:r>
            <a:r>
              <a:rPr lang="en-US" altLang="ja-JP" sz="900" dirty="0"/>
              <a:t>Network </a:t>
            </a:r>
          </a:p>
        </p:txBody>
      </p:sp>
    </p:spTree>
    <p:extLst>
      <p:ext uri="{BB962C8B-B14F-4D97-AF65-F5344CB8AC3E}">
        <p14:creationId xmlns:p14="http://schemas.microsoft.com/office/powerpoint/2010/main" val="249421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sentation用"/>
          <p:cNvPicPr>
            <a:picLocks noChangeAspect="1" noChangeArrowheads="1"/>
          </p:cNvPicPr>
          <p:nvPr/>
        </p:nvPicPr>
        <p:blipFill rotWithShape="1">
          <a:blip r:embed="rId3" cstate="print"/>
          <a:srcRect t="12357" b="16346"/>
          <a:stretch/>
        </p:blipFill>
        <p:spPr bwMode="auto">
          <a:xfrm>
            <a:off x="0" y="601"/>
            <a:ext cx="9144000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フッター プレースホルダー 1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MY" altLang="ja-JP"/>
              <a:t>Copyright 2019 FUJITSU LIMITED</a:t>
            </a:r>
            <a:endParaRPr lang="de-DE" altLang="ja-JP" dirty="0"/>
          </a:p>
        </p:txBody>
      </p:sp>
      <p:pic>
        <p:nvPicPr>
          <p:cNvPr id="5" name="Picture 4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04449" y="4444753"/>
            <a:ext cx="476239" cy="487681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45D5DA-CF11-4C66-BB26-5DC06B07024B}" type="slidenum">
              <a:rPr lang="de-DE" altLang="ja-JP" smtClean="0"/>
              <a:pPr/>
              <a:t>4</a:t>
            </a:fld>
            <a:endParaRPr lang="de-DE" altLang="ja-JP"/>
          </a:p>
        </p:txBody>
      </p:sp>
    </p:spTree>
    <p:extLst>
      <p:ext uri="{BB962C8B-B14F-4D97-AF65-F5344CB8AC3E}">
        <p14:creationId xmlns:p14="http://schemas.microsoft.com/office/powerpoint/2010/main" val="75870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Global_master_without_Header">
  <a:themeElements>
    <a:clrScheme name="F_Tool_6_JA_R 1">
      <a:dk1>
        <a:srgbClr val="000000"/>
      </a:dk1>
      <a:lt1>
        <a:srgbClr val="FFFFFF"/>
      </a:lt1>
      <a:dk2>
        <a:srgbClr val="000000"/>
      </a:dk2>
      <a:lt2>
        <a:srgbClr val="B1B1AC"/>
      </a:lt2>
      <a:accent1>
        <a:srgbClr val="F8C6C5"/>
      </a:accent1>
      <a:accent2>
        <a:srgbClr val="B22B30"/>
      </a:accent2>
      <a:accent3>
        <a:srgbClr val="FFFFFF"/>
      </a:accent3>
      <a:accent4>
        <a:srgbClr val="000000"/>
      </a:accent4>
      <a:accent5>
        <a:srgbClr val="FBDFDF"/>
      </a:accent5>
      <a:accent6>
        <a:srgbClr val="A1262A"/>
      </a:accent6>
      <a:hlink>
        <a:srgbClr val="105D9C"/>
      </a:hlink>
      <a:folHlink>
        <a:srgbClr val="4B4595"/>
      </a:folHlink>
    </a:clrScheme>
    <a:fontScheme name="F_Tool_6_JA_R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FFFFFF"/>
        </a:solidFill>
        <a:ln w="9525" cap="flat" cmpd="sng" algn="ctr">
          <a:solidFill>
            <a:srgbClr val="87867E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53882" dir="2700000" algn="ctr" rotWithShape="0">
                  <a:schemeClr val="bg2">
                    <a:alpha val="50000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ctr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600" b="0" i="0" u="none" strike="noStrike" cap="none" normalizeH="0" baseline="0" dirty="0" smtClean="0">
            <a:ln>
              <a:noFill/>
            </a:ln>
            <a:effectLst/>
            <a:latin typeface="FUJI-新ゴ R" panose="020B0400000000000000" pitchFamily="50" charset="-128"/>
            <a:ea typeface="FUJI-新ゴ R" panose="020B0400000000000000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FFFF"/>
            </a:gs>
            <a:gs pos="100000">
              <a:srgbClr val="CACAC7"/>
            </a:gs>
          </a:gsLst>
          <a:lin ang="5400000" scaled="1"/>
        </a:gradFill>
        <a:ln w="9525" cap="flat" cmpd="sng" algn="ctr">
          <a:solidFill>
            <a:srgbClr val="57564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53882" dir="2700000" algn="ctr" rotWithShape="0">
                  <a:schemeClr val="bg2">
                    <a:alpha val="50000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ctr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kumimoji="1" dirty="0" smtClean="0">
            <a:latin typeface="FUJI-新ゴ R" panose="020B0400000000000000" pitchFamily="50" charset="-128"/>
            <a:ea typeface="FUJI-新ゴ R" panose="020B0400000000000000" pitchFamily="50" charset="-128"/>
          </a:defRPr>
        </a:defPPr>
      </a:lstStyle>
    </a:txDef>
  </a:objectDefaults>
  <a:extraClrSchemeLst>
    <a:extraClrScheme>
      <a:clrScheme name="F_Tool_6_JA_R 1">
        <a:dk1>
          <a:srgbClr val="000000"/>
        </a:dk1>
        <a:lt1>
          <a:srgbClr val="FFFFFF"/>
        </a:lt1>
        <a:dk2>
          <a:srgbClr val="000000"/>
        </a:dk2>
        <a:lt2>
          <a:srgbClr val="B1B1AC"/>
        </a:lt2>
        <a:accent1>
          <a:srgbClr val="F8C6C5"/>
        </a:accent1>
        <a:accent2>
          <a:srgbClr val="B22B30"/>
        </a:accent2>
        <a:accent3>
          <a:srgbClr val="FFFFFF"/>
        </a:accent3>
        <a:accent4>
          <a:srgbClr val="000000"/>
        </a:accent4>
        <a:accent5>
          <a:srgbClr val="FBDFDF"/>
        </a:accent5>
        <a:accent6>
          <a:srgbClr val="A1262A"/>
        </a:accent6>
        <a:hlink>
          <a:srgbClr val="105D9C"/>
        </a:hlink>
        <a:folHlink>
          <a:srgbClr val="4B459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ocument_x0020_Date xmlns="6dfc6e00-eaa7-471f-8691-9b952787d5c9" xsi:nil="true"/>
    <Action xmlns="6dfc6e00-eaa7-471f-8691-9b952787d5c9">Keep</Action>
    <Keywords0 xmlns="6dfc6e00-eaa7-471f-8691-9b952787d5c9" xsi:nil="true"/>
    <Description_x0020_2 xmlns="6dfc6e00-eaa7-471f-8691-9b952787d5c9" xsi:nil="true"/>
    <Document_x0020_Type xmlns="6dfc6e00-eaa7-471f-8691-9b952787d5c9" xsi:nil="true"/>
    <Description0 xmlns="6dfc6e00-eaa7-471f-8691-9b952787d5c9" xsi:nil="true"/>
    <TaxCatchAll xmlns="cfe53b65-3c36-4587-b144-e9caa3012b85"/>
    <TaxKeywordTaxHTField xmlns="cfe53b65-3c36-4587-b144-e9caa3012b85">
      <Terms xmlns="http://schemas.microsoft.com/office/infopath/2007/PartnerControls"/>
    </TaxKeywordTaxHTField>
  </documentManagement>
</p:properties>
</file>

<file path=customXml/item2.xml><?xml version="1.0" encoding="utf-8"?>
<?mso-contentType ?>
<FormTemplates xmlns="http://schemas.microsoft.com/sharepoint/v3/contenttype/form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A0F26C7743146B81ADA30DB412C57" ma:contentTypeVersion="30" ma:contentTypeDescription="" ma:contentTypeScope="" ma:versionID="fcfdb159951a4bdfedff82a06587af1a">
  <xsd:schema xmlns:xsd="http://www.w3.org/2001/XMLSchema" xmlns:xs="http://www.w3.org/2001/XMLSchema" xmlns:p="http://schemas.microsoft.com/office/2006/metadata/properties" xmlns:ns1="http://schemas.microsoft.com/sharepoint/v3" xmlns:ns2="6dfc6e00-eaa7-471f-8691-9b952787d5c9" xmlns:ns3="cfe53b65-3c36-4587-b144-e9caa3012b85" targetNamespace="http://schemas.microsoft.com/office/2006/metadata/properties" ma:root="true" ma:fieldsID="152d8dc6be0517c768a6ab9550a55961" ns1:_="" ns2:_="" ns3:_="">
    <xsd:import namespace="http://schemas.microsoft.com/sharepoint/v3"/>
    <xsd:import namespace="6dfc6e00-eaa7-471f-8691-9b952787d5c9"/>
    <xsd:import namespace="cfe53b65-3c36-4587-b144-e9caa3012b85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c6e00-eaa7-471f-8691-9b952787d5c9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 ma:readOnly="fals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9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53b65-3c36-4587-b144-e9caa3012b8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8d75cb8a-db72-4bd2-8553-c0aa1f2d3d3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6de13bb9-1a86-497f-b15a-03a43ff14f46}" ma:internalName="TaxCatchAll" ma:showField="CatchAllData" ma:web="cfe53b65-3c36-4587-b144-e9caa3012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/>
</file>

<file path=customXml/itemProps1.xml><?xml version="1.0" encoding="utf-8"?>
<ds:datastoreItem xmlns:ds="http://schemas.openxmlformats.org/officeDocument/2006/customXml" ds:itemID="{3E37AD5B-F5BD-4714-89B7-9F2F66DC2912}"/>
</file>

<file path=customXml/itemProps2.xml><?xml version="1.0" encoding="utf-8"?>
<ds:datastoreItem xmlns:ds="http://schemas.openxmlformats.org/officeDocument/2006/customXml" ds:itemID="{7ABD6FCD-DA17-4CD7-87BA-41EFC31DA366}"/>
</file>

<file path=customXml/itemProps3.xml><?xml version="1.0" encoding="utf-8"?>
<ds:datastoreItem xmlns:ds="http://schemas.openxmlformats.org/officeDocument/2006/customXml" ds:itemID="{17E5033C-3B93-4BE3-83CD-E030B7CB8CAB}"/>
</file>

<file path=customXml/itemProps4.xml><?xml version="1.0" encoding="utf-8"?>
<ds:datastoreItem xmlns:ds="http://schemas.openxmlformats.org/officeDocument/2006/customXml" ds:itemID="{7ABD6FCD-DA17-4CD7-87BA-41EFC31DA36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408</Words>
  <Application>Microsoft Office PowerPoint</Application>
  <PresentationFormat>Custom</PresentationFormat>
  <Paragraphs>137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メイリオ</vt:lpstr>
      <vt:lpstr>Meiryo UI</vt:lpstr>
      <vt:lpstr>ＭＳ Ｐゴシック</vt:lpstr>
      <vt:lpstr>Arial</vt:lpstr>
      <vt:lpstr>Fujitsu Sans</vt:lpstr>
      <vt:lpstr>FUJI-新ゴ M</vt:lpstr>
      <vt:lpstr>FUJI-新ゴ R</vt:lpstr>
      <vt:lpstr>Tahoma</vt:lpstr>
      <vt:lpstr>Wingdings</vt:lpstr>
      <vt:lpstr>1_Global_master_without_Header</vt:lpstr>
      <vt:lpstr>Technology Update  for 5G era</vt:lpstr>
      <vt:lpstr>5G technology:  Connecting between physical and digital space</vt:lpstr>
      <vt:lpstr>Network Technology in 5G era Enabling Digital Services with hyper-scalable ICT platform</vt:lpstr>
      <vt:lpstr>Change to Service-Oriented Operations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Fujitsu Standard Tool</dc:title>
  <dc:creator/>
  <cp:lastModifiedBy/>
  <cp:revision>0</cp:revision>
  <dcterms:created xsi:type="dcterms:W3CDTF">2006-09-22T05:38:48Z</dcterms:created>
  <dcterms:modified xsi:type="dcterms:W3CDTF">2019-09-06T05:52:16Z</dcterms:modified>
  <cp:category>社外秘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0x0101008CEA0F26C7743146B81ADA30DB412C57</vt:lpwstr>
  </property>
  <property fmtid="{D5CDD505-2E9C-101B-9397-08002B2CF9AE}" pid="3" name="_dlc_DocIdItemGuid">
    <vt:lpwstr>1dc4446f-2a56-441c-ae01-f845b45403af</vt:lpwstr>
  </property>
</Properties>
</file>