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35.xml" ContentType="application/vnd.openxmlformats-officedocument.presentationml.slide+xml"/>
  <Override PartName="/ppt/slides/slide10.xml" ContentType="application/vnd.openxmlformats-officedocument.presentationml.slide+xml"/>
  <Override PartName="/ppt/slides/slide9.xml" ContentType="application/vnd.openxmlformats-officedocument.presentationml.slide+xml"/>
  <Override PartName="/ppt/slides/slide8.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16.xml" ContentType="application/vnd.openxmlformats-officedocument.presentationml.slide+xml"/>
  <Override PartName="/ppt/slides/slide34.xml" ContentType="application/vnd.openxmlformats-officedocument.presentationml.slide+xml"/>
  <Override PartName="/ppt/slides/slide32.xml" ContentType="application/vnd.openxmlformats-officedocument.presentationml.slide+xml"/>
  <Override PartName="/ppt/slides/slide22.xml" ContentType="application/vnd.openxmlformats-officedocument.presentationml.slide+xml"/>
  <Override PartName="/ppt/slides/slide21.xml" ContentType="application/vnd.openxmlformats-officedocument.presentationml.slide+xml"/>
  <Override PartName="/ppt/slides/slide20.xml" ContentType="application/vnd.openxmlformats-officedocument.presentationml.slide+xml"/>
  <Override PartName="/ppt/slides/slide19.xml" ContentType="application/vnd.openxmlformats-officedocument.presentationml.slide+xml"/>
  <Override PartName="/ppt/slides/slide18.xml" ContentType="application/vnd.openxmlformats-officedocument.presentationml.slide+xml"/>
  <Override PartName="/ppt/slides/slide17.xml" ContentType="application/vnd.openxmlformats-officedocument.presentationml.slide+xml"/>
  <Override PartName="/ppt/slides/slide33.xml" ContentType="application/vnd.openxmlformats-officedocument.presentationml.slide+xml"/>
  <Override PartName="/ppt/slides/slide23.xml" ContentType="application/vnd.openxmlformats-officedocument.presentationml.slide+xml"/>
  <Override PartName="/ppt/slides/slide25.xml" ContentType="application/vnd.openxmlformats-officedocument.presentationml.slide+xml"/>
  <Override PartName="/ppt/slides/slide31.xml" ContentType="application/vnd.openxmlformats-officedocument.presentationml.slide+xml"/>
  <Override PartName="/ppt/slides/slide30.xml" ContentType="application/vnd.openxmlformats-officedocument.presentationml.slide+xml"/>
  <Override PartName="/ppt/slides/slide24.xml" ContentType="application/vnd.openxmlformats-officedocument.presentationml.slide+xml"/>
  <Override PartName="/ppt/slides/slide29.xml" ContentType="application/vnd.openxmlformats-officedocument.presentationml.slide+xml"/>
  <Override PartName="/ppt/slides/slide27.xml" ContentType="application/vnd.openxmlformats-officedocument.presentationml.slide+xml"/>
  <Override PartName="/ppt/slides/slide26.xml" ContentType="application/vnd.openxmlformats-officedocument.presentationml.slide+xml"/>
  <Override PartName="/ppt/slides/slide28.xml" ContentType="application/vnd.openxmlformats-officedocument.presentationml.slide+xml"/>
  <Override PartName="/ppt/slideMasters/slideMaster1.xml" ContentType="application/vnd.openxmlformats-officedocument.presentationml.slideMaster+xml"/>
  <Override PartName="/ppt/slideLayouts/slideLayout1.xml" ContentType="application/vnd.openxmlformats-officedocument.presentationml.slideLayout+xml"/>
  <Override PartName="/ppt/notesSlides/notesSlide1.xml" ContentType="application/vnd.openxmlformats-officedocument.presentationml.notesSlide+xml"/>
  <Override PartName="/ppt/slideLayouts/slideLayout16.xml" ContentType="application/vnd.openxmlformats-officedocument.presentationml.slideLayout+xml"/>
  <Override PartName="/ppt/slideLayouts/slideLayout15.xml" ContentType="application/vnd.openxmlformats-officedocument.presentationml.slideLayout+xml"/>
  <Override PartName="/ppt/slideLayouts/slideLayout14.xml" ContentType="application/vnd.openxmlformats-officedocument.presentationml.slideLayout+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slideLayouts/slideLayout13.xml" ContentType="application/vnd.openxmlformats-officedocument.presentationml.slideLayout+xml"/>
  <Override PartName="/ppt/slideLayouts/slideLayout12.xml" ContentType="application/vnd.openxmlformats-officedocument.presentationml.slideLayout+xml"/>
  <Override PartName="/ppt/slideLayouts/slideLayout1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notesSlides/notesSlide8.xml" ContentType="application/vnd.openxmlformats-officedocument.presentationml.notesSlide+xml"/>
  <Override PartName="/ppt/notesSlides/notesSlide5.xml" ContentType="application/vnd.openxmlformats-officedocument.presentationml.notesSlide+xml"/>
  <Override PartName="/ppt/notesSlides/notesSlide10.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16.xml" ContentType="application/vnd.openxmlformats-officedocument.presentationml.notesSlide+xml"/>
  <Override PartName="/ppt/notesSlides/notesSlide19.xml" ContentType="application/vnd.openxmlformats-officedocument.presentationml.notesSlide+xml"/>
  <Override PartName="/ppt/notesSlides/notesSlide12.xml" ContentType="application/vnd.openxmlformats-officedocument.presentationml.notesSlide+xml"/>
  <Override PartName="/ppt/notesSlides/notesSlide14.xml" ContentType="application/vnd.openxmlformats-officedocument.presentationml.notesSlide+xml"/>
  <Override PartName="/ppt/notesSlides/notesSlide11.xml" ContentType="application/vnd.openxmlformats-officedocument.presentationml.notesSlide+xml"/>
  <Override PartName="/ppt/notesSlides/notesSlide13.xml" ContentType="application/vnd.openxmlformats-officedocument.presentationml.notesSlide+xml"/>
  <Override PartName="/ppt/notesSlides/notesSlide15.xml" ContentType="application/vnd.openxmlformats-officedocument.presentationml.notesSlide+xml"/>
  <Override PartName="/ppt/notesMasters/notesMaster1.xml" ContentType="application/vnd.openxmlformats-officedocument.presentationml.notesMaster+xml"/>
  <Override PartName="/ppt/theme/theme1.xml" ContentType="application/vnd.openxmlformats-officedocument.theme+xml"/>
  <Override PartName="/ppt/handoutMasters/handoutMaster1.xml" ContentType="application/vnd.openxmlformats-officedocument.presentationml.handoutMaster+xml"/>
  <Override PartName="/ppt/theme/theme2.xml" ContentType="application/vnd.openxmlformats-officedocument.theme+xml"/>
  <Override PartName="/ppt/theme/theme3.xml" ContentType="application/vnd.openxmlformats-officedocument.theme+xml"/>
  <Override PartName="/ppt/theme/themeOverride1.xml" ContentType="application/vnd.openxmlformats-officedocument.themeOverride+xml"/>
  <Override PartName="/ppt/tableStyles.xml" ContentType="application/vnd.openxmlformats-officedocument.presentationml.tableStyles+xml"/>
  <Override PartName="/ppt/viewProps.xml" ContentType="application/vnd.openxmlformats-officedocument.presentationml.viewProps+xml"/>
  <Override PartName="/ppt/presProps.xml" ContentType="application/vnd.openxmlformats-officedocument.presentationml.presProps+xml"/>
  <Override PartName="/docProps/app.xml" ContentType="application/vnd.openxmlformats-officedocument.extended-properties+xml"/>
  <Override PartName="/docProps/core.xml" ContentType="application/vnd.openxmlformats-package.core-properties+xml"/>
  <Override PartName="/customXml/itemProps3.xml" ContentType="application/vnd.openxmlformats-officedocument.customXmlProperties+xml"/>
  <Override PartName="/customXml/itemProps2.xml" ContentType="application/vnd.openxmlformats-officedocument.customXmlProperties+xml"/>
  <Override PartName="/customXml/itemProps1.xml" ContentType="application/vnd.openxmlformats-officedocument.customXmlProperties+xml"/>
  <Override PartName="/customXml/itemProps4.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95" r:id="rId1"/>
  </p:sldMasterIdLst>
  <p:notesMasterIdLst>
    <p:notesMasterId r:id="rId37"/>
  </p:notesMasterIdLst>
  <p:handoutMasterIdLst>
    <p:handoutMasterId r:id="rId38"/>
  </p:handoutMasterIdLst>
  <p:sldIdLst>
    <p:sldId id="290" r:id="rId2"/>
    <p:sldId id="359" r:id="rId3"/>
    <p:sldId id="360" r:id="rId4"/>
    <p:sldId id="361" r:id="rId5"/>
    <p:sldId id="362" r:id="rId6"/>
    <p:sldId id="402" r:id="rId7"/>
    <p:sldId id="363" r:id="rId8"/>
    <p:sldId id="364" r:id="rId9"/>
    <p:sldId id="365" r:id="rId10"/>
    <p:sldId id="366" r:id="rId11"/>
    <p:sldId id="374" r:id="rId12"/>
    <p:sldId id="375" r:id="rId13"/>
    <p:sldId id="376" r:id="rId14"/>
    <p:sldId id="377" r:id="rId15"/>
    <p:sldId id="378" r:id="rId16"/>
    <p:sldId id="379" r:id="rId17"/>
    <p:sldId id="386" r:id="rId18"/>
    <p:sldId id="380" r:id="rId19"/>
    <p:sldId id="381" r:id="rId20"/>
    <p:sldId id="391" r:id="rId21"/>
    <p:sldId id="393" r:id="rId22"/>
    <p:sldId id="397" r:id="rId23"/>
    <p:sldId id="392" r:id="rId24"/>
    <p:sldId id="398" r:id="rId25"/>
    <p:sldId id="394" r:id="rId26"/>
    <p:sldId id="399" r:id="rId27"/>
    <p:sldId id="400" r:id="rId28"/>
    <p:sldId id="382" r:id="rId29"/>
    <p:sldId id="390" r:id="rId30"/>
    <p:sldId id="383" r:id="rId31"/>
    <p:sldId id="384" r:id="rId32"/>
    <p:sldId id="387" r:id="rId33"/>
    <p:sldId id="388" r:id="rId34"/>
    <p:sldId id="292" r:id="rId35"/>
    <p:sldId id="293" r:id="rId36"/>
  </p:sldIdLst>
  <p:sldSz cx="9144000" cy="6858000" type="screen4x3"/>
  <p:notesSz cx="7010400" cy="9296400"/>
  <p:defaultTextStyle>
    <a:defPPr>
      <a:defRPr lang="en-US"/>
    </a:defPPr>
    <a:lvl1pPr algn="l" rtl="0" fontAlgn="base">
      <a:spcBef>
        <a:spcPct val="0"/>
      </a:spcBef>
      <a:spcAft>
        <a:spcPct val="0"/>
      </a:spcAft>
      <a:defRPr kern="1200">
        <a:solidFill>
          <a:schemeClr val="tx1"/>
        </a:solidFill>
        <a:latin typeface="Arial" charset="0"/>
        <a:ea typeface="+mn-ea"/>
        <a:cs typeface="Arial" charset="0"/>
      </a:defRPr>
    </a:lvl1pPr>
    <a:lvl2pPr marL="457200" algn="l" rtl="0" fontAlgn="base">
      <a:spcBef>
        <a:spcPct val="0"/>
      </a:spcBef>
      <a:spcAft>
        <a:spcPct val="0"/>
      </a:spcAft>
      <a:defRPr kern="1200">
        <a:solidFill>
          <a:schemeClr val="tx1"/>
        </a:solidFill>
        <a:latin typeface="Arial" charset="0"/>
        <a:ea typeface="+mn-ea"/>
        <a:cs typeface="Arial" charset="0"/>
      </a:defRPr>
    </a:lvl2pPr>
    <a:lvl3pPr marL="914400" algn="l" rtl="0" fontAlgn="base">
      <a:spcBef>
        <a:spcPct val="0"/>
      </a:spcBef>
      <a:spcAft>
        <a:spcPct val="0"/>
      </a:spcAft>
      <a:defRPr kern="1200">
        <a:solidFill>
          <a:schemeClr val="tx1"/>
        </a:solidFill>
        <a:latin typeface="Arial" charset="0"/>
        <a:ea typeface="+mn-ea"/>
        <a:cs typeface="Arial" charset="0"/>
      </a:defRPr>
    </a:lvl3pPr>
    <a:lvl4pPr marL="1371600" algn="l" rtl="0" fontAlgn="base">
      <a:spcBef>
        <a:spcPct val="0"/>
      </a:spcBef>
      <a:spcAft>
        <a:spcPct val="0"/>
      </a:spcAft>
      <a:defRPr kern="1200">
        <a:solidFill>
          <a:schemeClr val="tx1"/>
        </a:solidFill>
        <a:latin typeface="Arial" charset="0"/>
        <a:ea typeface="+mn-ea"/>
        <a:cs typeface="Arial" charset="0"/>
      </a:defRPr>
    </a:lvl4pPr>
    <a:lvl5pPr marL="1828800" algn="l" rtl="0" fontAlgn="base">
      <a:spcBef>
        <a:spcPct val="0"/>
      </a:spcBef>
      <a:spcAft>
        <a:spcPct val="0"/>
      </a:spcAft>
      <a:defRPr kern="1200">
        <a:solidFill>
          <a:schemeClr val="tx1"/>
        </a:solidFill>
        <a:latin typeface="Arial" charset="0"/>
        <a:ea typeface="+mn-ea"/>
        <a:cs typeface="Arial" charset="0"/>
      </a:defRPr>
    </a:lvl5pPr>
    <a:lvl6pPr marL="2286000" algn="l" defTabSz="914400" rtl="0" eaLnBrk="1" latinLnBrk="0" hangingPunct="1">
      <a:defRPr kern="1200">
        <a:solidFill>
          <a:schemeClr val="tx1"/>
        </a:solidFill>
        <a:latin typeface="Arial" charset="0"/>
        <a:ea typeface="+mn-ea"/>
        <a:cs typeface="Arial" charset="0"/>
      </a:defRPr>
    </a:lvl6pPr>
    <a:lvl7pPr marL="2743200" algn="l" defTabSz="914400" rtl="0" eaLnBrk="1" latinLnBrk="0" hangingPunct="1">
      <a:defRPr kern="1200">
        <a:solidFill>
          <a:schemeClr val="tx1"/>
        </a:solidFill>
        <a:latin typeface="Arial" charset="0"/>
        <a:ea typeface="+mn-ea"/>
        <a:cs typeface="Arial" charset="0"/>
      </a:defRPr>
    </a:lvl7pPr>
    <a:lvl8pPr marL="3200400" algn="l" defTabSz="914400" rtl="0" eaLnBrk="1" latinLnBrk="0" hangingPunct="1">
      <a:defRPr kern="1200">
        <a:solidFill>
          <a:schemeClr val="tx1"/>
        </a:solidFill>
        <a:latin typeface="Arial" charset="0"/>
        <a:ea typeface="+mn-ea"/>
        <a:cs typeface="Arial" charset="0"/>
      </a:defRPr>
    </a:lvl8pPr>
    <a:lvl9pPr marL="3657600" algn="l" defTabSz="914400" rtl="0" eaLnBrk="1" latinLnBrk="0" hangingPunct="1">
      <a:defRPr kern="1200">
        <a:solidFill>
          <a:schemeClr val="tx1"/>
        </a:solidFill>
        <a:latin typeface="Arial" charset="0"/>
        <a:ea typeface="+mn-ea"/>
        <a:cs typeface="Arial"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928">
          <p15:clr>
            <a:srgbClr val="A4A3A4"/>
          </p15:clr>
        </p15:guide>
        <p15:guide id="2" pos="2209">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FF00"/>
    <a:srgbClr val="D3AB47"/>
    <a:srgbClr val="00CCFF"/>
    <a:srgbClr val="00FFFF"/>
    <a:srgbClr val="0066FF"/>
    <a:srgbClr val="66FF33"/>
    <a:srgbClr val="0000FF"/>
    <a:srgbClr val="FFFF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88" autoAdjust="0"/>
    <p:restoredTop sz="94624" autoAdjust="0"/>
  </p:normalViewPr>
  <p:slideViewPr>
    <p:cSldViewPr>
      <p:cViewPr varScale="1">
        <p:scale>
          <a:sx n="68" d="100"/>
          <a:sy n="68" d="100"/>
        </p:scale>
        <p:origin x="1446" y="72"/>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100" d="100"/>
        <a:sy n="100" d="100"/>
      </p:scale>
      <p:origin x="0" y="0"/>
    </p:cViewPr>
  </p:sorterViewPr>
  <p:notesViewPr>
    <p:cSldViewPr>
      <p:cViewPr varScale="1">
        <p:scale>
          <a:sx n="37" d="100"/>
          <a:sy n="37" d="100"/>
        </p:scale>
        <p:origin x="-1458" y="-78"/>
      </p:cViewPr>
      <p:guideLst>
        <p:guide orient="horz" pos="2928"/>
        <p:guide pos="2209"/>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presProps" Target="presProps.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20" Type="http://schemas.openxmlformats.org/officeDocument/2006/relationships/slide" Target="slides/slide19.xml"/><Relationship Id="rId4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notesMaster" Target="notesMasters/notesMaster1.xml"/><Relationship Id="rId40" Type="http://schemas.openxmlformats.org/officeDocument/2006/relationships/viewProps" Target="viewProps.xml"/><Relationship Id="rId45" Type="http://schemas.openxmlformats.org/officeDocument/2006/relationships/customXml" Target="../customXml/item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customXml" Target="../customXml/item2.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customXml" Target="../customXml/item1.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handoutMaster" Target="handoutMasters/handoutMaster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7586" name="Rectangle 2"/>
          <p:cNvSpPr>
            <a:spLocks noGrp="1" noChangeArrowheads="1"/>
          </p:cNvSpPr>
          <p:nvPr>
            <p:ph type="hdr" sz="quarter"/>
          </p:nvPr>
        </p:nvSpPr>
        <p:spPr bwMode="auto">
          <a:xfrm>
            <a:off x="0" y="0"/>
            <a:ext cx="3037840" cy="464820"/>
          </a:xfrm>
          <a:prstGeom prst="rect">
            <a:avLst/>
          </a:prstGeom>
          <a:noFill/>
          <a:ln w="9525">
            <a:noFill/>
            <a:miter lim="800000"/>
            <a:headEnd/>
            <a:tailEnd/>
          </a:ln>
          <a:effectLst/>
        </p:spPr>
        <p:txBody>
          <a:bodyPr vert="horz" wrap="square" lIns="91430" tIns="45715" rIns="91430" bIns="45715" numCol="1" anchor="t" anchorCtr="0" compatLnSpc="1">
            <a:prstTxWarp prst="textNoShape">
              <a:avLst/>
            </a:prstTxWarp>
          </a:bodyPr>
          <a:lstStyle>
            <a:lvl1pPr>
              <a:defRPr sz="1200"/>
            </a:lvl1pPr>
          </a:lstStyle>
          <a:p>
            <a:pPr>
              <a:defRPr/>
            </a:pPr>
            <a:endParaRPr lang="en-US"/>
          </a:p>
        </p:txBody>
      </p:sp>
      <p:sp>
        <p:nvSpPr>
          <p:cNvPr id="67587" name="Rectangle 3"/>
          <p:cNvSpPr>
            <a:spLocks noGrp="1" noChangeArrowheads="1"/>
          </p:cNvSpPr>
          <p:nvPr>
            <p:ph type="dt" sz="quarter" idx="1"/>
          </p:nvPr>
        </p:nvSpPr>
        <p:spPr bwMode="auto">
          <a:xfrm>
            <a:off x="3970938" y="0"/>
            <a:ext cx="3037840" cy="464820"/>
          </a:xfrm>
          <a:prstGeom prst="rect">
            <a:avLst/>
          </a:prstGeom>
          <a:noFill/>
          <a:ln w="9525">
            <a:noFill/>
            <a:miter lim="800000"/>
            <a:headEnd/>
            <a:tailEnd/>
          </a:ln>
          <a:effectLst/>
        </p:spPr>
        <p:txBody>
          <a:bodyPr vert="horz" wrap="square" lIns="91430" tIns="45715" rIns="91430" bIns="45715" numCol="1" anchor="t" anchorCtr="0" compatLnSpc="1">
            <a:prstTxWarp prst="textNoShape">
              <a:avLst/>
            </a:prstTxWarp>
          </a:bodyPr>
          <a:lstStyle>
            <a:lvl1pPr algn="r">
              <a:defRPr sz="1200"/>
            </a:lvl1pPr>
          </a:lstStyle>
          <a:p>
            <a:pPr>
              <a:defRPr/>
            </a:pPr>
            <a:endParaRPr lang="en-US"/>
          </a:p>
        </p:txBody>
      </p:sp>
      <p:sp>
        <p:nvSpPr>
          <p:cNvPr id="67588" name="Rectangle 4"/>
          <p:cNvSpPr>
            <a:spLocks noGrp="1" noChangeArrowheads="1"/>
          </p:cNvSpPr>
          <p:nvPr>
            <p:ph type="ftr" sz="quarter" idx="2"/>
          </p:nvPr>
        </p:nvSpPr>
        <p:spPr bwMode="auto">
          <a:xfrm>
            <a:off x="0" y="8829967"/>
            <a:ext cx="3037840" cy="464820"/>
          </a:xfrm>
          <a:prstGeom prst="rect">
            <a:avLst/>
          </a:prstGeom>
          <a:noFill/>
          <a:ln w="9525">
            <a:noFill/>
            <a:miter lim="800000"/>
            <a:headEnd/>
            <a:tailEnd/>
          </a:ln>
          <a:effectLst/>
        </p:spPr>
        <p:txBody>
          <a:bodyPr vert="horz" wrap="square" lIns="91430" tIns="45715" rIns="91430" bIns="45715" numCol="1" anchor="b" anchorCtr="0" compatLnSpc="1">
            <a:prstTxWarp prst="textNoShape">
              <a:avLst/>
            </a:prstTxWarp>
          </a:bodyPr>
          <a:lstStyle>
            <a:lvl1pPr>
              <a:defRPr sz="1200"/>
            </a:lvl1pPr>
          </a:lstStyle>
          <a:p>
            <a:pPr>
              <a:defRPr/>
            </a:pPr>
            <a:endParaRPr lang="en-US"/>
          </a:p>
        </p:txBody>
      </p:sp>
      <p:sp>
        <p:nvSpPr>
          <p:cNvPr id="67589" name="Rectangle 5"/>
          <p:cNvSpPr>
            <a:spLocks noGrp="1" noChangeArrowheads="1"/>
          </p:cNvSpPr>
          <p:nvPr>
            <p:ph type="sldNum" sz="quarter" idx="3"/>
          </p:nvPr>
        </p:nvSpPr>
        <p:spPr bwMode="auto">
          <a:xfrm>
            <a:off x="3970938" y="8829967"/>
            <a:ext cx="3037840" cy="464820"/>
          </a:xfrm>
          <a:prstGeom prst="rect">
            <a:avLst/>
          </a:prstGeom>
          <a:noFill/>
          <a:ln w="9525">
            <a:noFill/>
            <a:miter lim="800000"/>
            <a:headEnd/>
            <a:tailEnd/>
          </a:ln>
          <a:effectLst/>
        </p:spPr>
        <p:txBody>
          <a:bodyPr vert="horz" wrap="square" lIns="91430" tIns="45715" rIns="91430" bIns="45715" numCol="1" anchor="b" anchorCtr="0" compatLnSpc="1">
            <a:prstTxWarp prst="textNoShape">
              <a:avLst/>
            </a:prstTxWarp>
          </a:bodyPr>
          <a:lstStyle>
            <a:lvl1pPr algn="r">
              <a:defRPr sz="1200"/>
            </a:lvl1pPr>
          </a:lstStyle>
          <a:p>
            <a:pPr>
              <a:defRPr/>
            </a:pPr>
            <a:fld id="{098BBFB8-CF63-43B4-B219-E7C0C8DC9B49}" type="slidenum">
              <a:rPr lang="en-US"/>
              <a:pPr>
                <a:defRPr/>
              </a:pPr>
              <a:t>‹#›</a:t>
            </a:fld>
            <a:endParaRPr lang="en-US"/>
          </a:p>
        </p:txBody>
      </p:sp>
    </p:spTree>
    <p:extLst>
      <p:ext uri="{BB962C8B-B14F-4D97-AF65-F5344CB8AC3E}">
        <p14:creationId xmlns:p14="http://schemas.microsoft.com/office/powerpoint/2010/main" val="144630807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170" name="Rectangle 2"/>
          <p:cNvSpPr>
            <a:spLocks noGrp="1" noChangeArrowheads="1"/>
          </p:cNvSpPr>
          <p:nvPr>
            <p:ph type="hdr" sz="quarter"/>
          </p:nvPr>
        </p:nvSpPr>
        <p:spPr bwMode="auto">
          <a:xfrm>
            <a:off x="0" y="0"/>
            <a:ext cx="3037840" cy="464820"/>
          </a:xfrm>
          <a:prstGeom prst="rect">
            <a:avLst/>
          </a:prstGeom>
          <a:noFill/>
          <a:ln w="9525">
            <a:noFill/>
            <a:miter lim="800000"/>
            <a:headEnd/>
            <a:tailEnd/>
          </a:ln>
          <a:effectLst/>
        </p:spPr>
        <p:txBody>
          <a:bodyPr vert="horz" wrap="square" lIns="91430" tIns="45715" rIns="91430" bIns="45715" numCol="1" anchor="t" anchorCtr="0" compatLnSpc="1">
            <a:prstTxWarp prst="textNoShape">
              <a:avLst/>
            </a:prstTxWarp>
          </a:bodyPr>
          <a:lstStyle>
            <a:lvl1pPr>
              <a:defRPr sz="1200"/>
            </a:lvl1pPr>
          </a:lstStyle>
          <a:p>
            <a:pPr>
              <a:defRPr/>
            </a:pPr>
            <a:endParaRPr lang="en-US"/>
          </a:p>
        </p:txBody>
      </p:sp>
      <p:sp>
        <p:nvSpPr>
          <p:cNvPr id="7171" name="Rectangle 3"/>
          <p:cNvSpPr>
            <a:spLocks noGrp="1" noChangeArrowheads="1"/>
          </p:cNvSpPr>
          <p:nvPr>
            <p:ph type="dt" idx="1"/>
          </p:nvPr>
        </p:nvSpPr>
        <p:spPr bwMode="auto">
          <a:xfrm>
            <a:off x="3970938" y="0"/>
            <a:ext cx="3037840" cy="464820"/>
          </a:xfrm>
          <a:prstGeom prst="rect">
            <a:avLst/>
          </a:prstGeom>
          <a:noFill/>
          <a:ln w="9525">
            <a:noFill/>
            <a:miter lim="800000"/>
            <a:headEnd/>
            <a:tailEnd/>
          </a:ln>
          <a:effectLst/>
        </p:spPr>
        <p:txBody>
          <a:bodyPr vert="horz" wrap="square" lIns="91430" tIns="45715" rIns="91430" bIns="45715" numCol="1" anchor="t" anchorCtr="0" compatLnSpc="1">
            <a:prstTxWarp prst="textNoShape">
              <a:avLst/>
            </a:prstTxWarp>
          </a:bodyPr>
          <a:lstStyle>
            <a:lvl1pPr algn="r">
              <a:defRPr sz="1200"/>
            </a:lvl1pPr>
          </a:lstStyle>
          <a:p>
            <a:pPr>
              <a:defRPr/>
            </a:pPr>
            <a:endParaRPr lang="en-US"/>
          </a:p>
        </p:txBody>
      </p:sp>
      <p:sp>
        <p:nvSpPr>
          <p:cNvPr id="46084" name="Rectangle 4"/>
          <p:cNvSpPr>
            <a:spLocks noGrp="1" noRot="1" noChangeAspect="1" noChangeArrowheads="1" noTextEdit="1"/>
          </p:cNvSpPr>
          <p:nvPr>
            <p:ph type="sldImg" idx="2"/>
          </p:nvPr>
        </p:nvSpPr>
        <p:spPr bwMode="auto">
          <a:xfrm>
            <a:off x="1181100" y="696913"/>
            <a:ext cx="4649788" cy="3486150"/>
          </a:xfrm>
          <a:prstGeom prst="rect">
            <a:avLst/>
          </a:prstGeom>
          <a:noFill/>
          <a:ln w="9525">
            <a:solidFill>
              <a:srgbClr val="000000"/>
            </a:solidFill>
            <a:miter lim="800000"/>
            <a:headEnd/>
            <a:tailEnd/>
          </a:ln>
        </p:spPr>
      </p:sp>
      <p:sp>
        <p:nvSpPr>
          <p:cNvPr id="7173" name="Rectangle 5"/>
          <p:cNvSpPr>
            <a:spLocks noGrp="1" noChangeArrowheads="1"/>
          </p:cNvSpPr>
          <p:nvPr>
            <p:ph type="body" sz="quarter" idx="3"/>
          </p:nvPr>
        </p:nvSpPr>
        <p:spPr bwMode="auto">
          <a:xfrm>
            <a:off x="701040" y="4415792"/>
            <a:ext cx="5608320" cy="4183380"/>
          </a:xfrm>
          <a:prstGeom prst="rect">
            <a:avLst/>
          </a:prstGeom>
          <a:noFill/>
          <a:ln w="9525">
            <a:noFill/>
            <a:miter lim="800000"/>
            <a:headEnd/>
            <a:tailEnd/>
          </a:ln>
          <a:effectLst/>
        </p:spPr>
        <p:txBody>
          <a:bodyPr vert="horz" wrap="square" lIns="91430" tIns="45715" rIns="91430" bIns="45715" numCol="1" anchor="t" anchorCtr="0" compatLnSpc="1">
            <a:prstTxWarp prst="textNoShape">
              <a:avLst/>
            </a:prstTxWarp>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7174" name="Rectangle 6"/>
          <p:cNvSpPr>
            <a:spLocks noGrp="1" noChangeArrowheads="1"/>
          </p:cNvSpPr>
          <p:nvPr>
            <p:ph type="ftr" sz="quarter" idx="4"/>
          </p:nvPr>
        </p:nvSpPr>
        <p:spPr bwMode="auto">
          <a:xfrm>
            <a:off x="0" y="8829967"/>
            <a:ext cx="3037840" cy="464820"/>
          </a:xfrm>
          <a:prstGeom prst="rect">
            <a:avLst/>
          </a:prstGeom>
          <a:noFill/>
          <a:ln w="9525">
            <a:noFill/>
            <a:miter lim="800000"/>
            <a:headEnd/>
            <a:tailEnd/>
          </a:ln>
          <a:effectLst/>
        </p:spPr>
        <p:txBody>
          <a:bodyPr vert="horz" wrap="square" lIns="91430" tIns="45715" rIns="91430" bIns="45715" numCol="1" anchor="b" anchorCtr="0" compatLnSpc="1">
            <a:prstTxWarp prst="textNoShape">
              <a:avLst/>
            </a:prstTxWarp>
          </a:bodyPr>
          <a:lstStyle>
            <a:lvl1pPr>
              <a:defRPr sz="1200"/>
            </a:lvl1pPr>
          </a:lstStyle>
          <a:p>
            <a:pPr>
              <a:defRPr/>
            </a:pPr>
            <a:endParaRPr lang="en-US"/>
          </a:p>
        </p:txBody>
      </p:sp>
      <p:sp>
        <p:nvSpPr>
          <p:cNvPr id="7175" name="Rectangle 7"/>
          <p:cNvSpPr>
            <a:spLocks noGrp="1" noChangeArrowheads="1"/>
          </p:cNvSpPr>
          <p:nvPr>
            <p:ph type="sldNum" sz="quarter" idx="5"/>
          </p:nvPr>
        </p:nvSpPr>
        <p:spPr bwMode="auto">
          <a:xfrm>
            <a:off x="3970938" y="8829967"/>
            <a:ext cx="3037840" cy="464820"/>
          </a:xfrm>
          <a:prstGeom prst="rect">
            <a:avLst/>
          </a:prstGeom>
          <a:noFill/>
          <a:ln w="9525">
            <a:noFill/>
            <a:miter lim="800000"/>
            <a:headEnd/>
            <a:tailEnd/>
          </a:ln>
          <a:effectLst/>
        </p:spPr>
        <p:txBody>
          <a:bodyPr vert="horz" wrap="square" lIns="91430" tIns="45715" rIns="91430" bIns="45715" numCol="1" anchor="b" anchorCtr="0" compatLnSpc="1">
            <a:prstTxWarp prst="textNoShape">
              <a:avLst/>
            </a:prstTxWarp>
          </a:bodyPr>
          <a:lstStyle>
            <a:lvl1pPr algn="r">
              <a:defRPr sz="1200"/>
            </a:lvl1pPr>
          </a:lstStyle>
          <a:p>
            <a:pPr>
              <a:defRPr/>
            </a:pPr>
            <a:fld id="{A09F040D-9B37-4209-91C5-68D521F65454}" type="slidenum">
              <a:rPr lang="en-US"/>
              <a:pPr>
                <a:defRPr/>
              </a:pPr>
              <a:t>‹#›</a:t>
            </a:fld>
            <a:endParaRPr lang="en-US"/>
          </a:p>
        </p:txBody>
      </p:sp>
    </p:spTree>
    <p:extLst>
      <p:ext uri="{BB962C8B-B14F-4D97-AF65-F5344CB8AC3E}">
        <p14:creationId xmlns:p14="http://schemas.microsoft.com/office/powerpoint/2010/main" val="1609838086"/>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mn-ea"/>
        <a:cs typeface="Arial" charset="0"/>
      </a:defRPr>
    </a:lvl1pPr>
    <a:lvl2pPr marL="457200" algn="l" rtl="0" eaLnBrk="0" fontAlgn="base" hangingPunct="0">
      <a:spcBef>
        <a:spcPct val="30000"/>
      </a:spcBef>
      <a:spcAft>
        <a:spcPct val="0"/>
      </a:spcAft>
      <a:defRPr sz="1200" kern="1200">
        <a:solidFill>
          <a:schemeClr val="tx1"/>
        </a:solidFill>
        <a:latin typeface="Arial" charset="0"/>
        <a:ea typeface="+mn-ea"/>
        <a:cs typeface="Arial" charset="0"/>
      </a:defRPr>
    </a:lvl2pPr>
    <a:lvl3pPr marL="914400" algn="l" rtl="0" eaLnBrk="0" fontAlgn="base" hangingPunct="0">
      <a:spcBef>
        <a:spcPct val="30000"/>
      </a:spcBef>
      <a:spcAft>
        <a:spcPct val="0"/>
      </a:spcAft>
      <a:defRPr sz="1200" kern="1200">
        <a:solidFill>
          <a:schemeClr val="tx1"/>
        </a:solidFill>
        <a:latin typeface="Arial" charset="0"/>
        <a:ea typeface="+mn-ea"/>
        <a:cs typeface="Arial" charset="0"/>
      </a:defRPr>
    </a:lvl3pPr>
    <a:lvl4pPr marL="1371600" algn="l" rtl="0" eaLnBrk="0" fontAlgn="base" hangingPunct="0">
      <a:spcBef>
        <a:spcPct val="30000"/>
      </a:spcBef>
      <a:spcAft>
        <a:spcPct val="0"/>
      </a:spcAft>
      <a:defRPr sz="1200" kern="1200">
        <a:solidFill>
          <a:schemeClr val="tx1"/>
        </a:solidFill>
        <a:latin typeface="Arial" charset="0"/>
        <a:ea typeface="+mn-ea"/>
        <a:cs typeface="Arial" charset="0"/>
      </a:defRPr>
    </a:lvl4pPr>
    <a:lvl5pPr marL="1828800" algn="l" rtl="0" eaLnBrk="0" fontAlgn="base" hangingPunct="0">
      <a:spcBef>
        <a:spcPct val="30000"/>
      </a:spcBef>
      <a:spcAft>
        <a:spcPct val="0"/>
      </a:spcAft>
      <a:defRPr sz="1200" kern="1200">
        <a:solidFill>
          <a:schemeClr val="tx1"/>
        </a:solidFill>
        <a:latin typeface="Arial" charset="0"/>
        <a:ea typeface="+mn-ea"/>
        <a:cs typeface="Arial" charset="0"/>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Rectangle 7"/>
          <p:cNvSpPr>
            <a:spLocks noGrp="1" noChangeArrowheads="1"/>
          </p:cNvSpPr>
          <p:nvPr>
            <p:ph type="sldNum" sz="quarter" idx="5"/>
          </p:nvPr>
        </p:nvSpPr>
        <p:spPr>
          <a:noFill/>
        </p:spPr>
        <p:txBody>
          <a:bodyPr/>
          <a:lstStyle/>
          <a:p>
            <a:fld id="{3C327721-1B02-4BC2-B6EF-ABA1A78D128E}" type="slidenum">
              <a:rPr lang="en-US" smtClean="0"/>
              <a:pPr/>
              <a:t>1</a:t>
            </a:fld>
            <a:endParaRPr lang="en-US"/>
          </a:p>
        </p:txBody>
      </p:sp>
      <p:sp>
        <p:nvSpPr>
          <p:cNvPr id="47107" name="Rectangle 2"/>
          <p:cNvSpPr>
            <a:spLocks noGrp="1" noRot="1" noChangeAspect="1" noChangeArrowheads="1" noTextEdit="1"/>
          </p:cNvSpPr>
          <p:nvPr>
            <p:ph type="sldImg"/>
          </p:nvPr>
        </p:nvSpPr>
        <p:spPr>
          <a:ln/>
        </p:spPr>
      </p:sp>
      <p:sp>
        <p:nvSpPr>
          <p:cNvPr id="47108"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60360913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Rectangle 7"/>
          <p:cNvSpPr>
            <a:spLocks noGrp="1" noChangeArrowheads="1"/>
          </p:cNvSpPr>
          <p:nvPr>
            <p:ph type="sldNum" sz="quarter" idx="5"/>
          </p:nvPr>
        </p:nvSpPr>
        <p:spPr>
          <a:noFill/>
        </p:spPr>
        <p:txBody>
          <a:bodyPr/>
          <a:lstStyle/>
          <a:p>
            <a:fld id="{4586F610-33EB-4FED-B909-1ADF6E55BB15}" type="slidenum">
              <a:rPr lang="en-US" smtClean="0"/>
              <a:pPr/>
              <a:t>2</a:t>
            </a:fld>
            <a:endParaRPr lang="en-US"/>
          </a:p>
        </p:txBody>
      </p:sp>
      <p:sp>
        <p:nvSpPr>
          <p:cNvPr id="59395" name="Rectangle 2"/>
          <p:cNvSpPr>
            <a:spLocks noGrp="1" noRot="1" noChangeAspect="1" noChangeArrowheads="1" noTextEdit="1"/>
          </p:cNvSpPr>
          <p:nvPr>
            <p:ph type="sldImg"/>
          </p:nvPr>
        </p:nvSpPr>
        <p:spPr>
          <a:xfrm>
            <a:off x="1181100" y="696913"/>
            <a:ext cx="4649788" cy="3486150"/>
          </a:xfrm>
          <a:ln/>
        </p:spPr>
      </p:sp>
      <p:sp>
        <p:nvSpPr>
          <p:cNvPr id="59396"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117344623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Rectangle 7"/>
          <p:cNvSpPr>
            <a:spLocks noGrp="1" noChangeArrowheads="1"/>
          </p:cNvSpPr>
          <p:nvPr>
            <p:ph type="sldNum" sz="quarter" idx="5"/>
          </p:nvPr>
        </p:nvSpPr>
        <p:spPr>
          <a:noFill/>
        </p:spPr>
        <p:txBody>
          <a:bodyPr/>
          <a:lstStyle/>
          <a:p>
            <a:fld id="{8D17333D-76D8-4D55-B846-856282BD1311}" type="slidenum">
              <a:rPr lang="en-US" smtClean="0"/>
              <a:pPr/>
              <a:t>3</a:t>
            </a:fld>
            <a:endParaRPr lang="en-US"/>
          </a:p>
        </p:txBody>
      </p:sp>
      <p:sp>
        <p:nvSpPr>
          <p:cNvPr id="60419" name="Rectangle 2"/>
          <p:cNvSpPr>
            <a:spLocks noGrp="1" noRot="1" noChangeAspect="1" noChangeArrowheads="1" noTextEdit="1"/>
          </p:cNvSpPr>
          <p:nvPr>
            <p:ph type="sldImg"/>
          </p:nvPr>
        </p:nvSpPr>
        <p:spPr>
          <a:xfrm>
            <a:off x="1181100" y="696913"/>
            <a:ext cx="4649788" cy="3486150"/>
          </a:xfrm>
          <a:ln/>
        </p:spPr>
      </p:sp>
      <p:sp>
        <p:nvSpPr>
          <p:cNvPr id="60420"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173164854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Rectangle 7"/>
          <p:cNvSpPr>
            <a:spLocks noGrp="1" noChangeArrowheads="1"/>
          </p:cNvSpPr>
          <p:nvPr>
            <p:ph type="sldNum" sz="quarter" idx="5"/>
          </p:nvPr>
        </p:nvSpPr>
        <p:spPr>
          <a:noFill/>
        </p:spPr>
        <p:txBody>
          <a:bodyPr/>
          <a:lstStyle/>
          <a:p>
            <a:fld id="{35BD7875-DCE2-4489-9622-125B3D81F7FD}" type="slidenum">
              <a:rPr lang="en-US" smtClean="0"/>
              <a:pPr/>
              <a:t>4</a:t>
            </a:fld>
            <a:endParaRPr lang="en-US"/>
          </a:p>
        </p:txBody>
      </p:sp>
      <p:sp>
        <p:nvSpPr>
          <p:cNvPr id="61443" name="Rectangle 2"/>
          <p:cNvSpPr>
            <a:spLocks noGrp="1" noRot="1" noChangeAspect="1" noChangeArrowheads="1" noTextEdit="1"/>
          </p:cNvSpPr>
          <p:nvPr>
            <p:ph type="sldImg"/>
          </p:nvPr>
        </p:nvSpPr>
        <p:spPr>
          <a:xfrm>
            <a:off x="1181100" y="696913"/>
            <a:ext cx="4649788" cy="3486150"/>
          </a:xfrm>
          <a:ln/>
        </p:spPr>
      </p:sp>
      <p:sp>
        <p:nvSpPr>
          <p:cNvPr id="61444"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399207767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Rectangle 7"/>
          <p:cNvSpPr>
            <a:spLocks noGrp="1" noChangeArrowheads="1"/>
          </p:cNvSpPr>
          <p:nvPr>
            <p:ph type="sldNum" sz="quarter" idx="5"/>
          </p:nvPr>
        </p:nvSpPr>
        <p:spPr>
          <a:noFill/>
        </p:spPr>
        <p:txBody>
          <a:bodyPr/>
          <a:lstStyle/>
          <a:p>
            <a:fld id="{8ED660BF-BBD9-4F52-8D59-277F05B0A26D}" type="slidenum">
              <a:rPr lang="en-US" smtClean="0"/>
              <a:pPr/>
              <a:t>5</a:t>
            </a:fld>
            <a:endParaRPr lang="en-US"/>
          </a:p>
        </p:txBody>
      </p:sp>
      <p:sp>
        <p:nvSpPr>
          <p:cNvPr id="62467" name="Rectangle 2"/>
          <p:cNvSpPr>
            <a:spLocks noGrp="1" noRot="1" noChangeAspect="1" noChangeArrowheads="1" noTextEdit="1"/>
          </p:cNvSpPr>
          <p:nvPr>
            <p:ph type="sldImg"/>
          </p:nvPr>
        </p:nvSpPr>
        <p:spPr>
          <a:xfrm>
            <a:off x="1181100" y="696913"/>
            <a:ext cx="4649788" cy="3486150"/>
          </a:xfrm>
          <a:ln/>
        </p:spPr>
      </p:sp>
      <p:sp>
        <p:nvSpPr>
          <p:cNvPr id="62468"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133515767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Rectangle 7"/>
          <p:cNvSpPr>
            <a:spLocks noGrp="1" noChangeArrowheads="1"/>
          </p:cNvSpPr>
          <p:nvPr>
            <p:ph type="sldNum" sz="quarter" idx="5"/>
          </p:nvPr>
        </p:nvSpPr>
        <p:spPr>
          <a:noFill/>
        </p:spPr>
        <p:txBody>
          <a:bodyPr/>
          <a:lstStyle/>
          <a:p>
            <a:fld id="{14A0D3A4-15E0-4378-AA33-7CD907C72B92}" type="slidenum">
              <a:rPr lang="en-US" smtClean="0"/>
              <a:pPr/>
              <a:t>7</a:t>
            </a:fld>
            <a:endParaRPr lang="en-US"/>
          </a:p>
        </p:txBody>
      </p:sp>
      <p:sp>
        <p:nvSpPr>
          <p:cNvPr id="63491" name="Rectangle 2"/>
          <p:cNvSpPr>
            <a:spLocks noGrp="1" noRot="1" noChangeAspect="1" noChangeArrowheads="1" noTextEdit="1"/>
          </p:cNvSpPr>
          <p:nvPr>
            <p:ph type="sldImg"/>
          </p:nvPr>
        </p:nvSpPr>
        <p:spPr>
          <a:xfrm>
            <a:off x="1181100" y="696913"/>
            <a:ext cx="4649788" cy="3486150"/>
          </a:xfrm>
          <a:ln/>
        </p:spPr>
      </p:sp>
      <p:sp>
        <p:nvSpPr>
          <p:cNvPr id="63492"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187469445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Rectangle 7"/>
          <p:cNvSpPr>
            <a:spLocks noGrp="1" noChangeArrowheads="1"/>
          </p:cNvSpPr>
          <p:nvPr>
            <p:ph type="sldNum" sz="quarter" idx="5"/>
          </p:nvPr>
        </p:nvSpPr>
        <p:spPr>
          <a:noFill/>
        </p:spPr>
        <p:txBody>
          <a:bodyPr/>
          <a:lstStyle/>
          <a:p>
            <a:fld id="{C3A1E10B-16B7-4B37-B4A4-71BE1A528518}" type="slidenum">
              <a:rPr lang="en-US" smtClean="0"/>
              <a:pPr/>
              <a:t>8</a:t>
            </a:fld>
            <a:endParaRPr lang="en-US"/>
          </a:p>
        </p:txBody>
      </p:sp>
      <p:sp>
        <p:nvSpPr>
          <p:cNvPr id="64515" name="Rectangle 2"/>
          <p:cNvSpPr>
            <a:spLocks noGrp="1" noRot="1" noChangeAspect="1" noChangeArrowheads="1" noTextEdit="1"/>
          </p:cNvSpPr>
          <p:nvPr>
            <p:ph type="sldImg"/>
          </p:nvPr>
        </p:nvSpPr>
        <p:spPr>
          <a:xfrm>
            <a:off x="1181100" y="696913"/>
            <a:ext cx="4649788" cy="3486150"/>
          </a:xfrm>
          <a:ln/>
        </p:spPr>
      </p:sp>
      <p:sp>
        <p:nvSpPr>
          <p:cNvPr id="64516"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128441272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7"/>
          <p:cNvSpPr>
            <a:spLocks noGrp="1" noChangeArrowheads="1"/>
          </p:cNvSpPr>
          <p:nvPr>
            <p:ph type="sldNum" sz="quarter" idx="5"/>
          </p:nvPr>
        </p:nvSpPr>
        <p:spPr>
          <a:noFill/>
        </p:spPr>
        <p:txBody>
          <a:bodyPr/>
          <a:lstStyle/>
          <a:p>
            <a:fld id="{23628DF7-259F-4BF3-A9CF-0FBC7F874D2C}" type="slidenum">
              <a:rPr lang="en-US" smtClean="0"/>
              <a:pPr/>
              <a:t>9</a:t>
            </a:fld>
            <a:endParaRPr lang="en-US"/>
          </a:p>
        </p:txBody>
      </p:sp>
      <p:sp>
        <p:nvSpPr>
          <p:cNvPr id="65539" name="Rectangle 2"/>
          <p:cNvSpPr>
            <a:spLocks noGrp="1" noRot="1" noChangeAspect="1" noChangeArrowheads="1" noTextEdit="1"/>
          </p:cNvSpPr>
          <p:nvPr>
            <p:ph type="sldImg"/>
          </p:nvPr>
        </p:nvSpPr>
        <p:spPr>
          <a:xfrm>
            <a:off x="1181100" y="696913"/>
            <a:ext cx="4649788" cy="3486150"/>
          </a:xfrm>
          <a:ln/>
        </p:spPr>
      </p:sp>
      <p:sp>
        <p:nvSpPr>
          <p:cNvPr id="65540"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382892971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Rectangle 7"/>
          <p:cNvSpPr>
            <a:spLocks noGrp="1" noChangeArrowheads="1"/>
          </p:cNvSpPr>
          <p:nvPr>
            <p:ph type="sldNum" sz="quarter" idx="5"/>
          </p:nvPr>
        </p:nvSpPr>
        <p:spPr>
          <a:noFill/>
        </p:spPr>
        <p:txBody>
          <a:bodyPr/>
          <a:lstStyle/>
          <a:p>
            <a:fld id="{71826E1B-AF82-4DA8-8524-58F276BD6FA2}" type="slidenum">
              <a:rPr lang="en-US" smtClean="0"/>
              <a:pPr/>
              <a:t>10</a:t>
            </a:fld>
            <a:endParaRPr lang="en-US"/>
          </a:p>
        </p:txBody>
      </p:sp>
      <p:sp>
        <p:nvSpPr>
          <p:cNvPr id="66563" name="Rectangle 2"/>
          <p:cNvSpPr>
            <a:spLocks noGrp="1" noRot="1" noChangeAspect="1" noChangeArrowheads="1" noTextEdit="1"/>
          </p:cNvSpPr>
          <p:nvPr>
            <p:ph type="sldImg"/>
          </p:nvPr>
        </p:nvSpPr>
        <p:spPr>
          <a:xfrm>
            <a:off x="1181100" y="696913"/>
            <a:ext cx="4649788" cy="3486150"/>
          </a:xfrm>
          <a:ln/>
        </p:spPr>
      </p:sp>
      <p:sp>
        <p:nvSpPr>
          <p:cNvPr id="66564"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27064861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7"/>
          <p:cNvSpPr>
            <a:spLocks noGrp="1" noChangeArrowheads="1"/>
          </p:cNvSpPr>
          <p:nvPr>
            <p:ph type="sldNum" sz="quarter" idx="5"/>
          </p:nvPr>
        </p:nvSpPr>
        <p:spPr>
          <a:noFill/>
        </p:spPr>
        <p:txBody>
          <a:bodyPr/>
          <a:lstStyle/>
          <a:p>
            <a:fld id="{865EFFB0-DD1E-4B0A-B30D-3AF9F81CE25A}" type="slidenum">
              <a:rPr lang="en-US" smtClean="0"/>
              <a:pPr/>
              <a:t>11</a:t>
            </a:fld>
            <a:endParaRPr lang="en-US"/>
          </a:p>
        </p:txBody>
      </p:sp>
      <p:sp>
        <p:nvSpPr>
          <p:cNvPr id="49155" name="Rectangle 2"/>
          <p:cNvSpPr>
            <a:spLocks noGrp="1" noRot="1" noChangeAspect="1" noChangeArrowheads="1" noTextEdit="1"/>
          </p:cNvSpPr>
          <p:nvPr>
            <p:ph type="sldImg"/>
          </p:nvPr>
        </p:nvSpPr>
        <p:spPr>
          <a:xfrm>
            <a:off x="1181100" y="696913"/>
            <a:ext cx="4649788" cy="3486150"/>
          </a:xfrm>
          <a:ln/>
        </p:spPr>
      </p:sp>
      <p:sp>
        <p:nvSpPr>
          <p:cNvPr id="49156"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239691230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7"/>
          <p:cNvSpPr>
            <a:spLocks noGrp="1" noChangeArrowheads="1"/>
          </p:cNvSpPr>
          <p:nvPr>
            <p:ph type="sldNum" sz="quarter" idx="5"/>
          </p:nvPr>
        </p:nvSpPr>
        <p:spPr>
          <a:noFill/>
        </p:spPr>
        <p:txBody>
          <a:bodyPr/>
          <a:lstStyle/>
          <a:p>
            <a:fld id="{63FD1D32-8F8A-4513-92E9-DCB17626D93E}" type="slidenum">
              <a:rPr lang="en-US" smtClean="0"/>
              <a:pPr/>
              <a:t>12</a:t>
            </a:fld>
            <a:endParaRPr lang="en-US"/>
          </a:p>
        </p:txBody>
      </p:sp>
      <p:sp>
        <p:nvSpPr>
          <p:cNvPr id="50179" name="Rectangle 2"/>
          <p:cNvSpPr>
            <a:spLocks noGrp="1" noRot="1" noChangeAspect="1" noChangeArrowheads="1" noTextEdit="1"/>
          </p:cNvSpPr>
          <p:nvPr>
            <p:ph type="sldImg"/>
          </p:nvPr>
        </p:nvSpPr>
        <p:spPr>
          <a:xfrm>
            <a:off x="1181100" y="696913"/>
            <a:ext cx="4649788" cy="3486150"/>
          </a:xfrm>
          <a:ln/>
        </p:spPr>
      </p:sp>
      <p:sp>
        <p:nvSpPr>
          <p:cNvPr id="50180"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209918865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7"/>
          <p:cNvSpPr>
            <a:spLocks noGrp="1" noChangeArrowheads="1"/>
          </p:cNvSpPr>
          <p:nvPr>
            <p:ph type="sldNum" sz="quarter" idx="5"/>
          </p:nvPr>
        </p:nvSpPr>
        <p:spPr>
          <a:noFill/>
        </p:spPr>
        <p:txBody>
          <a:bodyPr/>
          <a:lstStyle/>
          <a:p>
            <a:fld id="{2E001364-4454-4CDF-B189-102F58984546}" type="slidenum">
              <a:rPr lang="en-US" smtClean="0"/>
              <a:pPr/>
              <a:t>13</a:t>
            </a:fld>
            <a:endParaRPr lang="en-US"/>
          </a:p>
        </p:txBody>
      </p:sp>
      <p:sp>
        <p:nvSpPr>
          <p:cNvPr id="51203" name="Rectangle 2"/>
          <p:cNvSpPr>
            <a:spLocks noGrp="1" noRot="1" noChangeAspect="1" noChangeArrowheads="1" noTextEdit="1"/>
          </p:cNvSpPr>
          <p:nvPr>
            <p:ph type="sldImg"/>
          </p:nvPr>
        </p:nvSpPr>
        <p:spPr>
          <a:xfrm>
            <a:off x="1181100" y="696913"/>
            <a:ext cx="4649788" cy="3486150"/>
          </a:xfrm>
          <a:ln/>
        </p:spPr>
      </p:sp>
      <p:sp>
        <p:nvSpPr>
          <p:cNvPr id="51204"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225351132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Rectangle 7"/>
          <p:cNvSpPr>
            <a:spLocks noGrp="1" noChangeArrowheads="1"/>
          </p:cNvSpPr>
          <p:nvPr>
            <p:ph type="sldNum" sz="quarter" idx="5"/>
          </p:nvPr>
        </p:nvSpPr>
        <p:spPr>
          <a:noFill/>
        </p:spPr>
        <p:txBody>
          <a:bodyPr/>
          <a:lstStyle/>
          <a:p>
            <a:fld id="{17420957-855F-4860-8430-BB0EB3D5545E}" type="slidenum">
              <a:rPr lang="en-US" smtClean="0"/>
              <a:pPr/>
              <a:t>14</a:t>
            </a:fld>
            <a:endParaRPr lang="en-US"/>
          </a:p>
        </p:txBody>
      </p:sp>
      <p:sp>
        <p:nvSpPr>
          <p:cNvPr id="52227" name="Rectangle 2"/>
          <p:cNvSpPr>
            <a:spLocks noGrp="1" noRot="1" noChangeAspect="1" noChangeArrowheads="1" noTextEdit="1"/>
          </p:cNvSpPr>
          <p:nvPr>
            <p:ph type="sldImg"/>
          </p:nvPr>
        </p:nvSpPr>
        <p:spPr>
          <a:xfrm>
            <a:off x="1181100" y="696913"/>
            <a:ext cx="4649788" cy="3486150"/>
          </a:xfrm>
          <a:ln/>
        </p:spPr>
      </p:sp>
      <p:sp>
        <p:nvSpPr>
          <p:cNvPr id="52228"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379316140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Rectangle 7"/>
          <p:cNvSpPr>
            <a:spLocks noGrp="1" noChangeArrowheads="1"/>
          </p:cNvSpPr>
          <p:nvPr>
            <p:ph type="sldNum" sz="quarter" idx="5"/>
          </p:nvPr>
        </p:nvSpPr>
        <p:spPr>
          <a:noFill/>
        </p:spPr>
        <p:txBody>
          <a:bodyPr/>
          <a:lstStyle/>
          <a:p>
            <a:fld id="{186EC5D9-1344-4D7B-AC20-63C3DB70ACC1}" type="slidenum">
              <a:rPr lang="en-US" smtClean="0"/>
              <a:pPr/>
              <a:t>15</a:t>
            </a:fld>
            <a:endParaRPr lang="en-US"/>
          </a:p>
        </p:txBody>
      </p:sp>
      <p:sp>
        <p:nvSpPr>
          <p:cNvPr id="53251" name="Rectangle 2"/>
          <p:cNvSpPr>
            <a:spLocks noGrp="1" noRot="1" noChangeAspect="1" noChangeArrowheads="1" noTextEdit="1"/>
          </p:cNvSpPr>
          <p:nvPr>
            <p:ph type="sldImg"/>
          </p:nvPr>
        </p:nvSpPr>
        <p:spPr>
          <a:xfrm>
            <a:off x="1181100" y="696913"/>
            <a:ext cx="4649788" cy="3486150"/>
          </a:xfrm>
          <a:ln/>
        </p:spPr>
      </p:sp>
      <p:sp>
        <p:nvSpPr>
          <p:cNvPr id="53252"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387666787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Rectangle 7"/>
          <p:cNvSpPr>
            <a:spLocks noGrp="1" noChangeArrowheads="1"/>
          </p:cNvSpPr>
          <p:nvPr>
            <p:ph type="sldNum" sz="quarter" idx="5"/>
          </p:nvPr>
        </p:nvSpPr>
        <p:spPr>
          <a:noFill/>
        </p:spPr>
        <p:txBody>
          <a:bodyPr/>
          <a:lstStyle/>
          <a:p>
            <a:fld id="{704DCD20-49D3-48CA-9463-0DABFA41532F}" type="slidenum">
              <a:rPr lang="en-US" smtClean="0"/>
              <a:pPr/>
              <a:t>16</a:t>
            </a:fld>
            <a:endParaRPr lang="en-US"/>
          </a:p>
        </p:txBody>
      </p:sp>
      <p:sp>
        <p:nvSpPr>
          <p:cNvPr id="54275" name="Rectangle 2"/>
          <p:cNvSpPr>
            <a:spLocks noGrp="1" noRot="1" noChangeAspect="1" noChangeArrowheads="1" noTextEdit="1"/>
          </p:cNvSpPr>
          <p:nvPr>
            <p:ph type="sldImg"/>
          </p:nvPr>
        </p:nvSpPr>
        <p:spPr>
          <a:xfrm>
            <a:off x="1181100" y="696913"/>
            <a:ext cx="4649788" cy="3486150"/>
          </a:xfrm>
          <a:ln/>
        </p:spPr>
      </p:sp>
      <p:sp>
        <p:nvSpPr>
          <p:cNvPr id="54276"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72787645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D131C2AC-A09A-4E6D-9C09-B76E7EF1FEC5}" type="slidenum">
              <a:rPr lang="en-US"/>
              <a:pPr/>
              <a:t>17</a:t>
            </a:fld>
            <a:endParaRPr lang="en-US"/>
          </a:p>
        </p:txBody>
      </p:sp>
      <p:sp>
        <p:nvSpPr>
          <p:cNvPr id="314370" name="Rectangle 2"/>
          <p:cNvSpPr>
            <a:spLocks noGrp="1" noRot="1" noChangeAspect="1" noChangeArrowheads="1" noTextEdit="1"/>
          </p:cNvSpPr>
          <p:nvPr>
            <p:ph type="sldImg"/>
          </p:nvPr>
        </p:nvSpPr>
        <p:spPr>
          <a:xfrm>
            <a:off x="1181100" y="696913"/>
            <a:ext cx="4649788" cy="3486150"/>
          </a:xfrm>
          <a:ln/>
        </p:spPr>
      </p:sp>
      <p:sp>
        <p:nvSpPr>
          <p:cNvPr id="314371"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388840870"/>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7"/>
          <p:cNvSpPr>
            <a:spLocks noGrp="1" noChangeArrowheads="1"/>
          </p:cNvSpPr>
          <p:nvPr>
            <p:ph type="sldNum" sz="quarter" idx="5"/>
          </p:nvPr>
        </p:nvSpPr>
        <p:spPr>
          <a:noFill/>
        </p:spPr>
        <p:txBody>
          <a:bodyPr/>
          <a:lstStyle/>
          <a:p>
            <a:fld id="{846F6ABF-DF7E-4887-86A2-17F630A9B3D8}" type="slidenum">
              <a:rPr lang="en-US" smtClean="0"/>
              <a:pPr/>
              <a:t>18</a:t>
            </a:fld>
            <a:endParaRPr lang="en-US"/>
          </a:p>
        </p:txBody>
      </p:sp>
      <p:sp>
        <p:nvSpPr>
          <p:cNvPr id="55299" name="Rectangle 2"/>
          <p:cNvSpPr>
            <a:spLocks noGrp="1" noRot="1" noChangeAspect="1" noChangeArrowheads="1" noTextEdit="1"/>
          </p:cNvSpPr>
          <p:nvPr>
            <p:ph type="sldImg"/>
          </p:nvPr>
        </p:nvSpPr>
        <p:spPr>
          <a:xfrm>
            <a:off x="1181100" y="696913"/>
            <a:ext cx="4649788" cy="3486150"/>
          </a:xfrm>
          <a:ln/>
        </p:spPr>
      </p:sp>
      <p:sp>
        <p:nvSpPr>
          <p:cNvPr id="55300"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343173165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Rectangle 7"/>
          <p:cNvSpPr>
            <a:spLocks noGrp="1" noChangeArrowheads="1"/>
          </p:cNvSpPr>
          <p:nvPr>
            <p:ph type="sldNum" sz="quarter" idx="5"/>
          </p:nvPr>
        </p:nvSpPr>
        <p:spPr>
          <a:noFill/>
        </p:spPr>
        <p:txBody>
          <a:bodyPr/>
          <a:lstStyle/>
          <a:p>
            <a:fld id="{E138B9A4-FE9D-4D95-A5CE-A9169E2C17CE}" type="slidenum">
              <a:rPr lang="en-US" smtClean="0"/>
              <a:pPr/>
              <a:t>19</a:t>
            </a:fld>
            <a:endParaRPr lang="en-US"/>
          </a:p>
        </p:txBody>
      </p:sp>
      <p:sp>
        <p:nvSpPr>
          <p:cNvPr id="56323" name="Rectangle 2"/>
          <p:cNvSpPr>
            <a:spLocks noGrp="1" noRot="1" noChangeAspect="1" noChangeArrowheads="1" noTextEdit="1"/>
          </p:cNvSpPr>
          <p:nvPr>
            <p:ph type="sldImg"/>
          </p:nvPr>
        </p:nvSpPr>
        <p:spPr>
          <a:xfrm>
            <a:off x="1181100" y="696913"/>
            <a:ext cx="4649788" cy="3486150"/>
          </a:xfrm>
          <a:ln/>
        </p:spPr>
      </p:sp>
      <p:sp>
        <p:nvSpPr>
          <p:cNvPr id="56324"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405639083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p:spPr>
        <p:txBody>
          <a:bodyPr/>
          <a:lstStyle/>
          <a:p>
            <a:fld id="{626A2BD0-FF27-44E0-8579-7223D64C652A}" type="slidenum">
              <a:rPr lang="en-US" smtClean="0"/>
              <a:pPr/>
              <a:t>28</a:t>
            </a:fld>
            <a:endParaRPr lang="en-US"/>
          </a:p>
        </p:txBody>
      </p:sp>
      <p:sp>
        <p:nvSpPr>
          <p:cNvPr id="57347" name="Rectangle 2"/>
          <p:cNvSpPr>
            <a:spLocks noGrp="1" noRot="1" noChangeAspect="1" noChangeArrowheads="1" noTextEdit="1"/>
          </p:cNvSpPr>
          <p:nvPr>
            <p:ph type="sldImg"/>
          </p:nvPr>
        </p:nvSpPr>
        <p:spPr>
          <a:xfrm>
            <a:off x="1181100" y="696913"/>
            <a:ext cx="4649788" cy="3486150"/>
          </a:xfrm>
          <a:ln/>
        </p:spPr>
      </p:sp>
      <p:sp>
        <p:nvSpPr>
          <p:cNvPr id="57348" name="Rectangle 3"/>
          <p:cNvSpPr>
            <a:spLocks noGrp="1" noChangeArrowheads="1"/>
          </p:cNvSpPr>
          <p:nvPr>
            <p:ph type="body" idx="1"/>
          </p:nvPr>
        </p:nvSpPr>
        <p:spPr>
          <a:noFill/>
          <a:ln/>
        </p:spPr>
        <p:txBody>
          <a:bodyPr/>
          <a:lstStyle/>
          <a:p>
            <a:pPr eaLnBrk="1" hangingPunct="1"/>
            <a:endParaRPr lang="en-US" dirty="0"/>
          </a:p>
        </p:txBody>
      </p:sp>
    </p:spTree>
    <p:extLst>
      <p:ext uri="{BB962C8B-B14F-4D97-AF65-F5344CB8AC3E}">
        <p14:creationId xmlns:p14="http://schemas.microsoft.com/office/powerpoint/2010/main" val="375585714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7"/>
          <p:cNvSpPr>
            <a:spLocks noGrp="1" noChangeArrowheads="1"/>
          </p:cNvSpPr>
          <p:nvPr>
            <p:ph type="sldNum" sz="quarter" idx="5"/>
          </p:nvPr>
        </p:nvSpPr>
        <p:spPr>
          <a:noFill/>
        </p:spPr>
        <p:txBody>
          <a:bodyPr/>
          <a:lstStyle/>
          <a:p>
            <a:fld id="{88207283-8041-44FC-B914-3723C72BC3A5}" type="slidenum">
              <a:rPr lang="en-US" smtClean="0"/>
              <a:pPr/>
              <a:t>30</a:t>
            </a:fld>
            <a:endParaRPr lang="en-US"/>
          </a:p>
        </p:txBody>
      </p:sp>
      <p:sp>
        <p:nvSpPr>
          <p:cNvPr id="58371" name="Rectangle 2"/>
          <p:cNvSpPr>
            <a:spLocks noGrp="1" noRot="1" noChangeAspect="1" noChangeArrowheads="1" noTextEdit="1"/>
          </p:cNvSpPr>
          <p:nvPr>
            <p:ph type="sldImg"/>
          </p:nvPr>
        </p:nvSpPr>
        <p:spPr>
          <a:xfrm>
            <a:off x="1181100" y="696913"/>
            <a:ext cx="4649788" cy="3486150"/>
          </a:xfrm>
          <a:ln/>
        </p:spPr>
      </p:sp>
      <p:sp>
        <p:nvSpPr>
          <p:cNvPr id="58372"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345411605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7218" name="Rectangle 7"/>
          <p:cNvSpPr>
            <a:spLocks noGrp="1" noChangeArrowheads="1"/>
          </p:cNvSpPr>
          <p:nvPr>
            <p:ph type="sldNum" sz="quarter" idx="5"/>
          </p:nvPr>
        </p:nvSpPr>
        <p:spPr>
          <a:noFill/>
        </p:spPr>
        <p:txBody>
          <a:bodyPr/>
          <a:lstStyle/>
          <a:p>
            <a:fld id="{E7B8245F-D541-46E3-B361-454DFE99A7F0}" type="slidenum">
              <a:rPr lang="en-US" altLang="en-US" smtClean="0"/>
              <a:pPr/>
              <a:t>33</a:t>
            </a:fld>
            <a:endParaRPr lang="en-US" altLang="en-US"/>
          </a:p>
        </p:txBody>
      </p:sp>
      <p:sp>
        <p:nvSpPr>
          <p:cNvPr id="137219" name="Rectangle 2"/>
          <p:cNvSpPr>
            <a:spLocks noGrp="1" noRot="1" noChangeAspect="1" noChangeArrowheads="1" noTextEdit="1"/>
          </p:cNvSpPr>
          <p:nvPr>
            <p:ph type="sldImg"/>
          </p:nvPr>
        </p:nvSpPr>
        <p:spPr>
          <a:ln/>
        </p:spPr>
      </p:sp>
      <p:sp>
        <p:nvSpPr>
          <p:cNvPr id="137220" name="Rectangle 3"/>
          <p:cNvSpPr>
            <a:spLocks noGrp="1" noChangeArrowheads="1"/>
          </p:cNvSpPr>
          <p:nvPr>
            <p:ph type="body" idx="1"/>
          </p:nvPr>
        </p:nvSpPr>
        <p:spPr>
          <a:noFill/>
          <a:ln/>
        </p:spPr>
        <p:txBody>
          <a:bodyPr/>
          <a:lstStyle/>
          <a:p>
            <a:pPr eaLnBrk="1" hangingPunct="1"/>
            <a:endParaRPr lang="en-US" altLang="en-US">
              <a:latin typeface="Arial" pitchFamily="34" charset="0"/>
              <a:cs typeface="Arial" pitchFamily="34" charset="0"/>
            </a:endParaRPr>
          </a:p>
        </p:txBody>
      </p:sp>
    </p:spTree>
    <p:extLst>
      <p:ext uri="{BB962C8B-B14F-4D97-AF65-F5344CB8AC3E}">
        <p14:creationId xmlns:p14="http://schemas.microsoft.com/office/powerpoint/2010/main" val="403230004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Rectangle 7"/>
          <p:cNvSpPr>
            <a:spLocks noGrp="1" noChangeArrowheads="1"/>
          </p:cNvSpPr>
          <p:nvPr>
            <p:ph type="sldNum" sz="quarter" idx="5"/>
          </p:nvPr>
        </p:nvSpPr>
        <p:spPr>
          <a:noFill/>
        </p:spPr>
        <p:txBody>
          <a:bodyPr/>
          <a:lstStyle/>
          <a:p>
            <a:fld id="{FB731A3E-4B4F-45EF-8298-E3EB6CAD2E28}" type="slidenum">
              <a:rPr lang="en-US" smtClean="0"/>
              <a:pPr/>
              <a:t>34</a:t>
            </a:fld>
            <a:endParaRPr lang="en-US"/>
          </a:p>
        </p:txBody>
      </p:sp>
      <p:sp>
        <p:nvSpPr>
          <p:cNvPr id="67587" name="Rectangle 2"/>
          <p:cNvSpPr>
            <a:spLocks noGrp="1" noRot="1" noChangeAspect="1" noChangeArrowheads="1" noTextEdit="1"/>
          </p:cNvSpPr>
          <p:nvPr>
            <p:ph type="sldImg"/>
          </p:nvPr>
        </p:nvSpPr>
        <p:spPr>
          <a:ln/>
        </p:spPr>
      </p:sp>
      <p:sp>
        <p:nvSpPr>
          <p:cNvPr id="67588"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3134273091"/>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Rectangle 7"/>
          <p:cNvSpPr>
            <a:spLocks noGrp="1" noChangeArrowheads="1"/>
          </p:cNvSpPr>
          <p:nvPr>
            <p:ph type="sldNum" sz="quarter" idx="5"/>
          </p:nvPr>
        </p:nvSpPr>
        <p:spPr>
          <a:noFill/>
        </p:spPr>
        <p:txBody>
          <a:bodyPr/>
          <a:lstStyle/>
          <a:p>
            <a:fld id="{658511DF-7920-4CE8-BF3C-285128A253FC}" type="slidenum">
              <a:rPr lang="en-US" smtClean="0"/>
              <a:pPr/>
              <a:t>35</a:t>
            </a:fld>
            <a:endParaRPr lang="en-US"/>
          </a:p>
        </p:txBody>
      </p:sp>
      <p:sp>
        <p:nvSpPr>
          <p:cNvPr id="71683" name="Rectangle 2"/>
          <p:cNvSpPr>
            <a:spLocks noGrp="1" noRot="1" noChangeAspect="1" noChangeArrowheads="1" noTextEdit="1"/>
          </p:cNvSpPr>
          <p:nvPr>
            <p:ph type="sldImg"/>
          </p:nvPr>
        </p:nvSpPr>
        <p:spPr>
          <a:ln/>
        </p:spPr>
      </p:sp>
      <p:sp>
        <p:nvSpPr>
          <p:cNvPr id="71684"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609209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dirty="0"/>
              <a:t>Click to edit Master title style</a:t>
            </a:r>
            <a:endParaRPr lang="en-IN" dirty="0"/>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endParaRPr lang="en-IN" dirty="0"/>
          </a:p>
        </p:txBody>
      </p:sp>
      <p:sp>
        <p:nvSpPr>
          <p:cNvPr id="4" name="Rectangle 3"/>
          <p:cNvSpPr>
            <a:spLocks noGrp="1" noChangeArrowheads="1"/>
          </p:cNvSpPr>
          <p:nvPr>
            <p:ph type="sldNum" sz="quarter" idx="10"/>
          </p:nvPr>
        </p:nvSpPr>
        <p:spPr/>
        <p:txBody>
          <a:bodyPr/>
          <a:lstStyle>
            <a:lvl1pPr>
              <a:defRPr/>
            </a:lvl1pPr>
          </a:lstStyle>
          <a:p>
            <a:pPr>
              <a:defRPr/>
            </a:pPr>
            <a:fld id="{F3F7CFE6-0769-4546-B296-80EC559AE167}" type="slidenum">
              <a:rPr lang="en-US"/>
              <a:pPr>
                <a:defRPr/>
              </a:pPr>
              <a:t>‹#›</a:t>
            </a:fld>
            <a:endParaRPr lang="en-US"/>
          </a:p>
        </p:txBody>
      </p:sp>
    </p:spTree>
  </p:cSld>
  <p:clrMapOvr>
    <a:masterClrMapping/>
  </p:clrMapOvr>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N"/>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Rectangle 3"/>
          <p:cNvSpPr>
            <a:spLocks noGrp="1" noChangeArrowheads="1"/>
          </p:cNvSpPr>
          <p:nvPr>
            <p:ph type="sldNum" sz="quarter" idx="10"/>
          </p:nvPr>
        </p:nvSpPr>
        <p:spPr/>
        <p:txBody>
          <a:bodyPr/>
          <a:lstStyle>
            <a:lvl1pPr>
              <a:defRPr/>
            </a:lvl1pPr>
          </a:lstStyle>
          <a:p>
            <a:pPr>
              <a:defRPr/>
            </a:pPr>
            <a:fld id="{34E19CD4-A47D-43FC-A078-056BDF75BB02}" type="slidenum">
              <a:rPr lang="en-US"/>
              <a:pPr>
                <a:defRPr/>
              </a:pPr>
              <a:t>‹#›</a:t>
            </a:fld>
            <a:endParaRPr lang="en-US"/>
          </a:p>
        </p:txBody>
      </p:sp>
    </p:spTree>
  </p:cSld>
  <p:clrMapOvr>
    <a:masterClrMapping/>
  </p:clrMapOvr>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endParaRPr lang="en-IN"/>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5" name="Rectangle 3"/>
          <p:cNvSpPr>
            <a:spLocks noGrp="1" noChangeArrowheads="1"/>
          </p:cNvSpPr>
          <p:nvPr>
            <p:ph type="sldNum" sz="quarter" idx="11"/>
          </p:nvPr>
        </p:nvSpPr>
        <p:spPr/>
        <p:txBody>
          <a:bodyPr/>
          <a:lstStyle>
            <a:lvl1pPr>
              <a:defRPr/>
            </a:lvl1pPr>
          </a:lstStyle>
          <a:p>
            <a:pPr>
              <a:defRPr/>
            </a:pPr>
            <a:fld id="{477DC5B5-8CFE-482E-BDC3-6F7DA5DA76BD}" type="slidenum">
              <a:rPr lang="en-US"/>
              <a:pPr>
                <a:defRPr/>
              </a:pPr>
              <a:t>‹#›</a:t>
            </a:fld>
            <a:endParaRPr lang="en-US"/>
          </a:p>
        </p:txBody>
      </p:sp>
      <p:sp>
        <p:nvSpPr>
          <p:cNvPr id="6" name="Rectangle 14"/>
          <p:cNvSpPr>
            <a:spLocks noGrp="1" noChangeArrowheads="1"/>
          </p:cNvSpPr>
          <p:nvPr>
            <p:ph type="ftr" sz="quarter" idx="12"/>
          </p:nvPr>
        </p:nvSpPr>
        <p:spPr/>
        <p:txBody>
          <a:bodyPr/>
          <a:lstStyle>
            <a:lvl1pPr>
              <a:defRPr/>
            </a:lvl1pPr>
          </a:lstStyle>
          <a:p>
            <a:pPr>
              <a:defRPr/>
            </a:pPr>
            <a:r>
              <a:rPr lang="en-US" dirty="0"/>
              <a:t>NBC-Sustainability—CSE, New Delhi</a:t>
            </a:r>
          </a:p>
        </p:txBody>
      </p:sp>
    </p:spTree>
  </p:cSld>
  <p:clrMapOvr>
    <a:masterClrMapping/>
  </p:clrMapOvr>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N"/>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6" name="Rectangle 3"/>
          <p:cNvSpPr>
            <a:spLocks noGrp="1" noChangeArrowheads="1"/>
          </p:cNvSpPr>
          <p:nvPr>
            <p:ph type="sldNum" sz="quarter" idx="11"/>
          </p:nvPr>
        </p:nvSpPr>
        <p:spPr/>
        <p:txBody>
          <a:bodyPr/>
          <a:lstStyle>
            <a:lvl1pPr>
              <a:defRPr/>
            </a:lvl1pPr>
          </a:lstStyle>
          <a:p>
            <a:pPr>
              <a:defRPr/>
            </a:pPr>
            <a:fld id="{70EFED54-5454-4A0E-8058-C63DF69E0921}" type="slidenum">
              <a:rPr lang="en-US"/>
              <a:pPr>
                <a:defRPr/>
              </a:pPr>
              <a:t>‹#›</a:t>
            </a:fld>
            <a:endParaRPr lang="en-US"/>
          </a:p>
        </p:txBody>
      </p:sp>
      <p:sp>
        <p:nvSpPr>
          <p:cNvPr id="7"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IN"/>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7"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8" name="Rectangle 3"/>
          <p:cNvSpPr>
            <a:spLocks noGrp="1" noChangeArrowheads="1"/>
          </p:cNvSpPr>
          <p:nvPr>
            <p:ph type="sldNum" sz="quarter" idx="11"/>
          </p:nvPr>
        </p:nvSpPr>
        <p:spPr/>
        <p:txBody>
          <a:bodyPr/>
          <a:lstStyle>
            <a:lvl1pPr>
              <a:defRPr/>
            </a:lvl1pPr>
          </a:lstStyle>
          <a:p>
            <a:pPr>
              <a:defRPr/>
            </a:pPr>
            <a:fld id="{2C4B4A13-863C-4FC5-8A76-A8AE8BA830AD}" type="slidenum">
              <a:rPr lang="en-US"/>
              <a:pPr>
                <a:defRPr/>
              </a:pPr>
              <a:t>‹#›</a:t>
            </a:fld>
            <a:endParaRPr lang="en-US"/>
          </a:p>
        </p:txBody>
      </p:sp>
      <p:sp>
        <p:nvSpPr>
          <p:cNvPr id="9"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N"/>
          </a:p>
        </p:txBody>
      </p:sp>
      <p:sp>
        <p:nvSpPr>
          <p:cNvPr id="3"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4" name="Rectangle 3"/>
          <p:cNvSpPr>
            <a:spLocks noGrp="1" noChangeArrowheads="1"/>
          </p:cNvSpPr>
          <p:nvPr>
            <p:ph type="sldNum" sz="quarter" idx="11"/>
          </p:nvPr>
        </p:nvSpPr>
        <p:spPr/>
        <p:txBody>
          <a:bodyPr/>
          <a:lstStyle>
            <a:lvl1pPr>
              <a:defRPr/>
            </a:lvl1pPr>
          </a:lstStyle>
          <a:p>
            <a:pPr>
              <a:defRPr/>
            </a:pPr>
            <a:fld id="{7C979AE2-EA41-4EE4-8CF1-E9A45DEF8DFE}" type="slidenum">
              <a:rPr lang="en-US"/>
              <a:pPr>
                <a:defRPr/>
              </a:pPr>
              <a:t>‹#›</a:t>
            </a:fld>
            <a:endParaRPr lang="en-US"/>
          </a:p>
        </p:txBody>
      </p:sp>
      <p:sp>
        <p:nvSpPr>
          <p:cNvPr id="5"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3" name="Rectangle 3"/>
          <p:cNvSpPr>
            <a:spLocks noGrp="1" noChangeArrowheads="1"/>
          </p:cNvSpPr>
          <p:nvPr>
            <p:ph type="sldNum" sz="quarter" idx="11"/>
          </p:nvPr>
        </p:nvSpPr>
        <p:spPr/>
        <p:txBody>
          <a:bodyPr/>
          <a:lstStyle>
            <a:lvl1pPr>
              <a:defRPr/>
            </a:lvl1pPr>
          </a:lstStyle>
          <a:p>
            <a:pPr>
              <a:defRPr/>
            </a:pPr>
            <a:fld id="{7EE2DD14-3388-4139-B20B-9576CDD0B843}" type="slidenum">
              <a:rPr lang="en-US"/>
              <a:pPr>
                <a:defRPr/>
              </a:pPr>
              <a:t>‹#›</a:t>
            </a:fld>
            <a:endParaRPr lang="en-US"/>
          </a:p>
        </p:txBody>
      </p:sp>
      <p:sp>
        <p:nvSpPr>
          <p:cNvPr id="4"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endParaRPr lang="en-IN"/>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6" name="Rectangle 3"/>
          <p:cNvSpPr>
            <a:spLocks noGrp="1" noChangeArrowheads="1"/>
          </p:cNvSpPr>
          <p:nvPr>
            <p:ph type="sldNum" sz="quarter" idx="11"/>
          </p:nvPr>
        </p:nvSpPr>
        <p:spPr/>
        <p:txBody>
          <a:bodyPr/>
          <a:lstStyle>
            <a:lvl1pPr>
              <a:defRPr/>
            </a:lvl1pPr>
          </a:lstStyle>
          <a:p>
            <a:pPr>
              <a:defRPr/>
            </a:pPr>
            <a:fld id="{EE65D245-ACD9-48F6-81FB-FFB8EDAB341A}" type="slidenum">
              <a:rPr lang="en-US"/>
              <a:pPr>
                <a:defRPr/>
              </a:pPr>
              <a:t>‹#›</a:t>
            </a:fld>
            <a:endParaRPr lang="en-US"/>
          </a:p>
        </p:txBody>
      </p:sp>
      <p:sp>
        <p:nvSpPr>
          <p:cNvPr id="7"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endParaRPr lang="en-IN"/>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IN"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6" name="Rectangle 3"/>
          <p:cNvSpPr>
            <a:spLocks noGrp="1" noChangeArrowheads="1"/>
          </p:cNvSpPr>
          <p:nvPr>
            <p:ph type="sldNum" sz="quarter" idx="11"/>
          </p:nvPr>
        </p:nvSpPr>
        <p:spPr/>
        <p:txBody>
          <a:bodyPr/>
          <a:lstStyle>
            <a:lvl1pPr>
              <a:defRPr/>
            </a:lvl1pPr>
          </a:lstStyle>
          <a:p>
            <a:pPr>
              <a:defRPr/>
            </a:pPr>
            <a:fld id="{BADAFF6D-0FE3-4079-9072-19BED97A584F}" type="slidenum">
              <a:rPr lang="en-US"/>
              <a:pPr>
                <a:defRPr/>
              </a:pPr>
              <a:t>‹#›</a:t>
            </a:fld>
            <a:endParaRPr lang="en-US"/>
          </a:p>
        </p:txBody>
      </p:sp>
      <p:sp>
        <p:nvSpPr>
          <p:cNvPr id="7"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5" name="Rectangle 3"/>
          <p:cNvSpPr>
            <a:spLocks noGrp="1" noChangeArrowheads="1"/>
          </p:cNvSpPr>
          <p:nvPr>
            <p:ph type="sldNum" sz="quarter" idx="11"/>
          </p:nvPr>
        </p:nvSpPr>
        <p:spPr/>
        <p:txBody>
          <a:bodyPr/>
          <a:lstStyle>
            <a:lvl1pPr>
              <a:defRPr/>
            </a:lvl1pPr>
          </a:lstStyle>
          <a:p>
            <a:pPr>
              <a:defRPr/>
            </a:pPr>
            <a:fld id="{D67D399E-5295-4F3A-9F4E-B3F27858B74B}" type="slidenum">
              <a:rPr lang="en-US"/>
              <a:pPr>
                <a:defRPr/>
              </a:pPr>
              <a:t>‹#›</a:t>
            </a:fld>
            <a:endParaRPr lang="en-US"/>
          </a:p>
        </p:txBody>
      </p:sp>
      <p:sp>
        <p:nvSpPr>
          <p:cNvPr id="6"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endParaRPr lang="en-IN"/>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5" name="Rectangle 3"/>
          <p:cNvSpPr>
            <a:spLocks noGrp="1" noChangeArrowheads="1"/>
          </p:cNvSpPr>
          <p:nvPr>
            <p:ph type="sldNum" sz="quarter" idx="11"/>
          </p:nvPr>
        </p:nvSpPr>
        <p:spPr/>
        <p:txBody>
          <a:bodyPr/>
          <a:lstStyle>
            <a:lvl1pPr>
              <a:defRPr/>
            </a:lvl1pPr>
          </a:lstStyle>
          <a:p>
            <a:pPr>
              <a:defRPr/>
            </a:pPr>
            <a:fld id="{A120F05D-A3E2-4A36-800F-009EED1FEDD4}" type="slidenum">
              <a:rPr lang="en-US"/>
              <a:pPr>
                <a:defRPr/>
              </a:pPr>
              <a:t>‹#›</a:t>
            </a:fld>
            <a:endParaRPr lang="en-US"/>
          </a:p>
        </p:txBody>
      </p:sp>
      <p:sp>
        <p:nvSpPr>
          <p:cNvPr id="6"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274638"/>
            <a:ext cx="8229600" cy="58515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3"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4" name="Rectangle 3"/>
          <p:cNvSpPr>
            <a:spLocks noGrp="1" noChangeArrowheads="1"/>
          </p:cNvSpPr>
          <p:nvPr>
            <p:ph type="sldNum" sz="quarter" idx="11"/>
          </p:nvPr>
        </p:nvSpPr>
        <p:spPr/>
        <p:txBody>
          <a:bodyPr/>
          <a:lstStyle>
            <a:lvl1pPr>
              <a:defRPr/>
            </a:lvl1pPr>
          </a:lstStyle>
          <a:p>
            <a:pPr>
              <a:defRPr/>
            </a:pPr>
            <a:fld id="{E9F6AE45-2514-4B7C-B344-98EE7F915475}" type="slidenum">
              <a:rPr lang="en-US"/>
              <a:pPr>
                <a:defRPr/>
              </a:pPr>
              <a:t>‹#›</a:t>
            </a:fld>
            <a:endParaRPr lang="en-US"/>
          </a:p>
        </p:txBody>
      </p:sp>
      <p:sp>
        <p:nvSpPr>
          <p:cNvPr id="5"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endParaRPr lang="en-IN"/>
          </a:p>
        </p:txBody>
      </p:sp>
      <p:sp>
        <p:nvSpPr>
          <p:cNvPr id="3" name="Text Placeholder 2"/>
          <p:cNvSpPr>
            <a:spLocks noGrp="1"/>
          </p:cNvSpPr>
          <p:nvPr>
            <p:ph type="body" sz="half" idx="1"/>
          </p:nvPr>
        </p:nvSpPr>
        <p:spPr>
          <a:xfrm>
            <a:off x="457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p:cNvSpPr>
            <a:spLocks noGrp="1"/>
          </p:cNvSpPr>
          <p:nvPr>
            <p:ph sz="half" idx="2"/>
          </p:nvPr>
        </p:nvSpPr>
        <p:spPr>
          <a:xfrm>
            <a:off x="4648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6" name="Rectangle 3"/>
          <p:cNvSpPr>
            <a:spLocks noGrp="1" noChangeArrowheads="1"/>
          </p:cNvSpPr>
          <p:nvPr>
            <p:ph type="sldNum" sz="quarter" idx="11"/>
          </p:nvPr>
        </p:nvSpPr>
        <p:spPr/>
        <p:txBody>
          <a:bodyPr/>
          <a:lstStyle>
            <a:lvl1pPr>
              <a:defRPr/>
            </a:lvl1pPr>
          </a:lstStyle>
          <a:p>
            <a:pPr>
              <a:defRPr/>
            </a:pPr>
            <a:fld id="{D8B733D0-9F07-4B8E-9412-602AE6F02676}" type="slidenum">
              <a:rPr lang="en-US"/>
              <a:pPr>
                <a:defRPr/>
              </a:pPr>
              <a:t>‹#›</a:t>
            </a:fld>
            <a:endParaRPr lang="en-US"/>
          </a:p>
        </p:txBody>
      </p:sp>
      <p:sp>
        <p:nvSpPr>
          <p:cNvPr id="7"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endParaRPr lang="en-IN"/>
          </a:p>
        </p:txBody>
      </p:sp>
      <p:sp>
        <p:nvSpPr>
          <p:cNvPr id="3"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4" name="Rectangle 3"/>
          <p:cNvSpPr>
            <a:spLocks noGrp="1" noChangeArrowheads="1"/>
          </p:cNvSpPr>
          <p:nvPr>
            <p:ph type="sldNum" sz="quarter" idx="11"/>
          </p:nvPr>
        </p:nvSpPr>
        <p:spPr/>
        <p:txBody>
          <a:bodyPr/>
          <a:lstStyle>
            <a:lvl1pPr>
              <a:defRPr/>
            </a:lvl1pPr>
          </a:lstStyle>
          <a:p>
            <a:pPr>
              <a:defRPr/>
            </a:pPr>
            <a:fld id="{E3983288-0144-4760-A45C-74125CC7231E}" type="slidenum">
              <a:rPr lang="en-US"/>
              <a:pPr>
                <a:defRPr/>
              </a:pPr>
              <a:t>‹#›</a:t>
            </a:fld>
            <a:endParaRPr lang="en-US"/>
          </a:p>
        </p:txBody>
      </p:sp>
      <p:sp>
        <p:nvSpPr>
          <p:cNvPr id="5"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15.xml><?xml version="1.0" encoding="utf-8"?>
<p:sldLayout xmlns:a="http://schemas.openxmlformats.org/drawingml/2006/main" xmlns:r="http://schemas.openxmlformats.org/officeDocument/2006/relationships" xmlns:p="http://schemas.openxmlformats.org/presentationml/2006/main" type="tbl" preserve="1">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endParaRPr lang="en-IN"/>
          </a:p>
        </p:txBody>
      </p:sp>
      <p:sp>
        <p:nvSpPr>
          <p:cNvPr id="3" name="Table Placeholder 2"/>
          <p:cNvSpPr>
            <a:spLocks noGrp="1"/>
          </p:cNvSpPr>
          <p:nvPr>
            <p:ph type="tbl" idx="1"/>
          </p:nvPr>
        </p:nvSpPr>
        <p:spPr>
          <a:xfrm>
            <a:off x="457200" y="1600200"/>
            <a:ext cx="8229600" cy="4525963"/>
          </a:xfrm>
        </p:spPr>
        <p:txBody>
          <a:bodyPr/>
          <a:lstStyle/>
          <a:p>
            <a:pPr lvl="0"/>
            <a:endParaRPr lang="en-IN" noProof="0"/>
          </a:p>
        </p:txBody>
      </p:sp>
      <p:sp>
        <p:nvSpPr>
          <p:cNvPr id="4"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5" name="Rectangle 3"/>
          <p:cNvSpPr>
            <a:spLocks noGrp="1" noChangeArrowheads="1"/>
          </p:cNvSpPr>
          <p:nvPr>
            <p:ph type="sldNum" sz="quarter" idx="11"/>
          </p:nvPr>
        </p:nvSpPr>
        <p:spPr/>
        <p:txBody>
          <a:bodyPr/>
          <a:lstStyle>
            <a:lvl1pPr>
              <a:defRPr/>
            </a:lvl1pPr>
          </a:lstStyle>
          <a:p>
            <a:pPr>
              <a:defRPr/>
            </a:pPr>
            <a:fld id="{3384497F-A3EE-41A8-9C88-EEAC22F3B1ED}" type="slidenum">
              <a:rPr lang="en-US"/>
              <a:pPr>
                <a:defRPr/>
              </a:pPr>
              <a:t>‹#›</a:t>
            </a:fld>
            <a:endParaRPr lang="en-US"/>
          </a:p>
        </p:txBody>
      </p:sp>
      <p:sp>
        <p:nvSpPr>
          <p:cNvPr id="6"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Layouts/slideLayout16.xml><?xml version="1.0" encoding="utf-8"?>
<p:sldLayout xmlns:a="http://schemas.openxmlformats.org/drawingml/2006/main" xmlns:r="http://schemas.openxmlformats.org/officeDocument/2006/relationships" xmlns:p="http://schemas.openxmlformats.org/presentationml/2006/main" type="txAndClipArt" preserve="1">
  <p:cSld name="Title, Text and Clip Ar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endParaRPr lang="en-IN"/>
          </a:p>
        </p:txBody>
      </p:sp>
      <p:sp>
        <p:nvSpPr>
          <p:cNvPr id="3" name="Text Placeholder 2"/>
          <p:cNvSpPr>
            <a:spLocks noGrp="1"/>
          </p:cNvSpPr>
          <p:nvPr>
            <p:ph type="body" sz="half" idx="1"/>
          </p:nvPr>
        </p:nvSpPr>
        <p:spPr>
          <a:xfrm>
            <a:off x="457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lipArt Placeholder 3"/>
          <p:cNvSpPr>
            <a:spLocks noGrp="1"/>
          </p:cNvSpPr>
          <p:nvPr>
            <p:ph type="clipArt" sz="half" idx="2"/>
          </p:nvPr>
        </p:nvSpPr>
        <p:spPr>
          <a:xfrm>
            <a:off x="4648200" y="1600200"/>
            <a:ext cx="4038600" cy="4525963"/>
          </a:xfrm>
        </p:spPr>
        <p:txBody>
          <a:bodyPr/>
          <a:lstStyle/>
          <a:p>
            <a:pPr lvl="0"/>
            <a:endParaRPr lang="en-IN" noProof="0"/>
          </a:p>
        </p:txBody>
      </p:sp>
      <p:sp>
        <p:nvSpPr>
          <p:cNvPr id="5" name="Rectangle 2"/>
          <p:cNvSpPr>
            <a:spLocks noGrp="1" noChangeArrowheads="1"/>
          </p:cNvSpPr>
          <p:nvPr>
            <p:ph type="dt" sz="half" idx="10"/>
          </p:nvPr>
        </p:nvSpPr>
        <p:spPr/>
        <p:txBody>
          <a:bodyPr/>
          <a:lstStyle>
            <a:lvl1pPr>
              <a:defRPr/>
            </a:lvl1pPr>
          </a:lstStyle>
          <a:p>
            <a:pPr>
              <a:defRPr/>
            </a:pPr>
            <a:endParaRPr lang="en-US"/>
          </a:p>
          <a:p>
            <a:pPr>
              <a:defRPr/>
            </a:pPr>
            <a:r>
              <a:rPr lang="en-US"/>
              <a:t>October  2012</a:t>
            </a:r>
          </a:p>
        </p:txBody>
      </p:sp>
      <p:sp>
        <p:nvSpPr>
          <p:cNvPr id="6" name="Rectangle 3"/>
          <p:cNvSpPr>
            <a:spLocks noGrp="1" noChangeArrowheads="1"/>
          </p:cNvSpPr>
          <p:nvPr>
            <p:ph type="sldNum" sz="quarter" idx="11"/>
          </p:nvPr>
        </p:nvSpPr>
        <p:spPr/>
        <p:txBody>
          <a:bodyPr/>
          <a:lstStyle>
            <a:lvl1pPr>
              <a:defRPr/>
            </a:lvl1pPr>
          </a:lstStyle>
          <a:p>
            <a:pPr>
              <a:defRPr/>
            </a:pPr>
            <a:fld id="{19D3FCA6-BA94-4CFF-B7C4-2805CCD5A4B0}" type="slidenum">
              <a:rPr lang="en-US"/>
              <a:pPr>
                <a:defRPr/>
              </a:pPr>
              <a:t>‹#›</a:t>
            </a:fld>
            <a:endParaRPr lang="en-US"/>
          </a:p>
        </p:txBody>
      </p:sp>
      <p:sp>
        <p:nvSpPr>
          <p:cNvPr id="7" name="Rectangle 14"/>
          <p:cNvSpPr>
            <a:spLocks noGrp="1" noChangeArrowheads="1"/>
          </p:cNvSpPr>
          <p:nvPr>
            <p:ph type="ftr" sz="quarter" idx="12"/>
          </p:nvPr>
        </p:nvSpPr>
        <p:spPr/>
        <p:txBody>
          <a:bodyPr/>
          <a:lstStyle>
            <a:lvl1pPr>
              <a:defRPr/>
            </a:lvl1pPr>
          </a:lstStyle>
          <a:p>
            <a:pPr>
              <a:defRPr/>
            </a:pPr>
            <a:r>
              <a:rPr lang="en-US"/>
              <a:t>NBC-Sustainability—CSE, New Delhi</a:t>
            </a:r>
          </a:p>
        </p:txBody>
      </p:sp>
    </p:spTree>
  </p:cSld>
  <p:clrMapOvr>
    <a:masterClrMapping/>
  </p:clrMapOvr>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29378" name="Rectangle 2"/>
          <p:cNvSpPr>
            <a:spLocks noGrp="1" noChangeArrowheads="1"/>
          </p:cNvSpPr>
          <p:nvPr>
            <p:ph type="dt" sz="half" idx="2"/>
          </p:nvPr>
        </p:nvSpPr>
        <p:spPr bwMode="auto">
          <a:xfrm>
            <a:off x="457200" y="6251575"/>
            <a:ext cx="2133600" cy="47625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pPr>
              <a:defRPr/>
            </a:pPr>
            <a:endParaRPr lang="en-US"/>
          </a:p>
          <a:p>
            <a:pPr>
              <a:defRPr/>
            </a:pPr>
            <a:r>
              <a:rPr lang="en-US"/>
              <a:t>March 2013</a:t>
            </a:r>
          </a:p>
        </p:txBody>
      </p:sp>
      <p:sp>
        <p:nvSpPr>
          <p:cNvPr id="229379" name="Rectangle 3"/>
          <p:cNvSpPr>
            <a:spLocks noGrp="1" noChangeArrowheads="1"/>
          </p:cNvSpPr>
          <p:nvPr>
            <p:ph type="sldNum" sz="quarter" idx="4"/>
          </p:nvPr>
        </p:nvSpPr>
        <p:spPr bwMode="auto">
          <a:xfrm>
            <a:off x="6553200" y="6248400"/>
            <a:ext cx="2133600" cy="47625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pPr>
              <a:defRPr/>
            </a:pPr>
            <a:fld id="{0BD5964B-A3F1-4619-8401-35F8160E0553}" type="slidenum">
              <a:rPr lang="en-US"/>
              <a:pPr>
                <a:defRPr/>
              </a:pPr>
              <a:t>‹#›</a:t>
            </a:fld>
            <a:endParaRPr lang="en-US"/>
          </a:p>
        </p:txBody>
      </p:sp>
      <p:grpSp>
        <p:nvGrpSpPr>
          <p:cNvPr id="2052" name="Group 4"/>
          <p:cNvGrpSpPr>
            <a:grpSpLocks/>
          </p:cNvGrpSpPr>
          <p:nvPr/>
        </p:nvGrpSpPr>
        <p:grpSpPr bwMode="auto">
          <a:xfrm>
            <a:off x="0" y="0"/>
            <a:ext cx="9140825" cy="6850063"/>
            <a:chOff x="0" y="0"/>
            <a:chExt cx="5758" cy="4315"/>
          </a:xfrm>
        </p:grpSpPr>
        <p:grpSp>
          <p:nvGrpSpPr>
            <p:cNvPr id="2056" name="Group 5"/>
            <p:cNvGrpSpPr>
              <a:grpSpLocks/>
            </p:cNvGrpSpPr>
            <p:nvPr userDrawn="1"/>
          </p:nvGrpSpPr>
          <p:grpSpPr bwMode="auto">
            <a:xfrm>
              <a:off x="1728" y="2230"/>
              <a:ext cx="4027" cy="2085"/>
              <a:chOff x="1728" y="2230"/>
              <a:chExt cx="4027" cy="2085"/>
            </a:xfrm>
          </p:grpSpPr>
          <p:sp>
            <p:nvSpPr>
              <p:cNvPr id="229382" name="Freeform 6"/>
              <p:cNvSpPr>
                <a:spLocks/>
              </p:cNvSpPr>
              <p:nvPr/>
            </p:nvSpPr>
            <p:spPr bwMode="hidden">
              <a:xfrm>
                <a:off x="1728" y="2644"/>
                <a:ext cx="2882" cy="1671"/>
              </a:xfrm>
              <a:custGeom>
                <a:avLst/>
                <a:gdLst/>
                <a:ahLst/>
                <a:cxnLst>
                  <a:cxn ang="0">
                    <a:pos x="2740" y="528"/>
                  </a:cxn>
                  <a:cxn ang="0">
                    <a:pos x="2632" y="484"/>
                  </a:cxn>
                  <a:cxn ang="0">
                    <a:pos x="2480" y="424"/>
                  </a:cxn>
                  <a:cxn ang="0">
                    <a:pos x="2203" y="343"/>
                  </a:cxn>
                  <a:cxn ang="0">
                    <a:pos x="1970" y="277"/>
                  </a:cxn>
                  <a:cxn ang="0">
                    <a:pos x="1807" y="212"/>
                  </a:cxn>
                  <a:cxn ang="0">
                    <a:pos x="1693" y="152"/>
                  </a:cxn>
                  <a:cxn ang="0">
                    <a:pos x="1628" y="103"/>
                  </a:cxn>
                  <a:cxn ang="0">
                    <a:pos x="1590" y="60"/>
                  </a:cxn>
                  <a:cxn ang="0">
                    <a:pos x="1579" y="27"/>
                  </a:cxn>
                  <a:cxn ang="0">
                    <a:pos x="1585" y="0"/>
                  </a:cxn>
                  <a:cxn ang="0">
                    <a:pos x="1557" y="49"/>
                  </a:cxn>
                  <a:cxn ang="0">
                    <a:pos x="1568" y="98"/>
                  </a:cxn>
                  <a:cxn ang="0">
                    <a:pos x="1617" y="141"/>
                  </a:cxn>
                  <a:cxn ang="0">
                    <a:pos x="1688" y="185"/>
                  </a:cxn>
                  <a:cxn ang="0">
                    <a:pos x="1791" y="228"/>
                  </a:cxn>
                  <a:cxn ang="0">
                    <a:pos x="2040" y="310"/>
                  </a:cxn>
                  <a:cxn ang="0">
                    <a:pos x="2285" y="381"/>
                  </a:cxn>
                  <a:cxn ang="0">
                    <a:pos x="2464" y="435"/>
                  </a:cxn>
                  <a:cxn ang="0">
                    <a:pos x="2605" y="484"/>
                  </a:cxn>
                  <a:cxn ang="0">
                    <a:pos x="2708" y="528"/>
                  </a:cxn>
                  <a:cxn ang="0">
                    <a:pos x="2768" y="560"/>
                  </a:cxn>
                  <a:cxn ang="0">
                    <a:pos x="2795" y="593"/>
                  </a:cxn>
                  <a:cxn ang="0">
                    <a:pos x="2795" y="642"/>
                  </a:cxn>
                  <a:cxn ang="0">
                    <a:pos x="2762" y="691"/>
                  </a:cxn>
                  <a:cxn ang="0">
                    <a:pos x="2692" y="735"/>
                  </a:cxn>
                  <a:cxn ang="0">
                    <a:pos x="2589" y="778"/>
                  </a:cxn>
                  <a:cxn ang="0">
                    <a:pos x="2458" y="822"/>
                  </a:cxn>
                  <a:cxn ang="0">
                    <a:pos x="2301" y="865"/>
                  </a:cxn>
                  <a:cxn ang="0">
                    <a:pos x="2030" y="930"/>
                  </a:cxn>
                  <a:cxn ang="0">
                    <a:pos x="1606" y="1034"/>
                  </a:cxn>
                  <a:cxn ang="0">
                    <a:pos x="1145" y="1164"/>
                  </a:cxn>
                  <a:cxn ang="0">
                    <a:pos x="673" y="1328"/>
                  </a:cxn>
                  <a:cxn ang="0">
                    <a:pos x="217" y="1545"/>
                  </a:cxn>
                  <a:cxn ang="0">
                    <a:pos x="353" y="1671"/>
                  </a:cxn>
                  <a:cxn ang="0">
                    <a:pos x="754" y="1469"/>
                  </a:cxn>
                  <a:cxn ang="0">
                    <a:pos x="1145" y="1311"/>
                  </a:cxn>
                  <a:cxn ang="0">
                    <a:pos x="1519" y="1186"/>
                  </a:cxn>
                  <a:cxn ang="0">
                    <a:pos x="1861" y="1083"/>
                  </a:cxn>
                  <a:cxn ang="0">
                    <a:pos x="2165" y="1007"/>
                  </a:cxn>
                  <a:cxn ang="0">
                    <a:pos x="2426" y="947"/>
                  </a:cxn>
                  <a:cxn ang="0">
                    <a:pos x="2626" y="892"/>
                  </a:cxn>
                  <a:cxn ang="0">
                    <a:pos x="2762" y="838"/>
                  </a:cxn>
                  <a:cxn ang="0">
                    <a:pos x="2827" y="794"/>
                  </a:cxn>
                  <a:cxn ang="0">
                    <a:pos x="2865" y="745"/>
                  </a:cxn>
                  <a:cxn ang="0">
                    <a:pos x="2882" y="702"/>
                  </a:cxn>
                  <a:cxn ang="0">
                    <a:pos x="2854" y="620"/>
                  </a:cxn>
                  <a:cxn ang="0">
                    <a:pos x="2800" y="560"/>
                  </a:cxn>
                  <a:cxn ang="0">
                    <a:pos x="2773" y="544"/>
                  </a:cxn>
                </a:cxnLst>
                <a:rect l="0" t="0" r="r" b="b"/>
                <a:pathLst>
                  <a:path w="2882" h="1671">
                    <a:moveTo>
                      <a:pt x="2773" y="544"/>
                    </a:moveTo>
                    <a:lnTo>
                      <a:pt x="2740" y="528"/>
                    </a:lnTo>
                    <a:lnTo>
                      <a:pt x="2692" y="506"/>
                    </a:lnTo>
                    <a:lnTo>
                      <a:pt x="2632" y="484"/>
                    </a:lnTo>
                    <a:lnTo>
                      <a:pt x="2561" y="457"/>
                    </a:lnTo>
                    <a:lnTo>
                      <a:pt x="2480" y="424"/>
                    </a:lnTo>
                    <a:lnTo>
                      <a:pt x="2388" y="397"/>
                    </a:lnTo>
                    <a:lnTo>
                      <a:pt x="2203" y="343"/>
                    </a:lnTo>
                    <a:lnTo>
                      <a:pt x="2078" y="310"/>
                    </a:lnTo>
                    <a:lnTo>
                      <a:pt x="1970" y="277"/>
                    </a:lnTo>
                    <a:lnTo>
                      <a:pt x="1878" y="245"/>
                    </a:lnTo>
                    <a:lnTo>
                      <a:pt x="1807" y="212"/>
                    </a:lnTo>
                    <a:lnTo>
                      <a:pt x="1742" y="179"/>
                    </a:lnTo>
                    <a:lnTo>
                      <a:pt x="1693" y="152"/>
                    </a:lnTo>
                    <a:lnTo>
                      <a:pt x="1655" y="125"/>
                    </a:lnTo>
                    <a:lnTo>
                      <a:pt x="1628" y="103"/>
                    </a:lnTo>
                    <a:lnTo>
                      <a:pt x="1606" y="81"/>
                    </a:lnTo>
                    <a:lnTo>
                      <a:pt x="1590" y="60"/>
                    </a:lnTo>
                    <a:lnTo>
                      <a:pt x="1585" y="43"/>
                    </a:lnTo>
                    <a:lnTo>
                      <a:pt x="1579" y="27"/>
                    </a:lnTo>
                    <a:lnTo>
                      <a:pt x="1585" y="5"/>
                    </a:lnTo>
                    <a:lnTo>
                      <a:pt x="1585" y="0"/>
                    </a:lnTo>
                    <a:lnTo>
                      <a:pt x="1568" y="27"/>
                    </a:lnTo>
                    <a:lnTo>
                      <a:pt x="1557" y="49"/>
                    </a:lnTo>
                    <a:lnTo>
                      <a:pt x="1557" y="76"/>
                    </a:lnTo>
                    <a:lnTo>
                      <a:pt x="1568" y="98"/>
                    </a:lnTo>
                    <a:lnTo>
                      <a:pt x="1590" y="120"/>
                    </a:lnTo>
                    <a:lnTo>
                      <a:pt x="1617" y="141"/>
                    </a:lnTo>
                    <a:lnTo>
                      <a:pt x="1650" y="163"/>
                    </a:lnTo>
                    <a:lnTo>
                      <a:pt x="1688" y="185"/>
                    </a:lnTo>
                    <a:lnTo>
                      <a:pt x="1737" y="207"/>
                    </a:lnTo>
                    <a:lnTo>
                      <a:pt x="1791" y="228"/>
                    </a:lnTo>
                    <a:lnTo>
                      <a:pt x="1905" y="267"/>
                    </a:lnTo>
                    <a:lnTo>
                      <a:pt x="2040" y="310"/>
                    </a:lnTo>
                    <a:lnTo>
                      <a:pt x="2182" y="348"/>
                    </a:lnTo>
                    <a:lnTo>
                      <a:pt x="2285" y="381"/>
                    </a:lnTo>
                    <a:lnTo>
                      <a:pt x="2382" y="408"/>
                    </a:lnTo>
                    <a:lnTo>
                      <a:pt x="2464" y="435"/>
                    </a:lnTo>
                    <a:lnTo>
                      <a:pt x="2540" y="462"/>
                    </a:lnTo>
                    <a:lnTo>
                      <a:pt x="2605" y="484"/>
                    </a:lnTo>
                    <a:lnTo>
                      <a:pt x="2659" y="506"/>
                    </a:lnTo>
                    <a:lnTo>
                      <a:pt x="2708" y="528"/>
                    </a:lnTo>
                    <a:lnTo>
                      <a:pt x="2740" y="544"/>
                    </a:lnTo>
                    <a:lnTo>
                      <a:pt x="2768" y="560"/>
                    </a:lnTo>
                    <a:lnTo>
                      <a:pt x="2784" y="577"/>
                    </a:lnTo>
                    <a:lnTo>
                      <a:pt x="2795" y="593"/>
                    </a:lnTo>
                    <a:lnTo>
                      <a:pt x="2800" y="615"/>
                    </a:lnTo>
                    <a:lnTo>
                      <a:pt x="2795" y="642"/>
                    </a:lnTo>
                    <a:lnTo>
                      <a:pt x="2784" y="664"/>
                    </a:lnTo>
                    <a:lnTo>
                      <a:pt x="2762" y="691"/>
                    </a:lnTo>
                    <a:lnTo>
                      <a:pt x="2730" y="713"/>
                    </a:lnTo>
                    <a:lnTo>
                      <a:pt x="2692" y="735"/>
                    </a:lnTo>
                    <a:lnTo>
                      <a:pt x="2643" y="756"/>
                    </a:lnTo>
                    <a:lnTo>
                      <a:pt x="2589" y="778"/>
                    </a:lnTo>
                    <a:lnTo>
                      <a:pt x="2529" y="800"/>
                    </a:lnTo>
                    <a:lnTo>
                      <a:pt x="2458" y="822"/>
                    </a:lnTo>
                    <a:lnTo>
                      <a:pt x="2382" y="843"/>
                    </a:lnTo>
                    <a:lnTo>
                      <a:pt x="2301" y="865"/>
                    </a:lnTo>
                    <a:lnTo>
                      <a:pt x="2214" y="887"/>
                    </a:lnTo>
                    <a:lnTo>
                      <a:pt x="2030" y="930"/>
                    </a:lnTo>
                    <a:lnTo>
                      <a:pt x="1823" y="979"/>
                    </a:lnTo>
                    <a:lnTo>
                      <a:pt x="1606" y="1034"/>
                    </a:lnTo>
                    <a:lnTo>
                      <a:pt x="1378" y="1094"/>
                    </a:lnTo>
                    <a:lnTo>
                      <a:pt x="1145" y="1164"/>
                    </a:lnTo>
                    <a:lnTo>
                      <a:pt x="912" y="1241"/>
                    </a:lnTo>
                    <a:lnTo>
                      <a:pt x="673" y="1328"/>
                    </a:lnTo>
                    <a:lnTo>
                      <a:pt x="440" y="1431"/>
                    </a:lnTo>
                    <a:lnTo>
                      <a:pt x="217" y="1545"/>
                    </a:lnTo>
                    <a:lnTo>
                      <a:pt x="0" y="1671"/>
                    </a:lnTo>
                    <a:lnTo>
                      <a:pt x="353" y="1671"/>
                    </a:lnTo>
                    <a:lnTo>
                      <a:pt x="554" y="1567"/>
                    </a:lnTo>
                    <a:lnTo>
                      <a:pt x="754" y="1469"/>
                    </a:lnTo>
                    <a:lnTo>
                      <a:pt x="955" y="1388"/>
                    </a:lnTo>
                    <a:lnTo>
                      <a:pt x="1145" y="1311"/>
                    </a:lnTo>
                    <a:lnTo>
                      <a:pt x="1335" y="1241"/>
                    </a:lnTo>
                    <a:lnTo>
                      <a:pt x="1519" y="1186"/>
                    </a:lnTo>
                    <a:lnTo>
                      <a:pt x="1693" y="1132"/>
                    </a:lnTo>
                    <a:lnTo>
                      <a:pt x="1861" y="1083"/>
                    </a:lnTo>
                    <a:lnTo>
                      <a:pt x="2019" y="1045"/>
                    </a:lnTo>
                    <a:lnTo>
                      <a:pt x="2165" y="1007"/>
                    </a:lnTo>
                    <a:lnTo>
                      <a:pt x="2301" y="974"/>
                    </a:lnTo>
                    <a:lnTo>
                      <a:pt x="2426" y="947"/>
                    </a:lnTo>
                    <a:lnTo>
                      <a:pt x="2534" y="914"/>
                    </a:lnTo>
                    <a:lnTo>
                      <a:pt x="2626" y="892"/>
                    </a:lnTo>
                    <a:lnTo>
                      <a:pt x="2702" y="865"/>
                    </a:lnTo>
                    <a:lnTo>
                      <a:pt x="2762" y="838"/>
                    </a:lnTo>
                    <a:lnTo>
                      <a:pt x="2800" y="816"/>
                    </a:lnTo>
                    <a:lnTo>
                      <a:pt x="2827" y="794"/>
                    </a:lnTo>
                    <a:lnTo>
                      <a:pt x="2849" y="767"/>
                    </a:lnTo>
                    <a:lnTo>
                      <a:pt x="2865" y="745"/>
                    </a:lnTo>
                    <a:lnTo>
                      <a:pt x="2876" y="724"/>
                    </a:lnTo>
                    <a:lnTo>
                      <a:pt x="2882" y="702"/>
                    </a:lnTo>
                    <a:lnTo>
                      <a:pt x="2876" y="658"/>
                    </a:lnTo>
                    <a:lnTo>
                      <a:pt x="2854" y="620"/>
                    </a:lnTo>
                    <a:lnTo>
                      <a:pt x="2833" y="588"/>
                    </a:lnTo>
                    <a:lnTo>
                      <a:pt x="2800" y="560"/>
                    </a:lnTo>
                    <a:lnTo>
                      <a:pt x="2773" y="544"/>
                    </a:lnTo>
                    <a:lnTo>
                      <a:pt x="2773" y="544"/>
                    </a:lnTo>
                    <a:close/>
                  </a:path>
                </a:pathLst>
              </a:custGeom>
              <a:gradFill rotWithShape="0">
                <a:gsLst>
                  <a:gs pos="0">
                    <a:schemeClr val="bg1"/>
                  </a:gs>
                  <a:gs pos="100000">
                    <a:schemeClr val="bg1">
                      <a:gamma/>
                      <a:shade val="90980"/>
                      <a:invGamma/>
                    </a:schemeClr>
                  </a:gs>
                </a:gsLst>
                <a:lin ang="0" scaled="1"/>
              </a:gradFill>
              <a:ln w="9525">
                <a:noFill/>
                <a:round/>
                <a:headEnd/>
                <a:tailEnd/>
              </a:ln>
            </p:spPr>
            <p:txBody>
              <a:bodyPr/>
              <a:lstStyle/>
              <a:p>
                <a:pPr>
                  <a:defRPr/>
                </a:pPr>
                <a:endParaRPr lang="en-IN"/>
              </a:p>
            </p:txBody>
          </p:sp>
          <p:sp>
            <p:nvSpPr>
              <p:cNvPr id="229383" name="Freeform 7"/>
              <p:cNvSpPr>
                <a:spLocks/>
              </p:cNvSpPr>
              <p:nvPr/>
            </p:nvSpPr>
            <p:spPr bwMode="hidden">
              <a:xfrm>
                <a:off x="4170" y="2671"/>
                <a:ext cx="1259" cy="811"/>
              </a:xfrm>
              <a:custGeom>
                <a:avLst/>
                <a:gdLst/>
                <a:ahLst/>
                <a:cxnLst>
                  <a:cxn ang="0">
                    <a:pos x="1259" y="615"/>
                  </a:cxn>
                  <a:cxn ang="0">
                    <a:pos x="1248" y="588"/>
                  </a:cxn>
                  <a:cxn ang="0">
                    <a:pos x="1237" y="566"/>
                  </a:cxn>
                  <a:cxn ang="0">
                    <a:pos x="1216" y="539"/>
                  </a:cxn>
                  <a:cxn ang="0">
                    <a:pos x="1188" y="517"/>
                  </a:cxn>
                  <a:cxn ang="0">
                    <a:pos x="1123" y="479"/>
                  </a:cxn>
                  <a:cxn ang="0">
                    <a:pos x="1042" y="441"/>
                  </a:cxn>
                  <a:cxn ang="0">
                    <a:pos x="944" y="408"/>
                  </a:cxn>
                  <a:cxn ang="0">
                    <a:pos x="841" y="381"/>
                  </a:cxn>
                  <a:cxn ang="0">
                    <a:pos x="727" y="348"/>
                  </a:cxn>
                  <a:cxn ang="0">
                    <a:pos x="613" y="321"/>
                  </a:cxn>
                  <a:cxn ang="0">
                    <a:pos x="499" y="294"/>
                  </a:cxn>
                  <a:cxn ang="0">
                    <a:pos x="391" y="261"/>
                  </a:cxn>
                  <a:cxn ang="0">
                    <a:pos x="288" y="229"/>
                  </a:cxn>
                  <a:cxn ang="0">
                    <a:pos x="195" y="196"/>
                  </a:cxn>
                  <a:cxn ang="0">
                    <a:pos x="119" y="152"/>
                  </a:cxn>
                  <a:cxn ang="0">
                    <a:pos x="54" y="109"/>
                  </a:cxn>
                  <a:cxn ang="0">
                    <a:pos x="33" y="87"/>
                  </a:cxn>
                  <a:cxn ang="0">
                    <a:pos x="16" y="60"/>
                  </a:cxn>
                  <a:cxn ang="0">
                    <a:pos x="5" y="33"/>
                  </a:cxn>
                  <a:cxn ang="0">
                    <a:pos x="0" y="0"/>
                  </a:cxn>
                  <a:cxn ang="0">
                    <a:pos x="0" y="6"/>
                  </a:cxn>
                  <a:cxn ang="0">
                    <a:pos x="0" y="11"/>
                  </a:cxn>
                  <a:cxn ang="0">
                    <a:pos x="0" y="38"/>
                  </a:cxn>
                  <a:cxn ang="0">
                    <a:pos x="5" y="60"/>
                  </a:cxn>
                  <a:cxn ang="0">
                    <a:pos x="16" y="87"/>
                  </a:cxn>
                  <a:cxn ang="0">
                    <a:pos x="33" y="114"/>
                  </a:cxn>
                  <a:cxn ang="0">
                    <a:pos x="54" y="142"/>
                  </a:cxn>
                  <a:cxn ang="0">
                    <a:pos x="87" y="174"/>
                  </a:cxn>
                  <a:cxn ang="0">
                    <a:pos x="125" y="207"/>
                  </a:cxn>
                  <a:cxn ang="0">
                    <a:pos x="179" y="240"/>
                  </a:cxn>
                  <a:cxn ang="0">
                    <a:pos x="244" y="278"/>
                  </a:cxn>
                  <a:cxn ang="0">
                    <a:pos x="326" y="310"/>
                  </a:cxn>
                  <a:cxn ang="0">
                    <a:pos x="418" y="348"/>
                  </a:cxn>
                  <a:cxn ang="0">
                    <a:pos x="526" y="381"/>
                  </a:cxn>
                  <a:cxn ang="0">
                    <a:pos x="657" y="414"/>
                  </a:cxn>
                  <a:cxn ang="0">
                    <a:pos x="749" y="435"/>
                  </a:cxn>
                  <a:cxn ang="0">
                    <a:pos x="830" y="463"/>
                  </a:cxn>
                  <a:cxn ang="0">
                    <a:pos x="901" y="490"/>
                  </a:cxn>
                  <a:cxn ang="0">
                    <a:pos x="966" y="512"/>
                  </a:cxn>
                  <a:cxn ang="0">
                    <a:pos x="1015" y="539"/>
                  </a:cxn>
                  <a:cxn ang="0">
                    <a:pos x="1053" y="566"/>
                  </a:cxn>
                  <a:cxn ang="0">
                    <a:pos x="1080" y="593"/>
                  </a:cxn>
                  <a:cxn ang="0">
                    <a:pos x="1102" y="620"/>
                  </a:cxn>
                  <a:cxn ang="0">
                    <a:pos x="1112" y="648"/>
                  </a:cxn>
                  <a:cxn ang="0">
                    <a:pos x="1118" y="675"/>
                  </a:cxn>
                  <a:cxn ang="0">
                    <a:pos x="1112" y="697"/>
                  </a:cxn>
                  <a:cxn ang="0">
                    <a:pos x="1096" y="724"/>
                  </a:cxn>
                  <a:cxn ang="0">
                    <a:pos x="1080" y="746"/>
                  </a:cxn>
                  <a:cxn ang="0">
                    <a:pos x="1053" y="767"/>
                  </a:cxn>
                  <a:cxn ang="0">
                    <a:pos x="1015" y="789"/>
                  </a:cxn>
                  <a:cxn ang="0">
                    <a:pos x="977" y="811"/>
                  </a:cxn>
                  <a:cxn ang="0">
                    <a:pos x="1047" y="789"/>
                  </a:cxn>
                  <a:cxn ang="0">
                    <a:pos x="1107" y="767"/>
                  </a:cxn>
                  <a:cxn ang="0">
                    <a:pos x="1156" y="746"/>
                  </a:cxn>
                  <a:cxn ang="0">
                    <a:pos x="1199" y="724"/>
                  </a:cxn>
                  <a:cxn ang="0">
                    <a:pos x="1226" y="702"/>
                  </a:cxn>
                  <a:cxn ang="0">
                    <a:pos x="1248" y="675"/>
                  </a:cxn>
                  <a:cxn ang="0">
                    <a:pos x="1259" y="648"/>
                  </a:cxn>
                  <a:cxn ang="0">
                    <a:pos x="1259" y="615"/>
                  </a:cxn>
                  <a:cxn ang="0">
                    <a:pos x="1259" y="615"/>
                  </a:cxn>
                </a:cxnLst>
                <a:rect l="0" t="0" r="r" b="b"/>
                <a:pathLst>
                  <a:path w="1259" h="811">
                    <a:moveTo>
                      <a:pt x="1259" y="615"/>
                    </a:moveTo>
                    <a:lnTo>
                      <a:pt x="1248" y="588"/>
                    </a:lnTo>
                    <a:lnTo>
                      <a:pt x="1237" y="566"/>
                    </a:lnTo>
                    <a:lnTo>
                      <a:pt x="1216" y="539"/>
                    </a:lnTo>
                    <a:lnTo>
                      <a:pt x="1188" y="517"/>
                    </a:lnTo>
                    <a:lnTo>
                      <a:pt x="1123" y="479"/>
                    </a:lnTo>
                    <a:lnTo>
                      <a:pt x="1042" y="441"/>
                    </a:lnTo>
                    <a:lnTo>
                      <a:pt x="944" y="408"/>
                    </a:lnTo>
                    <a:lnTo>
                      <a:pt x="841" y="381"/>
                    </a:lnTo>
                    <a:lnTo>
                      <a:pt x="727" y="348"/>
                    </a:lnTo>
                    <a:lnTo>
                      <a:pt x="613" y="321"/>
                    </a:lnTo>
                    <a:lnTo>
                      <a:pt x="499" y="294"/>
                    </a:lnTo>
                    <a:lnTo>
                      <a:pt x="391" y="261"/>
                    </a:lnTo>
                    <a:lnTo>
                      <a:pt x="288" y="229"/>
                    </a:lnTo>
                    <a:lnTo>
                      <a:pt x="195" y="196"/>
                    </a:lnTo>
                    <a:lnTo>
                      <a:pt x="119" y="152"/>
                    </a:lnTo>
                    <a:lnTo>
                      <a:pt x="54" y="109"/>
                    </a:lnTo>
                    <a:lnTo>
                      <a:pt x="33" y="87"/>
                    </a:lnTo>
                    <a:lnTo>
                      <a:pt x="16" y="60"/>
                    </a:lnTo>
                    <a:lnTo>
                      <a:pt x="5" y="33"/>
                    </a:lnTo>
                    <a:lnTo>
                      <a:pt x="0" y="0"/>
                    </a:lnTo>
                    <a:lnTo>
                      <a:pt x="0" y="6"/>
                    </a:lnTo>
                    <a:lnTo>
                      <a:pt x="0" y="11"/>
                    </a:lnTo>
                    <a:lnTo>
                      <a:pt x="0" y="38"/>
                    </a:lnTo>
                    <a:lnTo>
                      <a:pt x="5" y="60"/>
                    </a:lnTo>
                    <a:lnTo>
                      <a:pt x="16" y="87"/>
                    </a:lnTo>
                    <a:lnTo>
                      <a:pt x="33" y="114"/>
                    </a:lnTo>
                    <a:lnTo>
                      <a:pt x="54" y="142"/>
                    </a:lnTo>
                    <a:lnTo>
                      <a:pt x="87" y="174"/>
                    </a:lnTo>
                    <a:lnTo>
                      <a:pt x="125" y="207"/>
                    </a:lnTo>
                    <a:lnTo>
                      <a:pt x="179" y="240"/>
                    </a:lnTo>
                    <a:lnTo>
                      <a:pt x="244" y="278"/>
                    </a:lnTo>
                    <a:lnTo>
                      <a:pt x="326" y="310"/>
                    </a:lnTo>
                    <a:lnTo>
                      <a:pt x="418" y="348"/>
                    </a:lnTo>
                    <a:lnTo>
                      <a:pt x="526" y="381"/>
                    </a:lnTo>
                    <a:lnTo>
                      <a:pt x="657" y="414"/>
                    </a:lnTo>
                    <a:lnTo>
                      <a:pt x="749" y="435"/>
                    </a:lnTo>
                    <a:lnTo>
                      <a:pt x="830" y="463"/>
                    </a:lnTo>
                    <a:lnTo>
                      <a:pt x="901" y="490"/>
                    </a:lnTo>
                    <a:lnTo>
                      <a:pt x="966" y="512"/>
                    </a:lnTo>
                    <a:lnTo>
                      <a:pt x="1015" y="539"/>
                    </a:lnTo>
                    <a:lnTo>
                      <a:pt x="1053" y="566"/>
                    </a:lnTo>
                    <a:lnTo>
                      <a:pt x="1080" y="593"/>
                    </a:lnTo>
                    <a:lnTo>
                      <a:pt x="1102" y="620"/>
                    </a:lnTo>
                    <a:lnTo>
                      <a:pt x="1112" y="648"/>
                    </a:lnTo>
                    <a:lnTo>
                      <a:pt x="1118" y="675"/>
                    </a:lnTo>
                    <a:lnTo>
                      <a:pt x="1112" y="697"/>
                    </a:lnTo>
                    <a:lnTo>
                      <a:pt x="1096" y="724"/>
                    </a:lnTo>
                    <a:lnTo>
                      <a:pt x="1080" y="746"/>
                    </a:lnTo>
                    <a:lnTo>
                      <a:pt x="1053" y="767"/>
                    </a:lnTo>
                    <a:lnTo>
                      <a:pt x="1015" y="789"/>
                    </a:lnTo>
                    <a:lnTo>
                      <a:pt x="977" y="811"/>
                    </a:lnTo>
                    <a:lnTo>
                      <a:pt x="1047" y="789"/>
                    </a:lnTo>
                    <a:lnTo>
                      <a:pt x="1107" y="767"/>
                    </a:lnTo>
                    <a:lnTo>
                      <a:pt x="1156" y="746"/>
                    </a:lnTo>
                    <a:lnTo>
                      <a:pt x="1199" y="724"/>
                    </a:lnTo>
                    <a:lnTo>
                      <a:pt x="1226" y="702"/>
                    </a:lnTo>
                    <a:lnTo>
                      <a:pt x="1248" y="675"/>
                    </a:lnTo>
                    <a:lnTo>
                      <a:pt x="1259" y="648"/>
                    </a:lnTo>
                    <a:lnTo>
                      <a:pt x="1259" y="615"/>
                    </a:lnTo>
                    <a:lnTo>
                      <a:pt x="1259" y="615"/>
                    </a:lnTo>
                    <a:close/>
                  </a:path>
                </a:pathLst>
              </a:custGeom>
              <a:gradFill rotWithShape="0">
                <a:gsLst>
                  <a:gs pos="0">
                    <a:schemeClr val="bg1"/>
                  </a:gs>
                  <a:gs pos="100000">
                    <a:schemeClr val="bg1">
                      <a:gamma/>
                      <a:shade val="90980"/>
                      <a:invGamma/>
                    </a:schemeClr>
                  </a:gs>
                </a:gsLst>
                <a:lin ang="2700000" scaled="1"/>
              </a:gradFill>
              <a:ln w="9525">
                <a:noFill/>
                <a:round/>
                <a:headEnd/>
                <a:tailEnd/>
              </a:ln>
            </p:spPr>
            <p:txBody>
              <a:bodyPr/>
              <a:lstStyle/>
              <a:p>
                <a:pPr>
                  <a:defRPr/>
                </a:pPr>
                <a:endParaRPr lang="en-IN"/>
              </a:p>
            </p:txBody>
          </p:sp>
          <p:sp>
            <p:nvSpPr>
              <p:cNvPr id="229384" name="Freeform 8"/>
              <p:cNvSpPr>
                <a:spLocks/>
              </p:cNvSpPr>
              <p:nvPr/>
            </p:nvSpPr>
            <p:spPr bwMode="hidden">
              <a:xfrm>
                <a:off x="2900" y="3346"/>
                <a:ext cx="2849" cy="969"/>
              </a:xfrm>
              <a:custGeom>
                <a:avLst/>
                <a:gdLst/>
                <a:ahLst/>
                <a:cxnLst>
                  <a:cxn ang="0">
                    <a:pos x="92" y="958"/>
                  </a:cxn>
                  <a:cxn ang="0">
                    <a:pos x="0" y="969"/>
                  </a:cxn>
                  <a:cxn ang="0">
                    <a:pos x="391" y="969"/>
                  </a:cxn>
                  <a:cxn ang="0">
                    <a:pos x="434" y="947"/>
                  </a:cxn>
                  <a:cxn ang="0">
                    <a:pos x="483" y="914"/>
                  </a:cxn>
                  <a:cxn ang="0">
                    <a:pos x="554" y="876"/>
                  </a:cxn>
                  <a:cxn ang="0">
                    <a:pos x="635" y="838"/>
                  </a:cxn>
                  <a:cxn ang="0">
                    <a:pos x="727" y="794"/>
                  </a:cxn>
                  <a:cxn ang="0">
                    <a:pos x="836" y="745"/>
                  </a:cxn>
                  <a:cxn ang="0">
                    <a:pos x="961" y="696"/>
                  </a:cxn>
                  <a:cxn ang="0">
                    <a:pos x="1102" y="642"/>
                  </a:cxn>
                  <a:cxn ang="0">
                    <a:pos x="1259" y="582"/>
                  </a:cxn>
                  <a:cxn ang="0">
                    <a:pos x="1433" y="522"/>
                  </a:cxn>
                  <a:cxn ang="0">
                    <a:pos x="1623" y="462"/>
                  </a:cxn>
                  <a:cxn ang="0">
                    <a:pos x="1829" y="403"/>
                  </a:cxn>
                  <a:cxn ang="0">
                    <a:pos x="2057" y="343"/>
                  </a:cxn>
                  <a:cxn ang="0">
                    <a:pos x="2301" y="283"/>
                  </a:cxn>
                  <a:cxn ang="0">
                    <a:pos x="2567" y="223"/>
                  </a:cxn>
                  <a:cxn ang="0">
                    <a:pos x="2849" y="163"/>
                  </a:cxn>
                  <a:cxn ang="0">
                    <a:pos x="2849" y="0"/>
                  </a:cxn>
                  <a:cxn ang="0">
                    <a:pos x="2817" y="16"/>
                  </a:cxn>
                  <a:cxn ang="0">
                    <a:pos x="2773" y="33"/>
                  </a:cxn>
                  <a:cxn ang="0">
                    <a:pos x="2719" y="54"/>
                  </a:cxn>
                  <a:cxn ang="0">
                    <a:pos x="2648" y="76"/>
                  </a:cxn>
                  <a:cxn ang="0">
                    <a:pos x="2572" y="98"/>
                  </a:cxn>
                  <a:cxn ang="0">
                    <a:pos x="2491" y="120"/>
                  </a:cxn>
                  <a:cxn ang="0">
                    <a:pos x="2399" y="147"/>
                  </a:cxn>
                  <a:cxn ang="0">
                    <a:pos x="2301" y="169"/>
                  </a:cxn>
                  <a:cxn ang="0">
                    <a:pos x="2095" y="223"/>
                  </a:cxn>
                  <a:cxn ang="0">
                    <a:pos x="1889" y="277"/>
                  </a:cxn>
                  <a:cxn ang="0">
                    <a:pos x="1688" y="326"/>
                  </a:cxn>
                  <a:cxn ang="0">
                    <a:pos x="1590" y="354"/>
                  </a:cxn>
                  <a:cxn ang="0">
                    <a:pos x="1503" y="381"/>
                  </a:cxn>
                  <a:cxn ang="0">
                    <a:pos x="1107" y="506"/>
                  </a:cxn>
                  <a:cxn ang="0">
                    <a:pos x="912" y="577"/>
                  </a:cxn>
                  <a:cxn ang="0">
                    <a:pos x="727" y="647"/>
                  </a:cxn>
                  <a:cxn ang="0">
                    <a:pos x="548" y="718"/>
                  </a:cxn>
                  <a:cxn ang="0">
                    <a:pos x="380" y="794"/>
                  </a:cxn>
                  <a:cxn ang="0">
                    <a:pos x="228" y="876"/>
                  </a:cxn>
                  <a:cxn ang="0">
                    <a:pos x="92" y="958"/>
                  </a:cxn>
                  <a:cxn ang="0">
                    <a:pos x="92" y="958"/>
                  </a:cxn>
                </a:cxnLst>
                <a:rect l="0" t="0" r="r" b="b"/>
                <a:pathLst>
                  <a:path w="2849" h="969">
                    <a:moveTo>
                      <a:pt x="92" y="958"/>
                    </a:moveTo>
                    <a:lnTo>
                      <a:pt x="0" y="969"/>
                    </a:lnTo>
                    <a:lnTo>
                      <a:pt x="391" y="969"/>
                    </a:lnTo>
                    <a:lnTo>
                      <a:pt x="434" y="947"/>
                    </a:lnTo>
                    <a:lnTo>
                      <a:pt x="483" y="914"/>
                    </a:lnTo>
                    <a:lnTo>
                      <a:pt x="554" y="876"/>
                    </a:lnTo>
                    <a:lnTo>
                      <a:pt x="635" y="838"/>
                    </a:lnTo>
                    <a:lnTo>
                      <a:pt x="727" y="794"/>
                    </a:lnTo>
                    <a:lnTo>
                      <a:pt x="836" y="745"/>
                    </a:lnTo>
                    <a:lnTo>
                      <a:pt x="961" y="696"/>
                    </a:lnTo>
                    <a:lnTo>
                      <a:pt x="1102" y="642"/>
                    </a:lnTo>
                    <a:lnTo>
                      <a:pt x="1259" y="582"/>
                    </a:lnTo>
                    <a:lnTo>
                      <a:pt x="1433" y="522"/>
                    </a:lnTo>
                    <a:lnTo>
                      <a:pt x="1623" y="462"/>
                    </a:lnTo>
                    <a:lnTo>
                      <a:pt x="1829" y="403"/>
                    </a:lnTo>
                    <a:lnTo>
                      <a:pt x="2057" y="343"/>
                    </a:lnTo>
                    <a:lnTo>
                      <a:pt x="2301" y="283"/>
                    </a:lnTo>
                    <a:lnTo>
                      <a:pt x="2567" y="223"/>
                    </a:lnTo>
                    <a:lnTo>
                      <a:pt x="2849" y="163"/>
                    </a:lnTo>
                    <a:lnTo>
                      <a:pt x="2849" y="0"/>
                    </a:lnTo>
                    <a:lnTo>
                      <a:pt x="2817" y="16"/>
                    </a:lnTo>
                    <a:lnTo>
                      <a:pt x="2773" y="33"/>
                    </a:lnTo>
                    <a:lnTo>
                      <a:pt x="2719" y="54"/>
                    </a:lnTo>
                    <a:lnTo>
                      <a:pt x="2648" y="76"/>
                    </a:lnTo>
                    <a:lnTo>
                      <a:pt x="2572" y="98"/>
                    </a:lnTo>
                    <a:lnTo>
                      <a:pt x="2491" y="120"/>
                    </a:lnTo>
                    <a:lnTo>
                      <a:pt x="2399" y="147"/>
                    </a:lnTo>
                    <a:lnTo>
                      <a:pt x="2301" y="169"/>
                    </a:lnTo>
                    <a:lnTo>
                      <a:pt x="2095" y="223"/>
                    </a:lnTo>
                    <a:lnTo>
                      <a:pt x="1889" y="277"/>
                    </a:lnTo>
                    <a:lnTo>
                      <a:pt x="1688" y="326"/>
                    </a:lnTo>
                    <a:lnTo>
                      <a:pt x="1590" y="354"/>
                    </a:lnTo>
                    <a:lnTo>
                      <a:pt x="1503" y="381"/>
                    </a:lnTo>
                    <a:lnTo>
                      <a:pt x="1107" y="506"/>
                    </a:lnTo>
                    <a:lnTo>
                      <a:pt x="912" y="577"/>
                    </a:lnTo>
                    <a:lnTo>
                      <a:pt x="727" y="647"/>
                    </a:lnTo>
                    <a:lnTo>
                      <a:pt x="548" y="718"/>
                    </a:lnTo>
                    <a:lnTo>
                      <a:pt x="380" y="794"/>
                    </a:lnTo>
                    <a:lnTo>
                      <a:pt x="228" y="876"/>
                    </a:lnTo>
                    <a:lnTo>
                      <a:pt x="92" y="958"/>
                    </a:lnTo>
                    <a:lnTo>
                      <a:pt x="92" y="958"/>
                    </a:lnTo>
                    <a:close/>
                  </a:path>
                </a:pathLst>
              </a:custGeom>
              <a:gradFill rotWithShape="0">
                <a:gsLst>
                  <a:gs pos="0">
                    <a:schemeClr val="bg1">
                      <a:gamma/>
                      <a:shade val="81961"/>
                      <a:invGamma/>
                    </a:schemeClr>
                  </a:gs>
                  <a:gs pos="100000">
                    <a:schemeClr val="bg1"/>
                  </a:gs>
                </a:gsLst>
                <a:lin ang="5400000" scaled="1"/>
              </a:gradFill>
              <a:ln w="9525">
                <a:noFill/>
                <a:round/>
                <a:headEnd/>
                <a:tailEnd/>
              </a:ln>
            </p:spPr>
            <p:txBody>
              <a:bodyPr/>
              <a:lstStyle/>
              <a:p>
                <a:pPr>
                  <a:defRPr/>
                </a:pPr>
                <a:endParaRPr lang="en-IN"/>
              </a:p>
            </p:txBody>
          </p:sp>
          <p:sp>
            <p:nvSpPr>
              <p:cNvPr id="229385" name="Freeform 9"/>
              <p:cNvSpPr>
                <a:spLocks/>
              </p:cNvSpPr>
              <p:nvPr/>
            </p:nvSpPr>
            <p:spPr bwMode="hidden">
              <a:xfrm>
                <a:off x="2748" y="2230"/>
                <a:ext cx="3007" cy="2085"/>
              </a:xfrm>
              <a:custGeom>
                <a:avLst/>
                <a:gdLst/>
                <a:ahLst/>
                <a:cxnLst>
                  <a:cxn ang="0">
                    <a:pos x="1433" y="474"/>
                  </a:cxn>
                  <a:cxn ang="0">
                    <a:pos x="1460" y="528"/>
                  </a:cxn>
                  <a:cxn ang="0">
                    <a:pos x="1541" y="593"/>
                  </a:cxn>
                  <a:cxn ang="0">
                    <a:pos x="1715" y="670"/>
                  </a:cxn>
                  <a:cxn ang="0">
                    <a:pos x="1927" y="735"/>
                  </a:cxn>
                  <a:cxn ang="0">
                    <a:pos x="2155" y="789"/>
                  </a:cxn>
                  <a:cxn ang="0">
                    <a:pos x="2372" y="849"/>
                  </a:cxn>
                  <a:cxn ang="0">
                    <a:pos x="2551" y="920"/>
                  </a:cxn>
                  <a:cxn ang="0">
                    <a:pos x="2638" y="980"/>
                  </a:cxn>
                  <a:cxn ang="0">
                    <a:pos x="2676" y="1029"/>
                  </a:cxn>
                  <a:cxn ang="0">
                    <a:pos x="2681" y="1083"/>
                  </a:cxn>
                  <a:cxn ang="0">
                    <a:pos x="2665" y="1127"/>
                  </a:cxn>
                  <a:cxn ang="0">
                    <a:pos x="2616" y="1170"/>
                  </a:cxn>
                  <a:cxn ang="0">
                    <a:pos x="2545" y="1208"/>
                  </a:cxn>
                  <a:cxn ang="0">
                    <a:pos x="2448" y="1241"/>
                  </a:cxn>
                  <a:cxn ang="0">
                    <a:pos x="2328" y="1274"/>
                  </a:cxn>
                  <a:cxn ang="0">
                    <a:pos x="2106" y="1328"/>
                  </a:cxn>
                  <a:cxn ang="0">
                    <a:pos x="1742" y="1421"/>
                  </a:cxn>
                  <a:cxn ang="0">
                    <a:pos x="1308" y="1540"/>
                  </a:cxn>
                  <a:cxn ang="0">
                    <a:pos x="820" y="1709"/>
                  </a:cxn>
                  <a:cxn ang="0">
                    <a:pos x="282" y="1943"/>
                  </a:cxn>
                  <a:cxn ang="0">
                    <a:pos x="152" y="2085"/>
                  </a:cxn>
                  <a:cxn ang="0">
                    <a:pos x="386" y="1992"/>
                  </a:cxn>
                  <a:cxn ang="0">
                    <a:pos x="700" y="1834"/>
                  </a:cxn>
                  <a:cxn ang="0">
                    <a:pos x="1064" y="1693"/>
                  </a:cxn>
                  <a:cxn ang="0">
                    <a:pos x="1661" y="1497"/>
                  </a:cxn>
                  <a:cxn ang="0">
                    <a:pos x="1845" y="1442"/>
                  </a:cxn>
                  <a:cxn ang="0">
                    <a:pos x="2252" y="1339"/>
                  </a:cxn>
                  <a:cxn ang="0">
                    <a:pos x="2551" y="1263"/>
                  </a:cxn>
                  <a:cxn ang="0">
                    <a:pos x="2730" y="1214"/>
                  </a:cxn>
                  <a:cxn ang="0">
                    <a:pos x="2876" y="1170"/>
                  </a:cxn>
                  <a:cxn ang="0">
                    <a:pos x="2974" y="1132"/>
                  </a:cxn>
                  <a:cxn ang="0">
                    <a:pos x="3007" y="871"/>
                  </a:cxn>
                  <a:cxn ang="0">
                    <a:pos x="2860" y="844"/>
                  </a:cxn>
                  <a:cxn ang="0">
                    <a:pos x="2670" y="806"/>
                  </a:cxn>
                  <a:cxn ang="0">
                    <a:pos x="2458" y="757"/>
                  </a:cxn>
                  <a:cxn ang="0">
                    <a:pos x="2138" y="670"/>
                  </a:cxn>
                  <a:cxn ang="0">
                    <a:pos x="1959" y="604"/>
                  </a:cxn>
                  <a:cxn ang="0">
                    <a:pos x="1824" y="534"/>
                  </a:cxn>
                  <a:cxn ang="0">
                    <a:pos x="1769" y="474"/>
                  </a:cxn>
                  <a:cxn ang="0">
                    <a:pos x="1753" y="436"/>
                  </a:cxn>
                  <a:cxn ang="0">
                    <a:pos x="1780" y="381"/>
                  </a:cxn>
                  <a:cxn ang="0">
                    <a:pos x="1862" y="316"/>
                  </a:cxn>
                  <a:cxn ang="0">
                    <a:pos x="1986" y="267"/>
                  </a:cxn>
                  <a:cxn ang="0">
                    <a:pos x="2149" y="229"/>
                  </a:cxn>
                  <a:cxn ang="0">
                    <a:pos x="2431" y="180"/>
                  </a:cxn>
                  <a:cxn ang="0">
                    <a:pos x="2827" y="125"/>
                  </a:cxn>
                  <a:cxn ang="0">
                    <a:pos x="3007" y="87"/>
                  </a:cxn>
                  <a:cxn ang="0">
                    <a:pos x="2909" y="22"/>
                  </a:cxn>
                  <a:cxn ang="0">
                    <a:pos x="2676" y="66"/>
                  </a:cxn>
                  <a:cxn ang="0">
                    <a:pos x="2285" y="120"/>
                  </a:cxn>
                  <a:cxn ang="0">
                    <a:pos x="2030" y="158"/>
                  </a:cxn>
                  <a:cxn ang="0">
                    <a:pos x="1791" y="202"/>
                  </a:cxn>
                  <a:cxn ang="0">
                    <a:pos x="1601" y="261"/>
                  </a:cxn>
                  <a:cxn ang="0">
                    <a:pos x="1471" y="338"/>
                  </a:cxn>
                  <a:cxn ang="0">
                    <a:pos x="1438" y="387"/>
                  </a:cxn>
                  <a:cxn ang="0">
                    <a:pos x="1427" y="441"/>
                  </a:cxn>
                </a:cxnLst>
                <a:rect l="0" t="0" r="r" b="b"/>
                <a:pathLst>
                  <a:path w="3007" h="2085">
                    <a:moveTo>
                      <a:pt x="1427" y="441"/>
                    </a:moveTo>
                    <a:lnTo>
                      <a:pt x="1433" y="474"/>
                    </a:lnTo>
                    <a:lnTo>
                      <a:pt x="1444" y="501"/>
                    </a:lnTo>
                    <a:lnTo>
                      <a:pt x="1460" y="528"/>
                    </a:lnTo>
                    <a:lnTo>
                      <a:pt x="1482" y="550"/>
                    </a:lnTo>
                    <a:lnTo>
                      <a:pt x="1541" y="593"/>
                    </a:lnTo>
                    <a:lnTo>
                      <a:pt x="1623" y="637"/>
                    </a:lnTo>
                    <a:lnTo>
                      <a:pt x="1715" y="670"/>
                    </a:lnTo>
                    <a:lnTo>
                      <a:pt x="1818" y="702"/>
                    </a:lnTo>
                    <a:lnTo>
                      <a:pt x="1927" y="735"/>
                    </a:lnTo>
                    <a:lnTo>
                      <a:pt x="2041" y="762"/>
                    </a:lnTo>
                    <a:lnTo>
                      <a:pt x="2155" y="789"/>
                    </a:lnTo>
                    <a:lnTo>
                      <a:pt x="2269" y="822"/>
                    </a:lnTo>
                    <a:lnTo>
                      <a:pt x="2372" y="849"/>
                    </a:lnTo>
                    <a:lnTo>
                      <a:pt x="2464" y="882"/>
                    </a:lnTo>
                    <a:lnTo>
                      <a:pt x="2551" y="920"/>
                    </a:lnTo>
                    <a:lnTo>
                      <a:pt x="2616" y="958"/>
                    </a:lnTo>
                    <a:lnTo>
                      <a:pt x="2638" y="980"/>
                    </a:lnTo>
                    <a:lnTo>
                      <a:pt x="2659" y="1007"/>
                    </a:lnTo>
                    <a:lnTo>
                      <a:pt x="2676" y="1029"/>
                    </a:lnTo>
                    <a:lnTo>
                      <a:pt x="2681" y="1056"/>
                    </a:lnTo>
                    <a:lnTo>
                      <a:pt x="2681" y="1083"/>
                    </a:lnTo>
                    <a:lnTo>
                      <a:pt x="2676" y="1105"/>
                    </a:lnTo>
                    <a:lnTo>
                      <a:pt x="2665" y="1127"/>
                    </a:lnTo>
                    <a:lnTo>
                      <a:pt x="2643" y="1149"/>
                    </a:lnTo>
                    <a:lnTo>
                      <a:pt x="2616" y="1170"/>
                    </a:lnTo>
                    <a:lnTo>
                      <a:pt x="2583" y="1187"/>
                    </a:lnTo>
                    <a:lnTo>
                      <a:pt x="2545" y="1208"/>
                    </a:lnTo>
                    <a:lnTo>
                      <a:pt x="2502" y="1225"/>
                    </a:lnTo>
                    <a:lnTo>
                      <a:pt x="2448" y="1241"/>
                    </a:lnTo>
                    <a:lnTo>
                      <a:pt x="2388" y="1257"/>
                    </a:lnTo>
                    <a:lnTo>
                      <a:pt x="2328" y="1274"/>
                    </a:lnTo>
                    <a:lnTo>
                      <a:pt x="2258" y="1290"/>
                    </a:lnTo>
                    <a:lnTo>
                      <a:pt x="2106" y="1328"/>
                    </a:lnTo>
                    <a:lnTo>
                      <a:pt x="1932" y="1372"/>
                    </a:lnTo>
                    <a:lnTo>
                      <a:pt x="1742" y="1421"/>
                    </a:lnTo>
                    <a:lnTo>
                      <a:pt x="1531" y="1475"/>
                    </a:lnTo>
                    <a:lnTo>
                      <a:pt x="1308" y="1540"/>
                    </a:lnTo>
                    <a:lnTo>
                      <a:pt x="1069" y="1617"/>
                    </a:lnTo>
                    <a:lnTo>
                      <a:pt x="820" y="1709"/>
                    </a:lnTo>
                    <a:lnTo>
                      <a:pt x="554" y="1818"/>
                    </a:lnTo>
                    <a:lnTo>
                      <a:pt x="282" y="1943"/>
                    </a:lnTo>
                    <a:lnTo>
                      <a:pt x="0" y="2085"/>
                    </a:lnTo>
                    <a:lnTo>
                      <a:pt x="152" y="2085"/>
                    </a:lnTo>
                    <a:lnTo>
                      <a:pt x="244" y="2074"/>
                    </a:lnTo>
                    <a:lnTo>
                      <a:pt x="386" y="1992"/>
                    </a:lnTo>
                    <a:lnTo>
                      <a:pt x="537" y="1910"/>
                    </a:lnTo>
                    <a:lnTo>
                      <a:pt x="700" y="1834"/>
                    </a:lnTo>
                    <a:lnTo>
                      <a:pt x="879" y="1763"/>
                    </a:lnTo>
                    <a:lnTo>
                      <a:pt x="1064" y="1693"/>
                    </a:lnTo>
                    <a:lnTo>
                      <a:pt x="1259" y="1622"/>
                    </a:lnTo>
                    <a:lnTo>
                      <a:pt x="1661" y="1497"/>
                    </a:lnTo>
                    <a:lnTo>
                      <a:pt x="1748" y="1470"/>
                    </a:lnTo>
                    <a:lnTo>
                      <a:pt x="1845" y="1442"/>
                    </a:lnTo>
                    <a:lnTo>
                      <a:pt x="2046" y="1393"/>
                    </a:lnTo>
                    <a:lnTo>
                      <a:pt x="2252" y="1339"/>
                    </a:lnTo>
                    <a:lnTo>
                      <a:pt x="2458" y="1285"/>
                    </a:lnTo>
                    <a:lnTo>
                      <a:pt x="2551" y="1263"/>
                    </a:lnTo>
                    <a:lnTo>
                      <a:pt x="2643" y="1236"/>
                    </a:lnTo>
                    <a:lnTo>
                      <a:pt x="2730" y="1214"/>
                    </a:lnTo>
                    <a:lnTo>
                      <a:pt x="2806" y="1192"/>
                    </a:lnTo>
                    <a:lnTo>
                      <a:pt x="2876" y="1170"/>
                    </a:lnTo>
                    <a:lnTo>
                      <a:pt x="2931" y="1149"/>
                    </a:lnTo>
                    <a:lnTo>
                      <a:pt x="2974" y="1132"/>
                    </a:lnTo>
                    <a:lnTo>
                      <a:pt x="3007" y="1116"/>
                    </a:lnTo>
                    <a:lnTo>
                      <a:pt x="3007" y="871"/>
                    </a:lnTo>
                    <a:lnTo>
                      <a:pt x="2941" y="860"/>
                    </a:lnTo>
                    <a:lnTo>
                      <a:pt x="2860" y="844"/>
                    </a:lnTo>
                    <a:lnTo>
                      <a:pt x="2773" y="827"/>
                    </a:lnTo>
                    <a:lnTo>
                      <a:pt x="2670" y="806"/>
                    </a:lnTo>
                    <a:lnTo>
                      <a:pt x="2567" y="784"/>
                    </a:lnTo>
                    <a:lnTo>
                      <a:pt x="2458" y="757"/>
                    </a:lnTo>
                    <a:lnTo>
                      <a:pt x="2241" y="702"/>
                    </a:lnTo>
                    <a:lnTo>
                      <a:pt x="2138" y="670"/>
                    </a:lnTo>
                    <a:lnTo>
                      <a:pt x="2046" y="637"/>
                    </a:lnTo>
                    <a:lnTo>
                      <a:pt x="1959" y="604"/>
                    </a:lnTo>
                    <a:lnTo>
                      <a:pt x="1883" y="566"/>
                    </a:lnTo>
                    <a:lnTo>
                      <a:pt x="1824" y="534"/>
                    </a:lnTo>
                    <a:lnTo>
                      <a:pt x="1780" y="495"/>
                    </a:lnTo>
                    <a:lnTo>
                      <a:pt x="1769" y="474"/>
                    </a:lnTo>
                    <a:lnTo>
                      <a:pt x="1758" y="457"/>
                    </a:lnTo>
                    <a:lnTo>
                      <a:pt x="1753" y="436"/>
                    </a:lnTo>
                    <a:lnTo>
                      <a:pt x="1758" y="419"/>
                    </a:lnTo>
                    <a:lnTo>
                      <a:pt x="1780" y="381"/>
                    </a:lnTo>
                    <a:lnTo>
                      <a:pt x="1813" y="343"/>
                    </a:lnTo>
                    <a:lnTo>
                      <a:pt x="1862" y="316"/>
                    </a:lnTo>
                    <a:lnTo>
                      <a:pt x="1921" y="289"/>
                    </a:lnTo>
                    <a:lnTo>
                      <a:pt x="1986" y="267"/>
                    </a:lnTo>
                    <a:lnTo>
                      <a:pt x="2062" y="245"/>
                    </a:lnTo>
                    <a:lnTo>
                      <a:pt x="2149" y="229"/>
                    </a:lnTo>
                    <a:lnTo>
                      <a:pt x="2236" y="213"/>
                    </a:lnTo>
                    <a:lnTo>
                      <a:pt x="2431" y="180"/>
                    </a:lnTo>
                    <a:lnTo>
                      <a:pt x="2627" y="158"/>
                    </a:lnTo>
                    <a:lnTo>
                      <a:pt x="2827" y="125"/>
                    </a:lnTo>
                    <a:lnTo>
                      <a:pt x="2920" y="109"/>
                    </a:lnTo>
                    <a:lnTo>
                      <a:pt x="3007" y="87"/>
                    </a:lnTo>
                    <a:lnTo>
                      <a:pt x="3007" y="0"/>
                    </a:lnTo>
                    <a:lnTo>
                      <a:pt x="2909" y="22"/>
                    </a:lnTo>
                    <a:lnTo>
                      <a:pt x="2795" y="44"/>
                    </a:lnTo>
                    <a:lnTo>
                      <a:pt x="2676" y="66"/>
                    </a:lnTo>
                    <a:lnTo>
                      <a:pt x="2551" y="82"/>
                    </a:lnTo>
                    <a:lnTo>
                      <a:pt x="2285" y="120"/>
                    </a:lnTo>
                    <a:lnTo>
                      <a:pt x="2155" y="136"/>
                    </a:lnTo>
                    <a:lnTo>
                      <a:pt x="2030" y="158"/>
                    </a:lnTo>
                    <a:lnTo>
                      <a:pt x="1905" y="174"/>
                    </a:lnTo>
                    <a:lnTo>
                      <a:pt x="1791" y="202"/>
                    </a:lnTo>
                    <a:lnTo>
                      <a:pt x="1688" y="229"/>
                    </a:lnTo>
                    <a:lnTo>
                      <a:pt x="1601" y="261"/>
                    </a:lnTo>
                    <a:lnTo>
                      <a:pt x="1525" y="300"/>
                    </a:lnTo>
                    <a:lnTo>
                      <a:pt x="1471" y="338"/>
                    </a:lnTo>
                    <a:lnTo>
                      <a:pt x="1455" y="359"/>
                    </a:lnTo>
                    <a:lnTo>
                      <a:pt x="1438" y="387"/>
                    </a:lnTo>
                    <a:lnTo>
                      <a:pt x="1427" y="414"/>
                    </a:lnTo>
                    <a:lnTo>
                      <a:pt x="1427" y="441"/>
                    </a:lnTo>
                    <a:lnTo>
                      <a:pt x="1427" y="441"/>
                    </a:lnTo>
                    <a:close/>
                  </a:path>
                </a:pathLst>
              </a:custGeom>
              <a:solidFill>
                <a:schemeClr val="bg1"/>
              </a:solidFill>
              <a:ln w="9525">
                <a:noFill/>
                <a:round/>
                <a:headEnd/>
                <a:tailEnd/>
              </a:ln>
            </p:spPr>
            <p:txBody>
              <a:bodyPr/>
              <a:lstStyle/>
              <a:p>
                <a:pPr>
                  <a:defRPr/>
                </a:pPr>
                <a:endParaRPr lang="en-IN"/>
              </a:p>
            </p:txBody>
          </p:sp>
          <p:sp>
            <p:nvSpPr>
              <p:cNvPr id="229386" name="Freeform 10"/>
              <p:cNvSpPr>
                <a:spLocks/>
              </p:cNvSpPr>
              <p:nvPr/>
            </p:nvSpPr>
            <p:spPr bwMode="hidden">
              <a:xfrm>
                <a:off x="4501" y="2317"/>
                <a:ext cx="1248" cy="539"/>
              </a:xfrm>
              <a:custGeom>
                <a:avLst/>
                <a:gdLst/>
                <a:ahLst/>
                <a:cxnLst>
                  <a:cxn ang="0">
                    <a:pos x="0" y="332"/>
                  </a:cxn>
                  <a:cxn ang="0">
                    <a:pos x="0" y="360"/>
                  </a:cxn>
                  <a:cxn ang="0">
                    <a:pos x="5" y="387"/>
                  </a:cxn>
                  <a:cxn ang="0">
                    <a:pos x="27" y="414"/>
                  </a:cxn>
                  <a:cxn ang="0">
                    <a:pos x="54" y="436"/>
                  </a:cxn>
                  <a:cxn ang="0">
                    <a:pos x="92" y="463"/>
                  </a:cxn>
                  <a:cxn ang="0">
                    <a:pos x="141" y="490"/>
                  </a:cxn>
                  <a:cxn ang="0">
                    <a:pos x="195" y="512"/>
                  </a:cxn>
                  <a:cxn ang="0">
                    <a:pos x="255" y="539"/>
                  </a:cxn>
                  <a:cxn ang="0">
                    <a:pos x="212" y="517"/>
                  </a:cxn>
                  <a:cxn ang="0">
                    <a:pos x="179" y="490"/>
                  </a:cxn>
                  <a:cxn ang="0">
                    <a:pos x="157" y="468"/>
                  </a:cxn>
                  <a:cxn ang="0">
                    <a:pos x="141" y="447"/>
                  </a:cxn>
                  <a:cxn ang="0">
                    <a:pos x="136" y="425"/>
                  </a:cxn>
                  <a:cxn ang="0">
                    <a:pos x="136" y="403"/>
                  </a:cxn>
                  <a:cxn ang="0">
                    <a:pos x="141" y="381"/>
                  </a:cxn>
                  <a:cxn ang="0">
                    <a:pos x="157" y="365"/>
                  </a:cxn>
                  <a:cxn ang="0">
                    <a:pos x="179" y="343"/>
                  </a:cxn>
                  <a:cxn ang="0">
                    <a:pos x="201" y="327"/>
                  </a:cxn>
                  <a:cxn ang="0">
                    <a:pos x="266" y="294"/>
                  </a:cxn>
                  <a:cxn ang="0">
                    <a:pos x="353" y="262"/>
                  </a:cxn>
                  <a:cxn ang="0">
                    <a:pos x="445" y="234"/>
                  </a:cxn>
                  <a:cxn ang="0">
                    <a:pos x="554" y="213"/>
                  </a:cxn>
                  <a:cxn ang="0">
                    <a:pos x="662" y="191"/>
                  </a:cxn>
                  <a:cxn ang="0">
                    <a:pos x="890" y="153"/>
                  </a:cxn>
                  <a:cxn ang="0">
                    <a:pos x="993" y="136"/>
                  </a:cxn>
                  <a:cxn ang="0">
                    <a:pos x="1091" y="120"/>
                  </a:cxn>
                  <a:cxn ang="0">
                    <a:pos x="1178" y="115"/>
                  </a:cxn>
                  <a:cxn ang="0">
                    <a:pos x="1248" y="104"/>
                  </a:cxn>
                  <a:cxn ang="0">
                    <a:pos x="1248" y="0"/>
                  </a:cxn>
                  <a:cxn ang="0">
                    <a:pos x="1161" y="22"/>
                  </a:cxn>
                  <a:cxn ang="0">
                    <a:pos x="1069" y="38"/>
                  </a:cxn>
                  <a:cxn ang="0">
                    <a:pos x="874" y="71"/>
                  </a:cxn>
                  <a:cxn ang="0">
                    <a:pos x="673" y="93"/>
                  </a:cxn>
                  <a:cxn ang="0">
                    <a:pos x="483" y="126"/>
                  </a:cxn>
                  <a:cxn ang="0">
                    <a:pos x="391" y="142"/>
                  </a:cxn>
                  <a:cxn ang="0">
                    <a:pos x="309" y="158"/>
                  </a:cxn>
                  <a:cxn ang="0">
                    <a:pos x="228" y="180"/>
                  </a:cxn>
                  <a:cxn ang="0">
                    <a:pos x="163" y="202"/>
                  </a:cxn>
                  <a:cxn ang="0">
                    <a:pos x="103" y="229"/>
                  </a:cxn>
                  <a:cxn ang="0">
                    <a:pos x="54" y="256"/>
                  </a:cxn>
                  <a:cxn ang="0">
                    <a:pos x="22" y="294"/>
                  </a:cxn>
                  <a:cxn ang="0">
                    <a:pos x="0" y="332"/>
                  </a:cxn>
                  <a:cxn ang="0">
                    <a:pos x="0" y="332"/>
                  </a:cxn>
                </a:cxnLst>
                <a:rect l="0" t="0" r="r" b="b"/>
                <a:pathLst>
                  <a:path w="1248" h="539">
                    <a:moveTo>
                      <a:pt x="0" y="332"/>
                    </a:moveTo>
                    <a:lnTo>
                      <a:pt x="0" y="360"/>
                    </a:lnTo>
                    <a:lnTo>
                      <a:pt x="5" y="387"/>
                    </a:lnTo>
                    <a:lnTo>
                      <a:pt x="27" y="414"/>
                    </a:lnTo>
                    <a:lnTo>
                      <a:pt x="54" y="436"/>
                    </a:lnTo>
                    <a:lnTo>
                      <a:pt x="92" y="463"/>
                    </a:lnTo>
                    <a:lnTo>
                      <a:pt x="141" y="490"/>
                    </a:lnTo>
                    <a:lnTo>
                      <a:pt x="195" y="512"/>
                    </a:lnTo>
                    <a:lnTo>
                      <a:pt x="255" y="539"/>
                    </a:lnTo>
                    <a:lnTo>
                      <a:pt x="212" y="517"/>
                    </a:lnTo>
                    <a:lnTo>
                      <a:pt x="179" y="490"/>
                    </a:lnTo>
                    <a:lnTo>
                      <a:pt x="157" y="468"/>
                    </a:lnTo>
                    <a:lnTo>
                      <a:pt x="141" y="447"/>
                    </a:lnTo>
                    <a:lnTo>
                      <a:pt x="136" y="425"/>
                    </a:lnTo>
                    <a:lnTo>
                      <a:pt x="136" y="403"/>
                    </a:lnTo>
                    <a:lnTo>
                      <a:pt x="141" y="381"/>
                    </a:lnTo>
                    <a:lnTo>
                      <a:pt x="157" y="365"/>
                    </a:lnTo>
                    <a:lnTo>
                      <a:pt x="179" y="343"/>
                    </a:lnTo>
                    <a:lnTo>
                      <a:pt x="201" y="327"/>
                    </a:lnTo>
                    <a:lnTo>
                      <a:pt x="266" y="294"/>
                    </a:lnTo>
                    <a:lnTo>
                      <a:pt x="353" y="262"/>
                    </a:lnTo>
                    <a:lnTo>
                      <a:pt x="445" y="234"/>
                    </a:lnTo>
                    <a:lnTo>
                      <a:pt x="554" y="213"/>
                    </a:lnTo>
                    <a:lnTo>
                      <a:pt x="662" y="191"/>
                    </a:lnTo>
                    <a:lnTo>
                      <a:pt x="890" y="153"/>
                    </a:lnTo>
                    <a:lnTo>
                      <a:pt x="993" y="136"/>
                    </a:lnTo>
                    <a:lnTo>
                      <a:pt x="1091" y="120"/>
                    </a:lnTo>
                    <a:lnTo>
                      <a:pt x="1178" y="115"/>
                    </a:lnTo>
                    <a:lnTo>
                      <a:pt x="1248" y="104"/>
                    </a:lnTo>
                    <a:lnTo>
                      <a:pt x="1248" y="0"/>
                    </a:lnTo>
                    <a:lnTo>
                      <a:pt x="1161" y="22"/>
                    </a:lnTo>
                    <a:lnTo>
                      <a:pt x="1069" y="38"/>
                    </a:lnTo>
                    <a:lnTo>
                      <a:pt x="874" y="71"/>
                    </a:lnTo>
                    <a:lnTo>
                      <a:pt x="673" y="93"/>
                    </a:lnTo>
                    <a:lnTo>
                      <a:pt x="483" y="126"/>
                    </a:lnTo>
                    <a:lnTo>
                      <a:pt x="391" y="142"/>
                    </a:lnTo>
                    <a:lnTo>
                      <a:pt x="309" y="158"/>
                    </a:lnTo>
                    <a:lnTo>
                      <a:pt x="228" y="180"/>
                    </a:lnTo>
                    <a:lnTo>
                      <a:pt x="163" y="202"/>
                    </a:lnTo>
                    <a:lnTo>
                      <a:pt x="103" y="229"/>
                    </a:lnTo>
                    <a:lnTo>
                      <a:pt x="54" y="256"/>
                    </a:lnTo>
                    <a:lnTo>
                      <a:pt x="22" y="294"/>
                    </a:lnTo>
                    <a:lnTo>
                      <a:pt x="0" y="332"/>
                    </a:lnTo>
                    <a:lnTo>
                      <a:pt x="0" y="332"/>
                    </a:lnTo>
                    <a:close/>
                  </a:path>
                </a:pathLst>
              </a:custGeom>
              <a:gradFill rotWithShape="0">
                <a:gsLst>
                  <a:gs pos="0">
                    <a:schemeClr val="bg1">
                      <a:gamma/>
                      <a:shade val="87843"/>
                      <a:invGamma/>
                    </a:schemeClr>
                  </a:gs>
                  <a:gs pos="100000">
                    <a:schemeClr val="bg1"/>
                  </a:gs>
                </a:gsLst>
                <a:lin ang="2700000" scaled="1"/>
              </a:gradFill>
              <a:ln w="9525">
                <a:noFill/>
                <a:round/>
                <a:headEnd/>
                <a:tailEnd/>
              </a:ln>
            </p:spPr>
            <p:txBody>
              <a:bodyPr/>
              <a:lstStyle/>
              <a:p>
                <a:pPr>
                  <a:defRPr/>
                </a:pPr>
                <a:endParaRPr lang="en-IN"/>
              </a:p>
            </p:txBody>
          </p:sp>
        </p:grpSp>
        <p:sp>
          <p:nvSpPr>
            <p:cNvPr id="229387" name="Freeform 11"/>
            <p:cNvSpPr>
              <a:spLocks/>
            </p:cNvSpPr>
            <p:nvPr/>
          </p:nvSpPr>
          <p:spPr bwMode="hidden">
            <a:xfrm>
              <a:off x="3322" y="1341"/>
              <a:ext cx="1825" cy="1537"/>
            </a:xfrm>
            <a:custGeom>
              <a:avLst/>
              <a:gdLst/>
              <a:ahLst/>
              <a:cxnLst>
                <a:cxn ang="0">
                  <a:pos x="982" y="1061"/>
                </a:cxn>
                <a:cxn ang="0">
                  <a:pos x="1357" y="1012"/>
                </a:cxn>
                <a:cxn ang="0">
                  <a:pos x="1666" y="957"/>
                </a:cxn>
                <a:cxn ang="0">
                  <a:pos x="1916" y="897"/>
                </a:cxn>
                <a:cxn ang="0">
                  <a:pos x="2100" y="832"/>
                </a:cxn>
                <a:cxn ang="0">
                  <a:pos x="2220" y="756"/>
                </a:cxn>
                <a:cxn ang="0">
                  <a:pos x="2285" y="669"/>
                </a:cxn>
                <a:cxn ang="0">
                  <a:pos x="2290" y="560"/>
                </a:cxn>
                <a:cxn ang="0">
                  <a:pos x="2241" y="457"/>
                </a:cxn>
                <a:cxn ang="0">
                  <a:pos x="2144" y="364"/>
                </a:cxn>
                <a:cxn ang="0">
                  <a:pos x="2008" y="277"/>
                </a:cxn>
                <a:cxn ang="0">
                  <a:pos x="1769" y="157"/>
                </a:cxn>
                <a:cxn ang="0">
                  <a:pos x="1612" y="92"/>
                </a:cxn>
                <a:cxn ang="0">
                  <a:pos x="1476" y="43"/>
                </a:cxn>
                <a:cxn ang="0">
                  <a:pos x="1384" y="10"/>
                </a:cxn>
                <a:cxn ang="0">
                  <a:pos x="1346" y="0"/>
                </a:cxn>
                <a:cxn ang="0">
                  <a:pos x="1655" y="119"/>
                </a:cxn>
                <a:cxn ang="0">
                  <a:pos x="1948" y="255"/>
                </a:cxn>
                <a:cxn ang="0">
                  <a:pos x="2068" y="326"/>
                </a:cxn>
                <a:cxn ang="0">
                  <a:pos x="2171" y="402"/>
                </a:cxn>
                <a:cxn ang="0">
                  <a:pos x="2236" y="478"/>
                </a:cxn>
                <a:cxn ang="0">
                  <a:pos x="2263" y="560"/>
                </a:cxn>
                <a:cxn ang="0">
                  <a:pos x="2241" y="636"/>
                </a:cxn>
                <a:cxn ang="0">
                  <a:pos x="2171" y="702"/>
                </a:cxn>
                <a:cxn ang="0">
                  <a:pos x="2062" y="756"/>
                </a:cxn>
                <a:cxn ang="0">
                  <a:pos x="1921" y="800"/>
                </a:cxn>
                <a:cxn ang="0">
                  <a:pos x="1748" y="843"/>
                </a:cxn>
                <a:cxn ang="0">
                  <a:pos x="1351" y="908"/>
                </a:cxn>
                <a:cxn ang="0">
                  <a:pos x="923" y="968"/>
                </a:cxn>
                <a:cxn ang="0">
                  <a:pos x="521" y="1028"/>
                </a:cxn>
                <a:cxn ang="0">
                  <a:pos x="353" y="1066"/>
                </a:cxn>
                <a:cxn ang="0">
                  <a:pos x="206" y="1104"/>
                </a:cxn>
                <a:cxn ang="0">
                  <a:pos x="92" y="1148"/>
                </a:cxn>
                <a:cxn ang="0">
                  <a:pos x="22" y="1202"/>
                </a:cxn>
                <a:cxn ang="0">
                  <a:pos x="0" y="1262"/>
                </a:cxn>
                <a:cxn ang="0">
                  <a:pos x="27" y="1327"/>
                </a:cxn>
                <a:cxn ang="0">
                  <a:pos x="98" y="1382"/>
                </a:cxn>
                <a:cxn ang="0">
                  <a:pos x="196" y="1425"/>
                </a:cxn>
                <a:cxn ang="0">
                  <a:pos x="326" y="1469"/>
                </a:cxn>
                <a:cxn ang="0">
                  <a:pos x="217" y="1414"/>
                </a:cxn>
                <a:cxn ang="0">
                  <a:pos x="147" y="1360"/>
                </a:cxn>
                <a:cxn ang="0">
                  <a:pos x="120" y="1306"/>
                </a:cxn>
                <a:cxn ang="0">
                  <a:pos x="141" y="1257"/>
                </a:cxn>
                <a:cxn ang="0">
                  <a:pos x="212" y="1208"/>
                </a:cxn>
                <a:cxn ang="0">
                  <a:pos x="342" y="1164"/>
                </a:cxn>
                <a:cxn ang="0">
                  <a:pos x="527" y="1121"/>
                </a:cxn>
                <a:cxn ang="0">
                  <a:pos x="771" y="1088"/>
                </a:cxn>
              </a:cxnLst>
              <a:rect l="0" t="0" r="r" b="b"/>
              <a:pathLst>
                <a:path w="2296" h="1469">
                  <a:moveTo>
                    <a:pt x="771" y="1088"/>
                  </a:moveTo>
                  <a:lnTo>
                    <a:pt x="982" y="1061"/>
                  </a:lnTo>
                  <a:lnTo>
                    <a:pt x="1178" y="1034"/>
                  </a:lnTo>
                  <a:lnTo>
                    <a:pt x="1357" y="1012"/>
                  </a:lnTo>
                  <a:lnTo>
                    <a:pt x="1520" y="985"/>
                  </a:lnTo>
                  <a:lnTo>
                    <a:pt x="1666" y="957"/>
                  </a:lnTo>
                  <a:lnTo>
                    <a:pt x="1796" y="930"/>
                  </a:lnTo>
                  <a:lnTo>
                    <a:pt x="1916" y="897"/>
                  </a:lnTo>
                  <a:lnTo>
                    <a:pt x="2013" y="870"/>
                  </a:lnTo>
                  <a:lnTo>
                    <a:pt x="2100" y="832"/>
                  </a:lnTo>
                  <a:lnTo>
                    <a:pt x="2171" y="800"/>
                  </a:lnTo>
                  <a:lnTo>
                    <a:pt x="2220" y="756"/>
                  </a:lnTo>
                  <a:lnTo>
                    <a:pt x="2263" y="712"/>
                  </a:lnTo>
                  <a:lnTo>
                    <a:pt x="2285" y="669"/>
                  </a:lnTo>
                  <a:lnTo>
                    <a:pt x="2296" y="614"/>
                  </a:lnTo>
                  <a:lnTo>
                    <a:pt x="2290" y="560"/>
                  </a:lnTo>
                  <a:lnTo>
                    <a:pt x="2269" y="500"/>
                  </a:lnTo>
                  <a:lnTo>
                    <a:pt x="2241" y="457"/>
                  </a:lnTo>
                  <a:lnTo>
                    <a:pt x="2198" y="408"/>
                  </a:lnTo>
                  <a:lnTo>
                    <a:pt x="2144" y="364"/>
                  </a:lnTo>
                  <a:lnTo>
                    <a:pt x="2079" y="321"/>
                  </a:lnTo>
                  <a:lnTo>
                    <a:pt x="2008" y="277"/>
                  </a:lnTo>
                  <a:lnTo>
                    <a:pt x="1927" y="234"/>
                  </a:lnTo>
                  <a:lnTo>
                    <a:pt x="1769" y="157"/>
                  </a:lnTo>
                  <a:lnTo>
                    <a:pt x="1688" y="125"/>
                  </a:lnTo>
                  <a:lnTo>
                    <a:pt x="1612" y="92"/>
                  </a:lnTo>
                  <a:lnTo>
                    <a:pt x="1536" y="65"/>
                  </a:lnTo>
                  <a:lnTo>
                    <a:pt x="1476" y="43"/>
                  </a:lnTo>
                  <a:lnTo>
                    <a:pt x="1422" y="27"/>
                  </a:lnTo>
                  <a:lnTo>
                    <a:pt x="1384" y="10"/>
                  </a:lnTo>
                  <a:lnTo>
                    <a:pt x="1357" y="5"/>
                  </a:lnTo>
                  <a:lnTo>
                    <a:pt x="1346" y="0"/>
                  </a:lnTo>
                  <a:lnTo>
                    <a:pt x="1498" y="54"/>
                  </a:lnTo>
                  <a:lnTo>
                    <a:pt x="1655" y="119"/>
                  </a:lnTo>
                  <a:lnTo>
                    <a:pt x="1807" y="185"/>
                  </a:lnTo>
                  <a:lnTo>
                    <a:pt x="1948" y="255"/>
                  </a:lnTo>
                  <a:lnTo>
                    <a:pt x="2013" y="288"/>
                  </a:lnTo>
                  <a:lnTo>
                    <a:pt x="2068" y="326"/>
                  </a:lnTo>
                  <a:lnTo>
                    <a:pt x="2122" y="364"/>
                  </a:lnTo>
                  <a:lnTo>
                    <a:pt x="2171" y="402"/>
                  </a:lnTo>
                  <a:lnTo>
                    <a:pt x="2209" y="440"/>
                  </a:lnTo>
                  <a:lnTo>
                    <a:pt x="2236" y="478"/>
                  </a:lnTo>
                  <a:lnTo>
                    <a:pt x="2252" y="522"/>
                  </a:lnTo>
                  <a:lnTo>
                    <a:pt x="2263" y="560"/>
                  </a:lnTo>
                  <a:lnTo>
                    <a:pt x="2258" y="598"/>
                  </a:lnTo>
                  <a:lnTo>
                    <a:pt x="2241" y="636"/>
                  </a:lnTo>
                  <a:lnTo>
                    <a:pt x="2214" y="669"/>
                  </a:lnTo>
                  <a:lnTo>
                    <a:pt x="2171" y="702"/>
                  </a:lnTo>
                  <a:lnTo>
                    <a:pt x="2122" y="729"/>
                  </a:lnTo>
                  <a:lnTo>
                    <a:pt x="2062" y="756"/>
                  </a:lnTo>
                  <a:lnTo>
                    <a:pt x="1997" y="778"/>
                  </a:lnTo>
                  <a:lnTo>
                    <a:pt x="1921" y="800"/>
                  </a:lnTo>
                  <a:lnTo>
                    <a:pt x="1834" y="821"/>
                  </a:lnTo>
                  <a:lnTo>
                    <a:pt x="1748" y="843"/>
                  </a:lnTo>
                  <a:lnTo>
                    <a:pt x="1552" y="876"/>
                  </a:lnTo>
                  <a:lnTo>
                    <a:pt x="1351" y="908"/>
                  </a:lnTo>
                  <a:lnTo>
                    <a:pt x="1134" y="941"/>
                  </a:lnTo>
                  <a:lnTo>
                    <a:pt x="923" y="968"/>
                  </a:lnTo>
                  <a:lnTo>
                    <a:pt x="716" y="995"/>
                  </a:lnTo>
                  <a:lnTo>
                    <a:pt x="521" y="1028"/>
                  </a:lnTo>
                  <a:lnTo>
                    <a:pt x="434" y="1044"/>
                  </a:lnTo>
                  <a:lnTo>
                    <a:pt x="353" y="1066"/>
                  </a:lnTo>
                  <a:lnTo>
                    <a:pt x="277" y="1082"/>
                  </a:lnTo>
                  <a:lnTo>
                    <a:pt x="206" y="1104"/>
                  </a:lnTo>
                  <a:lnTo>
                    <a:pt x="147" y="1126"/>
                  </a:lnTo>
                  <a:lnTo>
                    <a:pt x="92" y="1148"/>
                  </a:lnTo>
                  <a:lnTo>
                    <a:pt x="54" y="1175"/>
                  </a:lnTo>
                  <a:lnTo>
                    <a:pt x="22" y="1202"/>
                  </a:lnTo>
                  <a:lnTo>
                    <a:pt x="6" y="1229"/>
                  </a:lnTo>
                  <a:lnTo>
                    <a:pt x="0" y="1262"/>
                  </a:lnTo>
                  <a:lnTo>
                    <a:pt x="11" y="1295"/>
                  </a:lnTo>
                  <a:lnTo>
                    <a:pt x="27" y="1327"/>
                  </a:lnTo>
                  <a:lnTo>
                    <a:pt x="54" y="1355"/>
                  </a:lnTo>
                  <a:lnTo>
                    <a:pt x="98" y="1382"/>
                  </a:lnTo>
                  <a:lnTo>
                    <a:pt x="141" y="1404"/>
                  </a:lnTo>
                  <a:lnTo>
                    <a:pt x="196" y="1425"/>
                  </a:lnTo>
                  <a:lnTo>
                    <a:pt x="261" y="1447"/>
                  </a:lnTo>
                  <a:lnTo>
                    <a:pt x="326" y="1469"/>
                  </a:lnTo>
                  <a:lnTo>
                    <a:pt x="266" y="1442"/>
                  </a:lnTo>
                  <a:lnTo>
                    <a:pt x="217" y="1414"/>
                  </a:lnTo>
                  <a:lnTo>
                    <a:pt x="174" y="1387"/>
                  </a:lnTo>
                  <a:lnTo>
                    <a:pt x="147" y="1360"/>
                  </a:lnTo>
                  <a:lnTo>
                    <a:pt x="125" y="1333"/>
                  </a:lnTo>
                  <a:lnTo>
                    <a:pt x="120" y="1306"/>
                  </a:lnTo>
                  <a:lnTo>
                    <a:pt x="125" y="1278"/>
                  </a:lnTo>
                  <a:lnTo>
                    <a:pt x="141" y="1257"/>
                  </a:lnTo>
                  <a:lnTo>
                    <a:pt x="174" y="1229"/>
                  </a:lnTo>
                  <a:lnTo>
                    <a:pt x="212" y="1208"/>
                  </a:lnTo>
                  <a:lnTo>
                    <a:pt x="272" y="1186"/>
                  </a:lnTo>
                  <a:lnTo>
                    <a:pt x="342" y="1164"/>
                  </a:lnTo>
                  <a:lnTo>
                    <a:pt x="423" y="1142"/>
                  </a:lnTo>
                  <a:lnTo>
                    <a:pt x="527" y="1121"/>
                  </a:lnTo>
                  <a:lnTo>
                    <a:pt x="641" y="1104"/>
                  </a:lnTo>
                  <a:lnTo>
                    <a:pt x="771" y="1088"/>
                  </a:lnTo>
                  <a:lnTo>
                    <a:pt x="771" y="1088"/>
                  </a:lnTo>
                  <a:close/>
                </a:path>
              </a:pathLst>
            </a:custGeom>
            <a:gradFill rotWithShape="0">
              <a:gsLst>
                <a:gs pos="0">
                  <a:schemeClr val="bg1">
                    <a:gamma/>
                    <a:shade val="84706"/>
                    <a:invGamma/>
                  </a:schemeClr>
                </a:gs>
                <a:gs pos="100000">
                  <a:schemeClr val="bg1"/>
                </a:gs>
              </a:gsLst>
              <a:lin ang="2700000" scaled="1"/>
            </a:gradFill>
            <a:ln w="9525">
              <a:noFill/>
              <a:round/>
              <a:headEnd/>
              <a:tailEnd/>
            </a:ln>
          </p:spPr>
          <p:txBody>
            <a:bodyPr/>
            <a:lstStyle/>
            <a:p>
              <a:pPr>
                <a:defRPr/>
              </a:pPr>
              <a:endParaRPr lang="en-IN"/>
            </a:p>
          </p:txBody>
        </p:sp>
        <p:sp>
          <p:nvSpPr>
            <p:cNvPr id="229388" name="Freeform 12"/>
            <p:cNvSpPr>
              <a:spLocks/>
            </p:cNvSpPr>
            <p:nvPr/>
          </p:nvSpPr>
          <p:spPr bwMode="hidden">
            <a:xfrm>
              <a:off x="0" y="0"/>
              <a:ext cx="5758" cy="1776"/>
            </a:xfrm>
            <a:custGeom>
              <a:avLst/>
              <a:gdLst/>
              <a:ahLst/>
              <a:cxnLst>
                <a:cxn ang="0">
                  <a:pos x="0" y="0"/>
                </a:cxn>
                <a:cxn ang="0">
                  <a:pos x="0" y="1906"/>
                </a:cxn>
                <a:cxn ang="0">
                  <a:pos x="5740" y="1906"/>
                </a:cxn>
                <a:cxn ang="0">
                  <a:pos x="5740" y="0"/>
                </a:cxn>
                <a:cxn ang="0">
                  <a:pos x="0" y="0"/>
                </a:cxn>
                <a:cxn ang="0">
                  <a:pos x="0" y="0"/>
                </a:cxn>
              </a:cxnLst>
              <a:rect l="0" t="0" r="r" b="b"/>
              <a:pathLst>
                <a:path w="5740" h="1906">
                  <a:moveTo>
                    <a:pt x="0" y="0"/>
                  </a:moveTo>
                  <a:lnTo>
                    <a:pt x="0" y="1906"/>
                  </a:lnTo>
                  <a:lnTo>
                    <a:pt x="5740" y="1906"/>
                  </a:lnTo>
                  <a:lnTo>
                    <a:pt x="5740" y="0"/>
                  </a:lnTo>
                  <a:lnTo>
                    <a:pt x="0" y="0"/>
                  </a:lnTo>
                  <a:lnTo>
                    <a:pt x="0" y="0"/>
                  </a:lnTo>
                  <a:close/>
                </a:path>
              </a:pathLst>
            </a:custGeom>
            <a:gradFill rotWithShape="0">
              <a:gsLst>
                <a:gs pos="0">
                  <a:schemeClr val="bg2"/>
                </a:gs>
                <a:gs pos="100000">
                  <a:schemeClr val="bg1"/>
                </a:gs>
              </a:gsLst>
              <a:lin ang="5400000" scaled="1"/>
            </a:gradFill>
            <a:ln w="9525">
              <a:noFill/>
              <a:round/>
              <a:headEnd/>
              <a:tailEnd/>
            </a:ln>
          </p:spPr>
          <p:txBody>
            <a:bodyPr/>
            <a:lstStyle/>
            <a:p>
              <a:pPr>
                <a:defRPr/>
              </a:pPr>
              <a:endParaRPr lang="en-IN"/>
            </a:p>
          </p:txBody>
        </p:sp>
      </p:grpSp>
      <p:sp>
        <p:nvSpPr>
          <p:cNvPr id="229389" name="Rectangle 13"/>
          <p:cNvSpPr>
            <a:spLocks noGrp="1" noRot="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en-US"/>
              <a:t>Click to edit Master title style</a:t>
            </a:r>
          </a:p>
        </p:txBody>
      </p:sp>
      <p:sp>
        <p:nvSpPr>
          <p:cNvPr id="229390" name="Rectangle 14"/>
          <p:cNvSpPr>
            <a:spLocks noGrp="1" noChangeArrowheads="1"/>
          </p:cNvSpPr>
          <p:nvPr>
            <p:ph type="ftr" sz="quarter" idx="3"/>
          </p:nvPr>
        </p:nvSpPr>
        <p:spPr bwMode="auto">
          <a:xfrm>
            <a:off x="3124200" y="6248400"/>
            <a:ext cx="2895600" cy="47625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ctr">
              <a:defRPr sz="1000">
                <a:solidFill>
                  <a:srgbClr val="FFFF66"/>
                </a:solidFill>
              </a:defRPr>
            </a:lvl1pPr>
          </a:lstStyle>
          <a:p>
            <a:pPr>
              <a:defRPr/>
            </a:pPr>
            <a:r>
              <a:rPr lang="en-US"/>
              <a:t>BIS – SPA Seminar, New Delhi</a:t>
            </a:r>
          </a:p>
        </p:txBody>
      </p:sp>
      <p:sp>
        <p:nvSpPr>
          <p:cNvPr id="229391" name="Rectangle 15"/>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cSld>
  <p:clrMap bg1="dk2" tx1="lt1" bg2="dk1" tx2="lt2" accent1="accent1" accent2="accent2" accent3="accent3" accent4="accent4" accent5="accent5" accent6="accent6" hlink="hlink" folHlink="folHlink"/>
  <p:sldLayoutIdLst>
    <p:sldLayoutId id="2147483887" r:id="rId1"/>
    <p:sldLayoutId id="2147483888" r:id="rId2"/>
    <p:sldLayoutId id="2147483889" r:id="rId3"/>
    <p:sldLayoutId id="2147483890" r:id="rId4"/>
    <p:sldLayoutId id="2147483891" r:id="rId5"/>
    <p:sldLayoutId id="2147483892" r:id="rId6"/>
    <p:sldLayoutId id="2147483893" r:id="rId7"/>
    <p:sldLayoutId id="2147483894" r:id="rId8"/>
    <p:sldLayoutId id="2147483895" r:id="rId9"/>
    <p:sldLayoutId id="2147483896" r:id="rId10"/>
    <p:sldLayoutId id="2147483897" r:id="rId11"/>
    <p:sldLayoutId id="2147483898" r:id="rId12"/>
    <p:sldLayoutId id="2147483899" r:id="rId13"/>
    <p:sldLayoutId id="2147483900" r:id="rId14"/>
    <p:sldLayoutId id="2147483901" r:id="rId15"/>
    <p:sldLayoutId id="2147483902" r:id="rId16"/>
  </p:sldLayoutIdLst>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5" presetClass="entr" presetSubtype="0" fill="hold" grpId="0" nodeType="withEffect">
                                  <p:stCondLst>
                                    <p:cond delay="0"/>
                                  </p:stCondLst>
                                  <p:iterate type="lt">
                                    <p:tmPct val="10000"/>
                                  </p:iterate>
                                  <p:childTnLst>
                                    <p:set>
                                      <p:cBhvr>
                                        <p:cTn id="6" dur="1" fill="hold">
                                          <p:stCondLst>
                                            <p:cond delay="0"/>
                                          </p:stCondLst>
                                        </p:cTn>
                                        <p:tgtEl>
                                          <p:spTgt spid="229389"/>
                                        </p:tgtEl>
                                        <p:attrNameLst>
                                          <p:attrName>style.visibility</p:attrName>
                                        </p:attrNameLst>
                                      </p:cBhvr>
                                      <p:to>
                                        <p:strVal val="visible"/>
                                      </p:to>
                                    </p:set>
                                    <p:animEffect transition="in" filter="fade">
                                      <p:cBhvr>
                                        <p:cTn id="7" dur="600">
                                          <p:stCondLst>
                                            <p:cond delay="0"/>
                                          </p:stCondLst>
                                        </p:cTn>
                                        <p:tgtEl>
                                          <p:spTgt spid="229389"/>
                                        </p:tgtEl>
                                      </p:cBhvr>
                                    </p:animEffect>
                                    <p:anim calcmode="lin" valueType="num">
                                      <p:cBhvr>
                                        <p:cTn id="8" dur="600" fill="hold">
                                          <p:stCondLst>
                                            <p:cond delay="0"/>
                                          </p:stCondLst>
                                        </p:cTn>
                                        <p:tgtEl>
                                          <p:spTgt spid="229389"/>
                                        </p:tgtEl>
                                        <p:attrNameLst>
                                          <p:attrName>style.rotation</p:attrName>
                                        </p:attrNameLst>
                                      </p:cBhvr>
                                      <p:tavLst>
                                        <p:tav tm="0">
                                          <p:val>
                                            <p:fltVal val="720"/>
                                          </p:val>
                                        </p:tav>
                                        <p:tav tm="100000">
                                          <p:val>
                                            <p:fltVal val="0"/>
                                          </p:val>
                                        </p:tav>
                                      </p:tavLst>
                                    </p:anim>
                                    <p:anim calcmode="lin" valueType="num">
                                      <p:cBhvr>
                                        <p:cTn id="9" dur="600" fill="hold">
                                          <p:stCondLst>
                                            <p:cond delay="0"/>
                                          </p:stCondLst>
                                        </p:cTn>
                                        <p:tgtEl>
                                          <p:spTgt spid="229389"/>
                                        </p:tgtEl>
                                        <p:attrNameLst>
                                          <p:attrName>ppt_h</p:attrName>
                                        </p:attrNameLst>
                                      </p:cBhvr>
                                      <p:tavLst>
                                        <p:tav tm="0">
                                          <p:val>
                                            <p:fltVal val="0"/>
                                          </p:val>
                                        </p:tav>
                                        <p:tav tm="100000">
                                          <p:val>
                                            <p:strVal val="#ppt_h"/>
                                          </p:val>
                                        </p:tav>
                                      </p:tavLst>
                                    </p:anim>
                                    <p:anim calcmode="lin" valueType="num">
                                      <p:cBhvr>
                                        <p:cTn id="10" dur="600" fill="hold">
                                          <p:stCondLst>
                                            <p:cond delay="0"/>
                                          </p:stCondLst>
                                        </p:cTn>
                                        <p:tgtEl>
                                          <p:spTgt spid="229389"/>
                                        </p:tgtEl>
                                        <p:attrNameLst>
                                          <p:attrName>ppt_w</p:attrName>
                                        </p:attrNameLst>
                                      </p:cBhvr>
                                      <p:tavLst>
                                        <p:tav tm="0">
                                          <p:val>
                                            <p:fltVal val="0"/>
                                          </p:val>
                                        </p:tav>
                                        <p:tav tm="100000">
                                          <p:val>
                                            <p:strVal val="#ppt_w"/>
                                          </p:val>
                                        </p:tav>
                                      </p:tavLst>
                                    </p:anim>
                                  </p:childTnLst>
                                </p:cTn>
                              </p:par>
                            </p:childTnLst>
                          </p:cTn>
                        </p:par>
                        <p:par>
                          <p:cTn id="11" fill="hold">
                            <p:stCondLst>
                              <p:cond delay="2160"/>
                            </p:stCondLst>
                            <p:childTnLst>
                              <p:par>
                                <p:cTn id="12" presetID="12" presetClass="entr" presetSubtype="4" fill="hold" grpId="0" nodeType="afterEffect">
                                  <p:stCondLst>
                                    <p:cond delay="0"/>
                                  </p:stCondLst>
                                  <p:childTnLst>
                                    <p:set>
                                      <p:cBhvr>
                                        <p:cTn id="13" dur="1" fill="hold">
                                          <p:stCondLst>
                                            <p:cond delay="0"/>
                                          </p:stCondLst>
                                        </p:cTn>
                                        <p:tgtEl>
                                          <p:spTgt spid="229391">
                                            <p:txEl>
                                              <p:pRg st="0" end="0"/>
                                            </p:txEl>
                                          </p:spTgt>
                                        </p:tgtEl>
                                        <p:attrNameLst>
                                          <p:attrName>style.visibility</p:attrName>
                                        </p:attrNameLst>
                                      </p:cBhvr>
                                      <p:to>
                                        <p:strVal val="visible"/>
                                      </p:to>
                                    </p:set>
                                    <p:animEffect transition="in" filter="slide(fromBottom)">
                                      <p:cBhvr>
                                        <p:cTn id="14" dur="500">
                                          <p:stCondLst>
                                            <p:cond delay="0"/>
                                          </p:stCondLst>
                                        </p:cTn>
                                        <p:tgtEl>
                                          <p:spTgt spid="229391">
                                            <p:txEl>
                                              <p:pRg st="0" end="0"/>
                                            </p:txEl>
                                          </p:spTgt>
                                        </p:tgtEl>
                                      </p:cBhvr>
                                    </p:animEffect>
                                  </p:childTnLst>
                                </p:cTn>
                              </p:par>
                            </p:childTnLst>
                          </p:cTn>
                        </p:par>
                        <p:par>
                          <p:cTn id="15" fill="hold">
                            <p:stCondLst>
                              <p:cond delay="2660"/>
                            </p:stCondLst>
                            <p:childTnLst>
                              <p:par>
                                <p:cTn id="16" presetID="12" presetClass="entr" presetSubtype="4" fill="hold" grpId="0" nodeType="afterEffect">
                                  <p:stCondLst>
                                    <p:cond delay="0"/>
                                  </p:stCondLst>
                                  <p:childTnLst>
                                    <p:set>
                                      <p:cBhvr>
                                        <p:cTn id="17" dur="1" fill="hold">
                                          <p:stCondLst>
                                            <p:cond delay="0"/>
                                          </p:stCondLst>
                                        </p:cTn>
                                        <p:tgtEl>
                                          <p:spTgt spid="229391">
                                            <p:txEl>
                                              <p:pRg st="1" end="1"/>
                                            </p:txEl>
                                          </p:spTgt>
                                        </p:tgtEl>
                                        <p:attrNameLst>
                                          <p:attrName>style.visibility</p:attrName>
                                        </p:attrNameLst>
                                      </p:cBhvr>
                                      <p:to>
                                        <p:strVal val="visible"/>
                                      </p:to>
                                    </p:set>
                                    <p:animEffect transition="in" filter="slide(fromBottom)">
                                      <p:cBhvr>
                                        <p:cTn id="18" dur="500">
                                          <p:stCondLst>
                                            <p:cond delay="0"/>
                                          </p:stCondLst>
                                        </p:cTn>
                                        <p:tgtEl>
                                          <p:spTgt spid="229391">
                                            <p:txEl>
                                              <p:pRg st="1" end="1"/>
                                            </p:txEl>
                                          </p:spTgt>
                                        </p:tgtEl>
                                      </p:cBhvr>
                                    </p:animEffect>
                                  </p:childTnLst>
                                </p:cTn>
                              </p:par>
                            </p:childTnLst>
                          </p:cTn>
                        </p:par>
                        <p:par>
                          <p:cTn id="19" fill="hold">
                            <p:stCondLst>
                              <p:cond delay="3160"/>
                            </p:stCondLst>
                            <p:childTnLst>
                              <p:par>
                                <p:cTn id="20" presetID="12" presetClass="entr" presetSubtype="4" fill="hold" grpId="0" nodeType="afterEffect">
                                  <p:stCondLst>
                                    <p:cond delay="0"/>
                                  </p:stCondLst>
                                  <p:childTnLst>
                                    <p:set>
                                      <p:cBhvr>
                                        <p:cTn id="21" dur="1" fill="hold">
                                          <p:stCondLst>
                                            <p:cond delay="0"/>
                                          </p:stCondLst>
                                        </p:cTn>
                                        <p:tgtEl>
                                          <p:spTgt spid="229391">
                                            <p:txEl>
                                              <p:pRg st="2" end="2"/>
                                            </p:txEl>
                                          </p:spTgt>
                                        </p:tgtEl>
                                        <p:attrNameLst>
                                          <p:attrName>style.visibility</p:attrName>
                                        </p:attrNameLst>
                                      </p:cBhvr>
                                      <p:to>
                                        <p:strVal val="visible"/>
                                      </p:to>
                                    </p:set>
                                    <p:animEffect transition="in" filter="slide(fromBottom)">
                                      <p:cBhvr>
                                        <p:cTn id="22" dur="500">
                                          <p:stCondLst>
                                            <p:cond delay="0"/>
                                          </p:stCondLst>
                                        </p:cTn>
                                        <p:tgtEl>
                                          <p:spTgt spid="229391">
                                            <p:txEl>
                                              <p:pRg st="2" end="2"/>
                                            </p:txEl>
                                          </p:spTgt>
                                        </p:tgtEl>
                                      </p:cBhvr>
                                    </p:animEffect>
                                  </p:childTnLst>
                                </p:cTn>
                              </p:par>
                            </p:childTnLst>
                          </p:cTn>
                        </p:par>
                        <p:par>
                          <p:cTn id="23" fill="hold">
                            <p:stCondLst>
                              <p:cond delay="3660"/>
                            </p:stCondLst>
                            <p:childTnLst>
                              <p:par>
                                <p:cTn id="24" presetID="12" presetClass="entr" presetSubtype="4" fill="hold" grpId="0" nodeType="afterEffect">
                                  <p:stCondLst>
                                    <p:cond delay="0"/>
                                  </p:stCondLst>
                                  <p:childTnLst>
                                    <p:set>
                                      <p:cBhvr>
                                        <p:cTn id="25" dur="1" fill="hold">
                                          <p:stCondLst>
                                            <p:cond delay="0"/>
                                          </p:stCondLst>
                                        </p:cTn>
                                        <p:tgtEl>
                                          <p:spTgt spid="229391">
                                            <p:txEl>
                                              <p:pRg st="3" end="3"/>
                                            </p:txEl>
                                          </p:spTgt>
                                        </p:tgtEl>
                                        <p:attrNameLst>
                                          <p:attrName>style.visibility</p:attrName>
                                        </p:attrNameLst>
                                      </p:cBhvr>
                                      <p:to>
                                        <p:strVal val="visible"/>
                                      </p:to>
                                    </p:set>
                                    <p:animEffect transition="in" filter="slide(fromBottom)">
                                      <p:cBhvr>
                                        <p:cTn id="26" dur="500">
                                          <p:stCondLst>
                                            <p:cond delay="0"/>
                                          </p:stCondLst>
                                        </p:cTn>
                                        <p:tgtEl>
                                          <p:spTgt spid="229391">
                                            <p:txEl>
                                              <p:pRg st="3" end="3"/>
                                            </p:txEl>
                                          </p:spTgt>
                                        </p:tgtEl>
                                      </p:cBhvr>
                                    </p:animEffect>
                                  </p:childTnLst>
                                </p:cTn>
                              </p:par>
                            </p:childTnLst>
                          </p:cTn>
                        </p:par>
                        <p:par>
                          <p:cTn id="27" fill="hold">
                            <p:stCondLst>
                              <p:cond delay="4160"/>
                            </p:stCondLst>
                            <p:childTnLst>
                              <p:par>
                                <p:cTn id="28" presetID="12" presetClass="entr" presetSubtype="4" fill="hold" grpId="0" nodeType="afterEffect">
                                  <p:stCondLst>
                                    <p:cond delay="0"/>
                                  </p:stCondLst>
                                  <p:childTnLst>
                                    <p:set>
                                      <p:cBhvr>
                                        <p:cTn id="29" dur="1" fill="hold">
                                          <p:stCondLst>
                                            <p:cond delay="0"/>
                                          </p:stCondLst>
                                        </p:cTn>
                                        <p:tgtEl>
                                          <p:spTgt spid="229391">
                                            <p:txEl>
                                              <p:pRg st="4" end="4"/>
                                            </p:txEl>
                                          </p:spTgt>
                                        </p:tgtEl>
                                        <p:attrNameLst>
                                          <p:attrName>style.visibility</p:attrName>
                                        </p:attrNameLst>
                                      </p:cBhvr>
                                      <p:to>
                                        <p:strVal val="visible"/>
                                      </p:to>
                                    </p:set>
                                    <p:animEffect transition="in" filter="slide(fromBottom)">
                                      <p:cBhvr>
                                        <p:cTn id="30" dur="500">
                                          <p:stCondLst>
                                            <p:cond delay="0"/>
                                          </p:stCondLst>
                                        </p:cTn>
                                        <p:tgtEl>
                                          <p:spTgt spid="229391">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9389" grpId="0"/>
      <p:bldP spid="229391" grpId="0" build="p">
        <p:tmplLst>
          <p:tmpl lvl="1">
            <p:tnLst>
              <p:par>
                <p:cTn presetID="12" presetClass="entr" presetSubtype="4" fill="hold" nodeType="afterEffect">
                  <p:stCondLst>
                    <p:cond delay="0"/>
                  </p:stCondLst>
                  <p:childTnLst>
                    <p:set>
                      <p:cBhvr>
                        <p:cTn dur="1" fill="hold">
                          <p:stCondLst>
                            <p:cond delay="0"/>
                          </p:stCondLst>
                        </p:cTn>
                        <p:tgtEl>
                          <p:spTgt spid="229391"/>
                        </p:tgtEl>
                        <p:attrNameLst>
                          <p:attrName>style.visibility</p:attrName>
                        </p:attrNameLst>
                      </p:cBhvr>
                      <p:to>
                        <p:strVal val="visible"/>
                      </p:to>
                    </p:set>
                    <p:animEffect transition="in" filter="slide(fromBottom)">
                      <p:cBhvr>
                        <p:cTn dur="500">
                          <p:stCondLst>
                            <p:cond delay="0"/>
                          </p:stCondLst>
                        </p:cTn>
                        <p:tgtEl>
                          <p:spTgt spid="229391"/>
                        </p:tgtEl>
                      </p:cBhvr>
                    </p:animEffect>
                  </p:childTnLst>
                </p:cTn>
              </p:par>
            </p:tnLst>
          </p:tmpl>
          <p:tmpl lvl="2">
            <p:tnLst>
              <p:par>
                <p:cTn presetID="12" presetClass="entr" presetSubtype="4" fill="hold" nodeType="afterEffect">
                  <p:stCondLst>
                    <p:cond delay="0"/>
                  </p:stCondLst>
                  <p:childTnLst>
                    <p:set>
                      <p:cBhvr>
                        <p:cTn dur="1" fill="hold">
                          <p:stCondLst>
                            <p:cond delay="0"/>
                          </p:stCondLst>
                        </p:cTn>
                        <p:tgtEl>
                          <p:spTgt spid="229391"/>
                        </p:tgtEl>
                        <p:attrNameLst>
                          <p:attrName>style.visibility</p:attrName>
                        </p:attrNameLst>
                      </p:cBhvr>
                      <p:to>
                        <p:strVal val="visible"/>
                      </p:to>
                    </p:set>
                    <p:animEffect transition="in" filter="slide(fromBottom)">
                      <p:cBhvr>
                        <p:cTn dur="500">
                          <p:stCondLst>
                            <p:cond delay="0"/>
                          </p:stCondLst>
                        </p:cTn>
                        <p:tgtEl>
                          <p:spTgt spid="229391"/>
                        </p:tgtEl>
                      </p:cBhvr>
                    </p:animEffect>
                  </p:childTnLst>
                </p:cTn>
              </p:par>
            </p:tnLst>
          </p:tmpl>
          <p:tmpl lvl="3">
            <p:tnLst>
              <p:par>
                <p:cTn presetID="12" presetClass="entr" presetSubtype="4" fill="hold" nodeType="afterEffect">
                  <p:stCondLst>
                    <p:cond delay="0"/>
                  </p:stCondLst>
                  <p:childTnLst>
                    <p:set>
                      <p:cBhvr>
                        <p:cTn dur="1" fill="hold">
                          <p:stCondLst>
                            <p:cond delay="0"/>
                          </p:stCondLst>
                        </p:cTn>
                        <p:tgtEl>
                          <p:spTgt spid="229391"/>
                        </p:tgtEl>
                        <p:attrNameLst>
                          <p:attrName>style.visibility</p:attrName>
                        </p:attrNameLst>
                      </p:cBhvr>
                      <p:to>
                        <p:strVal val="visible"/>
                      </p:to>
                    </p:set>
                    <p:animEffect transition="in" filter="slide(fromBottom)">
                      <p:cBhvr>
                        <p:cTn dur="500">
                          <p:stCondLst>
                            <p:cond delay="0"/>
                          </p:stCondLst>
                        </p:cTn>
                        <p:tgtEl>
                          <p:spTgt spid="229391"/>
                        </p:tgtEl>
                      </p:cBhvr>
                    </p:animEffect>
                  </p:childTnLst>
                </p:cTn>
              </p:par>
            </p:tnLst>
          </p:tmpl>
          <p:tmpl lvl="4">
            <p:tnLst>
              <p:par>
                <p:cTn presetID="12" presetClass="entr" presetSubtype="4" fill="hold" nodeType="afterEffect">
                  <p:stCondLst>
                    <p:cond delay="0"/>
                  </p:stCondLst>
                  <p:childTnLst>
                    <p:set>
                      <p:cBhvr>
                        <p:cTn dur="1" fill="hold">
                          <p:stCondLst>
                            <p:cond delay="0"/>
                          </p:stCondLst>
                        </p:cTn>
                        <p:tgtEl>
                          <p:spTgt spid="229391"/>
                        </p:tgtEl>
                        <p:attrNameLst>
                          <p:attrName>style.visibility</p:attrName>
                        </p:attrNameLst>
                      </p:cBhvr>
                      <p:to>
                        <p:strVal val="visible"/>
                      </p:to>
                    </p:set>
                    <p:animEffect transition="in" filter="slide(fromBottom)">
                      <p:cBhvr>
                        <p:cTn dur="500">
                          <p:stCondLst>
                            <p:cond delay="0"/>
                          </p:stCondLst>
                        </p:cTn>
                        <p:tgtEl>
                          <p:spTgt spid="229391"/>
                        </p:tgtEl>
                      </p:cBhvr>
                    </p:animEffect>
                  </p:childTnLst>
                </p:cTn>
              </p:par>
            </p:tnLst>
          </p:tmpl>
          <p:tmpl lvl="5">
            <p:tnLst>
              <p:par>
                <p:cTn presetID="12" presetClass="entr" presetSubtype="4" fill="hold" nodeType="afterEffect">
                  <p:stCondLst>
                    <p:cond delay="0"/>
                  </p:stCondLst>
                  <p:childTnLst>
                    <p:set>
                      <p:cBhvr>
                        <p:cTn dur="1" fill="hold">
                          <p:stCondLst>
                            <p:cond delay="0"/>
                          </p:stCondLst>
                        </p:cTn>
                        <p:tgtEl>
                          <p:spTgt spid="229391"/>
                        </p:tgtEl>
                        <p:attrNameLst>
                          <p:attrName>style.visibility</p:attrName>
                        </p:attrNameLst>
                      </p:cBhvr>
                      <p:to>
                        <p:strVal val="visible"/>
                      </p:to>
                    </p:set>
                    <p:animEffect transition="in" filter="slide(fromBottom)">
                      <p:cBhvr>
                        <p:cTn dur="500">
                          <p:stCondLst>
                            <p:cond delay="0"/>
                          </p:stCondLst>
                        </p:cTn>
                        <p:tgtEl>
                          <p:spTgt spid="229391"/>
                        </p:tgtEl>
                      </p:cBhvr>
                    </p:animEffect>
                  </p:childTnLst>
                </p:cTn>
              </p:par>
            </p:tnLst>
          </p:tmpl>
        </p:tmplLst>
      </p:bldP>
    </p:bldLst>
  </p:timing>
  <p:hf hdr="0"/>
  <p:txStyles>
    <p:titleStyle>
      <a:lvl1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mj-lt"/>
          <a:ea typeface="+mj-ea"/>
          <a:cs typeface="+mj-cs"/>
        </a:defRPr>
      </a:lvl1pPr>
      <a:lvl2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2pPr>
      <a:lvl3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3pPr>
      <a:lvl4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4pPr>
      <a:lvl5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5pPr>
      <a:lvl6pPr marL="4572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6pPr>
      <a:lvl7pPr marL="9144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7pPr>
      <a:lvl8pPr marL="13716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8pPr>
      <a:lvl9pPr marL="18288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9pPr>
    </p:titleStyle>
    <p:bodyStyle>
      <a:lvl1pPr marL="342900" indent="-342900" algn="l" rtl="0" eaLnBrk="0" fontAlgn="base" hangingPunct="0">
        <a:spcBef>
          <a:spcPct val="20000"/>
        </a:spcBef>
        <a:spcAft>
          <a:spcPct val="0"/>
        </a:spcAft>
        <a:buClr>
          <a:schemeClr val="hlink"/>
        </a:buClr>
        <a:buSzPct val="70000"/>
        <a:buFont typeface="Wingdings" pitchFamily="2" charset="2"/>
        <a:buChar char="n"/>
        <a:defRPr sz="3200">
          <a:solidFill>
            <a:schemeClr val="tx1"/>
          </a:solidFill>
          <a:effectLst>
            <a:outerShdw blurRad="38100" dist="38100" dir="2700000" algn="tl">
              <a:srgbClr val="000000"/>
            </a:outerShdw>
          </a:effectLst>
          <a:latin typeface="+mn-lt"/>
          <a:ea typeface="+mn-ea"/>
          <a:cs typeface="+mn-cs"/>
        </a:defRPr>
      </a:lvl1pPr>
      <a:lvl2pPr marL="742950" indent="-285750" algn="l" rtl="0" eaLnBrk="0" fontAlgn="base" hangingPunct="0">
        <a:spcBef>
          <a:spcPct val="20000"/>
        </a:spcBef>
        <a:spcAft>
          <a:spcPct val="0"/>
        </a:spcAft>
        <a:buClr>
          <a:schemeClr val="accent2"/>
        </a:buClr>
        <a:buSzPct val="70000"/>
        <a:buFont typeface="Wingdings" pitchFamily="2" charset="2"/>
        <a:buChar char="n"/>
        <a:defRPr sz="2800">
          <a:solidFill>
            <a:schemeClr val="tx1"/>
          </a:solidFill>
          <a:effectLst>
            <a:outerShdw blurRad="38100" dist="38100" dir="2700000" algn="tl">
              <a:srgbClr val="000000"/>
            </a:outerShdw>
          </a:effectLst>
          <a:latin typeface="+mn-lt"/>
          <a:cs typeface="+mn-cs"/>
        </a:defRPr>
      </a:lvl2pPr>
      <a:lvl3pPr marL="1143000" indent="-228600" algn="l" rtl="0" eaLnBrk="0" fontAlgn="base" hangingPunct="0">
        <a:spcBef>
          <a:spcPct val="20000"/>
        </a:spcBef>
        <a:spcAft>
          <a:spcPct val="0"/>
        </a:spcAft>
        <a:buClr>
          <a:schemeClr val="tx2"/>
        </a:buClr>
        <a:buSzPct val="70000"/>
        <a:buFont typeface="Wingdings" pitchFamily="2" charset="2"/>
        <a:buChar char="n"/>
        <a:defRPr sz="2400">
          <a:solidFill>
            <a:schemeClr val="tx1"/>
          </a:solidFill>
          <a:effectLst>
            <a:outerShdw blurRad="38100" dist="38100" dir="2700000" algn="tl">
              <a:srgbClr val="000000"/>
            </a:outerShdw>
          </a:effectLst>
          <a:latin typeface="+mn-lt"/>
          <a:cs typeface="+mn-cs"/>
        </a:defRPr>
      </a:lvl3pPr>
      <a:lvl4pPr marL="1600200" indent="-228600" algn="l" rtl="0" eaLnBrk="0" fontAlgn="base" hangingPunct="0">
        <a:spcBef>
          <a:spcPct val="20000"/>
        </a:spcBef>
        <a:spcAft>
          <a:spcPct val="0"/>
        </a:spcAft>
        <a:buClr>
          <a:schemeClr val="accent2"/>
        </a:buClr>
        <a:buSzPct val="70000"/>
        <a:buFont typeface="Wingdings" pitchFamily="2" charset="2"/>
        <a:buChar char="n"/>
        <a:defRPr sz="2000">
          <a:solidFill>
            <a:schemeClr val="tx1"/>
          </a:solidFill>
          <a:effectLst>
            <a:outerShdw blurRad="38100" dist="38100" dir="2700000" algn="tl">
              <a:srgbClr val="000000"/>
            </a:outerShdw>
          </a:effectLst>
          <a:latin typeface="+mn-lt"/>
          <a:cs typeface="+mn-cs"/>
        </a:defRPr>
      </a:lvl4pPr>
      <a:lvl5pPr marL="2057400" indent="-228600" algn="l" rtl="0" eaLnBrk="0" fontAlgn="base" hangingPunct="0">
        <a:spcBef>
          <a:spcPct val="20000"/>
        </a:spcBef>
        <a:spcAft>
          <a:spcPct val="0"/>
        </a:spcAft>
        <a:buClr>
          <a:schemeClr val="hlink"/>
        </a:buClr>
        <a:buSzPct val="70000"/>
        <a:buFont typeface="Wingdings" pitchFamily="2" charset="2"/>
        <a:buChar char="n"/>
        <a:defRPr sz="2000">
          <a:solidFill>
            <a:schemeClr val="tx1"/>
          </a:solidFill>
          <a:effectLst>
            <a:outerShdw blurRad="38100" dist="38100" dir="2700000" algn="tl">
              <a:srgbClr val="000000"/>
            </a:outerShdw>
          </a:effectLst>
          <a:latin typeface="+mn-lt"/>
          <a:cs typeface="+mn-cs"/>
        </a:defRPr>
      </a:lvl5pPr>
      <a:lvl6pPr marL="2514600" indent="-228600" algn="l" rtl="0" fontAlgn="base">
        <a:spcBef>
          <a:spcPct val="20000"/>
        </a:spcBef>
        <a:spcAft>
          <a:spcPct val="0"/>
        </a:spcAft>
        <a:buClr>
          <a:schemeClr val="hlink"/>
        </a:buClr>
        <a:buSzPct val="70000"/>
        <a:buFont typeface="Wingdings" pitchFamily="2" charset="2"/>
        <a:buChar char="n"/>
        <a:defRPr sz="2000">
          <a:solidFill>
            <a:schemeClr val="tx1"/>
          </a:solidFill>
          <a:effectLst>
            <a:outerShdw blurRad="38100" dist="38100" dir="2700000" algn="tl">
              <a:srgbClr val="000000"/>
            </a:outerShdw>
          </a:effectLst>
          <a:latin typeface="+mn-lt"/>
          <a:cs typeface="+mn-cs"/>
        </a:defRPr>
      </a:lvl6pPr>
      <a:lvl7pPr marL="2971800" indent="-228600" algn="l" rtl="0" fontAlgn="base">
        <a:spcBef>
          <a:spcPct val="20000"/>
        </a:spcBef>
        <a:spcAft>
          <a:spcPct val="0"/>
        </a:spcAft>
        <a:buClr>
          <a:schemeClr val="hlink"/>
        </a:buClr>
        <a:buSzPct val="70000"/>
        <a:buFont typeface="Wingdings" pitchFamily="2" charset="2"/>
        <a:buChar char="n"/>
        <a:defRPr sz="2000">
          <a:solidFill>
            <a:schemeClr val="tx1"/>
          </a:solidFill>
          <a:effectLst>
            <a:outerShdw blurRad="38100" dist="38100" dir="2700000" algn="tl">
              <a:srgbClr val="000000"/>
            </a:outerShdw>
          </a:effectLst>
          <a:latin typeface="+mn-lt"/>
          <a:cs typeface="+mn-cs"/>
        </a:defRPr>
      </a:lvl7pPr>
      <a:lvl8pPr marL="3429000" indent="-228600" algn="l" rtl="0" fontAlgn="base">
        <a:spcBef>
          <a:spcPct val="20000"/>
        </a:spcBef>
        <a:spcAft>
          <a:spcPct val="0"/>
        </a:spcAft>
        <a:buClr>
          <a:schemeClr val="hlink"/>
        </a:buClr>
        <a:buSzPct val="70000"/>
        <a:buFont typeface="Wingdings" pitchFamily="2" charset="2"/>
        <a:buChar char="n"/>
        <a:defRPr sz="2000">
          <a:solidFill>
            <a:schemeClr val="tx1"/>
          </a:solidFill>
          <a:effectLst>
            <a:outerShdw blurRad="38100" dist="38100" dir="2700000" algn="tl">
              <a:srgbClr val="000000"/>
            </a:outerShdw>
          </a:effectLst>
          <a:latin typeface="+mn-lt"/>
          <a:cs typeface="+mn-cs"/>
        </a:defRPr>
      </a:lvl8pPr>
      <a:lvl9pPr marL="3886200" indent="-228600" algn="l" rtl="0" fontAlgn="base">
        <a:spcBef>
          <a:spcPct val="20000"/>
        </a:spcBef>
        <a:spcAft>
          <a:spcPct val="0"/>
        </a:spcAft>
        <a:buClr>
          <a:schemeClr val="hlink"/>
        </a:buClr>
        <a:buSzPct val="70000"/>
        <a:buFont typeface="Wingdings" pitchFamily="2" charset="2"/>
        <a:buChar char="n"/>
        <a:defRPr sz="2000">
          <a:solidFill>
            <a:schemeClr val="tx1"/>
          </a:solidFill>
          <a:effectLst>
            <a:outerShdw blurRad="38100" dist="38100" dir="2700000" algn="tl">
              <a:srgbClr val="000000"/>
            </a:outerShdw>
          </a:effectLst>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4.xml"/><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5.xml"/><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3" Type="http://schemas.openxmlformats.org/officeDocument/2006/relationships/notesSlide" Target="../notesSlides/notesSlide16.xml"/><Relationship Id="rId2" Type="http://schemas.openxmlformats.org/officeDocument/2006/relationships/slideLayout" Target="../slideLayouts/slideLayout2.xml"/><Relationship Id="rId1" Type="http://schemas.openxmlformats.org/officeDocument/2006/relationships/themeOverride" Target="../theme/themeOverride1.xml"/><Relationship Id="rId4" Type="http://schemas.openxmlformats.org/officeDocument/2006/relationships/image" Target="../media/image1.png"/></Relationships>
</file>

<file path=ppt/slides/_rels/slide1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7.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0.xml"/><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2.xml"/></Relationships>
</file>

<file path=ppt/slides/_rels/slide3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2.xml"/><Relationship Id="rId1" Type="http://schemas.openxmlformats.org/officeDocument/2006/relationships/slideLayout" Target="../slideLayouts/slideLayout4.xml"/></Relationships>
</file>

<file path=ppt/slides/_rels/slide35.xml.rels><?xml version="1.0" encoding="UTF-8" standalone="yes"?>
<Relationships xmlns="http://schemas.openxmlformats.org/package/2006/relationships"><Relationship Id="rId3" Type="http://schemas.openxmlformats.org/officeDocument/2006/relationships/hyperlink" Target="http://www.bis.org.in/" TargetMode="External"/><Relationship Id="rId2" Type="http://schemas.openxmlformats.org/officeDocument/2006/relationships/notesSlide" Target="../notesSlides/notesSlide23.xml"/><Relationship Id="rId1" Type="http://schemas.openxmlformats.org/officeDocument/2006/relationships/slideLayout" Target="../slideLayouts/slideLayout16.xml"/><Relationship Id="rId4" Type="http://schemas.openxmlformats.org/officeDocument/2006/relationships/hyperlink" Target="mailto:ced@bis.gov.in" TargetMode="External"/></Relationships>
</file>

<file path=ppt/slides/slide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19458" name="Slide Number Placeholder 4"/>
          <p:cNvSpPr>
            <a:spLocks noGrp="1"/>
          </p:cNvSpPr>
          <p:nvPr>
            <p:ph type="sldNum" sz="quarter" idx="10"/>
          </p:nvPr>
        </p:nvSpPr>
        <p:spPr>
          <a:noFill/>
        </p:spPr>
        <p:txBody>
          <a:bodyPr/>
          <a:lstStyle/>
          <a:p>
            <a:fld id="{FFE3D2E6-92EC-4292-BF9B-F2469351B5CF}" type="slidenum">
              <a:rPr lang="en-US" smtClean="0"/>
              <a:pPr/>
              <a:t>1</a:t>
            </a:fld>
            <a:endParaRPr lang="en-US"/>
          </a:p>
        </p:txBody>
      </p:sp>
      <p:sp>
        <p:nvSpPr>
          <p:cNvPr id="45058" name="Rectangle 2"/>
          <p:cNvSpPr>
            <a:spLocks noGrp="1" noRot="1" noChangeArrowheads="1"/>
          </p:cNvSpPr>
          <p:nvPr>
            <p:ph type="title"/>
          </p:nvPr>
        </p:nvSpPr>
        <p:spPr>
          <a:xfrm>
            <a:off x="304800" y="1295400"/>
            <a:ext cx="8229600" cy="2590800"/>
          </a:xfrm>
        </p:spPr>
        <p:txBody>
          <a:bodyPr/>
          <a:lstStyle/>
          <a:p>
            <a:r>
              <a:rPr lang="en-US" sz="3200" i="1" dirty="0">
                <a:solidFill>
                  <a:srgbClr val="00FF00"/>
                </a:solidFill>
                <a:latin typeface="Lucida Sans" pitchFamily="34" charset="0"/>
                <a:ea typeface="+mn-ea"/>
                <a:cs typeface="Times New Roman" pitchFamily="18" charset="0"/>
              </a:rPr>
              <a:t>Sustainability in Buildings and </a:t>
            </a:r>
            <a:br>
              <a:rPr lang="en-US" sz="3200" i="1" dirty="0">
                <a:solidFill>
                  <a:srgbClr val="00FF00"/>
                </a:solidFill>
                <a:latin typeface="Lucida Sans" pitchFamily="34" charset="0"/>
                <a:ea typeface="+mn-ea"/>
                <a:cs typeface="Times New Roman" pitchFamily="18" charset="0"/>
              </a:rPr>
            </a:br>
            <a:r>
              <a:rPr lang="en-US" sz="3200" i="1" dirty="0">
                <a:solidFill>
                  <a:srgbClr val="00FF00"/>
                </a:solidFill>
                <a:latin typeface="Lucida Sans" pitchFamily="34" charset="0"/>
                <a:ea typeface="+mn-ea"/>
                <a:cs typeface="Times New Roman" pitchFamily="18" charset="0"/>
              </a:rPr>
              <a:t>Built Environment  </a:t>
            </a:r>
            <a:br>
              <a:rPr lang="en-US" sz="3200" i="1" dirty="0">
                <a:solidFill>
                  <a:srgbClr val="00FF00"/>
                </a:solidFill>
                <a:latin typeface="Lucida Sans" pitchFamily="34" charset="0"/>
                <a:ea typeface="+mn-ea"/>
                <a:cs typeface="Times New Roman" pitchFamily="18" charset="0"/>
              </a:rPr>
            </a:br>
            <a:r>
              <a:rPr lang="en-US" sz="3200" i="1" dirty="0">
                <a:solidFill>
                  <a:srgbClr val="00FF00"/>
                </a:solidFill>
                <a:latin typeface="Lucida Sans" pitchFamily="34" charset="0"/>
                <a:ea typeface="+mn-ea"/>
                <a:cs typeface="Times New Roman" pitchFamily="18" charset="0"/>
              </a:rPr>
              <a:t>-  A Comprehensive Approach in        NBC 2016: Part 11</a:t>
            </a:r>
          </a:p>
        </p:txBody>
      </p:sp>
      <p:sp>
        <p:nvSpPr>
          <p:cNvPr id="45059" name="Rectangle 3"/>
          <p:cNvSpPr>
            <a:spLocks noGrp="1" noChangeArrowheads="1"/>
          </p:cNvSpPr>
          <p:nvPr>
            <p:ph type="body" idx="1"/>
          </p:nvPr>
        </p:nvSpPr>
        <p:spPr>
          <a:xfrm>
            <a:off x="685800" y="3505200"/>
            <a:ext cx="8229600" cy="3124200"/>
          </a:xfrm>
        </p:spPr>
        <p:txBody>
          <a:bodyPr/>
          <a:lstStyle/>
          <a:p>
            <a:pPr algn="r" eaLnBrk="1" hangingPunct="1">
              <a:lnSpc>
                <a:spcPct val="80000"/>
              </a:lnSpc>
              <a:buFont typeface="Wingdings" pitchFamily="2" charset="2"/>
              <a:buNone/>
              <a:defRPr/>
            </a:pPr>
            <a:endParaRPr lang="en-US" sz="2800" dirty="0">
              <a:solidFill>
                <a:srgbClr val="FFCCCC"/>
              </a:solidFill>
              <a:latin typeface="Lucida Sans" pitchFamily="34" charset="0"/>
              <a:cs typeface="Times New Roman" pitchFamily="18" charset="0"/>
            </a:endParaRPr>
          </a:p>
          <a:p>
            <a:pPr algn="r" eaLnBrk="1" hangingPunct="1">
              <a:lnSpc>
                <a:spcPct val="80000"/>
              </a:lnSpc>
              <a:buFont typeface="Wingdings" pitchFamily="2" charset="2"/>
              <a:buNone/>
              <a:defRPr/>
            </a:pPr>
            <a:endParaRPr lang="en-US" sz="2400" i="1" dirty="0">
              <a:solidFill>
                <a:srgbClr val="00FFFF"/>
              </a:solidFill>
              <a:latin typeface="Lucida Sans" pitchFamily="34" charset="0"/>
              <a:cs typeface="Times New Roman" pitchFamily="18" charset="0"/>
            </a:endParaRPr>
          </a:p>
          <a:p>
            <a:pPr algn="r" eaLnBrk="1" hangingPunct="1">
              <a:lnSpc>
                <a:spcPct val="80000"/>
              </a:lnSpc>
              <a:buFont typeface="Wingdings" pitchFamily="2" charset="2"/>
              <a:buNone/>
              <a:defRPr/>
            </a:pPr>
            <a:endParaRPr lang="en-US" sz="2400" i="1" dirty="0">
              <a:solidFill>
                <a:srgbClr val="00FFFF"/>
              </a:solidFill>
              <a:latin typeface="Lucida Sans" pitchFamily="34" charset="0"/>
              <a:cs typeface="Times New Roman" pitchFamily="18" charset="0"/>
            </a:endParaRPr>
          </a:p>
          <a:p>
            <a:pPr algn="r" eaLnBrk="1" hangingPunct="1">
              <a:lnSpc>
                <a:spcPct val="80000"/>
              </a:lnSpc>
              <a:buFont typeface="Wingdings" pitchFamily="2" charset="2"/>
              <a:buNone/>
              <a:defRPr/>
            </a:pPr>
            <a:r>
              <a:rPr lang="en-US" sz="2800" b="1" i="1" dirty="0" err="1">
                <a:latin typeface="Lucida Sans" pitchFamily="34" charset="0"/>
                <a:cs typeface="Times New Roman" pitchFamily="18" charset="0"/>
              </a:rPr>
              <a:t>Madhurima</a:t>
            </a:r>
            <a:r>
              <a:rPr lang="en-US" sz="2800" b="1" i="1" dirty="0">
                <a:latin typeface="Lucida Sans" pitchFamily="34" charset="0"/>
                <a:cs typeface="Times New Roman" pitchFamily="18" charset="0"/>
              </a:rPr>
              <a:t> Madhav </a:t>
            </a:r>
          </a:p>
          <a:p>
            <a:pPr algn="r" eaLnBrk="1" hangingPunct="1">
              <a:lnSpc>
                <a:spcPct val="80000"/>
              </a:lnSpc>
              <a:buFont typeface="Wingdings" pitchFamily="2" charset="2"/>
              <a:buNone/>
              <a:defRPr/>
            </a:pPr>
            <a:r>
              <a:rPr lang="en-US" sz="2400" b="1" i="1">
                <a:latin typeface="Lucida Sans" pitchFamily="34" charset="0"/>
                <a:cs typeface="Times New Roman" pitchFamily="18" charset="0"/>
              </a:rPr>
              <a:t>Scientist </a:t>
            </a:r>
            <a:endParaRPr lang="en-US" sz="2400" b="1" i="1" dirty="0">
              <a:latin typeface="Lucida Sans" pitchFamily="34" charset="0"/>
              <a:cs typeface="Times New Roman" pitchFamily="18" charset="0"/>
            </a:endParaRPr>
          </a:p>
          <a:p>
            <a:pPr algn="r" eaLnBrk="1" hangingPunct="1">
              <a:lnSpc>
                <a:spcPct val="80000"/>
              </a:lnSpc>
              <a:buFont typeface="Wingdings" pitchFamily="2" charset="2"/>
              <a:buNone/>
              <a:defRPr/>
            </a:pPr>
            <a:r>
              <a:rPr lang="en-US" sz="2400" b="1" i="1" dirty="0">
                <a:latin typeface="Lucida Sans" pitchFamily="34" charset="0"/>
                <a:cs typeface="Times New Roman" pitchFamily="18" charset="0"/>
              </a:rPr>
              <a:t>Civil </a:t>
            </a:r>
            <a:r>
              <a:rPr lang="en-US" sz="2400" b="1" i="1" dirty="0" err="1">
                <a:latin typeface="Lucida Sans" pitchFamily="34" charset="0"/>
                <a:cs typeface="Times New Roman" pitchFamily="18" charset="0"/>
              </a:rPr>
              <a:t>Engg</a:t>
            </a:r>
            <a:r>
              <a:rPr lang="en-US" sz="2400" b="1" i="1" dirty="0">
                <a:latin typeface="Lucida Sans" pitchFamily="34" charset="0"/>
                <a:cs typeface="Times New Roman" pitchFamily="18" charset="0"/>
              </a:rPr>
              <a:t> Department</a:t>
            </a:r>
          </a:p>
          <a:p>
            <a:pPr algn="r" eaLnBrk="1" hangingPunct="1">
              <a:lnSpc>
                <a:spcPct val="80000"/>
              </a:lnSpc>
              <a:buFont typeface="Wingdings" pitchFamily="2" charset="2"/>
              <a:buNone/>
              <a:defRPr/>
            </a:pPr>
            <a:endParaRPr lang="en-US" sz="1100" i="1" dirty="0">
              <a:latin typeface="Lucida Sans" pitchFamily="34" charset="0"/>
              <a:cs typeface="Times New Roman" pitchFamily="18" charset="0"/>
            </a:endParaRPr>
          </a:p>
          <a:p>
            <a:pPr algn="r" eaLnBrk="1" hangingPunct="1">
              <a:lnSpc>
                <a:spcPct val="80000"/>
              </a:lnSpc>
              <a:buFont typeface="Wingdings" pitchFamily="2" charset="2"/>
              <a:buNone/>
              <a:defRPr/>
            </a:pPr>
            <a:r>
              <a:rPr lang="en-US" b="1" i="1" dirty="0">
                <a:latin typeface="Lucida Sans" pitchFamily="34" charset="0"/>
                <a:cs typeface="Times New Roman" pitchFamily="18" charset="0"/>
              </a:rPr>
              <a:t>Bureau of Indian Standards</a:t>
            </a:r>
          </a:p>
        </p:txBody>
      </p:sp>
      <p:pic>
        <p:nvPicPr>
          <p:cNvPr id="45062" name="Picture 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Tree>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9" presetClass="entr" presetSubtype="0" fill="hold" nodeType="withEffect">
                                  <p:stCondLst>
                                    <p:cond delay="0"/>
                                  </p:stCondLst>
                                  <p:childTnLst>
                                    <p:set>
                                      <p:cBhvr>
                                        <p:cTn id="6" dur="1" fill="hold">
                                          <p:stCondLst>
                                            <p:cond delay="0"/>
                                          </p:stCondLst>
                                        </p:cTn>
                                        <p:tgtEl>
                                          <p:spTgt spid="45062"/>
                                        </p:tgtEl>
                                        <p:attrNameLst>
                                          <p:attrName>style.visibility</p:attrName>
                                        </p:attrNameLst>
                                      </p:cBhvr>
                                      <p:to>
                                        <p:strVal val="visible"/>
                                      </p:to>
                                    </p:set>
                                    <p:animEffect transition="in" filter="dissolve">
                                      <p:cBhvr>
                                        <p:cTn id="7" dur="500"/>
                                        <p:tgtEl>
                                          <p:spTgt spid="45062"/>
                                        </p:tgtEl>
                                      </p:cBhvr>
                                    </p:animEffect>
                                  </p:childTnLst>
                                </p:cTn>
                              </p:par>
                            </p:childTnLst>
                          </p:cTn>
                        </p:par>
                        <p:par>
                          <p:cTn id="8" fill="hold">
                            <p:stCondLst>
                              <p:cond delay="500"/>
                            </p:stCondLst>
                            <p:childTnLst>
                              <p:par>
                                <p:cTn id="9" presetID="8" presetClass="entr" presetSubtype="16" fill="hold" grpId="0" nodeType="afterEffect">
                                  <p:stCondLst>
                                    <p:cond delay="0"/>
                                  </p:stCondLst>
                                  <p:childTnLst>
                                    <p:set>
                                      <p:cBhvr>
                                        <p:cTn id="10" dur="1" fill="hold">
                                          <p:stCondLst>
                                            <p:cond delay="0"/>
                                          </p:stCondLst>
                                        </p:cTn>
                                        <p:tgtEl>
                                          <p:spTgt spid="45059">
                                            <p:txEl>
                                              <p:pRg st="3" end="3"/>
                                            </p:txEl>
                                          </p:spTgt>
                                        </p:tgtEl>
                                        <p:attrNameLst>
                                          <p:attrName>style.visibility</p:attrName>
                                        </p:attrNameLst>
                                      </p:cBhvr>
                                      <p:to>
                                        <p:strVal val="visible"/>
                                      </p:to>
                                    </p:set>
                                    <p:animEffect transition="in" filter="diamond(in)">
                                      <p:cBhvr>
                                        <p:cTn id="11" dur="2000"/>
                                        <p:tgtEl>
                                          <p:spTgt spid="45059">
                                            <p:txEl>
                                              <p:pRg st="3" end="3"/>
                                            </p:txEl>
                                          </p:spTgt>
                                        </p:tgtEl>
                                      </p:cBhvr>
                                    </p:animEffect>
                                  </p:childTnLst>
                                </p:cTn>
                              </p:par>
                            </p:childTnLst>
                          </p:cTn>
                        </p:par>
                        <p:par>
                          <p:cTn id="12" fill="hold">
                            <p:stCondLst>
                              <p:cond delay="2500"/>
                            </p:stCondLst>
                            <p:childTnLst>
                              <p:par>
                                <p:cTn id="13" presetID="8" presetClass="entr" presetSubtype="16" fill="hold" grpId="0" nodeType="afterEffect">
                                  <p:stCondLst>
                                    <p:cond delay="0"/>
                                  </p:stCondLst>
                                  <p:childTnLst>
                                    <p:set>
                                      <p:cBhvr>
                                        <p:cTn id="14" dur="1" fill="hold">
                                          <p:stCondLst>
                                            <p:cond delay="0"/>
                                          </p:stCondLst>
                                        </p:cTn>
                                        <p:tgtEl>
                                          <p:spTgt spid="45059">
                                            <p:txEl>
                                              <p:pRg st="4" end="4"/>
                                            </p:txEl>
                                          </p:spTgt>
                                        </p:tgtEl>
                                        <p:attrNameLst>
                                          <p:attrName>style.visibility</p:attrName>
                                        </p:attrNameLst>
                                      </p:cBhvr>
                                      <p:to>
                                        <p:strVal val="visible"/>
                                      </p:to>
                                    </p:set>
                                    <p:animEffect transition="in" filter="diamond(in)">
                                      <p:cBhvr>
                                        <p:cTn id="15" dur="2000"/>
                                        <p:tgtEl>
                                          <p:spTgt spid="45059">
                                            <p:txEl>
                                              <p:pRg st="4" end="4"/>
                                            </p:txEl>
                                          </p:spTgt>
                                        </p:tgtEl>
                                      </p:cBhvr>
                                    </p:animEffect>
                                  </p:childTnLst>
                                </p:cTn>
                              </p:par>
                            </p:childTnLst>
                          </p:cTn>
                        </p:par>
                        <p:par>
                          <p:cTn id="16" fill="hold">
                            <p:stCondLst>
                              <p:cond delay="4500"/>
                            </p:stCondLst>
                            <p:childTnLst>
                              <p:par>
                                <p:cTn id="17" presetID="8" presetClass="entr" presetSubtype="16" fill="hold" grpId="0" nodeType="afterEffect">
                                  <p:stCondLst>
                                    <p:cond delay="0"/>
                                  </p:stCondLst>
                                  <p:childTnLst>
                                    <p:set>
                                      <p:cBhvr>
                                        <p:cTn id="18" dur="1" fill="hold">
                                          <p:stCondLst>
                                            <p:cond delay="0"/>
                                          </p:stCondLst>
                                        </p:cTn>
                                        <p:tgtEl>
                                          <p:spTgt spid="45059">
                                            <p:txEl>
                                              <p:pRg st="5" end="5"/>
                                            </p:txEl>
                                          </p:spTgt>
                                        </p:tgtEl>
                                        <p:attrNameLst>
                                          <p:attrName>style.visibility</p:attrName>
                                        </p:attrNameLst>
                                      </p:cBhvr>
                                      <p:to>
                                        <p:strVal val="visible"/>
                                      </p:to>
                                    </p:set>
                                    <p:animEffect transition="in" filter="diamond(in)">
                                      <p:cBhvr>
                                        <p:cTn id="19" dur="2000"/>
                                        <p:tgtEl>
                                          <p:spTgt spid="45059">
                                            <p:txEl>
                                              <p:pRg st="5" end="5"/>
                                            </p:txEl>
                                          </p:spTgt>
                                        </p:tgtEl>
                                      </p:cBhvr>
                                    </p:animEffect>
                                  </p:childTnLst>
                                </p:cTn>
                              </p:par>
                            </p:childTnLst>
                          </p:cTn>
                        </p:par>
                        <p:par>
                          <p:cTn id="20" fill="hold">
                            <p:stCondLst>
                              <p:cond delay="6500"/>
                            </p:stCondLst>
                            <p:childTnLst>
                              <p:par>
                                <p:cTn id="21" presetID="8" presetClass="entr" presetSubtype="16" fill="hold" grpId="0" nodeType="afterEffect">
                                  <p:stCondLst>
                                    <p:cond delay="0"/>
                                  </p:stCondLst>
                                  <p:childTnLst>
                                    <p:set>
                                      <p:cBhvr>
                                        <p:cTn id="22" dur="1" fill="hold">
                                          <p:stCondLst>
                                            <p:cond delay="0"/>
                                          </p:stCondLst>
                                        </p:cTn>
                                        <p:tgtEl>
                                          <p:spTgt spid="45059">
                                            <p:txEl>
                                              <p:pRg st="7" end="7"/>
                                            </p:txEl>
                                          </p:spTgt>
                                        </p:tgtEl>
                                        <p:attrNameLst>
                                          <p:attrName>style.visibility</p:attrName>
                                        </p:attrNameLst>
                                      </p:cBhvr>
                                      <p:to>
                                        <p:strVal val="visible"/>
                                      </p:to>
                                    </p:set>
                                    <p:animEffect transition="in" filter="diamond(in)">
                                      <p:cBhvr>
                                        <p:cTn id="23" dur="2000"/>
                                        <p:tgtEl>
                                          <p:spTgt spid="45059">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5059" grpId="0" build="p"/>
    </p:bldLst>
  </p:timing>
</p:sld>
</file>

<file path=ppt/slides/slide2.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2771" name="Slide Number Placeholder 4"/>
          <p:cNvSpPr>
            <a:spLocks noGrp="1"/>
          </p:cNvSpPr>
          <p:nvPr>
            <p:ph type="sldNum" sz="quarter" idx="10"/>
          </p:nvPr>
        </p:nvSpPr>
        <p:spPr>
          <a:noFill/>
        </p:spPr>
        <p:txBody>
          <a:bodyPr/>
          <a:lstStyle/>
          <a:p>
            <a:fld id="{E4704160-F1BB-467C-9212-E782025C5344}" type="slidenum">
              <a:rPr lang="en-US" smtClean="0"/>
              <a:pPr/>
              <a:t>2</a:t>
            </a:fld>
            <a:endParaRPr lang="en-US"/>
          </a:p>
        </p:txBody>
      </p:sp>
      <p:sp>
        <p:nvSpPr>
          <p:cNvPr id="280578" name="Rectangle 2"/>
          <p:cNvSpPr>
            <a:spLocks noGrp="1" noChangeArrowheads="1"/>
          </p:cNvSpPr>
          <p:nvPr>
            <p:ph type="body" idx="1"/>
          </p:nvPr>
        </p:nvSpPr>
        <p:spPr>
          <a:xfrm>
            <a:off x="533400" y="1600200"/>
            <a:ext cx="8229600" cy="4525963"/>
          </a:xfrm>
        </p:spPr>
        <p:txBody>
          <a:bodyPr/>
          <a:lstStyle/>
          <a:p>
            <a:pPr eaLnBrk="1" hangingPunct="1">
              <a:lnSpc>
                <a:spcPct val="90000"/>
              </a:lnSpc>
              <a:defRPr/>
            </a:pPr>
            <a:r>
              <a:rPr lang="en-US" dirty="0">
                <a:effectLst/>
                <a:latin typeface="Lucida Sans" pitchFamily="34" charset="0"/>
                <a:cs typeface="Vrinda" pitchFamily="2" charset="0"/>
              </a:rPr>
              <a:t>Conceptualization</a:t>
            </a:r>
          </a:p>
          <a:p>
            <a:pPr eaLnBrk="1" hangingPunct="1">
              <a:lnSpc>
                <a:spcPct val="90000"/>
              </a:lnSpc>
              <a:defRPr/>
            </a:pPr>
            <a:r>
              <a:rPr lang="en-US" dirty="0">
                <a:effectLst/>
                <a:latin typeface="Lucida Sans" pitchFamily="34" charset="0"/>
                <a:cs typeface="Vrinda" pitchFamily="2" charset="0"/>
              </a:rPr>
              <a:t>Planning</a:t>
            </a:r>
            <a:r>
              <a:rPr lang="en-US" dirty="0">
                <a:latin typeface="Lucida Sans" pitchFamily="34" charset="0"/>
                <a:cs typeface="Vrinda" pitchFamily="2" charset="0"/>
              </a:rPr>
              <a:t> </a:t>
            </a:r>
          </a:p>
          <a:p>
            <a:pPr eaLnBrk="1" hangingPunct="1">
              <a:lnSpc>
                <a:spcPct val="90000"/>
              </a:lnSpc>
              <a:defRPr/>
            </a:pPr>
            <a:r>
              <a:rPr lang="en-US" dirty="0">
                <a:latin typeface="Lucida Sans" pitchFamily="34" charset="0"/>
                <a:cs typeface="Vrinda" pitchFamily="2" charset="0"/>
              </a:rPr>
              <a:t>Selection of Building Materials </a:t>
            </a:r>
          </a:p>
          <a:p>
            <a:pPr eaLnBrk="1" hangingPunct="1">
              <a:lnSpc>
                <a:spcPct val="90000"/>
              </a:lnSpc>
              <a:defRPr/>
            </a:pPr>
            <a:r>
              <a:rPr lang="en-US" dirty="0">
                <a:latin typeface="Lucida Sans" pitchFamily="34" charset="0"/>
                <a:cs typeface="Vrinda" pitchFamily="2" charset="0"/>
              </a:rPr>
              <a:t>Structural Design </a:t>
            </a:r>
          </a:p>
          <a:p>
            <a:pPr eaLnBrk="1" hangingPunct="1">
              <a:lnSpc>
                <a:spcPct val="90000"/>
              </a:lnSpc>
              <a:defRPr/>
            </a:pPr>
            <a:r>
              <a:rPr lang="en-US" dirty="0">
                <a:latin typeface="Lucida Sans" pitchFamily="34" charset="0"/>
                <a:cs typeface="Vrinda" pitchFamily="2" charset="0"/>
              </a:rPr>
              <a:t>Construction Practices and Management</a:t>
            </a:r>
          </a:p>
          <a:p>
            <a:pPr eaLnBrk="1" hangingPunct="1">
              <a:lnSpc>
                <a:spcPct val="90000"/>
              </a:lnSpc>
              <a:defRPr/>
            </a:pPr>
            <a:r>
              <a:rPr lang="en-US" dirty="0">
                <a:latin typeface="Lucida Sans" pitchFamily="34" charset="0"/>
                <a:cs typeface="Vrinda" pitchFamily="2" charset="0"/>
              </a:rPr>
              <a:t>Building Services </a:t>
            </a:r>
          </a:p>
          <a:p>
            <a:pPr eaLnBrk="1" hangingPunct="1">
              <a:lnSpc>
                <a:spcPct val="90000"/>
              </a:lnSpc>
              <a:defRPr/>
            </a:pPr>
            <a:r>
              <a:rPr lang="en-US" dirty="0">
                <a:latin typeface="Lucida Sans" pitchFamily="34" charset="0"/>
                <a:cs typeface="Vrinda" pitchFamily="2" charset="0"/>
              </a:rPr>
              <a:t>Plumbing Services</a:t>
            </a:r>
            <a:r>
              <a:rPr lang="en-US" dirty="0">
                <a:effectLst/>
                <a:latin typeface="Vrinda" pitchFamily="2" charset="0"/>
              </a:rPr>
              <a:t> </a:t>
            </a:r>
          </a:p>
          <a:p>
            <a:pPr eaLnBrk="1" hangingPunct="1">
              <a:lnSpc>
                <a:spcPct val="90000"/>
              </a:lnSpc>
              <a:defRPr/>
            </a:pPr>
            <a:r>
              <a:rPr lang="en-US" dirty="0">
                <a:latin typeface="Lucida Sans" pitchFamily="34" charset="0"/>
                <a:cs typeface="Vrinda" pitchFamily="2" charset="0"/>
              </a:rPr>
              <a:t>Operation &amp; Maintenance </a:t>
            </a:r>
          </a:p>
        </p:txBody>
      </p:sp>
      <p:sp>
        <p:nvSpPr>
          <p:cNvPr id="280579" name="Rectangle 3"/>
          <p:cNvSpPr>
            <a:spLocks noGrp="1" noRot="1" noChangeArrowheads="1"/>
          </p:cNvSpPr>
          <p:nvPr>
            <p:ph type="title"/>
          </p:nvPr>
        </p:nvSpPr>
        <p:spPr/>
        <p:txBody>
          <a:bodyPr/>
          <a:lstStyle/>
          <a:p>
            <a:pPr eaLnBrk="1" hangingPunct="1">
              <a:defRPr/>
            </a:pPr>
            <a:r>
              <a:rPr lang="en-US" sz="2800" dirty="0">
                <a:solidFill>
                  <a:schemeClr val="tx1"/>
                </a:solidFill>
                <a:latin typeface="Arial" charset="0"/>
                <a:ea typeface="Arial Unicode MS" pitchFamily="34" charset="-128"/>
                <a:cs typeface="Arial Unicode MS" pitchFamily="34" charset="-128"/>
              </a:rPr>
              <a:t>SUSTAINABILITY ISSUES IN </a:t>
            </a:r>
            <a:br>
              <a:rPr lang="en-US" sz="2800" dirty="0">
                <a:solidFill>
                  <a:schemeClr val="tx1"/>
                </a:solidFill>
                <a:latin typeface="Arial" charset="0"/>
                <a:ea typeface="Arial Unicode MS" pitchFamily="34" charset="-128"/>
                <a:cs typeface="Arial Unicode MS" pitchFamily="34" charset="-128"/>
              </a:rPr>
            </a:br>
            <a:r>
              <a:rPr lang="en-US" sz="2800" dirty="0">
                <a:solidFill>
                  <a:schemeClr val="tx1"/>
                </a:solidFill>
                <a:latin typeface="Arial" charset="0"/>
                <a:ea typeface="Arial Unicode MS" pitchFamily="34" charset="-128"/>
                <a:cs typeface="Arial Unicode MS" pitchFamily="34" charset="-128"/>
              </a:rPr>
              <a:t>BUILDING ACTIVITY</a:t>
            </a:r>
          </a:p>
        </p:txBody>
      </p:sp>
      <p:pic>
        <p:nvPicPr>
          <p:cNvPr id="32774" name="Picture 4"/>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afterEffect">
                                  <p:stCondLst>
                                    <p:cond delay="0"/>
                                  </p:stCondLst>
                                  <p:childTnLst>
                                    <p:set>
                                      <p:cBhvr>
                                        <p:cTn id="6" dur="1" fill="hold">
                                          <p:stCondLst>
                                            <p:cond delay="0"/>
                                          </p:stCondLst>
                                        </p:cTn>
                                        <p:tgtEl>
                                          <p:spTgt spid="280578">
                                            <p:txEl>
                                              <p:pRg st="0" end="0"/>
                                            </p:txEl>
                                          </p:spTgt>
                                        </p:tgtEl>
                                        <p:attrNameLst>
                                          <p:attrName>style.visibility</p:attrName>
                                        </p:attrNameLst>
                                      </p:cBhvr>
                                      <p:to>
                                        <p:strVal val="visible"/>
                                      </p:to>
                                    </p:set>
                                    <p:animEffect transition="in" filter="slide(fromBottom)">
                                      <p:cBhvr>
                                        <p:cTn id="7" dur="500">
                                          <p:stCondLst>
                                            <p:cond delay="0"/>
                                          </p:stCondLst>
                                        </p:cTn>
                                        <p:tgtEl>
                                          <p:spTgt spid="280578">
                                            <p:txEl>
                                              <p:pRg st="0" end="0"/>
                                            </p:txEl>
                                          </p:spTgt>
                                        </p:tgtEl>
                                      </p:cBhvr>
                                    </p:animEffect>
                                  </p:childTnLst>
                                </p:cTn>
                              </p:par>
                            </p:childTnLst>
                          </p:cTn>
                        </p:par>
                        <p:par>
                          <p:cTn id="8" fill="hold">
                            <p:stCondLst>
                              <p:cond delay="500"/>
                            </p:stCondLst>
                            <p:childTnLst>
                              <p:par>
                                <p:cTn id="9" presetID="12" presetClass="entr" presetSubtype="4" fill="hold" grpId="0" nodeType="afterEffect">
                                  <p:stCondLst>
                                    <p:cond delay="0"/>
                                  </p:stCondLst>
                                  <p:childTnLst>
                                    <p:set>
                                      <p:cBhvr>
                                        <p:cTn id="10" dur="1" fill="hold">
                                          <p:stCondLst>
                                            <p:cond delay="0"/>
                                          </p:stCondLst>
                                        </p:cTn>
                                        <p:tgtEl>
                                          <p:spTgt spid="280578">
                                            <p:txEl>
                                              <p:pRg st="1" end="1"/>
                                            </p:txEl>
                                          </p:spTgt>
                                        </p:tgtEl>
                                        <p:attrNameLst>
                                          <p:attrName>style.visibility</p:attrName>
                                        </p:attrNameLst>
                                      </p:cBhvr>
                                      <p:to>
                                        <p:strVal val="visible"/>
                                      </p:to>
                                    </p:set>
                                    <p:animEffect transition="in" filter="slide(fromBottom)">
                                      <p:cBhvr>
                                        <p:cTn id="11" dur="500">
                                          <p:stCondLst>
                                            <p:cond delay="0"/>
                                          </p:stCondLst>
                                        </p:cTn>
                                        <p:tgtEl>
                                          <p:spTgt spid="280578">
                                            <p:txEl>
                                              <p:pRg st="1" end="1"/>
                                            </p:txEl>
                                          </p:spTgt>
                                        </p:tgtEl>
                                      </p:cBhvr>
                                    </p:animEffect>
                                  </p:childTnLst>
                                </p:cTn>
                              </p:par>
                            </p:childTnLst>
                          </p:cTn>
                        </p:par>
                        <p:par>
                          <p:cTn id="12" fill="hold">
                            <p:stCondLst>
                              <p:cond delay="1000"/>
                            </p:stCondLst>
                            <p:childTnLst>
                              <p:par>
                                <p:cTn id="13" presetID="12" presetClass="entr" presetSubtype="4" fill="hold" grpId="0" nodeType="afterEffect">
                                  <p:stCondLst>
                                    <p:cond delay="0"/>
                                  </p:stCondLst>
                                  <p:childTnLst>
                                    <p:set>
                                      <p:cBhvr>
                                        <p:cTn id="14" dur="1" fill="hold">
                                          <p:stCondLst>
                                            <p:cond delay="0"/>
                                          </p:stCondLst>
                                        </p:cTn>
                                        <p:tgtEl>
                                          <p:spTgt spid="280578">
                                            <p:txEl>
                                              <p:pRg st="2" end="2"/>
                                            </p:txEl>
                                          </p:spTgt>
                                        </p:tgtEl>
                                        <p:attrNameLst>
                                          <p:attrName>style.visibility</p:attrName>
                                        </p:attrNameLst>
                                      </p:cBhvr>
                                      <p:to>
                                        <p:strVal val="visible"/>
                                      </p:to>
                                    </p:set>
                                    <p:animEffect transition="in" filter="slide(fromBottom)">
                                      <p:cBhvr>
                                        <p:cTn id="15" dur="500">
                                          <p:stCondLst>
                                            <p:cond delay="0"/>
                                          </p:stCondLst>
                                        </p:cTn>
                                        <p:tgtEl>
                                          <p:spTgt spid="280578">
                                            <p:txEl>
                                              <p:pRg st="2" end="2"/>
                                            </p:txEl>
                                          </p:spTgt>
                                        </p:tgtEl>
                                      </p:cBhvr>
                                    </p:animEffect>
                                  </p:childTnLst>
                                </p:cTn>
                              </p:par>
                            </p:childTnLst>
                          </p:cTn>
                        </p:par>
                        <p:par>
                          <p:cTn id="16" fill="hold">
                            <p:stCondLst>
                              <p:cond delay="1500"/>
                            </p:stCondLst>
                            <p:childTnLst>
                              <p:par>
                                <p:cTn id="17" presetID="12" presetClass="entr" presetSubtype="4" fill="hold" grpId="0" nodeType="afterEffect">
                                  <p:stCondLst>
                                    <p:cond delay="0"/>
                                  </p:stCondLst>
                                  <p:childTnLst>
                                    <p:set>
                                      <p:cBhvr>
                                        <p:cTn id="18" dur="1" fill="hold">
                                          <p:stCondLst>
                                            <p:cond delay="0"/>
                                          </p:stCondLst>
                                        </p:cTn>
                                        <p:tgtEl>
                                          <p:spTgt spid="280578">
                                            <p:txEl>
                                              <p:pRg st="3" end="3"/>
                                            </p:txEl>
                                          </p:spTgt>
                                        </p:tgtEl>
                                        <p:attrNameLst>
                                          <p:attrName>style.visibility</p:attrName>
                                        </p:attrNameLst>
                                      </p:cBhvr>
                                      <p:to>
                                        <p:strVal val="visible"/>
                                      </p:to>
                                    </p:set>
                                    <p:animEffect transition="in" filter="slide(fromBottom)">
                                      <p:cBhvr>
                                        <p:cTn id="19" dur="500">
                                          <p:stCondLst>
                                            <p:cond delay="0"/>
                                          </p:stCondLst>
                                        </p:cTn>
                                        <p:tgtEl>
                                          <p:spTgt spid="280578">
                                            <p:txEl>
                                              <p:pRg st="3" end="3"/>
                                            </p:txEl>
                                          </p:spTgt>
                                        </p:tgtEl>
                                      </p:cBhvr>
                                    </p:animEffect>
                                  </p:childTnLst>
                                </p:cTn>
                              </p:par>
                            </p:childTnLst>
                          </p:cTn>
                        </p:par>
                        <p:par>
                          <p:cTn id="20" fill="hold">
                            <p:stCondLst>
                              <p:cond delay="2000"/>
                            </p:stCondLst>
                            <p:childTnLst>
                              <p:par>
                                <p:cTn id="21" presetID="12" presetClass="entr" presetSubtype="4" fill="hold" grpId="0" nodeType="afterEffect">
                                  <p:stCondLst>
                                    <p:cond delay="0"/>
                                  </p:stCondLst>
                                  <p:childTnLst>
                                    <p:set>
                                      <p:cBhvr>
                                        <p:cTn id="22" dur="1" fill="hold">
                                          <p:stCondLst>
                                            <p:cond delay="0"/>
                                          </p:stCondLst>
                                        </p:cTn>
                                        <p:tgtEl>
                                          <p:spTgt spid="280578">
                                            <p:txEl>
                                              <p:pRg st="4" end="4"/>
                                            </p:txEl>
                                          </p:spTgt>
                                        </p:tgtEl>
                                        <p:attrNameLst>
                                          <p:attrName>style.visibility</p:attrName>
                                        </p:attrNameLst>
                                      </p:cBhvr>
                                      <p:to>
                                        <p:strVal val="visible"/>
                                      </p:to>
                                    </p:set>
                                    <p:animEffect transition="in" filter="slide(fromBottom)">
                                      <p:cBhvr>
                                        <p:cTn id="23" dur="500">
                                          <p:stCondLst>
                                            <p:cond delay="0"/>
                                          </p:stCondLst>
                                        </p:cTn>
                                        <p:tgtEl>
                                          <p:spTgt spid="280578">
                                            <p:txEl>
                                              <p:pRg st="4" end="4"/>
                                            </p:txEl>
                                          </p:spTgt>
                                        </p:tgtEl>
                                      </p:cBhvr>
                                    </p:animEffect>
                                  </p:childTnLst>
                                </p:cTn>
                              </p:par>
                            </p:childTnLst>
                          </p:cTn>
                        </p:par>
                        <p:par>
                          <p:cTn id="24" fill="hold">
                            <p:stCondLst>
                              <p:cond delay="2500"/>
                            </p:stCondLst>
                            <p:childTnLst>
                              <p:par>
                                <p:cTn id="25" presetID="12" presetClass="entr" presetSubtype="4" fill="hold" grpId="0" nodeType="afterEffect">
                                  <p:stCondLst>
                                    <p:cond delay="0"/>
                                  </p:stCondLst>
                                  <p:childTnLst>
                                    <p:set>
                                      <p:cBhvr>
                                        <p:cTn id="26" dur="1" fill="hold">
                                          <p:stCondLst>
                                            <p:cond delay="0"/>
                                          </p:stCondLst>
                                        </p:cTn>
                                        <p:tgtEl>
                                          <p:spTgt spid="280578">
                                            <p:txEl>
                                              <p:pRg st="5" end="5"/>
                                            </p:txEl>
                                          </p:spTgt>
                                        </p:tgtEl>
                                        <p:attrNameLst>
                                          <p:attrName>style.visibility</p:attrName>
                                        </p:attrNameLst>
                                      </p:cBhvr>
                                      <p:to>
                                        <p:strVal val="visible"/>
                                      </p:to>
                                    </p:set>
                                    <p:animEffect transition="in" filter="slide(fromBottom)">
                                      <p:cBhvr>
                                        <p:cTn id="27" dur="500">
                                          <p:stCondLst>
                                            <p:cond delay="0"/>
                                          </p:stCondLst>
                                        </p:cTn>
                                        <p:tgtEl>
                                          <p:spTgt spid="280578">
                                            <p:txEl>
                                              <p:pRg st="5" end="5"/>
                                            </p:txEl>
                                          </p:spTgt>
                                        </p:tgtEl>
                                      </p:cBhvr>
                                    </p:animEffect>
                                  </p:childTnLst>
                                </p:cTn>
                              </p:par>
                            </p:childTnLst>
                          </p:cTn>
                        </p:par>
                        <p:par>
                          <p:cTn id="28" fill="hold">
                            <p:stCondLst>
                              <p:cond delay="3000"/>
                            </p:stCondLst>
                            <p:childTnLst>
                              <p:par>
                                <p:cTn id="29" presetID="12" presetClass="entr" presetSubtype="4" fill="hold" grpId="0" nodeType="afterEffect">
                                  <p:stCondLst>
                                    <p:cond delay="0"/>
                                  </p:stCondLst>
                                  <p:childTnLst>
                                    <p:set>
                                      <p:cBhvr>
                                        <p:cTn id="30" dur="1" fill="hold">
                                          <p:stCondLst>
                                            <p:cond delay="0"/>
                                          </p:stCondLst>
                                        </p:cTn>
                                        <p:tgtEl>
                                          <p:spTgt spid="280578">
                                            <p:txEl>
                                              <p:pRg st="6" end="6"/>
                                            </p:txEl>
                                          </p:spTgt>
                                        </p:tgtEl>
                                        <p:attrNameLst>
                                          <p:attrName>style.visibility</p:attrName>
                                        </p:attrNameLst>
                                      </p:cBhvr>
                                      <p:to>
                                        <p:strVal val="visible"/>
                                      </p:to>
                                    </p:set>
                                    <p:animEffect transition="in" filter="slide(fromBottom)">
                                      <p:cBhvr>
                                        <p:cTn id="31" dur="500">
                                          <p:stCondLst>
                                            <p:cond delay="0"/>
                                          </p:stCondLst>
                                        </p:cTn>
                                        <p:tgtEl>
                                          <p:spTgt spid="280578">
                                            <p:txEl>
                                              <p:pRg st="6" end="6"/>
                                            </p:txEl>
                                          </p:spTgt>
                                        </p:tgtEl>
                                      </p:cBhvr>
                                    </p:animEffect>
                                  </p:childTnLst>
                                </p:cTn>
                              </p:par>
                            </p:childTnLst>
                          </p:cTn>
                        </p:par>
                        <p:par>
                          <p:cTn id="32" fill="hold">
                            <p:stCondLst>
                              <p:cond delay="3500"/>
                            </p:stCondLst>
                            <p:childTnLst>
                              <p:par>
                                <p:cTn id="33" presetID="12" presetClass="entr" presetSubtype="4" fill="hold" grpId="0" nodeType="afterEffect">
                                  <p:stCondLst>
                                    <p:cond delay="0"/>
                                  </p:stCondLst>
                                  <p:childTnLst>
                                    <p:set>
                                      <p:cBhvr>
                                        <p:cTn id="34" dur="1" fill="hold">
                                          <p:stCondLst>
                                            <p:cond delay="0"/>
                                          </p:stCondLst>
                                        </p:cTn>
                                        <p:tgtEl>
                                          <p:spTgt spid="280578">
                                            <p:txEl>
                                              <p:pRg st="7" end="7"/>
                                            </p:txEl>
                                          </p:spTgt>
                                        </p:tgtEl>
                                        <p:attrNameLst>
                                          <p:attrName>style.visibility</p:attrName>
                                        </p:attrNameLst>
                                      </p:cBhvr>
                                      <p:to>
                                        <p:strVal val="visible"/>
                                      </p:to>
                                    </p:set>
                                    <p:animEffect transition="in" filter="slide(fromBottom)">
                                      <p:cBhvr>
                                        <p:cTn id="35" dur="500">
                                          <p:stCondLst>
                                            <p:cond delay="0"/>
                                          </p:stCondLst>
                                        </p:cTn>
                                        <p:tgtEl>
                                          <p:spTgt spid="280578">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0578" grpId="0" build="p"/>
    </p:bldLst>
  </p:timing>
</p:sld>
</file>

<file path=ppt/slides/slide3.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3794" name="Date Placeholder 3"/>
          <p:cNvSpPr>
            <a:spLocks noGrp="1"/>
          </p:cNvSpPr>
          <p:nvPr>
            <p:ph type="dt" sz="quarter" idx="4294967295"/>
          </p:nvPr>
        </p:nvSpPr>
        <p:spPr>
          <a:noFill/>
        </p:spPr>
        <p:txBody>
          <a:bodyPr/>
          <a:lstStyle/>
          <a:p>
            <a:endParaRPr lang="en-US"/>
          </a:p>
        </p:txBody>
      </p:sp>
      <p:sp>
        <p:nvSpPr>
          <p:cNvPr id="33795" name="Slide Number Placeholder 4"/>
          <p:cNvSpPr>
            <a:spLocks noGrp="1"/>
          </p:cNvSpPr>
          <p:nvPr>
            <p:ph type="sldNum" sz="quarter" idx="10"/>
          </p:nvPr>
        </p:nvSpPr>
        <p:spPr>
          <a:noFill/>
        </p:spPr>
        <p:txBody>
          <a:bodyPr/>
          <a:lstStyle/>
          <a:p>
            <a:fld id="{4ABF009A-A69D-4D24-BBAB-F047EDCCB5D9}" type="slidenum">
              <a:rPr lang="en-US" smtClean="0"/>
              <a:pPr/>
              <a:t>3</a:t>
            </a:fld>
            <a:endParaRPr lang="en-US"/>
          </a:p>
        </p:txBody>
      </p:sp>
      <p:sp>
        <p:nvSpPr>
          <p:cNvPr id="282626" name="Rectangle 2"/>
          <p:cNvSpPr>
            <a:spLocks noGrp="1" noChangeArrowheads="1"/>
          </p:cNvSpPr>
          <p:nvPr>
            <p:ph type="body" idx="1"/>
          </p:nvPr>
        </p:nvSpPr>
        <p:spPr>
          <a:xfrm>
            <a:off x="533400" y="2057400"/>
            <a:ext cx="8229600" cy="762000"/>
          </a:xfrm>
        </p:spPr>
        <p:txBody>
          <a:bodyPr/>
          <a:lstStyle/>
          <a:p>
            <a:pPr eaLnBrk="1" hangingPunct="1"/>
            <a:r>
              <a:rPr lang="en-US">
                <a:effectLst/>
                <a:latin typeface="Lucida Sans" pitchFamily="34" charset="0"/>
                <a:cs typeface="Vrinda" pitchFamily="2" charset="0"/>
              </a:rPr>
              <a:t>Conceptualization</a:t>
            </a:r>
            <a:endParaRPr lang="en-US">
              <a:effectLst/>
              <a:latin typeface="Vrinda" pitchFamily="2" charset="0"/>
            </a:endParaRPr>
          </a:p>
        </p:txBody>
      </p:sp>
      <p:sp>
        <p:nvSpPr>
          <p:cNvPr id="282627" name="Rectangle 3"/>
          <p:cNvSpPr>
            <a:spLocks noGrp="1" noRot="1" noChangeArrowheads="1"/>
          </p:cNvSpPr>
          <p:nvPr>
            <p:ph type="title"/>
          </p:nvPr>
        </p:nvSpPr>
        <p:spPr>
          <a:xfrm>
            <a:off x="457200" y="792163"/>
            <a:ext cx="8229600" cy="960437"/>
          </a:xfrm>
        </p:spPr>
        <p:txBody>
          <a:bodyPr/>
          <a:lstStyle/>
          <a:p>
            <a:pPr eaLnBrk="1" hangingPunct="1">
              <a:defRPr/>
            </a:pPr>
            <a:r>
              <a:rPr lang="en-US" sz="2400" dirty="0">
                <a:solidFill>
                  <a:schemeClr val="tx1"/>
                </a:solidFill>
                <a:latin typeface="Arial" charset="0"/>
                <a:ea typeface="Arial Unicode MS" pitchFamily="34" charset="-128"/>
                <a:cs typeface="Arial Unicode MS" pitchFamily="34" charset="-128"/>
              </a:rPr>
              <a:t>SUSTAINABILITY ISSUES IN BUILDING ACTIVITY</a:t>
            </a:r>
            <a:r>
              <a:rPr lang="en-US" sz="2400" b="0" dirty="0">
                <a:solidFill>
                  <a:schemeClr val="tx1"/>
                </a:solidFill>
                <a:latin typeface="Arial" charset="0"/>
                <a:ea typeface="Arial Unicode MS" pitchFamily="34" charset="-128"/>
                <a:cs typeface="Arial Unicode MS" pitchFamily="34" charset="-128"/>
              </a:rPr>
              <a:t> </a:t>
            </a:r>
            <a:br>
              <a:rPr lang="en-US" sz="2400" b="0" dirty="0">
                <a:solidFill>
                  <a:schemeClr val="tx1"/>
                </a:solidFill>
                <a:latin typeface="Arial" charset="0"/>
                <a:ea typeface="Arial Unicode MS" pitchFamily="34" charset="-128"/>
                <a:cs typeface="Arial Unicode MS" pitchFamily="34" charset="-128"/>
              </a:rPr>
            </a:br>
            <a:r>
              <a:rPr lang="en-US" sz="2400" b="0" dirty="0">
                <a:solidFill>
                  <a:schemeClr val="tx1"/>
                </a:solidFill>
                <a:latin typeface="Arial" charset="0"/>
                <a:ea typeface="Arial Unicode MS" pitchFamily="34" charset="-128"/>
                <a:cs typeface="Arial Unicode MS" pitchFamily="34" charset="-128"/>
              </a:rPr>
              <a:t>                                                                             (</a:t>
            </a:r>
            <a:r>
              <a:rPr lang="en-US" sz="2400" b="0" dirty="0" err="1">
                <a:solidFill>
                  <a:schemeClr val="tx1"/>
                </a:solidFill>
                <a:latin typeface="Arial" charset="0"/>
                <a:ea typeface="Arial Unicode MS" pitchFamily="34" charset="-128"/>
                <a:cs typeface="Arial Unicode MS" pitchFamily="34" charset="-128"/>
              </a:rPr>
              <a:t>Contd</a:t>
            </a:r>
            <a:r>
              <a:rPr lang="en-US" sz="2400" b="0" dirty="0">
                <a:solidFill>
                  <a:schemeClr val="tx1"/>
                </a:solidFill>
                <a:latin typeface="Arial" charset="0"/>
                <a:ea typeface="Arial Unicode MS" pitchFamily="34" charset="-128"/>
                <a:cs typeface="Arial Unicode MS" pitchFamily="34" charset="-128"/>
              </a:rPr>
              <a:t>…)</a:t>
            </a:r>
          </a:p>
        </p:txBody>
      </p:sp>
      <p:pic>
        <p:nvPicPr>
          <p:cNvPr id="33798" name="Picture 4"/>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282629" name="Text Box 5"/>
          <p:cNvSpPr txBox="1">
            <a:spLocks noChangeArrowheads="1"/>
          </p:cNvSpPr>
          <p:nvPr/>
        </p:nvSpPr>
        <p:spPr bwMode="auto">
          <a:xfrm>
            <a:off x="762000" y="2971800"/>
            <a:ext cx="8001000" cy="3232150"/>
          </a:xfrm>
          <a:prstGeom prst="rect">
            <a:avLst/>
          </a:prstGeom>
          <a:noFill/>
          <a:ln w="9525">
            <a:noFill/>
            <a:miter lim="800000"/>
            <a:headEnd/>
            <a:tailEnd/>
          </a:ln>
        </p:spPr>
        <p:txBody>
          <a:bodyPr>
            <a:spAutoFit/>
          </a:bodyPr>
          <a:lstStyle/>
          <a:p>
            <a:pPr>
              <a:spcBef>
                <a:spcPct val="50000"/>
              </a:spcBef>
              <a:buFont typeface="Wingdings" pitchFamily="2" charset="2"/>
              <a:buChar char="ü"/>
            </a:pPr>
            <a:r>
              <a:rPr lang="en-US" sz="2400" dirty="0"/>
              <a:t>   Location/</a:t>
            </a:r>
            <a:r>
              <a:rPr lang="en-US" sz="2400" dirty="0" err="1"/>
              <a:t>Siting</a:t>
            </a:r>
            <a:endParaRPr lang="en-US" sz="2400" dirty="0"/>
          </a:p>
          <a:p>
            <a:pPr>
              <a:spcBef>
                <a:spcPct val="50000"/>
              </a:spcBef>
              <a:buFont typeface="Wingdings" pitchFamily="2" charset="2"/>
              <a:buChar char="ü"/>
            </a:pPr>
            <a:r>
              <a:rPr lang="en-US" sz="2400" dirty="0"/>
              <a:t>   Environment and ecological concerns of site</a:t>
            </a:r>
          </a:p>
          <a:p>
            <a:pPr>
              <a:spcBef>
                <a:spcPct val="50000"/>
              </a:spcBef>
              <a:buFont typeface="Wingdings" pitchFamily="2" charset="2"/>
              <a:buChar char="ü"/>
            </a:pPr>
            <a:r>
              <a:rPr lang="en-US" sz="2400" dirty="0"/>
              <a:t>   Landslide hazard vulnerability </a:t>
            </a:r>
            <a:r>
              <a:rPr lang="en-US" sz="2400" b="1" dirty="0">
                <a:solidFill>
                  <a:srgbClr val="FFFF00"/>
                </a:solidFill>
              </a:rPr>
              <a:t>(IS 14496)</a:t>
            </a:r>
          </a:p>
          <a:p>
            <a:pPr>
              <a:spcBef>
                <a:spcPct val="50000"/>
              </a:spcBef>
              <a:buFont typeface="Wingdings" pitchFamily="2" charset="2"/>
              <a:buChar char="ü"/>
            </a:pPr>
            <a:r>
              <a:rPr lang="en-US" sz="2400" dirty="0"/>
              <a:t>   Seismic hazard vulnerability </a:t>
            </a:r>
            <a:r>
              <a:rPr lang="en-US" sz="2400" b="1" dirty="0">
                <a:solidFill>
                  <a:srgbClr val="FFFF00"/>
                </a:solidFill>
              </a:rPr>
              <a:t>(IS 1893)</a:t>
            </a:r>
          </a:p>
          <a:p>
            <a:pPr>
              <a:spcBef>
                <a:spcPct val="50000"/>
              </a:spcBef>
              <a:buFont typeface="Wingdings" pitchFamily="2" charset="2"/>
              <a:buChar char="ü"/>
            </a:pPr>
            <a:r>
              <a:rPr lang="en-US" sz="2400" dirty="0"/>
              <a:t>   Potential environmental impact of building occupancy</a:t>
            </a:r>
          </a:p>
          <a:p>
            <a:pPr>
              <a:spcBef>
                <a:spcPct val="50000"/>
              </a:spcBef>
              <a:buFont typeface="Wingdings" pitchFamily="2" charset="2"/>
              <a:buChar char="ü"/>
            </a:pPr>
            <a:r>
              <a:rPr lang="en-US" sz="2400" dirty="0"/>
              <a:t>   Recycle and reuse of wastes</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afterEffect">
                                  <p:stCondLst>
                                    <p:cond delay="0"/>
                                  </p:stCondLst>
                                  <p:childTnLst>
                                    <p:set>
                                      <p:cBhvr>
                                        <p:cTn id="6" dur="1" fill="hold">
                                          <p:stCondLst>
                                            <p:cond delay="0"/>
                                          </p:stCondLst>
                                        </p:cTn>
                                        <p:tgtEl>
                                          <p:spTgt spid="282626">
                                            <p:txEl>
                                              <p:pRg st="0" end="0"/>
                                            </p:txEl>
                                          </p:spTgt>
                                        </p:tgtEl>
                                        <p:attrNameLst>
                                          <p:attrName>style.visibility</p:attrName>
                                        </p:attrNameLst>
                                      </p:cBhvr>
                                      <p:to>
                                        <p:strVal val="visible"/>
                                      </p:to>
                                    </p:set>
                                    <p:animEffect transition="in" filter="slide(fromBottom)">
                                      <p:cBhvr>
                                        <p:cTn id="7" dur="500">
                                          <p:stCondLst>
                                            <p:cond delay="0"/>
                                          </p:stCondLst>
                                        </p:cTn>
                                        <p:tgtEl>
                                          <p:spTgt spid="282626">
                                            <p:txEl>
                                              <p:pRg st="0" end="0"/>
                                            </p:txEl>
                                          </p:spTgt>
                                        </p:tgtEl>
                                      </p:cBhvr>
                                    </p:animEffect>
                                  </p:childTnLst>
                                </p:cTn>
                              </p:par>
                            </p:childTnLst>
                          </p:cTn>
                        </p:par>
                        <p:par>
                          <p:cTn id="8" fill="hold">
                            <p:stCondLst>
                              <p:cond delay="500"/>
                            </p:stCondLst>
                            <p:childTnLst>
                              <p:par>
                                <p:cTn id="9" presetID="1" presetClass="entr" presetSubtype="0" fill="hold" nodeType="afterEffect">
                                  <p:stCondLst>
                                    <p:cond delay="0"/>
                                  </p:stCondLst>
                                  <p:childTnLst>
                                    <p:set>
                                      <p:cBhvr>
                                        <p:cTn id="10" dur="1" fill="hold">
                                          <p:stCondLst>
                                            <p:cond delay="0"/>
                                          </p:stCondLst>
                                        </p:cTn>
                                        <p:tgtEl>
                                          <p:spTgt spid="282629">
                                            <p:txEl>
                                              <p:pRg st="0" end="0"/>
                                            </p:txEl>
                                          </p:spTgt>
                                        </p:tgtEl>
                                        <p:attrNameLst>
                                          <p:attrName>style.visibility</p:attrName>
                                        </p:attrNameLst>
                                      </p:cBhvr>
                                      <p:to>
                                        <p:strVal val="visible"/>
                                      </p:to>
                                    </p:set>
                                  </p:childTnLst>
                                </p:cTn>
                              </p:par>
                            </p:childTnLst>
                          </p:cTn>
                        </p:par>
                        <p:par>
                          <p:cTn id="11" fill="hold">
                            <p:stCondLst>
                              <p:cond delay="500"/>
                            </p:stCondLst>
                            <p:childTnLst>
                              <p:par>
                                <p:cTn id="12" presetID="1" presetClass="entr" presetSubtype="0" fill="hold" nodeType="afterEffect">
                                  <p:stCondLst>
                                    <p:cond delay="0"/>
                                  </p:stCondLst>
                                  <p:childTnLst>
                                    <p:set>
                                      <p:cBhvr>
                                        <p:cTn id="13" dur="1" fill="hold">
                                          <p:stCondLst>
                                            <p:cond delay="0"/>
                                          </p:stCondLst>
                                        </p:cTn>
                                        <p:tgtEl>
                                          <p:spTgt spid="282629">
                                            <p:txEl>
                                              <p:pRg st="1" end="1"/>
                                            </p:txEl>
                                          </p:spTgt>
                                        </p:tgtEl>
                                        <p:attrNameLst>
                                          <p:attrName>style.visibility</p:attrName>
                                        </p:attrNameLst>
                                      </p:cBhvr>
                                      <p:to>
                                        <p:strVal val="visible"/>
                                      </p:to>
                                    </p:set>
                                  </p:childTnLst>
                                </p:cTn>
                              </p:par>
                              <p:par>
                                <p:cTn id="14" presetID="1" presetClass="entr" presetSubtype="0" fill="hold" nodeType="withEffect">
                                  <p:stCondLst>
                                    <p:cond delay="0"/>
                                  </p:stCondLst>
                                  <p:childTnLst>
                                    <p:set>
                                      <p:cBhvr>
                                        <p:cTn id="15" dur="1" fill="hold">
                                          <p:stCondLst>
                                            <p:cond delay="0"/>
                                          </p:stCondLst>
                                        </p:cTn>
                                        <p:tgtEl>
                                          <p:spTgt spid="282629">
                                            <p:txEl>
                                              <p:pRg st="2" end="2"/>
                                            </p:txEl>
                                          </p:spTgt>
                                        </p:tgtEl>
                                        <p:attrNameLst>
                                          <p:attrName>style.visibility</p:attrName>
                                        </p:attrNameLst>
                                      </p:cBhvr>
                                      <p:to>
                                        <p:strVal val="visible"/>
                                      </p:to>
                                    </p:set>
                                  </p:childTnLst>
                                </p:cTn>
                              </p:par>
                              <p:par>
                                <p:cTn id="16" presetID="1" presetClass="entr" presetSubtype="0" fill="hold" nodeType="withEffect">
                                  <p:stCondLst>
                                    <p:cond delay="0"/>
                                  </p:stCondLst>
                                  <p:childTnLst>
                                    <p:set>
                                      <p:cBhvr>
                                        <p:cTn id="17" dur="1" fill="hold">
                                          <p:stCondLst>
                                            <p:cond delay="0"/>
                                          </p:stCondLst>
                                        </p:cTn>
                                        <p:tgtEl>
                                          <p:spTgt spid="282629">
                                            <p:txEl>
                                              <p:pRg st="3" end="3"/>
                                            </p:txEl>
                                          </p:spTgt>
                                        </p:tgtEl>
                                        <p:attrNameLst>
                                          <p:attrName>style.visibility</p:attrName>
                                        </p:attrNameLst>
                                      </p:cBhvr>
                                      <p:to>
                                        <p:strVal val="visible"/>
                                      </p:to>
                                    </p:set>
                                  </p:childTnLst>
                                </p:cTn>
                              </p:par>
                              <p:par>
                                <p:cTn id="18" presetID="1" presetClass="entr" presetSubtype="0" fill="hold" nodeType="withEffect">
                                  <p:stCondLst>
                                    <p:cond delay="0"/>
                                  </p:stCondLst>
                                  <p:childTnLst>
                                    <p:set>
                                      <p:cBhvr>
                                        <p:cTn id="19" dur="1" fill="hold">
                                          <p:stCondLst>
                                            <p:cond delay="0"/>
                                          </p:stCondLst>
                                        </p:cTn>
                                        <p:tgtEl>
                                          <p:spTgt spid="282629">
                                            <p:txEl>
                                              <p:pRg st="4" end="4"/>
                                            </p:txEl>
                                          </p:spTgt>
                                        </p:tgtEl>
                                        <p:attrNameLst>
                                          <p:attrName>style.visibility</p:attrName>
                                        </p:attrNameLst>
                                      </p:cBhvr>
                                      <p:to>
                                        <p:strVal val="visible"/>
                                      </p:to>
                                    </p:set>
                                  </p:childTnLst>
                                </p:cTn>
                              </p:par>
                              <p:par>
                                <p:cTn id="20" presetID="1" presetClass="entr" presetSubtype="0" fill="hold" nodeType="withEffect">
                                  <p:stCondLst>
                                    <p:cond delay="0"/>
                                  </p:stCondLst>
                                  <p:childTnLst>
                                    <p:set>
                                      <p:cBhvr>
                                        <p:cTn id="21" dur="1" fill="hold">
                                          <p:stCondLst>
                                            <p:cond delay="0"/>
                                          </p:stCondLst>
                                        </p:cTn>
                                        <p:tgtEl>
                                          <p:spTgt spid="282629">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2626" grpId="0" build="p"/>
    </p:bldLst>
  </p:timing>
</p:sld>
</file>

<file path=ppt/slides/slide4.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4818" name="Date Placeholder 3"/>
          <p:cNvSpPr>
            <a:spLocks noGrp="1"/>
          </p:cNvSpPr>
          <p:nvPr>
            <p:ph type="dt" sz="quarter" idx="4294967295"/>
          </p:nvPr>
        </p:nvSpPr>
        <p:spPr>
          <a:noFill/>
        </p:spPr>
        <p:txBody>
          <a:bodyPr/>
          <a:lstStyle/>
          <a:p>
            <a:endParaRPr lang="en-US"/>
          </a:p>
        </p:txBody>
      </p:sp>
      <p:sp>
        <p:nvSpPr>
          <p:cNvPr id="34819" name="Slide Number Placeholder 4"/>
          <p:cNvSpPr>
            <a:spLocks noGrp="1"/>
          </p:cNvSpPr>
          <p:nvPr>
            <p:ph type="sldNum" sz="quarter" idx="10"/>
          </p:nvPr>
        </p:nvSpPr>
        <p:spPr>
          <a:noFill/>
        </p:spPr>
        <p:txBody>
          <a:bodyPr/>
          <a:lstStyle/>
          <a:p>
            <a:fld id="{DC5D2D5D-0F19-4440-A3FE-FDC54FB76E34}" type="slidenum">
              <a:rPr lang="en-US" smtClean="0"/>
              <a:pPr/>
              <a:t>4</a:t>
            </a:fld>
            <a:endParaRPr lang="en-US"/>
          </a:p>
        </p:txBody>
      </p:sp>
      <p:sp>
        <p:nvSpPr>
          <p:cNvPr id="284674" name="Rectangle 2"/>
          <p:cNvSpPr>
            <a:spLocks noGrp="1" noChangeArrowheads="1"/>
          </p:cNvSpPr>
          <p:nvPr>
            <p:ph type="body" idx="1"/>
          </p:nvPr>
        </p:nvSpPr>
        <p:spPr>
          <a:xfrm>
            <a:off x="533400" y="1600200"/>
            <a:ext cx="8229600" cy="914400"/>
          </a:xfrm>
        </p:spPr>
        <p:txBody>
          <a:bodyPr/>
          <a:lstStyle/>
          <a:p>
            <a:pPr eaLnBrk="1" hangingPunct="1">
              <a:defRPr/>
            </a:pPr>
            <a:r>
              <a:rPr lang="en-US">
                <a:effectLst/>
                <a:latin typeface="Lucida Sans" pitchFamily="34" charset="0"/>
                <a:cs typeface="Vrinda" pitchFamily="2" charset="0"/>
              </a:rPr>
              <a:t>Planning</a:t>
            </a:r>
            <a:r>
              <a:rPr lang="en-US">
                <a:latin typeface="Lucida Sans" pitchFamily="34" charset="0"/>
                <a:cs typeface="Vrinda" pitchFamily="2" charset="0"/>
              </a:rPr>
              <a:t> </a:t>
            </a:r>
          </a:p>
          <a:p>
            <a:pPr eaLnBrk="1" hangingPunct="1">
              <a:defRPr/>
            </a:pPr>
            <a:endParaRPr lang="en-US">
              <a:effectLst/>
              <a:latin typeface="Vrinda" pitchFamily="2" charset="0"/>
            </a:endParaRPr>
          </a:p>
        </p:txBody>
      </p:sp>
      <p:sp>
        <p:nvSpPr>
          <p:cNvPr id="284675" name="Rectangle 3"/>
          <p:cNvSpPr>
            <a:spLocks noGrp="1" noRot="1" noChangeArrowheads="1"/>
          </p:cNvSpPr>
          <p:nvPr>
            <p:ph type="title"/>
          </p:nvPr>
        </p:nvSpPr>
        <p:spPr/>
        <p:txBody>
          <a:bodyPr/>
          <a:lstStyle/>
          <a:p>
            <a:pPr eaLnBrk="1" hangingPunct="1">
              <a:defRPr/>
            </a:pPr>
            <a:r>
              <a:rPr lang="en-US" sz="2400" dirty="0">
                <a:solidFill>
                  <a:schemeClr val="tx1"/>
                </a:solidFill>
                <a:latin typeface="Arial" charset="0"/>
                <a:ea typeface="Arial Unicode MS" pitchFamily="34" charset="-128"/>
                <a:cs typeface="Arial Unicode MS" pitchFamily="34" charset="-128"/>
              </a:rPr>
              <a:t>SUSTAINABILITY ISSUES IN BUILDING ACTIVITY</a:t>
            </a:r>
            <a:r>
              <a:rPr lang="en-US" sz="2400" b="0" dirty="0">
                <a:solidFill>
                  <a:schemeClr val="tx1"/>
                </a:solidFill>
                <a:latin typeface="Arial" charset="0"/>
                <a:ea typeface="Arial Unicode MS" pitchFamily="34" charset="-128"/>
                <a:cs typeface="Arial Unicode MS" pitchFamily="34" charset="-128"/>
              </a:rPr>
              <a:t> </a:t>
            </a:r>
            <a:br>
              <a:rPr lang="en-US" sz="2400" b="0" dirty="0">
                <a:solidFill>
                  <a:schemeClr val="tx1"/>
                </a:solidFill>
                <a:latin typeface="Arial" charset="0"/>
                <a:ea typeface="Arial Unicode MS" pitchFamily="34" charset="-128"/>
                <a:cs typeface="Arial Unicode MS" pitchFamily="34" charset="-128"/>
              </a:rPr>
            </a:br>
            <a:r>
              <a:rPr lang="en-US" sz="2400" b="0" dirty="0">
                <a:solidFill>
                  <a:schemeClr val="tx1"/>
                </a:solidFill>
                <a:latin typeface="Arial" charset="0"/>
                <a:ea typeface="Arial Unicode MS" pitchFamily="34" charset="-128"/>
                <a:cs typeface="Arial Unicode MS" pitchFamily="34" charset="-128"/>
              </a:rPr>
              <a:t>                                                                             (</a:t>
            </a:r>
            <a:r>
              <a:rPr lang="en-US" sz="2400" b="0" dirty="0" err="1">
                <a:solidFill>
                  <a:schemeClr val="tx1"/>
                </a:solidFill>
                <a:latin typeface="Arial" charset="0"/>
                <a:ea typeface="Arial Unicode MS" pitchFamily="34" charset="-128"/>
                <a:cs typeface="Arial Unicode MS" pitchFamily="34" charset="-128"/>
              </a:rPr>
              <a:t>Contd</a:t>
            </a:r>
            <a:r>
              <a:rPr lang="en-US" sz="2400" b="0" dirty="0">
                <a:solidFill>
                  <a:schemeClr val="tx1"/>
                </a:solidFill>
                <a:latin typeface="Arial" charset="0"/>
                <a:ea typeface="Arial Unicode MS" pitchFamily="34" charset="-128"/>
                <a:cs typeface="Arial Unicode MS" pitchFamily="34" charset="-128"/>
              </a:rPr>
              <a:t>…)</a:t>
            </a:r>
          </a:p>
        </p:txBody>
      </p:sp>
      <p:pic>
        <p:nvPicPr>
          <p:cNvPr id="34822" name="Picture 4"/>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284677" name="Text Box 5"/>
          <p:cNvSpPr txBox="1">
            <a:spLocks noChangeArrowheads="1"/>
          </p:cNvSpPr>
          <p:nvPr/>
        </p:nvSpPr>
        <p:spPr bwMode="auto">
          <a:xfrm>
            <a:off x="685800" y="2438400"/>
            <a:ext cx="8001000" cy="3785652"/>
          </a:xfrm>
          <a:prstGeom prst="rect">
            <a:avLst/>
          </a:prstGeom>
          <a:noFill/>
          <a:ln w="9525">
            <a:noFill/>
            <a:miter lim="800000"/>
            <a:headEnd/>
            <a:tailEnd/>
          </a:ln>
        </p:spPr>
        <p:txBody>
          <a:bodyPr>
            <a:spAutoFit/>
          </a:bodyPr>
          <a:lstStyle/>
          <a:p>
            <a:pPr>
              <a:spcBef>
                <a:spcPct val="50000"/>
              </a:spcBef>
              <a:buFont typeface="Wingdings" pitchFamily="2" charset="2"/>
              <a:buChar char="ü"/>
            </a:pPr>
            <a:r>
              <a:rPr lang="en-US" sz="2400" dirty="0"/>
              <a:t>   Orientation</a:t>
            </a:r>
          </a:p>
          <a:p>
            <a:pPr>
              <a:spcBef>
                <a:spcPct val="50000"/>
              </a:spcBef>
              <a:buFont typeface="Wingdings" pitchFamily="2" charset="2"/>
              <a:buChar char="ü"/>
            </a:pPr>
            <a:r>
              <a:rPr lang="en-US" sz="2400" dirty="0"/>
              <a:t>   Natural lighting and ventilation </a:t>
            </a:r>
            <a:r>
              <a:rPr lang="en-US" sz="2400" b="1" dirty="0">
                <a:solidFill>
                  <a:srgbClr val="FFFF00"/>
                </a:solidFill>
              </a:rPr>
              <a:t>(SP 41)</a:t>
            </a:r>
          </a:p>
          <a:p>
            <a:pPr>
              <a:spcBef>
                <a:spcPct val="50000"/>
              </a:spcBef>
              <a:buFont typeface="Wingdings" pitchFamily="2" charset="2"/>
              <a:buChar char="ü"/>
            </a:pPr>
            <a:r>
              <a:rPr lang="en-US" sz="2400" dirty="0"/>
              <a:t>   Use of shading devices and vegetation cover</a:t>
            </a:r>
          </a:p>
          <a:p>
            <a:pPr>
              <a:spcBef>
                <a:spcPct val="50000"/>
              </a:spcBef>
              <a:buFont typeface="Wingdings" pitchFamily="2" charset="2"/>
              <a:buChar char="ü"/>
            </a:pPr>
            <a:r>
              <a:rPr lang="en-US" sz="2400" dirty="0"/>
              <a:t>   Efficient supplementary lighting and ventilation</a:t>
            </a:r>
          </a:p>
          <a:p>
            <a:pPr>
              <a:spcBef>
                <a:spcPct val="50000"/>
              </a:spcBef>
              <a:buFont typeface="Wingdings" pitchFamily="2" charset="2"/>
              <a:buChar char="ü"/>
            </a:pPr>
            <a:r>
              <a:rPr lang="en-US" sz="2400" dirty="0"/>
              <a:t>   Open spaces in and around building</a:t>
            </a:r>
          </a:p>
          <a:p>
            <a:pPr>
              <a:spcBef>
                <a:spcPct val="50000"/>
              </a:spcBef>
              <a:buFont typeface="Wingdings" pitchFamily="2" charset="2"/>
              <a:buChar char="ü"/>
            </a:pPr>
            <a:r>
              <a:rPr lang="en-US" sz="2400" dirty="0"/>
              <a:t>   Thermal insulation</a:t>
            </a:r>
          </a:p>
          <a:p>
            <a:pPr>
              <a:spcBef>
                <a:spcPct val="50000"/>
              </a:spcBef>
              <a:buFont typeface="Wingdings" pitchFamily="2" charset="2"/>
              <a:buChar char="ü"/>
            </a:pPr>
            <a:r>
              <a:rPr lang="en-US" sz="2400" dirty="0"/>
              <a:t>   External Development</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afterEffect">
                                  <p:stCondLst>
                                    <p:cond delay="0"/>
                                  </p:stCondLst>
                                  <p:childTnLst>
                                    <p:set>
                                      <p:cBhvr>
                                        <p:cTn id="6" dur="1" fill="hold">
                                          <p:stCondLst>
                                            <p:cond delay="0"/>
                                          </p:stCondLst>
                                        </p:cTn>
                                        <p:tgtEl>
                                          <p:spTgt spid="284674">
                                            <p:txEl>
                                              <p:pRg st="0" end="0"/>
                                            </p:txEl>
                                          </p:spTgt>
                                        </p:tgtEl>
                                        <p:attrNameLst>
                                          <p:attrName>style.visibility</p:attrName>
                                        </p:attrNameLst>
                                      </p:cBhvr>
                                      <p:to>
                                        <p:strVal val="visible"/>
                                      </p:to>
                                    </p:set>
                                    <p:animEffect transition="in" filter="slide(fromBottom)">
                                      <p:cBhvr>
                                        <p:cTn id="7" dur="500">
                                          <p:stCondLst>
                                            <p:cond delay="0"/>
                                          </p:stCondLst>
                                        </p:cTn>
                                        <p:tgtEl>
                                          <p:spTgt spid="284674">
                                            <p:txEl>
                                              <p:pRg st="0" end="0"/>
                                            </p:txEl>
                                          </p:spTgt>
                                        </p:tgtEl>
                                      </p:cBhvr>
                                    </p:animEffect>
                                  </p:childTnLst>
                                </p:cTn>
                              </p:par>
                            </p:childTnLst>
                          </p:cTn>
                        </p:par>
                        <p:par>
                          <p:cTn id="8" fill="hold">
                            <p:stCondLst>
                              <p:cond delay="500"/>
                            </p:stCondLst>
                            <p:childTnLst>
                              <p:par>
                                <p:cTn id="9" presetID="1" presetClass="entr" presetSubtype="0" fill="hold" nodeType="afterEffect">
                                  <p:stCondLst>
                                    <p:cond delay="0"/>
                                  </p:stCondLst>
                                  <p:childTnLst>
                                    <p:set>
                                      <p:cBhvr>
                                        <p:cTn id="10" dur="1" fill="hold">
                                          <p:stCondLst>
                                            <p:cond delay="0"/>
                                          </p:stCondLst>
                                        </p:cTn>
                                        <p:tgtEl>
                                          <p:spTgt spid="284677">
                                            <p:txEl>
                                              <p:pRg st="0" end="0"/>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284677">
                                            <p:txEl>
                                              <p:pRg st="1" end="1"/>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84677">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84677">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84677">
                                            <p:txEl>
                                              <p:pRg st="4" end="4"/>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84677">
                                            <p:txEl>
                                              <p:pRg st="5" end="5"/>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284677">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4674" grpId="0" build="p"/>
    </p:bldLst>
  </p:timing>
</p:sld>
</file>

<file path=ppt/slides/slide5.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5842" name="Date Placeholder 3"/>
          <p:cNvSpPr>
            <a:spLocks noGrp="1"/>
          </p:cNvSpPr>
          <p:nvPr>
            <p:ph type="dt" sz="quarter" idx="4294967295"/>
          </p:nvPr>
        </p:nvSpPr>
        <p:spPr>
          <a:noFill/>
        </p:spPr>
        <p:txBody>
          <a:bodyPr/>
          <a:lstStyle/>
          <a:p>
            <a:endParaRPr lang="en-US"/>
          </a:p>
        </p:txBody>
      </p:sp>
      <p:sp>
        <p:nvSpPr>
          <p:cNvPr id="35843" name="Slide Number Placeholder 4"/>
          <p:cNvSpPr>
            <a:spLocks noGrp="1"/>
          </p:cNvSpPr>
          <p:nvPr>
            <p:ph type="sldNum" sz="quarter" idx="10"/>
          </p:nvPr>
        </p:nvSpPr>
        <p:spPr>
          <a:noFill/>
        </p:spPr>
        <p:txBody>
          <a:bodyPr/>
          <a:lstStyle/>
          <a:p>
            <a:fld id="{58DBD37A-2C5E-4B82-B03B-ED1A3FA85F85}" type="slidenum">
              <a:rPr lang="en-US" smtClean="0"/>
              <a:pPr/>
              <a:t>5</a:t>
            </a:fld>
            <a:endParaRPr lang="en-US"/>
          </a:p>
        </p:txBody>
      </p:sp>
      <p:sp>
        <p:nvSpPr>
          <p:cNvPr id="286722" name="Rectangle 2"/>
          <p:cNvSpPr>
            <a:spLocks noGrp="1" noChangeArrowheads="1"/>
          </p:cNvSpPr>
          <p:nvPr>
            <p:ph type="body" idx="1"/>
          </p:nvPr>
        </p:nvSpPr>
        <p:spPr>
          <a:xfrm>
            <a:off x="457200" y="990600"/>
            <a:ext cx="8229600" cy="914400"/>
          </a:xfrm>
        </p:spPr>
        <p:txBody>
          <a:bodyPr/>
          <a:lstStyle/>
          <a:p>
            <a:pPr eaLnBrk="1" hangingPunct="1">
              <a:defRPr/>
            </a:pPr>
            <a:r>
              <a:rPr lang="en-US" dirty="0">
                <a:latin typeface="Lucida Sans" pitchFamily="34" charset="0"/>
                <a:cs typeface="Vrinda" pitchFamily="2" charset="0"/>
              </a:rPr>
              <a:t>Selection of Building Materials </a:t>
            </a:r>
          </a:p>
          <a:p>
            <a:pPr eaLnBrk="1" hangingPunct="1">
              <a:defRPr/>
            </a:pPr>
            <a:endParaRPr lang="en-US" dirty="0">
              <a:effectLst/>
              <a:latin typeface="Vrinda" pitchFamily="2" charset="0"/>
            </a:endParaRPr>
          </a:p>
        </p:txBody>
      </p:sp>
      <p:sp>
        <p:nvSpPr>
          <p:cNvPr id="286723" name="Rectangle 3"/>
          <p:cNvSpPr>
            <a:spLocks noGrp="1" noRot="1" noChangeArrowheads="1"/>
          </p:cNvSpPr>
          <p:nvPr>
            <p:ph type="title"/>
          </p:nvPr>
        </p:nvSpPr>
        <p:spPr>
          <a:xfrm>
            <a:off x="533400" y="0"/>
            <a:ext cx="8229600" cy="1143000"/>
          </a:xfrm>
        </p:spPr>
        <p:txBody>
          <a:bodyPr/>
          <a:lstStyle/>
          <a:p>
            <a:pPr eaLnBrk="1" hangingPunct="1">
              <a:defRPr/>
            </a:pPr>
            <a:r>
              <a:rPr lang="en-US" sz="2400" dirty="0">
                <a:solidFill>
                  <a:schemeClr val="tx1"/>
                </a:solidFill>
                <a:latin typeface="Arial" charset="0"/>
                <a:ea typeface="Arial Unicode MS" pitchFamily="34" charset="-128"/>
                <a:cs typeface="Arial Unicode MS" pitchFamily="34" charset="-128"/>
              </a:rPr>
              <a:t>SUSTAINABILITY ISSUES IN BUILDING ACTIVITY</a:t>
            </a:r>
            <a:r>
              <a:rPr lang="en-US" sz="2400" b="0" dirty="0">
                <a:solidFill>
                  <a:schemeClr val="tx1"/>
                </a:solidFill>
                <a:latin typeface="Arial" charset="0"/>
                <a:ea typeface="Arial Unicode MS" pitchFamily="34" charset="-128"/>
                <a:cs typeface="Arial Unicode MS" pitchFamily="34" charset="-128"/>
              </a:rPr>
              <a:t> </a:t>
            </a:r>
            <a:br>
              <a:rPr lang="en-US" sz="2400" b="0" dirty="0">
                <a:solidFill>
                  <a:schemeClr val="tx1"/>
                </a:solidFill>
                <a:latin typeface="Arial" charset="0"/>
                <a:ea typeface="Arial Unicode MS" pitchFamily="34" charset="-128"/>
                <a:cs typeface="Arial Unicode MS" pitchFamily="34" charset="-128"/>
              </a:rPr>
            </a:br>
            <a:r>
              <a:rPr lang="en-US" sz="2400" b="0" dirty="0">
                <a:solidFill>
                  <a:schemeClr val="tx1"/>
                </a:solidFill>
                <a:latin typeface="Arial" charset="0"/>
                <a:ea typeface="Arial Unicode MS" pitchFamily="34" charset="-128"/>
                <a:cs typeface="Arial Unicode MS" pitchFamily="34" charset="-128"/>
              </a:rPr>
              <a:t>                                                                             (</a:t>
            </a:r>
            <a:r>
              <a:rPr lang="en-US" sz="2400" b="0" dirty="0" err="1">
                <a:solidFill>
                  <a:schemeClr val="tx1"/>
                </a:solidFill>
                <a:latin typeface="Arial" charset="0"/>
                <a:ea typeface="Arial Unicode MS" pitchFamily="34" charset="-128"/>
                <a:cs typeface="Arial Unicode MS" pitchFamily="34" charset="-128"/>
              </a:rPr>
              <a:t>Contd</a:t>
            </a:r>
            <a:r>
              <a:rPr lang="en-US" sz="2400" b="0" dirty="0">
                <a:solidFill>
                  <a:schemeClr val="tx1"/>
                </a:solidFill>
                <a:latin typeface="Arial" charset="0"/>
                <a:ea typeface="Arial Unicode MS" pitchFamily="34" charset="-128"/>
                <a:cs typeface="Arial Unicode MS" pitchFamily="34" charset="-128"/>
              </a:rPr>
              <a:t>…)</a:t>
            </a:r>
          </a:p>
        </p:txBody>
      </p:sp>
      <p:pic>
        <p:nvPicPr>
          <p:cNvPr id="35846" name="Picture 4"/>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286725" name="Text Box 5"/>
          <p:cNvSpPr txBox="1">
            <a:spLocks noChangeArrowheads="1"/>
          </p:cNvSpPr>
          <p:nvPr/>
        </p:nvSpPr>
        <p:spPr bwMode="auto">
          <a:xfrm>
            <a:off x="533400" y="1379577"/>
            <a:ext cx="8382000" cy="5478423"/>
          </a:xfrm>
          <a:prstGeom prst="rect">
            <a:avLst/>
          </a:prstGeom>
          <a:noFill/>
          <a:ln w="9525">
            <a:noFill/>
            <a:miter lim="800000"/>
            <a:headEnd/>
            <a:tailEnd/>
          </a:ln>
        </p:spPr>
        <p:txBody>
          <a:bodyPr>
            <a:spAutoFit/>
          </a:bodyPr>
          <a:lstStyle/>
          <a:p>
            <a:pPr>
              <a:spcBef>
                <a:spcPct val="50000"/>
              </a:spcBef>
              <a:buFont typeface="Wingdings" pitchFamily="2" charset="2"/>
              <a:buChar char="ü"/>
            </a:pPr>
            <a:r>
              <a:rPr lang="en-US" sz="2000" dirty="0"/>
              <a:t>   Impact during production, haulage, construction and   </a:t>
            </a:r>
          </a:p>
          <a:p>
            <a:pPr>
              <a:spcBef>
                <a:spcPct val="50000"/>
              </a:spcBef>
              <a:buFont typeface="Wingdings" pitchFamily="2" charset="2"/>
              <a:buNone/>
            </a:pPr>
            <a:r>
              <a:rPr lang="en-US" sz="2000" dirty="0"/>
              <a:t>      deconstruction</a:t>
            </a:r>
          </a:p>
          <a:p>
            <a:pPr>
              <a:spcBef>
                <a:spcPct val="50000"/>
              </a:spcBef>
              <a:buFont typeface="Wingdings" pitchFamily="2" charset="2"/>
              <a:buChar char="ü"/>
            </a:pPr>
            <a:r>
              <a:rPr lang="en-US" sz="2000" dirty="0"/>
              <a:t>   Industrial and agricultural waste based materials</a:t>
            </a:r>
          </a:p>
          <a:p>
            <a:pPr>
              <a:spcBef>
                <a:spcPct val="50000"/>
              </a:spcBef>
              <a:buFont typeface="Wingdings" pitchFamily="2" charset="2"/>
              <a:buNone/>
            </a:pPr>
            <a:r>
              <a:rPr lang="en-US" sz="2000" dirty="0"/>
              <a:t>       - Fly Ash </a:t>
            </a:r>
            <a:r>
              <a:rPr lang="en-US" sz="2000" b="1" dirty="0">
                <a:solidFill>
                  <a:srgbClr val="FFFF00"/>
                </a:solidFill>
              </a:rPr>
              <a:t>(IS 3812) </a:t>
            </a:r>
            <a:r>
              <a:rPr lang="en-US" sz="2000" dirty="0"/>
              <a:t>&amp; fly ash based materials, Slag </a:t>
            </a:r>
            <a:r>
              <a:rPr lang="en-US" sz="2000" b="1" dirty="0">
                <a:solidFill>
                  <a:srgbClr val="FFFF00"/>
                </a:solidFill>
              </a:rPr>
              <a:t>(IS 12089)</a:t>
            </a:r>
            <a:r>
              <a:rPr lang="en-US" sz="2000" dirty="0"/>
              <a:t>, </a:t>
            </a:r>
          </a:p>
          <a:p>
            <a:pPr>
              <a:spcBef>
                <a:spcPct val="50000"/>
              </a:spcBef>
              <a:buFont typeface="Wingdings" pitchFamily="2" charset="2"/>
              <a:buNone/>
            </a:pPr>
            <a:r>
              <a:rPr lang="en-US" sz="2000" dirty="0"/>
              <a:t>         GGBS </a:t>
            </a:r>
            <a:r>
              <a:rPr lang="en-US" sz="2000" b="1" dirty="0">
                <a:solidFill>
                  <a:srgbClr val="FFFF00"/>
                </a:solidFill>
              </a:rPr>
              <a:t>(IS 16714)</a:t>
            </a:r>
            <a:r>
              <a:rPr lang="en-US" sz="2000" dirty="0"/>
              <a:t>, Ultrafine GGBS </a:t>
            </a:r>
            <a:r>
              <a:rPr lang="en-US" sz="2000" b="1" dirty="0">
                <a:solidFill>
                  <a:srgbClr val="FFFF00"/>
                </a:solidFill>
              </a:rPr>
              <a:t>(IS 16715),</a:t>
            </a:r>
            <a:r>
              <a:rPr lang="en-US" sz="2000" dirty="0"/>
              <a:t>  </a:t>
            </a:r>
          </a:p>
          <a:p>
            <a:pPr>
              <a:spcBef>
                <a:spcPct val="50000"/>
              </a:spcBef>
            </a:pPr>
            <a:r>
              <a:rPr lang="en-US" sz="2000" dirty="0"/>
              <a:t>         Sintered Aggregates </a:t>
            </a:r>
            <a:r>
              <a:rPr lang="en-US" sz="2000" b="1" dirty="0">
                <a:solidFill>
                  <a:srgbClr val="FFFF00"/>
                </a:solidFill>
              </a:rPr>
              <a:t>(IS 9142)</a:t>
            </a:r>
            <a:r>
              <a:rPr lang="en-US" sz="2000" dirty="0"/>
              <a:t>, </a:t>
            </a:r>
          </a:p>
          <a:p>
            <a:pPr>
              <a:spcBef>
                <a:spcPct val="50000"/>
              </a:spcBef>
              <a:buFont typeface="Wingdings" pitchFamily="2" charset="2"/>
              <a:buChar char="ü"/>
            </a:pPr>
            <a:r>
              <a:rPr lang="en-US" sz="2000" dirty="0"/>
              <a:t>   </a:t>
            </a:r>
            <a:r>
              <a:rPr lang="en-US" sz="2000" dirty="0" err="1"/>
              <a:t>Lignocellulosic</a:t>
            </a:r>
            <a:r>
              <a:rPr lang="en-US" sz="2000" dirty="0"/>
              <a:t> Panel Products</a:t>
            </a:r>
          </a:p>
          <a:p>
            <a:pPr>
              <a:spcBef>
                <a:spcPct val="50000"/>
              </a:spcBef>
              <a:buFont typeface="Wingdings" pitchFamily="2" charset="2"/>
              <a:buChar char="ü"/>
            </a:pPr>
            <a:r>
              <a:rPr lang="en-US" sz="2000" dirty="0"/>
              <a:t>   Plantation timber</a:t>
            </a:r>
          </a:p>
          <a:p>
            <a:pPr>
              <a:spcBef>
                <a:spcPct val="50000"/>
              </a:spcBef>
              <a:buFont typeface="Wingdings" pitchFamily="2" charset="2"/>
              <a:buChar char="ü"/>
            </a:pPr>
            <a:r>
              <a:rPr lang="en-US" sz="2000" dirty="0"/>
              <a:t>   Bamboo </a:t>
            </a:r>
            <a:r>
              <a:rPr lang="en-US" sz="2000" b="1" dirty="0">
                <a:solidFill>
                  <a:srgbClr val="FFFF00"/>
                </a:solidFill>
              </a:rPr>
              <a:t>(IS 15912)</a:t>
            </a:r>
          </a:p>
          <a:p>
            <a:pPr>
              <a:spcBef>
                <a:spcPct val="50000"/>
              </a:spcBef>
              <a:buFont typeface="Wingdings" pitchFamily="2" charset="2"/>
              <a:buChar char="ü"/>
            </a:pPr>
            <a:r>
              <a:rPr lang="en-US" sz="2000" dirty="0"/>
              <a:t>   Renewable natural materials of low gestation period</a:t>
            </a:r>
          </a:p>
          <a:p>
            <a:pPr>
              <a:spcBef>
                <a:spcPct val="50000"/>
              </a:spcBef>
              <a:buFont typeface="Wingdings" pitchFamily="2" charset="2"/>
              <a:buChar char="ü"/>
            </a:pPr>
            <a:r>
              <a:rPr lang="en-US" sz="2000" dirty="0"/>
              <a:t>   Efficient manufacturing technologies</a:t>
            </a:r>
          </a:p>
          <a:p>
            <a:pPr>
              <a:spcBef>
                <a:spcPct val="50000"/>
              </a:spcBef>
              <a:buFont typeface="Wingdings" pitchFamily="2" charset="2"/>
              <a:buChar char="ü"/>
            </a:pPr>
            <a:r>
              <a:rPr lang="en-US" sz="2000" dirty="0"/>
              <a:t>    Aggregates from other than natural sources </a:t>
            </a:r>
            <a:r>
              <a:rPr lang="en-US" sz="2000" b="1" dirty="0">
                <a:solidFill>
                  <a:srgbClr val="FFFF00"/>
                </a:solidFill>
              </a:rPr>
              <a:t>(IS 383)</a:t>
            </a:r>
            <a:endParaRPr lang="en-US" sz="2000" dirty="0"/>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afterEffect">
                                  <p:stCondLst>
                                    <p:cond delay="0"/>
                                  </p:stCondLst>
                                  <p:childTnLst>
                                    <p:set>
                                      <p:cBhvr>
                                        <p:cTn id="6" dur="1" fill="hold">
                                          <p:stCondLst>
                                            <p:cond delay="0"/>
                                          </p:stCondLst>
                                        </p:cTn>
                                        <p:tgtEl>
                                          <p:spTgt spid="286722">
                                            <p:txEl>
                                              <p:pRg st="0" end="0"/>
                                            </p:txEl>
                                          </p:spTgt>
                                        </p:tgtEl>
                                        <p:attrNameLst>
                                          <p:attrName>style.visibility</p:attrName>
                                        </p:attrNameLst>
                                      </p:cBhvr>
                                      <p:to>
                                        <p:strVal val="visible"/>
                                      </p:to>
                                    </p:set>
                                    <p:animEffect transition="in" filter="slide(fromBottom)">
                                      <p:cBhvr>
                                        <p:cTn id="7" dur="500">
                                          <p:stCondLst>
                                            <p:cond delay="0"/>
                                          </p:stCondLst>
                                        </p:cTn>
                                        <p:tgtEl>
                                          <p:spTgt spid="286722">
                                            <p:txEl>
                                              <p:pRg st="0" end="0"/>
                                            </p:txEl>
                                          </p:spTgt>
                                        </p:tgtEl>
                                      </p:cBhvr>
                                    </p:animEffect>
                                  </p:childTnLst>
                                </p:cTn>
                              </p:par>
                            </p:childTnLst>
                          </p:cTn>
                        </p:par>
                        <p:par>
                          <p:cTn id="8" fill="hold">
                            <p:stCondLst>
                              <p:cond delay="500"/>
                            </p:stCondLst>
                            <p:childTnLst>
                              <p:par>
                                <p:cTn id="9" presetID="1" presetClass="entr" presetSubtype="0" fill="hold" nodeType="afterEffect">
                                  <p:stCondLst>
                                    <p:cond delay="0"/>
                                  </p:stCondLst>
                                  <p:childTnLst>
                                    <p:set>
                                      <p:cBhvr>
                                        <p:cTn id="10" dur="1" fill="hold">
                                          <p:stCondLst>
                                            <p:cond delay="0"/>
                                          </p:stCondLst>
                                        </p:cTn>
                                        <p:tgtEl>
                                          <p:spTgt spid="286725">
                                            <p:txEl>
                                              <p:pRg st="0" end="0"/>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286725">
                                            <p:txEl>
                                              <p:pRg st="1" end="1"/>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86725">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86725">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86725">
                                            <p:txEl>
                                              <p:pRg st="4" end="4"/>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86725">
                                            <p:txEl>
                                              <p:pRg st="5" end="5"/>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286725">
                                            <p:txEl>
                                              <p:pRg st="6" end="6"/>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286725">
                                            <p:txEl>
                                              <p:pRg st="7" end="7"/>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286725">
                                            <p:txEl>
                                              <p:pRg st="8" end="8"/>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286725">
                                            <p:txEl>
                                              <p:pRg st="9" end="9"/>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286725">
                                            <p:txEl>
                                              <p:pRg st="10" end="10"/>
                                            </p:txEl>
                                          </p:spTgt>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286725">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6722" grpId="0" build="p"/>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76200"/>
            <a:ext cx="9144000" cy="1143000"/>
          </a:xfrm>
        </p:spPr>
        <p:txBody>
          <a:bodyPr/>
          <a:lstStyle/>
          <a:p>
            <a:pPr>
              <a:defRPr/>
            </a:pPr>
            <a:r>
              <a:rPr lang="en-US" sz="2000" dirty="0">
                <a:solidFill>
                  <a:schemeClr val="tx1"/>
                </a:solidFill>
                <a:latin typeface="Arial" charset="0"/>
                <a:ea typeface="+mn-ea"/>
              </a:rPr>
              <a:t>Provisions on Use of Aggregates from </a:t>
            </a:r>
            <a:br>
              <a:rPr lang="en-US" sz="2000" dirty="0">
                <a:solidFill>
                  <a:schemeClr val="tx1"/>
                </a:solidFill>
                <a:latin typeface="Arial" charset="0"/>
                <a:ea typeface="+mn-ea"/>
              </a:rPr>
            </a:br>
            <a:r>
              <a:rPr lang="en-US" sz="2000" dirty="0">
                <a:solidFill>
                  <a:schemeClr val="tx1"/>
                </a:solidFill>
                <a:latin typeface="Arial" charset="0"/>
                <a:ea typeface="+mn-ea"/>
              </a:rPr>
              <a:t>other than Natural Sources in </a:t>
            </a:r>
            <a:r>
              <a:rPr lang="en-US" sz="2000" dirty="0">
                <a:solidFill>
                  <a:srgbClr val="FFFF00"/>
                </a:solidFill>
                <a:latin typeface="Arial" charset="0"/>
                <a:ea typeface="+mn-ea"/>
              </a:rPr>
              <a:t>IS 383:2016</a:t>
            </a:r>
          </a:p>
        </p:txBody>
      </p:sp>
      <p:sp>
        <p:nvSpPr>
          <p:cNvPr id="30723" name="Date Placeholder 4"/>
          <p:cNvSpPr>
            <a:spLocks noGrp="1"/>
          </p:cNvSpPr>
          <p:nvPr>
            <p:ph type="dt" sz="quarter" idx="10"/>
          </p:nvPr>
        </p:nvSpPr>
        <p:spPr/>
        <p:txBody>
          <a:bodyPr/>
          <a:lstStyle/>
          <a:p>
            <a:pPr>
              <a:defRPr/>
            </a:pPr>
            <a:r>
              <a:rPr lang="en-US" altLang="en-US"/>
              <a:t> </a:t>
            </a:r>
          </a:p>
        </p:txBody>
      </p:sp>
      <p:sp>
        <p:nvSpPr>
          <p:cNvPr id="30724" name="Slide Number Placeholder 5"/>
          <p:cNvSpPr>
            <a:spLocks noGrp="1"/>
          </p:cNvSpPr>
          <p:nvPr>
            <p:ph type="sldNum" sz="quarter" idx="12"/>
          </p:nvPr>
        </p:nvSpPr>
        <p:spPr>
          <a:xfrm rot="5400000">
            <a:off x="6233318" y="3263107"/>
            <a:ext cx="3859213" cy="228600"/>
          </a:xfrm>
        </p:spPr>
        <p:txBody>
          <a:bodyPr rtlCol="0"/>
          <a:lstStyle/>
          <a:p>
            <a:pPr algn="l">
              <a:defRPr/>
            </a:pPr>
            <a:fld id="{F08B5362-9191-4AC8-89BD-D46353CC0FC2}" type="slidenum">
              <a:rPr lang="en-US" altLang="en-US" sz="1100">
                <a:solidFill>
                  <a:schemeClr val="tx1">
                    <a:tint val="75000"/>
                    <a:alpha val="60000"/>
                  </a:schemeClr>
                </a:solidFill>
              </a:rPr>
              <a:pPr algn="l">
                <a:defRPr/>
              </a:pPr>
              <a:t>6</a:t>
            </a:fld>
            <a:endParaRPr lang="en-US" altLang="en-US" sz="1100">
              <a:solidFill>
                <a:schemeClr val="tx1">
                  <a:tint val="75000"/>
                  <a:alpha val="60000"/>
                </a:schemeClr>
              </a:solidFill>
            </a:endParaRPr>
          </a:p>
        </p:txBody>
      </p:sp>
      <p:graphicFrame>
        <p:nvGraphicFramePr>
          <p:cNvPr id="7" name="Table 6"/>
          <p:cNvGraphicFramePr>
            <a:graphicFrameLocks noGrp="1"/>
          </p:cNvGraphicFramePr>
          <p:nvPr/>
        </p:nvGraphicFramePr>
        <p:xfrm>
          <a:off x="228600" y="990600"/>
          <a:ext cx="8686801" cy="5657851"/>
        </p:xfrm>
        <a:graphic>
          <a:graphicData uri="http://schemas.openxmlformats.org/drawingml/2006/table">
            <a:tbl>
              <a:tblPr firstRow="1" bandRow="1">
                <a:tableStyleId>{5C22544A-7EE6-4342-B048-85BDC9FD1C3A}</a:tableStyleId>
              </a:tblPr>
              <a:tblGrid>
                <a:gridCol w="1858975">
                  <a:extLst>
                    <a:ext uri="{9D8B030D-6E8A-4147-A177-3AD203B41FA5}">
                      <a16:colId xmlns:a16="http://schemas.microsoft.com/office/drawing/2014/main" val="20000"/>
                    </a:ext>
                  </a:extLst>
                </a:gridCol>
                <a:gridCol w="2076693">
                  <a:extLst>
                    <a:ext uri="{9D8B030D-6E8A-4147-A177-3AD203B41FA5}">
                      <a16:colId xmlns:a16="http://schemas.microsoft.com/office/drawing/2014/main" val="20001"/>
                    </a:ext>
                  </a:extLst>
                </a:gridCol>
                <a:gridCol w="1328686">
                  <a:extLst>
                    <a:ext uri="{9D8B030D-6E8A-4147-A177-3AD203B41FA5}">
                      <a16:colId xmlns:a16="http://schemas.microsoft.com/office/drawing/2014/main" val="20002"/>
                    </a:ext>
                  </a:extLst>
                </a:gridCol>
                <a:gridCol w="1511351">
                  <a:extLst>
                    <a:ext uri="{9D8B030D-6E8A-4147-A177-3AD203B41FA5}">
                      <a16:colId xmlns:a16="http://schemas.microsoft.com/office/drawing/2014/main" val="20003"/>
                    </a:ext>
                  </a:extLst>
                </a:gridCol>
                <a:gridCol w="1911096">
                  <a:extLst>
                    <a:ext uri="{9D8B030D-6E8A-4147-A177-3AD203B41FA5}">
                      <a16:colId xmlns:a16="http://schemas.microsoft.com/office/drawing/2014/main" val="20004"/>
                    </a:ext>
                  </a:extLst>
                </a:gridCol>
              </a:tblGrid>
              <a:tr h="374540">
                <a:tc>
                  <a:txBody>
                    <a:bodyPr/>
                    <a:lstStyle/>
                    <a:p>
                      <a:pPr marL="0" marR="0" algn="just">
                        <a:spcBef>
                          <a:spcPts val="0"/>
                        </a:spcBef>
                        <a:spcAft>
                          <a:spcPts val="0"/>
                        </a:spcAft>
                        <a:tabLst>
                          <a:tab pos="360045" algn="l"/>
                        </a:tabLst>
                      </a:pPr>
                      <a:r>
                        <a:rPr lang="en-US" sz="1200" dirty="0">
                          <a:latin typeface="Arial"/>
                          <a:ea typeface="Times New Roman"/>
                          <a:cs typeface="Times New Roman"/>
                        </a:rPr>
                        <a:t>Aggregate type</a:t>
                      </a:r>
                    </a:p>
                  </a:txBody>
                  <a:tcPr marL="68580" marR="68580" marT="0" marB="0"/>
                </a:tc>
                <a:tc>
                  <a:txBody>
                    <a:bodyPr/>
                    <a:lstStyle/>
                    <a:p>
                      <a:pPr marL="0" marR="0" algn="just">
                        <a:spcBef>
                          <a:spcPts val="0"/>
                        </a:spcBef>
                        <a:spcAft>
                          <a:spcPts val="0"/>
                        </a:spcAft>
                        <a:tabLst>
                          <a:tab pos="360045" algn="l"/>
                        </a:tabLst>
                      </a:pPr>
                      <a:r>
                        <a:rPr lang="en-US" sz="1200" b="1" dirty="0">
                          <a:latin typeface="Arial"/>
                          <a:ea typeface="Times New Roman"/>
                          <a:cs typeface="Times New Roman"/>
                        </a:rPr>
                        <a:t>Slag / Waste included</a:t>
                      </a:r>
                    </a:p>
                  </a:txBody>
                  <a:tcPr marL="68580" marR="68580" marT="0" marB="0"/>
                </a:tc>
                <a:tc gridSpan="3">
                  <a:txBody>
                    <a:bodyPr/>
                    <a:lstStyle/>
                    <a:p>
                      <a:pPr marL="0" marR="0" algn="ctr">
                        <a:spcBef>
                          <a:spcPts val="0"/>
                        </a:spcBef>
                        <a:spcAft>
                          <a:spcPts val="0"/>
                        </a:spcAft>
                        <a:tabLst>
                          <a:tab pos="360045" algn="l"/>
                        </a:tabLst>
                      </a:pPr>
                      <a:r>
                        <a:rPr lang="en-US" sz="1200" b="1" dirty="0">
                          <a:latin typeface="Arial"/>
                          <a:ea typeface="Times New Roman"/>
                          <a:cs typeface="Times New Roman"/>
                        </a:rPr>
                        <a:t>Maximum utilization </a:t>
                      </a:r>
                    </a:p>
                    <a:p>
                      <a:pPr marL="0" marR="0" algn="ctr">
                        <a:spcBef>
                          <a:spcPts val="0"/>
                        </a:spcBef>
                        <a:spcAft>
                          <a:spcPts val="0"/>
                        </a:spcAft>
                        <a:tabLst>
                          <a:tab pos="360045" algn="l"/>
                        </a:tabLst>
                      </a:pPr>
                      <a:r>
                        <a:rPr lang="en-US" sz="1200" b="1" dirty="0">
                          <a:latin typeface="Arial"/>
                          <a:ea typeface="Times New Roman"/>
                          <a:cs typeface="Times New Roman"/>
                        </a:rPr>
                        <a:t>in</a:t>
                      </a:r>
                      <a:endParaRPr lang="en-US" sz="1200" b="1" dirty="0">
                        <a:latin typeface="Times New Roman"/>
                        <a:ea typeface="Times New Roman"/>
                        <a:cs typeface="Mangal"/>
                      </a:endParaRPr>
                    </a:p>
                  </a:txBody>
                  <a:tcPr marL="68580" marR="68580" marT="0" marB="0"/>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374540">
                <a:tc>
                  <a:txBody>
                    <a:bodyPr/>
                    <a:lstStyle/>
                    <a:p>
                      <a:pPr marL="0" marR="0" algn="just">
                        <a:spcBef>
                          <a:spcPts val="0"/>
                        </a:spcBef>
                        <a:spcAft>
                          <a:spcPts val="0"/>
                        </a:spcAft>
                        <a:tabLst>
                          <a:tab pos="360045" algn="l"/>
                        </a:tabLst>
                      </a:pPr>
                      <a:endParaRPr lang="en-US" sz="1200" dirty="0">
                        <a:latin typeface="Arial"/>
                        <a:ea typeface="Times New Roman"/>
                        <a:cs typeface="Times New Roman"/>
                      </a:endParaRPr>
                    </a:p>
                  </a:txBody>
                  <a:tcPr marL="68580" marR="68580" marT="0" marB="0"/>
                </a:tc>
                <a:tc>
                  <a:txBody>
                    <a:bodyPr/>
                    <a:lstStyle/>
                    <a:p>
                      <a:pPr marL="0" marR="0" algn="just">
                        <a:spcBef>
                          <a:spcPts val="0"/>
                        </a:spcBef>
                        <a:spcAft>
                          <a:spcPts val="0"/>
                        </a:spcAft>
                        <a:tabLst>
                          <a:tab pos="360045" algn="l"/>
                        </a:tabLst>
                      </a:pPr>
                      <a:endParaRPr lang="en-US" sz="1200" b="1">
                        <a:latin typeface="Arial"/>
                        <a:ea typeface="Times New Roman"/>
                        <a:cs typeface="Times New Roman"/>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Plain Concrete</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Reinforced Concrete</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Lean Concrete (less than M15 grade)</a:t>
                      </a:r>
                      <a:endParaRPr lang="en-US" sz="1200" b="1" dirty="0">
                        <a:latin typeface="Times New Roman"/>
                        <a:ea typeface="Times New Roman"/>
                        <a:cs typeface="Mangal"/>
                      </a:endParaRPr>
                    </a:p>
                  </a:txBody>
                  <a:tcPr marL="68580" marR="68580" marT="0" marB="0"/>
                </a:tc>
                <a:extLst>
                  <a:ext uri="{0D108BD9-81ED-4DB2-BD59-A6C34878D82A}">
                    <a16:rowId xmlns:a16="http://schemas.microsoft.com/office/drawing/2014/main" val="10001"/>
                  </a:ext>
                </a:extLst>
              </a:tr>
              <a:tr h="187270">
                <a:tc gridSpan="3">
                  <a:txBody>
                    <a:bodyPr/>
                    <a:lstStyle/>
                    <a:p>
                      <a:pPr marL="0" marR="0" algn="just">
                        <a:spcBef>
                          <a:spcPts val="0"/>
                        </a:spcBef>
                        <a:spcAft>
                          <a:spcPts val="0"/>
                        </a:spcAft>
                        <a:tabLst>
                          <a:tab pos="360045" algn="l"/>
                        </a:tabLst>
                      </a:pPr>
                      <a:r>
                        <a:rPr lang="en-US" sz="1200" b="1">
                          <a:latin typeface="Arial"/>
                          <a:ea typeface="Times New Roman"/>
                          <a:cs typeface="Times New Roman"/>
                        </a:rPr>
                        <a:t>1) Coarse Aggregate</a:t>
                      </a:r>
                      <a:endParaRPr lang="en-US" sz="1200" b="1">
                        <a:latin typeface="Times New Roman"/>
                        <a:ea typeface="Times New Roman"/>
                        <a:cs typeface="Mangal"/>
                      </a:endParaRPr>
                    </a:p>
                  </a:txBody>
                  <a:tcPr marL="68580" marR="68580" marT="0" marB="0"/>
                </a:tc>
                <a:tc hMerge="1">
                  <a:txBody>
                    <a:bodyPr/>
                    <a:lstStyle/>
                    <a:p>
                      <a:endParaRPr lang="en-US"/>
                    </a:p>
                  </a:txBody>
                  <a:tcPr/>
                </a:tc>
                <a:tc hMerge="1">
                  <a:txBody>
                    <a:bodyPr/>
                    <a:lstStyle/>
                    <a:p>
                      <a:endParaRPr lang="en-US"/>
                    </a:p>
                  </a:txBody>
                  <a:tcPr/>
                </a:tc>
                <a:tc gridSpan="2">
                  <a:txBody>
                    <a:bodyPr/>
                    <a:lstStyle/>
                    <a:p>
                      <a:pPr marL="0" marR="0" algn="just">
                        <a:spcBef>
                          <a:spcPts val="0"/>
                        </a:spcBef>
                        <a:spcAft>
                          <a:spcPts val="0"/>
                        </a:spcAft>
                        <a:tabLst>
                          <a:tab pos="360045" algn="l"/>
                        </a:tabLst>
                      </a:pPr>
                      <a:endParaRPr lang="en-US" sz="1200" b="1">
                        <a:latin typeface="Arial"/>
                        <a:ea typeface="Times New Roman"/>
                        <a:cs typeface="Times New Roman"/>
                      </a:endParaRPr>
                    </a:p>
                  </a:txBody>
                  <a:tcPr marL="68580" marR="68580" marT="0" marB="0"/>
                </a:tc>
                <a:tc hMerge="1">
                  <a:txBody>
                    <a:bodyPr/>
                    <a:lstStyle/>
                    <a:p>
                      <a:endParaRPr lang="en-US"/>
                    </a:p>
                  </a:txBody>
                  <a:tcPr/>
                </a:tc>
                <a:extLst>
                  <a:ext uri="{0D108BD9-81ED-4DB2-BD59-A6C34878D82A}">
                    <a16:rowId xmlns:a16="http://schemas.microsoft.com/office/drawing/2014/main" val="10002"/>
                  </a:ext>
                </a:extLst>
              </a:tr>
              <a:tr h="223108">
                <a:tc>
                  <a:txBody>
                    <a:bodyPr/>
                    <a:lstStyle/>
                    <a:p>
                      <a:pPr marL="0" marR="0" algn="r">
                        <a:spcBef>
                          <a:spcPts val="0"/>
                        </a:spcBef>
                        <a:spcAft>
                          <a:spcPts val="0"/>
                        </a:spcAft>
                        <a:tabLst>
                          <a:tab pos="360045" algn="l"/>
                        </a:tabLst>
                      </a:pPr>
                      <a:r>
                        <a:rPr lang="en-US" sz="1200">
                          <a:latin typeface="Arial"/>
                          <a:ea typeface="Times New Roman"/>
                          <a:cs typeface="Times New Roman"/>
                        </a:rPr>
                        <a:t>i)</a:t>
                      </a:r>
                      <a:endParaRPr lang="en-US" sz="1200">
                        <a:latin typeface="Times New Roman"/>
                        <a:ea typeface="Times New Roman"/>
                        <a:cs typeface="Mangal"/>
                      </a:endParaRPr>
                    </a:p>
                  </a:txBody>
                  <a:tcPr marL="68580" marR="68580" marT="0" marB="0"/>
                </a:tc>
                <a:tc>
                  <a:txBody>
                    <a:bodyPr/>
                    <a:lstStyle/>
                    <a:p>
                      <a:pPr marL="0" marR="0" algn="just">
                        <a:spcBef>
                          <a:spcPts val="0"/>
                        </a:spcBef>
                        <a:spcAft>
                          <a:spcPts val="0"/>
                        </a:spcAft>
                        <a:tabLst>
                          <a:tab pos="360045" algn="l"/>
                        </a:tabLst>
                      </a:pPr>
                      <a:r>
                        <a:rPr lang="en-US" sz="1200" b="1">
                          <a:latin typeface="Arial"/>
                          <a:ea typeface="Times New Roman"/>
                          <a:cs typeface="Times New Roman"/>
                        </a:rPr>
                        <a:t>Iron slag coarse aggregate</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50%</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25%</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100%</a:t>
                      </a:r>
                      <a:endParaRPr lang="en-US" sz="1200" b="1" dirty="0">
                        <a:latin typeface="Times New Roman"/>
                        <a:ea typeface="Times New Roman"/>
                        <a:cs typeface="Mangal"/>
                      </a:endParaRPr>
                    </a:p>
                  </a:txBody>
                  <a:tcPr marL="68580" marR="68580" marT="0" marB="0"/>
                </a:tc>
                <a:extLst>
                  <a:ext uri="{0D108BD9-81ED-4DB2-BD59-A6C34878D82A}">
                    <a16:rowId xmlns:a16="http://schemas.microsoft.com/office/drawing/2014/main" val="10003"/>
                  </a:ext>
                </a:extLst>
              </a:tr>
              <a:tr h="374540">
                <a:tc>
                  <a:txBody>
                    <a:bodyPr/>
                    <a:lstStyle/>
                    <a:p>
                      <a:pPr marL="0" marR="0" algn="r">
                        <a:spcBef>
                          <a:spcPts val="0"/>
                        </a:spcBef>
                        <a:spcAft>
                          <a:spcPts val="0"/>
                        </a:spcAft>
                        <a:tabLst>
                          <a:tab pos="360045" algn="l"/>
                        </a:tabLst>
                      </a:pPr>
                      <a:r>
                        <a:rPr lang="en-US" sz="1200">
                          <a:latin typeface="Arial"/>
                          <a:ea typeface="Times New Roman"/>
                          <a:cs typeface="Times New Roman"/>
                        </a:rPr>
                        <a:t>ii)</a:t>
                      </a:r>
                      <a:endParaRPr lang="en-US" sz="1200">
                        <a:latin typeface="Times New Roman"/>
                        <a:ea typeface="Times New Roman"/>
                        <a:cs typeface="Mangal"/>
                      </a:endParaRPr>
                    </a:p>
                  </a:txBody>
                  <a:tcPr marL="68580" marR="68580" marT="0" marB="0"/>
                </a:tc>
                <a:tc>
                  <a:txBody>
                    <a:bodyPr/>
                    <a:lstStyle/>
                    <a:p>
                      <a:pPr marL="0" marR="0" algn="just">
                        <a:spcBef>
                          <a:spcPts val="0"/>
                        </a:spcBef>
                        <a:spcAft>
                          <a:spcPts val="0"/>
                        </a:spcAft>
                        <a:tabLst>
                          <a:tab pos="360045" algn="l"/>
                        </a:tabLst>
                      </a:pPr>
                      <a:r>
                        <a:rPr lang="en-US" sz="1200" b="1" dirty="0">
                          <a:latin typeface="Arial"/>
                          <a:ea typeface="Times New Roman"/>
                          <a:cs typeface="Times New Roman"/>
                        </a:rPr>
                        <a:t>Steel slag coarse aggregate</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25%</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Nil</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100%</a:t>
                      </a:r>
                      <a:endParaRPr lang="en-US" sz="1200" b="1">
                        <a:latin typeface="Times New Roman"/>
                        <a:ea typeface="Times New Roman"/>
                        <a:cs typeface="Mangal"/>
                      </a:endParaRPr>
                    </a:p>
                  </a:txBody>
                  <a:tcPr marL="68580" marR="68580" marT="0" marB="0"/>
                </a:tc>
                <a:extLst>
                  <a:ext uri="{0D108BD9-81ED-4DB2-BD59-A6C34878D82A}">
                    <a16:rowId xmlns:a16="http://schemas.microsoft.com/office/drawing/2014/main" val="10004"/>
                  </a:ext>
                </a:extLst>
              </a:tr>
              <a:tr h="374540">
                <a:tc>
                  <a:txBody>
                    <a:bodyPr/>
                    <a:lstStyle/>
                    <a:p>
                      <a:pPr marL="0" marR="0" algn="r">
                        <a:spcBef>
                          <a:spcPts val="0"/>
                        </a:spcBef>
                        <a:spcAft>
                          <a:spcPts val="0"/>
                        </a:spcAft>
                        <a:tabLst>
                          <a:tab pos="360045" algn="l"/>
                        </a:tabLst>
                      </a:pPr>
                      <a:r>
                        <a:rPr lang="en-US" sz="1200">
                          <a:latin typeface="Arial"/>
                          <a:ea typeface="Times New Roman"/>
                          <a:cs typeface="Times New Roman"/>
                        </a:rPr>
                        <a:t>iii)</a:t>
                      </a:r>
                      <a:endParaRPr lang="en-US" sz="1200">
                        <a:latin typeface="Times New Roman"/>
                        <a:ea typeface="Times New Roman"/>
                        <a:cs typeface="Mangal"/>
                      </a:endParaRPr>
                    </a:p>
                  </a:txBody>
                  <a:tcPr marL="68580" marR="68580" marT="0" marB="0"/>
                </a:tc>
                <a:tc>
                  <a:txBody>
                    <a:bodyPr/>
                    <a:lstStyle/>
                    <a:p>
                      <a:pPr marL="0" marR="0" algn="just">
                        <a:spcBef>
                          <a:spcPts val="0"/>
                        </a:spcBef>
                        <a:spcAft>
                          <a:spcPts val="0"/>
                        </a:spcAft>
                        <a:tabLst>
                          <a:tab pos="360045" algn="l"/>
                        </a:tabLst>
                      </a:pPr>
                      <a:r>
                        <a:rPr lang="en-US" sz="1200" b="1" dirty="0">
                          <a:latin typeface="Arial"/>
                          <a:ea typeface="Times New Roman"/>
                          <a:cs typeface="Times New Roman"/>
                        </a:rPr>
                        <a:t>Recycled concrete coarse aggregate (</a:t>
                      </a:r>
                      <a:r>
                        <a:rPr lang="en-US" sz="1200" b="1" i="1" dirty="0">
                          <a:latin typeface="Arial"/>
                          <a:ea typeface="Times New Roman"/>
                          <a:cs typeface="Times New Roman"/>
                        </a:rPr>
                        <a:t>See </a:t>
                      </a:r>
                      <a:r>
                        <a:rPr lang="en-US" sz="1200" b="1" dirty="0">
                          <a:latin typeface="Arial"/>
                          <a:ea typeface="Times New Roman"/>
                          <a:cs typeface="Times New Roman"/>
                        </a:rPr>
                        <a:t>Note 1)</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25%</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20% (only </a:t>
                      </a:r>
                      <a:r>
                        <a:rPr lang="en-US" sz="1200" b="1" dirty="0" err="1">
                          <a:latin typeface="Arial"/>
                          <a:ea typeface="Times New Roman"/>
                          <a:cs typeface="Times New Roman"/>
                        </a:rPr>
                        <a:t>upto</a:t>
                      </a:r>
                      <a:r>
                        <a:rPr lang="en-US" sz="1200" b="1" dirty="0">
                          <a:latin typeface="Arial"/>
                          <a:ea typeface="Times New Roman"/>
                          <a:cs typeface="Times New Roman"/>
                        </a:rPr>
                        <a:t> M25 grade)</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100%</a:t>
                      </a:r>
                      <a:endParaRPr lang="en-US" sz="1200" b="1">
                        <a:latin typeface="Times New Roman"/>
                        <a:ea typeface="Times New Roman"/>
                        <a:cs typeface="Mangal"/>
                      </a:endParaRPr>
                    </a:p>
                  </a:txBody>
                  <a:tcPr marL="68580" marR="68580" marT="0" marB="0"/>
                </a:tc>
                <a:extLst>
                  <a:ext uri="{0D108BD9-81ED-4DB2-BD59-A6C34878D82A}">
                    <a16:rowId xmlns:a16="http://schemas.microsoft.com/office/drawing/2014/main" val="10005"/>
                  </a:ext>
                </a:extLst>
              </a:tr>
              <a:tr h="374540">
                <a:tc>
                  <a:txBody>
                    <a:bodyPr/>
                    <a:lstStyle/>
                    <a:p>
                      <a:pPr marL="0" marR="0" algn="r">
                        <a:spcBef>
                          <a:spcPts val="0"/>
                        </a:spcBef>
                        <a:spcAft>
                          <a:spcPts val="0"/>
                        </a:spcAft>
                        <a:tabLst>
                          <a:tab pos="360045" algn="l"/>
                        </a:tabLst>
                      </a:pPr>
                      <a:r>
                        <a:rPr lang="en-US" sz="1200">
                          <a:latin typeface="Arial"/>
                          <a:ea typeface="Times New Roman"/>
                          <a:cs typeface="Times New Roman"/>
                        </a:rPr>
                        <a:t>iv)</a:t>
                      </a:r>
                      <a:endParaRPr lang="en-US" sz="1200">
                        <a:latin typeface="Times New Roman"/>
                        <a:ea typeface="Times New Roman"/>
                        <a:cs typeface="Mangal"/>
                      </a:endParaRPr>
                    </a:p>
                  </a:txBody>
                  <a:tcPr marL="68580" marR="68580" marT="0" marB="0"/>
                </a:tc>
                <a:tc>
                  <a:txBody>
                    <a:bodyPr/>
                    <a:lstStyle/>
                    <a:p>
                      <a:pPr marL="0" marR="0" algn="just">
                        <a:spcBef>
                          <a:spcPts val="0"/>
                        </a:spcBef>
                        <a:spcAft>
                          <a:spcPts val="0"/>
                        </a:spcAft>
                        <a:tabLst>
                          <a:tab pos="360045" algn="l"/>
                        </a:tabLst>
                      </a:pPr>
                      <a:r>
                        <a:rPr lang="en-US" sz="1200" b="1">
                          <a:latin typeface="Arial"/>
                          <a:ea typeface="Times New Roman"/>
                          <a:cs typeface="Times New Roman"/>
                        </a:rPr>
                        <a:t>Recycled coarse aggregate</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nil</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Nil</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100%</a:t>
                      </a:r>
                      <a:endParaRPr lang="en-US" sz="1200" b="1" dirty="0">
                        <a:latin typeface="Times New Roman"/>
                        <a:ea typeface="Times New Roman"/>
                        <a:cs typeface="Mangal"/>
                      </a:endParaRPr>
                    </a:p>
                  </a:txBody>
                  <a:tcPr marL="68580" marR="68580" marT="0" marB="0"/>
                </a:tc>
                <a:extLst>
                  <a:ext uri="{0D108BD9-81ED-4DB2-BD59-A6C34878D82A}">
                    <a16:rowId xmlns:a16="http://schemas.microsoft.com/office/drawing/2014/main" val="10006"/>
                  </a:ext>
                </a:extLst>
              </a:tr>
              <a:tr h="230545">
                <a:tc gridSpan="3">
                  <a:txBody>
                    <a:bodyPr/>
                    <a:lstStyle/>
                    <a:p>
                      <a:pPr marL="0" marR="0">
                        <a:spcBef>
                          <a:spcPts val="0"/>
                        </a:spcBef>
                        <a:spcAft>
                          <a:spcPts val="0"/>
                        </a:spcAft>
                        <a:tabLst>
                          <a:tab pos="360045" algn="l"/>
                        </a:tabLst>
                      </a:pPr>
                      <a:r>
                        <a:rPr lang="en-US" sz="1200" b="1">
                          <a:latin typeface="Arial"/>
                          <a:ea typeface="Times New Roman"/>
                          <a:cs typeface="Times New Roman"/>
                        </a:rPr>
                        <a:t>2) Fine Aggregate</a:t>
                      </a:r>
                      <a:endParaRPr lang="en-US" sz="1200" b="1">
                        <a:latin typeface="Times New Roman"/>
                        <a:ea typeface="Times New Roman"/>
                        <a:cs typeface="Mangal"/>
                      </a:endParaRPr>
                    </a:p>
                  </a:txBody>
                  <a:tcPr marL="68580" marR="68580" marT="0" marB="0"/>
                </a:tc>
                <a:tc hMerge="1">
                  <a:txBody>
                    <a:bodyPr/>
                    <a:lstStyle/>
                    <a:p>
                      <a:endParaRPr lang="en-US"/>
                    </a:p>
                  </a:txBody>
                  <a:tcPr/>
                </a:tc>
                <a:tc hMerge="1">
                  <a:txBody>
                    <a:bodyPr/>
                    <a:lstStyle/>
                    <a:p>
                      <a:endParaRPr lang="en-US"/>
                    </a:p>
                  </a:txBody>
                  <a:tcPr/>
                </a:tc>
                <a:tc gridSpan="2">
                  <a:txBody>
                    <a:bodyPr/>
                    <a:lstStyle/>
                    <a:p>
                      <a:pPr marL="0" marR="0">
                        <a:spcBef>
                          <a:spcPts val="0"/>
                        </a:spcBef>
                        <a:spcAft>
                          <a:spcPts val="0"/>
                        </a:spcAft>
                        <a:tabLst>
                          <a:tab pos="360045" algn="l"/>
                        </a:tabLst>
                      </a:pPr>
                      <a:endParaRPr lang="en-US" sz="1200" b="1">
                        <a:latin typeface="Arial"/>
                        <a:ea typeface="Times New Roman"/>
                        <a:cs typeface="Times New Roman"/>
                      </a:endParaRPr>
                    </a:p>
                  </a:txBody>
                  <a:tcPr marL="68580" marR="68580" marT="0" marB="0"/>
                </a:tc>
                <a:tc hMerge="1">
                  <a:txBody>
                    <a:bodyPr/>
                    <a:lstStyle/>
                    <a:p>
                      <a:endParaRPr lang="en-US"/>
                    </a:p>
                  </a:txBody>
                  <a:tcPr/>
                </a:tc>
                <a:extLst>
                  <a:ext uri="{0D108BD9-81ED-4DB2-BD59-A6C34878D82A}">
                    <a16:rowId xmlns:a16="http://schemas.microsoft.com/office/drawing/2014/main" val="10007"/>
                  </a:ext>
                </a:extLst>
              </a:tr>
              <a:tr h="223108">
                <a:tc>
                  <a:txBody>
                    <a:bodyPr/>
                    <a:lstStyle/>
                    <a:p>
                      <a:pPr marL="0" marR="0" algn="r">
                        <a:spcBef>
                          <a:spcPts val="0"/>
                        </a:spcBef>
                        <a:spcAft>
                          <a:spcPts val="0"/>
                        </a:spcAft>
                        <a:tabLst>
                          <a:tab pos="360045" algn="l"/>
                        </a:tabLst>
                      </a:pPr>
                      <a:r>
                        <a:rPr lang="en-US" sz="1200">
                          <a:latin typeface="Arial"/>
                          <a:ea typeface="Times New Roman"/>
                          <a:cs typeface="Times New Roman"/>
                        </a:rPr>
                        <a:t>i)</a:t>
                      </a:r>
                      <a:endParaRPr lang="en-US" sz="1200">
                        <a:latin typeface="Times New Roman"/>
                        <a:ea typeface="Times New Roman"/>
                        <a:cs typeface="Mangal"/>
                      </a:endParaRPr>
                    </a:p>
                  </a:txBody>
                  <a:tcPr marL="68580" marR="68580" marT="0" marB="0"/>
                </a:tc>
                <a:tc>
                  <a:txBody>
                    <a:bodyPr/>
                    <a:lstStyle/>
                    <a:p>
                      <a:pPr marL="0" marR="0" algn="just">
                        <a:spcBef>
                          <a:spcPts val="0"/>
                        </a:spcBef>
                        <a:spcAft>
                          <a:spcPts val="0"/>
                        </a:spcAft>
                        <a:tabLst>
                          <a:tab pos="360045" algn="l"/>
                        </a:tabLst>
                      </a:pPr>
                      <a:r>
                        <a:rPr lang="en-US" sz="1200" b="1">
                          <a:latin typeface="Arial"/>
                          <a:ea typeface="Times New Roman"/>
                          <a:cs typeface="Times New Roman"/>
                        </a:rPr>
                        <a:t>Iron slag fine aggregate</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50%</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25%</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100%</a:t>
                      </a:r>
                      <a:endParaRPr lang="en-US" sz="1200" b="1" dirty="0">
                        <a:latin typeface="Times New Roman"/>
                        <a:ea typeface="Times New Roman"/>
                        <a:cs typeface="Mangal"/>
                      </a:endParaRPr>
                    </a:p>
                  </a:txBody>
                  <a:tcPr marL="68580" marR="68580" marT="0" marB="0"/>
                </a:tc>
                <a:extLst>
                  <a:ext uri="{0D108BD9-81ED-4DB2-BD59-A6C34878D82A}">
                    <a16:rowId xmlns:a16="http://schemas.microsoft.com/office/drawing/2014/main" val="10008"/>
                  </a:ext>
                </a:extLst>
              </a:tr>
              <a:tr h="233024">
                <a:tc>
                  <a:txBody>
                    <a:bodyPr/>
                    <a:lstStyle/>
                    <a:p>
                      <a:pPr marL="0" marR="0" algn="r">
                        <a:spcBef>
                          <a:spcPts val="0"/>
                        </a:spcBef>
                        <a:spcAft>
                          <a:spcPts val="0"/>
                        </a:spcAft>
                        <a:tabLst>
                          <a:tab pos="360045" algn="l"/>
                        </a:tabLst>
                      </a:pPr>
                      <a:r>
                        <a:rPr lang="en-US" sz="1200">
                          <a:latin typeface="Arial"/>
                          <a:ea typeface="Times New Roman"/>
                          <a:cs typeface="Times New Roman"/>
                        </a:rPr>
                        <a:t>ii)</a:t>
                      </a:r>
                      <a:endParaRPr lang="en-US" sz="1200">
                        <a:latin typeface="Times New Roman"/>
                        <a:ea typeface="Times New Roman"/>
                        <a:cs typeface="Mangal"/>
                      </a:endParaRPr>
                    </a:p>
                  </a:txBody>
                  <a:tcPr marL="68580" marR="68580" marT="0" marB="0"/>
                </a:tc>
                <a:tc>
                  <a:txBody>
                    <a:bodyPr/>
                    <a:lstStyle/>
                    <a:p>
                      <a:pPr marL="0" marR="0" algn="just">
                        <a:spcBef>
                          <a:spcPts val="0"/>
                        </a:spcBef>
                        <a:spcAft>
                          <a:spcPts val="0"/>
                        </a:spcAft>
                        <a:tabLst>
                          <a:tab pos="360045" algn="l"/>
                        </a:tabLst>
                      </a:pPr>
                      <a:r>
                        <a:rPr lang="en-US" sz="1200" b="1">
                          <a:latin typeface="Arial"/>
                          <a:ea typeface="Times New Roman"/>
                          <a:cs typeface="Times New Roman"/>
                        </a:rPr>
                        <a:t>Steel slag fine aggregate</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25%</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nil</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100%</a:t>
                      </a:r>
                      <a:endParaRPr lang="en-US" sz="1200" b="1">
                        <a:latin typeface="Times New Roman"/>
                        <a:ea typeface="Times New Roman"/>
                        <a:cs typeface="Mangal"/>
                      </a:endParaRPr>
                    </a:p>
                  </a:txBody>
                  <a:tcPr marL="68580" marR="68580" marT="0" marB="0"/>
                </a:tc>
                <a:extLst>
                  <a:ext uri="{0D108BD9-81ED-4DB2-BD59-A6C34878D82A}">
                    <a16:rowId xmlns:a16="http://schemas.microsoft.com/office/drawing/2014/main" val="10009"/>
                  </a:ext>
                </a:extLst>
              </a:tr>
              <a:tr h="374540">
                <a:tc>
                  <a:txBody>
                    <a:bodyPr/>
                    <a:lstStyle/>
                    <a:p>
                      <a:pPr marL="0" marR="0" algn="r">
                        <a:spcBef>
                          <a:spcPts val="0"/>
                        </a:spcBef>
                        <a:spcAft>
                          <a:spcPts val="0"/>
                        </a:spcAft>
                        <a:tabLst>
                          <a:tab pos="360045" algn="l"/>
                        </a:tabLst>
                      </a:pPr>
                      <a:r>
                        <a:rPr lang="en-US" sz="1200">
                          <a:latin typeface="Arial"/>
                          <a:ea typeface="Times New Roman"/>
                          <a:cs typeface="Times New Roman"/>
                        </a:rPr>
                        <a:t>iii)</a:t>
                      </a:r>
                      <a:endParaRPr lang="en-US" sz="1200">
                        <a:latin typeface="Times New Roman"/>
                        <a:ea typeface="Times New Roman"/>
                        <a:cs typeface="Mangal"/>
                      </a:endParaRPr>
                    </a:p>
                  </a:txBody>
                  <a:tcPr marL="68580" marR="68580" marT="0" marB="0"/>
                </a:tc>
                <a:tc>
                  <a:txBody>
                    <a:bodyPr/>
                    <a:lstStyle/>
                    <a:p>
                      <a:pPr marL="0" marR="0" algn="just">
                        <a:spcBef>
                          <a:spcPts val="0"/>
                        </a:spcBef>
                        <a:spcAft>
                          <a:spcPts val="0"/>
                        </a:spcAft>
                        <a:tabLst>
                          <a:tab pos="360045" algn="l"/>
                        </a:tabLst>
                      </a:pPr>
                      <a:r>
                        <a:rPr lang="en-US" sz="1200" b="1">
                          <a:latin typeface="Arial"/>
                          <a:ea typeface="Times New Roman"/>
                          <a:cs typeface="Times New Roman"/>
                        </a:rPr>
                        <a:t>Copper slag fine aggregate</a:t>
                      </a:r>
                      <a:endParaRPr lang="en-US" sz="1200" b="1">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40%</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35%</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a:latin typeface="Arial"/>
                          <a:ea typeface="Times New Roman"/>
                          <a:cs typeface="Times New Roman"/>
                        </a:rPr>
                        <a:t>50%</a:t>
                      </a:r>
                      <a:endParaRPr lang="en-US" sz="1200" b="1">
                        <a:latin typeface="Times New Roman"/>
                        <a:ea typeface="Times New Roman"/>
                        <a:cs typeface="Mangal"/>
                      </a:endParaRPr>
                    </a:p>
                  </a:txBody>
                  <a:tcPr marL="68580" marR="68580" marT="0" marB="0"/>
                </a:tc>
                <a:extLst>
                  <a:ext uri="{0D108BD9-81ED-4DB2-BD59-A6C34878D82A}">
                    <a16:rowId xmlns:a16="http://schemas.microsoft.com/office/drawing/2014/main" val="10010"/>
                  </a:ext>
                </a:extLst>
              </a:tr>
              <a:tr h="374540">
                <a:tc>
                  <a:txBody>
                    <a:bodyPr/>
                    <a:lstStyle/>
                    <a:p>
                      <a:pPr marL="0" marR="0" algn="r">
                        <a:spcBef>
                          <a:spcPts val="0"/>
                        </a:spcBef>
                        <a:spcAft>
                          <a:spcPts val="0"/>
                        </a:spcAft>
                        <a:tabLst>
                          <a:tab pos="360045" algn="l"/>
                        </a:tabLst>
                      </a:pPr>
                      <a:r>
                        <a:rPr lang="en-US" sz="1200" dirty="0">
                          <a:latin typeface="Arial"/>
                          <a:ea typeface="Times New Roman"/>
                          <a:cs typeface="Times New Roman"/>
                        </a:rPr>
                        <a:t>iv)</a:t>
                      </a:r>
                      <a:endParaRPr lang="en-US" sz="1200" dirty="0">
                        <a:latin typeface="Times New Roman"/>
                        <a:ea typeface="Times New Roman"/>
                        <a:cs typeface="Mangal"/>
                      </a:endParaRPr>
                    </a:p>
                  </a:txBody>
                  <a:tcPr marL="68580" marR="68580" marT="0" marB="0"/>
                </a:tc>
                <a:tc>
                  <a:txBody>
                    <a:bodyPr/>
                    <a:lstStyle/>
                    <a:p>
                      <a:pPr marL="0" marR="0" algn="just">
                        <a:spcBef>
                          <a:spcPts val="0"/>
                        </a:spcBef>
                        <a:spcAft>
                          <a:spcPts val="0"/>
                        </a:spcAft>
                        <a:tabLst>
                          <a:tab pos="360045" algn="l"/>
                        </a:tabLst>
                      </a:pPr>
                      <a:r>
                        <a:rPr lang="en-US" sz="1200" b="1" dirty="0">
                          <a:latin typeface="Arial"/>
                          <a:ea typeface="Times New Roman"/>
                          <a:cs typeface="Times New Roman"/>
                        </a:rPr>
                        <a:t>Recycled concrete fine aggregate (</a:t>
                      </a:r>
                      <a:r>
                        <a:rPr lang="en-US" sz="1200" b="1" i="1" dirty="0">
                          <a:latin typeface="Arial"/>
                          <a:ea typeface="Times New Roman"/>
                          <a:cs typeface="Times New Roman"/>
                        </a:rPr>
                        <a:t>See </a:t>
                      </a:r>
                      <a:r>
                        <a:rPr lang="en-US" sz="1200" b="1" dirty="0">
                          <a:latin typeface="Arial"/>
                          <a:ea typeface="Times New Roman"/>
                          <a:cs typeface="Times New Roman"/>
                        </a:rPr>
                        <a:t>Note 1)</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25%</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20% (only </a:t>
                      </a:r>
                      <a:r>
                        <a:rPr lang="en-US" sz="1200" b="1" dirty="0" err="1">
                          <a:latin typeface="Arial"/>
                          <a:ea typeface="Times New Roman"/>
                          <a:cs typeface="Times New Roman"/>
                        </a:rPr>
                        <a:t>upto</a:t>
                      </a:r>
                      <a:r>
                        <a:rPr lang="en-US" sz="1200" b="1" dirty="0">
                          <a:latin typeface="Arial"/>
                          <a:ea typeface="Times New Roman"/>
                          <a:cs typeface="Times New Roman"/>
                        </a:rPr>
                        <a:t> M25 grade)</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100%</a:t>
                      </a:r>
                      <a:endParaRPr lang="en-US" sz="1200" b="1" dirty="0">
                        <a:latin typeface="Times New Roman"/>
                        <a:ea typeface="Times New Roman"/>
                        <a:cs typeface="Mangal"/>
                      </a:endParaRPr>
                    </a:p>
                  </a:txBody>
                  <a:tcPr marL="68580" marR="68580" marT="0" marB="0"/>
                </a:tc>
                <a:extLst>
                  <a:ext uri="{0D108BD9-81ED-4DB2-BD59-A6C34878D82A}">
                    <a16:rowId xmlns:a16="http://schemas.microsoft.com/office/drawing/2014/main" val="10011"/>
                  </a:ext>
                </a:extLst>
              </a:tr>
              <a:tr h="374540">
                <a:tc>
                  <a:txBody>
                    <a:bodyPr/>
                    <a:lstStyle/>
                    <a:p>
                      <a:pPr marL="0" marR="0" algn="r">
                        <a:spcBef>
                          <a:spcPts val="0"/>
                        </a:spcBef>
                        <a:spcAft>
                          <a:spcPts val="0"/>
                        </a:spcAft>
                        <a:tabLst>
                          <a:tab pos="360045" algn="l"/>
                        </a:tabLst>
                      </a:pPr>
                      <a:r>
                        <a:rPr lang="en-US" sz="1200" dirty="0">
                          <a:latin typeface="Arial"/>
                          <a:ea typeface="Times New Roman"/>
                          <a:cs typeface="Times New Roman"/>
                        </a:rPr>
                        <a:t>v)</a:t>
                      </a:r>
                      <a:endParaRPr lang="en-US" sz="1200" dirty="0">
                        <a:latin typeface="Times New Roman"/>
                        <a:ea typeface="Times New Roman"/>
                        <a:cs typeface="Mangal"/>
                      </a:endParaRPr>
                    </a:p>
                  </a:txBody>
                  <a:tcPr marL="68580" marR="68580" marT="0" marB="0"/>
                </a:tc>
                <a:tc>
                  <a:txBody>
                    <a:bodyPr/>
                    <a:lstStyle/>
                    <a:p>
                      <a:pPr marL="0" marR="0" algn="just">
                        <a:spcBef>
                          <a:spcPts val="0"/>
                        </a:spcBef>
                        <a:spcAft>
                          <a:spcPts val="0"/>
                        </a:spcAft>
                        <a:tabLst>
                          <a:tab pos="360045" algn="l"/>
                        </a:tabLst>
                      </a:pPr>
                      <a:r>
                        <a:rPr lang="en-US" sz="1200" b="1" dirty="0">
                          <a:latin typeface="Arial"/>
                          <a:ea typeface="Times New Roman"/>
                          <a:cs typeface="Times New Roman"/>
                        </a:rPr>
                        <a:t>Bottom Ash</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Times New Roman"/>
                          <a:ea typeface="Times New Roman"/>
                          <a:cs typeface="Mangal"/>
                        </a:rPr>
                        <a:t>Nil</a:t>
                      </a: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Nil</a:t>
                      </a:r>
                      <a:endParaRPr lang="en-US" sz="1200" b="1" dirty="0">
                        <a:latin typeface="Times New Roman"/>
                        <a:ea typeface="Times New Roman"/>
                        <a:cs typeface="Mangal"/>
                      </a:endParaRPr>
                    </a:p>
                  </a:txBody>
                  <a:tcPr marL="68580" marR="68580" marT="0" marB="0"/>
                </a:tc>
                <a:tc>
                  <a:txBody>
                    <a:bodyPr/>
                    <a:lstStyle/>
                    <a:p>
                      <a:pPr marL="0" marR="0" algn="ctr">
                        <a:spcBef>
                          <a:spcPts val="0"/>
                        </a:spcBef>
                        <a:spcAft>
                          <a:spcPts val="0"/>
                        </a:spcAft>
                        <a:tabLst>
                          <a:tab pos="360045" algn="l"/>
                        </a:tabLst>
                      </a:pPr>
                      <a:r>
                        <a:rPr lang="en-US" sz="1200" b="1" dirty="0">
                          <a:latin typeface="Arial"/>
                          <a:ea typeface="Times New Roman"/>
                          <a:cs typeface="Times New Roman"/>
                        </a:rPr>
                        <a:t>25%</a:t>
                      </a:r>
                      <a:endParaRPr lang="en-US" sz="1200" b="1" dirty="0">
                        <a:latin typeface="Times New Roman"/>
                        <a:ea typeface="Times New Roman"/>
                        <a:cs typeface="Mangal"/>
                      </a:endParaRPr>
                    </a:p>
                  </a:txBody>
                  <a:tcPr marL="68580" marR="68580" marT="0" marB="0"/>
                </a:tc>
                <a:extLst>
                  <a:ext uri="{0D108BD9-81ED-4DB2-BD59-A6C34878D82A}">
                    <a16:rowId xmlns:a16="http://schemas.microsoft.com/office/drawing/2014/main" val="10012"/>
                  </a:ext>
                </a:extLst>
              </a:tr>
              <a:tr h="1564476">
                <a:tc gridSpan="5">
                  <a:txBody>
                    <a:bodyPr/>
                    <a:lstStyle/>
                    <a:p>
                      <a:pPr marL="0" marR="0">
                        <a:spcBef>
                          <a:spcPts val="0"/>
                        </a:spcBef>
                        <a:spcAft>
                          <a:spcPts val="0"/>
                        </a:spcAft>
                        <a:tabLst>
                          <a:tab pos="360045" algn="l"/>
                        </a:tabLst>
                      </a:pPr>
                      <a:r>
                        <a:rPr lang="en-US" sz="1200" b="1" dirty="0">
                          <a:latin typeface="Arial"/>
                          <a:ea typeface="Times New Roman"/>
                          <a:cs typeface="Times New Roman"/>
                        </a:rPr>
                        <a:t>NOTES</a:t>
                      </a:r>
                      <a:endParaRPr lang="en-US" sz="1200" b="1" dirty="0">
                        <a:latin typeface="Times New Roman"/>
                        <a:ea typeface="Times New Roman"/>
                        <a:cs typeface="Mangal"/>
                      </a:endParaRPr>
                    </a:p>
                    <a:p>
                      <a:pPr marL="168275" marR="0" indent="-168275">
                        <a:spcBef>
                          <a:spcPts val="0"/>
                        </a:spcBef>
                        <a:spcAft>
                          <a:spcPts val="0"/>
                        </a:spcAft>
                        <a:tabLst>
                          <a:tab pos="360045" algn="l"/>
                        </a:tabLst>
                      </a:pPr>
                      <a:r>
                        <a:rPr lang="en-US" sz="1200" b="1" dirty="0">
                          <a:latin typeface="Arial"/>
                          <a:ea typeface="Times New Roman"/>
                          <a:cs typeface="Times New Roman"/>
                        </a:rPr>
                        <a:t>1  The source concrete for recycled concrete aggregates should not be deteriorated concrete and it is desirable to source these from site being redeveloped for use in the same site.</a:t>
                      </a:r>
                      <a:endParaRPr lang="en-US" sz="1200" b="1" dirty="0">
                        <a:latin typeface="Times New Roman"/>
                        <a:ea typeface="Times New Roman"/>
                        <a:cs typeface="Mangal"/>
                      </a:endParaRPr>
                    </a:p>
                    <a:p>
                      <a:pPr marL="168275" marR="0" indent="-168275">
                        <a:spcBef>
                          <a:spcPts val="0"/>
                        </a:spcBef>
                        <a:spcAft>
                          <a:spcPts val="0"/>
                        </a:spcAft>
                        <a:buAutoNum type="arabicPlain" startAt="2"/>
                        <a:tabLst>
                          <a:tab pos="360045" algn="l"/>
                        </a:tabLst>
                      </a:pPr>
                      <a:r>
                        <a:rPr lang="en-US" sz="1200" b="1" dirty="0">
                          <a:latin typeface="Arial"/>
                          <a:ea typeface="Times New Roman"/>
                          <a:cs typeface="Times New Roman"/>
                        </a:rPr>
                        <a:t>In any given structure, only one type of manufactured coarse aggregate and one type of manufactured fine aggregate shall </a:t>
                      </a:r>
                      <a:r>
                        <a:rPr lang="en-US" sz="1200" b="1" baseline="0" dirty="0">
                          <a:latin typeface="Times New Roman"/>
                          <a:ea typeface="Times New Roman"/>
                          <a:cs typeface="Mangal"/>
                        </a:rPr>
                        <a:t> </a:t>
                      </a:r>
                    </a:p>
                    <a:p>
                      <a:pPr marL="168275" marR="0" indent="-168275">
                        <a:spcBef>
                          <a:spcPts val="0"/>
                        </a:spcBef>
                        <a:spcAft>
                          <a:spcPts val="0"/>
                        </a:spcAft>
                        <a:buNone/>
                        <a:tabLst>
                          <a:tab pos="360045" algn="l"/>
                        </a:tabLst>
                      </a:pPr>
                      <a:r>
                        <a:rPr lang="en-US" sz="1200" b="1" dirty="0">
                          <a:latin typeface="Arial"/>
                          <a:ea typeface="Times New Roman"/>
                          <a:cs typeface="Times New Roman"/>
                        </a:rPr>
                        <a:t>     be used.</a:t>
                      </a:r>
                      <a:endParaRPr lang="en-US" sz="1200" b="1" dirty="0">
                        <a:latin typeface="Times New Roman"/>
                        <a:ea typeface="Times New Roman"/>
                        <a:cs typeface="Mangal"/>
                      </a:endParaRPr>
                    </a:p>
                    <a:p>
                      <a:pPr marL="168275" marR="0" indent="-168275">
                        <a:spcBef>
                          <a:spcPts val="0"/>
                        </a:spcBef>
                        <a:spcAft>
                          <a:spcPts val="0"/>
                        </a:spcAft>
                        <a:tabLst>
                          <a:tab pos="360045" algn="l"/>
                        </a:tabLst>
                      </a:pPr>
                      <a:r>
                        <a:rPr lang="en-US" sz="1200" b="1" dirty="0">
                          <a:latin typeface="Arial"/>
                          <a:ea typeface="Times New Roman"/>
                          <a:cs typeface="Times New Roman"/>
                        </a:rPr>
                        <a:t>3  The increase in density of concrete due to use of copper slag and steel slag aggregates need to be taken into consideration  in the design of structures.</a:t>
                      </a:r>
                      <a:endParaRPr lang="en-US" sz="1200" b="1" dirty="0">
                        <a:latin typeface="Times New Roman"/>
                        <a:ea typeface="Times New Roman"/>
                        <a:cs typeface="Mangal"/>
                      </a:endParaRPr>
                    </a:p>
                  </a:txBody>
                  <a:tcPr marL="68580" marR="68580" marT="0" marB="0"/>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13"/>
                  </a:ext>
                </a:extLst>
              </a:tr>
            </a:tbl>
          </a:graphicData>
        </a:graphic>
      </p:graphicFrame>
    </p:spTree>
  </p:cSld>
  <p:clrMapOvr>
    <a:masterClrMapping/>
  </p:clrMapOvr>
  <p:transition/>
</p:sld>
</file>

<file path=ppt/slides/slide7.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6866" name="Date Placeholder 3"/>
          <p:cNvSpPr>
            <a:spLocks noGrp="1"/>
          </p:cNvSpPr>
          <p:nvPr>
            <p:ph type="dt" sz="quarter" idx="4294967295"/>
          </p:nvPr>
        </p:nvSpPr>
        <p:spPr>
          <a:noFill/>
        </p:spPr>
        <p:txBody>
          <a:bodyPr/>
          <a:lstStyle/>
          <a:p>
            <a:endParaRPr lang="en-US"/>
          </a:p>
        </p:txBody>
      </p:sp>
      <p:sp>
        <p:nvSpPr>
          <p:cNvPr id="36867" name="Slide Number Placeholder 4"/>
          <p:cNvSpPr>
            <a:spLocks noGrp="1"/>
          </p:cNvSpPr>
          <p:nvPr>
            <p:ph type="sldNum" sz="quarter" idx="10"/>
          </p:nvPr>
        </p:nvSpPr>
        <p:spPr>
          <a:noFill/>
        </p:spPr>
        <p:txBody>
          <a:bodyPr/>
          <a:lstStyle/>
          <a:p>
            <a:fld id="{0F6F17F5-FD99-4F38-AFC0-1C59328BF91F}" type="slidenum">
              <a:rPr lang="en-US" smtClean="0"/>
              <a:pPr/>
              <a:t>7</a:t>
            </a:fld>
            <a:endParaRPr lang="en-US"/>
          </a:p>
        </p:txBody>
      </p:sp>
      <p:sp>
        <p:nvSpPr>
          <p:cNvPr id="36868" name="Footer Placeholder 5"/>
          <p:cNvSpPr>
            <a:spLocks noGrp="1"/>
          </p:cNvSpPr>
          <p:nvPr>
            <p:ph type="ftr" sz="quarter" idx="4294967295"/>
          </p:nvPr>
        </p:nvSpPr>
        <p:spPr>
          <a:noFill/>
        </p:spPr>
        <p:txBody>
          <a:bodyPr/>
          <a:lstStyle/>
          <a:p>
            <a:endParaRPr lang="en-US"/>
          </a:p>
        </p:txBody>
      </p:sp>
      <p:sp>
        <p:nvSpPr>
          <p:cNvPr id="288770" name="Rectangle 2"/>
          <p:cNvSpPr>
            <a:spLocks noGrp="1" noChangeArrowheads="1"/>
          </p:cNvSpPr>
          <p:nvPr>
            <p:ph type="body" idx="1"/>
          </p:nvPr>
        </p:nvSpPr>
        <p:spPr>
          <a:xfrm>
            <a:off x="457200" y="1524000"/>
            <a:ext cx="8229600" cy="762000"/>
          </a:xfrm>
        </p:spPr>
        <p:txBody>
          <a:bodyPr/>
          <a:lstStyle/>
          <a:p>
            <a:pPr eaLnBrk="1" hangingPunct="1">
              <a:defRPr/>
            </a:pPr>
            <a:r>
              <a:rPr lang="en-US">
                <a:latin typeface="Lucida Sans" pitchFamily="34" charset="0"/>
                <a:cs typeface="Vrinda" pitchFamily="2" charset="0"/>
              </a:rPr>
              <a:t>Structural Design </a:t>
            </a:r>
          </a:p>
          <a:p>
            <a:pPr eaLnBrk="1" hangingPunct="1">
              <a:defRPr/>
            </a:pPr>
            <a:endParaRPr lang="en-US">
              <a:effectLst/>
              <a:latin typeface="Vrinda" pitchFamily="2" charset="0"/>
            </a:endParaRPr>
          </a:p>
        </p:txBody>
      </p:sp>
      <p:sp>
        <p:nvSpPr>
          <p:cNvPr id="288771" name="Rectangle 3"/>
          <p:cNvSpPr>
            <a:spLocks noGrp="1" noRot="1" noChangeArrowheads="1"/>
          </p:cNvSpPr>
          <p:nvPr>
            <p:ph type="title"/>
          </p:nvPr>
        </p:nvSpPr>
        <p:spPr/>
        <p:txBody>
          <a:bodyPr/>
          <a:lstStyle/>
          <a:p>
            <a:pPr eaLnBrk="1" hangingPunct="1">
              <a:defRPr/>
            </a:pPr>
            <a:r>
              <a:rPr lang="en-US" sz="2400" dirty="0">
                <a:solidFill>
                  <a:schemeClr val="tx1"/>
                </a:solidFill>
                <a:latin typeface="Arial" charset="0"/>
                <a:ea typeface="Arial Unicode MS" pitchFamily="34" charset="-128"/>
                <a:cs typeface="Arial Unicode MS" pitchFamily="34" charset="-128"/>
              </a:rPr>
              <a:t>SUSTAINABILITY ISSUES IN BUILDING ACTIVITY</a:t>
            </a:r>
            <a:r>
              <a:rPr lang="en-US" sz="2400" b="0" dirty="0">
                <a:solidFill>
                  <a:schemeClr val="tx1"/>
                </a:solidFill>
                <a:latin typeface="Arial" charset="0"/>
                <a:ea typeface="Arial Unicode MS" pitchFamily="34" charset="-128"/>
                <a:cs typeface="Arial Unicode MS" pitchFamily="34" charset="-128"/>
              </a:rPr>
              <a:t> </a:t>
            </a:r>
            <a:br>
              <a:rPr lang="en-US" sz="2400" b="0" dirty="0">
                <a:solidFill>
                  <a:schemeClr val="tx1"/>
                </a:solidFill>
                <a:latin typeface="Arial" charset="0"/>
                <a:ea typeface="Arial Unicode MS" pitchFamily="34" charset="-128"/>
                <a:cs typeface="Arial Unicode MS" pitchFamily="34" charset="-128"/>
              </a:rPr>
            </a:br>
            <a:r>
              <a:rPr lang="en-US" sz="2400" b="0" dirty="0">
                <a:solidFill>
                  <a:schemeClr val="tx1"/>
                </a:solidFill>
                <a:latin typeface="Arial" charset="0"/>
                <a:ea typeface="Arial Unicode MS" pitchFamily="34" charset="-128"/>
                <a:cs typeface="Arial Unicode MS" pitchFamily="34" charset="-128"/>
              </a:rPr>
              <a:t>                                                                             (</a:t>
            </a:r>
            <a:r>
              <a:rPr lang="en-US" sz="2400" b="0" dirty="0" err="1">
                <a:solidFill>
                  <a:schemeClr val="tx1"/>
                </a:solidFill>
                <a:latin typeface="Arial" charset="0"/>
                <a:ea typeface="Arial Unicode MS" pitchFamily="34" charset="-128"/>
                <a:cs typeface="Arial Unicode MS" pitchFamily="34" charset="-128"/>
              </a:rPr>
              <a:t>Contd</a:t>
            </a:r>
            <a:r>
              <a:rPr lang="en-US" sz="2400" b="0" dirty="0">
                <a:solidFill>
                  <a:schemeClr val="tx1"/>
                </a:solidFill>
                <a:latin typeface="Arial" charset="0"/>
                <a:ea typeface="Arial Unicode MS" pitchFamily="34" charset="-128"/>
                <a:cs typeface="Arial Unicode MS" pitchFamily="34" charset="-128"/>
              </a:rPr>
              <a:t>…)</a:t>
            </a:r>
          </a:p>
        </p:txBody>
      </p:sp>
      <p:pic>
        <p:nvPicPr>
          <p:cNvPr id="36871" name="Picture 4"/>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288773" name="Text Box 5"/>
          <p:cNvSpPr txBox="1">
            <a:spLocks noChangeArrowheads="1"/>
          </p:cNvSpPr>
          <p:nvPr/>
        </p:nvSpPr>
        <p:spPr bwMode="auto">
          <a:xfrm>
            <a:off x="533400" y="2514600"/>
            <a:ext cx="8305800" cy="3785652"/>
          </a:xfrm>
          <a:prstGeom prst="rect">
            <a:avLst/>
          </a:prstGeom>
          <a:noFill/>
          <a:ln w="9525">
            <a:noFill/>
            <a:miter lim="800000"/>
            <a:headEnd/>
            <a:tailEnd/>
          </a:ln>
        </p:spPr>
        <p:txBody>
          <a:bodyPr>
            <a:spAutoFit/>
          </a:bodyPr>
          <a:lstStyle/>
          <a:p>
            <a:pPr>
              <a:spcBef>
                <a:spcPct val="50000"/>
              </a:spcBef>
              <a:buFont typeface="Wingdings" pitchFamily="2" charset="2"/>
              <a:buChar char="ü"/>
            </a:pPr>
            <a:r>
              <a:rPr lang="en-US" sz="2400" dirty="0"/>
              <a:t>   Structural safety as environmental </a:t>
            </a:r>
            <a:r>
              <a:rPr lang="en-US" sz="2400" dirty="0" err="1"/>
              <a:t>saviour</a:t>
            </a:r>
            <a:r>
              <a:rPr lang="en-US" sz="2400" dirty="0"/>
              <a:t> of embodied </a:t>
            </a:r>
          </a:p>
          <a:p>
            <a:pPr>
              <a:spcBef>
                <a:spcPct val="50000"/>
              </a:spcBef>
              <a:buFont typeface="Wingdings" pitchFamily="2" charset="2"/>
              <a:buNone/>
            </a:pPr>
            <a:r>
              <a:rPr lang="en-US" sz="2400" dirty="0"/>
              <a:t>      energy</a:t>
            </a:r>
          </a:p>
          <a:p>
            <a:pPr>
              <a:spcBef>
                <a:spcPct val="50000"/>
              </a:spcBef>
              <a:buFont typeface="Wingdings" pitchFamily="2" charset="2"/>
              <a:buChar char="ü"/>
            </a:pPr>
            <a:r>
              <a:rPr lang="en-US" sz="2400" dirty="0"/>
              <a:t>   Limit State Design – exploitation of material potential</a:t>
            </a:r>
          </a:p>
          <a:p>
            <a:pPr>
              <a:spcBef>
                <a:spcPct val="50000"/>
              </a:spcBef>
              <a:buFont typeface="Wingdings" pitchFamily="2" charset="2"/>
              <a:buChar char="ü"/>
            </a:pPr>
            <a:r>
              <a:rPr lang="en-US" sz="2400" dirty="0"/>
              <a:t>   </a:t>
            </a:r>
            <a:r>
              <a:rPr lang="en-US" sz="2400" dirty="0" err="1"/>
              <a:t>Flyash</a:t>
            </a:r>
            <a:r>
              <a:rPr lang="en-US" sz="2400" dirty="0"/>
              <a:t> / Slag concrete</a:t>
            </a:r>
          </a:p>
          <a:p>
            <a:pPr>
              <a:spcBef>
                <a:spcPct val="50000"/>
              </a:spcBef>
              <a:buFont typeface="Wingdings" pitchFamily="2" charset="2"/>
              <a:buChar char="ü"/>
            </a:pPr>
            <a:r>
              <a:rPr lang="en-US" sz="2400" dirty="0"/>
              <a:t>   Durability </a:t>
            </a:r>
            <a:r>
              <a:rPr lang="en-US" sz="2400" b="1" dirty="0">
                <a:solidFill>
                  <a:srgbClr val="FFFF00"/>
                </a:solidFill>
              </a:rPr>
              <a:t>(IS 456 &amp; IS 800)</a:t>
            </a:r>
          </a:p>
          <a:p>
            <a:pPr>
              <a:spcBef>
                <a:spcPct val="50000"/>
              </a:spcBef>
              <a:buFont typeface="Wingdings" pitchFamily="2" charset="2"/>
              <a:buChar char="ü"/>
            </a:pPr>
            <a:r>
              <a:rPr lang="en-US" sz="2400" dirty="0"/>
              <a:t>   Prefabrication and systems building approach </a:t>
            </a:r>
          </a:p>
          <a:p>
            <a:pPr>
              <a:spcBef>
                <a:spcPct val="50000"/>
              </a:spcBef>
            </a:pPr>
            <a:r>
              <a:rPr lang="en-US" sz="2400" b="1" dirty="0">
                <a:solidFill>
                  <a:srgbClr val="FFFF00"/>
                </a:solidFill>
              </a:rPr>
              <a:t>         (IS 15916, 15917) </a:t>
            </a:r>
            <a:endParaRPr lang="en-US" sz="2400" dirty="0"/>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afterEffect">
                                  <p:stCondLst>
                                    <p:cond delay="0"/>
                                  </p:stCondLst>
                                  <p:childTnLst>
                                    <p:set>
                                      <p:cBhvr>
                                        <p:cTn id="6" dur="1" fill="hold">
                                          <p:stCondLst>
                                            <p:cond delay="0"/>
                                          </p:stCondLst>
                                        </p:cTn>
                                        <p:tgtEl>
                                          <p:spTgt spid="288770">
                                            <p:txEl>
                                              <p:pRg st="0" end="0"/>
                                            </p:txEl>
                                          </p:spTgt>
                                        </p:tgtEl>
                                        <p:attrNameLst>
                                          <p:attrName>style.visibility</p:attrName>
                                        </p:attrNameLst>
                                      </p:cBhvr>
                                      <p:to>
                                        <p:strVal val="visible"/>
                                      </p:to>
                                    </p:set>
                                    <p:animEffect transition="in" filter="slide(fromBottom)">
                                      <p:cBhvr>
                                        <p:cTn id="7" dur="500">
                                          <p:stCondLst>
                                            <p:cond delay="0"/>
                                          </p:stCondLst>
                                        </p:cTn>
                                        <p:tgtEl>
                                          <p:spTgt spid="288770">
                                            <p:txEl>
                                              <p:pRg st="0" end="0"/>
                                            </p:txEl>
                                          </p:spTgt>
                                        </p:tgtEl>
                                      </p:cBhvr>
                                    </p:animEffect>
                                  </p:childTnLst>
                                </p:cTn>
                              </p:par>
                            </p:childTnLst>
                          </p:cTn>
                        </p:par>
                        <p:par>
                          <p:cTn id="8" fill="hold">
                            <p:stCondLst>
                              <p:cond delay="500"/>
                            </p:stCondLst>
                            <p:childTnLst>
                              <p:par>
                                <p:cTn id="9" presetID="1" presetClass="entr" presetSubtype="0" fill="hold" nodeType="afterEffect">
                                  <p:stCondLst>
                                    <p:cond delay="0"/>
                                  </p:stCondLst>
                                  <p:childTnLst>
                                    <p:set>
                                      <p:cBhvr>
                                        <p:cTn id="10" dur="1" fill="hold">
                                          <p:stCondLst>
                                            <p:cond delay="0"/>
                                          </p:stCondLst>
                                        </p:cTn>
                                        <p:tgtEl>
                                          <p:spTgt spid="288773">
                                            <p:txEl>
                                              <p:pRg st="0" end="0"/>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288773">
                                            <p:txEl>
                                              <p:pRg st="1" end="1"/>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88773">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88773">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88773">
                                            <p:txEl>
                                              <p:pRg st="4" end="4"/>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88773">
                                            <p:txEl>
                                              <p:pRg st="5" end="5"/>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28877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8770" grpId="0" build="p"/>
    </p:bldLst>
  </p:timing>
</p:sld>
</file>

<file path=ppt/slides/slide8.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7890" name="Date Placeholder 3"/>
          <p:cNvSpPr>
            <a:spLocks noGrp="1"/>
          </p:cNvSpPr>
          <p:nvPr>
            <p:ph type="dt" sz="quarter" idx="4294967295"/>
          </p:nvPr>
        </p:nvSpPr>
        <p:spPr>
          <a:noFill/>
        </p:spPr>
        <p:txBody>
          <a:bodyPr/>
          <a:lstStyle/>
          <a:p>
            <a:endParaRPr lang="en-US"/>
          </a:p>
        </p:txBody>
      </p:sp>
      <p:sp>
        <p:nvSpPr>
          <p:cNvPr id="37891" name="Slide Number Placeholder 4"/>
          <p:cNvSpPr>
            <a:spLocks noGrp="1"/>
          </p:cNvSpPr>
          <p:nvPr>
            <p:ph type="sldNum" sz="quarter" idx="10"/>
          </p:nvPr>
        </p:nvSpPr>
        <p:spPr>
          <a:noFill/>
        </p:spPr>
        <p:txBody>
          <a:bodyPr/>
          <a:lstStyle/>
          <a:p>
            <a:fld id="{4F83FEDC-F74F-46E8-B61F-5F69284ED787}" type="slidenum">
              <a:rPr lang="en-US" smtClean="0"/>
              <a:pPr/>
              <a:t>8</a:t>
            </a:fld>
            <a:endParaRPr lang="en-US"/>
          </a:p>
        </p:txBody>
      </p:sp>
      <p:sp>
        <p:nvSpPr>
          <p:cNvPr id="37892" name="Footer Placeholder 5"/>
          <p:cNvSpPr>
            <a:spLocks noGrp="1"/>
          </p:cNvSpPr>
          <p:nvPr>
            <p:ph type="ftr" sz="quarter" idx="4294967295"/>
          </p:nvPr>
        </p:nvSpPr>
        <p:spPr>
          <a:noFill/>
        </p:spPr>
        <p:txBody>
          <a:bodyPr/>
          <a:lstStyle/>
          <a:p>
            <a:endParaRPr lang="en-US"/>
          </a:p>
        </p:txBody>
      </p:sp>
      <p:sp>
        <p:nvSpPr>
          <p:cNvPr id="290818" name="Rectangle 2"/>
          <p:cNvSpPr>
            <a:spLocks noGrp="1" noChangeArrowheads="1"/>
          </p:cNvSpPr>
          <p:nvPr>
            <p:ph type="body" idx="1"/>
          </p:nvPr>
        </p:nvSpPr>
        <p:spPr>
          <a:xfrm>
            <a:off x="304800" y="1371600"/>
            <a:ext cx="8229600" cy="1295400"/>
          </a:xfrm>
        </p:spPr>
        <p:txBody>
          <a:bodyPr/>
          <a:lstStyle/>
          <a:p>
            <a:pPr eaLnBrk="1" hangingPunct="1">
              <a:defRPr/>
            </a:pPr>
            <a:r>
              <a:rPr lang="en-US" dirty="0">
                <a:latin typeface="Lucida Sans" pitchFamily="34" charset="0"/>
                <a:cs typeface="Vrinda" pitchFamily="2" charset="0"/>
              </a:rPr>
              <a:t>Constructional Practices and Management </a:t>
            </a:r>
            <a:r>
              <a:rPr lang="en-US" b="1" dirty="0">
                <a:solidFill>
                  <a:srgbClr val="FFFF00"/>
                </a:solidFill>
              </a:rPr>
              <a:t>(IS 15883) </a:t>
            </a:r>
            <a:endParaRPr lang="en-US" dirty="0">
              <a:latin typeface="Lucida Sans" pitchFamily="34" charset="0"/>
              <a:cs typeface="Vrinda" pitchFamily="2" charset="0"/>
            </a:endParaRPr>
          </a:p>
        </p:txBody>
      </p:sp>
      <p:sp>
        <p:nvSpPr>
          <p:cNvPr id="290819" name="Rectangle 3"/>
          <p:cNvSpPr>
            <a:spLocks noGrp="1" noRot="1" noChangeArrowheads="1"/>
          </p:cNvSpPr>
          <p:nvPr>
            <p:ph type="title"/>
          </p:nvPr>
        </p:nvSpPr>
        <p:spPr/>
        <p:txBody>
          <a:bodyPr/>
          <a:lstStyle/>
          <a:p>
            <a:pPr eaLnBrk="1" hangingPunct="1">
              <a:defRPr/>
            </a:pPr>
            <a:r>
              <a:rPr lang="en-US" sz="2400" dirty="0">
                <a:solidFill>
                  <a:schemeClr val="tx1"/>
                </a:solidFill>
                <a:latin typeface="Arial" charset="0"/>
                <a:ea typeface="Arial Unicode MS" pitchFamily="34" charset="-128"/>
                <a:cs typeface="Arial Unicode MS" pitchFamily="34" charset="-128"/>
              </a:rPr>
              <a:t>SUSTAINABILITY ISSUES IN BUILDING ACTIVITY</a:t>
            </a:r>
            <a:r>
              <a:rPr lang="en-US" sz="2400" b="0" dirty="0">
                <a:solidFill>
                  <a:schemeClr val="tx1"/>
                </a:solidFill>
                <a:latin typeface="Arial" charset="0"/>
                <a:ea typeface="Arial Unicode MS" pitchFamily="34" charset="-128"/>
                <a:cs typeface="Arial Unicode MS" pitchFamily="34" charset="-128"/>
              </a:rPr>
              <a:t> </a:t>
            </a:r>
            <a:br>
              <a:rPr lang="en-US" sz="2400" b="0" dirty="0">
                <a:solidFill>
                  <a:schemeClr val="tx1"/>
                </a:solidFill>
                <a:latin typeface="Arial" charset="0"/>
                <a:ea typeface="Arial Unicode MS" pitchFamily="34" charset="-128"/>
                <a:cs typeface="Arial Unicode MS" pitchFamily="34" charset="-128"/>
              </a:rPr>
            </a:br>
            <a:r>
              <a:rPr lang="en-US" sz="2400" b="0" dirty="0">
                <a:solidFill>
                  <a:schemeClr val="tx1"/>
                </a:solidFill>
                <a:latin typeface="Arial" charset="0"/>
                <a:ea typeface="Arial Unicode MS" pitchFamily="34" charset="-128"/>
                <a:cs typeface="Arial Unicode MS" pitchFamily="34" charset="-128"/>
              </a:rPr>
              <a:t>                                                                             (</a:t>
            </a:r>
            <a:r>
              <a:rPr lang="en-US" sz="2400" b="0" dirty="0" err="1">
                <a:solidFill>
                  <a:schemeClr val="tx1"/>
                </a:solidFill>
                <a:latin typeface="Arial" charset="0"/>
                <a:ea typeface="Arial Unicode MS" pitchFamily="34" charset="-128"/>
                <a:cs typeface="Arial Unicode MS" pitchFamily="34" charset="-128"/>
              </a:rPr>
              <a:t>Contd</a:t>
            </a:r>
            <a:r>
              <a:rPr lang="en-US" sz="2400" b="0" dirty="0">
                <a:solidFill>
                  <a:schemeClr val="tx1"/>
                </a:solidFill>
                <a:latin typeface="Arial" charset="0"/>
                <a:ea typeface="Arial Unicode MS" pitchFamily="34" charset="-128"/>
                <a:cs typeface="Arial Unicode MS" pitchFamily="34" charset="-128"/>
              </a:rPr>
              <a:t>…)</a:t>
            </a:r>
          </a:p>
        </p:txBody>
      </p:sp>
      <p:pic>
        <p:nvPicPr>
          <p:cNvPr id="37895" name="Picture 4"/>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290821" name="Text Box 5"/>
          <p:cNvSpPr txBox="1">
            <a:spLocks noChangeArrowheads="1"/>
          </p:cNvSpPr>
          <p:nvPr/>
        </p:nvSpPr>
        <p:spPr bwMode="auto">
          <a:xfrm>
            <a:off x="533400" y="2514600"/>
            <a:ext cx="8382000" cy="4084638"/>
          </a:xfrm>
          <a:prstGeom prst="rect">
            <a:avLst/>
          </a:prstGeom>
          <a:noFill/>
          <a:ln w="9525">
            <a:noFill/>
            <a:miter lim="800000"/>
            <a:headEnd/>
            <a:tailEnd/>
          </a:ln>
        </p:spPr>
        <p:txBody>
          <a:bodyPr>
            <a:spAutoFit/>
          </a:bodyPr>
          <a:lstStyle/>
          <a:p>
            <a:pPr>
              <a:spcBef>
                <a:spcPct val="50000"/>
              </a:spcBef>
              <a:buFont typeface="Wingdings" pitchFamily="2" charset="2"/>
              <a:buChar char="ü"/>
            </a:pPr>
            <a:r>
              <a:rPr lang="en-US" sz="2200" dirty="0"/>
              <a:t>    Minimizing adverse environmental impact of activities.</a:t>
            </a:r>
          </a:p>
          <a:p>
            <a:pPr>
              <a:lnSpc>
                <a:spcPct val="50000"/>
              </a:lnSpc>
              <a:spcBef>
                <a:spcPct val="95000"/>
              </a:spcBef>
              <a:buFont typeface="Wingdings" pitchFamily="2" charset="2"/>
              <a:buChar char="ü"/>
            </a:pPr>
            <a:r>
              <a:rPr lang="en-US" sz="2200" dirty="0"/>
              <a:t>    Limiting any adverse impact within the laws/prescribed norms </a:t>
            </a:r>
          </a:p>
          <a:p>
            <a:pPr>
              <a:lnSpc>
                <a:spcPct val="50000"/>
              </a:lnSpc>
              <a:spcBef>
                <a:spcPct val="50000"/>
              </a:spcBef>
              <a:buFont typeface="Wingdings" pitchFamily="2" charset="2"/>
              <a:buNone/>
            </a:pPr>
            <a:r>
              <a:rPr lang="en-US" sz="2200" dirty="0"/>
              <a:t>       and their monitoring. </a:t>
            </a:r>
          </a:p>
          <a:p>
            <a:pPr>
              <a:lnSpc>
                <a:spcPct val="50000"/>
              </a:lnSpc>
              <a:spcBef>
                <a:spcPct val="95000"/>
              </a:spcBef>
              <a:buFont typeface="Wingdings" pitchFamily="2" charset="2"/>
              <a:buChar char="ü"/>
            </a:pPr>
            <a:r>
              <a:rPr lang="en-US" sz="2200" dirty="0"/>
              <a:t>    Safety of environment while working with hazardous materials </a:t>
            </a:r>
          </a:p>
          <a:p>
            <a:pPr>
              <a:lnSpc>
                <a:spcPct val="50000"/>
              </a:lnSpc>
              <a:spcBef>
                <a:spcPct val="50000"/>
              </a:spcBef>
              <a:buFont typeface="Wingdings" pitchFamily="2" charset="2"/>
              <a:buNone/>
            </a:pPr>
            <a:r>
              <a:rPr lang="en-US" sz="2200" dirty="0"/>
              <a:t>       and maintaining Material Safety Data Sheets.</a:t>
            </a:r>
          </a:p>
          <a:p>
            <a:pPr>
              <a:spcBef>
                <a:spcPct val="50000"/>
              </a:spcBef>
              <a:buFont typeface="Wingdings" pitchFamily="2" charset="2"/>
              <a:buChar char="ü"/>
            </a:pPr>
            <a:r>
              <a:rPr lang="en-US" sz="2200" dirty="0"/>
              <a:t>    Management of disposal of waste from construction sites.  </a:t>
            </a:r>
          </a:p>
          <a:p>
            <a:pPr>
              <a:spcBef>
                <a:spcPct val="50000"/>
              </a:spcBef>
              <a:buFont typeface="Wingdings" pitchFamily="2" charset="2"/>
              <a:buChar char="ü"/>
            </a:pPr>
            <a:r>
              <a:rPr lang="en-US" sz="2200" dirty="0"/>
              <a:t>    Considering positive environmental contribution.</a:t>
            </a:r>
          </a:p>
          <a:p>
            <a:pPr>
              <a:spcBef>
                <a:spcPct val="50000"/>
              </a:spcBef>
              <a:buFont typeface="Wingdings" pitchFamily="2" charset="2"/>
              <a:buChar char="ü"/>
            </a:pPr>
            <a:r>
              <a:rPr lang="en-US" sz="2200" dirty="0"/>
              <a:t>    Mechanism to review concerns of interested parties.</a:t>
            </a:r>
          </a:p>
          <a:p>
            <a:pPr>
              <a:spcBef>
                <a:spcPct val="50000"/>
              </a:spcBef>
              <a:buFont typeface="Wingdings" pitchFamily="2" charset="2"/>
              <a:buChar char="ü"/>
            </a:pPr>
            <a:r>
              <a:rPr lang="en-US" sz="2200" dirty="0"/>
              <a:t>    Best construction management / practices.</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afterEffect">
                                  <p:stCondLst>
                                    <p:cond delay="0"/>
                                  </p:stCondLst>
                                  <p:childTnLst>
                                    <p:set>
                                      <p:cBhvr>
                                        <p:cTn id="6" dur="1" fill="hold">
                                          <p:stCondLst>
                                            <p:cond delay="0"/>
                                          </p:stCondLst>
                                        </p:cTn>
                                        <p:tgtEl>
                                          <p:spTgt spid="290818">
                                            <p:txEl>
                                              <p:pRg st="0" end="0"/>
                                            </p:txEl>
                                          </p:spTgt>
                                        </p:tgtEl>
                                        <p:attrNameLst>
                                          <p:attrName>style.visibility</p:attrName>
                                        </p:attrNameLst>
                                      </p:cBhvr>
                                      <p:to>
                                        <p:strVal val="visible"/>
                                      </p:to>
                                    </p:set>
                                    <p:animEffect transition="in" filter="slide(fromBottom)">
                                      <p:cBhvr>
                                        <p:cTn id="7" dur="500">
                                          <p:stCondLst>
                                            <p:cond delay="0"/>
                                          </p:stCondLst>
                                        </p:cTn>
                                        <p:tgtEl>
                                          <p:spTgt spid="290818">
                                            <p:txEl>
                                              <p:pRg st="0" end="0"/>
                                            </p:txEl>
                                          </p:spTgt>
                                        </p:tgtEl>
                                      </p:cBhvr>
                                    </p:animEffect>
                                  </p:childTnLst>
                                </p:cTn>
                              </p:par>
                            </p:childTnLst>
                          </p:cTn>
                        </p:par>
                        <p:par>
                          <p:cTn id="8" fill="hold">
                            <p:stCondLst>
                              <p:cond delay="500"/>
                            </p:stCondLst>
                            <p:childTnLst>
                              <p:par>
                                <p:cTn id="9" presetID="1" presetClass="entr" presetSubtype="0" fill="hold" nodeType="afterEffect">
                                  <p:stCondLst>
                                    <p:cond delay="0"/>
                                  </p:stCondLst>
                                  <p:childTnLst>
                                    <p:set>
                                      <p:cBhvr>
                                        <p:cTn id="10" dur="1" fill="hold">
                                          <p:stCondLst>
                                            <p:cond delay="0"/>
                                          </p:stCondLst>
                                        </p:cTn>
                                        <p:tgtEl>
                                          <p:spTgt spid="290821">
                                            <p:txEl>
                                              <p:pRg st="0" end="0"/>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290821">
                                            <p:txEl>
                                              <p:pRg st="1" end="1"/>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90821">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90821">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90821">
                                            <p:txEl>
                                              <p:pRg st="4" end="4"/>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90821">
                                            <p:txEl>
                                              <p:pRg st="5" end="5"/>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290821">
                                            <p:txEl>
                                              <p:pRg st="6" end="6"/>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290821">
                                            <p:txEl>
                                              <p:pRg st="7" end="7"/>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290821">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0818" grpId="0" build="p"/>
    </p:bldLst>
  </p:timing>
</p:sld>
</file>

<file path=ppt/slides/slide9.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8914" name="Date Placeholder 3"/>
          <p:cNvSpPr>
            <a:spLocks noGrp="1"/>
          </p:cNvSpPr>
          <p:nvPr>
            <p:ph type="dt" sz="quarter" idx="4294967295"/>
          </p:nvPr>
        </p:nvSpPr>
        <p:spPr>
          <a:noFill/>
        </p:spPr>
        <p:txBody>
          <a:bodyPr/>
          <a:lstStyle/>
          <a:p>
            <a:endParaRPr lang="en-US"/>
          </a:p>
        </p:txBody>
      </p:sp>
      <p:sp>
        <p:nvSpPr>
          <p:cNvPr id="38915" name="Slide Number Placeholder 4"/>
          <p:cNvSpPr>
            <a:spLocks noGrp="1"/>
          </p:cNvSpPr>
          <p:nvPr>
            <p:ph type="sldNum" sz="quarter" idx="10"/>
          </p:nvPr>
        </p:nvSpPr>
        <p:spPr>
          <a:noFill/>
        </p:spPr>
        <p:txBody>
          <a:bodyPr/>
          <a:lstStyle/>
          <a:p>
            <a:fld id="{9FAEA97B-5DA1-4E4E-A583-2C620184304F}" type="slidenum">
              <a:rPr lang="en-US" smtClean="0"/>
              <a:pPr/>
              <a:t>9</a:t>
            </a:fld>
            <a:endParaRPr lang="en-US"/>
          </a:p>
        </p:txBody>
      </p:sp>
      <p:sp>
        <p:nvSpPr>
          <p:cNvPr id="38916" name="Footer Placeholder 5"/>
          <p:cNvSpPr>
            <a:spLocks noGrp="1"/>
          </p:cNvSpPr>
          <p:nvPr>
            <p:ph type="ftr" sz="quarter" idx="4294967295"/>
          </p:nvPr>
        </p:nvSpPr>
        <p:spPr>
          <a:noFill/>
        </p:spPr>
        <p:txBody>
          <a:bodyPr/>
          <a:lstStyle/>
          <a:p>
            <a:endParaRPr lang="en-US"/>
          </a:p>
        </p:txBody>
      </p:sp>
      <p:sp>
        <p:nvSpPr>
          <p:cNvPr id="292866" name="Rectangle 2"/>
          <p:cNvSpPr>
            <a:spLocks noGrp="1" noChangeArrowheads="1"/>
          </p:cNvSpPr>
          <p:nvPr>
            <p:ph type="body" idx="1"/>
          </p:nvPr>
        </p:nvSpPr>
        <p:spPr>
          <a:xfrm>
            <a:off x="533400" y="1600200"/>
            <a:ext cx="8229600" cy="838200"/>
          </a:xfrm>
        </p:spPr>
        <p:txBody>
          <a:bodyPr/>
          <a:lstStyle/>
          <a:p>
            <a:pPr eaLnBrk="1" hangingPunct="1">
              <a:defRPr/>
            </a:pPr>
            <a:r>
              <a:rPr lang="en-US">
                <a:latin typeface="Lucida Sans" pitchFamily="34" charset="0"/>
                <a:cs typeface="Vrinda" pitchFamily="2" charset="0"/>
              </a:rPr>
              <a:t>Building Services</a:t>
            </a:r>
          </a:p>
        </p:txBody>
      </p:sp>
      <p:sp>
        <p:nvSpPr>
          <p:cNvPr id="292867" name="Rectangle 3"/>
          <p:cNvSpPr>
            <a:spLocks noGrp="1" noRot="1" noChangeArrowheads="1"/>
          </p:cNvSpPr>
          <p:nvPr>
            <p:ph type="title"/>
          </p:nvPr>
        </p:nvSpPr>
        <p:spPr/>
        <p:txBody>
          <a:bodyPr/>
          <a:lstStyle/>
          <a:p>
            <a:pPr eaLnBrk="1" hangingPunct="1">
              <a:defRPr/>
            </a:pPr>
            <a:r>
              <a:rPr lang="en-US" sz="2400" dirty="0">
                <a:solidFill>
                  <a:schemeClr val="tx1"/>
                </a:solidFill>
                <a:latin typeface="Arial" charset="0"/>
                <a:ea typeface="Arial Unicode MS" pitchFamily="34" charset="-128"/>
                <a:cs typeface="Arial Unicode MS" pitchFamily="34" charset="-128"/>
              </a:rPr>
              <a:t>SUSTAINABILITY ISSUES IN BUILDING ACTIVITY</a:t>
            </a:r>
            <a:r>
              <a:rPr lang="en-US" sz="2400" b="0" dirty="0">
                <a:solidFill>
                  <a:schemeClr val="tx1"/>
                </a:solidFill>
                <a:latin typeface="Arial" charset="0"/>
                <a:ea typeface="Arial Unicode MS" pitchFamily="34" charset="-128"/>
                <a:cs typeface="Arial Unicode MS" pitchFamily="34" charset="-128"/>
              </a:rPr>
              <a:t> </a:t>
            </a:r>
            <a:br>
              <a:rPr lang="en-US" sz="2400" b="0" dirty="0">
                <a:solidFill>
                  <a:schemeClr val="tx1"/>
                </a:solidFill>
                <a:latin typeface="Arial" charset="0"/>
                <a:ea typeface="Arial Unicode MS" pitchFamily="34" charset="-128"/>
                <a:cs typeface="Arial Unicode MS" pitchFamily="34" charset="-128"/>
              </a:rPr>
            </a:br>
            <a:r>
              <a:rPr lang="en-US" sz="2400" b="0" dirty="0">
                <a:solidFill>
                  <a:schemeClr val="tx1"/>
                </a:solidFill>
                <a:latin typeface="Arial" charset="0"/>
                <a:ea typeface="Arial Unicode MS" pitchFamily="34" charset="-128"/>
                <a:cs typeface="Arial Unicode MS" pitchFamily="34" charset="-128"/>
              </a:rPr>
              <a:t>                                                                             (</a:t>
            </a:r>
            <a:r>
              <a:rPr lang="en-US" sz="2400" b="0" dirty="0" err="1">
                <a:solidFill>
                  <a:schemeClr val="tx1"/>
                </a:solidFill>
                <a:latin typeface="Arial" charset="0"/>
                <a:ea typeface="Arial Unicode MS" pitchFamily="34" charset="-128"/>
                <a:cs typeface="Arial Unicode MS" pitchFamily="34" charset="-128"/>
              </a:rPr>
              <a:t>Contd</a:t>
            </a:r>
            <a:r>
              <a:rPr lang="en-US" sz="2400" b="0" dirty="0">
                <a:solidFill>
                  <a:schemeClr val="tx1"/>
                </a:solidFill>
                <a:latin typeface="Arial" charset="0"/>
                <a:ea typeface="Arial Unicode MS" pitchFamily="34" charset="-128"/>
                <a:cs typeface="Arial Unicode MS" pitchFamily="34" charset="-128"/>
              </a:rPr>
              <a:t>…)</a:t>
            </a:r>
          </a:p>
        </p:txBody>
      </p:sp>
      <p:pic>
        <p:nvPicPr>
          <p:cNvPr id="38919" name="Picture 4"/>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292869" name="Text Box 5"/>
          <p:cNvSpPr txBox="1">
            <a:spLocks noChangeArrowheads="1"/>
          </p:cNvSpPr>
          <p:nvPr/>
        </p:nvSpPr>
        <p:spPr bwMode="auto">
          <a:xfrm>
            <a:off x="762000" y="2362200"/>
            <a:ext cx="8001000" cy="3231654"/>
          </a:xfrm>
          <a:prstGeom prst="rect">
            <a:avLst/>
          </a:prstGeom>
          <a:noFill/>
          <a:ln w="9525">
            <a:noFill/>
            <a:miter lim="800000"/>
            <a:headEnd/>
            <a:tailEnd/>
          </a:ln>
        </p:spPr>
        <p:txBody>
          <a:bodyPr wrap="square">
            <a:spAutoFit/>
          </a:bodyPr>
          <a:lstStyle/>
          <a:p>
            <a:pPr>
              <a:spcBef>
                <a:spcPct val="50000"/>
              </a:spcBef>
              <a:buFont typeface="Wingdings" pitchFamily="2" charset="2"/>
              <a:buChar char="ü"/>
            </a:pPr>
            <a:r>
              <a:rPr lang="en-US" sz="2400" dirty="0"/>
              <a:t>   Lighting and ventilation</a:t>
            </a:r>
          </a:p>
          <a:p>
            <a:pPr>
              <a:spcBef>
                <a:spcPct val="50000"/>
              </a:spcBef>
              <a:buFont typeface="Wingdings" pitchFamily="2" charset="2"/>
              <a:buChar char="ü"/>
            </a:pPr>
            <a:r>
              <a:rPr lang="en-US" sz="2400" dirty="0"/>
              <a:t>   Electrical Installations</a:t>
            </a:r>
          </a:p>
          <a:p>
            <a:pPr>
              <a:spcBef>
                <a:spcPct val="50000"/>
              </a:spcBef>
              <a:buFont typeface="Wingdings" pitchFamily="2" charset="2"/>
              <a:buChar char="ü"/>
            </a:pPr>
            <a:r>
              <a:rPr lang="en-US" sz="2400" dirty="0"/>
              <a:t>   HVAC</a:t>
            </a:r>
          </a:p>
          <a:p>
            <a:pPr>
              <a:spcBef>
                <a:spcPct val="50000"/>
              </a:spcBef>
              <a:buFont typeface="Wingdings" pitchFamily="2" charset="2"/>
              <a:buChar char="ü"/>
            </a:pPr>
            <a:r>
              <a:rPr lang="en-US" sz="2400" dirty="0"/>
              <a:t>   Sound Insulation and Noise control</a:t>
            </a:r>
          </a:p>
          <a:p>
            <a:pPr>
              <a:spcBef>
                <a:spcPct val="50000"/>
              </a:spcBef>
              <a:buFont typeface="Wingdings" pitchFamily="2" charset="2"/>
              <a:buChar char="ü"/>
            </a:pPr>
            <a:r>
              <a:rPr lang="en-US" sz="2400" dirty="0"/>
              <a:t>   Lifts and Escalators</a:t>
            </a:r>
          </a:p>
          <a:p>
            <a:pPr>
              <a:spcBef>
                <a:spcPct val="50000"/>
              </a:spcBef>
              <a:buFont typeface="Wingdings" pitchFamily="2" charset="2"/>
              <a:buChar char="ü"/>
            </a:pPr>
            <a:r>
              <a:rPr lang="en-US" sz="2400" dirty="0"/>
              <a:t>   Information &amp; Communication Enabled Installations</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afterEffect">
                                  <p:stCondLst>
                                    <p:cond delay="0"/>
                                  </p:stCondLst>
                                  <p:childTnLst>
                                    <p:set>
                                      <p:cBhvr>
                                        <p:cTn id="6" dur="1" fill="hold">
                                          <p:stCondLst>
                                            <p:cond delay="0"/>
                                          </p:stCondLst>
                                        </p:cTn>
                                        <p:tgtEl>
                                          <p:spTgt spid="292866">
                                            <p:txEl>
                                              <p:pRg st="0" end="0"/>
                                            </p:txEl>
                                          </p:spTgt>
                                        </p:tgtEl>
                                        <p:attrNameLst>
                                          <p:attrName>style.visibility</p:attrName>
                                        </p:attrNameLst>
                                      </p:cBhvr>
                                      <p:to>
                                        <p:strVal val="visible"/>
                                      </p:to>
                                    </p:set>
                                    <p:animEffect transition="in" filter="slide(fromBottom)">
                                      <p:cBhvr>
                                        <p:cTn id="7" dur="500">
                                          <p:stCondLst>
                                            <p:cond delay="0"/>
                                          </p:stCondLst>
                                        </p:cTn>
                                        <p:tgtEl>
                                          <p:spTgt spid="292866">
                                            <p:txEl>
                                              <p:pRg st="0" end="0"/>
                                            </p:txEl>
                                          </p:spTgt>
                                        </p:tgtEl>
                                      </p:cBhvr>
                                    </p:animEffect>
                                  </p:childTnLst>
                                </p:cTn>
                              </p:par>
                            </p:childTnLst>
                          </p:cTn>
                        </p:par>
                        <p:par>
                          <p:cTn id="8" fill="hold">
                            <p:stCondLst>
                              <p:cond delay="500"/>
                            </p:stCondLst>
                            <p:childTnLst>
                              <p:par>
                                <p:cTn id="9" presetID="1" presetClass="entr" presetSubtype="0" fill="hold" nodeType="afterEffect">
                                  <p:stCondLst>
                                    <p:cond delay="0"/>
                                  </p:stCondLst>
                                  <p:childTnLst>
                                    <p:set>
                                      <p:cBhvr>
                                        <p:cTn id="10" dur="1" fill="hold">
                                          <p:stCondLst>
                                            <p:cond delay="0"/>
                                          </p:stCondLst>
                                        </p:cTn>
                                        <p:tgtEl>
                                          <p:spTgt spid="292869">
                                            <p:txEl>
                                              <p:pRg st="0" end="0"/>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292869">
                                            <p:txEl>
                                              <p:pRg st="1" end="1"/>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92869">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92869">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92869">
                                            <p:txEl>
                                              <p:pRg st="4" end="4"/>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92869">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2866" grpId="0" build="p"/>
    </p:bldLst>
  </p:timing>
</p:sld>
</file>

<file path=ppt/slides/slide1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9938" name="Date Placeholder 3"/>
          <p:cNvSpPr>
            <a:spLocks noGrp="1"/>
          </p:cNvSpPr>
          <p:nvPr>
            <p:ph type="dt" sz="quarter" idx="4294967295"/>
          </p:nvPr>
        </p:nvSpPr>
        <p:spPr>
          <a:noFill/>
        </p:spPr>
        <p:txBody>
          <a:bodyPr/>
          <a:lstStyle/>
          <a:p>
            <a:endParaRPr lang="en-US"/>
          </a:p>
        </p:txBody>
      </p:sp>
      <p:sp>
        <p:nvSpPr>
          <p:cNvPr id="39939" name="Slide Number Placeholder 4"/>
          <p:cNvSpPr>
            <a:spLocks noGrp="1"/>
          </p:cNvSpPr>
          <p:nvPr>
            <p:ph type="sldNum" sz="quarter" idx="10"/>
          </p:nvPr>
        </p:nvSpPr>
        <p:spPr>
          <a:noFill/>
        </p:spPr>
        <p:txBody>
          <a:bodyPr/>
          <a:lstStyle/>
          <a:p>
            <a:fld id="{0CE8413A-BDF9-4FAF-8CFA-0C2F9BE1552C}" type="slidenum">
              <a:rPr lang="en-US" smtClean="0"/>
              <a:pPr/>
              <a:t>10</a:t>
            </a:fld>
            <a:endParaRPr lang="en-US"/>
          </a:p>
        </p:txBody>
      </p:sp>
      <p:sp>
        <p:nvSpPr>
          <p:cNvPr id="39940" name="Footer Placeholder 5"/>
          <p:cNvSpPr>
            <a:spLocks noGrp="1"/>
          </p:cNvSpPr>
          <p:nvPr>
            <p:ph type="ftr" sz="quarter" idx="4294967295"/>
          </p:nvPr>
        </p:nvSpPr>
        <p:spPr>
          <a:noFill/>
        </p:spPr>
        <p:txBody>
          <a:bodyPr/>
          <a:lstStyle/>
          <a:p>
            <a:endParaRPr lang="en-US"/>
          </a:p>
        </p:txBody>
      </p:sp>
      <p:sp>
        <p:nvSpPr>
          <p:cNvPr id="294914" name="Rectangle 2"/>
          <p:cNvSpPr>
            <a:spLocks noGrp="1" noChangeArrowheads="1"/>
          </p:cNvSpPr>
          <p:nvPr>
            <p:ph type="body" idx="1"/>
          </p:nvPr>
        </p:nvSpPr>
        <p:spPr>
          <a:xfrm>
            <a:off x="533400" y="1600200"/>
            <a:ext cx="8229600" cy="838200"/>
          </a:xfrm>
        </p:spPr>
        <p:txBody>
          <a:bodyPr/>
          <a:lstStyle/>
          <a:p>
            <a:pPr eaLnBrk="1" hangingPunct="1">
              <a:defRPr/>
            </a:pPr>
            <a:r>
              <a:rPr lang="en-US">
                <a:latin typeface="Lucida Sans" pitchFamily="34" charset="0"/>
                <a:cs typeface="Vrinda" pitchFamily="2" charset="0"/>
              </a:rPr>
              <a:t>Plumbing Services</a:t>
            </a:r>
            <a:r>
              <a:rPr lang="en-US">
                <a:effectLst/>
                <a:latin typeface="Vrinda" pitchFamily="2" charset="0"/>
              </a:rPr>
              <a:t>  </a:t>
            </a:r>
          </a:p>
        </p:txBody>
      </p:sp>
      <p:sp>
        <p:nvSpPr>
          <p:cNvPr id="294915" name="Rectangle 3"/>
          <p:cNvSpPr>
            <a:spLocks noGrp="1" noRot="1" noChangeArrowheads="1"/>
          </p:cNvSpPr>
          <p:nvPr>
            <p:ph type="title"/>
          </p:nvPr>
        </p:nvSpPr>
        <p:spPr/>
        <p:txBody>
          <a:bodyPr/>
          <a:lstStyle/>
          <a:p>
            <a:pPr eaLnBrk="1" hangingPunct="1">
              <a:defRPr/>
            </a:pPr>
            <a:r>
              <a:rPr lang="en-US" sz="2400" dirty="0">
                <a:solidFill>
                  <a:schemeClr val="tx1"/>
                </a:solidFill>
                <a:latin typeface="Arial" charset="0"/>
                <a:ea typeface="Arial Unicode MS" pitchFamily="34" charset="-128"/>
                <a:cs typeface="Arial Unicode MS" pitchFamily="34" charset="-128"/>
              </a:rPr>
              <a:t>SUSTAINABILITY ISSUES IN BUILDING ACTIVITY</a:t>
            </a:r>
            <a:r>
              <a:rPr lang="en-US" sz="2400" b="0" dirty="0">
                <a:solidFill>
                  <a:schemeClr val="tx1"/>
                </a:solidFill>
                <a:latin typeface="Arial" charset="0"/>
                <a:ea typeface="Arial Unicode MS" pitchFamily="34" charset="-128"/>
                <a:cs typeface="Arial Unicode MS" pitchFamily="34" charset="-128"/>
              </a:rPr>
              <a:t> </a:t>
            </a:r>
            <a:br>
              <a:rPr lang="en-US" sz="2400" b="0" dirty="0">
                <a:solidFill>
                  <a:schemeClr val="tx1"/>
                </a:solidFill>
                <a:latin typeface="Arial" charset="0"/>
                <a:ea typeface="Arial Unicode MS" pitchFamily="34" charset="-128"/>
                <a:cs typeface="Arial Unicode MS" pitchFamily="34" charset="-128"/>
              </a:rPr>
            </a:br>
            <a:r>
              <a:rPr lang="en-US" sz="2400" b="0" dirty="0">
                <a:solidFill>
                  <a:schemeClr val="tx1"/>
                </a:solidFill>
                <a:latin typeface="Arial" charset="0"/>
                <a:ea typeface="Arial Unicode MS" pitchFamily="34" charset="-128"/>
                <a:cs typeface="Arial Unicode MS" pitchFamily="34" charset="-128"/>
              </a:rPr>
              <a:t>                                                                             (</a:t>
            </a:r>
            <a:r>
              <a:rPr lang="en-US" sz="2400" b="0" dirty="0" err="1">
                <a:solidFill>
                  <a:schemeClr val="tx1"/>
                </a:solidFill>
                <a:latin typeface="Arial" charset="0"/>
                <a:ea typeface="Arial Unicode MS" pitchFamily="34" charset="-128"/>
                <a:cs typeface="Arial Unicode MS" pitchFamily="34" charset="-128"/>
              </a:rPr>
              <a:t>Contd</a:t>
            </a:r>
            <a:r>
              <a:rPr lang="en-US" sz="2400" b="0" dirty="0">
                <a:solidFill>
                  <a:schemeClr val="tx1"/>
                </a:solidFill>
                <a:latin typeface="Arial" charset="0"/>
                <a:ea typeface="Arial Unicode MS" pitchFamily="34" charset="-128"/>
                <a:cs typeface="Arial Unicode MS" pitchFamily="34" charset="-128"/>
              </a:rPr>
              <a:t>…)</a:t>
            </a:r>
          </a:p>
        </p:txBody>
      </p:sp>
      <p:pic>
        <p:nvPicPr>
          <p:cNvPr id="39943" name="Picture 4"/>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294917" name="Text Box 5"/>
          <p:cNvSpPr txBox="1">
            <a:spLocks noChangeArrowheads="1"/>
          </p:cNvSpPr>
          <p:nvPr/>
        </p:nvSpPr>
        <p:spPr bwMode="auto">
          <a:xfrm>
            <a:off x="762000" y="2667000"/>
            <a:ext cx="8001000" cy="3195638"/>
          </a:xfrm>
          <a:prstGeom prst="rect">
            <a:avLst/>
          </a:prstGeom>
          <a:noFill/>
          <a:ln w="9525">
            <a:noFill/>
            <a:miter lim="800000"/>
            <a:headEnd/>
            <a:tailEnd/>
          </a:ln>
        </p:spPr>
        <p:txBody>
          <a:bodyPr>
            <a:spAutoFit/>
          </a:bodyPr>
          <a:lstStyle/>
          <a:p>
            <a:pPr>
              <a:spcBef>
                <a:spcPct val="50000"/>
              </a:spcBef>
              <a:buFont typeface="Wingdings" pitchFamily="2" charset="2"/>
              <a:buChar char="ü"/>
            </a:pPr>
            <a:r>
              <a:rPr lang="en-US" sz="2400"/>
              <a:t>   Water Supply</a:t>
            </a:r>
          </a:p>
          <a:p>
            <a:pPr>
              <a:spcBef>
                <a:spcPct val="50000"/>
              </a:spcBef>
              <a:buFont typeface="Wingdings" pitchFamily="2" charset="2"/>
              <a:buChar char="ü"/>
            </a:pPr>
            <a:r>
              <a:rPr lang="en-US" sz="2400"/>
              <a:t>   Dual Water Supply Systems</a:t>
            </a:r>
          </a:p>
          <a:p>
            <a:pPr>
              <a:spcBef>
                <a:spcPct val="50000"/>
              </a:spcBef>
              <a:buFont typeface="Wingdings" pitchFamily="2" charset="2"/>
              <a:buChar char="ü"/>
            </a:pPr>
            <a:r>
              <a:rPr lang="en-US" sz="2400"/>
              <a:t>   Recycle and Reuse of wastes</a:t>
            </a:r>
          </a:p>
          <a:p>
            <a:pPr>
              <a:spcBef>
                <a:spcPct val="50000"/>
              </a:spcBef>
              <a:buFont typeface="Wingdings" pitchFamily="2" charset="2"/>
              <a:buChar char="ü"/>
            </a:pPr>
            <a:r>
              <a:rPr lang="en-US" sz="2400"/>
              <a:t>   Drainage and Sanitation</a:t>
            </a:r>
          </a:p>
          <a:p>
            <a:pPr>
              <a:spcBef>
                <a:spcPct val="50000"/>
              </a:spcBef>
              <a:buFont typeface="Wingdings" pitchFamily="2" charset="2"/>
              <a:buChar char="ü"/>
            </a:pPr>
            <a:r>
              <a:rPr lang="en-US" sz="2400"/>
              <a:t>   Rain Water Harvesting</a:t>
            </a:r>
          </a:p>
          <a:p>
            <a:pPr>
              <a:spcBef>
                <a:spcPct val="50000"/>
              </a:spcBef>
              <a:buFont typeface="Wingdings" pitchFamily="2" charset="2"/>
              <a:buChar char="ü"/>
            </a:pPr>
            <a:r>
              <a:rPr lang="en-US" sz="2400"/>
              <a:t>   Special Wastes</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2" presetClass="entr" presetSubtype="4" fill="hold" grpId="0" nodeType="afterEffect">
                                  <p:stCondLst>
                                    <p:cond delay="0"/>
                                  </p:stCondLst>
                                  <p:childTnLst>
                                    <p:set>
                                      <p:cBhvr>
                                        <p:cTn id="6" dur="1" fill="hold">
                                          <p:stCondLst>
                                            <p:cond delay="0"/>
                                          </p:stCondLst>
                                        </p:cTn>
                                        <p:tgtEl>
                                          <p:spTgt spid="294914">
                                            <p:txEl>
                                              <p:pRg st="0" end="0"/>
                                            </p:txEl>
                                          </p:spTgt>
                                        </p:tgtEl>
                                        <p:attrNameLst>
                                          <p:attrName>style.visibility</p:attrName>
                                        </p:attrNameLst>
                                      </p:cBhvr>
                                      <p:to>
                                        <p:strVal val="visible"/>
                                      </p:to>
                                    </p:set>
                                    <p:animEffect transition="in" filter="slide(fromBottom)">
                                      <p:cBhvr>
                                        <p:cTn id="7" dur="500">
                                          <p:stCondLst>
                                            <p:cond delay="0"/>
                                          </p:stCondLst>
                                        </p:cTn>
                                        <p:tgtEl>
                                          <p:spTgt spid="294914">
                                            <p:txEl>
                                              <p:pRg st="0" end="0"/>
                                            </p:txEl>
                                          </p:spTgt>
                                        </p:tgtEl>
                                      </p:cBhvr>
                                    </p:animEffect>
                                  </p:childTnLst>
                                </p:cTn>
                              </p:par>
                            </p:childTnLst>
                          </p:cTn>
                        </p:par>
                        <p:par>
                          <p:cTn id="8" fill="hold">
                            <p:stCondLst>
                              <p:cond delay="500"/>
                            </p:stCondLst>
                            <p:childTnLst>
                              <p:par>
                                <p:cTn id="9" presetID="1" presetClass="entr" presetSubtype="0" fill="hold" nodeType="afterEffect">
                                  <p:stCondLst>
                                    <p:cond delay="0"/>
                                  </p:stCondLst>
                                  <p:childTnLst>
                                    <p:set>
                                      <p:cBhvr>
                                        <p:cTn id="10" dur="1" fill="hold">
                                          <p:stCondLst>
                                            <p:cond delay="0"/>
                                          </p:stCondLst>
                                        </p:cTn>
                                        <p:tgtEl>
                                          <p:spTgt spid="294917">
                                            <p:txEl>
                                              <p:pRg st="0" end="0"/>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294917">
                                            <p:txEl>
                                              <p:pRg st="1" end="1"/>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94917">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94917">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94917">
                                            <p:txEl>
                                              <p:pRg st="4" end="4"/>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94917">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4914" grpId="0" build="p"/>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Slide Number Placeholder 2"/>
          <p:cNvSpPr>
            <a:spLocks noGrp="1"/>
          </p:cNvSpPr>
          <p:nvPr>
            <p:ph type="sldNum" sz="quarter" idx="11"/>
          </p:nvPr>
        </p:nvSpPr>
        <p:spPr>
          <a:noFill/>
        </p:spPr>
        <p:txBody>
          <a:bodyPr/>
          <a:lstStyle/>
          <a:p>
            <a:fld id="{F57CCC54-C87C-425D-BD62-1341CEDA2453}" type="slidenum">
              <a:rPr lang="en-US" smtClean="0"/>
              <a:pPr/>
              <a:t>11</a:t>
            </a:fld>
            <a:endParaRPr lang="en-US"/>
          </a:p>
        </p:txBody>
      </p:sp>
      <p:graphicFrame>
        <p:nvGraphicFramePr>
          <p:cNvPr id="301058" name="Group 2"/>
          <p:cNvGraphicFramePr>
            <a:graphicFrameLocks noGrp="1"/>
          </p:cNvGraphicFramePr>
          <p:nvPr/>
        </p:nvGraphicFramePr>
        <p:xfrm>
          <a:off x="185738" y="762000"/>
          <a:ext cx="8729662" cy="5722303"/>
        </p:xfrm>
        <a:graphic>
          <a:graphicData uri="http://schemas.openxmlformats.org/drawingml/2006/table">
            <a:tbl>
              <a:tblPr/>
              <a:tblGrid>
                <a:gridCol w="755650">
                  <a:extLst>
                    <a:ext uri="{9D8B030D-6E8A-4147-A177-3AD203B41FA5}">
                      <a16:colId xmlns:a16="http://schemas.microsoft.com/office/drawing/2014/main" val="20000"/>
                    </a:ext>
                  </a:extLst>
                </a:gridCol>
                <a:gridCol w="2054225">
                  <a:extLst>
                    <a:ext uri="{9D8B030D-6E8A-4147-A177-3AD203B41FA5}">
                      <a16:colId xmlns:a16="http://schemas.microsoft.com/office/drawing/2014/main" val="20001"/>
                    </a:ext>
                  </a:extLst>
                </a:gridCol>
                <a:gridCol w="2613025">
                  <a:extLst>
                    <a:ext uri="{9D8B030D-6E8A-4147-A177-3AD203B41FA5}">
                      <a16:colId xmlns:a16="http://schemas.microsoft.com/office/drawing/2014/main" val="20002"/>
                    </a:ext>
                  </a:extLst>
                </a:gridCol>
                <a:gridCol w="3306762">
                  <a:extLst>
                    <a:ext uri="{9D8B030D-6E8A-4147-A177-3AD203B41FA5}">
                      <a16:colId xmlns:a16="http://schemas.microsoft.com/office/drawing/2014/main" val="20003"/>
                    </a:ext>
                  </a:extLst>
                </a:gridCol>
              </a:tblGrid>
              <a:tr h="800100">
                <a:tc>
                  <a:txBody>
                    <a:bodyPr/>
                    <a:lstStyle/>
                    <a:p>
                      <a:pPr marL="0" marR="0" lvl="0" indent="0" algn="l" defTabSz="914400" rtl="0" eaLnBrk="1" fontAlgn="base" latinLnBrk="0" hangingPunct="1">
                        <a:lnSpc>
                          <a:spcPct val="100000"/>
                        </a:lnSpc>
                        <a:spcBef>
                          <a:spcPct val="20000"/>
                        </a:spcBef>
                        <a:spcAft>
                          <a:spcPct val="0"/>
                        </a:spcAft>
                        <a:buClr>
                          <a:schemeClr val="hlink"/>
                        </a:buClr>
                        <a:buSzPct val="70000"/>
                        <a:buFont typeface="Wingdings" pitchFamily="2" charset="2"/>
                        <a:buNone/>
                        <a:tabLst/>
                      </a:pPr>
                      <a:r>
                        <a:rPr kumimoji="0" lang="en-US" sz="2000" b="0" i="0" u="none" strike="noStrike" cap="none" normalizeH="0" baseline="0" dirty="0" err="1">
                          <a:ln>
                            <a:noFill/>
                          </a:ln>
                          <a:solidFill>
                            <a:srgbClr val="00FFFF"/>
                          </a:solidFill>
                          <a:effectLst>
                            <a:outerShdw blurRad="38100" dist="38100" dir="2700000" algn="tl">
                              <a:srgbClr val="000000"/>
                            </a:outerShdw>
                          </a:effectLst>
                          <a:latin typeface="Arial" charset="0"/>
                          <a:ea typeface="Arial Unicode MS" pitchFamily="34" charset="-128"/>
                          <a:cs typeface="Arial Unicode MS" pitchFamily="34" charset="-128"/>
                        </a:rPr>
                        <a:t>S.No</a:t>
                      </a:r>
                      <a:endParaRPr kumimoji="0" lang="en-US" sz="2000" b="0" i="0" u="none" strike="noStrike" cap="none" normalizeH="0" baseline="0" dirty="0">
                        <a:ln>
                          <a:noFill/>
                        </a:ln>
                        <a:solidFill>
                          <a:srgbClr val="00FFFF"/>
                        </a:solidFill>
                        <a:effectLst>
                          <a:outerShdw blurRad="38100" dist="38100" dir="2700000" algn="tl">
                            <a:srgbClr val="000000"/>
                          </a:outerShdw>
                        </a:effectLst>
                        <a:latin typeface="Arial" charset="0"/>
                        <a:ea typeface="Arial Unicode MS" pitchFamily="34" charset="-128"/>
                        <a:cs typeface="Arial Unicode MS" pitchFamily="34" charset="-128"/>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tab pos="1143000" algn="l"/>
                        </a:tabLst>
                      </a:pPr>
                      <a:r>
                        <a:rPr kumimoji="0" lang="en-US" sz="2400" b="0" i="0" u="none" strike="noStrike" cap="none" normalizeH="0" baseline="0">
                          <a:ln>
                            <a:noFill/>
                          </a:ln>
                          <a:solidFill>
                            <a:srgbClr val="00FFFF"/>
                          </a:solidFill>
                          <a:effectLst>
                            <a:outerShdw blurRad="38100" dist="38100" dir="2700000" algn="tl">
                              <a:srgbClr val="000000"/>
                            </a:outerShdw>
                          </a:effectLst>
                          <a:latin typeface="Arial" charset="0"/>
                          <a:ea typeface="Arial Unicode MS" pitchFamily="34" charset="-128"/>
                          <a:cs typeface="Arial Unicode MS" pitchFamily="34" charset="-128"/>
                        </a:rPr>
                        <a:t>Major Stages</a:t>
                      </a: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tab pos="1143000" algn="l"/>
                        </a:tabLst>
                      </a:pPr>
                      <a:r>
                        <a:rPr kumimoji="0" lang="en-US" sz="2400" b="0" i="0" u="none" strike="noStrike" cap="none" normalizeH="0" baseline="0">
                          <a:ln>
                            <a:noFill/>
                          </a:ln>
                          <a:solidFill>
                            <a:srgbClr val="00FFFF"/>
                          </a:solidFill>
                          <a:effectLst>
                            <a:outerShdw blurRad="38100" dist="38100" dir="2700000" algn="tl">
                              <a:srgbClr val="000000"/>
                            </a:outerShdw>
                          </a:effectLst>
                          <a:latin typeface="Arial" charset="0"/>
                          <a:ea typeface="Arial Unicode MS" pitchFamily="34" charset="-128"/>
                          <a:cs typeface="Arial Unicode MS" pitchFamily="34" charset="-128"/>
                        </a:rPr>
                        <a:t>Corresponding Team</a:t>
                      </a: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tab pos="1143000" algn="l"/>
                        </a:tabLst>
                      </a:pPr>
                      <a:r>
                        <a:rPr kumimoji="0" lang="en-US" sz="2400" b="0" i="0" u="none" strike="noStrike" cap="none" normalizeH="0" baseline="0">
                          <a:ln>
                            <a:noFill/>
                          </a:ln>
                          <a:solidFill>
                            <a:srgbClr val="00FFFF"/>
                          </a:solidFill>
                          <a:effectLst>
                            <a:outerShdw blurRad="38100" dist="38100" dir="2700000" algn="tl">
                              <a:srgbClr val="000000"/>
                            </a:outerShdw>
                          </a:effectLst>
                          <a:latin typeface="Arial" charset="0"/>
                          <a:ea typeface="Arial Unicode MS" pitchFamily="34" charset="-128"/>
                          <a:cs typeface="Arial Unicode MS" pitchFamily="34" charset="-128"/>
                        </a:rPr>
                        <a:t>Purpose</a:t>
                      </a:r>
                      <a:r>
                        <a:rPr kumimoji="0" lang="en-US" sz="2400" b="0" i="0" u="none" strike="noStrike" cap="none" normalizeH="0" baseline="0">
                          <a:ln>
                            <a:noFill/>
                          </a:ln>
                          <a:solidFill>
                            <a:schemeClr val="tx1"/>
                          </a:solidFill>
                          <a:effectLst>
                            <a:outerShdw blurRad="38100" dist="38100" dir="2700000" algn="tl">
                              <a:srgbClr val="000000"/>
                            </a:outerShdw>
                          </a:effectLst>
                          <a:latin typeface="Garamond" pitchFamily="18" charset="0"/>
                          <a:cs typeface="Arial" charset="0"/>
                        </a:rPr>
                        <a:t> </a:t>
                      </a: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534988">
                <a:tc rowSpan="3">
                  <a:txBody>
                    <a:bodyPr/>
                    <a:lstStyle/>
                    <a:p>
                      <a:pPr marL="0" marR="0" lvl="0" indent="0" algn="ctr" defTabSz="914400" rtl="0" eaLnBrk="1" fontAlgn="base" latinLnBrk="0" hangingPunct="1">
                        <a:lnSpc>
                          <a:spcPct val="100000"/>
                        </a:lnSpc>
                        <a:spcBef>
                          <a:spcPct val="0"/>
                        </a:spcBef>
                        <a:spcAft>
                          <a:spcPct val="0"/>
                        </a:spcAft>
                        <a:buClrTx/>
                        <a:buSzTx/>
                        <a:buFontTx/>
                        <a:buNone/>
                        <a:tabLst>
                          <a:tab pos="1600200" algn="l"/>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tab pos="1600200" algn="l"/>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tab pos="1600200" algn="l"/>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tab pos="1600200" algn="l"/>
                        </a:tabLst>
                      </a:pPr>
                      <a:r>
                        <a:rPr kumimoji="0" lang="en-US" sz="1800" b="0" i="0" u="none" strike="noStrike" cap="none" normalizeH="0" baseline="0">
                          <a:ln>
                            <a:noFill/>
                          </a:ln>
                          <a:solidFill>
                            <a:srgbClr val="FFFF66"/>
                          </a:solidFill>
                          <a:effectLst/>
                          <a:latin typeface="Arial" charset="0"/>
                          <a:cs typeface="Times New Roman" pitchFamily="18" charset="0"/>
                        </a:rPr>
                        <a:t>1.</a:t>
                      </a:r>
                      <a:endParaRPr kumimoji="0" lang="en-US" sz="2800" b="0" i="0" u="none" strike="noStrike" cap="none" normalizeH="0" baseline="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tab pos="1600200" algn="l"/>
                        </a:tabLst>
                      </a:pPr>
                      <a:r>
                        <a:rPr kumimoji="0" lang="en-US" sz="1800" b="0" i="0" u="none" strike="noStrike" cap="none" normalizeH="0" baseline="0">
                          <a:ln>
                            <a:noFill/>
                          </a:ln>
                          <a:solidFill>
                            <a:srgbClr val="FFFF66"/>
                          </a:solidFill>
                          <a:effectLst/>
                          <a:latin typeface="Arial" charset="0"/>
                          <a:cs typeface="Times New Roman" pitchFamily="18" charset="0"/>
                        </a:rPr>
                        <a:t>Location/siting</a:t>
                      </a:r>
                      <a:endParaRPr kumimoji="0" lang="en-US" sz="2800" b="0" i="0" u="none" strike="noStrike" cap="none" normalizeH="0" baseline="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rowSpan="3">
                  <a:txBody>
                    <a:bodyPr/>
                    <a:lstStyle/>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r>
                        <a:rPr kumimoji="0" lang="en-US" sz="1800" b="0" i="0" u="none" strike="noStrike" cap="none" normalizeH="0" baseline="0">
                          <a:ln>
                            <a:noFill/>
                          </a:ln>
                          <a:solidFill>
                            <a:srgbClr val="FFFF66"/>
                          </a:solidFill>
                          <a:effectLst/>
                          <a:latin typeface="Arial" charset="0"/>
                          <a:cs typeface="Times New Roman" pitchFamily="18" charset="0"/>
                        </a:rPr>
                        <a:t>Design team</a:t>
                      </a:r>
                      <a:endParaRPr kumimoji="0" lang="en-US" sz="2800" b="0" i="0" u="none" strike="noStrike" cap="none" normalizeH="0" baseline="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rowSpan="3">
                  <a:txBody>
                    <a:bodyPr/>
                    <a:lstStyle/>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r>
                        <a:rPr kumimoji="0" lang="en-US" sz="1800" b="0" i="0" u="none" strike="noStrike" cap="none" normalizeH="0" baseline="0">
                          <a:ln>
                            <a:noFill/>
                          </a:ln>
                          <a:solidFill>
                            <a:srgbClr val="FFFF66"/>
                          </a:solidFill>
                          <a:effectLst/>
                          <a:latin typeface="Arial" charset="0"/>
                          <a:cs typeface="Times New Roman" pitchFamily="18" charset="0"/>
                        </a:rPr>
                        <a:t>Proper integration of various design inputs </a:t>
                      </a: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623888">
                <a:tc vMerge="1">
                  <a:txBody>
                    <a:bodyPr/>
                    <a:lstStyle/>
                    <a:p>
                      <a:endParaRPr lang="en-IN"/>
                    </a:p>
                  </a:txBody>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tab pos="1600200" algn="l"/>
                        </a:tabLst>
                      </a:pPr>
                      <a:r>
                        <a:rPr kumimoji="0" lang="en-US" sz="1800" b="0" i="0" u="none" strike="noStrike" cap="none" normalizeH="0" baseline="0">
                          <a:ln>
                            <a:noFill/>
                          </a:ln>
                          <a:solidFill>
                            <a:srgbClr val="FFFF66"/>
                          </a:solidFill>
                          <a:effectLst/>
                          <a:latin typeface="Arial" charset="0"/>
                          <a:cs typeface="Times New Roman" pitchFamily="18" charset="0"/>
                        </a:rPr>
                        <a:t>Conceptualization &amp; planning</a:t>
                      </a:r>
                      <a:endParaRPr kumimoji="0" lang="en-US" sz="2800" b="0" i="0" u="none" strike="noStrike" cap="none" normalizeH="0" baseline="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vMerge="1">
                  <a:txBody>
                    <a:bodyPr/>
                    <a:lstStyle/>
                    <a:p>
                      <a:endParaRPr lang="en-IN"/>
                    </a:p>
                  </a:txBody>
                  <a:tcPr/>
                </a:tc>
                <a:tc vMerge="1">
                  <a:txBody>
                    <a:bodyPr/>
                    <a:lstStyle/>
                    <a:p>
                      <a:endParaRPr lang="en-IN"/>
                    </a:p>
                  </a:txBody>
                  <a:tcPr/>
                </a:tc>
                <a:extLst>
                  <a:ext uri="{0D108BD9-81ED-4DB2-BD59-A6C34878D82A}">
                    <a16:rowId xmlns:a16="http://schemas.microsoft.com/office/drawing/2014/main" val="10002"/>
                  </a:ext>
                </a:extLst>
              </a:tr>
              <a:tr h="623888">
                <a:tc vMerge="1">
                  <a:txBody>
                    <a:bodyPr/>
                    <a:lstStyle/>
                    <a:p>
                      <a:endParaRPr lang="en-IN"/>
                    </a:p>
                  </a:txBody>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tab pos="1600200" algn="l"/>
                        </a:tabLst>
                      </a:pPr>
                      <a:r>
                        <a:rPr kumimoji="0" lang="en-US" sz="1800" b="0" i="0" u="none" strike="noStrike" cap="none" normalizeH="0" baseline="0" dirty="0">
                          <a:ln>
                            <a:noFill/>
                          </a:ln>
                          <a:solidFill>
                            <a:srgbClr val="FFFF66"/>
                          </a:solidFill>
                          <a:effectLst/>
                          <a:latin typeface="Arial" charset="0"/>
                          <a:cs typeface="Times New Roman" pitchFamily="18" charset="0"/>
                        </a:rPr>
                        <a:t>Designing and detailing</a:t>
                      </a:r>
                      <a:endParaRPr kumimoji="0" lang="en-US" sz="2800" b="0" i="0" u="none" strike="noStrike" cap="none" normalizeH="0" baseline="0" dirty="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vMerge="1">
                  <a:txBody>
                    <a:bodyPr/>
                    <a:lstStyle/>
                    <a:p>
                      <a:endParaRPr lang="en-IN"/>
                    </a:p>
                  </a:txBody>
                  <a:tcPr/>
                </a:tc>
                <a:tc vMerge="1">
                  <a:txBody>
                    <a:bodyPr/>
                    <a:lstStyle/>
                    <a:p>
                      <a:endParaRPr lang="en-IN"/>
                    </a:p>
                  </a:txBody>
                  <a:tcPr/>
                </a:tc>
                <a:extLst>
                  <a:ext uri="{0D108BD9-81ED-4DB2-BD59-A6C34878D82A}">
                    <a16:rowId xmlns:a16="http://schemas.microsoft.com/office/drawing/2014/main" val="10003"/>
                  </a:ext>
                </a:extLst>
              </a:tr>
              <a:tr h="1160463">
                <a:tc>
                  <a:txBody>
                    <a:bodyPr/>
                    <a:lstStyle/>
                    <a:p>
                      <a:pPr marL="0" marR="0" lvl="0" indent="0" algn="ctr" defTabSz="914400" rtl="0" eaLnBrk="1" fontAlgn="base" latinLnBrk="0" hangingPunct="1">
                        <a:lnSpc>
                          <a:spcPct val="100000"/>
                        </a:lnSpc>
                        <a:spcBef>
                          <a:spcPct val="0"/>
                        </a:spcBef>
                        <a:spcAft>
                          <a:spcPct val="0"/>
                        </a:spcAft>
                        <a:buClrTx/>
                        <a:buSzTx/>
                        <a:buFontTx/>
                        <a:buNone/>
                        <a:tabLst>
                          <a:tab pos="1600200" algn="l"/>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tab pos="1600200" algn="l"/>
                        </a:tabLst>
                      </a:pPr>
                      <a:r>
                        <a:rPr kumimoji="0" lang="en-US" sz="1800" b="0" i="0" u="none" strike="noStrike" cap="none" normalizeH="0" baseline="0">
                          <a:ln>
                            <a:noFill/>
                          </a:ln>
                          <a:solidFill>
                            <a:srgbClr val="FFFF66"/>
                          </a:solidFill>
                          <a:effectLst/>
                          <a:latin typeface="Arial" charset="0"/>
                          <a:cs typeface="Times New Roman" pitchFamily="18" charset="0"/>
                        </a:rPr>
                        <a:t>2.</a:t>
                      </a:r>
                      <a:endParaRPr kumimoji="0" lang="en-US" sz="2800" b="0" i="0" u="none" strike="noStrike" cap="none" normalizeH="0" baseline="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rgbClr val="FFFF66"/>
                          </a:solidFill>
                          <a:effectLst/>
                          <a:latin typeface="Arial" charset="0"/>
                          <a:cs typeface="Times New Roman" pitchFamily="18" charset="0"/>
                        </a:rPr>
                        <a:t>Construction/</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rgbClr val="FFFF66"/>
                          </a:solidFill>
                          <a:effectLst/>
                          <a:latin typeface="Arial" charset="0"/>
                          <a:cs typeface="Times New Roman" pitchFamily="18" charset="0"/>
                        </a:rPr>
                        <a:t>execution</a:t>
                      </a:r>
                      <a:endParaRPr kumimoji="0" lang="en-US" sz="1600" b="0" i="0" u="none" strike="noStrike" cap="none" normalizeH="0" baseline="0">
                        <a:ln>
                          <a:noFill/>
                        </a:ln>
                        <a:solidFill>
                          <a:srgbClr val="FFFF66"/>
                        </a:solidFill>
                        <a:effectLst/>
                        <a:latin typeface="Times New Roman" pitchFamily="18" charset="0"/>
                        <a:cs typeface="Times New Roman" pitchFamily="18" charset="0"/>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en-US" sz="1800" b="0" i="0" u="none" strike="noStrike" cap="none" normalizeH="0" baseline="0">
                          <a:ln>
                            <a:noFill/>
                          </a:ln>
                          <a:solidFill>
                            <a:srgbClr val="FFFF66"/>
                          </a:solidFill>
                          <a:effectLst/>
                          <a:latin typeface="Arial" charset="0"/>
                          <a:cs typeface="Times New Roman" pitchFamily="18" charset="0"/>
                        </a:rPr>
                        <a:t>     </a:t>
                      </a:r>
                      <a:endParaRPr kumimoji="0" lang="en-US" sz="2800" b="0" i="0" u="none" strike="noStrike" cap="none" normalizeH="0" baseline="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endParaRPr kumimoji="0" lang="en-US" sz="700" b="0" i="0" u="none" strike="noStrike" cap="none" normalizeH="0" baseline="0">
                        <a:ln>
                          <a:noFill/>
                        </a:ln>
                        <a:solidFill>
                          <a:srgbClr val="FFFF66"/>
                        </a:solidFill>
                        <a:effectLst/>
                        <a:latin typeface="Arial" charset="0"/>
                        <a:cs typeface="Times New Roman"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r>
                        <a:rPr kumimoji="0" lang="en-US" sz="1800" b="0" i="0" u="none" strike="noStrike" cap="none" normalizeH="0" baseline="0">
                          <a:ln>
                            <a:noFill/>
                          </a:ln>
                          <a:solidFill>
                            <a:srgbClr val="FFFF66"/>
                          </a:solidFill>
                          <a:effectLst/>
                          <a:latin typeface="Arial" charset="0"/>
                          <a:cs typeface="Times New Roman" pitchFamily="18" charset="0"/>
                        </a:rPr>
                        <a:t>Project Management &amp; </a:t>
                      </a:r>
                    </a:p>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r>
                        <a:rPr kumimoji="0" lang="en-US" sz="1800" b="0" i="0" u="none" strike="noStrike" cap="none" normalizeH="0" baseline="0">
                          <a:ln>
                            <a:noFill/>
                          </a:ln>
                          <a:solidFill>
                            <a:srgbClr val="FFFF66"/>
                          </a:solidFill>
                          <a:effectLst/>
                          <a:latin typeface="Arial" charset="0"/>
                          <a:cs typeface="Times New Roman" pitchFamily="18" charset="0"/>
                        </a:rPr>
                        <a:t>Construction Management Teams</a:t>
                      </a:r>
                      <a:endParaRPr kumimoji="0" lang="en-US" sz="2800" b="0" i="0" u="none" strike="noStrike" cap="none" normalizeH="0" baseline="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tab pos="1143000" algn="r"/>
                          <a:tab pos="2743200" algn="ctr"/>
                          <a:tab pos="5486400" algn="r"/>
                        </a:tabLst>
                      </a:pPr>
                      <a:r>
                        <a:rPr kumimoji="0" lang="en-US" sz="1800" b="0" i="0" u="none" strike="noStrike" cap="none" normalizeH="0" baseline="0">
                          <a:ln>
                            <a:noFill/>
                          </a:ln>
                          <a:solidFill>
                            <a:srgbClr val="FFFF66"/>
                          </a:solidFill>
                          <a:effectLst/>
                          <a:latin typeface="Arial" charset="0"/>
                          <a:cs typeface="Times New Roman" pitchFamily="18" charset="0"/>
                        </a:rPr>
                        <a:t>Accomplishment in accordance with designs and specifications in a stipulated time and cost framework.</a:t>
                      </a: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4"/>
                  </a:ext>
                </a:extLst>
              </a:tr>
              <a:tr h="1895475">
                <a:tc>
                  <a:txBody>
                    <a:body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rgbClr val="FFFF66"/>
                          </a:solidFill>
                          <a:effectLst/>
                          <a:latin typeface="Arial" charset="0"/>
                          <a:cs typeface="Times New Roman" pitchFamily="18" charset="0"/>
                        </a:rPr>
                        <a:t>3.</a:t>
                      </a:r>
                      <a:endParaRPr kumimoji="0" lang="en-US" sz="2800" b="0" i="0" u="none" strike="noStrike" cap="none" normalizeH="0" baseline="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800" b="0" i="0" u="none" strike="noStrike" cap="none" normalizeH="0" baseline="0">
                        <a:ln>
                          <a:noFill/>
                        </a:ln>
                        <a:solidFill>
                          <a:srgbClr val="FFFF66"/>
                        </a:solidFill>
                        <a:effectLst/>
                        <a:latin typeface="Arial" charset="0"/>
                        <a:cs typeface="Times New Roman" pitchFamily="18" charset="0"/>
                      </a:endParaRPr>
                    </a:p>
                    <a:p>
                      <a:pPr marL="0" marR="0" lvl="0" indent="0" algn="l" defTabSz="9144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rgbClr val="FFFF66"/>
                          </a:solidFill>
                          <a:effectLst/>
                          <a:latin typeface="Arial" charset="0"/>
                          <a:cs typeface="Times New Roman" pitchFamily="18" charset="0"/>
                        </a:rPr>
                        <a:t>Maintenance and repair</a:t>
                      </a:r>
                      <a:endParaRPr kumimoji="0" lang="en-US" sz="2800" b="0" i="0" u="none" strike="noStrike" cap="none" normalizeH="0" baseline="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tab pos="1143000" algn="l"/>
                        </a:tabLst>
                      </a:pPr>
                      <a:r>
                        <a:rPr kumimoji="0" lang="en-US" sz="1800" b="0" i="0" u="none" strike="noStrike" cap="none" normalizeH="0" baseline="0" dirty="0">
                          <a:ln>
                            <a:noFill/>
                          </a:ln>
                          <a:solidFill>
                            <a:srgbClr val="FFFF66"/>
                          </a:solidFill>
                          <a:effectLst/>
                          <a:latin typeface="Arial" charset="0"/>
                          <a:cs typeface="Times New Roman" pitchFamily="18" charset="0"/>
                        </a:rPr>
                        <a:t>Operation &amp; Maintenance Team or </a:t>
                      </a:r>
                    </a:p>
                    <a:p>
                      <a:pPr marL="0" marR="0" lvl="0" indent="0" algn="l" defTabSz="914400" rtl="0" eaLnBrk="1" fontAlgn="base" latinLnBrk="0" hangingPunct="1">
                        <a:lnSpc>
                          <a:spcPct val="100000"/>
                        </a:lnSpc>
                        <a:spcBef>
                          <a:spcPct val="0"/>
                        </a:spcBef>
                        <a:spcAft>
                          <a:spcPct val="0"/>
                        </a:spcAft>
                        <a:buClrTx/>
                        <a:buSzTx/>
                        <a:buFontTx/>
                        <a:buNone/>
                        <a:tabLst>
                          <a:tab pos="1143000" algn="l"/>
                        </a:tabLst>
                      </a:pPr>
                      <a:r>
                        <a:rPr kumimoji="0" lang="en-US" sz="1800" b="0" i="0" u="none" strike="noStrike" cap="none" normalizeH="0" baseline="0" dirty="0">
                          <a:ln>
                            <a:noFill/>
                          </a:ln>
                          <a:solidFill>
                            <a:srgbClr val="FFFF66"/>
                          </a:solidFill>
                          <a:effectLst/>
                          <a:latin typeface="Arial" charset="0"/>
                          <a:cs typeface="Times New Roman" pitchFamily="18" charset="0"/>
                        </a:rPr>
                        <a:t>Asset Management Team or </a:t>
                      </a:r>
                    </a:p>
                    <a:p>
                      <a:pPr marL="0" marR="0" lvl="0" indent="0" algn="l" defTabSz="914400" rtl="0" eaLnBrk="0" fontAlgn="base" latinLnBrk="0" hangingPunct="0">
                        <a:lnSpc>
                          <a:spcPct val="100000"/>
                        </a:lnSpc>
                        <a:spcBef>
                          <a:spcPct val="0"/>
                        </a:spcBef>
                        <a:spcAft>
                          <a:spcPct val="0"/>
                        </a:spcAft>
                        <a:buClrTx/>
                        <a:buSzTx/>
                        <a:buFontTx/>
                        <a:buNone/>
                        <a:tabLst>
                          <a:tab pos="1143000" algn="l"/>
                        </a:tabLst>
                      </a:pPr>
                      <a:r>
                        <a:rPr kumimoji="0" lang="en-US" sz="1800" b="0" i="0" u="none" strike="noStrike" cap="none" normalizeH="0" baseline="0" dirty="0">
                          <a:ln>
                            <a:noFill/>
                          </a:ln>
                          <a:solidFill>
                            <a:srgbClr val="FFFF66"/>
                          </a:solidFill>
                          <a:effectLst/>
                          <a:latin typeface="Arial" charset="0"/>
                          <a:cs typeface="Times New Roman" pitchFamily="18" charset="0"/>
                        </a:rPr>
                        <a:t>Estate Management Team</a:t>
                      </a:r>
                      <a:endParaRPr kumimoji="0" lang="en-US" sz="2800" b="0" i="0" u="none" strike="noStrike" cap="none" normalizeH="0" baseline="0" dirty="0">
                        <a:ln>
                          <a:noFill/>
                        </a:ln>
                        <a:solidFill>
                          <a:srgbClr val="FFFF66"/>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0"/>
                        </a:spcBef>
                        <a:spcAft>
                          <a:spcPct val="0"/>
                        </a:spcAft>
                        <a:buClrTx/>
                        <a:buSzTx/>
                        <a:buFontTx/>
                        <a:buNone/>
                        <a:tabLst>
                          <a:tab pos="1143000" algn="l"/>
                        </a:tabLst>
                      </a:pPr>
                      <a:r>
                        <a:rPr kumimoji="0" lang="en-US" sz="1800" b="0" i="0" u="none" strike="noStrike" cap="none" normalizeH="0" baseline="0">
                          <a:ln>
                            <a:noFill/>
                          </a:ln>
                          <a:solidFill>
                            <a:srgbClr val="FFFF66"/>
                          </a:solidFill>
                          <a:effectLst/>
                          <a:latin typeface="Arial" charset="0"/>
                          <a:cs typeface="Times New Roman" pitchFamily="18" charset="0"/>
                        </a:rPr>
                        <a:t>Operation, maintenance and repairs to be executed with least inconvenience and without any mismatch/ damage to structure, finishings, fittings, etc.</a:t>
                      </a: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5"/>
                  </a:ext>
                </a:extLst>
              </a:tr>
            </a:tbl>
          </a:graphicData>
        </a:graphic>
      </p:graphicFrame>
      <p:sp>
        <p:nvSpPr>
          <p:cNvPr id="301101" name="Text Box 45"/>
          <p:cNvSpPr txBox="1">
            <a:spLocks noChangeArrowheads="1"/>
          </p:cNvSpPr>
          <p:nvPr/>
        </p:nvSpPr>
        <p:spPr bwMode="auto">
          <a:xfrm>
            <a:off x="1371600" y="147638"/>
            <a:ext cx="5867400" cy="641350"/>
          </a:xfrm>
          <a:prstGeom prst="rect">
            <a:avLst/>
          </a:prstGeom>
          <a:noFill/>
          <a:ln w="9525">
            <a:noFill/>
            <a:miter lim="800000"/>
            <a:headEnd/>
            <a:tailEnd/>
          </a:ln>
          <a:effectLst/>
        </p:spPr>
        <p:txBody>
          <a:bodyPr>
            <a:spAutoFit/>
          </a:bodyPr>
          <a:lstStyle/>
          <a:p>
            <a:pPr algn="ctr">
              <a:spcBef>
                <a:spcPct val="50000"/>
              </a:spcBef>
              <a:defRPr/>
            </a:pPr>
            <a:r>
              <a:rPr lang="en-US" sz="3600" dirty="0">
                <a:effectLst>
                  <a:outerShdw blurRad="38100" dist="38100" dir="2700000" algn="tl">
                    <a:srgbClr val="000000"/>
                  </a:outerShdw>
                </a:effectLst>
                <a:latin typeface="Vrinda" pitchFamily="2" charset="0"/>
              </a:rPr>
              <a:t>TEAM APPROACH</a:t>
            </a:r>
          </a:p>
        </p:txBody>
      </p:sp>
      <p:pic>
        <p:nvPicPr>
          <p:cNvPr id="21539" name="Picture 4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afterEffect">
                                  <p:stCondLst>
                                    <p:cond delay="0"/>
                                  </p:stCondLst>
                                  <p:childTnLst>
                                    <p:set>
                                      <p:cBhvr>
                                        <p:cTn id="6" dur="1" fill="hold">
                                          <p:stCondLst>
                                            <p:cond delay="0"/>
                                          </p:stCondLst>
                                        </p:cTn>
                                        <p:tgtEl>
                                          <p:spTgt spid="301058"/>
                                        </p:tgtEl>
                                        <p:attrNameLst>
                                          <p:attrName>style.visibility</p:attrName>
                                        </p:attrNameLst>
                                      </p:cBhvr>
                                      <p:to>
                                        <p:strVal val="visible"/>
                                      </p:to>
                                    </p:set>
                                    <p:animEffect transition="in" filter="fade">
                                      <p:cBhvr>
                                        <p:cTn id="7" dur="500"/>
                                        <p:tgtEl>
                                          <p:spTgt spid="301058"/>
                                        </p:tgtEl>
                                      </p:cBhvr>
                                    </p:animEffect>
                                    <p:anim calcmode="lin" valueType="num">
                                      <p:cBhvr>
                                        <p:cTn id="8" dur="500" fill="hold"/>
                                        <p:tgtEl>
                                          <p:spTgt spid="301058"/>
                                        </p:tgtEl>
                                        <p:attrNameLst>
                                          <p:attrName>ppt_x</p:attrName>
                                        </p:attrNameLst>
                                      </p:cBhvr>
                                      <p:tavLst>
                                        <p:tav tm="0">
                                          <p:val>
                                            <p:strVal val="#ppt_x"/>
                                          </p:val>
                                        </p:tav>
                                        <p:tav tm="100000">
                                          <p:val>
                                            <p:strVal val="#ppt_x"/>
                                          </p:val>
                                        </p:tav>
                                      </p:tavLst>
                                    </p:anim>
                                    <p:anim calcmode="lin" valueType="num">
                                      <p:cBhvr>
                                        <p:cTn id="9" dur="500" fill="hold"/>
                                        <p:tgtEl>
                                          <p:spTgt spid="30105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Slide Number Placeholder 2"/>
          <p:cNvSpPr>
            <a:spLocks noGrp="1"/>
          </p:cNvSpPr>
          <p:nvPr>
            <p:ph type="sldNum" sz="quarter" idx="11"/>
          </p:nvPr>
        </p:nvSpPr>
        <p:spPr>
          <a:noFill/>
        </p:spPr>
        <p:txBody>
          <a:bodyPr/>
          <a:lstStyle/>
          <a:p>
            <a:fld id="{1B5FDD59-C971-451E-9F67-66388FAD462D}" type="slidenum">
              <a:rPr lang="en-US" smtClean="0"/>
              <a:pPr/>
              <a:t>12</a:t>
            </a:fld>
            <a:endParaRPr lang="en-US"/>
          </a:p>
        </p:txBody>
      </p:sp>
      <p:sp>
        <p:nvSpPr>
          <p:cNvPr id="301101" name="Text Box 45"/>
          <p:cNvSpPr txBox="1">
            <a:spLocks noChangeArrowheads="1"/>
          </p:cNvSpPr>
          <p:nvPr/>
        </p:nvSpPr>
        <p:spPr bwMode="auto">
          <a:xfrm>
            <a:off x="1371600" y="118270"/>
            <a:ext cx="7162800" cy="646112"/>
          </a:xfrm>
          <a:prstGeom prst="rect">
            <a:avLst/>
          </a:prstGeom>
          <a:noFill/>
          <a:ln w="9525">
            <a:noFill/>
            <a:miter lim="800000"/>
            <a:headEnd/>
            <a:tailEnd/>
          </a:ln>
          <a:effectLst/>
        </p:spPr>
        <p:txBody>
          <a:bodyPr>
            <a:spAutoFit/>
          </a:bodyPr>
          <a:lstStyle/>
          <a:p>
            <a:pPr algn="ctr">
              <a:spcBef>
                <a:spcPct val="50000"/>
              </a:spcBef>
              <a:defRPr/>
            </a:pPr>
            <a:r>
              <a:rPr lang="en-US" sz="3600" dirty="0">
                <a:effectLst>
                  <a:outerShdw blurRad="38100" dist="38100" dir="2700000" algn="tl">
                    <a:srgbClr val="000000"/>
                  </a:outerShdw>
                </a:effectLst>
                <a:latin typeface="Vrinda" pitchFamily="2" charset="0"/>
              </a:rPr>
              <a:t>COMPREHENSIVE</a:t>
            </a:r>
            <a:r>
              <a:rPr lang="en-US" sz="3600" dirty="0">
                <a:solidFill>
                  <a:srgbClr val="CCFF66"/>
                </a:solidFill>
                <a:effectLst>
                  <a:outerShdw blurRad="38100" dist="38100" dir="2700000" algn="tl">
                    <a:srgbClr val="000000"/>
                  </a:outerShdw>
                </a:effectLst>
                <a:latin typeface="Vrinda" pitchFamily="2" charset="0"/>
              </a:rPr>
              <a:t> </a:t>
            </a:r>
            <a:r>
              <a:rPr lang="en-US" sz="3600" dirty="0">
                <a:effectLst>
                  <a:outerShdw blurRad="38100" dist="38100" dir="2700000" algn="tl">
                    <a:srgbClr val="000000"/>
                  </a:outerShdw>
                </a:effectLst>
                <a:latin typeface="Vrinda" pitchFamily="2" charset="0"/>
              </a:rPr>
              <a:t>APPROACH</a:t>
            </a:r>
          </a:p>
        </p:txBody>
      </p:sp>
      <p:pic>
        <p:nvPicPr>
          <p:cNvPr id="22532" name="Picture 4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6" name="TextBox 5"/>
          <p:cNvSpPr txBox="1"/>
          <p:nvPr/>
        </p:nvSpPr>
        <p:spPr>
          <a:xfrm>
            <a:off x="609600" y="1219200"/>
            <a:ext cx="7772400" cy="5386090"/>
          </a:xfrm>
          <a:prstGeom prst="rect">
            <a:avLst/>
          </a:prstGeom>
          <a:noFill/>
        </p:spPr>
        <p:txBody>
          <a:bodyPr>
            <a:spAutoFit/>
          </a:bodyPr>
          <a:lstStyle/>
          <a:p>
            <a:pPr>
              <a:defRPr/>
            </a:pPr>
            <a:r>
              <a:rPr lang="en-IN" sz="3600" dirty="0">
                <a:effectLst>
                  <a:outerShdw blurRad="38100" dist="38100" dir="2700000" algn="tl">
                    <a:srgbClr val="000000"/>
                  </a:outerShdw>
                </a:effectLst>
                <a:latin typeface="Vrinda" pitchFamily="2" charset="0"/>
              </a:rPr>
              <a:t>Deals</a:t>
            </a:r>
            <a:r>
              <a:rPr lang="en-IN" sz="2800" b="1" dirty="0">
                <a:solidFill>
                  <a:srgbClr val="D3AB47"/>
                </a:solidFill>
              </a:rPr>
              <a:t> </a:t>
            </a:r>
            <a:r>
              <a:rPr lang="en-IN" sz="3600" dirty="0">
                <a:effectLst>
                  <a:outerShdw blurRad="38100" dist="38100" dir="2700000" algn="tl">
                    <a:srgbClr val="000000"/>
                  </a:outerShdw>
                </a:effectLst>
                <a:latin typeface="Vrinda" pitchFamily="2" charset="0"/>
              </a:rPr>
              <a:t>with</a:t>
            </a:r>
            <a:r>
              <a:rPr lang="en-IN" sz="2800" b="1" dirty="0">
                <a:solidFill>
                  <a:srgbClr val="D3AB47"/>
                </a:solidFill>
              </a:rPr>
              <a:t> </a:t>
            </a:r>
            <a:r>
              <a:rPr lang="en-IN" sz="3600" dirty="0">
                <a:effectLst>
                  <a:outerShdw blurRad="38100" dist="38100" dir="2700000" algn="tl">
                    <a:srgbClr val="000000"/>
                  </a:outerShdw>
                </a:effectLst>
                <a:latin typeface="Vrinda" pitchFamily="2" charset="0"/>
              </a:rPr>
              <a:t>all</a:t>
            </a:r>
            <a:r>
              <a:rPr lang="en-IN" sz="2800" b="1" dirty="0">
                <a:solidFill>
                  <a:srgbClr val="D3AB47"/>
                </a:solidFill>
              </a:rPr>
              <a:t> </a:t>
            </a:r>
            <a:r>
              <a:rPr lang="en-IN" sz="3600" dirty="0">
                <a:effectLst>
                  <a:outerShdw blurRad="38100" dist="38100" dir="2700000" algn="tl">
                    <a:srgbClr val="000000"/>
                  </a:outerShdw>
                </a:effectLst>
                <a:latin typeface="Vrinda" pitchFamily="2" charset="0"/>
              </a:rPr>
              <a:t>aspects</a:t>
            </a:r>
            <a:r>
              <a:rPr lang="en-IN" sz="2800" b="1" dirty="0">
                <a:solidFill>
                  <a:srgbClr val="D3AB47"/>
                </a:solidFill>
              </a:rPr>
              <a:t> </a:t>
            </a:r>
            <a:r>
              <a:rPr lang="en-IN" sz="3600" dirty="0">
                <a:effectLst>
                  <a:outerShdw blurRad="38100" dist="38100" dir="2700000" algn="tl">
                    <a:srgbClr val="000000"/>
                  </a:outerShdw>
                </a:effectLst>
                <a:latin typeface="Vrinda" pitchFamily="2" charset="0"/>
              </a:rPr>
              <a:t>relating</a:t>
            </a:r>
            <a:r>
              <a:rPr lang="en-IN" sz="2800" b="1" dirty="0">
                <a:solidFill>
                  <a:srgbClr val="D3AB47"/>
                </a:solidFill>
              </a:rPr>
              <a:t> </a:t>
            </a:r>
            <a:r>
              <a:rPr lang="en-IN" sz="3600" dirty="0">
                <a:effectLst>
                  <a:outerShdw blurRad="38100" dist="38100" dir="2700000" algn="tl">
                    <a:srgbClr val="000000"/>
                  </a:outerShdw>
                </a:effectLst>
                <a:latin typeface="Vrinda" pitchFamily="2" charset="0"/>
              </a:rPr>
              <a:t>to</a:t>
            </a:r>
            <a:r>
              <a:rPr lang="en-IN" sz="2800" b="1" dirty="0">
                <a:solidFill>
                  <a:srgbClr val="D3AB47"/>
                </a:solidFill>
              </a:rPr>
              <a:t>:</a:t>
            </a:r>
          </a:p>
          <a:p>
            <a:pPr>
              <a:defRPr/>
            </a:pPr>
            <a:endParaRPr lang="en-IN" sz="2800" dirty="0"/>
          </a:p>
          <a:p>
            <a:pPr indent="355600">
              <a:buFont typeface="Arial" pitchFamily="34" charset="0"/>
              <a:buChar char="•"/>
              <a:defRPr/>
            </a:pPr>
            <a:r>
              <a:rPr lang="en-IN" sz="2800" dirty="0" err="1">
                <a:effectLst>
                  <a:outerShdw blurRad="38100" dist="38100" dir="2700000" algn="tl">
                    <a:srgbClr val="000000"/>
                  </a:outerShdw>
                </a:effectLst>
                <a:latin typeface="Vrinda" pitchFamily="2" charset="0"/>
              </a:rPr>
              <a:t>Siting</a:t>
            </a:r>
            <a:r>
              <a:rPr lang="en-IN" sz="2800" dirty="0">
                <a:effectLst>
                  <a:outerShdw blurRad="38100" dist="38100" dir="2700000" algn="tl">
                    <a:srgbClr val="000000"/>
                  </a:outerShdw>
                </a:effectLst>
                <a:latin typeface="Vrinda" pitchFamily="2" charset="0"/>
              </a:rPr>
              <a:t>, Form and design; </a:t>
            </a:r>
          </a:p>
          <a:p>
            <a:pPr indent="355600">
              <a:buFont typeface="Arial" pitchFamily="34" charset="0"/>
              <a:buChar char="•"/>
              <a:defRPr/>
            </a:pPr>
            <a:r>
              <a:rPr lang="en-IN" sz="2800" dirty="0">
                <a:effectLst>
                  <a:outerShdw blurRad="38100" dist="38100" dir="2700000" algn="tl">
                    <a:srgbClr val="000000"/>
                  </a:outerShdw>
                </a:effectLst>
                <a:latin typeface="Vrinda" pitchFamily="2" charset="0"/>
              </a:rPr>
              <a:t>External development and landscape; </a:t>
            </a:r>
          </a:p>
          <a:p>
            <a:pPr indent="355600">
              <a:buFont typeface="Arial" pitchFamily="34" charset="0"/>
              <a:buChar char="•"/>
              <a:defRPr/>
            </a:pPr>
            <a:r>
              <a:rPr lang="en-IN" sz="2800" dirty="0">
                <a:effectLst>
                  <a:outerShdw blurRad="38100" dist="38100" dir="2700000" algn="tl">
                    <a:srgbClr val="000000"/>
                  </a:outerShdw>
                </a:effectLst>
                <a:latin typeface="Vrinda" pitchFamily="2" charset="0"/>
              </a:rPr>
              <a:t>Envelope optimization; </a:t>
            </a:r>
          </a:p>
          <a:p>
            <a:pPr indent="355600">
              <a:buFont typeface="Arial" pitchFamily="34" charset="0"/>
              <a:buChar char="•"/>
              <a:defRPr/>
            </a:pPr>
            <a:r>
              <a:rPr lang="en-IN" sz="2800" dirty="0">
                <a:effectLst>
                  <a:outerShdw blurRad="38100" dist="38100" dir="2700000" algn="tl">
                    <a:srgbClr val="000000"/>
                  </a:outerShdw>
                </a:effectLst>
                <a:latin typeface="Vrinda" pitchFamily="2" charset="0"/>
              </a:rPr>
              <a:t>Selection of appropriate materials; </a:t>
            </a:r>
          </a:p>
          <a:p>
            <a:pPr indent="355600">
              <a:buFont typeface="Arial" pitchFamily="34" charset="0"/>
              <a:buChar char="•"/>
              <a:defRPr/>
            </a:pPr>
            <a:r>
              <a:rPr lang="en-IN" sz="2800" dirty="0">
                <a:effectLst>
                  <a:outerShdw blurRad="38100" dist="38100" dir="2700000" algn="tl">
                    <a:srgbClr val="000000"/>
                  </a:outerShdw>
                </a:effectLst>
                <a:latin typeface="Vrinda" pitchFamily="2" charset="0"/>
              </a:rPr>
              <a:t>Water and waste management; </a:t>
            </a:r>
          </a:p>
          <a:p>
            <a:pPr indent="355600">
              <a:buFont typeface="Arial" pitchFamily="34" charset="0"/>
              <a:buChar char="•"/>
              <a:defRPr/>
            </a:pPr>
            <a:r>
              <a:rPr lang="en-IN" sz="2800" dirty="0">
                <a:effectLst>
                  <a:outerShdw blurRad="38100" dist="38100" dir="2700000" algn="tl">
                    <a:srgbClr val="000000"/>
                  </a:outerShdw>
                </a:effectLst>
                <a:latin typeface="Vrinda" pitchFamily="2" charset="0"/>
              </a:rPr>
              <a:t>Building services optimization; </a:t>
            </a:r>
          </a:p>
          <a:p>
            <a:pPr marL="355600" indent="-355600">
              <a:buFont typeface="Arial" pitchFamily="34" charset="0"/>
              <a:buChar char="•"/>
              <a:defRPr/>
            </a:pPr>
            <a:r>
              <a:rPr lang="en-IN" sz="2800" dirty="0">
                <a:effectLst>
                  <a:outerShdw blurRad="38100" dist="38100" dir="2700000" algn="tl">
                    <a:srgbClr val="000000"/>
                  </a:outerShdw>
                </a:effectLst>
                <a:latin typeface="Vrinda" pitchFamily="2" charset="0"/>
              </a:rPr>
              <a:t>Constructional practices including selection of appropriate technologies; </a:t>
            </a:r>
          </a:p>
          <a:p>
            <a:pPr marL="355600" indent="-355600">
              <a:buFont typeface="Arial" pitchFamily="34" charset="0"/>
              <a:buChar char="•"/>
              <a:defRPr/>
            </a:pPr>
            <a:r>
              <a:rPr lang="en-IN" sz="2800" dirty="0">
                <a:effectLst>
                  <a:outerShdw blurRad="38100" dist="38100" dir="2700000" algn="tl">
                    <a:srgbClr val="000000"/>
                  </a:outerShdw>
                </a:effectLst>
                <a:latin typeface="Vrinda" pitchFamily="2" charset="0"/>
              </a:rPr>
              <a:t>Commissioning, operation, maintenance and building performance tracking.</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301101">
                                            <p:txEl>
                                              <p:pRg st="0" end="0"/>
                                            </p:txEl>
                                          </p:spTgt>
                                        </p:tgtEl>
                                        <p:attrNameLst>
                                          <p:attrName>style.visibility</p:attrName>
                                        </p:attrNameLst>
                                      </p:cBhvr>
                                      <p:to>
                                        <p:strVal val="visible"/>
                                      </p:to>
                                    </p:set>
                                    <p:anim calcmode="lin" valueType="num">
                                      <p:cBhvr additive="base">
                                        <p:cTn id="7" dur="500" fill="hold"/>
                                        <p:tgtEl>
                                          <p:spTgt spid="30110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0110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Slide Number Placeholder 2"/>
          <p:cNvSpPr>
            <a:spLocks noGrp="1"/>
          </p:cNvSpPr>
          <p:nvPr>
            <p:ph type="sldNum" sz="quarter" idx="11"/>
          </p:nvPr>
        </p:nvSpPr>
        <p:spPr>
          <a:noFill/>
        </p:spPr>
        <p:txBody>
          <a:bodyPr/>
          <a:lstStyle/>
          <a:p>
            <a:fld id="{D5516C93-51EF-4CFF-8A4A-3D46FF0AD28A}" type="slidenum">
              <a:rPr lang="en-US" smtClean="0"/>
              <a:pPr/>
              <a:t>13</a:t>
            </a:fld>
            <a:endParaRPr lang="en-US"/>
          </a:p>
        </p:txBody>
      </p:sp>
      <p:sp>
        <p:nvSpPr>
          <p:cNvPr id="301101" name="Text Box 45"/>
          <p:cNvSpPr txBox="1">
            <a:spLocks noChangeArrowheads="1"/>
          </p:cNvSpPr>
          <p:nvPr/>
        </p:nvSpPr>
        <p:spPr bwMode="auto">
          <a:xfrm>
            <a:off x="1219200" y="191869"/>
            <a:ext cx="7162800" cy="646331"/>
          </a:xfrm>
          <a:prstGeom prst="rect">
            <a:avLst/>
          </a:prstGeom>
          <a:noFill/>
          <a:ln w="9525">
            <a:noFill/>
            <a:miter lim="800000"/>
            <a:headEnd/>
            <a:tailEnd/>
          </a:ln>
        </p:spPr>
        <p:txBody>
          <a:bodyPr>
            <a:spAutoFit/>
          </a:bodyPr>
          <a:lstStyle/>
          <a:p>
            <a:pPr algn="ctr">
              <a:spcBef>
                <a:spcPct val="50000"/>
              </a:spcBef>
            </a:pPr>
            <a:r>
              <a:rPr lang="en-IN" sz="3600" dirty="0">
                <a:effectLst>
                  <a:outerShdw blurRad="38100" dist="38100" dir="2700000" algn="tl">
                    <a:srgbClr val="000000"/>
                  </a:outerShdw>
                </a:effectLst>
                <a:latin typeface="Vrinda" pitchFamily="2" charset="0"/>
              </a:rPr>
              <a:t>SITING, FORM AND DESIGN</a:t>
            </a:r>
          </a:p>
        </p:txBody>
      </p:sp>
      <p:pic>
        <p:nvPicPr>
          <p:cNvPr id="23556" name="Picture 4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6" name="TextBox 5"/>
          <p:cNvSpPr txBox="1"/>
          <p:nvPr/>
        </p:nvSpPr>
        <p:spPr>
          <a:xfrm>
            <a:off x="609600" y="838200"/>
            <a:ext cx="7772400" cy="5262563"/>
          </a:xfrm>
          <a:prstGeom prst="rect">
            <a:avLst/>
          </a:prstGeom>
          <a:noFill/>
        </p:spPr>
        <p:txBody>
          <a:bodyPr>
            <a:spAutoFit/>
          </a:bodyPr>
          <a:lstStyle/>
          <a:p>
            <a:pPr>
              <a:defRPr/>
            </a:pPr>
            <a:endParaRPr lang="en-IN" sz="2800" dirty="0"/>
          </a:p>
          <a:p>
            <a:pPr marL="355600" indent="-355600">
              <a:buFont typeface="Arial" pitchFamily="34" charset="0"/>
              <a:buChar char="•"/>
              <a:defRPr/>
            </a:pPr>
            <a:r>
              <a:rPr lang="en-IN" sz="2800" b="1" dirty="0"/>
              <a:t>Protection of natural resource areas like floodplains; forests; water bodies; public parks; and agricultural land. </a:t>
            </a:r>
          </a:p>
          <a:p>
            <a:pPr marL="355600" indent="-355600">
              <a:defRPr/>
            </a:pPr>
            <a:endParaRPr lang="en-IN" sz="2800" b="1" dirty="0"/>
          </a:p>
          <a:p>
            <a:pPr marL="450850" indent="-450850">
              <a:buFont typeface="Arial" pitchFamily="34" charset="0"/>
              <a:buChar char="•"/>
              <a:defRPr/>
            </a:pPr>
            <a:r>
              <a:rPr lang="en-IN" sz="2800" b="1" dirty="0"/>
              <a:t>Least disturbance to existing soil at site and hydrology and preserving top soil </a:t>
            </a:r>
          </a:p>
          <a:p>
            <a:pPr marL="355600" indent="-355600">
              <a:buFont typeface="Arial" pitchFamily="34" charset="0"/>
              <a:buChar char="•"/>
              <a:defRPr/>
            </a:pPr>
            <a:endParaRPr lang="en-IN" sz="2800" b="1" dirty="0"/>
          </a:p>
          <a:p>
            <a:pPr marL="355600" indent="-355600">
              <a:buFont typeface="Arial" pitchFamily="34" charset="0"/>
              <a:buChar char="•"/>
              <a:defRPr/>
            </a:pPr>
            <a:r>
              <a:rPr lang="en-IN" sz="2800" b="1" dirty="0"/>
              <a:t>Removal of existing invasive vegetation on site and ensure none such planted post completion</a:t>
            </a:r>
            <a:endParaRPr lang="en-IN" sz="2800" b="1" dirty="0">
              <a:solidFill>
                <a:schemeClr val="accent2">
                  <a:lumMod val="60000"/>
                  <a:lumOff val="40000"/>
                </a:schemeClr>
              </a:solidFill>
            </a:endParaRPr>
          </a:p>
          <a:p>
            <a:pPr indent="355600">
              <a:buFont typeface="Arial" pitchFamily="34" charset="0"/>
              <a:buChar char="•"/>
              <a:defRPr/>
            </a:pPr>
            <a:endParaRPr lang="en-IN" sz="2800" b="1" dirty="0">
              <a:solidFill>
                <a:schemeClr val="accent2">
                  <a:lumMod val="60000"/>
                  <a:lumOff val="40000"/>
                </a:schemeClr>
              </a:solidFill>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301101">
                                            <p:txEl>
                                              <p:pRg st="0" end="0"/>
                                            </p:txEl>
                                          </p:spTgt>
                                        </p:tgtEl>
                                        <p:attrNameLst>
                                          <p:attrName>style.visibility</p:attrName>
                                        </p:attrNameLst>
                                      </p:cBhvr>
                                      <p:to>
                                        <p:strVal val="visible"/>
                                      </p:to>
                                    </p:set>
                                    <p:anim calcmode="lin" valueType="num">
                                      <p:cBhvr additive="base">
                                        <p:cTn id="7" dur="500" fill="hold"/>
                                        <p:tgtEl>
                                          <p:spTgt spid="30110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0110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Slide Number Placeholder 2"/>
          <p:cNvSpPr>
            <a:spLocks noGrp="1"/>
          </p:cNvSpPr>
          <p:nvPr>
            <p:ph type="sldNum" sz="quarter" idx="11"/>
          </p:nvPr>
        </p:nvSpPr>
        <p:spPr>
          <a:noFill/>
        </p:spPr>
        <p:txBody>
          <a:bodyPr/>
          <a:lstStyle/>
          <a:p>
            <a:fld id="{E6DC4EC3-F30C-4392-90CE-E9E36BFF32BA}" type="slidenum">
              <a:rPr lang="en-US" smtClean="0"/>
              <a:pPr/>
              <a:t>14</a:t>
            </a:fld>
            <a:endParaRPr lang="en-US"/>
          </a:p>
        </p:txBody>
      </p:sp>
      <p:sp>
        <p:nvSpPr>
          <p:cNvPr id="301101" name="Text Box 45"/>
          <p:cNvSpPr txBox="1">
            <a:spLocks noChangeArrowheads="1"/>
          </p:cNvSpPr>
          <p:nvPr/>
        </p:nvSpPr>
        <p:spPr bwMode="auto">
          <a:xfrm>
            <a:off x="1219200" y="300038"/>
            <a:ext cx="7162800" cy="1200329"/>
          </a:xfrm>
          <a:prstGeom prst="rect">
            <a:avLst/>
          </a:prstGeom>
          <a:noFill/>
          <a:ln w="9525">
            <a:noFill/>
            <a:miter lim="800000"/>
            <a:headEnd/>
            <a:tailEnd/>
          </a:ln>
        </p:spPr>
        <p:txBody>
          <a:bodyPr>
            <a:spAutoFit/>
          </a:bodyPr>
          <a:lstStyle/>
          <a:p>
            <a:pPr algn="ctr">
              <a:spcBef>
                <a:spcPct val="50000"/>
              </a:spcBef>
            </a:pPr>
            <a:r>
              <a:rPr lang="en-IN" sz="3600" dirty="0">
                <a:effectLst>
                  <a:outerShdw blurRad="38100" dist="38100" dir="2700000" algn="tl">
                    <a:srgbClr val="000000"/>
                  </a:outerShdw>
                </a:effectLst>
                <a:latin typeface="Vrinda" pitchFamily="2" charset="0"/>
              </a:rPr>
              <a:t>EXTERNAL DEVELOPMENT AND LANDSCAPE</a:t>
            </a:r>
          </a:p>
        </p:txBody>
      </p:sp>
      <p:pic>
        <p:nvPicPr>
          <p:cNvPr id="24580" name="Picture 4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6" name="TextBox 5"/>
          <p:cNvSpPr txBox="1"/>
          <p:nvPr/>
        </p:nvSpPr>
        <p:spPr>
          <a:xfrm>
            <a:off x="838200" y="1675956"/>
            <a:ext cx="7772400" cy="4832092"/>
          </a:xfrm>
          <a:prstGeom prst="rect">
            <a:avLst/>
          </a:prstGeom>
          <a:noFill/>
        </p:spPr>
        <p:txBody>
          <a:bodyPr>
            <a:spAutoFit/>
          </a:bodyPr>
          <a:lstStyle/>
          <a:p>
            <a:pPr marL="355600" indent="-355600">
              <a:buFont typeface="Arial" pitchFamily="34" charset="0"/>
              <a:buChar char="•"/>
              <a:defRPr/>
            </a:pPr>
            <a:r>
              <a:rPr lang="en-IN" sz="2800" dirty="0"/>
              <a:t>Ensure proper landscape design including:</a:t>
            </a:r>
          </a:p>
          <a:p>
            <a:pPr marL="1344613" indent="-514350">
              <a:buFont typeface="+mj-lt"/>
              <a:buAutoNum type="alphaLcPeriod"/>
              <a:defRPr/>
            </a:pPr>
            <a:r>
              <a:rPr lang="en-IN" sz="2000" dirty="0"/>
              <a:t>microclimatic conditions, </a:t>
            </a:r>
          </a:p>
          <a:p>
            <a:pPr marL="1344613" indent="-514350">
              <a:buFont typeface="+mj-lt"/>
              <a:buAutoNum type="alphaLcPeriod"/>
              <a:defRPr/>
            </a:pPr>
            <a:r>
              <a:rPr lang="en-IN" sz="2000" dirty="0"/>
              <a:t>barrier free external landscape, </a:t>
            </a:r>
          </a:p>
          <a:p>
            <a:pPr marL="1344613" indent="-514350">
              <a:buFont typeface="+mj-lt"/>
              <a:buAutoNum type="alphaLcPeriod"/>
              <a:defRPr/>
            </a:pPr>
            <a:r>
              <a:rPr lang="en-IN" sz="2000" dirty="0"/>
              <a:t>noise reduction/mitigating practices, </a:t>
            </a:r>
          </a:p>
          <a:p>
            <a:pPr marL="1344613" indent="-514350">
              <a:buFont typeface="+mj-lt"/>
              <a:buAutoNum type="alphaLcPeriod"/>
              <a:defRPr/>
            </a:pPr>
            <a:r>
              <a:rPr lang="en-IN" sz="2000" dirty="0"/>
              <a:t>pervious paving design, </a:t>
            </a:r>
          </a:p>
          <a:p>
            <a:pPr marL="1344613" indent="-514350">
              <a:buFont typeface="+mj-lt"/>
              <a:buAutoNum type="alphaLcPeriod"/>
              <a:defRPr/>
            </a:pPr>
            <a:r>
              <a:rPr lang="en-IN" sz="2000" dirty="0"/>
              <a:t>avoiding heat-island effect, </a:t>
            </a:r>
          </a:p>
          <a:p>
            <a:pPr marL="1344613" indent="-514350">
              <a:buFont typeface="+mj-lt"/>
              <a:buAutoNum type="alphaLcPeriod"/>
              <a:defRPr/>
            </a:pPr>
            <a:r>
              <a:rPr lang="en-IN" sz="2000" dirty="0"/>
              <a:t>preserving top soil, </a:t>
            </a:r>
          </a:p>
          <a:p>
            <a:pPr marL="1344613" indent="-514350">
              <a:buFont typeface="+mj-lt"/>
              <a:buAutoNum type="alphaLcPeriod"/>
              <a:defRPr/>
            </a:pPr>
            <a:r>
              <a:rPr lang="en-IN" sz="2000" dirty="0"/>
              <a:t>rain water harvesting</a:t>
            </a:r>
          </a:p>
          <a:p>
            <a:pPr marL="830263">
              <a:defRPr/>
            </a:pPr>
            <a:endParaRPr lang="en-IN" sz="2800" b="1" dirty="0"/>
          </a:p>
          <a:p>
            <a:pPr marL="450850" indent="-450850">
              <a:buFont typeface="Arial" pitchFamily="34" charset="0"/>
              <a:buChar char="•"/>
              <a:defRPr/>
            </a:pPr>
            <a:r>
              <a:rPr lang="en-IN" sz="2800" dirty="0"/>
              <a:t>Reduce environmental impacts from parking facilities </a:t>
            </a:r>
          </a:p>
          <a:p>
            <a:pPr marL="450850" indent="-450850">
              <a:buFont typeface="Arial" pitchFamily="34" charset="0"/>
              <a:buChar char="•"/>
              <a:defRPr/>
            </a:pPr>
            <a:r>
              <a:rPr lang="en-IN" sz="2800" dirty="0"/>
              <a:t>Promote mass rapid transit systems, provide for bicycle lanes and pedestrian access</a:t>
            </a:r>
            <a:endParaRPr lang="en-IN" sz="2800" dirty="0">
              <a:solidFill>
                <a:schemeClr val="accent2">
                  <a:lumMod val="60000"/>
                  <a:lumOff val="40000"/>
                </a:schemeClr>
              </a:solidFill>
            </a:endParaRP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301101">
                                            <p:txEl>
                                              <p:pRg st="0" end="0"/>
                                            </p:txEl>
                                          </p:spTgt>
                                        </p:tgtEl>
                                        <p:attrNameLst>
                                          <p:attrName>style.visibility</p:attrName>
                                        </p:attrNameLst>
                                      </p:cBhvr>
                                      <p:to>
                                        <p:strVal val="visible"/>
                                      </p:to>
                                    </p:set>
                                    <p:anim calcmode="lin" valueType="num">
                                      <p:cBhvr additive="base">
                                        <p:cTn id="7" dur="500" fill="hold"/>
                                        <p:tgtEl>
                                          <p:spTgt spid="30110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0110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Slide Number Placeholder 2"/>
          <p:cNvSpPr>
            <a:spLocks noGrp="1"/>
          </p:cNvSpPr>
          <p:nvPr>
            <p:ph type="sldNum" sz="quarter" idx="11"/>
          </p:nvPr>
        </p:nvSpPr>
        <p:spPr>
          <a:noFill/>
        </p:spPr>
        <p:txBody>
          <a:bodyPr/>
          <a:lstStyle/>
          <a:p>
            <a:fld id="{0F411E5A-9D3B-4E7B-80DF-688B239B7C8B}" type="slidenum">
              <a:rPr lang="en-US" smtClean="0"/>
              <a:pPr/>
              <a:t>15</a:t>
            </a:fld>
            <a:endParaRPr lang="en-US"/>
          </a:p>
        </p:txBody>
      </p:sp>
      <p:sp>
        <p:nvSpPr>
          <p:cNvPr id="301101" name="Text Box 45"/>
          <p:cNvSpPr txBox="1">
            <a:spLocks noChangeArrowheads="1"/>
          </p:cNvSpPr>
          <p:nvPr/>
        </p:nvSpPr>
        <p:spPr bwMode="auto">
          <a:xfrm>
            <a:off x="1371600" y="469724"/>
            <a:ext cx="7162800" cy="646331"/>
          </a:xfrm>
          <a:prstGeom prst="rect">
            <a:avLst/>
          </a:prstGeom>
          <a:noFill/>
          <a:ln w="9525">
            <a:noFill/>
            <a:miter lim="800000"/>
            <a:headEnd/>
            <a:tailEnd/>
          </a:ln>
        </p:spPr>
        <p:txBody>
          <a:bodyPr>
            <a:spAutoFit/>
          </a:bodyPr>
          <a:lstStyle/>
          <a:p>
            <a:pPr algn="ctr">
              <a:spcBef>
                <a:spcPct val="50000"/>
              </a:spcBef>
            </a:pPr>
            <a:r>
              <a:rPr lang="en-IN" sz="3600" dirty="0">
                <a:effectLst>
                  <a:outerShdw blurRad="38100" dist="38100" dir="2700000" algn="tl">
                    <a:srgbClr val="000000"/>
                  </a:outerShdw>
                </a:effectLst>
                <a:latin typeface="Vrinda" pitchFamily="2" charset="0"/>
              </a:rPr>
              <a:t>ENVELOPE</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OPTIMIZATION</a:t>
            </a:r>
          </a:p>
        </p:txBody>
      </p:sp>
      <p:pic>
        <p:nvPicPr>
          <p:cNvPr id="25604" name="Picture 4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6" name="TextBox 5"/>
          <p:cNvSpPr txBox="1"/>
          <p:nvPr/>
        </p:nvSpPr>
        <p:spPr>
          <a:xfrm>
            <a:off x="609600" y="838200"/>
            <a:ext cx="7772400" cy="5078413"/>
          </a:xfrm>
          <a:prstGeom prst="rect">
            <a:avLst/>
          </a:prstGeom>
          <a:noFill/>
        </p:spPr>
        <p:txBody>
          <a:bodyPr>
            <a:spAutoFit/>
          </a:bodyPr>
          <a:lstStyle/>
          <a:p>
            <a:pPr>
              <a:defRPr/>
            </a:pPr>
            <a:endParaRPr lang="en-IN" sz="2800" dirty="0"/>
          </a:p>
          <a:p>
            <a:pPr marL="355600" indent="-355600">
              <a:buFont typeface="Arial" pitchFamily="34" charset="0"/>
              <a:buChar char="•"/>
              <a:defRPr/>
            </a:pPr>
            <a:r>
              <a:rPr lang="en-IN" sz="2800" b="1" dirty="0"/>
              <a:t>Building envelope to </a:t>
            </a:r>
          </a:p>
          <a:p>
            <a:pPr marL="1433513" indent="-450850">
              <a:buFont typeface="Arial" pitchFamily="34" charset="0"/>
              <a:buChar char="•"/>
              <a:defRPr/>
            </a:pPr>
            <a:r>
              <a:rPr lang="en-IN" sz="2000" dirty="0"/>
              <a:t>conserve energy substantially. </a:t>
            </a:r>
          </a:p>
          <a:p>
            <a:pPr marL="1433513" indent="-450850">
              <a:buFont typeface="Arial" pitchFamily="34" charset="0"/>
              <a:buChar char="•"/>
              <a:defRPr/>
            </a:pPr>
            <a:r>
              <a:rPr lang="en-IN" sz="2000" dirty="0"/>
              <a:t>maximise daylight, </a:t>
            </a:r>
          </a:p>
          <a:p>
            <a:pPr marL="1433513" indent="-450850">
              <a:buFont typeface="Arial" pitchFamily="34" charset="0"/>
              <a:buChar char="•"/>
              <a:defRPr/>
            </a:pPr>
            <a:r>
              <a:rPr lang="en-IN" sz="2000" dirty="0"/>
              <a:t>maximise natural ventilation (access to fresh air) </a:t>
            </a:r>
          </a:p>
          <a:p>
            <a:pPr marL="1433513" indent="-450850">
              <a:buFont typeface="Arial" pitchFamily="34" charset="0"/>
              <a:buChar char="•"/>
              <a:defRPr/>
            </a:pPr>
            <a:r>
              <a:rPr lang="en-IN" sz="2000" dirty="0"/>
              <a:t>modulate solar heat gain and control</a:t>
            </a:r>
          </a:p>
          <a:p>
            <a:pPr marL="1433513" indent="-450850">
              <a:buFont typeface="Arial" pitchFamily="34" charset="0"/>
              <a:buChar char="•"/>
              <a:defRPr/>
            </a:pPr>
            <a:r>
              <a:rPr lang="en-IN" sz="2000" dirty="0"/>
              <a:t>integrate systems for renewable and rainwater harvesting</a:t>
            </a:r>
          </a:p>
          <a:p>
            <a:pPr marL="450850" indent="-450850">
              <a:buFont typeface="Arial" pitchFamily="34" charset="0"/>
              <a:buChar char="•"/>
              <a:defRPr/>
            </a:pPr>
            <a:r>
              <a:rPr lang="en-IN" sz="2800" b="1" dirty="0"/>
              <a:t>Proper selection of components of </a:t>
            </a:r>
          </a:p>
          <a:p>
            <a:pPr marL="1433513" indent="-450850">
              <a:buFont typeface="Arial" pitchFamily="34" charset="0"/>
              <a:buChar char="•"/>
              <a:defRPr/>
            </a:pPr>
            <a:r>
              <a:rPr lang="en-IN" sz="2000" dirty="0"/>
              <a:t>walls, </a:t>
            </a:r>
          </a:p>
          <a:p>
            <a:pPr marL="1433513" indent="-450850">
              <a:buFont typeface="Arial" pitchFamily="34" charset="0"/>
              <a:buChar char="•"/>
              <a:defRPr/>
            </a:pPr>
            <a:r>
              <a:rPr lang="en-IN" sz="2000" dirty="0"/>
              <a:t>roof, </a:t>
            </a:r>
          </a:p>
          <a:p>
            <a:pPr marL="1433513" indent="-450850">
              <a:buFont typeface="Arial" pitchFamily="34" charset="0"/>
              <a:buChar char="•"/>
              <a:defRPr/>
            </a:pPr>
            <a:r>
              <a:rPr lang="en-IN" sz="2000" dirty="0"/>
              <a:t>fenestration (openings with or without glazing), </a:t>
            </a:r>
          </a:p>
          <a:p>
            <a:pPr marL="1433513" indent="-450850">
              <a:buFont typeface="Arial" pitchFamily="34" charset="0"/>
              <a:buChar char="•"/>
              <a:defRPr/>
            </a:pPr>
            <a:r>
              <a:rPr lang="en-IN" sz="2000" dirty="0"/>
              <a:t>floor, </a:t>
            </a:r>
          </a:p>
          <a:p>
            <a:pPr marL="1433513" indent="-450850">
              <a:buFont typeface="Arial" pitchFamily="34" charset="0"/>
              <a:buChar char="•"/>
              <a:defRPr/>
            </a:pPr>
            <a:r>
              <a:rPr lang="en-IN" sz="2000" dirty="0"/>
              <a:t>surface finishes</a:t>
            </a:r>
          </a:p>
          <a:p>
            <a:pPr marL="1433513" indent="-450850">
              <a:buFont typeface="Arial" pitchFamily="34" charset="0"/>
              <a:buChar char="•"/>
              <a:defRPr/>
            </a:pPr>
            <a:r>
              <a:rPr lang="en-IN" sz="2000" dirty="0"/>
              <a:t>screens (</a:t>
            </a:r>
            <a:r>
              <a:rPr lang="en-IN" sz="2000" i="1" dirty="0" err="1"/>
              <a:t>jalli</a:t>
            </a:r>
            <a:r>
              <a:rPr lang="en-IN" sz="2000" dirty="0"/>
              <a:t>)</a:t>
            </a:r>
            <a:r>
              <a:rPr lang="en-US" sz="2000" dirty="0"/>
              <a:t>                                                                                        </a:t>
            </a:r>
            <a:endParaRPr lang="en-IN" sz="2000" dirty="0"/>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301101">
                                            <p:txEl>
                                              <p:pRg st="0" end="0"/>
                                            </p:txEl>
                                          </p:spTgt>
                                        </p:tgtEl>
                                        <p:attrNameLst>
                                          <p:attrName>style.visibility</p:attrName>
                                        </p:attrNameLst>
                                      </p:cBhvr>
                                      <p:to>
                                        <p:strVal val="visible"/>
                                      </p:to>
                                    </p:set>
                                    <p:anim calcmode="lin" valueType="num">
                                      <p:cBhvr additive="base">
                                        <p:cTn id="7" dur="500" fill="hold"/>
                                        <p:tgtEl>
                                          <p:spTgt spid="30110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0110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Slide Number Placeholder 2"/>
          <p:cNvSpPr>
            <a:spLocks noGrp="1"/>
          </p:cNvSpPr>
          <p:nvPr>
            <p:ph type="sldNum" sz="quarter" idx="11"/>
          </p:nvPr>
        </p:nvSpPr>
        <p:spPr>
          <a:noFill/>
        </p:spPr>
        <p:txBody>
          <a:bodyPr/>
          <a:lstStyle/>
          <a:p>
            <a:fld id="{A4E2603E-243C-47D6-B7C4-453F8AFCC2D7}" type="slidenum">
              <a:rPr lang="en-US" smtClean="0"/>
              <a:pPr/>
              <a:t>16</a:t>
            </a:fld>
            <a:endParaRPr lang="en-US"/>
          </a:p>
        </p:txBody>
      </p:sp>
      <p:sp>
        <p:nvSpPr>
          <p:cNvPr id="301101" name="Text Box 45"/>
          <p:cNvSpPr txBox="1">
            <a:spLocks noChangeArrowheads="1"/>
          </p:cNvSpPr>
          <p:nvPr/>
        </p:nvSpPr>
        <p:spPr bwMode="auto">
          <a:xfrm>
            <a:off x="1371600" y="604838"/>
            <a:ext cx="7162800" cy="646331"/>
          </a:xfrm>
          <a:prstGeom prst="rect">
            <a:avLst/>
          </a:prstGeom>
          <a:noFill/>
          <a:ln w="9525">
            <a:noFill/>
            <a:miter lim="800000"/>
            <a:headEnd/>
            <a:tailEnd/>
          </a:ln>
        </p:spPr>
        <p:txBody>
          <a:bodyPr>
            <a:spAutoFit/>
          </a:bodyPr>
          <a:lstStyle/>
          <a:p>
            <a:pPr algn="ctr">
              <a:spcBef>
                <a:spcPct val="50000"/>
              </a:spcBef>
            </a:pPr>
            <a:r>
              <a:rPr lang="en-IN" sz="3600" dirty="0">
                <a:effectLst>
                  <a:outerShdw blurRad="38100" dist="38100" dir="2700000" algn="tl">
                    <a:srgbClr val="000000"/>
                  </a:outerShdw>
                </a:effectLst>
                <a:latin typeface="Vrinda" pitchFamily="2" charset="0"/>
              </a:rPr>
              <a:t>MATERIALS</a:t>
            </a:r>
          </a:p>
        </p:txBody>
      </p:sp>
      <p:pic>
        <p:nvPicPr>
          <p:cNvPr id="26628" name="Picture 4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6" name="TextBox 5"/>
          <p:cNvSpPr txBox="1"/>
          <p:nvPr/>
        </p:nvSpPr>
        <p:spPr>
          <a:xfrm>
            <a:off x="609600" y="1463219"/>
            <a:ext cx="7772400" cy="4708981"/>
          </a:xfrm>
          <a:prstGeom prst="rect">
            <a:avLst/>
          </a:prstGeom>
          <a:noFill/>
        </p:spPr>
        <p:txBody>
          <a:bodyPr>
            <a:spAutoFit/>
          </a:bodyPr>
          <a:lstStyle/>
          <a:p>
            <a:pPr marL="355600" indent="-355600">
              <a:buFont typeface="Arial" pitchFamily="34" charset="0"/>
              <a:buChar char="•"/>
              <a:defRPr/>
            </a:pPr>
            <a:r>
              <a:rPr lang="en-IN" sz="2000" b="1" dirty="0"/>
              <a:t>Environmental Concerns and Human Health and Safety </a:t>
            </a:r>
          </a:p>
          <a:p>
            <a:pPr marL="1433513" indent="-450850">
              <a:buFont typeface="Arial" pitchFamily="34" charset="0"/>
              <a:buChar char="•"/>
              <a:defRPr/>
            </a:pPr>
            <a:r>
              <a:rPr lang="en-IN" sz="2000" dirty="0"/>
              <a:t>depletion of non-renewable natural resources due to extraction of raw materials,</a:t>
            </a:r>
          </a:p>
          <a:p>
            <a:pPr marL="1433513" indent="-450850">
              <a:buFont typeface="Arial" pitchFamily="34" charset="0"/>
              <a:buChar char="•"/>
              <a:defRPr/>
            </a:pPr>
            <a:r>
              <a:rPr lang="en-US" sz="2000" dirty="0"/>
              <a:t>disposal of the wastes generated,</a:t>
            </a:r>
          </a:p>
          <a:p>
            <a:pPr marL="1433513" indent="-450850">
              <a:buFont typeface="Arial" pitchFamily="34" charset="0"/>
              <a:buChar char="•"/>
              <a:defRPr/>
            </a:pPr>
            <a:r>
              <a:rPr lang="en-US" sz="2000" dirty="0"/>
              <a:t>transportation of materials,</a:t>
            </a:r>
          </a:p>
          <a:p>
            <a:pPr marL="1433513" indent="-450850">
              <a:buFont typeface="Arial" pitchFamily="34" charset="0"/>
              <a:buChar char="•"/>
              <a:defRPr/>
            </a:pPr>
            <a:r>
              <a:rPr lang="en-IN" sz="2000" dirty="0"/>
              <a:t>Volatile Organic Compounds (</a:t>
            </a:r>
            <a:r>
              <a:rPr lang="en-IN" sz="2000" dirty="0" err="1"/>
              <a:t>VOCs</a:t>
            </a:r>
            <a:r>
              <a:rPr lang="en-IN" sz="2000" dirty="0"/>
              <a:t>) released during manufacture or processing of certain materials,</a:t>
            </a:r>
          </a:p>
          <a:p>
            <a:pPr marL="450850" indent="-450850">
              <a:buFont typeface="Arial" pitchFamily="34" charset="0"/>
              <a:buChar char="•"/>
              <a:defRPr/>
            </a:pPr>
            <a:r>
              <a:rPr lang="en-IN" sz="2000" b="1" dirty="0"/>
              <a:t>Minimizing Green House Gas (</a:t>
            </a:r>
            <a:r>
              <a:rPr lang="en-IN" sz="2000" b="1" dirty="0" err="1"/>
              <a:t>GHG</a:t>
            </a:r>
            <a:r>
              <a:rPr lang="en-IN" sz="2000" b="1" dirty="0"/>
              <a:t>) Emission</a:t>
            </a:r>
          </a:p>
          <a:p>
            <a:pPr marL="450850" indent="-450850">
              <a:buFont typeface="Arial" pitchFamily="34" charset="0"/>
              <a:buChar char="•"/>
              <a:defRPr/>
            </a:pPr>
            <a:r>
              <a:rPr lang="en-IN" sz="2000" b="1" dirty="0"/>
              <a:t>Selection of Building Materials</a:t>
            </a:r>
          </a:p>
          <a:p>
            <a:pPr marL="450850" indent="-450850">
              <a:buFont typeface="Arial" pitchFamily="34" charset="0"/>
              <a:buChar char="•"/>
              <a:defRPr/>
            </a:pPr>
            <a:r>
              <a:rPr lang="en-IN" sz="2000" b="1" dirty="0"/>
              <a:t>Life Cycle Assessment (</a:t>
            </a:r>
            <a:r>
              <a:rPr lang="en-IN" sz="2000" b="1" dirty="0" err="1"/>
              <a:t>LCA</a:t>
            </a:r>
            <a:r>
              <a:rPr lang="en-IN" sz="2000" b="1" dirty="0"/>
              <a:t>) of Building Materials involving</a:t>
            </a:r>
          </a:p>
          <a:p>
            <a:pPr marL="1433513" indent="-450850">
              <a:buFont typeface="Arial" pitchFamily="34" charset="0"/>
              <a:buChar char="•"/>
              <a:defRPr/>
            </a:pPr>
            <a:r>
              <a:rPr lang="en-IN" sz="2000" i="1" dirty="0"/>
              <a:t>Embodied energy</a:t>
            </a:r>
          </a:p>
          <a:p>
            <a:pPr marL="1433513" indent="-450850">
              <a:buFont typeface="Arial" pitchFamily="34" charset="0"/>
              <a:buChar char="•"/>
              <a:defRPr/>
            </a:pPr>
            <a:r>
              <a:rPr lang="en-IN" sz="2000" i="1" dirty="0"/>
              <a:t>Resource reuse</a:t>
            </a:r>
            <a:r>
              <a:rPr lang="en-IN" sz="2000" b="1" i="1" dirty="0"/>
              <a:t> </a:t>
            </a:r>
            <a:r>
              <a:rPr lang="en-IN" sz="2000" i="1" dirty="0"/>
              <a:t>and </a:t>
            </a:r>
            <a:r>
              <a:rPr lang="en-IN" sz="2000" i="1" dirty="0" err="1"/>
              <a:t>upgradation</a:t>
            </a:r>
            <a:endParaRPr lang="en-IN" sz="2000" i="1" dirty="0"/>
          </a:p>
          <a:p>
            <a:pPr marL="1433513" indent="-450850">
              <a:buFont typeface="Arial" pitchFamily="34" charset="0"/>
              <a:buChar char="•"/>
              <a:defRPr/>
            </a:pPr>
            <a:r>
              <a:rPr lang="en-IN" sz="2000" i="1" dirty="0"/>
              <a:t>Recycled content </a:t>
            </a:r>
          </a:p>
          <a:p>
            <a:pPr marL="1433513" indent="-450850">
              <a:buFont typeface="Arial" pitchFamily="34" charset="0"/>
              <a:buChar char="•"/>
              <a:defRPr/>
            </a:pPr>
            <a:r>
              <a:rPr lang="en-IN" sz="2000" i="1" dirty="0"/>
              <a:t>Materials compliant with clean air and clean water</a:t>
            </a:r>
            <a:r>
              <a:rPr lang="en-IN" sz="2000" dirty="0"/>
              <a:t>, etc</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301101">
                                            <p:txEl>
                                              <p:pRg st="0" end="0"/>
                                            </p:txEl>
                                          </p:spTgt>
                                        </p:tgtEl>
                                        <p:attrNameLst>
                                          <p:attrName>style.visibility</p:attrName>
                                        </p:attrNameLst>
                                      </p:cBhvr>
                                      <p:to>
                                        <p:strVal val="visible"/>
                                      </p:to>
                                    </p:set>
                                    <p:anim calcmode="lin" valueType="num">
                                      <p:cBhvr additive="base">
                                        <p:cTn id="7" dur="500" fill="hold"/>
                                        <p:tgtEl>
                                          <p:spTgt spid="30110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0110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showMasterPhAnim="0">
  <p:cSld>
    <p:bg>
      <p:bgPr>
        <a:solidFill>
          <a:schemeClr val="bg1"/>
        </a:solidFill>
        <a:effectLst/>
      </p:bgPr>
    </p:bg>
    <p:spTree>
      <p:nvGrpSpPr>
        <p:cNvPr id="1" name=""/>
        <p:cNvGrpSpPr/>
        <p:nvPr/>
      </p:nvGrpSpPr>
      <p:grpSpPr>
        <a:xfrm>
          <a:off x="0" y="0"/>
          <a:ext cx="0" cy="0"/>
          <a:chOff x="0" y="0"/>
          <a:chExt cx="0" cy="0"/>
        </a:xfrm>
      </p:grpSpPr>
      <p:sp>
        <p:nvSpPr>
          <p:cNvPr id="313347" name="Rectangle 3"/>
          <p:cNvSpPr>
            <a:spLocks noGrp="1" noRot="1" noChangeArrowheads="1"/>
          </p:cNvSpPr>
          <p:nvPr>
            <p:ph type="title"/>
          </p:nvPr>
        </p:nvSpPr>
        <p:spPr>
          <a:noFill/>
          <a:ln/>
        </p:spPr>
        <p:txBody>
          <a:bodyPr/>
          <a:lstStyle/>
          <a:p>
            <a:r>
              <a:rPr lang="en-US" sz="3600" kern="1200" dirty="0">
                <a:solidFill>
                  <a:schemeClr val="tx1"/>
                </a:solidFill>
                <a:latin typeface="Vrinda" pitchFamily="2" charset="0"/>
                <a:ea typeface="+mn-ea"/>
                <a:cs typeface="Arial" charset="0"/>
              </a:rPr>
              <a:t>LIFE CYCLE ASSESSMENT</a:t>
            </a:r>
          </a:p>
        </p:txBody>
      </p:sp>
      <p:pic>
        <p:nvPicPr>
          <p:cNvPr id="313348" name="Picture 4"/>
          <p:cNvPicPr>
            <a:picLocks noChangeAspect="1" noChangeArrowheads="1"/>
          </p:cNvPicPr>
          <p:nvPr/>
        </p:nvPicPr>
        <p:blipFill>
          <a:blip r:embed="rId4" cstate="print"/>
          <a:srcRect/>
          <a:stretch>
            <a:fillRect/>
          </a:stretch>
        </p:blipFill>
        <p:spPr bwMode="auto">
          <a:xfrm>
            <a:off x="0" y="0"/>
            <a:ext cx="838200" cy="560388"/>
          </a:xfrm>
          <a:prstGeom prst="rect">
            <a:avLst/>
          </a:prstGeom>
          <a:noFill/>
          <a:ln w="9525">
            <a:noFill/>
            <a:miter lim="800000"/>
            <a:headEnd/>
            <a:tailEnd/>
          </a:ln>
          <a:effectLst/>
        </p:spPr>
      </p:pic>
      <p:sp>
        <p:nvSpPr>
          <p:cNvPr id="313349" name="Text Box 5"/>
          <p:cNvSpPr txBox="1">
            <a:spLocks noChangeArrowheads="1"/>
          </p:cNvSpPr>
          <p:nvPr/>
        </p:nvSpPr>
        <p:spPr bwMode="auto">
          <a:xfrm>
            <a:off x="762000" y="1447800"/>
            <a:ext cx="8001000" cy="4838700"/>
          </a:xfrm>
          <a:prstGeom prst="rect">
            <a:avLst/>
          </a:prstGeom>
          <a:noFill/>
          <a:ln w="9525">
            <a:noFill/>
            <a:miter lim="800000"/>
            <a:headEnd/>
            <a:tailEnd/>
          </a:ln>
          <a:effectLst/>
        </p:spPr>
        <p:txBody>
          <a:bodyPr>
            <a:spAutoFit/>
          </a:bodyPr>
          <a:lstStyle/>
          <a:p>
            <a:pPr>
              <a:spcBef>
                <a:spcPct val="50000"/>
              </a:spcBef>
              <a:buFont typeface="Wingdings" pitchFamily="2" charset="2"/>
              <a:buChar char="ü"/>
            </a:pPr>
            <a:r>
              <a:rPr lang="en-US" sz="2400" dirty="0"/>
              <a:t>   Embodied Energy</a:t>
            </a:r>
          </a:p>
          <a:p>
            <a:pPr>
              <a:spcBef>
                <a:spcPct val="50000"/>
              </a:spcBef>
              <a:buFont typeface="Wingdings" pitchFamily="2" charset="2"/>
              <a:buChar char="ü"/>
            </a:pPr>
            <a:r>
              <a:rPr lang="en-US" sz="2400" dirty="0"/>
              <a:t>   Resource Reuse and </a:t>
            </a:r>
            <a:r>
              <a:rPr lang="en-US" sz="2400" dirty="0" err="1"/>
              <a:t>Upgradation</a:t>
            </a:r>
            <a:endParaRPr lang="en-US" sz="2400" dirty="0"/>
          </a:p>
          <a:p>
            <a:pPr>
              <a:spcBef>
                <a:spcPct val="50000"/>
              </a:spcBef>
              <a:buFont typeface="Wingdings" pitchFamily="2" charset="2"/>
              <a:buChar char="ü"/>
            </a:pPr>
            <a:r>
              <a:rPr lang="en-US" sz="2400" dirty="0"/>
              <a:t>   Recycled Contents</a:t>
            </a:r>
          </a:p>
          <a:p>
            <a:pPr>
              <a:spcBef>
                <a:spcPct val="50000"/>
              </a:spcBef>
              <a:buFont typeface="Wingdings" pitchFamily="2" charset="2"/>
              <a:buChar char="ü"/>
            </a:pPr>
            <a:r>
              <a:rPr lang="en-US" sz="2400" dirty="0"/>
              <a:t>   </a:t>
            </a:r>
            <a:r>
              <a:rPr lang="en-US" sz="2400" dirty="0" err="1"/>
              <a:t>Reusablity</a:t>
            </a:r>
            <a:r>
              <a:rPr lang="en-US" sz="2400" dirty="0"/>
              <a:t> / Recyclability</a:t>
            </a:r>
          </a:p>
          <a:p>
            <a:pPr>
              <a:spcBef>
                <a:spcPct val="50000"/>
              </a:spcBef>
              <a:buFont typeface="Wingdings" pitchFamily="2" charset="2"/>
              <a:buChar char="ü"/>
            </a:pPr>
            <a:r>
              <a:rPr lang="en-US" sz="2400" dirty="0"/>
              <a:t>   Natural and Plentiful</a:t>
            </a:r>
          </a:p>
          <a:p>
            <a:pPr>
              <a:spcBef>
                <a:spcPct val="50000"/>
              </a:spcBef>
              <a:buFont typeface="Wingdings" pitchFamily="2" charset="2"/>
              <a:buChar char="ü"/>
            </a:pPr>
            <a:r>
              <a:rPr lang="en-US" sz="2400" dirty="0"/>
              <a:t>   Indigenous / Locally Available</a:t>
            </a:r>
          </a:p>
          <a:p>
            <a:pPr>
              <a:spcBef>
                <a:spcPct val="50000"/>
              </a:spcBef>
              <a:buFont typeface="Wingdings" pitchFamily="2" charset="2"/>
              <a:buChar char="ü"/>
            </a:pPr>
            <a:r>
              <a:rPr lang="en-US" sz="2400" dirty="0"/>
              <a:t>   Rapid Renewability</a:t>
            </a:r>
          </a:p>
          <a:p>
            <a:pPr>
              <a:spcBef>
                <a:spcPct val="50000"/>
              </a:spcBef>
              <a:buFont typeface="Wingdings" pitchFamily="2" charset="2"/>
              <a:buChar char="ü"/>
            </a:pPr>
            <a:r>
              <a:rPr lang="en-US" sz="2400" dirty="0"/>
              <a:t>   Non-Polluting / Non-Hazardous</a:t>
            </a:r>
          </a:p>
          <a:p>
            <a:pPr>
              <a:spcBef>
                <a:spcPct val="50000"/>
              </a:spcBef>
              <a:buFont typeface="Wingdings" pitchFamily="2" charset="2"/>
              <a:buChar char="ü"/>
            </a:pPr>
            <a:endParaRPr lang="en-US" sz="2400" dirty="0"/>
          </a:p>
        </p:txBody>
      </p:sp>
    </p:spTree>
  </p:cSld>
  <p:clrMapOvr>
    <a:overrideClrMapping bg1="dk2" tx1="lt1" bg2="dk1" tx2="lt2" accent1="accent1" accent2="accent2" accent3="accent3" accent4="accent4" accent5="accent5" accent6="accent6" hlink="hlink" folHlink="folHlink"/>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313347"/>
                                        </p:tgtEl>
                                        <p:attrNameLst>
                                          <p:attrName>style.visibility</p:attrName>
                                        </p:attrNameLst>
                                      </p:cBhvr>
                                      <p:to>
                                        <p:strVal val="visible"/>
                                      </p:to>
                                    </p:set>
                                    <p:anim calcmode="lin" valueType="num">
                                      <p:cBhvr additive="base">
                                        <p:cTn id="7" dur="500" fill="hold"/>
                                        <p:tgtEl>
                                          <p:spTgt spid="313347"/>
                                        </p:tgtEl>
                                        <p:attrNameLst>
                                          <p:attrName>ppt_x</p:attrName>
                                        </p:attrNameLst>
                                      </p:cBhvr>
                                      <p:tavLst>
                                        <p:tav tm="0">
                                          <p:val>
                                            <p:strVal val="1+#ppt_w/2"/>
                                          </p:val>
                                        </p:tav>
                                        <p:tav tm="100000">
                                          <p:val>
                                            <p:strVal val="#ppt_x"/>
                                          </p:val>
                                        </p:tav>
                                      </p:tavLst>
                                    </p:anim>
                                    <p:anim calcmode="lin" valueType="num">
                                      <p:cBhvr additive="base">
                                        <p:cTn id="8" dur="500" fill="hold"/>
                                        <p:tgtEl>
                                          <p:spTgt spid="313347"/>
                                        </p:tgtEl>
                                        <p:attrNameLst>
                                          <p:attrName>ppt_y</p:attrName>
                                        </p:attrNameLst>
                                      </p:cBhvr>
                                      <p:tavLst>
                                        <p:tav tm="0">
                                          <p:val>
                                            <p:strVal val="#ppt_y"/>
                                          </p:val>
                                        </p:tav>
                                        <p:tav tm="100000">
                                          <p:val>
                                            <p:strVal val="#ppt_y"/>
                                          </p:val>
                                        </p:tav>
                                      </p:tavLst>
                                    </p:anim>
                                  </p:childTnLst>
                                </p:cTn>
                              </p:par>
                            </p:childTnLst>
                          </p:cTn>
                        </p:par>
                        <p:par>
                          <p:cTn id="9" fill="hold">
                            <p:stCondLst>
                              <p:cond delay="500"/>
                            </p:stCondLst>
                            <p:childTnLst>
                              <p:par>
                                <p:cTn id="10" presetID="1" presetClass="entr" presetSubtype="0" fill="hold" nodeType="afterEffect">
                                  <p:stCondLst>
                                    <p:cond delay="0"/>
                                  </p:stCondLst>
                                  <p:childTnLst>
                                    <p:set>
                                      <p:cBhvr>
                                        <p:cTn id="11" dur="1" fill="hold">
                                          <p:stCondLst>
                                            <p:cond delay="0"/>
                                          </p:stCondLst>
                                        </p:cTn>
                                        <p:tgtEl>
                                          <p:spTgt spid="313349">
                                            <p:txEl>
                                              <p:pRg st="0" end="0"/>
                                            </p:txEl>
                                          </p:spTgt>
                                        </p:tgtEl>
                                        <p:attrNameLst>
                                          <p:attrName>style.visibility</p:attrName>
                                        </p:attrNameLst>
                                      </p:cBhvr>
                                      <p:to>
                                        <p:strVal val="visible"/>
                                      </p:to>
                                    </p:set>
                                  </p:childTnLst>
                                </p:cTn>
                              </p:par>
                            </p:childTnLst>
                          </p:cTn>
                        </p:par>
                        <p:par>
                          <p:cTn id="12" fill="hold">
                            <p:stCondLst>
                              <p:cond delay="500"/>
                            </p:stCondLst>
                            <p:childTnLst>
                              <p:par>
                                <p:cTn id="13" presetID="1" presetClass="entr" presetSubtype="0" fill="hold" nodeType="afterEffect">
                                  <p:stCondLst>
                                    <p:cond delay="0"/>
                                  </p:stCondLst>
                                  <p:childTnLst>
                                    <p:set>
                                      <p:cBhvr>
                                        <p:cTn id="14" dur="1" fill="hold">
                                          <p:stCondLst>
                                            <p:cond delay="0"/>
                                          </p:stCondLst>
                                        </p:cTn>
                                        <p:tgtEl>
                                          <p:spTgt spid="313349">
                                            <p:txEl>
                                              <p:pRg st="1" end="1"/>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13349">
                                            <p:txEl>
                                              <p:pRg st="2" end="2"/>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13349">
                                            <p:txEl>
                                              <p:pRg st="3" end="3"/>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13349">
                                            <p:txEl>
                                              <p:pRg st="4" end="4"/>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313349">
                                            <p:txEl>
                                              <p:pRg st="5" end="5"/>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13349">
                                            <p:txEl>
                                              <p:pRg st="6" end="6"/>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13349">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3347"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Slide Number Placeholder 2"/>
          <p:cNvSpPr>
            <a:spLocks noGrp="1"/>
          </p:cNvSpPr>
          <p:nvPr>
            <p:ph type="sldNum" sz="quarter" idx="11"/>
          </p:nvPr>
        </p:nvSpPr>
        <p:spPr>
          <a:noFill/>
        </p:spPr>
        <p:txBody>
          <a:bodyPr/>
          <a:lstStyle/>
          <a:p>
            <a:fld id="{947A1969-62DC-46FE-A398-A9C1C5238059}" type="slidenum">
              <a:rPr lang="en-US" smtClean="0"/>
              <a:pPr/>
              <a:t>18</a:t>
            </a:fld>
            <a:endParaRPr lang="en-US"/>
          </a:p>
        </p:txBody>
      </p:sp>
      <p:sp>
        <p:nvSpPr>
          <p:cNvPr id="301101" name="Text Box 45"/>
          <p:cNvSpPr txBox="1">
            <a:spLocks noChangeArrowheads="1"/>
          </p:cNvSpPr>
          <p:nvPr/>
        </p:nvSpPr>
        <p:spPr bwMode="auto">
          <a:xfrm>
            <a:off x="1250244" y="329407"/>
            <a:ext cx="7162800" cy="1200329"/>
          </a:xfrm>
          <a:prstGeom prst="rect">
            <a:avLst/>
          </a:prstGeom>
          <a:noFill/>
          <a:ln w="9525">
            <a:noFill/>
            <a:miter lim="800000"/>
            <a:headEnd/>
            <a:tailEnd/>
          </a:ln>
        </p:spPr>
        <p:txBody>
          <a:bodyPr>
            <a:spAutoFit/>
          </a:bodyPr>
          <a:lstStyle/>
          <a:p>
            <a:pPr algn="ctr">
              <a:spcBef>
                <a:spcPct val="50000"/>
              </a:spcBef>
            </a:pPr>
            <a:r>
              <a:rPr lang="en-IN" sz="3600" dirty="0">
                <a:effectLst>
                  <a:outerShdw blurRad="38100" dist="38100" dir="2700000" algn="tl">
                    <a:srgbClr val="000000"/>
                  </a:outerShdw>
                </a:effectLst>
                <a:latin typeface="Vrinda" pitchFamily="2" charset="0"/>
              </a:rPr>
              <a:t>WATER</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AND</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WASTE</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MANAGEMENT</a:t>
            </a:r>
          </a:p>
        </p:txBody>
      </p:sp>
      <p:pic>
        <p:nvPicPr>
          <p:cNvPr id="27652" name="Picture 4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6" name="TextBox 5"/>
          <p:cNvSpPr txBox="1"/>
          <p:nvPr/>
        </p:nvSpPr>
        <p:spPr>
          <a:xfrm>
            <a:off x="626533" y="1905000"/>
            <a:ext cx="7772400" cy="2308225"/>
          </a:xfrm>
          <a:prstGeom prst="rect">
            <a:avLst/>
          </a:prstGeom>
          <a:noFill/>
        </p:spPr>
        <p:txBody>
          <a:bodyPr>
            <a:spAutoFit/>
          </a:bodyPr>
          <a:lstStyle/>
          <a:p>
            <a:pPr marL="355600" indent="-355600">
              <a:buFont typeface="Arial" pitchFamily="34" charset="0"/>
              <a:buChar char="•"/>
              <a:defRPr/>
            </a:pPr>
            <a:r>
              <a:rPr lang="en-IN" sz="2800" dirty="0"/>
              <a:t>Integrated approach to water supply, water waste and solid waste management in </a:t>
            </a:r>
          </a:p>
          <a:p>
            <a:pPr marL="355600" indent="-355600">
              <a:defRPr/>
            </a:pPr>
            <a:endParaRPr lang="en-IN" sz="2400" dirty="0"/>
          </a:p>
          <a:p>
            <a:pPr marL="982663" indent="-258763">
              <a:buFont typeface="Arial" pitchFamily="34" charset="0"/>
              <a:buChar char="•"/>
              <a:defRPr/>
            </a:pPr>
            <a:r>
              <a:rPr lang="en-IN" sz="2000" i="1" dirty="0"/>
              <a:t>Conceptualization, planning and design stage</a:t>
            </a:r>
          </a:p>
          <a:p>
            <a:pPr marL="982663" indent="-258763">
              <a:buFont typeface="Arial" pitchFamily="34" charset="0"/>
              <a:buChar char="•"/>
              <a:defRPr/>
            </a:pPr>
            <a:r>
              <a:rPr lang="en-IN" sz="2000" i="1" dirty="0"/>
              <a:t>Construction stage</a:t>
            </a:r>
          </a:p>
          <a:p>
            <a:pPr marL="982663" indent="-258763">
              <a:buFont typeface="Arial" pitchFamily="34" charset="0"/>
              <a:buChar char="•"/>
              <a:defRPr/>
            </a:pPr>
            <a:r>
              <a:rPr lang="en-IN" sz="2000" i="1" dirty="0"/>
              <a:t>Performance during use and corrective action</a:t>
            </a:r>
            <a:r>
              <a:rPr lang="en-IN" sz="2000" dirty="0"/>
              <a:t>,</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301101">
                                            <p:txEl>
                                              <p:pRg st="0" end="0"/>
                                            </p:txEl>
                                          </p:spTgt>
                                        </p:tgtEl>
                                        <p:attrNameLst>
                                          <p:attrName>style.visibility</p:attrName>
                                        </p:attrNameLst>
                                      </p:cBhvr>
                                      <p:to>
                                        <p:strVal val="visible"/>
                                      </p:to>
                                    </p:set>
                                    <p:anim calcmode="lin" valueType="num">
                                      <p:cBhvr additive="base">
                                        <p:cTn id="7" dur="500" fill="hold"/>
                                        <p:tgtEl>
                                          <p:spTgt spid="30110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0110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Number Placeholder 2"/>
          <p:cNvSpPr>
            <a:spLocks noGrp="1"/>
          </p:cNvSpPr>
          <p:nvPr>
            <p:ph type="sldNum" sz="quarter" idx="11"/>
          </p:nvPr>
        </p:nvSpPr>
        <p:spPr>
          <a:noFill/>
        </p:spPr>
        <p:txBody>
          <a:bodyPr/>
          <a:lstStyle/>
          <a:p>
            <a:fld id="{E98A1747-04CF-48D6-ABB5-6AC6E5C2DA7B}" type="slidenum">
              <a:rPr lang="en-US" smtClean="0"/>
              <a:pPr/>
              <a:t>19</a:t>
            </a:fld>
            <a:endParaRPr lang="en-US"/>
          </a:p>
        </p:txBody>
      </p:sp>
      <p:sp>
        <p:nvSpPr>
          <p:cNvPr id="301101" name="Text Box 45"/>
          <p:cNvSpPr txBox="1">
            <a:spLocks noChangeArrowheads="1"/>
          </p:cNvSpPr>
          <p:nvPr/>
        </p:nvSpPr>
        <p:spPr bwMode="auto">
          <a:xfrm>
            <a:off x="914400" y="280194"/>
            <a:ext cx="8001000" cy="646331"/>
          </a:xfrm>
          <a:prstGeom prst="rect">
            <a:avLst/>
          </a:prstGeom>
          <a:noFill/>
          <a:ln w="9525">
            <a:noFill/>
            <a:miter lim="800000"/>
            <a:headEnd/>
            <a:tailEnd/>
          </a:ln>
        </p:spPr>
        <p:txBody>
          <a:bodyPr wrap="square">
            <a:spAutoFit/>
          </a:bodyPr>
          <a:lstStyle/>
          <a:p>
            <a:pPr algn="ctr">
              <a:spcBef>
                <a:spcPct val="50000"/>
              </a:spcBef>
            </a:pPr>
            <a:r>
              <a:rPr lang="en-IN" sz="3600" dirty="0">
                <a:effectLst>
                  <a:outerShdw blurRad="38100" dist="38100" dir="2700000" algn="tl">
                    <a:srgbClr val="000000"/>
                  </a:outerShdw>
                </a:effectLst>
                <a:latin typeface="Vrinda" pitchFamily="2" charset="0"/>
              </a:rPr>
              <a:t>BUILDING</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SERVICES</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OPTIMIZATION</a:t>
            </a:r>
          </a:p>
        </p:txBody>
      </p:sp>
      <p:pic>
        <p:nvPicPr>
          <p:cNvPr id="28676" name="Picture 4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6" name="TextBox 5"/>
          <p:cNvSpPr txBox="1"/>
          <p:nvPr/>
        </p:nvSpPr>
        <p:spPr>
          <a:xfrm>
            <a:off x="609600" y="1544837"/>
            <a:ext cx="8229600" cy="4647426"/>
          </a:xfrm>
          <a:prstGeom prst="rect">
            <a:avLst/>
          </a:prstGeom>
          <a:noFill/>
        </p:spPr>
        <p:txBody>
          <a:bodyPr wrap="square">
            <a:spAutoFit/>
          </a:bodyPr>
          <a:lstStyle/>
          <a:p>
            <a:pPr marL="355600" indent="-355600">
              <a:buFont typeface="Arial" pitchFamily="34" charset="0"/>
              <a:buChar char="•"/>
              <a:defRPr/>
            </a:pPr>
            <a:r>
              <a:rPr lang="en-IN" sz="2800" dirty="0"/>
              <a:t>Optimization of electro-mechanical services</a:t>
            </a:r>
          </a:p>
          <a:p>
            <a:pPr marL="355600" indent="-355600">
              <a:buFont typeface="Arial" pitchFamily="34" charset="0"/>
              <a:buChar char="•"/>
              <a:defRPr/>
            </a:pPr>
            <a:r>
              <a:rPr lang="en-IN" sz="2400" dirty="0"/>
              <a:t>Solar passive techniques suiting different climate zones</a:t>
            </a:r>
          </a:p>
          <a:p>
            <a:pPr marL="355600" indent="-355600">
              <a:buFont typeface="Arial" pitchFamily="34" charset="0"/>
              <a:buChar char="•"/>
              <a:defRPr/>
            </a:pPr>
            <a:r>
              <a:rPr lang="en-IN" sz="2400" dirty="0"/>
              <a:t>Key target issues to be addressed </a:t>
            </a:r>
          </a:p>
          <a:p>
            <a:pPr marL="982663" indent="-258763">
              <a:buFont typeface="Arial" pitchFamily="34" charset="0"/>
              <a:buChar char="•"/>
              <a:defRPr/>
            </a:pPr>
            <a:r>
              <a:rPr lang="en-IN" sz="2000" i="1" dirty="0"/>
              <a:t>Building orientation</a:t>
            </a:r>
            <a:r>
              <a:rPr lang="en-IN" sz="2000" b="1" dirty="0"/>
              <a:t> </a:t>
            </a:r>
          </a:p>
          <a:p>
            <a:pPr marL="982663" indent="-258763">
              <a:buFont typeface="Arial" pitchFamily="34" charset="0"/>
              <a:buChar char="•"/>
              <a:defRPr/>
            </a:pPr>
            <a:r>
              <a:rPr lang="en-IN" sz="2000" i="1" dirty="0"/>
              <a:t>Building envelope</a:t>
            </a:r>
            <a:r>
              <a:rPr lang="en-IN" sz="2000" dirty="0"/>
              <a:t> </a:t>
            </a:r>
          </a:p>
          <a:p>
            <a:pPr marL="982663" indent="-258763">
              <a:buFont typeface="Arial" pitchFamily="34" charset="0"/>
              <a:buChar char="•"/>
              <a:defRPr/>
            </a:pPr>
            <a:r>
              <a:rPr lang="en-IN" sz="2000" i="1" dirty="0"/>
              <a:t>Design assumptions and internal load assessment </a:t>
            </a:r>
          </a:p>
          <a:p>
            <a:pPr marL="982663" indent="-258763">
              <a:buFont typeface="Arial" pitchFamily="34" charset="0"/>
              <a:buChar char="•"/>
              <a:defRPr/>
            </a:pPr>
            <a:r>
              <a:rPr lang="en-IN" sz="2000" i="1" dirty="0"/>
              <a:t>Maximize efficiency </a:t>
            </a:r>
          </a:p>
          <a:p>
            <a:pPr marL="355600" indent="-355600">
              <a:buFont typeface="Arial" pitchFamily="34" charset="0"/>
              <a:buChar char="•"/>
              <a:defRPr/>
            </a:pPr>
            <a:r>
              <a:rPr lang="en-IN" sz="2400" dirty="0"/>
              <a:t>Energy efficient design of electrical installations in buildings</a:t>
            </a:r>
          </a:p>
          <a:p>
            <a:pPr marL="982663" indent="-258763">
              <a:buFont typeface="Arial" pitchFamily="34" charset="0"/>
              <a:buChar char="•"/>
              <a:defRPr/>
            </a:pPr>
            <a:r>
              <a:rPr lang="en-IN" dirty="0"/>
              <a:t>Minimizing losses in the power distribution system,</a:t>
            </a:r>
          </a:p>
          <a:p>
            <a:pPr marL="982663" indent="-258763">
              <a:buFont typeface="Arial" pitchFamily="34" charset="0"/>
              <a:buChar char="•"/>
              <a:defRPr/>
            </a:pPr>
            <a:r>
              <a:rPr lang="en-IN" dirty="0"/>
              <a:t>Reduction of losses and energy wastage in the utilization of electrical power,</a:t>
            </a:r>
          </a:p>
          <a:p>
            <a:pPr marL="982663" indent="-258763">
              <a:buFont typeface="Arial" pitchFamily="34" charset="0"/>
              <a:buChar char="•"/>
              <a:defRPr/>
            </a:pPr>
            <a:r>
              <a:rPr lang="en-IN" dirty="0"/>
              <a:t>Reduction of losses due to the associated power quality problems</a:t>
            </a:r>
          </a:p>
          <a:p>
            <a:pPr marL="982663" indent="-258763">
              <a:buFont typeface="Arial" pitchFamily="34" charset="0"/>
              <a:buChar char="•"/>
              <a:defRPr/>
            </a:pPr>
            <a:r>
              <a:rPr lang="en-IN" dirty="0"/>
              <a:t>Appropriate metering and energy monitoring facilities.</a:t>
            </a:r>
            <a:endParaRPr lang="en-IN" sz="2000" i="1" dirty="0"/>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301101">
                                            <p:txEl>
                                              <p:pRg st="0" end="0"/>
                                            </p:txEl>
                                          </p:spTgt>
                                        </p:tgtEl>
                                        <p:attrNameLst>
                                          <p:attrName>style.visibility</p:attrName>
                                        </p:attrNameLst>
                                      </p:cBhvr>
                                      <p:to>
                                        <p:strVal val="visible"/>
                                      </p:to>
                                    </p:set>
                                    <p:anim calcmode="lin" valueType="num">
                                      <p:cBhvr additive="base">
                                        <p:cTn id="7" dur="500" fill="hold"/>
                                        <p:tgtEl>
                                          <p:spTgt spid="30110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0110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5"/>
          <p:cNvSpPr>
            <a:spLocks noGrp="1"/>
          </p:cNvSpPr>
          <p:nvPr>
            <p:ph/>
          </p:nvPr>
        </p:nvSpPr>
        <p:spPr>
          <a:xfrm>
            <a:off x="457200" y="829775"/>
            <a:ext cx="8229600" cy="5851525"/>
          </a:xfrm>
        </p:spPr>
        <p:txBody>
          <a:bodyPr/>
          <a:lstStyle/>
          <a:p>
            <a:pPr marL="0" marR="18415" algn="just">
              <a:spcBef>
                <a:spcPts val="0"/>
              </a:spcBef>
              <a:spcAft>
                <a:spcPts val="1100"/>
              </a:spcAft>
              <a:buNone/>
            </a:pPr>
            <a:r>
              <a:rPr lang="en-IN" sz="2400" dirty="0">
                <a:latin typeface="Arial" panose="020B0604020202020204" pitchFamily="34" charset="0"/>
                <a:ea typeface="Times New Roman" panose="02020603050405020304" pitchFamily="18" charset="0"/>
                <a:cs typeface="Arial" panose="020B0604020202020204" pitchFamily="34" charset="0"/>
              </a:rPr>
              <a:t>NBC 2016 recommends efforts for utilizing the renewable energy available in various forms like,</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algn="just">
              <a:spcBef>
                <a:spcPts val="0"/>
              </a:spcBef>
              <a:spcAft>
                <a:spcPts val="0"/>
              </a:spcAft>
            </a:pPr>
            <a:r>
              <a:rPr lang="en-IN" sz="2400" dirty="0">
                <a:latin typeface="Arial" panose="020B0604020202020204" pitchFamily="34" charset="0"/>
                <a:ea typeface="Times New Roman" panose="02020603050405020304" pitchFamily="18" charset="0"/>
                <a:cs typeface="Arial" panose="020B0604020202020204" pitchFamily="34" charset="0"/>
              </a:rPr>
              <a:t>Solar energy utilization </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lvl="1" algn="just">
              <a:lnSpc>
                <a:spcPct val="115000"/>
              </a:lnSpc>
              <a:spcBef>
                <a:spcPts val="0"/>
              </a:spcBef>
              <a:spcAft>
                <a:spcPts val="0"/>
              </a:spcAft>
              <a:buClr>
                <a:schemeClr val="tx1"/>
              </a:buClr>
              <a:buFont typeface="+mj-lt"/>
              <a:buAutoNum type="arabicParenR"/>
            </a:pPr>
            <a:r>
              <a:rPr lang="en-IN" sz="2400" i="1" dirty="0">
                <a:latin typeface="Arial" panose="020B0604020202020204" pitchFamily="34" charset="0"/>
                <a:ea typeface="Times New Roman" panose="02020603050405020304" pitchFamily="18" charset="0"/>
                <a:cs typeface="Arial" panose="020B0604020202020204" pitchFamily="34" charset="0"/>
              </a:rPr>
              <a:t>Solar water heating systems </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lvl="1" algn="just">
              <a:spcBef>
                <a:spcPts val="0"/>
              </a:spcBef>
              <a:spcAft>
                <a:spcPts val="0"/>
              </a:spcAft>
              <a:buClr>
                <a:schemeClr val="tx1"/>
              </a:buClr>
              <a:buFont typeface="+mj-lt"/>
              <a:buAutoNum type="arabicParenR"/>
            </a:pPr>
            <a:r>
              <a:rPr lang="en-IN" sz="2400" i="1" dirty="0">
                <a:latin typeface="Arial" panose="020B0604020202020204" pitchFamily="34" charset="0"/>
                <a:ea typeface="Times New Roman" panose="02020603050405020304" pitchFamily="18" charset="0"/>
                <a:cs typeface="Arial" panose="020B0604020202020204" pitchFamily="34" charset="0"/>
              </a:rPr>
              <a:t>Solar steam systems for cooking, laundry, etc</a:t>
            </a:r>
            <a:r>
              <a:rPr lang="en-IN" sz="2400" dirty="0">
                <a:latin typeface="Arial" panose="020B0604020202020204" pitchFamily="34" charset="0"/>
                <a:ea typeface="Times New Roman" panose="02020603050405020304" pitchFamily="18" charset="0"/>
                <a:cs typeface="Arial" panose="020B0604020202020204" pitchFamily="34" charset="0"/>
              </a:rPr>
              <a:t>. </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lvl="1" algn="just">
              <a:spcBef>
                <a:spcPts val="0"/>
              </a:spcBef>
              <a:spcAft>
                <a:spcPts val="0"/>
              </a:spcAft>
              <a:buClr>
                <a:schemeClr val="tx1"/>
              </a:buClr>
              <a:buFont typeface="+mj-lt"/>
              <a:buAutoNum type="arabicParenR"/>
            </a:pPr>
            <a:r>
              <a:rPr lang="en-IN" sz="2400" i="1" dirty="0">
                <a:latin typeface="Arial" panose="020B0604020202020204" pitchFamily="34" charset="0"/>
                <a:ea typeface="Times New Roman" panose="02020603050405020304" pitchFamily="18" charset="0"/>
                <a:cs typeface="Arial" panose="020B0604020202020204" pitchFamily="34" charset="0"/>
              </a:rPr>
              <a:t>Solar assisted refrigeration/air conditioning systems</a:t>
            </a:r>
            <a:r>
              <a:rPr lang="en-IN" sz="2400" dirty="0">
                <a:latin typeface="Arial" panose="020B0604020202020204" pitchFamily="34" charset="0"/>
                <a:ea typeface="Times New Roman" panose="02020603050405020304" pitchFamily="18" charset="0"/>
                <a:cs typeface="Arial" panose="020B0604020202020204" pitchFamily="34" charset="0"/>
              </a:rPr>
              <a:t> </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lvl="1" algn="just">
              <a:spcBef>
                <a:spcPts val="0"/>
              </a:spcBef>
              <a:spcAft>
                <a:spcPts val="0"/>
              </a:spcAft>
              <a:buClr>
                <a:schemeClr val="tx1"/>
              </a:buClr>
              <a:buFont typeface="+mj-lt"/>
              <a:buAutoNum type="arabicParenR"/>
            </a:pPr>
            <a:r>
              <a:rPr lang="en-IN" sz="2400" i="1" dirty="0">
                <a:latin typeface="Arial" panose="020B0604020202020204" pitchFamily="34" charset="0"/>
                <a:ea typeface="Times New Roman" panose="02020603050405020304" pitchFamily="18" charset="0"/>
                <a:cs typeface="Arial" panose="020B0604020202020204" pitchFamily="34" charset="0"/>
              </a:rPr>
              <a:t>Solar photovoltaic systems</a:t>
            </a:r>
            <a:r>
              <a:rPr lang="en-IN" sz="2400" dirty="0">
                <a:latin typeface="Arial" panose="020B0604020202020204" pitchFamily="34" charset="0"/>
                <a:ea typeface="Times New Roman" panose="02020603050405020304" pitchFamily="18" charset="0"/>
                <a:cs typeface="Arial" panose="020B0604020202020204" pitchFamily="34" charset="0"/>
              </a:rPr>
              <a:t> </a:t>
            </a:r>
          </a:p>
          <a:p>
            <a:pPr marR="18415" lvl="0" algn="just">
              <a:spcBef>
                <a:spcPts val="0"/>
              </a:spcBef>
              <a:spcAft>
                <a:spcPts val="0"/>
              </a:spcAft>
              <a:buNone/>
            </a:pP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algn="just">
              <a:spcBef>
                <a:spcPts val="0"/>
              </a:spcBef>
              <a:spcAft>
                <a:spcPts val="0"/>
              </a:spcAft>
            </a:pPr>
            <a:r>
              <a:rPr lang="en-IN" sz="2400" dirty="0">
                <a:latin typeface="Arial" panose="020B0604020202020204" pitchFamily="34" charset="0"/>
                <a:ea typeface="Times New Roman" panose="02020603050405020304" pitchFamily="18" charset="0"/>
                <a:cs typeface="Arial" panose="020B0604020202020204" pitchFamily="34" charset="0"/>
              </a:rPr>
              <a:t>Wind energy utilization </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algn="just">
              <a:spcBef>
                <a:spcPts val="0"/>
              </a:spcBef>
              <a:spcAft>
                <a:spcPts val="0"/>
              </a:spcAft>
            </a:pPr>
            <a:r>
              <a:rPr lang="en-IN" sz="2400" dirty="0">
                <a:latin typeface="Arial" panose="020B0604020202020204" pitchFamily="34" charset="0"/>
                <a:ea typeface="Times New Roman" panose="02020603050405020304" pitchFamily="18" charset="0"/>
                <a:cs typeface="Arial" panose="020B0604020202020204" pitchFamily="34" charset="0"/>
              </a:rPr>
              <a:t>Waste Utilization </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lvl="1" algn="just">
              <a:spcBef>
                <a:spcPts val="0"/>
              </a:spcBef>
              <a:spcAft>
                <a:spcPts val="0"/>
              </a:spcAft>
              <a:buClr>
                <a:schemeClr val="tx1"/>
              </a:buClr>
              <a:buFont typeface="+mj-lt"/>
              <a:buAutoNum type="arabicParenR"/>
              <a:tabLst>
                <a:tab pos="742950" algn="l"/>
              </a:tabLst>
            </a:pPr>
            <a:r>
              <a:rPr lang="en-IN" sz="2400" i="1" dirty="0">
                <a:latin typeface="Arial" panose="020B0604020202020204" pitchFamily="34" charset="0"/>
                <a:ea typeface="Times New Roman" panose="02020603050405020304" pitchFamily="18" charset="0"/>
                <a:cs typeface="Arial" panose="020B0604020202020204" pitchFamily="34" charset="0"/>
              </a:rPr>
              <a:t>Waste heat utilization </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lvl="1" algn="just">
              <a:spcBef>
                <a:spcPts val="0"/>
              </a:spcBef>
              <a:spcAft>
                <a:spcPts val="0"/>
              </a:spcAft>
              <a:buClr>
                <a:schemeClr val="tx1"/>
              </a:buClr>
              <a:buFont typeface="+mj-lt"/>
              <a:buAutoNum type="arabicParenR"/>
            </a:pPr>
            <a:r>
              <a:rPr lang="en-IN" sz="2400" i="1" dirty="0">
                <a:latin typeface="Arial" panose="020B0604020202020204" pitchFamily="34" charset="0"/>
                <a:ea typeface="Times New Roman" panose="02020603050405020304" pitchFamily="18" charset="0"/>
                <a:cs typeface="Arial" panose="020B0604020202020204" pitchFamily="34" charset="0"/>
              </a:rPr>
              <a:t>Solid Waste Utilization </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algn="just">
              <a:spcBef>
                <a:spcPts val="0"/>
              </a:spcBef>
              <a:spcAft>
                <a:spcPts val="0"/>
              </a:spcAft>
            </a:pPr>
            <a:r>
              <a:rPr lang="en-IN" sz="2400" dirty="0">
                <a:latin typeface="Arial" panose="020B0604020202020204" pitchFamily="34" charset="0"/>
                <a:ea typeface="Times New Roman" panose="02020603050405020304" pitchFamily="18" charset="0"/>
                <a:cs typeface="Arial" panose="020B0604020202020204" pitchFamily="34" charset="0"/>
              </a:rPr>
              <a:t>Bio-Fuels </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algn="just">
              <a:spcBef>
                <a:spcPts val="0"/>
              </a:spcBef>
              <a:spcAft>
                <a:spcPts val="0"/>
              </a:spcAft>
            </a:pPr>
            <a:r>
              <a:rPr lang="en-IN" sz="2400" dirty="0">
                <a:latin typeface="Arial" panose="020B0604020202020204" pitchFamily="34" charset="0"/>
                <a:ea typeface="Times New Roman" panose="02020603050405020304" pitchFamily="18" charset="0"/>
                <a:cs typeface="Arial" panose="020B0604020202020204" pitchFamily="34" charset="0"/>
              </a:rPr>
              <a:t>Hydropower </a:t>
            </a: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R="18415" algn="just">
              <a:spcBef>
                <a:spcPts val="0"/>
              </a:spcBef>
              <a:spcAft>
                <a:spcPts val="0"/>
              </a:spcAft>
            </a:pPr>
            <a:r>
              <a:rPr lang="en-IN" sz="2400" dirty="0">
                <a:latin typeface="Arial" panose="020B0604020202020204" pitchFamily="34" charset="0"/>
                <a:ea typeface="Times New Roman" panose="02020603050405020304" pitchFamily="18" charset="0"/>
                <a:cs typeface="Arial" panose="020B0604020202020204" pitchFamily="34" charset="0"/>
              </a:rPr>
              <a:t>Other Renewable Energy Sources</a:t>
            </a:r>
            <a:endParaRPr lang="en-US" sz="2400" dirty="0">
              <a:latin typeface="Arial" panose="020B0604020202020204" pitchFamily="34" charset="0"/>
              <a:cs typeface="Arial" panose="020B0604020202020204" pitchFamily="34" charset="0"/>
            </a:endParaRPr>
          </a:p>
        </p:txBody>
      </p:sp>
      <p:sp>
        <p:nvSpPr>
          <p:cNvPr id="3" name="Slide Number Placeholder 2"/>
          <p:cNvSpPr>
            <a:spLocks noGrp="1"/>
          </p:cNvSpPr>
          <p:nvPr>
            <p:ph type="sldNum" sz="quarter" idx="11"/>
          </p:nvPr>
        </p:nvSpPr>
        <p:spPr/>
        <p:txBody>
          <a:bodyPr/>
          <a:lstStyle/>
          <a:p>
            <a:pPr>
              <a:defRPr/>
            </a:pPr>
            <a:fld id="{7EE2DD14-3388-4139-B20B-9576CDD0B843}" type="slidenum">
              <a:rPr lang="en-US" smtClean="0"/>
              <a:pPr>
                <a:defRPr/>
              </a:pPr>
              <a:t>20</a:t>
            </a:fld>
            <a:endParaRPr lang="en-US"/>
          </a:p>
        </p:txBody>
      </p:sp>
      <p:sp>
        <p:nvSpPr>
          <p:cNvPr id="5" name="Rectangle 4"/>
          <p:cNvSpPr/>
          <p:nvPr/>
        </p:nvSpPr>
        <p:spPr>
          <a:xfrm>
            <a:off x="2286000" y="-5861748"/>
            <a:ext cx="4572000" cy="289951"/>
          </a:xfrm>
          <a:prstGeom prst="rect">
            <a:avLst/>
          </a:prstGeom>
        </p:spPr>
        <p:txBody>
          <a:bodyPr>
            <a:spAutoFit/>
          </a:bodyPr>
          <a:lstStyle/>
          <a:p>
            <a:pPr marL="228600" marR="0" algn="just">
              <a:lnSpc>
                <a:spcPct val="107000"/>
              </a:lnSpc>
              <a:spcBef>
                <a:spcPts val="0"/>
              </a:spcBef>
              <a:spcAft>
                <a:spcPts val="0"/>
              </a:spcAft>
            </a:pPr>
            <a:r>
              <a:rPr lang="en-US" sz="1200" dirty="0">
                <a:latin typeface="Times New Roman" panose="02020603050405020304" pitchFamily="18" charset="0"/>
                <a:ea typeface="Calibri" panose="020F0502020204030204" pitchFamily="34" charset="0"/>
                <a:cs typeface="Times New Roman" panose="02020603050405020304" pitchFamily="18" charset="0"/>
              </a:rPr>
              <a:t> </a:t>
            </a:r>
            <a:endParaRPr lang="en-US" sz="1100" dirty="0">
              <a:latin typeface="Calibri" panose="020F0502020204030204" pitchFamily="34" charset="0"/>
              <a:ea typeface="Calibri" panose="020F0502020204030204" pitchFamily="34" charset="0"/>
              <a:cs typeface="Times New Roman" panose="02020603050405020304" pitchFamily="18" charset="0"/>
            </a:endParaRPr>
          </a:p>
        </p:txBody>
      </p:sp>
      <p:sp>
        <p:nvSpPr>
          <p:cNvPr id="7" name="Text Box 45"/>
          <p:cNvSpPr txBox="1">
            <a:spLocks noChangeArrowheads="1"/>
          </p:cNvSpPr>
          <p:nvPr/>
        </p:nvSpPr>
        <p:spPr bwMode="auto">
          <a:xfrm>
            <a:off x="762000" y="152400"/>
            <a:ext cx="8001000" cy="646331"/>
          </a:xfrm>
          <a:prstGeom prst="rect">
            <a:avLst/>
          </a:prstGeom>
          <a:noFill/>
          <a:ln w="9525">
            <a:noFill/>
            <a:miter lim="800000"/>
            <a:headEnd/>
            <a:tailEnd/>
          </a:ln>
        </p:spPr>
        <p:txBody>
          <a:bodyPr wrap="square">
            <a:spAutoFit/>
          </a:bodyPr>
          <a:lstStyle/>
          <a:p>
            <a:pPr algn="ctr">
              <a:spcBef>
                <a:spcPct val="50000"/>
              </a:spcBef>
            </a:pPr>
            <a:r>
              <a:rPr lang="en-IN" sz="3600" dirty="0">
                <a:effectLst>
                  <a:outerShdw blurRad="38100" dist="38100" dir="2700000" algn="tl">
                    <a:srgbClr val="000000"/>
                  </a:outerShdw>
                </a:effectLst>
                <a:latin typeface="Vrinda" pitchFamily="2" charset="0"/>
              </a:rPr>
              <a:t>BUILDING</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SERVICES</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OPTIMIZATION</a:t>
            </a:r>
          </a:p>
        </p:txBody>
      </p:sp>
    </p:spTree>
    <p:extLst>
      <p:ext uri="{BB962C8B-B14F-4D97-AF65-F5344CB8AC3E}">
        <p14:creationId xmlns:p14="http://schemas.microsoft.com/office/powerpoint/2010/main" val="78324818"/>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anim calcmode="lin" valueType="num">
                                      <p:cBhvr additive="base">
                                        <p:cTn id="7" dur="500" fill="hold"/>
                                        <p:tgtEl>
                                          <p:spTgt spid="7">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7">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p:nvPr>
        </p:nvSpPr>
        <p:spPr>
          <a:xfrm>
            <a:off x="567267" y="1219200"/>
            <a:ext cx="8229600" cy="5851525"/>
          </a:xfrm>
        </p:spPr>
        <p:txBody>
          <a:bodyPr/>
          <a:lstStyle/>
          <a:p>
            <a:pPr marL="0" marR="0" algn="just">
              <a:lnSpc>
                <a:spcPct val="107000"/>
              </a:lnSpc>
              <a:spcBef>
                <a:spcPts val="0"/>
              </a:spcBef>
              <a:spcAft>
                <a:spcPts val="0"/>
              </a:spcAft>
              <a:buNone/>
            </a:pPr>
            <a:r>
              <a:rPr lang="en-US" sz="2400" dirty="0">
                <a:latin typeface="Arial" panose="020B0604020202020204" pitchFamily="34" charset="0"/>
                <a:ea typeface="Calibri" panose="020F0502020204030204" pitchFamily="34" charset="0"/>
                <a:cs typeface="Arial" panose="020B0604020202020204" pitchFamily="34" charset="0"/>
              </a:rPr>
              <a:t>NBC 2016: Part 3 ‘Development Control Rules and General Building Requirements’ covers detailed </a:t>
            </a:r>
            <a:r>
              <a:rPr lang="en-US" sz="2400" b="1" u="sng" dirty="0">
                <a:latin typeface="Arial" panose="020B0604020202020204" pitchFamily="34" charset="0"/>
                <a:ea typeface="Calibri" panose="020F0502020204030204" pitchFamily="34" charset="0"/>
                <a:cs typeface="Arial" panose="020B0604020202020204" pitchFamily="34" charset="0"/>
              </a:rPr>
              <a:t>administrative provisions for solar energy utilization</a:t>
            </a:r>
            <a:r>
              <a:rPr lang="en-US" sz="2400" dirty="0">
                <a:latin typeface="Arial" panose="020B0604020202020204" pitchFamily="34" charset="0"/>
                <a:ea typeface="Calibri" panose="020F0502020204030204" pitchFamily="34" charset="0"/>
                <a:cs typeface="Arial" panose="020B0604020202020204" pitchFamily="34" charset="0"/>
              </a:rPr>
              <a:t>.   </a:t>
            </a:r>
          </a:p>
          <a:p>
            <a:pPr marL="0" marR="0" algn="just">
              <a:lnSpc>
                <a:spcPct val="107000"/>
              </a:lnSpc>
              <a:spcBef>
                <a:spcPts val="0"/>
              </a:spcBef>
              <a:spcAft>
                <a:spcPts val="0"/>
              </a:spcAft>
              <a:buNone/>
            </a:pPr>
            <a:endParaRPr lang="en-US" sz="2400" dirty="0">
              <a:latin typeface="Arial" panose="020B0604020202020204" pitchFamily="34" charset="0"/>
              <a:ea typeface="Calibri" panose="020F0502020204030204" pitchFamily="34" charset="0"/>
              <a:cs typeface="Arial" panose="020B0604020202020204" pitchFamily="34" charset="0"/>
            </a:endParaRPr>
          </a:p>
          <a:p>
            <a:pPr marL="0" marR="0" algn="just">
              <a:lnSpc>
                <a:spcPct val="107000"/>
              </a:lnSpc>
              <a:spcBef>
                <a:spcPts val="0"/>
              </a:spcBef>
              <a:spcAft>
                <a:spcPts val="0"/>
              </a:spcAft>
              <a:buNone/>
            </a:pPr>
            <a:r>
              <a:rPr lang="en-US" sz="2400" dirty="0">
                <a:latin typeface="Arial" panose="020B0604020202020204" pitchFamily="34" charset="0"/>
                <a:ea typeface="Calibri" panose="020F0502020204030204" pitchFamily="34" charset="0"/>
                <a:cs typeface="Arial" panose="020B0604020202020204" pitchFamily="34" charset="0"/>
              </a:rPr>
              <a:t>Prescribes installation of Solar Photovoltaic Power Generation System for all plots having size 500 m</a:t>
            </a:r>
            <a:r>
              <a:rPr lang="en-US" sz="2400" baseline="30000" dirty="0">
                <a:latin typeface="Arial" panose="020B0604020202020204" pitchFamily="34" charset="0"/>
                <a:ea typeface="Calibri" panose="020F0502020204030204" pitchFamily="34" charset="0"/>
                <a:cs typeface="Arial" panose="020B0604020202020204" pitchFamily="34" charset="0"/>
              </a:rPr>
              <a:t>2</a:t>
            </a:r>
            <a:r>
              <a:rPr lang="en-US" sz="2400" dirty="0">
                <a:latin typeface="Arial" panose="020B0604020202020204" pitchFamily="34" charset="0"/>
                <a:ea typeface="Calibri" panose="020F0502020204030204" pitchFamily="34" charset="0"/>
                <a:cs typeface="Arial" panose="020B0604020202020204" pitchFamily="34" charset="0"/>
              </a:rPr>
              <a:t> and above. </a:t>
            </a:r>
          </a:p>
          <a:p>
            <a:pPr marL="0" marR="0" algn="just">
              <a:lnSpc>
                <a:spcPct val="107000"/>
              </a:lnSpc>
              <a:spcBef>
                <a:spcPts val="0"/>
              </a:spcBef>
              <a:spcAft>
                <a:spcPts val="0"/>
              </a:spcAft>
              <a:buNone/>
            </a:pPr>
            <a:endParaRPr lang="en-US" sz="2400" dirty="0">
              <a:latin typeface="Arial" panose="020B0604020202020204" pitchFamily="34" charset="0"/>
              <a:ea typeface="Calibri" panose="020F0502020204030204" pitchFamily="34" charset="0"/>
              <a:cs typeface="Arial" panose="020B0604020202020204" pitchFamily="34" charset="0"/>
            </a:endParaRPr>
          </a:p>
          <a:p>
            <a:pPr marL="0" marR="0" algn="just">
              <a:lnSpc>
                <a:spcPct val="107000"/>
              </a:lnSpc>
              <a:spcBef>
                <a:spcPts val="0"/>
              </a:spcBef>
              <a:spcAft>
                <a:spcPts val="0"/>
              </a:spcAft>
              <a:buNone/>
            </a:pPr>
            <a:r>
              <a:rPr lang="en-US" sz="2400" dirty="0">
                <a:latin typeface="Arial" panose="020B0604020202020204" pitchFamily="34" charset="0"/>
                <a:ea typeface="Calibri" panose="020F0502020204030204" pitchFamily="34" charset="0"/>
                <a:cs typeface="Arial" panose="020B0604020202020204" pitchFamily="34" charset="0"/>
              </a:rPr>
              <a:t>Also encourages such installations for plots smaller than 500 m</a:t>
            </a:r>
            <a:r>
              <a:rPr lang="en-US" sz="2400" baseline="30000" dirty="0">
                <a:latin typeface="Arial" panose="020B0604020202020204" pitchFamily="34" charset="0"/>
                <a:ea typeface="Calibri" panose="020F0502020204030204" pitchFamily="34" charset="0"/>
                <a:cs typeface="Arial" panose="020B0604020202020204" pitchFamily="34" charset="0"/>
              </a:rPr>
              <a:t>2</a:t>
            </a:r>
            <a:r>
              <a:rPr lang="en-US" sz="2400" dirty="0">
                <a:latin typeface="Arial" panose="020B0604020202020204" pitchFamily="34" charset="0"/>
                <a:ea typeface="Calibri" panose="020F0502020204030204" pitchFamily="34" charset="0"/>
                <a:cs typeface="Arial" panose="020B0604020202020204" pitchFamily="34" charset="0"/>
              </a:rPr>
              <a:t>. </a:t>
            </a:r>
          </a:p>
          <a:p>
            <a:pPr marL="0" marR="0" algn="just">
              <a:lnSpc>
                <a:spcPct val="107000"/>
              </a:lnSpc>
              <a:spcBef>
                <a:spcPts val="0"/>
              </a:spcBef>
              <a:spcAft>
                <a:spcPts val="0"/>
              </a:spcAft>
              <a:buNone/>
            </a:pPr>
            <a:endParaRPr lang="en-US" sz="2400" dirty="0">
              <a:latin typeface="Arial" panose="020B0604020202020204" pitchFamily="34" charset="0"/>
              <a:ea typeface="Calibri" panose="020F0502020204030204" pitchFamily="34" charset="0"/>
              <a:cs typeface="Arial" panose="020B0604020202020204" pitchFamily="34" charset="0"/>
            </a:endParaRPr>
          </a:p>
          <a:p>
            <a:pPr>
              <a:buNone/>
            </a:pPr>
            <a:endParaRPr lang="en-US" sz="20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1"/>
          </p:nvPr>
        </p:nvSpPr>
        <p:spPr/>
        <p:txBody>
          <a:bodyPr/>
          <a:lstStyle/>
          <a:p>
            <a:pPr>
              <a:defRPr/>
            </a:pPr>
            <a:fld id="{E9F6AE45-2514-4B7C-B344-98EE7F915475}" type="slidenum">
              <a:rPr lang="en-US" smtClean="0"/>
              <a:pPr>
                <a:defRPr/>
              </a:pPr>
              <a:t>21</a:t>
            </a:fld>
            <a:endParaRPr lang="en-US"/>
          </a:p>
        </p:txBody>
      </p:sp>
      <p:sp>
        <p:nvSpPr>
          <p:cNvPr id="6" name="Text Box 45"/>
          <p:cNvSpPr txBox="1">
            <a:spLocks noChangeArrowheads="1"/>
          </p:cNvSpPr>
          <p:nvPr/>
        </p:nvSpPr>
        <p:spPr bwMode="auto">
          <a:xfrm>
            <a:off x="762000" y="152400"/>
            <a:ext cx="8001000" cy="646331"/>
          </a:xfrm>
          <a:prstGeom prst="rect">
            <a:avLst/>
          </a:prstGeom>
          <a:noFill/>
          <a:ln w="9525">
            <a:noFill/>
            <a:miter lim="800000"/>
            <a:headEnd/>
            <a:tailEnd/>
          </a:ln>
        </p:spPr>
        <p:txBody>
          <a:bodyPr wrap="square">
            <a:spAutoFit/>
          </a:bodyPr>
          <a:lstStyle/>
          <a:p>
            <a:pPr algn="ctr">
              <a:spcBef>
                <a:spcPct val="50000"/>
              </a:spcBef>
            </a:pPr>
            <a:r>
              <a:rPr lang="en-IN" sz="3600" dirty="0">
                <a:effectLst>
                  <a:outerShdw blurRad="38100" dist="38100" dir="2700000" algn="tl">
                    <a:srgbClr val="000000"/>
                  </a:outerShdw>
                </a:effectLst>
                <a:latin typeface="Vrinda" pitchFamily="2" charset="0"/>
              </a:rPr>
              <a:t>BUILDING</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SERVICES</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OPTIMIZATION</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773543"/>
            <a:ext cx="8229600" cy="5851525"/>
          </a:xfrm>
        </p:spPr>
        <p:txBody>
          <a:bodyPr/>
          <a:lstStyle/>
          <a:p>
            <a:pPr marL="0" marR="0" algn="just">
              <a:lnSpc>
                <a:spcPct val="107000"/>
              </a:lnSpc>
              <a:spcBef>
                <a:spcPts val="0"/>
              </a:spcBef>
              <a:spcAft>
                <a:spcPts val="0"/>
              </a:spcAft>
              <a:buNone/>
            </a:pPr>
            <a:r>
              <a:rPr lang="en-US" sz="2400" b="1" u="sng" dirty="0">
                <a:latin typeface="Arial" panose="020B0604020202020204" pitchFamily="34" charset="0"/>
                <a:ea typeface="Calibri" panose="020F0502020204030204" pitchFamily="34" charset="0"/>
                <a:cs typeface="Arial" panose="020B0604020202020204" pitchFamily="34" charset="0"/>
              </a:rPr>
              <a:t>Other provisions in this respect in Part 3 of the Code:</a:t>
            </a:r>
            <a:r>
              <a:rPr lang="en-US" sz="2400" b="1" u="sng" dirty="0">
                <a:latin typeface="Arial" panose="020B0604020202020204" pitchFamily="34" charset="0"/>
                <a:ea typeface="Times New Roman" panose="02020603050405020304" pitchFamily="18" charset="0"/>
                <a:cs typeface="Arial" panose="020B0604020202020204" pitchFamily="34" charset="0"/>
              </a:rPr>
              <a:t> </a:t>
            </a:r>
          </a:p>
          <a:p>
            <a:pPr marL="0" marR="0" algn="just">
              <a:lnSpc>
                <a:spcPct val="107000"/>
              </a:lnSpc>
              <a:spcBef>
                <a:spcPts val="0"/>
              </a:spcBef>
              <a:spcAft>
                <a:spcPts val="0"/>
              </a:spcAft>
              <a:buNone/>
            </a:pPr>
            <a:endParaRPr lang="en-US" sz="1200" dirty="0">
              <a:latin typeface="Arial" panose="020B0604020202020204" pitchFamily="34" charset="0"/>
              <a:ea typeface="Times New Roman" panose="02020603050405020304" pitchFamily="18" charset="0"/>
              <a:cs typeface="Arial" panose="020B0604020202020204" pitchFamily="34" charset="0"/>
            </a:endParaRPr>
          </a:p>
          <a:p>
            <a:pPr lvl="0" algn="just">
              <a:lnSpc>
                <a:spcPct val="107000"/>
              </a:lnSpc>
              <a:spcBef>
                <a:spcPts val="0"/>
              </a:spcBef>
              <a:spcAft>
                <a:spcPts val="0"/>
              </a:spcAft>
              <a:buFont typeface="+mj-lt"/>
              <a:buAutoNum type="alphaLcParenR"/>
              <a:tabLst>
                <a:tab pos="628650" algn="l"/>
              </a:tabLst>
            </a:pPr>
            <a:r>
              <a:rPr lang="en-US" sz="2200" dirty="0">
                <a:latin typeface="Arial" panose="020B0604020202020204" pitchFamily="34" charset="0"/>
                <a:ea typeface="Calibri" panose="020F0502020204030204" pitchFamily="34" charset="0"/>
                <a:cs typeface="Arial" panose="020B0604020202020204" pitchFamily="34" charset="0"/>
              </a:rPr>
              <a:t>Installation of either solar panels on roof tops, or integrated photovoltaic panels on walls/windows, or solar photovoltaic (PV) banks on open areas.</a:t>
            </a:r>
          </a:p>
          <a:p>
            <a:pPr lvl="0" algn="just">
              <a:lnSpc>
                <a:spcPct val="107000"/>
              </a:lnSpc>
              <a:spcBef>
                <a:spcPts val="0"/>
              </a:spcBef>
              <a:spcAft>
                <a:spcPts val="0"/>
              </a:spcAft>
              <a:buFont typeface="+mj-lt"/>
              <a:buAutoNum type="alphaLcParenR"/>
              <a:tabLst>
                <a:tab pos="628650" algn="l"/>
              </a:tabLst>
            </a:pPr>
            <a:endParaRPr lang="en-US" sz="1000" dirty="0">
              <a:latin typeface="Arial" panose="020B0604020202020204" pitchFamily="34" charset="0"/>
              <a:ea typeface="Calibri" panose="020F0502020204030204" pitchFamily="34" charset="0"/>
              <a:cs typeface="Arial" panose="020B0604020202020204" pitchFamily="34" charset="0"/>
            </a:endParaRPr>
          </a:p>
          <a:p>
            <a:pPr lvl="0" algn="just">
              <a:lnSpc>
                <a:spcPct val="107000"/>
              </a:lnSpc>
              <a:spcBef>
                <a:spcPts val="0"/>
              </a:spcBef>
              <a:spcAft>
                <a:spcPts val="0"/>
              </a:spcAft>
              <a:buFont typeface="+mj-lt"/>
              <a:buAutoNum type="alphaLcParenR"/>
              <a:tabLst>
                <a:tab pos="628650" algn="l"/>
              </a:tabLst>
            </a:pPr>
            <a:r>
              <a:rPr lang="en-US" sz="2200" dirty="0">
                <a:latin typeface="Arial" panose="020B0604020202020204" pitchFamily="34" charset="0"/>
                <a:ea typeface="Calibri" panose="020F0502020204030204" pitchFamily="34" charset="0"/>
                <a:cs typeface="Arial" panose="020B0604020202020204" pitchFamily="34" charset="0"/>
              </a:rPr>
              <a:t>Utilization of power so generated for either in-house or for transfer to the grid. </a:t>
            </a:r>
          </a:p>
          <a:p>
            <a:pPr lvl="0" algn="just">
              <a:lnSpc>
                <a:spcPct val="107000"/>
              </a:lnSpc>
              <a:spcBef>
                <a:spcPts val="0"/>
              </a:spcBef>
              <a:spcAft>
                <a:spcPts val="0"/>
              </a:spcAft>
              <a:buFont typeface="+mj-lt"/>
              <a:buAutoNum type="alphaLcParenR"/>
              <a:tabLst>
                <a:tab pos="628650" algn="l"/>
              </a:tabLst>
            </a:pPr>
            <a:endParaRPr lang="en-US" sz="1000" dirty="0">
              <a:latin typeface="Arial" panose="020B0604020202020204" pitchFamily="34" charset="0"/>
              <a:ea typeface="Calibri" panose="020F0502020204030204" pitchFamily="34" charset="0"/>
              <a:cs typeface="Arial" panose="020B0604020202020204" pitchFamily="34" charset="0"/>
            </a:endParaRPr>
          </a:p>
          <a:p>
            <a:pPr lvl="0" algn="just">
              <a:lnSpc>
                <a:spcPct val="107000"/>
              </a:lnSpc>
              <a:spcBef>
                <a:spcPts val="0"/>
              </a:spcBef>
              <a:spcAft>
                <a:spcPts val="0"/>
              </a:spcAft>
              <a:buFont typeface="+mj-lt"/>
              <a:buAutoNum type="alphaLcParenR"/>
              <a:tabLst>
                <a:tab pos="628650" algn="l"/>
              </a:tabLst>
            </a:pPr>
            <a:r>
              <a:rPr lang="en-US" sz="2200" dirty="0">
                <a:latin typeface="Arial" panose="020B0604020202020204" pitchFamily="34" charset="0"/>
                <a:ea typeface="Calibri" panose="020F0502020204030204" pitchFamily="34" charset="0"/>
                <a:cs typeface="Arial" panose="020B0604020202020204" pitchFamily="34" charset="0"/>
              </a:rPr>
              <a:t>The Authorities to have required provisions in the building bye-laws and mechanism for required clearances and approvals. </a:t>
            </a:r>
          </a:p>
          <a:p>
            <a:pPr lvl="0" algn="just">
              <a:lnSpc>
                <a:spcPct val="107000"/>
              </a:lnSpc>
              <a:spcBef>
                <a:spcPts val="0"/>
              </a:spcBef>
              <a:spcAft>
                <a:spcPts val="0"/>
              </a:spcAft>
              <a:buFont typeface="+mj-lt"/>
              <a:buAutoNum type="alphaLcParenR"/>
              <a:tabLst>
                <a:tab pos="628650" algn="l"/>
              </a:tabLst>
            </a:pPr>
            <a:endParaRPr lang="en-US" sz="1000" dirty="0">
              <a:latin typeface="Arial" panose="020B0604020202020204" pitchFamily="34" charset="0"/>
              <a:ea typeface="Calibri" panose="020F0502020204030204" pitchFamily="34" charset="0"/>
              <a:cs typeface="Arial" panose="020B0604020202020204" pitchFamily="34" charset="0"/>
            </a:endParaRPr>
          </a:p>
          <a:p>
            <a:pPr lvl="0" algn="just">
              <a:lnSpc>
                <a:spcPct val="107000"/>
              </a:lnSpc>
              <a:spcBef>
                <a:spcPts val="0"/>
              </a:spcBef>
              <a:spcAft>
                <a:spcPts val="0"/>
              </a:spcAft>
              <a:buFont typeface="+mj-lt"/>
              <a:buAutoNum type="alphaLcParenR"/>
              <a:tabLst>
                <a:tab pos="628650" algn="l"/>
              </a:tabLst>
            </a:pPr>
            <a:r>
              <a:rPr lang="en-US" sz="2200" dirty="0">
                <a:latin typeface="Arial" panose="020B0604020202020204" pitchFamily="34" charset="0"/>
                <a:ea typeface="Calibri" panose="020F0502020204030204" pitchFamily="34" charset="0"/>
                <a:cs typeface="Arial" panose="020B0604020202020204" pitchFamily="34" charset="0"/>
              </a:rPr>
              <a:t>The Authority to also specify minimum generation requirement. </a:t>
            </a:r>
          </a:p>
          <a:p>
            <a:pPr lvl="0" algn="just">
              <a:lnSpc>
                <a:spcPct val="107000"/>
              </a:lnSpc>
              <a:spcBef>
                <a:spcPts val="0"/>
              </a:spcBef>
              <a:spcAft>
                <a:spcPts val="0"/>
              </a:spcAft>
              <a:buFont typeface="+mj-lt"/>
              <a:buAutoNum type="alphaLcParenR"/>
              <a:tabLst>
                <a:tab pos="628650" algn="l"/>
              </a:tabLst>
            </a:pPr>
            <a:endParaRPr lang="en-US" sz="1000" dirty="0">
              <a:latin typeface="Arial" panose="020B0604020202020204" pitchFamily="34" charset="0"/>
              <a:ea typeface="Calibri" panose="020F0502020204030204" pitchFamily="34" charset="0"/>
              <a:cs typeface="Arial" panose="020B0604020202020204" pitchFamily="34" charset="0"/>
            </a:endParaRPr>
          </a:p>
          <a:p>
            <a:pPr lvl="0" algn="just">
              <a:lnSpc>
                <a:spcPct val="107000"/>
              </a:lnSpc>
              <a:spcBef>
                <a:spcPts val="0"/>
              </a:spcBef>
              <a:spcAft>
                <a:spcPts val="0"/>
              </a:spcAft>
              <a:buFont typeface="+mj-lt"/>
              <a:buAutoNum type="alphaLcParenR"/>
              <a:tabLst>
                <a:tab pos="628650" algn="l"/>
              </a:tabLst>
            </a:pPr>
            <a:r>
              <a:rPr lang="en-US" sz="2200" b="1" dirty="0">
                <a:latin typeface="Arial" panose="020B0604020202020204" pitchFamily="34" charset="0"/>
                <a:ea typeface="Calibri" panose="020F0502020204030204" pitchFamily="34" charset="0"/>
                <a:cs typeface="Arial" panose="020B0604020202020204" pitchFamily="34" charset="0"/>
              </a:rPr>
              <a:t>The Code also provides guidance for </a:t>
            </a:r>
            <a:r>
              <a:rPr lang="en-US" sz="2200" b="1" u="sng" dirty="0">
                <a:latin typeface="Arial" panose="020B0604020202020204" pitchFamily="34" charset="0"/>
                <a:ea typeface="Calibri" panose="020F0502020204030204" pitchFamily="34" charset="0"/>
                <a:cs typeface="Arial" panose="020B0604020202020204" pitchFamily="34" charset="0"/>
              </a:rPr>
              <a:t>minimum generation requirements</a:t>
            </a:r>
            <a:r>
              <a:rPr lang="en-US" sz="2200" b="1" dirty="0">
                <a:latin typeface="Arial" panose="020B0604020202020204" pitchFamily="34" charset="0"/>
                <a:ea typeface="Calibri" panose="020F0502020204030204" pitchFamily="34" charset="0"/>
                <a:cs typeface="Arial" panose="020B0604020202020204" pitchFamily="34" charset="0"/>
              </a:rPr>
              <a:t>. </a:t>
            </a:r>
          </a:p>
          <a:p>
            <a:pPr>
              <a:buNone/>
            </a:pPr>
            <a:endParaRPr lang="en-US" sz="20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1"/>
          </p:nvPr>
        </p:nvSpPr>
        <p:spPr/>
        <p:txBody>
          <a:bodyPr/>
          <a:lstStyle/>
          <a:p>
            <a:pPr>
              <a:defRPr/>
            </a:pPr>
            <a:fld id="{E9F6AE45-2514-4B7C-B344-98EE7F915475}" type="slidenum">
              <a:rPr lang="en-US" smtClean="0"/>
              <a:pPr>
                <a:defRPr/>
              </a:pPr>
              <a:t>22</a:t>
            </a:fld>
            <a:endParaRPr lang="en-US"/>
          </a:p>
        </p:txBody>
      </p:sp>
      <p:sp>
        <p:nvSpPr>
          <p:cNvPr id="6" name="Text Box 45"/>
          <p:cNvSpPr txBox="1">
            <a:spLocks noChangeArrowheads="1"/>
          </p:cNvSpPr>
          <p:nvPr/>
        </p:nvSpPr>
        <p:spPr bwMode="auto">
          <a:xfrm>
            <a:off x="838200" y="112974"/>
            <a:ext cx="8001000" cy="646331"/>
          </a:xfrm>
          <a:prstGeom prst="rect">
            <a:avLst/>
          </a:prstGeom>
          <a:noFill/>
          <a:ln w="9525">
            <a:noFill/>
            <a:miter lim="800000"/>
            <a:headEnd/>
            <a:tailEnd/>
          </a:ln>
        </p:spPr>
        <p:txBody>
          <a:bodyPr wrap="square">
            <a:spAutoFit/>
          </a:bodyPr>
          <a:lstStyle/>
          <a:p>
            <a:pPr algn="ctr">
              <a:spcBef>
                <a:spcPct val="50000"/>
              </a:spcBef>
            </a:pPr>
            <a:r>
              <a:rPr lang="en-IN" sz="3600" dirty="0">
                <a:effectLst>
                  <a:outerShdw blurRad="38100" dist="38100" dir="2700000" algn="tl">
                    <a:srgbClr val="000000"/>
                  </a:outerShdw>
                </a:effectLst>
                <a:latin typeface="Vrinda" pitchFamily="2" charset="0"/>
              </a:rPr>
              <a:t>BUILDING</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SERVICES</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OPTIMIZATION</a:t>
            </a:r>
          </a:p>
        </p:txBody>
      </p:sp>
    </p:spTree>
    <p:extLst>
      <p:ext uri="{BB962C8B-B14F-4D97-AF65-F5344CB8AC3E}">
        <p14:creationId xmlns:p14="http://schemas.microsoft.com/office/powerpoint/2010/main" val="1702187712"/>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ontent Placeholder 4"/>
          <p:cNvSpPr>
            <a:spLocks noGrp="1"/>
          </p:cNvSpPr>
          <p:nvPr>
            <p:ph/>
          </p:nvPr>
        </p:nvSpPr>
        <p:spPr>
          <a:xfrm>
            <a:off x="516467" y="1006475"/>
            <a:ext cx="8229600" cy="5851525"/>
          </a:xfrm>
        </p:spPr>
        <p:txBody>
          <a:bodyPr/>
          <a:lstStyle/>
          <a:p>
            <a:pPr marL="0" marR="0" algn="just">
              <a:spcBef>
                <a:spcPts val="0"/>
              </a:spcBef>
              <a:spcAft>
                <a:spcPts val="0"/>
              </a:spcAft>
              <a:buNone/>
            </a:pPr>
            <a:r>
              <a:rPr lang="en-US" sz="2400" dirty="0">
                <a:latin typeface="Arial" panose="020B0604020202020204" pitchFamily="34" charset="0"/>
                <a:ea typeface="Times New Roman" panose="02020603050405020304" pitchFamily="18" charset="0"/>
                <a:cs typeface="Arial" panose="020B0604020202020204" pitchFamily="34" charset="0"/>
              </a:rPr>
              <a:t>The Code also prescribes requirement of </a:t>
            </a:r>
            <a:r>
              <a:rPr lang="en-US" sz="2400" b="1" u="sng" dirty="0">
                <a:latin typeface="Arial" panose="020B0604020202020204" pitchFamily="34" charset="0"/>
                <a:ea typeface="Times New Roman" panose="02020603050405020304" pitchFamily="18" charset="0"/>
                <a:cs typeface="Arial" panose="020B0604020202020204" pitchFamily="34" charset="0"/>
              </a:rPr>
              <a:t>installation of Solar Water Heating System for the following building occupancies for supplying hot water</a:t>
            </a:r>
            <a:r>
              <a:rPr lang="en-US" sz="2400" dirty="0">
                <a:latin typeface="Arial" panose="020B0604020202020204" pitchFamily="34" charset="0"/>
                <a:ea typeface="Times New Roman" panose="02020603050405020304" pitchFamily="18" charset="0"/>
                <a:cs typeface="Arial" panose="020B0604020202020204" pitchFamily="34" charset="0"/>
              </a:rPr>
              <a:t>:</a:t>
            </a:r>
          </a:p>
          <a:p>
            <a:pPr marL="228600" marR="0" algn="just">
              <a:spcBef>
                <a:spcPts val="0"/>
              </a:spcBef>
              <a:spcAft>
                <a:spcPts val="0"/>
              </a:spcAft>
              <a:buNone/>
            </a:pPr>
            <a:endParaRPr lang="en-US" sz="2400" dirty="0">
              <a:latin typeface="Arial" panose="020B0604020202020204" pitchFamily="34" charset="0"/>
              <a:ea typeface="Times New Roman" panose="02020603050405020304" pitchFamily="18" charset="0"/>
              <a:cs typeface="Arial" panose="020B0604020202020204" pitchFamily="34" charset="0"/>
            </a:endParaRPr>
          </a:p>
          <a:p>
            <a:pPr lvl="0" algn="just">
              <a:lnSpc>
                <a:spcPct val="107000"/>
              </a:lnSpc>
              <a:spcBef>
                <a:spcPts val="0"/>
              </a:spcBef>
              <a:spcAft>
                <a:spcPts val="0"/>
              </a:spcAft>
              <a:buFont typeface="+mj-lt"/>
              <a:buAutoNum type="alphaLcParenR"/>
            </a:pPr>
            <a:r>
              <a:rPr lang="en-US" sz="2400" dirty="0">
                <a:latin typeface="Arial" panose="020B0604020202020204" pitchFamily="34" charset="0"/>
                <a:ea typeface="Calibri" panose="020F0502020204030204" pitchFamily="34" charset="0"/>
                <a:cs typeface="Arial" panose="020B0604020202020204" pitchFamily="34" charset="0"/>
              </a:rPr>
              <a:t>Residential buildings (except hostels of educational buildings and plotted houses) having plot area 4 000 m</a:t>
            </a:r>
            <a:r>
              <a:rPr lang="en-US" sz="2400" baseline="30000" dirty="0">
                <a:latin typeface="Arial" panose="020B0604020202020204" pitchFamily="34" charset="0"/>
                <a:ea typeface="Calibri" panose="020F0502020204030204" pitchFamily="34" charset="0"/>
                <a:cs typeface="Arial" panose="020B0604020202020204" pitchFamily="34" charset="0"/>
              </a:rPr>
              <a:t>2</a:t>
            </a:r>
            <a:r>
              <a:rPr lang="en-US" sz="2400" dirty="0">
                <a:latin typeface="Arial" panose="020B0604020202020204" pitchFamily="34" charset="0"/>
                <a:ea typeface="Calibri" panose="020F0502020204030204" pitchFamily="34" charset="0"/>
                <a:cs typeface="Arial" panose="020B0604020202020204" pitchFamily="34" charset="0"/>
              </a:rPr>
              <a:t> and above;</a:t>
            </a:r>
          </a:p>
          <a:p>
            <a:pPr lvl="0" algn="just">
              <a:lnSpc>
                <a:spcPct val="107000"/>
              </a:lnSpc>
              <a:spcBef>
                <a:spcPts val="0"/>
              </a:spcBef>
              <a:spcAft>
                <a:spcPts val="0"/>
              </a:spcAft>
              <a:buFont typeface="+mj-lt"/>
              <a:buAutoNum type="alphaLcParenR"/>
            </a:pPr>
            <a:endParaRPr lang="en-US" sz="1200" dirty="0">
              <a:latin typeface="Arial" panose="020B0604020202020204" pitchFamily="34" charset="0"/>
              <a:ea typeface="Calibri" panose="020F0502020204030204" pitchFamily="34" charset="0"/>
              <a:cs typeface="Arial" panose="020B0604020202020204" pitchFamily="34" charset="0"/>
            </a:endParaRPr>
          </a:p>
          <a:p>
            <a:pPr lvl="0" algn="just">
              <a:lnSpc>
                <a:spcPct val="107000"/>
              </a:lnSpc>
              <a:spcBef>
                <a:spcPts val="0"/>
              </a:spcBef>
              <a:spcAft>
                <a:spcPts val="0"/>
              </a:spcAft>
              <a:buFont typeface="+mj-lt"/>
              <a:buAutoNum type="alphaLcParenR"/>
            </a:pPr>
            <a:r>
              <a:rPr lang="en-US" sz="2400" dirty="0">
                <a:latin typeface="Arial" panose="020B0604020202020204" pitchFamily="34" charset="0"/>
                <a:ea typeface="Calibri" panose="020F0502020204030204" pitchFamily="34" charset="0"/>
                <a:cs typeface="Arial" panose="020B0604020202020204" pitchFamily="34" charset="0"/>
              </a:rPr>
              <a:t>Plotted houses having plot area of 250 m</a:t>
            </a:r>
            <a:r>
              <a:rPr lang="en-US" sz="2400" baseline="30000" dirty="0">
                <a:latin typeface="Arial" panose="020B0604020202020204" pitchFamily="34" charset="0"/>
                <a:ea typeface="Calibri" panose="020F0502020204030204" pitchFamily="34" charset="0"/>
                <a:cs typeface="Arial" panose="020B0604020202020204" pitchFamily="34" charset="0"/>
              </a:rPr>
              <a:t>2</a:t>
            </a:r>
            <a:r>
              <a:rPr lang="en-US" sz="2400" dirty="0">
                <a:latin typeface="Arial" panose="020B0604020202020204" pitchFamily="34" charset="0"/>
                <a:ea typeface="Calibri" panose="020F0502020204030204" pitchFamily="34" charset="0"/>
                <a:cs typeface="Arial" panose="020B0604020202020204" pitchFamily="34" charset="0"/>
              </a:rPr>
              <a:t> and above;</a:t>
            </a:r>
          </a:p>
          <a:p>
            <a:pPr lvl="0" algn="just">
              <a:lnSpc>
                <a:spcPct val="107000"/>
              </a:lnSpc>
              <a:spcBef>
                <a:spcPts val="0"/>
              </a:spcBef>
              <a:spcAft>
                <a:spcPts val="0"/>
              </a:spcAft>
              <a:buFont typeface="+mj-lt"/>
              <a:buAutoNum type="alphaLcParenR"/>
            </a:pPr>
            <a:endParaRPr lang="en-US" sz="1200" dirty="0">
              <a:latin typeface="Arial" panose="020B0604020202020204" pitchFamily="34" charset="0"/>
              <a:ea typeface="Calibri" panose="020F0502020204030204" pitchFamily="34" charset="0"/>
              <a:cs typeface="Arial" panose="020B0604020202020204" pitchFamily="34" charset="0"/>
            </a:endParaRPr>
          </a:p>
          <a:p>
            <a:pPr lvl="0" algn="just">
              <a:lnSpc>
                <a:spcPct val="107000"/>
              </a:lnSpc>
              <a:spcBef>
                <a:spcPts val="0"/>
              </a:spcBef>
              <a:spcAft>
                <a:spcPts val="0"/>
              </a:spcAft>
              <a:buFont typeface="+mj-lt"/>
              <a:buAutoNum type="alphaLcParenR"/>
            </a:pPr>
            <a:r>
              <a:rPr lang="en-US" sz="2400" dirty="0">
                <a:latin typeface="Arial" panose="020B0604020202020204" pitchFamily="34" charset="0"/>
                <a:ea typeface="Calibri" panose="020F0502020204030204" pitchFamily="34" charset="0"/>
                <a:cs typeface="Arial" panose="020B0604020202020204" pitchFamily="34" charset="0"/>
              </a:rPr>
              <a:t>Hostels for schools, colleges and training </a:t>
            </a:r>
            <a:r>
              <a:rPr lang="en-US" sz="2400" dirty="0" err="1">
                <a:latin typeface="Arial" panose="020B0604020202020204" pitchFamily="34" charset="0"/>
                <a:ea typeface="Calibri" panose="020F0502020204030204" pitchFamily="34" charset="0"/>
                <a:cs typeface="Arial" panose="020B0604020202020204" pitchFamily="34" charset="0"/>
              </a:rPr>
              <a:t>centres</a:t>
            </a:r>
            <a:r>
              <a:rPr lang="en-US" sz="2400" dirty="0">
                <a:latin typeface="Arial" panose="020B0604020202020204" pitchFamily="34" charset="0"/>
                <a:ea typeface="Calibri" panose="020F0502020204030204" pitchFamily="34" charset="0"/>
                <a:cs typeface="Arial" panose="020B0604020202020204" pitchFamily="34" charset="0"/>
              </a:rPr>
              <a:t> for more than 100 students;</a:t>
            </a:r>
          </a:p>
          <a:p>
            <a:pPr lvl="0" algn="just">
              <a:lnSpc>
                <a:spcPct val="107000"/>
              </a:lnSpc>
              <a:spcBef>
                <a:spcPts val="0"/>
              </a:spcBef>
              <a:spcAft>
                <a:spcPts val="0"/>
              </a:spcAft>
              <a:buFont typeface="+mj-lt"/>
              <a:buAutoNum type="alphaLcParenR"/>
            </a:pPr>
            <a:endParaRPr lang="en-US" sz="1200" dirty="0">
              <a:latin typeface="Arial" panose="020B0604020202020204" pitchFamily="34" charset="0"/>
              <a:ea typeface="Calibri" panose="020F0502020204030204" pitchFamily="34" charset="0"/>
              <a:cs typeface="Arial" panose="020B0604020202020204" pitchFamily="34" charset="0"/>
            </a:endParaRPr>
          </a:p>
          <a:p>
            <a:pPr lvl="0" algn="just">
              <a:lnSpc>
                <a:spcPct val="107000"/>
              </a:lnSpc>
              <a:spcBef>
                <a:spcPts val="0"/>
              </a:spcBef>
              <a:spcAft>
                <a:spcPts val="0"/>
              </a:spcAft>
              <a:buFont typeface="+mj-lt"/>
              <a:buAutoNum type="alphaLcParenR"/>
            </a:pPr>
            <a:r>
              <a:rPr lang="en-US" sz="2400" dirty="0">
                <a:latin typeface="Arial" panose="020B0604020202020204" pitchFamily="34" charset="0"/>
                <a:ea typeface="Calibri" panose="020F0502020204030204" pitchFamily="34" charset="0"/>
                <a:cs typeface="Arial" panose="020B0604020202020204" pitchFamily="34" charset="0"/>
              </a:rPr>
              <a:t>Institutional buildings; and</a:t>
            </a:r>
          </a:p>
          <a:p>
            <a:pPr lvl="0" algn="just">
              <a:lnSpc>
                <a:spcPct val="107000"/>
              </a:lnSpc>
              <a:spcBef>
                <a:spcPts val="0"/>
              </a:spcBef>
              <a:spcAft>
                <a:spcPts val="0"/>
              </a:spcAft>
              <a:buFont typeface="+mj-lt"/>
              <a:buAutoNum type="alphaLcParenR"/>
            </a:pPr>
            <a:endParaRPr lang="en-US" sz="1200" dirty="0">
              <a:latin typeface="Arial" panose="020B0604020202020204" pitchFamily="34" charset="0"/>
              <a:ea typeface="Calibri" panose="020F0502020204030204" pitchFamily="34" charset="0"/>
              <a:cs typeface="Arial" panose="020B0604020202020204" pitchFamily="34" charset="0"/>
            </a:endParaRPr>
          </a:p>
          <a:p>
            <a:pPr lvl="0" algn="just">
              <a:lnSpc>
                <a:spcPct val="107000"/>
              </a:lnSpc>
              <a:spcBef>
                <a:spcPts val="0"/>
              </a:spcBef>
              <a:spcAft>
                <a:spcPts val="0"/>
              </a:spcAft>
              <a:buFont typeface="+mj-lt"/>
              <a:buAutoNum type="alphaLcParenR"/>
            </a:pPr>
            <a:r>
              <a:rPr lang="en-US" sz="2400" dirty="0">
                <a:latin typeface="Arial" panose="020B0604020202020204" pitchFamily="34" charset="0"/>
                <a:ea typeface="Times New Roman" panose="02020603050405020304" pitchFamily="18" charset="0"/>
                <a:cs typeface="Arial" panose="020B0604020202020204" pitchFamily="34" charset="0"/>
              </a:rPr>
              <a:t>Assembly buildings.</a:t>
            </a:r>
          </a:p>
          <a:p>
            <a:pPr lvl="0" algn="just">
              <a:lnSpc>
                <a:spcPct val="107000"/>
              </a:lnSpc>
              <a:spcBef>
                <a:spcPts val="0"/>
              </a:spcBef>
              <a:spcAft>
                <a:spcPts val="0"/>
              </a:spcAft>
              <a:buNone/>
            </a:pPr>
            <a:r>
              <a:rPr lang="en-US" sz="2400" dirty="0">
                <a:latin typeface="Arial" panose="020B0604020202020204" pitchFamily="34" charset="0"/>
                <a:ea typeface="Times New Roman" panose="02020603050405020304" pitchFamily="18" charset="0"/>
                <a:cs typeface="Arial" panose="020B0604020202020204" pitchFamily="34" charset="0"/>
              </a:rPr>
              <a:t> </a:t>
            </a:r>
          </a:p>
        </p:txBody>
      </p:sp>
      <p:sp>
        <p:nvSpPr>
          <p:cNvPr id="3" name="Slide Number Placeholder 2"/>
          <p:cNvSpPr>
            <a:spLocks noGrp="1"/>
          </p:cNvSpPr>
          <p:nvPr>
            <p:ph type="sldNum" sz="quarter" idx="11"/>
          </p:nvPr>
        </p:nvSpPr>
        <p:spPr/>
        <p:txBody>
          <a:bodyPr/>
          <a:lstStyle/>
          <a:p>
            <a:pPr>
              <a:defRPr/>
            </a:pPr>
            <a:fld id="{7EE2DD14-3388-4139-B20B-9576CDD0B843}" type="slidenum">
              <a:rPr lang="en-US" smtClean="0"/>
              <a:pPr>
                <a:defRPr/>
              </a:pPr>
              <a:t>23</a:t>
            </a:fld>
            <a:endParaRPr lang="en-US"/>
          </a:p>
        </p:txBody>
      </p:sp>
      <p:sp>
        <p:nvSpPr>
          <p:cNvPr id="6" name="Text Box 45"/>
          <p:cNvSpPr txBox="1">
            <a:spLocks noChangeArrowheads="1"/>
          </p:cNvSpPr>
          <p:nvPr/>
        </p:nvSpPr>
        <p:spPr bwMode="auto">
          <a:xfrm>
            <a:off x="762000" y="152400"/>
            <a:ext cx="8001000" cy="646331"/>
          </a:xfrm>
          <a:prstGeom prst="rect">
            <a:avLst/>
          </a:prstGeom>
          <a:noFill/>
          <a:ln w="9525">
            <a:noFill/>
            <a:miter lim="800000"/>
            <a:headEnd/>
            <a:tailEnd/>
          </a:ln>
        </p:spPr>
        <p:txBody>
          <a:bodyPr wrap="square">
            <a:spAutoFit/>
          </a:bodyPr>
          <a:lstStyle/>
          <a:p>
            <a:pPr algn="ctr">
              <a:spcBef>
                <a:spcPct val="50000"/>
              </a:spcBef>
            </a:pPr>
            <a:r>
              <a:rPr lang="en-IN" sz="3600" dirty="0">
                <a:effectLst>
                  <a:outerShdw blurRad="38100" dist="38100" dir="2700000" algn="tl">
                    <a:srgbClr val="000000"/>
                  </a:outerShdw>
                </a:effectLst>
                <a:latin typeface="Vrinda" pitchFamily="2" charset="0"/>
              </a:rPr>
              <a:t>BUILDING</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SERVICES</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OPTIMIZATION</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ontent Placeholder 4"/>
          <p:cNvSpPr>
            <a:spLocks noGrp="1"/>
          </p:cNvSpPr>
          <p:nvPr>
            <p:ph/>
          </p:nvPr>
        </p:nvSpPr>
        <p:spPr>
          <a:xfrm>
            <a:off x="533400" y="906992"/>
            <a:ext cx="8229600" cy="5851525"/>
          </a:xfrm>
        </p:spPr>
        <p:txBody>
          <a:bodyPr/>
          <a:lstStyle/>
          <a:p>
            <a:pPr lvl="0" algn="just">
              <a:lnSpc>
                <a:spcPct val="107000"/>
              </a:lnSpc>
              <a:spcBef>
                <a:spcPts val="0"/>
              </a:spcBef>
              <a:spcAft>
                <a:spcPts val="0"/>
              </a:spcAft>
              <a:buNone/>
            </a:pPr>
            <a:r>
              <a:rPr lang="en-US" sz="2400" dirty="0">
                <a:latin typeface="Arial" panose="020B0604020202020204" pitchFamily="34" charset="0"/>
                <a:ea typeface="Times New Roman" panose="02020603050405020304" pitchFamily="18" charset="0"/>
                <a:cs typeface="Arial" panose="020B0604020202020204" pitchFamily="34" charset="0"/>
              </a:rPr>
              <a:t> </a:t>
            </a:r>
          </a:p>
          <a:p>
            <a:pPr marL="0" marR="0" algn="just">
              <a:lnSpc>
                <a:spcPct val="107000"/>
              </a:lnSpc>
              <a:spcBef>
                <a:spcPts val="0"/>
              </a:spcBef>
              <a:spcAft>
                <a:spcPts val="0"/>
              </a:spcAft>
              <a:buNone/>
            </a:pPr>
            <a:r>
              <a:rPr lang="en-US" sz="2400" b="1" u="sng" dirty="0">
                <a:latin typeface="Arial" panose="020B0604020202020204" pitchFamily="34" charset="0"/>
                <a:ea typeface="Calibri" panose="020F0502020204030204" pitchFamily="34" charset="0"/>
                <a:cs typeface="Arial" panose="020B0604020202020204" pitchFamily="34" charset="0"/>
              </a:rPr>
              <a:t>Other provisions in this respect in Part 3 of the Code:</a:t>
            </a:r>
            <a:r>
              <a:rPr lang="en-US" sz="2400" b="1" u="sng" dirty="0">
                <a:latin typeface="Arial" panose="020B0604020202020204" pitchFamily="34" charset="0"/>
                <a:ea typeface="Times New Roman" panose="02020603050405020304" pitchFamily="18" charset="0"/>
                <a:cs typeface="Arial" panose="020B0604020202020204" pitchFamily="34" charset="0"/>
              </a:rPr>
              <a:t> </a:t>
            </a:r>
          </a:p>
          <a:p>
            <a:pPr marL="228600" marR="0" algn="just">
              <a:spcBef>
                <a:spcPts val="0"/>
              </a:spcBef>
              <a:spcAft>
                <a:spcPts val="0"/>
              </a:spcAft>
              <a:buNone/>
            </a:pPr>
            <a:r>
              <a:rPr lang="en-US" sz="2400" dirty="0">
                <a:latin typeface="Arial" panose="020B0604020202020204" pitchFamily="34" charset="0"/>
                <a:ea typeface="Times New Roman" panose="02020603050405020304" pitchFamily="18" charset="0"/>
                <a:cs typeface="Arial" panose="020B0604020202020204" pitchFamily="34" charset="0"/>
              </a:rPr>
              <a:t> </a:t>
            </a:r>
          </a:p>
          <a:p>
            <a:pPr lvl="0" algn="just">
              <a:lnSpc>
                <a:spcPct val="107000"/>
              </a:lnSpc>
              <a:spcBef>
                <a:spcPts val="0"/>
              </a:spcBef>
              <a:spcAft>
                <a:spcPts val="0"/>
              </a:spcAft>
              <a:buFont typeface="+mj-lt"/>
              <a:buAutoNum type="romanLcParenR"/>
            </a:pPr>
            <a:r>
              <a:rPr lang="en-US" sz="2400" dirty="0">
                <a:latin typeface="Arial" panose="020B0604020202020204" pitchFamily="34" charset="0"/>
                <a:ea typeface="Calibri" panose="020F0502020204030204" pitchFamily="34" charset="0"/>
                <a:cs typeface="Arial" panose="020B0604020202020204" pitchFamily="34" charset="0"/>
              </a:rPr>
              <a:t>The Authority shall have required provisions in the building bye-laws and mechanism for required clearances and approvals. </a:t>
            </a:r>
          </a:p>
          <a:p>
            <a:pPr marL="0" lvl="0" indent="0" algn="just">
              <a:lnSpc>
                <a:spcPct val="107000"/>
              </a:lnSpc>
              <a:spcBef>
                <a:spcPts val="0"/>
              </a:spcBef>
              <a:spcAft>
                <a:spcPts val="0"/>
              </a:spcAft>
              <a:buNone/>
            </a:pPr>
            <a:endParaRPr lang="en-US" sz="2400" dirty="0">
              <a:latin typeface="Arial" panose="020B0604020202020204" pitchFamily="34" charset="0"/>
              <a:ea typeface="Calibri" panose="020F0502020204030204" pitchFamily="34" charset="0"/>
              <a:cs typeface="Arial" panose="020B0604020202020204" pitchFamily="34" charset="0"/>
            </a:endParaRPr>
          </a:p>
          <a:p>
            <a:pPr lvl="0" algn="just">
              <a:lnSpc>
                <a:spcPct val="107000"/>
              </a:lnSpc>
              <a:spcBef>
                <a:spcPts val="0"/>
              </a:spcBef>
              <a:spcAft>
                <a:spcPts val="0"/>
              </a:spcAft>
              <a:buFont typeface="+mj-lt"/>
              <a:buAutoNum type="romanLcParenR"/>
            </a:pPr>
            <a:r>
              <a:rPr lang="en-US" sz="2400" dirty="0">
                <a:latin typeface="Arial" panose="020B0604020202020204" pitchFamily="34" charset="0"/>
                <a:ea typeface="Calibri" panose="020F0502020204030204" pitchFamily="34" charset="0"/>
                <a:cs typeface="Arial" panose="020B0604020202020204" pitchFamily="34" charset="0"/>
              </a:rPr>
              <a:t>The Authority, considering the availability of solar energy for harnessing, shall decide the minimum capacity to be installed </a:t>
            </a:r>
            <a:r>
              <a:rPr lang="en-US" sz="2400" b="1" u="sng" dirty="0">
                <a:latin typeface="Arial" panose="020B0604020202020204" pitchFamily="34" charset="0"/>
                <a:ea typeface="Calibri" panose="020F0502020204030204" pitchFamily="34" charset="0"/>
                <a:cs typeface="Arial" panose="020B0604020202020204" pitchFamily="34" charset="0"/>
              </a:rPr>
              <a:t>subject to a minimum of 25 </a:t>
            </a:r>
            <a:r>
              <a:rPr lang="en-US" sz="2400" b="1" u="sng" dirty="0" err="1">
                <a:latin typeface="Arial" panose="020B0604020202020204" pitchFamily="34" charset="0"/>
                <a:ea typeface="Calibri" panose="020F0502020204030204" pitchFamily="34" charset="0"/>
                <a:cs typeface="Arial" panose="020B0604020202020204" pitchFamily="34" charset="0"/>
              </a:rPr>
              <a:t>litre</a:t>
            </a:r>
            <a:r>
              <a:rPr lang="en-US" sz="2400" b="1" u="sng" dirty="0">
                <a:latin typeface="Arial" panose="020B0604020202020204" pitchFamily="34" charset="0"/>
                <a:ea typeface="Calibri" panose="020F0502020204030204" pitchFamily="34" charset="0"/>
                <a:cs typeface="Arial" panose="020B0604020202020204" pitchFamily="34" charset="0"/>
              </a:rPr>
              <a:t> per day hot water yield for each bathroom and kitchen</a:t>
            </a:r>
            <a:r>
              <a:rPr lang="en-US" sz="2400" dirty="0">
                <a:latin typeface="Arial" panose="020B0604020202020204" pitchFamily="34" charset="0"/>
                <a:ea typeface="Calibri" panose="020F0502020204030204" pitchFamily="34" charset="0"/>
                <a:cs typeface="Arial" panose="020B0604020202020204" pitchFamily="34" charset="0"/>
              </a:rPr>
              <a:t>.</a:t>
            </a:r>
          </a:p>
          <a:p>
            <a:pPr marL="0" marR="0" indent="0" algn="just">
              <a:spcBef>
                <a:spcPts val="0"/>
              </a:spcBef>
              <a:spcAft>
                <a:spcPts val="0"/>
              </a:spcAft>
              <a:buNone/>
            </a:pPr>
            <a:r>
              <a:rPr lang="en-US" sz="2400" dirty="0">
                <a:latin typeface="Arial" panose="020B0604020202020204" pitchFamily="34" charset="0"/>
                <a:ea typeface="Times New Roman" panose="02020603050405020304" pitchFamily="18" charset="0"/>
                <a:cs typeface="Arial" panose="020B0604020202020204" pitchFamily="34" charset="0"/>
              </a:rPr>
              <a:t> </a:t>
            </a:r>
            <a:endParaRPr lang="en-US" sz="2400" dirty="0">
              <a:latin typeface="Arial" panose="020B0604020202020204" pitchFamily="34" charset="0"/>
              <a:cs typeface="Arial" panose="020B0604020202020204" pitchFamily="34" charset="0"/>
            </a:endParaRPr>
          </a:p>
        </p:txBody>
      </p:sp>
      <p:sp>
        <p:nvSpPr>
          <p:cNvPr id="3" name="Slide Number Placeholder 2"/>
          <p:cNvSpPr>
            <a:spLocks noGrp="1"/>
          </p:cNvSpPr>
          <p:nvPr>
            <p:ph type="sldNum" sz="quarter" idx="11"/>
          </p:nvPr>
        </p:nvSpPr>
        <p:spPr/>
        <p:txBody>
          <a:bodyPr/>
          <a:lstStyle/>
          <a:p>
            <a:pPr>
              <a:defRPr/>
            </a:pPr>
            <a:fld id="{7EE2DD14-3388-4139-B20B-9576CDD0B843}" type="slidenum">
              <a:rPr lang="en-US" smtClean="0"/>
              <a:pPr>
                <a:defRPr/>
              </a:pPr>
              <a:t>24</a:t>
            </a:fld>
            <a:endParaRPr lang="en-US"/>
          </a:p>
        </p:txBody>
      </p:sp>
      <p:sp>
        <p:nvSpPr>
          <p:cNvPr id="6" name="Text Box 45"/>
          <p:cNvSpPr txBox="1">
            <a:spLocks noChangeArrowheads="1"/>
          </p:cNvSpPr>
          <p:nvPr/>
        </p:nvSpPr>
        <p:spPr bwMode="auto">
          <a:xfrm>
            <a:off x="762000" y="152400"/>
            <a:ext cx="8001000" cy="646331"/>
          </a:xfrm>
          <a:prstGeom prst="rect">
            <a:avLst/>
          </a:prstGeom>
          <a:noFill/>
          <a:ln w="9525">
            <a:noFill/>
            <a:miter lim="800000"/>
            <a:headEnd/>
            <a:tailEnd/>
          </a:ln>
        </p:spPr>
        <p:txBody>
          <a:bodyPr wrap="square">
            <a:spAutoFit/>
          </a:bodyPr>
          <a:lstStyle/>
          <a:p>
            <a:pPr algn="ctr">
              <a:spcBef>
                <a:spcPct val="50000"/>
              </a:spcBef>
            </a:pPr>
            <a:r>
              <a:rPr lang="en-IN" sz="3600" dirty="0">
                <a:effectLst>
                  <a:outerShdw blurRad="38100" dist="38100" dir="2700000" algn="tl">
                    <a:srgbClr val="000000"/>
                  </a:outerShdw>
                </a:effectLst>
                <a:latin typeface="Vrinda" pitchFamily="2" charset="0"/>
              </a:rPr>
              <a:t>BUILDING</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SERVICES</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OPTIMIZATION</a:t>
            </a:r>
          </a:p>
        </p:txBody>
      </p:sp>
    </p:spTree>
    <p:extLst>
      <p:ext uri="{BB962C8B-B14F-4D97-AF65-F5344CB8AC3E}">
        <p14:creationId xmlns:p14="http://schemas.microsoft.com/office/powerpoint/2010/main" val="3861715390"/>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873125"/>
            <a:ext cx="8229600" cy="5851525"/>
          </a:xfrm>
        </p:spPr>
        <p:txBody>
          <a:bodyPr/>
          <a:lstStyle/>
          <a:p>
            <a:pPr marL="228600" marR="0" algn="just">
              <a:spcBef>
                <a:spcPts val="0"/>
              </a:spcBef>
              <a:spcAft>
                <a:spcPts val="0"/>
              </a:spcAft>
            </a:pPr>
            <a:endParaRPr lang="en-US" sz="2400" dirty="0">
              <a:latin typeface="Arial" panose="020B0604020202020204" pitchFamily="34" charset="0"/>
              <a:ea typeface="Times New Roman" panose="02020603050405020304" pitchFamily="18" charset="0"/>
              <a:cs typeface="Arial" panose="020B0604020202020204" pitchFamily="34" charset="0"/>
            </a:endParaRPr>
          </a:p>
          <a:p>
            <a:pPr marL="0" marR="0" algn="just">
              <a:spcBef>
                <a:spcPts val="0"/>
              </a:spcBef>
              <a:spcAft>
                <a:spcPts val="0"/>
              </a:spcAft>
              <a:buNone/>
            </a:pPr>
            <a:r>
              <a:rPr lang="en-US" sz="2400" dirty="0">
                <a:latin typeface="Arial" panose="020B0604020202020204" pitchFamily="34" charset="0"/>
                <a:ea typeface="Times New Roman" panose="02020603050405020304" pitchFamily="18" charset="0"/>
                <a:cs typeface="Arial" panose="020B0604020202020204" pitchFamily="34" charset="0"/>
              </a:rPr>
              <a:t>For solar water heating system and their installation, reference to following Indian Standards should be made:</a:t>
            </a:r>
          </a:p>
          <a:p>
            <a:pPr marL="228600" marR="0" algn="just">
              <a:spcBef>
                <a:spcPts val="0"/>
              </a:spcBef>
              <a:spcAft>
                <a:spcPts val="0"/>
              </a:spcAft>
              <a:buNone/>
            </a:pPr>
            <a:r>
              <a:rPr lang="en-US" sz="2400" dirty="0">
                <a:latin typeface="Arial" panose="020B0604020202020204" pitchFamily="34" charset="0"/>
                <a:ea typeface="Times New Roman" panose="02020603050405020304" pitchFamily="18" charset="0"/>
                <a:cs typeface="Arial" panose="020B0604020202020204" pitchFamily="34" charset="0"/>
              </a:rPr>
              <a:t> </a:t>
            </a:r>
          </a:p>
          <a:p>
            <a:pPr lvl="0" algn="just">
              <a:lnSpc>
                <a:spcPct val="107000"/>
              </a:lnSpc>
              <a:spcBef>
                <a:spcPts val="0"/>
              </a:spcBef>
              <a:spcAft>
                <a:spcPts val="0"/>
              </a:spcAft>
              <a:buFont typeface="Symbol" panose="05050102010706020507" pitchFamily="18" charset="2"/>
              <a:buChar char=""/>
            </a:pPr>
            <a:r>
              <a:rPr lang="en-US" sz="2400" dirty="0">
                <a:latin typeface="Arial" panose="020B0604020202020204" pitchFamily="34" charset="0"/>
                <a:ea typeface="Calibri" panose="020F0502020204030204" pitchFamily="34" charset="0"/>
                <a:cs typeface="Arial" panose="020B0604020202020204" pitchFamily="34" charset="0"/>
              </a:rPr>
              <a:t>IS 12933 Solar flat plate collector — Specification</a:t>
            </a:r>
          </a:p>
          <a:p>
            <a:pPr marL="685800" marR="0" algn="just">
              <a:lnSpc>
                <a:spcPct val="107000"/>
              </a:lnSpc>
              <a:spcBef>
                <a:spcPts val="0"/>
              </a:spcBef>
              <a:spcAft>
                <a:spcPts val="0"/>
              </a:spcAft>
              <a:buNone/>
            </a:pPr>
            <a:r>
              <a:rPr lang="en-US" sz="2400" dirty="0">
                <a:latin typeface="Arial" panose="020B0604020202020204" pitchFamily="34" charset="0"/>
                <a:ea typeface="Calibri" panose="020F0502020204030204" pitchFamily="34" charset="0"/>
                <a:cs typeface="Arial" panose="020B0604020202020204" pitchFamily="34" charset="0"/>
              </a:rPr>
              <a:t>   (Part 1) : 2003 Requirements (second revision)</a:t>
            </a:r>
          </a:p>
          <a:p>
            <a:pPr marL="685800" marR="0" algn="just">
              <a:lnSpc>
                <a:spcPct val="107000"/>
              </a:lnSpc>
              <a:spcBef>
                <a:spcPts val="0"/>
              </a:spcBef>
              <a:spcAft>
                <a:spcPts val="0"/>
              </a:spcAft>
              <a:buNone/>
            </a:pPr>
            <a:r>
              <a:rPr lang="en-US" sz="2400" dirty="0">
                <a:latin typeface="Arial" panose="020B0604020202020204" pitchFamily="34" charset="0"/>
                <a:ea typeface="Calibri" panose="020F0502020204030204" pitchFamily="34" charset="0"/>
                <a:cs typeface="Arial" panose="020B0604020202020204" pitchFamily="34" charset="0"/>
              </a:rPr>
              <a:t>   (Part 2) : 2003 Components (second revision)</a:t>
            </a:r>
          </a:p>
          <a:p>
            <a:pPr marL="685800" marR="0" algn="just">
              <a:lnSpc>
                <a:spcPct val="107000"/>
              </a:lnSpc>
              <a:spcBef>
                <a:spcPts val="0"/>
              </a:spcBef>
              <a:spcAft>
                <a:spcPts val="0"/>
              </a:spcAft>
              <a:buNone/>
            </a:pPr>
            <a:r>
              <a:rPr lang="en-US" sz="2400" dirty="0">
                <a:latin typeface="Arial" panose="020B0604020202020204" pitchFamily="34" charset="0"/>
                <a:ea typeface="Calibri" panose="020F0502020204030204" pitchFamily="34" charset="0"/>
                <a:cs typeface="Arial" panose="020B0604020202020204" pitchFamily="34" charset="0"/>
              </a:rPr>
              <a:t>   (Part 3) : 2003 Measuring instruments (first revision)</a:t>
            </a:r>
          </a:p>
          <a:p>
            <a:pPr marL="685800" marR="0" algn="just">
              <a:lnSpc>
                <a:spcPct val="107000"/>
              </a:lnSpc>
              <a:spcBef>
                <a:spcPts val="0"/>
              </a:spcBef>
              <a:spcAft>
                <a:spcPts val="0"/>
              </a:spcAft>
              <a:buNone/>
            </a:pPr>
            <a:r>
              <a:rPr lang="en-US" sz="2400" dirty="0">
                <a:latin typeface="Arial" panose="020B0604020202020204" pitchFamily="34" charset="0"/>
                <a:ea typeface="Calibri" panose="020F0502020204030204" pitchFamily="34" charset="0"/>
                <a:cs typeface="Arial" panose="020B0604020202020204" pitchFamily="34" charset="0"/>
              </a:rPr>
              <a:t>   (Part 5) : 2003 Test methods (second revision)</a:t>
            </a:r>
          </a:p>
          <a:p>
            <a:pPr marL="685800" marR="0" algn="just">
              <a:lnSpc>
                <a:spcPct val="107000"/>
              </a:lnSpc>
              <a:spcBef>
                <a:spcPts val="0"/>
              </a:spcBef>
              <a:spcAft>
                <a:spcPts val="0"/>
              </a:spcAft>
              <a:buNone/>
            </a:pPr>
            <a:endParaRPr lang="en-US" sz="2400" dirty="0">
              <a:latin typeface="Arial" panose="020B0604020202020204" pitchFamily="34" charset="0"/>
              <a:ea typeface="Calibri" panose="020F0502020204030204" pitchFamily="34" charset="0"/>
              <a:cs typeface="Arial" panose="020B0604020202020204" pitchFamily="34" charset="0"/>
            </a:endParaRPr>
          </a:p>
          <a:p>
            <a:pPr lvl="0" algn="just">
              <a:lnSpc>
                <a:spcPct val="107000"/>
              </a:lnSpc>
              <a:spcBef>
                <a:spcPts val="0"/>
              </a:spcBef>
              <a:spcAft>
                <a:spcPts val="0"/>
              </a:spcAft>
              <a:buFont typeface="Symbol" panose="05050102010706020507" pitchFamily="18" charset="2"/>
              <a:buChar char=""/>
            </a:pPr>
            <a:r>
              <a:rPr lang="en-US" sz="2400" dirty="0">
                <a:latin typeface="Arial" panose="020B0604020202020204" pitchFamily="34" charset="0"/>
                <a:ea typeface="Calibri" panose="020F0502020204030204" pitchFamily="34" charset="0"/>
                <a:cs typeface="Arial" panose="020B0604020202020204" pitchFamily="34" charset="0"/>
              </a:rPr>
              <a:t>IS 12976 : 1990 Solar water heating systems — Code of practice</a:t>
            </a:r>
          </a:p>
          <a:p>
            <a:pPr marL="228600" marR="0" algn="just">
              <a:spcBef>
                <a:spcPts val="0"/>
              </a:spcBef>
              <a:spcAft>
                <a:spcPts val="0"/>
              </a:spcAft>
              <a:buNone/>
            </a:pPr>
            <a:r>
              <a:rPr lang="en-US" sz="2400" dirty="0">
                <a:latin typeface="Arial" panose="020B0604020202020204" pitchFamily="34" charset="0"/>
                <a:ea typeface="Times New Roman" panose="02020603050405020304" pitchFamily="18" charset="0"/>
                <a:cs typeface="Arial" panose="020B0604020202020204" pitchFamily="34" charset="0"/>
              </a:rPr>
              <a:t> </a:t>
            </a:r>
            <a:endParaRPr lang="en-US" sz="2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1"/>
          </p:nvPr>
        </p:nvSpPr>
        <p:spPr/>
        <p:txBody>
          <a:bodyPr/>
          <a:lstStyle/>
          <a:p>
            <a:pPr>
              <a:defRPr/>
            </a:pPr>
            <a:fld id="{E9F6AE45-2514-4B7C-B344-98EE7F915475}" type="slidenum">
              <a:rPr lang="en-US" smtClean="0"/>
              <a:pPr>
                <a:defRPr/>
              </a:pPr>
              <a:t>25</a:t>
            </a:fld>
            <a:endParaRPr lang="en-US"/>
          </a:p>
        </p:txBody>
      </p:sp>
      <p:sp>
        <p:nvSpPr>
          <p:cNvPr id="6" name="Text Box 45"/>
          <p:cNvSpPr txBox="1">
            <a:spLocks noChangeArrowheads="1"/>
          </p:cNvSpPr>
          <p:nvPr/>
        </p:nvSpPr>
        <p:spPr bwMode="auto">
          <a:xfrm>
            <a:off x="762000" y="152400"/>
            <a:ext cx="8001000" cy="646331"/>
          </a:xfrm>
          <a:prstGeom prst="rect">
            <a:avLst/>
          </a:prstGeom>
          <a:noFill/>
          <a:ln w="9525">
            <a:noFill/>
            <a:miter lim="800000"/>
            <a:headEnd/>
            <a:tailEnd/>
          </a:ln>
        </p:spPr>
        <p:txBody>
          <a:bodyPr wrap="square">
            <a:spAutoFit/>
          </a:bodyPr>
          <a:lstStyle/>
          <a:p>
            <a:pPr algn="ctr">
              <a:spcBef>
                <a:spcPct val="50000"/>
              </a:spcBef>
            </a:pPr>
            <a:r>
              <a:rPr lang="en-IN" sz="3600" dirty="0">
                <a:effectLst>
                  <a:outerShdw blurRad="38100" dist="38100" dir="2700000" algn="tl">
                    <a:srgbClr val="000000"/>
                  </a:outerShdw>
                </a:effectLst>
                <a:latin typeface="Vrinda" pitchFamily="2" charset="0"/>
              </a:rPr>
              <a:t>BUILDING</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SERVICES</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OPTIMIZATION</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873125"/>
            <a:ext cx="8229600" cy="5851525"/>
          </a:xfrm>
        </p:spPr>
        <p:txBody>
          <a:bodyPr/>
          <a:lstStyle/>
          <a:p>
            <a:pPr marL="228600" marR="0" algn="just">
              <a:spcBef>
                <a:spcPts val="0"/>
              </a:spcBef>
              <a:spcAft>
                <a:spcPts val="0"/>
              </a:spcAft>
              <a:buNone/>
            </a:pPr>
            <a:r>
              <a:rPr lang="en-US" sz="2200" dirty="0">
                <a:latin typeface="Arial" panose="020B0604020202020204" pitchFamily="34" charset="0"/>
                <a:ea typeface="Times New Roman" panose="02020603050405020304" pitchFamily="18" charset="0"/>
                <a:cs typeface="Arial" panose="020B0604020202020204" pitchFamily="34" charset="0"/>
              </a:rPr>
              <a:t> </a:t>
            </a:r>
          </a:p>
          <a:p>
            <a:pPr marL="0" marR="0" algn="just">
              <a:lnSpc>
                <a:spcPct val="107000"/>
              </a:lnSpc>
              <a:spcBef>
                <a:spcPts val="0"/>
              </a:spcBef>
              <a:spcAft>
                <a:spcPts val="0"/>
              </a:spcAft>
            </a:pPr>
            <a:r>
              <a:rPr lang="en-US" sz="2200" dirty="0">
                <a:latin typeface="Arial" panose="020B0604020202020204" pitchFamily="34" charset="0"/>
                <a:ea typeface="Calibri" panose="020F0502020204030204" pitchFamily="34" charset="0"/>
                <a:cs typeface="Arial" panose="020B0604020202020204" pitchFamily="34" charset="0"/>
              </a:rPr>
              <a:t>NBC 2016 in its Part 9/Section 1 covers provisions relating to </a:t>
            </a:r>
            <a:r>
              <a:rPr lang="en-US" sz="2200" b="1" dirty="0">
                <a:latin typeface="Arial" panose="020B0604020202020204" pitchFamily="34" charset="0"/>
                <a:ea typeface="Calibri" panose="020F0502020204030204" pitchFamily="34" charset="0"/>
                <a:cs typeface="Arial" panose="020B0604020202020204" pitchFamily="34" charset="0"/>
              </a:rPr>
              <a:t>installation (including piping) for solar assisted water heating systems</a:t>
            </a:r>
            <a:r>
              <a:rPr lang="en-US" sz="2200" dirty="0">
                <a:latin typeface="Arial" panose="020B0604020202020204" pitchFamily="34" charset="0"/>
                <a:ea typeface="Calibri" panose="020F0502020204030204" pitchFamily="34" charset="0"/>
                <a:cs typeface="Arial" panose="020B0604020202020204" pitchFamily="34" charset="0"/>
              </a:rPr>
              <a:t>. </a:t>
            </a:r>
          </a:p>
          <a:p>
            <a:pPr marL="0" marR="0" indent="0" algn="just">
              <a:lnSpc>
                <a:spcPct val="107000"/>
              </a:lnSpc>
              <a:spcBef>
                <a:spcPts val="0"/>
              </a:spcBef>
              <a:spcAft>
                <a:spcPts val="0"/>
              </a:spcAft>
              <a:buNone/>
            </a:pPr>
            <a:endParaRPr lang="en-US" sz="2200" dirty="0">
              <a:latin typeface="Arial" panose="020B0604020202020204" pitchFamily="34" charset="0"/>
              <a:ea typeface="Calibri" panose="020F0502020204030204" pitchFamily="34" charset="0"/>
              <a:cs typeface="Arial" panose="020B0604020202020204" pitchFamily="34" charset="0"/>
            </a:endParaRPr>
          </a:p>
          <a:p>
            <a:pPr marL="0" marR="0" algn="just">
              <a:lnSpc>
                <a:spcPct val="107000"/>
              </a:lnSpc>
              <a:spcBef>
                <a:spcPts val="0"/>
              </a:spcBef>
              <a:spcAft>
                <a:spcPts val="0"/>
              </a:spcAft>
            </a:pPr>
            <a:r>
              <a:rPr lang="en-US" sz="2200" dirty="0">
                <a:latin typeface="Arial" panose="020B0604020202020204" pitchFamily="34" charset="0"/>
                <a:ea typeface="Calibri" panose="020F0502020204030204" pitchFamily="34" charset="0"/>
                <a:cs typeface="Arial" panose="020B0604020202020204" pitchFamily="34" charset="0"/>
              </a:rPr>
              <a:t>NBC 2016 in its Part 8/Section 2 recommends to plan buildings electrical services in a manner to integrate with alternate sources of energy such as solar energy.  </a:t>
            </a:r>
          </a:p>
          <a:p>
            <a:pPr marL="0" marR="0" indent="0" algn="just">
              <a:lnSpc>
                <a:spcPct val="107000"/>
              </a:lnSpc>
              <a:spcBef>
                <a:spcPts val="0"/>
              </a:spcBef>
              <a:spcAft>
                <a:spcPts val="0"/>
              </a:spcAft>
              <a:buNone/>
            </a:pPr>
            <a:endParaRPr lang="en-US" sz="2200" dirty="0">
              <a:latin typeface="Arial" panose="020B0604020202020204" pitchFamily="34" charset="0"/>
              <a:ea typeface="Calibri" panose="020F0502020204030204" pitchFamily="34" charset="0"/>
              <a:cs typeface="Arial" panose="020B0604020202020204" pitchFamily="34" charset="0"/>
            </a:endParaRPr>
          </a:p>
          <a:p>
            <a:pPr marL="0" marR="0" indent="0" algn="just">
              <a:lnSpc>
                <a:spcPct val="107000"/>
              </a:lnSpc>
              <a:spcBef>
                <a:spcPts val="0"/>
              </a:spcBef>
              <a:spcAft>
                <a:spcPts val="0"/>
              </a:spcAft>
              <a:buNone/>
            </a:pPr>
            <a:r>
              <a:rPr lang="en-US" sz="2200" dirty="0">
                <a:latin typeface="Arial" panose="020B0604020202020204" pitchFamily="34" charset="0"/>
                <a:ea typeface="Calibri" panose="020F0502020204030204" pitchFamily="34" charset="0"/>
                <a:cs typeface="Arial" panose="020B0604020202020204" pitchFamily="34" charset="0"/>
              </a:rPr>
              <a:t>The Code in its above chapter also covers provisions relating to </a:t>
            </a:r>
            <a:r>
              <a:rPr lang="en-US" sz="2200" b="1" u="sng" dirty="0">
                <a:latin typeface="Arial" panose="020B0604020202020204" pitchFamily="34" charset="0"/>
                <a:ea typeface="Calibri" panose="020F0502020204030204" pitchFamily="34" charset="0"/>
                <a:cs typeface="Arial" panose="020B0604020202020204" pitchFamily="34" charset="0"/>
              </a:rPr>
              <a:t>electrical installations </a:t>
            </a:r>
            <a:r>
              <a:rPr lang="en-US" sz="2200" dirty="0">
                <a:latin typeface="Arial" panose="020B0604020202020204" pitchFamily="34" charset="0"/>
                <a:ea typeface="Calibri" panose="020F0502020204030204" pitchFamily="34" charset="0"/>
                <a:cs typeface="Arial" panose="020B0604020202020204" pitchFamily="34" charset="0"/>
              </a:rPr>
              <a:t>of Solar Photovoltaic Power Generation System. </a:t>
            </a:r>
            <a:r>
              <a:rPr lang="en-US" sz="2200" b="1" u="sng" dirty="0">
                <a:latin typeface="Arial" panose="020B0604020202020204" pitchFamily="34" charset="0"/>
                <a:ea typeface="Calibri" panose="020F0502020204030204" pitchFamily="34" charset="0"/>
                <a:cs typeface="Arial" panose="020B0604020202020204" pitchFamily="34" charset="0"/>
              </a:rPr>
              <a:t>Lightning protection </a:t>
            </a:r>
            <a:r>
              <a:rPr lang="en-US" sz="2200" dirty="0">
                <a:latin typeface="Arial" panose="020B0604020202020204" pitchFamily="34" charset="0"/>
                <a:ea typeface="Calibri" panose="020F0502020204030204" pitchFamily="34" charset="0"/>
                <a:cs typeface="Arial" panose="020B0604020202020204" pitchFamily="34" charset="0"/>
              </a:rPr>
              <a:t>for buildings with roof-top solar PVs and water heating systems and large solar PV power plants/farms is also covered in this chapter of the Code.</a:t>
            </a:r>
          </a:p>
          <a:p>
            <a:pPr marL="0" marR="0" algn="just">
              <a:spcBef>
                <a:spcPts val="0"/>
              </a:spcBef>
              <a:spcAft>
                <a:spcPts val="0"/>
              </a:spcAft>
              <a:buNone/>
            </a:pPr>
            <a:r>
              <a:rPr lang="en-US" sz="2200" dirty="0">
                <a:latin typeface="Arial" panose="020B0604020202020204" pitchFamily="34" charset="0"/>
                <a:ea typeface="Calibri" panose="020F0502020204030204" pitchFamily="34" charset="0"/>
                <a:cs typeface="Arial" panose="020B0604020202020204" pitchFamily="34" charset="0"/>
              </a:rPr>
              <a:t> </a:t>
            </a:r>
            <a:endParaRPr lang="en-US" sz="22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1"/>
          </p:nvPr>
        </p:nvSpPr>
        <p:spPr/>
        <p:txBody>
          <a:bodyPr/>
          <a:lstStyle/>
          <a:p>
            <a:pPr>
              <a:defRPr/>
            </a:pPr>
            <a:fld id="{E9F6AE45-2514-4B7C-B344-98EE7F915475}" type="slidenum">
              <a:rPr lang="en-US" smtClean="0"/>
              <a:pPr>
                <a:defRPr/>
              </a:pPr>
              <a:t>26</a:t>
            </a:fld>
            <a:endParaRPr lang="en-US"/>
          </a:p>
        </p:txBody>
      </p:sp>
      <p:sp>
        <p:nvSpPr>
          <p:cNvPr id="6" name="Text Box 45"/>
          <p:cNvSpPr txBox="1">
            <a:spLocks noChangeArrowheads="1"/>
          </p:cNvSpPr>
          <p:nvPr/>
        </p:nvSpPr>
        <p:spPr bwMode="auto">
          <a:xfrm>
            <a:off x="762000" y="152400"/>
            <a:ext cx="8001000" cy="646331"/>
          </a:xfrm>
          <a:prstGeom prst="rect">
            <a:avLst/>
          </a:prstGeom>
          <a:noFill/>
          <a:ln w="9525">
            <a:noFill/>
            <a:miter lim="800000"/>
            <a:headEnd/>
            <a:tailEnd/>
          </a:ln>
        </p:spPr>
        <p:txBody>
          <a:bodyPr wrap="square">
            <a:spAutoFit/>
          </a:bodyPr>
          <a:lstStyle/>
          <a:p>
            <a:pPr algn="ctr">
              <a:spcBef>
                <a:spcPct val="50000"/>
              </a:spcBef>
            </a:pPr>
            <a:r>
              <a:rPr lang="en-IN" sz="3600" dirty="0">
                <a:effectLst>
                  <a:outerShdw blurRad="38100" dist="38100" dir="2700000" algn="tl">
                    <a:srgbClr val="000000"/>
                  </a:outerShdw>
                </a:effectLst>
                <a:latin typeface="Vrinda" pitchFamily="2" charset="0"/>
              </a:rPr>
              <a:t>BUILDING</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SERVICES</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OPTIMIZATION</a:t>
            </a:r>
          </a:p>
        </p:txBody>
      </p:sp>
    </p:spTree>
    <p:extLst>
      <p:ext uri="{BB962C8B-B14F-4D97-AF65-F5344CB8AC3E}">
        <p14:creationId xmlns:p14="http://schemas.microsoft.com/office/powerpoint/2010/main" val="3294785327"/>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873125"/>
            <a:ext cx="8229600" cy="5851525"/>
          </a:xfrm>
        </p:spPr>
        <p:txBody>
          <a:bodyPr/>
          <a:lstStyle/>
          <a:p>
            <a:pPr marL="228600" marR="0" algn="just">
              <a:spcBef>
                <a:spcPts val="0"/>
              </a:spcBef>
              <a:spcAft>
                <a:spcPts val="0"/>
              </a:spcAft>
              <a:buNone/>
            </a:pPr>
            <a:r>
              <a:rPr lang="en-US" sz="2200" dirty="0">
                <a:latin typeface="Arial" panose="020B0604020202020204" pitchFamily="34" charset="0"/>
                <a:ea typeface="Times New Roman" panose="02020603050405020304" pitchFamily="18" charset="0"/>
                <a:cs typeface="Arial" panose="020B0604020202020204" pitchFamily="34" charset="0"/>
              </a:rPr>
              <a:t> </a:t>
            </a:r>
            <a:r>
              <a:rPr lang="en-US" sz="2200" dirty="0">
                <a:latin typeface="Arial" panose="020B0604020202020204" pitchFamily="34" charset="0"/>
                <a:ea typeface="Calibri" panose="020F0502020204030204" pitchFamily="34" charset="0"/>
                <a:cs typeface="Arial" panose="020B0604020202020204" pitchFamily="34" charset="0"/>
              </a:rPr>
              <a:t> </a:t>
            </a:r>
          </a:p>
          <a:p>
            <a:pPr marL="0" marR="0" algn="just">
              <a:lnSpc>
                <a:spcPct val="107000"/>
              </a:lnSpc>
              <a:spcBef>
                <a:spcPts val="0"/>
              </a:spcBef>
              <a:spcAft>
                <a:spcPts val="0"/>
              </a:spcAft>
            </a:pPr>
            <a:r>
              <a:rPr lang="en-US" sz="2200" dirty="0">
                <a:latin typeface="Arial" panose="020B0604020202020204" pitchFamily="34" charset="0"/>
                <a:ea typeface="Calibri" panose="020F0502020204030204" pitchFamily="34" charset="0"/>
                <a:cs typeface="Arial" panose="020B0604020202020204" pitchFamily="34" charset="0"/>
              </a:rPr>
              <a:t>NBC 2016 in its Part 8/Section 3 ‘Building Services, Air Conditioning, Heating and Mechanical Ventilation’ covers provisions relating to </a:t>
            </a:r>
            <a:r>
              <a:rPr lang="en-US" sz="2200" b="1" u="sng" dirty="0">
                <a:latin typeface="Arial" panose="020B0604020202020204" pitchFamily="34" charset="0"/>
                <a:ea typeface="Calibri" panose="020F0502020204030204" pitchFamily="34" charset="0"/>
                <a:cs typeface="Arial" panose="020B0604020202020204" pitchFamily="34" charset="0"/>
              </a:rPr>
              <a:t>utilization of solar heat energy </a:t>
            </a:r>
            <a:r>
              <a:rPr lang="en-US" sz="2200" dirty="0">
                <a:latin typeface="Arial" panose="020B0604020202020204" pitchFamily="34" charset="0"/>
                <a:ea typeface="Calibri" panose="020F0502020204030204" pitchFamily="34" charset="0"/>
                <a:cs typeface="Arial" panose="020B0604020202020204" pitchFamily="34" charset="0"/>
              </a:rPr>
              <a:t>for heating buildings. </a:t>
            </a:r>
          </a:p>
          <a:p>
            <a:pPr marL="0" marR="0" indent="0" algn="just">
              <a:lnSpc>
                <a:spcPct val="107000"/>
              </a:lnSpc>
              <a:spcBef>
                <a:spcPts val="0"/>
              </a:spcBef>
              <a:spcAft>
                <a:spcPts val="0"/>
              </a:spcAft>
              <a:buNone/>
            </a:pPr>
            <a:endParaRPr lang="en-US" sz="2200" dirty="0">
              <a:latin typeface="Arial" panose="020B0604020202020204" pitchFamily="34" charset="0"/>
              <a:ea typeface="Calibri" panose="020F0502020204030204" pitchFamily="34" charset="0"/>
              <a:cs typeface="Arial" panose="020B0604020202020204" pitchFamily="34" charset="0"/>
            </a:endParaRPr>
          </a:p>
          <a:p>
            <a:pPr marL="0" indent="0" algn="just">
              <a:lnSpc>
                <a:spcPct val="107000"/>
              </a:lnSpc>
              <a:spcBef>
                <a:spcPts val="0"/>
              </a:spcBef>
              <a:spcAft>
                <a:spcPts val="0"/>
              </a:spcAft>
            </a:pPr>
            <a:r>
              <a:rPr lang="en-US" sz="2200" dirty="0">
                <a:latin typeface="Arial" panose="020B0604020202020204" pitchFamily="34" charset="0"/>
                <a:ea typeface="Calibri" panose="020F0502020204030204" pitchFamily="34" charset="0"/>
                <a:cs typeface="Arial" panose="020B0604020202020204" pitchFamily="34" charset="0"/>
              </a:rPr>
              <a:t>Also, various </a:t>
            </a:r>
            <a:r>
              <a:rPr lang="en-US" sz="2200" b="1" u="sng" dirty="0">
                <a:latin typeface="Arial" panose="020B0604020202020204" pitchFamily="34" charset="0"/>
                <a:ea typeface="Calibri" panose="020F0502020204030204" pitchFamily="34" charset="0"/>
                <a:cs typeface="Arial" panose="020B0604020202020204" pitchFamily="34" charset="0"/>
              </a:rPr>
              <a:t>passive heating</a:t>
            </a:r>
            <a:r>
              <a:rPr lang="en-US" sz="2200" b="1" dirty="0">
                <a:latin typeface="Arial" panose="020B0604020202020204" pitchFamily="34" charset="0"/>
                <a:ea typeface="Calibri" panose="020F0502020204030204" pitchFamily="34" charset="0"/>
                <a:cs typeface="Arial" panose="020B0604020202020204" pitchFamily="34" charset="0"/>
              </a:rPr>
              <a:t> </a:t>
            </a:r>
            <a:r>
              <a:rPr lang="en-US" sz="2200" dirty="0">
                <a:latin typeface="Arial" panose="020B0604020202020204" pitchFamily="34" charset="0"/>
                <a:ea typeface="Calibri" panose="020F0502020204030204" pitchFamily="34" charset="0"/>
                <a:cs typeface="Arial" panose="020B0604020202020204" pitchFamily="34" charset="0"/>
              </a:rPr>
              <a:t>(like solar chimneys, </a:t>
            </a:r>
            <a:r>
              <a:rPr lang="en-US" sz="2200" dirty="0" err="1">
                <a:latin typeface="Arial" panose="020B0604020202020204" pitchFamily="34" charset="0"/>
                <a:ea typeface="Calibri" panose="020F0502020204030204" pitchFamily="34" charset="0"/>
                <a:cs typeface="Arial" panose="020B0604020202020204" pitchFamily="34" charset="0"/>
              </a:rPr>
              <a:t>trombe</a:t>
            </a:r>
            <a:r>
              <a:rPr lang="en-US" sz="2200" dirty="0">
                <a:latin typeface="Arial" panose="020B0604020202020204" pitchFamily="34" charset="0"/>
                <a:ea typeface="Calibri" panose="020F0502020204030204" pitchFamily="34" charset="0"/>
                <a:cs typeface="Arial" panose="020B0604020202020204" pitchFamily="34" charset="0"/>
              </a:rPr>
              <a:t> walls, </a:t>
            </a:r>
            <a:r>
              <a:rPr lang="en-US" sz="2200" dirty="0" err="1">
                <a:latin typeface="Arial" panose="020B0604020202020204" pitchFamily="34" charset="0"/>
                <a:ea typeface="Calibri" panose="020F0502020204030204" pitchFamily="34" charset="0"/>
                <a:cs typeface="Arial" panose="020B0604020202020204" pitchFamily="34" charset="0"/>
              </a:rPr>
              <a:t>etc</a:t>
            </a:r>
            <a:r>
              <a:rPr lang="en-US" sz="2200" dirty="0">
                <a:latin typeface="Arial" panose="020B0604020202020204" pitchFamily="34" charset="0"/>
                <a:ea typeface="Calibri" panose="020F0502020204030204" pitchFamily="34" charset="0"/>
                <a:cs typeface="Arial" panose="020B0604020202020204" pitchFamily="34" charset="0"/>
              </a:rPr>
              <a:t>) and passive cooling techniques (nocturnal cooling, courtyards, </a:t>
            </a:r>
            <a:r>
              <a:rPr lang="en-US" sz="2200" dirty="0" err="1">
                <a:latin typeface="Arial" panose="020B0604020202020204" pitchFamily="34" charset="0"/>
                <a:ea typeface="Calibri" panose="020F0502020204030204" pitchFamily="34" charset="0"/>
                <a:cs typeface="Arial" panose="020B0604020202020204" pitchFamily="34" charset="0"/>
              </a:rPr>
              <a:t>etc</a:t>
            </a:r>
            <a:r>
              <a:rPr lang="en-US" sz="2200" dirty="0">
                <a:latin typeface="Arial" panose="020B0604020202020204" pitchFamily="34" charset="0"/>
                <a:ea typeface="Calibri" panose="020F0502020204030204" pitchFamily="34" charset="0"/>
                <a:cs typeface="Arial" panose="020B0604020202020204" pitchFamily="34" charset="0"/>
              </a:rPr>
              <a:t>) have been discussed in Part 11 of the Code.</a:t>
            </a:r>
          </a:p>
          <a:p>
            <a:pPr marL="0" indent="0" algn="just">
              <a:lnSpc>
                <a:spcPct val="107000"/>
              </a:lnSpc>
              <a:spcBef>
                <a:spcPts val="0"/>
              </a:spcBef>
              <a:spcAft>
                <a:spcPts val="0"/>
              </a:spcAft>
            </a:pPr>
            <a:endParaRPr lang="en-US" sz="2200" dirty="0">
              <a:latin typeface="Arial" panose="020B0604020202020204" pitchFamily="34" charset="0"/>
              <a:ea typeface="Calibri" panose="020F0502020204030204" pitchFamily="34" charset="0"/>
              <a:cs typeface="Arial" panose="020B0604020202020204" pitchFamily="34" charset="0"/>
            </a:endParaRPr>
          </a:p>
          <a:p>
            <a:pPr marL="0" algn="just">
              <a:lnSpc>
                <a:spcPct val="107000"/>
              </a:lnSpc>
              <a:spcBef>
                <a:spcPts val="0"/>
              </a:spcBef>
              <a:spcAft>
                <a:spcPts val="0"/>
              </a:spcAft>
            </a:pPr>
            <a:r>
              <a:rPr lang="en-US" sz="2200" dirty="0">
                <a:latin typeface="Arial" panose="020B0604020202020204" pitchFamily="34" charset="0"/>
                <a:ea typeface="Calibri" panose="020F0502020204030204" pitchFamily="34" charset="0"/>
                <a:cs typeface="Arial" panose="020B0604020202020204" pitchFamily="34" charset="0"/>
              </a:rPr>
              <a:t>NBC 2016 in its Part 11 also prescribes use of </a:t>
            </a:r>
            <a:r>
              <a:rPr lang="en-US" sz="2200" b="1" u="sng" dirty="0">
                <a:latin typeface="Arial" panose="020B0604020202020204" pitchFamily="34" charset="0"/>
                <a:ea typeface="Calibri" panose="020F0502020204030204" pitchFamily="34" charset="0"/>
                <a:cs typeface="Arial" panose="020B0604020202020204" pitchFamily="34" charset="0"/>
              </a:rPr>
              <a:t>Solar Photovoltaic Systems for lighting purpose in remote non-grid areas</a:t>
            </a:r>
            <a:r>
              <a:rPr lang="en-US" sz="2200" dirty="0">
                <a:latin typeface="Arial" panose="020B0604020202020204" pitchFamily="34" charset="0"/>
                <a:ea typeface="Calibri" panose="020F0502020204030204" pitchFamily="34" charset="0"/>
                <a:cs typeface="Arial" panose="020B0604020202020204" pitchFamily="34" charset="0"/>
              </a:rPr>
              <a:t>. The use of common SPV lighting systems, a) Solar lantern, b) Fixed type solar home lighting system, and c) Street lighting system has been prescribed.  Guiding provisions on their use have been provided.</a:t>
            </a:r>
          </a:p>
          <a:p>
            <a:pPr marL="0" marR="0" algn="just">
              <a:lnSpc>
                <a:spcPct val="107000"/>
              </a:lnSpc>
              <a:spcBef>
                <a:spcPts val="0"/>
              </a:spcBef>
              <a:spcAft>
                <a:spcPts val="0"/>
              </a:spcAft>
            </a:pPr>
            <a:endParaRPr lang="en-US" sz="2200" dirty="0">
              <a:latin typeface="Arial" panose="020B0604020202020204" pitchFamily="34" charset="0"/>
              <a:ea typeface="Calibri" panose="020F0502020204030204" pitchFamily="34" charset="0"/>
              <a:cs typeface="Arial" panose="020B0604020202020204" pitchFamily="34" charset="0"/>
            </a:endParaRPr>
          </a:p>
          <a:p>
            <a:pPr marL="0" marR="0" algn="just">
              <a:spcBef>
                <a:spcPts val="0"/>
              </a:spcBef>
              <a:spcAft>
                <a:spcPts val="0"/>
              </a:spcAft>
              <a:buNone/>
            </a:pPr>
            <a:endParaRPr lang="en-US" sz="2200" dirty="0">
              <a:latin typeface="Arial" panose="020B0604020202020204" pitchFamily="34" charset="0"/>
              <a:cs typeface="Arial" panose="020B0604020202020204" pitchFamily="34" charset="0"/>
            </a:endParaRPr>
          </a:p>
          <a:p>
            <a:pPr>
              <a:buNone/>
            </a:pPr>
            <a:endParaRPr lang="en-US" sz="22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1"/>
          </p:nvPr>
        </p:nvSpPr>
        <p:spPr/>
        <p:txBody>
          <a:bodyPr/>
          <a:lstStyle/>
          <a:p>
            <a:pPr>
              <a:defRPr/>
            </a:pPr>
            <a:fld id="{E9F6AE45-2514-4B7C-B344-98EE7F915475}" type="slidenum">
              <a:rPr lang="en-US" smtClean="0"/>
              <a:pPr>
                <a:defRPr/>
              </a:pPr>
              <a:t>27</a:t>
            </a:fld>
            <a:endParaRPr lang="en-US" dirty="0"/>
          </a:p>
        </p:txBody>
      </p:sp>
      <p:sp>
        <p:nvSpPr>
          <p:cNvPr id="6" name="Text Box 45"/>
          <p:cNvSpPr txBox="1">
            <a:spLocks noChangeArrowheads="1"/>
          </p:cNvSpPr>
          <p:nvPr/>
        </p:nvSpPr>
        <p:spPr bwMode="auto">
          <a:xfrm>
            <a:off x="762000" y="152400"/>
            <a:ext cx="8001000" cy="646331"/>
          </a:xfrm>
          <a:prstGeom prst="rect">
            <a:avLst/>
          </a:prstGeom>
          <a:noFill/>
          <a:ln w="9525">
            <a:noFill/>
            <a:miter lim="800000"/>
            <a:headEnd/>
            <a:tailEnd/>
          </a:ln>
        </p:spPr>
        <p:txBody>
          <a:bodyPr wrap="square">
            <a:spAutoFit/>
          </a:bodyPr>
          <a:lstStyle/>
          <a:p>
            <a:pPr algn="ctr">
              <a:spcBef>
                <a:spcPct val="50000"/>
              </a:spcBef>
            </a:pPr>
            <a:r>
              <a:rPr lang="en-IN" sz="3600" dirty="0">
                <a:effectLst>
                  <a:outerShdw blurRad="38100" dist="38100" dir="2700000" algn="tl">
                    <a:srgbClr val="000000"/>
                  </a:outerShdw>
                </a:effectLst>
                <a:latin typeface="Vrinda" pitchFamily="2" charset="0"/>
              </a:rPr>
              <a:t>BUILDING</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SERVICES</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OPTIMIZATION</a:t>
            </a:r>
          </a:p>
        </p:txBody>
      </p:sp>
    </p:spTree>
    <p:extLst>
      <p:ext uri="{BB962C8B-B14F-4D97-AF65-F5344CB8AC3E}">
        <p14:creationId xmlns:p14="http://schemas.microsoft.com/office/powerpoint/2010/main" val="4178401567"/>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anim calcmode="lin" valueType="num">
                                      <p:cBhvr additive="base">
                                        <p:cTn id="7" dur="500" fill="hold"/>
                                        <p:tgtEl>
                                          <p:spTgt spid="6">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6">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Slide Number Placeholder 2"/>
          <p:cNvSpPr>
            <a:spLocks noGrp="1"/>
          </p:cNvSpPr>
          <p:nvPr>
            <p:ph type="sldNum" sz="quarter" idx="11"/>
          </p:nvPr>
        </p:nvSpPr>
        <p:spPr>
          <a:noFill/>
        </p:spPr>
        <p:txBody>
          <a:bodyPr/>
          <a:lstStyle/>
          <a:p>
            <a:fld id="{DBD0ACB2-ACE7-400B-8A20-DA7B78AE6604}" type="slidenum">
              <a:rPr lang="en-US" smtClean="0"/>
              <a:pPr/>
              <a:t>28</a:t>
            </a:fld>
            <a:endParaRPr lang="en-US"/>
          </a:p>
        </p:txBody>
      </p:sp>
      <p:sp>
        <p:nvSpPr>
          <p:cNvPr id="301101" name="Text Box 45"/>
          <p:cNvSpPr txBox="1">
            <a:spLocks noChangeArrowheads="1"/>
          </p:cNvSpPr>
          <p:nvPr/>
        </p:nvSpPr>
        <p:spPr bwMode="auto">
          <a:xfrm>
            <a:off x="990600" y="211139"/>
            <a:ext cx="7162800" cy="646331"/>
          </a:xfrm>
          <a:prstGeom prst="rect">
            <a:avLst/>
          </a:prstGeom>
          <a:noFill/>
          <a:ln w="9525">
            <a:noFill/>
            <a:miter lim="800000"/>
            <a:headEnd/>
            <a:tailEnd/>
          </a:ln>
        </p:spPr>
        <p:txBody>
          <a:bodyPr>
            <a:spAutoFit/>
          </a:bodyPr>
          <a:lstStyle/>
          <a:p>
            <a:pPr algn="ctr">
              <a:spcBef>
                <a:spcPct val="50000"/>
              </a:spcBef>
            </a:pPr>
            <a:r>
              <a:rPr lang="en-IN" sz="3600" dirty="0">
                <a:effectLst>
                  <a:outerShdw blurRad="38100" dist="38100" dir="2700000" algn="tl">
                    <a:srgbClr val="000000"/>
                  </a:outerShdw>
                </a:effectLst>
                <a:latin typeface="Vrinda" pitchFamily="2" charset="0"/>
              </a:rPr>
              <a:t>CONSTRUCTIONAL</a:t>
            </a:r>
            <a:r>
              <a:rPr lang="en-IN" sz="2400" b="1" dirty="0">
                <a:solidFill>
                  <a:srgbClr val="00FF00"/>
                </a:solidFill>
              </a:rPr>
              <a:t> </a:t>
            </a:r>
            <a:r>
              <a:rPr lang="en-IN" sz="3600" dirty="0">
                <a:effectLst>
                  <a:outerShdw blurRad="38100" dist="38100" dir="2700000" algn="tl">
                    <a:srgbClr val="000000"/>
                  </a:outerShdw>
                </a:effectLst>
                <a:latin typeface="Vrinda" pitchFamily="2" charset="0"/>
              </a:rPr>
              <a:t>PRACTICES</a:t>
            </a:r>
          </a:p>
        </p:txBody>
      </p:sp>
      <p:pic>
        <p:nvPicPr>
          <p:cNvPr id="29700" name="Picture 4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6" name="TextBox 5"/>
          <p:cNvSpPr txBox="1"/>
          <p:nvPr/>
        </p:nvSpPr>
        <p:spPr>
          <a:xfrm>
            <a:off x="609600" y="1009650"/>
            <a:ext cx="8153400" cy="5715000"/>
          </a:xfrm>
          <a:prstGeom prst="rect">
            <a:avLst/>
          </a:prstGeom>
          <a:noFill/>
        </p:spPr>
        <p:txBody>
          <a:bodyPr wrap="square" rtlCol="0">
            <a:spAutoFit/>
          </a:bodyPr>
          <a:lstStyle/>
          <a:p>
            <a:r>
              <a:rPr lang="en-IN" sz="2000" b="1" dirty="0"/>
              <a:t>The framework for sustainable construction practices includes the following issues:</a:t>
            </a:r>
          </a:p>
          <a:p>
            <a:r>
              <a:rPr lang="en-IN" b="1" dirty="0"/>
              <a:t> </a:t>
            </a:r>
          </a:p>
          <a:p>
            <a:pPr marL="441325" lvl="0" indent="-268288">
              <a:lnSpc>
                <a:spcPct val="150000"/>
              </a:lnSpc>
              <a:buFont typeface="Arial" pitchFamily="34" charset="0"/>
              <a:buChar char="•"/>
            </a:pPr>
            <a:r>
              <a:rPr lang="en-IN" sz="2000" dirty="0"/>
              <a:t>Pre-construction pre-requisites</a:t>
            </a:r>
          </a:p>
          <a:p>
            <a:pPr marL="441325" lvl="0" indent="-268288">
              <a:lnSpc>
                <a:spcPct val="150000"/>
              </a:lnSpc>
              <a:buFont typeface="Arial" pitchFamily="34" charset="0"/>
              <a:buChar char="•"/>
            </a:pPr>
            <a:r>
              <a:rPr lang="en-IN" sz="2000" dirty="0"/>
              <a:t>Planning for sustainable construction</a:t>
            </a:r>
          </a:p>
          <a:p>
            <a:pPr marL="441325" lvl="0" indent="-268288">
              <a:lnSpc>
                <a:spcPct val="150000"/>
              </a:lnSpc>
              <a:buFont typeface="Arial" pitchFamily="34" charset="0"/>
              <a:buChar char="•"/>
            </a:pPr>
            <a:r>
              <a:rPr lang="en-IN" sz="2000" dirty="0"/>
              <a:t>Preparation of sustainable construction management plan</a:t>
            </a:r>
          </a:p>
          <a:p>
            <a:pPr marL="441325" lvl="0" indent="-268288">
              <a:lnSpc>
                <a:spcPct val="150000"/>
              </a:lnSpc>
              <a:buFont typeface="Arial" pitchFamily="34" charset="0"/>
              <a:buChar char="•"/>
            </a:pPr>
            <a:r>
              <a:rPr lang="en-IN" sz="2000" dirty="0"/>
              <a:t>Planning, monitoring and control of environmental descriptors</a:t>
            </a:r>
          </a:p>
          <a:p>
            <a:pPr marL="441325" lvl="0" indent="-268288">
              <a:lnSpc>
                <a:spcPct val="150000"/>
              </a:lnSpc>
              <a:buFont typeface="Arial" pitchFamily="34" charset="0"/>
              <a:buChar char="•"/>
            </a:pPr>
            <a:r>
              <a:rPr lang="en-IN" sz="2000" dirty="0"/>
              <a:t>Sustainable work execution procedures</a:t>
            </a:r>
          </a:p>
          <a:p>
            <a:pPr marL="441325" lvl="0" indent="-268288">
              <a:lnSpc>
                <a:spcPct val="150000"/>
              </a:lnSpc>
              <a:buFont typeface="Arial" pitchFamily="34" charset="0"/>
              <a:buChar char="•"/>
            </a:pPr>
            <a:r>
              <a:rPr lang="en-IN" sz="2000" dirty="0"/>
              <a:t>Effective use of water</a:t>
            </a:r>
          </a:p>
          <a:p>
            <a:pPr marL="441325" lvl="0" indent="-268288">
              <a:lnSpc>
                <a:spcPct val="150000"/>
              </a:lnSpc>
              <a:buFont typeface="Arial" pitchFamily="34" charset="0"/>
              <a:buChar char="•"/>
            </a:pPr>
            <a:r>
              <a:rPr lang="en-IN" sz="2000" dirty="0"/>
              <a:t>Construction waste management </a:t>
            </a:r>
          </a:p>
          <a:p>
            <a:pPr marL="441325" lvl="0" indent="-268288">
              <a:lnSpc>
                <a:spcPct val="150000"/>
              </a:lnSpc>
              <a:buFont typeface="Arial" pitchFamily="34" charset="0"/>
              <a:buChar char="•"/>
            </a:pPr>
            <a:r>
              <a:rPr lang="en-IN" sz="2000" dirty="0"/>
              <a:t>Post-construction closeout</a:t>
            </a:r>
          </a:p>
          <a:p>
            <a:pPr marL="441325" lvl="0" indent="-268288">
              <a:lnSpc>
                <a:spcPct val="150000"/>
              </a:lnSpc>
              <a:buFont typeface="Arial" pitchFamily="34" charset="0"/>
              <a:buChar char="•"/>
            </a:pPr>
            <a:r>
              <a:rPr lang="en-IN" sz="2000" dirty="0"/>
              <a:t>Construction methodology for heritage buildings</a:t>
            </a:r>
          </a:p>
          <a:p>
            <a:pPr marL="441325" lvl="0" indent="-268288">
              <a:lnSpc>
                <a:spcPct val="150000"/>
              </a:lnSpc>
              <a:buFont typeface="Arial" pitchFamily="34" charset="0"/>
              <a:buChar char="•"/>
            </a:pPr>
            <a:r>
              <a:rPr lang="en-IN" sz="2000" dirty="0"/>
              <a:t>Alternative use, de-construction, dismantling, demolition.</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301101">
                                            <p:txEl>
                                              <p:pRg st="0" end="0"/>
                                            </p:txEl>
                                          </p:spTgt>
                                        </p:tgtEl>
                                        <p:attrNameLst>
                                          <p:attrName>style.visibility</p:attrName>
                                        </p:attrNameLst>
                                      </p:cBhvr>
                                      <p:to>
                                        <p:strVal val="visible"/>
                                      </p:to>
                                    </p:set>
                                    <p:anim calcmode="lin" valueType="num">
                                      <p:cBhvr additive="base">
                                        <p:cTn id="7" dur="500" fill="hold"/>
                                        <p:tgtEl>
                                          <p:spTgt spid="30110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0110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018" name="Date Placeholder 1"/>
          <p:cNvSpPr>
            <a:spLocks noGrp="1"/>
          </p:cNvSpPr>
          <p:nvPr>
            <p:ph type="dt" sz="quarter" idx="10"/>
          </p:nvPr>
        </p:nvSpPr>
        <p:spPr bwMode="auto">
          <a:noFill/>
          <a:ln>
            <a:miter lim="800000"/>
            <a:headEnd/>
            <a:tailEnd/>
          </a:ln>
        </p:spPr>
        <p:txBody>
          <a:bodyPr wrap="square" numCol="1" anchorCtr="0" compatLnSpc="1">
            <a:prstTxWarp prst="textNoShape">
              <a:avLst/>
            </a:prstTxWarp>
          </a:bodyPr>
          <a:lstStyle/>
          <a:p>
            <a:r>
              <a:rPr lang="en-US" altLang="en-US">
                <a:solidFill>
                  <a:schemeClr val="tx1"/>
                </a:solidFill>
              </a:rPr>
              <a:t> </a:t>
            </a:r>
          </a:p>
        </p:txBody>
      </p:sp>
      <p:sp>
        <p:nvSpPr>
          <p:cNvPr id="86019" name="Slide Number Placeholder 2"/>
          <p:cNvSpPr>
            <a:spLocks noGrp="1"/>
          </p:cNvSpPr>
          <p:nvPr>
            <p:ph type="sldNum" sz="quarter" idx="12"/>
          </p:nvPr>
        </p:nvSpPr>
        <p:spPr>
          <a:xfrm>
            <a:off x="7772400" y="0"/>
            <a:ext cx="628650" cy="768350"/>
          </a:xfrm>
          <a:noFill/>
          <a:ln>
            <a:miter lim="800000"/>
            <a:headEnd/>
            <a:tailEnd/>
          </a:ln>
        </p:spPr>
        <p:txBody>
          <a:bodyPr/>
          <a:lstStyle/>
          <a:p>
            <a:fld id="{B2DD41F0-FD63-4196-90D5-23ECFE428924}" type="slidenum">
              <a:rPr lang="en-US" altLang="en-US" sz="1800" smtClean="0">
                <a:solidFill>
                  <a:schemeClr val="tx1"/>
                </a:solidFill>
              </a:rPr>
              <a:pPr/>
              <a:t>29</a:t>
            </a:fld>
            <a:endParaRPr lang="en-US" altLang="en-US" sz="1800">
              <a:solidFill>
                <a:schemeClr val="tx1"/>
              </a:solidFill>
            </a:endParaRPr>
          </a:p>
        </p:txBody>
      </p:sp>
      <p:graphicFrame>
        <p:nvGraphicFramePr>
          <p:cNvPr id="4" name="Table 3"/>
          <p:cNvGraphicFramePr>
            <a:graphicFrameLocks noGrp="1"/>
          </p:cNvGraphicFramePr>
          <p:nvPr/>
        </p:nvGraphicFramePr>
        <p:xfrm>
          <a:off x="396875" y="838200"/>
          <a:ext cx="8382000" cy="5822950"/>
        </p:xfrm>
        <a:graphic>
          <a:graphicData uri="http://schemas.openxmlformats.org/drawingml/2006/table">
            <a:tbl>
              <a:tblPr firstRow="1" bandRow="1">
                <a:tableStyleId>{5C22544A-7EE6-4342-B048-85BDC9FD1C3A}</a:tableStyleId>
              </a:tblPr>
              <a:tblGrid>
                <a:gridCol w="1508125">
                  <a:extLst>
                    <a:ext uri="{9D8B030D-6E8A-4147-A177-3AD203B41FA5}">
                      <a16:colId xmlns:a16="http://schemas.microsoft.com/office/drawing/2014/main" val="20000"/>
                    </a:ext>
                  </a:extLst>
                </a:gridCol>
                <a:gridCol w="4664075">
                  <a:extLst>
                    <a:ext uri="{9D8B030D-6E8A-4147-A177-3AD203B41FA5}">
                      <a16:colId xmlns:a16="http://schemas.microsoft.com/office/drawing/2014/main" val="20001"/>
                    </a:ext>
                  </a:extLst>
                </a:gridCol>
                <a:gridCol w="2209800">
                  <a:extLst>
                    <a:ext uri="{9D8B030D-6E8A-4147-A177-3AD203B41FA5}">
                      <a16:colId xmlns:a16="http://schemas.microsoft.com/office/drawing/2014/main" val="20002"/>
                    </a:ext>
                  </a:extLst>
                </a:gridCol>
              </a:tblGrid>
              <a:tr h="417338">
                <a:tc>
                  <a:txBody>
                    <a:bodyPr/>
                    <a:lstStyle/>
                    <a:p>
                      <a:pPr marL="0" marR="0" algn="ctr">
                        <a:spcBef>
                          <a:spcPts val="0"/>
                        </a:spcBef>
                        <a:spcAft>
                          <a:spcPts val="0"/>
                        </a:spcAft>
                      </a:pPr>
                      <a:r>
                        <a:rPr lang="en-US" sz="1800" b="1" dirty="0">
                          <a:latin typeface="Calibri"/>
                          <a:ea typeface="Times New Roman"/>
                          <a:cs typeface="Times New Roman"/>
                        </a:rPr>
                        <a:t>IS No.</a:t>
                      </a:r>
                    </a:p>
                  </a:txBody>
                  <a:tcPr marL="68580" marR="68580" marT="0" marB="0"/>
                </a:tc>
                <a:tc>
                  <a:txBody>
                    <a:bodyPr/>
                    <a:lstStyle/>
                    <a:p>
                      <a:pPr marL="63500" marR="0" algn="ctr">
                        <a:spcBef>
                          <a:spcPts val="0"/>
                        </a:spcBef>
                        <a:spcAft>
                          <a:spcPts val="0"/>
                        </a:spcAft>
                      </a:pPr>
                      <a:r>
                        <a:rPr lang="en-US" sz="1800" b="1" dirty="0">
                          <a:latin typeface="Calibri"/>
                          <a:ea typeface="Times New Roman"/>
                          <a:cs typeface="Times New Roman"/>
                        </a:rPr>
                        <a:t>Title</a:t>
                      </a:r>
                    </a:p>
                  </a:txBody>
                  <a:tcPr marL="68580" marR="68580" marT="0" marB="0"/>
                </a:tc>
                <a:tc>
                  <a:txBody>
                    <a:bodyPr/>
                    <a:lstStyle/>
                    <a:p>
                      <a:pPr marL="59690" marR="0" algn="ctr">
                        <a:spcBef>
                          <a:spcPts val="0"/>
                        </a:spcBef>
                        <a:spcAft>
                          <a:spcPts val="0"/>
                        </a:spcAft>
                      </a:pPr>
                      <a:r>
                        <a:rPr lang="en-US" sz="1800" b="1">
                          <a:latin typeface="Calibri"/>
                          <a:ea typeface="Times New Roman"/>
                          <a:cs typeface="Times New Roman"/>
                        </a:rPr>
                        <a:t>Current Stage</a:t>
                      </a:r>
                    </a:p>
                  </a:txBody>
                  <a:tcPr marL="68580" marR="68580" marT="0" marB="0"/>
                </a:tc>
                <a:extLst>
                  <a:ext uri="{0D108BD9-81ED-4DB2-BD59-A6C34878D82A}">
                    <a16:rowId xmlns:a16="http://schemas.microsoft.com/office/drawing/2014/main" val="10000"/>
                  </a:ext>
                </a:extLst>
              </a:tr>
              <a:tr h="344832">
                <a:tc>
                  <a:txBody>
                    <a:bodyPr/>
                    <a:lstStyle/>
                    <a:p>
                      <a:pPr marL="0" marR="0" algn="l">
                        <a:spcBef>
                          <a:spcPts val="0"/>
                        </a:spcBef>
                        <a:spcAft>
                          <a:spcPts val="0"/>
                        </a:spcAft>
                      </a:pPr>
                      <a:r>
                        <a:rPr lang="en-US" sz="1800" b="1" dirty="0">
                          <a:latin typeface="Calibri" pitchFamily="34" charset="0"/>
                          <a:ea typeface="Times New Roman"/>
                          <a:cs typeface="Arial" pitchFamily="34" charset="0"/>
                        </a:rPr>
                        <a:t>IS 15883</a:t>
                      </a:r>
                    </a:p>
                  </a:txBody>
                  <a:tcPr marL="68580" marR="68580" marT="0" marB="0"/>
                </a:tc>
                <a:tc>
                  <a:txBody>
                    <a:bodyPr/>
                    <a:lstStyle/>
                    <a:p>
                      <a:pPr marL="63500" marR="0" algn="l">
                        <a:spcBef>
                          <a:spcPts val="0"/>
                        </a:spcBef>
                        <a:spcAft>
                          <a:spcPts val="0"/>
                        </a:spcAft>
                      </a:pPr>
                      <a:r>
                        <a:rPr lang="en-US" sz="1800" b="1" dirty="0">
                          <a:latin typeface="Calibri" pitchFamily="34" charset="0"/>
                          <a:ea typeface="Times New Roman"/>
                          <a:cs typeface="Arial" pitchFamily="34" charset="0"/>
                        </a:rPr>
                        <a:t>Construction Project Management- Guidelines</a:t>
                      </a:r>
                      <a:r>
                        <a:rPr lang="hi-IN" sz="1800" b="1" dirty="0">
                          <a:latin typeface="Calibri" pitchFamily="34" charset="0"/>
                          <a:ea typeface="Times New Roman"/>
                          <a:cs typeface="Times New Roman"/>
                        </a:rPr>
                        <a:t>:</a:t>
                      </a:r>
                      <a:endParaRPr lang="en-US" sz="1800" b="1" dirty="0">
                        <a:latin typeface="Calibri" pitchFamily="34" charset="0"/>
                        <a:ea typeface="Times New Roman"/>
                        <a:cs typeface="Arial" pitchFamily="34" charset="0"/>
                      </a:endParaRPr>
                    </a:p>
                  </a:txBody>
                  <a:tcPr marL="68580" marR="68580" marT="0" marB="0"/>
                </a:tc>
                <a:tc>
                  <a:txBody>
                    <a:bodyPr/>
                    <a:lstStyle/>
                    <a:p>
                      <a:pPr marL="0" marR="0" algn="l">
                        <a:spcBef>
                          <a:spcPts val="0"/>
                        </a:spcBef>
                        <a:spcAft>
                          <a:spcPts val="0"/>
                        </a:spcAft>
                      </a:pP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01"/>
                  </a:ext>
                </a:extLst>
              </a:tr>
              <a:tr h="304866">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1:2009</a:t>
                      </a: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1 General</a:t>
                      </a:r>
                    </a:p>
                  </a:txBody>
                  <a:tcPr marL="68580" marR="68580" marT="0" marB="0"/>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800" b="0" dirty="0">
                          <a:latin typeface="Calibri" pitchFamily="34" charset="0"/>
                          <a:ea typeface="Times New Roman"/>
                          <a:cs typeface="Arial" pitchFamily="34" charset="0"/>
                        </a:rPr>
                        <a:t>Published</a:t>
                      </a:r>
                    </a:p>
                  </a:txBody>
                  <a:tcPr marL="68580" marR="68580" marT="0" marB="0"/>
                </a:tc>
                <a:extLst>
                  <a:ext uri="{0D108BD9-81ED-4DB2-BD59-A6C34878D82A}">
                    <a16:rowId xmlns:a16="http://schemas.microsoft.com/office/drawing/2014/main" val="10002"/>
                  </a:ext>
                </a:extLst>
              </a:tr>
              <a:tr h="304866">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2:2013</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2 Time Management</a:t>
                      </a:r>
                      <a:endParaRPr lang="en-US" sz="1800" b="1" dirty="0">
                        <a:latin typeface="Calibri" pitchFamily="34" charset="0"/>
                        <a:ea typeface="Times New Roman"/>
                        <a:cs typeface="Arial" pitchFamily="34" charset="0"/>
                      </a:endParaRPr>
                    </a:p>
                  </a:txBody>
                  <a:tcPr marL="68580" marR="68580" marT="0" marB="0"/>
                </a:tc>
                <a:tc>
                  <a:txBody>
                    <a:bodyPr/>
                    <a:lstStyle/>
                    <a:p>
                      <a:pPr marL="0" marR="0" algn="l">
                        <a:spcBef>
                          <a:spcPts val="0"/>
                        </a:spcBef>
                        <a:spcAft>
                          <a:spcPts val="0"/>
                        </a:spcAft>
                      </a:pPr>
                      <a:r>
                        <a:rPr lang="en-US" sz="1800" b="0" dirty="0">
                          <a:latin typeface="Calibri" pitchFamily="34" charset="0"/>
                          <a:ea typeface="Times New Roman"/>
                          <a:cs typeface="Arial" pitchFamily="34" charset="0"/>
                        </a:rPr>
                        <a:t>Published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03"/>
                  </a:ext>
                </a:extLst>
              </a:tr>
              <a:tr h="304866">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3:2015</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3 Cost Management</a:t>
                      </a:r>
                      <a:endParaRPr lang="en-US" sz="1800" b="1" dirty="0">
                        <a:latin typeface="Calibri" pitchFamily="34" charset="0"/>
                        <a:ea typeface="Times New Roman"/>
                        <a:cs typeface="Arial" pitchFamily="34" charset="0"/>
                      </a:endParaRPr>
                    </a:p>
                  </a:txBody>
                  <a:tcPr marL="68580" marR="68580" marT="0" marB="0"/>
                </a:tc>
                <a:tc>
                  <a:txBody>
                    <a:bodyPr/>
                    <a:lstStyle/>
                    <a:p>
                      <a:pPr marL="0" marR="0" algn="l">
                        <a:spcBef>
                          <a:spcPts val="0"/>
                        </a:spcBef>
                        <a:spcAft>
                          <a:spcPts val="0"/>
                        </a:spcAft>
                      </a:pPr>
                      <a:r>
                        <a:rPr lang="en-US" sz="1800" dirty="0">
                          <a:latin typeface="Calibri" pitchFamily="34" charset="0"/>
                          <a:ea typeface="Times New Roman"/>
                          <a:cs typeface="Arial" pitchFamily="34" charset="0"/>
                        </a:rPr>
                        <a:t>Published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04"/>
                  </a:ext>
                </a:extLst>
              </a:tr>
              <a:tr h="356915">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4:2015</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4 Quality Management</a:t>
                      </a:r>
                      <a:endParaRPr lang="en-US" sz="1800" b="1" dirty="0">
                        <a:latin typeface="Calibri" pitchFamily="34" charset="0"/>
                        <a:ea typeface="Times New Roman"/>
                        <a:cs typeface="Arial" pitchFamily="34" charset="0"/>
                      </a:endParaRPr>
                    </a:p>
                  </a:txBody>
                  <a:tcPr marL="68580" marR="68580" marT="0" marB="0"/>
                </a:tc>
                <a:tc>
                  <a:txBody>
                    <a:bodyPr/>
                    <a:lstStyle/>
                    <a:p>
                      <a:pPr marL="0" marR="0" algn="l">
                        <a:spcBef>
                          <a:spcPts val="0"/>
                        </a:spcBef>
                        <a:spcAft>
                          <a:spcPts val="0"/>
                        </a:spcAft>
                      </a:pPr>
                      <a:r>
                        <a:rPr lang="en-US" sz="1800" dirty="0">
                          <a:latin typeface="Calibri" pitchFamily="34" charset="0"/>
                          <a:ea typeface="Times New Roman"/>
                          <a:cs typeface="Arial" pitchFamily="34" charset="0"/>
                        </a:rPr>
                        <a:t>Published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05"/>
                  </a:ext>
                </a:extLst>
              </a:tr>
              <a:tr h="329034">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5:2013</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5 Health &amp; Safety Management</a:t>
                      </a:r>
                      <a:endParaRPr lang="en-US" sz="1800" b="1" dirty="0">
                        <a:latin typeface="Calibri" pitchFamily="34" charset="0"/>
                        <a:ea typeface="Times New Roman"/>
                        <a:cs typeface="Arial" pitchFamily="34" charset="0"/>
                      </a:endParaRPr>
                    </a:p>
                  </a:txBody>
                  <a:tcPr marL="68580" marR="68580" marT="0" marB="0"/>
                </a:tc>
                <a:tc>
                  <a:txBody>
                    <a:bodyPr/>
                    <a:lstStyle/>
                    <a:p>
                      <a:pPr marL="0" marR="0" algn="l">
                        <a:spcBef>
                          <a:spcPts val="0"/>
                        </a:spcBef>
                        <a:spcAft>
                          <a:spcPts val="0"/>
                        </a:spcAft>
                      </a:pPr>
                      <a:r>
                        <a:rPr lang="en-US" sz="1800" dirty="0">
                          <a:latin typeface="Calibri" pitchFamily="34" charset="0"/>
                          <a:ea typeface="Times New Roman"/>
                          <a:cs typeface="Arial" pitchFamily="34" charset="0"/>
                        </a:rPr>
                        <a:t>Published</a:t>
                      </a:r>
                    </a:p>
                  </a:txBody>
                  <a:tcPr marL="68580" marR="68580" marT="0" marB="0"/>
                </a:tc>
                <a:extLst>
                  <a:ext uri="{0D108BD9-81ED-4DB2-BD59-A6C34878D82A}">
                    <a16:rowId xmlns:a16="http://schemas.microsoft.com/office/drawing/2014/main" val="10006"/>
                  </a:ext>
                </a:extLst>
              </a:tr>
              <a:tr h="304866">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6:2015</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6 Scope Management</a:t>
                      </a:r>
                      <a:endParaRPr lang="en-US" sz="1800" b="1" dirty="0">
                        <a:latin typeface="Calibri" pitchFamily="34" charset="0"/>
                        <a:ea typeface="Times New Roman"/>
                        <a:cs typeface="Arial" pitchFamily="34" charset="0"/>
                      </a:endParaRPr>
                    </a:p>
                  </a:txBody>
                  <a:tcPr marL="68580" marR="68580" marT="0" marB="0"/>
                </a:tc>
                <a:tc>
                  <a:txBody>
                    <a:bodyPr/>
                    <a:lstStyle/>
                    <a:p>
                      <a:pPr marL="0" marR="0" algn="l">
                        <a:spcBef>
                          <a:spcPts val="0"/>
                        </a:spcBef>
                        <a:spcAft>
                          <a:spcPts val="0"/>
                        </a:spcAft>
                      </a:pPr>
                      <a:r>
                        <a:rPr lang="en-US" sz="1800" dirty="0">
                          <a:latin typeface="Calibri" pitchFamily="34" charset="0"/>
                          <a:ea typeface="Times New Roman"/>
                          <a:cs typeface="Arial" pitchFamily="34" charset="0"/>
                        </a:rPr>
                        <a:t>Published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07"/>
                  </a:ext>
                </a:extLst>
              </a:tr>
              <a:tr h="304866">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7</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7 Procurement Management</a:t>
                      </a:r>
                      <a:endParaRPr lang="en-US" sz="1800" b="1" dirty="0">
                        <a:latin typeface="Calibri" pitchFamily="34" charset="0"/>
                        <a:ea typeface="Times New Roman"/>
                        <a:cs typeface="Arial" pitchFamily="34" charset="0"/>
                      </a:endParaRPr>
                    </a:p>
                  </a:txBody>
                  <a:tcPr marL="68580" marR="68580" marT="0" marB="0"/>
                </a:tc>
                <a:tc>
                  <a:txBody>
                    <a:bodyPr/>
                    <a:lstStyle/>
                    <a:p>
                      <a:pPr marL="0" marR="0" algn="l">
                        <a:spcBef>
                          <a:spcPts val="0"/>
                        </a:spcBef>
                        <a:spcAft>
                          <a:spcPts val="0"/>
                        </a:spcAft>
                      </a:pPr>
                      <a:r>
                        <a:rPr lang="en-US" sz="1800" b="0" dirty="0">
                          <a:latin typeface="Calibri" pitchFamily="34" charset="0"/>
                          <a:ea typeface="Times New Roman"/>
                          <a:cs typeface="Arial" pitchFamily="34" charset="0"/>
                        </a:rPr>
                        <a:t>Draft prepared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08"/>
                  </a:ext>
                </a:extLst>
              </a:tr>
              <a:tr h="381083">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8:2015</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8 Risk Management</a:t>
                      </a:r>
                      <a:endParaRPr lang="en-US" sz="1800" b="1" dirty="0">
                        <a:latin typeface="Calibri" pitchFamily="34" charset="0"/>
                        <a:ea typeface="Times New Roman"/>
                        <a:cs typeface="Arial" pitchFamily="34" charset="0"/>
                      </a:endParaRPr>
                    </a:p>
                  </a:txBody>
                  <a:tcPr marL="68580" marR="68580" marT="0" marB="0"/>
                </a:tc>
                <a:tc>
                  <a:txBody>
                    <a:bodyPr/>
                    <a:lstStyle/>
                    <a:p>
                      <a:pPr marL="0" marR="0" algn="l">
                        <a:spcBef>
                          <a:spcPts val="0"/>
                        </a:spcBef>
                        <a:spcAft>
                          <a:spcPts val="0"/>
                        </a:spcAft>
                      </a:pPr>
                      <a:r>
                        <a:rPr lang="en-US" sz="1800" dirty="0">
                          <a:latin typeface="Calibri" pitchFamily="34" charset="0"/>
                          <a:ea typeface="Times New Roman"/>
                          <a:cs typeface="Arial" pitchFamily="34" charset="0"/>
                        </a:rPr>
                        <a:t>Published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09"/>
                  </a:ext>
                </a:extLst>
              </a:tr>
              <a:tr h="381083">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9:2018</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9 Communication Management</a:t>
                      </a:r>
                      <a:endParaRPr lang="en-US" sz="1800" b="1" dirty="0">
                        <a:latin typeface="Calibri" pitchFamily="34" charset="0"/>
                        <a:ea typeface="Times New Roman"/>
                        <a:cs typeface="Arial" pitchFamily="34" charset="0"/>
                      </a:endParaRPr>
                    </a:p>
                  </a:txBody>
                  <a:tcPr marL="68580" marR="68580" marT="0" marB="0"/>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a:latin typeface="Calibri" pitchFamily="34" charset="0"/>
                          <a:ea typeface="Times New Roman"/>
                          <a:cs typeface="Arial" pitchFamily="34" charset="0"/>
                        </a:rPr>
                        <a:t>Published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10"/>
                  </a:ext>
                </a:extLst>
              </a:tr>
              <a:tr h="304866">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10</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10 Human Resource Management </a:t>
                      </a:r>
                      <a:endParaRPr lang="en-US" sz="1800" b="1" dirty="0">
                        <a:latin typeface="Calibri" pitchFamily="34" charset="0"/>
                        <a:ea typeface="Times New Roman"/>
                        <a:cs typeface="Arial" pitchFamily="34" charset="0"/>
                      </a:endParaRPr>
                    </a:p>
                  </a:txBody>
                  <a:tcPr marL="68580" marR="68580" marT="0" marB="0"/>
                </a:tc>
                <a:tc>
                  <a:txBody>
                    <a:bodyPr/>
                    <a:lstStyle/>
                    <a:p>
                      <a:pPr marL="0" marR="0" algn="l">
                        <a:spcBef>
                          <a:spcPts val="0"/>
                        </a:spcBef>
                        <a:spcAft>
                          <a:spcPts val="0"/>
                        </a:spcAft>
                      </a:pPr>
                      <a:r>
                        <a:rPr lang="en-US" sz="1800" b="0" dirty="0">
                          <a:latin typeface="Calibri" pitchFamily="34" charset="0"/>
                          <a:ea typeface="Times New Roman"/>
                          <a:cs typeface="Arial" pitchFamily="34" charset="0"/>
                        </a:rPr>
                        <a:t>Draft prepared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11"/>
                  </a:ext>
                </a:extLst>
              </a:tr>
              <a:tr h="381083">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11</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11 Sustainability Management </a:t>
                      </a:r>
                      <a:endParaRPr lang="en-US" sz="1800" b="1" dirty="0">
                        <a:latin typeface="Calibri" pitchFamily="34" charset="0"/>
                        <a:ea typeface="Times New Roman"/>
                        <a:cs typeface="Arial" pitchFamily="34" charset="0"/>
                      </a:endParaRPr>
                    </a:p>
                  </a:txBody>
                  <a:tcPr marL="68580" marR="68580" marT="0" marB="0"/>
                </a:tc>
                <a:tc>
                  <a:txBody>
                    <a:bodyPr/>
                    <a:lstStyle/>
                    <a:p>
                      <a:pPr marL="0" marR="0" algn="l">
                        <a:spcBef>
                          <a:spcPts val="0"/>
                        </a:spcBef>
                        <a:spcAft>
                          <a:spcPts val="0"/>
                        </a:spcAft>
                      </a:pPr>
                      <a:r>
                        <a:rPr lang="en-US" sz="1800" b="0" dirty="0">
                          <a:latin typeface="Calibri" pitchFamily="34" charset="0"/>
                          <a:ea typeface="Times New Roman"/>
                          <a:cs typeface="Arial" pitchFamily="34" charset="0"/>
                        </a:rPr>
                        <a:t>Draft prepared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12"/>
                  </a:ext>
                </a:extLst>
              </a:tr>
              <a:tr h="304866">
                <a:tc>
                  <a:txBody>
                    <a:bodyPr/>
                    <a:lstStyle/>
                    <a:p>
                      <a:pPr marL="0" marR="0" algn="l">
                        <a:spcBef>
                          <a:spcPts val="0"/>
                        </a:spcBef>
                        <a:spcAft>
                          <a:spcPts val="0"/>
                        </a:spcAft>
                      </a:pPr>
                      <a:r>
                        <a:rPr lang="en-US" sz="1800" b="0" dirty="0">
                          <a:latin typeface="Calibri" pitchFamily="34" charset="0"/>
                          <a:ea typeface="Times New Roman"/>
                          <a:cs typeface="Arial" pitchFamily="34" charset="0"/>
                        </a:rPr>
                        <a:t>Part 12:2016</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0" dirty="0">
                          <a:latin typeface="Calibri" pitchFamily="34" charset="0"/>
                          <a:ea typeface="Times New Roman"/>
                          <a:cs typeface="Arial" pitchFamily="34" charset="0"/>
                        </a:rPr>
                        <a:t>Part 12 Integration Management </a:t>
                      </a:r>
                      <a:endParaRPr lang="en-US" sz="1800" b="1" dirty="0">
                        <a:latin typeface="Calibri" pitchFamily="34" charset="0"/>
                        <a:ea typeface="Times New Roman"/>
                        <a:cs typeface="Arial" pitchFamily="34" charset="0"/>
                      </a:endParaRPr>
                    </a:p>
                  </a:txBody>
                  <a:tcPr marL="68580" marR="68580" marT="0" marB="0"/>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a:latin typeface="Calibri" pitchFamily="34" charset="0"/>
                          <a:ea typeface="Times New Roman"/>
                          <a:cs typeface="Arial" pitchFamily="34" charset="0"/>
                        </a:rPr>
                        <a:t>Published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13"/>
                  </a:ext>
                </a:extLst>
              </a:tr>
              <a:tr h="548760">
                <a:tc>
                  <a:txBody>
                    <a:bodyPr/>
                    <a:lstStyle/>
                    <a:p>
                      <a:pPr marL="0" marR="0" algn="l">
                        <a:spcBef>
                          <a:spcPts val="0"/>
                        </a:spcBef>
                        <a:spcAft>
                          <a:spcPts val="0"/>
                        </a:spcAft>
                      </a:pPr>
                      <a:r>
                        <a:rPr lang="en-US" sz="1800" b="1" dirty="0">
                          <a:latin typeface="Calibri" pitchFamily="34" charset="0"/>
                          <a:ea typeface="Times New Roman"/>
                          <a:cs typeface="Arial" pitchFamily="34" charset="0"/>
                        </a:rPr>
                        <a:t>IS 16416:2016</a:t>
                      </a:r>
                    </a:p>
                  </a:txBody>
                  <a:tcPr marL="68580" marR="68580" marT="0" marB="0"/>
                </a:tc>
                <a:tc>
                  <a:txBody>
                    <a:bodyPr/>
                    <a:lstStyle/>
                    <a:p>
                      <a:pPr marL="63500" marR="0" algn="l">
                        <a:spcBef>
                          <a:spcPts val="0"/>
                        </a:spcBef>
                        <a:spcAft>
                          <a:spcPts val="0"/>
                        </a:spcAft>
                      </a:pPr>
                      <a:r>
                        <a:rPr lang="en-US" sz="1800" b="1" dirty="0">
                          <a:latin typeface="Calibri" pitchFamily="34" charset="0"/>
                          <a:ea typeface="Times New Roman"/>
                          <a:cs typeface="Arial" pitchFamily="34" charset="0"/>
                        </a:rPr>
                        <a:t>Guidelines for Construction Project Formulation and Appraisal </a:t>
                      </a:r>
                    </a:p>
                  </a:txBody>
                  <a:tcPr marL="68580" marR="68580" marT="0" marB="0"/>
                </a:tc>
                <a:tc>
                  <a:txBody>
                    <a:bodyPr/>
                    <a:lstStyle/>
                    <a:p>
                      <a:pPr marL="0" marR="0" algn="l">
                        <a:spcBef>
                          <a:spcPts val="0"/>
                        </a:spcBef>
                        <a:spcAft>
                          <a:spcPts val="0"/>
                        </a:spcAft>
                      </a:pPr>
                      <a:r>
                        <a:rPr lang="en-US" sz="1800" dirty="0">
                          <a:latin typeface="Calibri" pitchFamily="34" charset="0"/>
                          <a:ea typeface="Times New Roman"/>
                          <a:cs typeface="Arial" pitchFamily="34" charset="0"/>
                        </a:rPr>
                        <a:t>Published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14"/>
                  </a:ext>
                </a:extLst>
              </a:tr>
              <a:tr h="548760">
                <a:tc>
                  <a:txBody>
                    <a:bodyPr/>
                    <a:lstStyle/>
                    <a:p>
                      <a:pPr marL="0" marR="0" algn="l">
                        <a:spcBef>
                          <a:spcPts val="0"/>
                        </a:spcBef>
                        <a:spcAft>
                          <a:spcPts val="0"/>
                        </a:spcAft>
                      </a:pPr>
                      <a:r>
                        <a:rPr lang="en-US" sz="1800" b="1">
                          <a:latin typeface="Calibri" pitchFamily="34" charset="0"/>
                          <a:ea typeface="Times New Roman"/>
                          <a:cs typeface="Arial" pitchFamily="34" charset="0"/>
                        </a:rPr>
                        <a:t>IS 16601:2016</a:t>
                      </a:r>
                      <a:endParaRPr lang="en-US" sz="1800" b="1" dirty="0">
                        <a:latin typeface="Calibri" pitchFamily="34" charset="0"/>
                        <a:ea typeface="Times New Roman"/>
                        <a:cs typeface="Arial" pitchFamily="34" charset="0"/>
                      </a:endParaRPr>
                    </a:p>
                  </a:txBody>
                  <a:tcPr marL="68580" marR="68580" marT="0" marB="0"/>
                </a:tc>
                <a:tc>
                  <a:txBody>
                    <a:bodyPr/>
                    <a:lstStyle/>
                    <a:p>
                      <a:pPr marL="63500" marR="0" algn="l">
                        <a:spcBef>
                          <a:spcPts val="0"/>
                        </a:spcBef>
                        <a:spcAft>
                          <a:spcPts val="0"/>
                        </a:spcAft>
                      </a:pPr>
                      <a:r>
                        <a:rPr lang="en-US" sz="1800" b="1" dirty="0">
                          <a:latin typeface="Calibri" pitchFamily="34" charset="0"/>
                          <a:ea typeface="Times New Roman"/>
                          <a:cs typeface="Arial" pitchFamily="34" charset="0"/>
                        </a:rPr>
                        <a:t>Guidelines for Habitat and Welfare Requirements for Construction Workers</a:t>
                      </a:r>
                    </a:p>
                  </a:txBody>
                  <a:tcPr marL="68580" marR="68580" marT="0" marB="0"/>
                </a:tc>
                <a:tc>
                  <a:txBody>
                    <a:bodyPr/>
                    <a:lstStyle/>
                    <a:p>
                      <a:pPr marL="0" marR="0" algn="l">
                        <a:spcBef>
                          <a:spcPts val="0"/>
                        </a:spcBef>
                        <a:spcAft>
                          <a:spcPts val="0"/>
                        </a:spcAft>
                      </a:pPr>
                      <a:r>
                        <a:rPr lang="en-US" sz="1800" dirty="0">
                          <a:latin typeface="Calibri" pitchFamily="34" charset="0"/>
                          <a:ea typeface="Times New Roman"/>
                          <a:cs typeface="Arial" pitchFamily="34" charset="0"/>
                        </a:rPr>
                        <a:t>Published</a:t>
                      </a:r>
                      <a:endParaRPr lang="en-US" sz="1800" b="1" dirty="0">
                        <a:latin typeface="Calibri" pitchFamily="34" charset="0"/>
                        <a:ea typeface="Times New Roman"/>
                        <a:cs typeface="Arial" pitchFamily="34" charset="0"/>
                      </a:endParaRPr>
                    </a:p>
                  </a:txBody>
                  <a:tcPr marL="68580" marR="68580" marT="0" marB="0"/>
                </a:tc>
                <a:extLst>
                  <a:ext uri="{0D108BD9-81ED-4DB2-BD59-A6C34878D82A}">
                    <a16:rowId xmlns:a16="http://schemas.microsoft.com/office/drawing/2014/main" val="10015"/>
                  </a:ext>
                </a:extLst>
              </a:tr>
            </a:tbl>
          </a:graphicData>
        </a:graphic>
      </p:graphicFrame>
      <p:sp>
        <p:nvSpPr>
          <p:cNvPr id="86090" name="TextBox 4"/>
          <p:cNvSpPr txBox="1">
            <a:spLocks noChangeArrowheads="1"/>
          </p:cNvSpPr>
          <p:nvPr/>
        </p:nvSpPr>
        <p:spPr bwMode="auto">
          <a:xfrm>
            <a:off x="914400" y="152400"/>
            <a:ext cx="7162800" cy="523220"/>
          </a:xfrm>
          <a:prstGeom prst="rect">
            <a:avLst/>
          </a:prstGeom>
          <a:noFill/>
          <a:ln w="9525">
            <a:noFill/>
            <a:miter lim="800000"/>
            <a:headEnd/>
            <a:tailEnd/>
          </a:ln>
        </p:spPr>
        <p:txBody>
          <a:bodyPr>
            <a:spAutoFit/>
          </a:bodyPr>
          <a:lstStyle/>
          <a:p>
            <a:pPr algn="ctr" eaLnBrk="1" hangingPunct="1"/>
            <a:r>
              <a:rPr lang="en-US" altLang="en-US" sz="2800" b="1" dirty="0">
                <a:effectLst>
                  <a:outerShdw blurRad="38100" dist="38100" dir="2700000" algn="tl">
                    <a:srgbClr val="000000"/>
                  </a:outerShdw>
                </a:effectLst>
                <a:latin typeface="Vrinda" pitchFamily="2" charset="0"/>
              </a:rPr>
              <a:t>CONSTRUCTION</a:t>
            </a:r>
            <a:r>
              <a:rPr lang="en-US" altLang="en-US" sz="2800" b="1" dirty="0">
                <a:solidFill>
                  <a:srgbClr val="00FF00"/>
                </a:solidFill>
              </a:rPr>
              <a:t> </a:t>
            </a:r>
            <a:r>
              <a:rPr lang="en-US" altLang="en-US" sz="2800" b="1" dirty="0">
                <a:effectLst>
                  <a:outerShdw blurRad="38100" dist="38100" dir="2700000" algn="tl">
                    <a:srgbClr val="000000"/>
                  </a:outerShdw>
                </a:effectLst>
                <a:latin typeface="Vrinda" pitchFamily="2" charset="0"/>
              </a:rPr>
              <a:t>PROJECT</a:t>
            </a:r>
            <a:r>
              <a:rPr lang="en-US" altLang="en-US" sz="2800" b="1" dirty="0">
                <a:solidFill>
                  <a:srgbClr val="00FF00"/>
                </a:solidFill>
              </a:rPr>
              <a:t> </a:t>
            </a:r>
            <a:r>
              <a:rPr lang="en-US" altLang="en-US" sz="2800" b="1" dirty="0">
                <a:effectLst>
                  <a:outerShdw blurRad="38100" dist="38100" dir="2700000" algn="tl">
                    <a:srgbClr val="000000"/>
                  </a:outerShdw>
                </a:effectLst>
                <a:latin typeface="Vrinda" pitchFamily="2" charset="0"/>
              </a:rPr>
              <a:t>MANAGEMENT</a:t>
            </a:r>
          </a:p>
        </p:txBody>
      </p:sp>
    </p:spTree>
  </p:cSld>
  <p:clrMapOvr>
    <a:masterClrMapping/>
  </p:clrMapOvr>
  <p:transition/>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Slide Number Placeholder 2"/>
          <p:cNvSpPr>
            <a:spLocks noGrp="1"/>
          </p:cNvSpPr>
          <p:nvPr>
            <p:ph type="sldNum" sz="quarter" idx="11"/>
          </p:nvPr>
        </p:nvSpPr>
        <p:spPr>
          <a:noFill/>
        </p:spPr>
        <p:txBody>
          <a:bodyPr/>
          <a:lstStyle/>
          <a:p>
            <a:fld id="{34210724-FEDD-4BF3-9449-5539D847EC53}" type="slidenum">
              <a:rPr lang="en-US" smtClean="0"/>
              <a:pPr/>
              <a:t>30</a:t>
            </a:fld>
            <a:endParaRPr lang="en-US"/>
          </a:p>
        </p:txBody>
      </p:sp>
      <p:sp>
        <p:nvSpPr>
          <p:cNvPr id="301101" name="Text Box 45"/>
          <p:cNvSpPr txBox="1">
            <a:spLocks noChangeArrowheads="1"/>
          </p:cNvSpPr>
          <p:nvPr/>
        </p:nvSpPr>
        <p:spPr bwMode="auto">
          <a:xfrm>
            <a:off x="228600" y="492929"/>
            <a:ext cx="8915400" cy="1077218"/>
          </a:xfrm>
          <a:prstGeom prst="rect">
            <a:avLst/>
          </a:prstGeom>
          <a:noFill/>
          <a:ln w="9525">
            <a:noFill/>
            <a:miter lim="800000"/>
            <a:headEnd/>
            <a:tailEnd/>
          </a:ln>
        </p:spPr>
        <p:txBody>
          <a:bodyPr wrap="square">
            <a:spAutoFit/>
          </a:bodyPr>
          <a:lstStyle/>
          <a:p>
            <a:pPr algn="ctr">
              <a:spcBef>
                <a:spcPct val="50000"/>
              </a:spcBef>
            </a:pPr>
            <a:r>
              <a:rPr lang="en-IN" sz="3200" dirty="0">
                <a:effectLst>
                  <a:outerShdw blurRad="38100" dist="38100" dir="2700000" algn="tl">
                    <a:srgbClr val="000000"/>
                  </a:outerShdw>
                </a:effectLst>
                <a:latin typeface="Vrinda" pitchFamily="2" charset="0"/>
              </a:rPr>
              <a:t>COMMISSIONING, OPERATION, MAINTENANCE AND BUILDING PERFORMANCE TRACKING</a:t>
            </a:r>
          </a:p>
        </p:txBody>
      </p:sp>
      <p:pic>
        <p:nvPicPr>
          <p:cNvPr id="30724" name="Picture 46"/>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
        <p:nvSpPr>
          <p:cNvPr id="5" name="TextBox 4"/>
          <p:cNvSpPr txBox="1"/>
          <p:nvPr/>
        </p:nvSpPr>
        <p:spPr>
          <a:xfrm>
            <a:off x="228600" y="1669828"/>
            <a:ext cx="8686800" cy="4801314"/>
          </a:xfrm>
          <a:prstGeom prst="rect">
            <a:avLst/>
          </a:prstGeom>
          <a:noFill/>
        </p:spPr>
        <p:txBody>
          <a:bodyPr wrap="square" rtlCol="0">
            <a:spAutoFit/>
          </a:bodyPr>
          <a:lstStyle/>
          <a:p>
            <a:pPr marL="265113" indent="-265113" algn="just">
              <a:buFont typeface="Arial" pitchFamily="34" charset="0"/>
              <a:buChar char="•"/>
            </a:pPr>
            <a:r>
              <a:rPr lang="en-IN" dirty="0"/>
              <a:t>Formation of  commissioning team comprising owner, users, occupants, O&amp;M staff, and design professionals and owners.</a:t>
            </a:r>
          </a:p>
          <a:p>
            <a:pPr marL="265113" indent="-265113" algn="just">
              <a:buFont typeface="Arial" pitchFamily="34" charset="0"/>
              <a:buChar char="•"/>
            </a:pPr>
            <a:endParaRPr lang="en-US" dirty="0"/>
          </a:p>
          <a:p>
            <a:pPr marL="265113" indent="-265113" algn="just">
              <a:buFont typeface="Arial" pitchFamily="34" charset="0"/>
              <a:buChar char="•"/>
            </a:pPr>
            <a:r>
              <a:rPr lang="en-IN" dirty="0"/>
              <a:t>Project design document to include a commissioning plan.</a:t>
            </a:r>
          </a:p>
          <a:p>
            <a:pPr marL="265113" indent="-265113" algn="just">
              <a:buFont typeface="Arial" pitchFamily="34" charset="0"/>
              <a:buChar char="•"/>
            </a:pPr>
            <a:endParaRPr lang="en-US" dirty="0"/>
          </a:p>
          <a:p>
            <a:pPr marL="265113" indent="-265113" algn="just">
              <a:buFont typeface="Arial" pitchFamily="34" charset="0"/>
              <a:buChar char="•"/>
            </a:pPr>
            <a:r>
              <a:rPr lang="en-IN" dirty="0"/>
              <a:t>O&amp;M programmes to focus on improving energy efficiency of building systems.</a:t>
            </a:r>
          </a:p>
          <a:p>
            <a:pPr marL="265113" indent="-265113" algn="just"/>
            <a:endParaRPr lang="en-IN" dirty="0"/>
          </a:p>
          <a:p>
            <a:pPr marL="265113" indent="-265113" algn="just">
              <a:buFont typeface="Arial" pitchFamily="34" charset="0"/>
              <a:buChar char="•"/>
            </a:pPr>
            <a:r>
              <a:rPr lang="en-IN" dirty="0"/>
              <a:t>Good maintenance practices to be implemented for  substantial savings in consumption of energy and water.</a:t>
            </a:r>
          </a:p>
          <a:p>
            <a:pPr marL="265113" indent="-265113" algn="just">
              <a:buFont typeface="Arial" pitchFamily="34" charset="0"/>
              <a:buChar char="•"/>
            </a:pPr>
            <a:endParaRPr lang="en-US" dirty="0"/>
          </a:p>
          <a:p>
            <a:pPr marL="265113" indent="-265113" algn="just">
              <a:buFont typeface="Arial" pitchFamily="34" charset="0"/>
              <a:buChar char="•"/>
            </a:pPr>
            <a:r>
              <a:rPr lang="en-IN" dirty="0"/>
              <a:t>Regular monitoring of the performance to be carried out which will provide information on whether the set environmental performance and targets have been met or not. </a:t>
            </a:r>
          </a:p>
          <a:p>
            <a:pPr marL="265113" indent="-265113" algn="just">
              <a:buFont typeface="Arial" pitchFamily="34" charset="0"/>
              <a:buChar char="•"/>
            </a:pPr>
            <a:endParaRPr lang="en-IN" dirty="0"/>
          </a:p>
          <a:p>
            <a:pPr marL="265113" indent="-265113" algn="just">
              <a:buFont typeface="Arial" pitchFamily="34" charset="0"/>
              <a:buChar char="•"/>
            </a:pPr>
            <a:r>
              <a:rPr lang="en-IN" dirty="0"/>
              <a:t>Measurement and verification (M&amp;V) process to cover monitoring of the energy and water systems to ensure ongoing accountability of energy and water consumption during the life of building.</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nodeType="withEffect">
                                  <p:stCondLst>
                                    <p:cond delay="0"/>
                                  </p:stCondLst>
                                  <p:childTnLst>
                                    <p:set>
                                      <p:cBhvr>
                                        <p:cTn id="6" dur="1" fill="hold">
                                          <p:stCondLst>
                                            <p:cond delay="0"/>
                                          </p:stCondLst>
                                        </p:cTn>
                                        <p:tgtEl>
                                          <p:spTgt spid="301101">
                                            <p:txEl>
                                              <p:pRg st="0" end="0"/>
                                            </p:txEl>
                                          </p:spTgt>
                                        </p:tgtEl>
                                        <p:attrNameLst>
                                          <p:attrName>style.visibility</p:attrName>
                                        </p:attrNameLst>
                                      </p:cBhvr>
                                      <p:to>
                                        <p:strVal val="visible"/>
                                      </p:to>
                                    </p:set>
                                    <p:anim calcmode="lin" valueType="num">
                                      <p:cBhvr additive="base">
                                        <p:cTn id="7" dur="500" fill="hold"/>
                                        <p:tgtEl>
                                          <p:spTgt spid="30110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301101">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Date Placeholder 2"/>
          <p:cNvSpPr>
            <a:spLocks noGrp="1"/>
          </p:cNvSpPr>
          <p:nvPr>
            <p:ph type="dt" sz="quarter" idx="10"/>
          </p:nvPr>
        </p:nvSpPr>
        <p:spPr>
          <a:noFill/>
        </p:spPr>
        <p:txBody>
          <a:bodyPr/>
          <a:lstStyle/>
          <a:p>
            <a:endParaRPr lang="en-US"/>
          </a:p>
        </p:txBody>
      </p:sp>
      <p:sp>
        <p:nvSpPr>
          <p:cNvPr id="31747" name="Slide Number Placeholder 3"/>
          <p:cNvSpPr>
            <a:spLocks noGrp="1"/>
          </p:cNvSpPr>
          <p:nvPr>
            <p:ph type="sldNum" sz="quarter" idx="11"/>
          </p:nvPr>
        </p:nvSpPr>
        <p:spPr>
          <a:noFill/>
        </p:spPr>
        <p:txBody>
          <a:bodyPr/>
          <a:lstStyle/>
          <a:p>
            <a:fld id="{2532E6C9-57DF-4936-A0B6-156B00AAAB9E}" type="slidenum">
              <a:rPr lang="en-US" smtClean="0"/>
              <a:pPr/>
              <a:t>31</a:t>
            </a:fld>
            <a:endParaRPr lang="en-US"/>
          </a:p>
        </p:txBody>
      </p:sp>
      <p:graphicFrame>
        <p:nvGraphicFramePr>
          <p:cNvPr id="303106" name="Group 2"/>
          <p:cNvGraphicFramePr>
            <a:graphicFrameLocks noGrp="1"/>
          </p:cNvGraphicFramePr>
          <p:nvPr>
            <p:ph/>
            <p:extLst>
              <p:ext uri="{D42A27DB-BD31-4B8C-83A1-F6EECF244321}">
                <p14:modId xmlns:p14="http://schemas.microsoft.com/office/powerpoint/2010/main" val="1540780433"/>
              </p:ext>
            </p:extLst>
          </p:nvPr>
        </p:nvGraphicFramePr>
        <p:xfrm>
          <a:off x="381000" y="304800"/>
          <a:ext cx="8305800" cy="7210108"/>
        </p:xfrm>
        <a:graphic>
          <a:graphicData uri="http://schemas.openxmlformats.org/drawingml/2006/table">
            <a:tbl>
              <a:tblPr/>
              <a:tblGrid>
                <a:gridCol w="8305800">
                  <a:extLst>
                    <a:ext uri="{9D8B030D-6E8A-4147-A177-3AD203B41FA5}">
                      <a16:colId xmlns:a16="http://schemas.microsoft.com/office/drawing/2014/main" val="20000"/>
                    </a:ext>
                  </a:extLst>
                </a:gridCol>
              </a:tblGrid>
              <a:tr h="439738">
                <a:tc>
                  <a:txBody>
                    <a:bodyPr/>
                    <a:lstStyle/>
                    <a:p>
                      <a:pPr marL="342900" marR="0" lvl="0" indent="-342900" algn="ctr" defTabSz="914400" rtl="0" eaLnBrk="1" fontAlgn="base" latinLnBrk="0" hangingPunct="1">
                        <a:lnSpc>
                          <a:spcPct val="100000"/>
                        </a:lnSpc>
                        <a:spcBef>
                          <a:spcPct val="0"/>
                        </a:spcBef>
                        <a:spcAft>
                          <a:spcPct val="0"/>
                        </a:spcAft>
                        <a:buClrTx/>
                        <a:buSzTx/>
                        <a:buFontTx/>
                        <a:buNone/>
                        <a:tabLst/>
                      </a:pPr>
                      <a:endParaRPr lang="en-US" sz="2800" b="1" kern="1200" dirty="0">
                        <a:solidFill>
                          <a:srgbClr val="00FF00"/>
                        </a:solidFill>
                        <a:latin typeface="Arial" charset="0"/>
                        <a:ea typeface="+mn-ea"/>
                        <a:cs typeface="Arial" charset="0"/>
                      </a:endParaRPr>
                    </a:p>
                    <a:p>
                      <a:pPr marL="342900" marR="0" lvl="0" indent="-342900" algn="ctr" defTabSz="914400" rtl="0" eaLnBrk="1" fontAlgn="base" latinLnBrk="0" hangingPunct="1">
                        <a:lnSpc>
                          <a:spcPct val="100000"/>
                        </a:lnSpc>
                        <a:spcBef>
                          <a:spcPct val="0"/>
                        </a:spcBef>
                        <a:spcAft>
                          <a:spcPct val="0"/>
                        </a:spcAft>
                        <a:buClrTx/>
                        <a:buSzTx/>
                        <a:buFontTx/>
                        <a:buNone/>
                        <a:tabLst/>
                      </a:pPr>
                      <a:r>
                        <a:rPr lang="en-US" sz="3600" kern="1200" dirty="0">
                          <a:solidFill>
                            <a:schemeClr val="tx1"/>
                          </a:solidFill>
                          <a:effectLst>
                            <a:outerShdw blurRad="38100" dist="38100" dir="2700000" algn="tl">
                              <a:srgbClr val="000000"/>
                            </a:outerShdw>
                          </a:effectLst>
                          <a:latin typeface="Vrinda" pitchFamily="2" charset="0"/>
                          <a:ea typeface="+mn-ea"/>
                          <a:cs typeface="Arial" charset="0"/>
                        </a:rPr>
                        <a:t>SOME</a:t>
                      </a:r>
                      <a:r>
                        <a:rPr lang="en-US" sz="2800" b="1" kern="1200" dirty="0">
                          <a:solidFill>
                            <a:srgbClr val="00FF00"/>
                          </a:solidFill>
                          <a:latin typeface="Arial" charset="0"/>
                          <a:ea typeface="+mn-ea"/>
                          <a:cs typeface="Arial" charset="0"/>
                        </a:rPr>
                        <a:t> </a:t>
                      </a:r>
                      <a:r>
                        <a:rPr lang="en-US" sz="3600" kern="1200" dirty="0">
                          <a:solidFill>
                            <a:schemeClr val="tx1"/>
                          </a:solidFill>
                          <a:effectLst>
                            <a:outerShdw blurRad="38100" dist="38100" dir="2700000" algn="tl">
                              <a:srgbClr val="000000"/>
                            </a:outerShdw>
                          </a:effectLst>
                          <a:latin typeface="Vrinda" pitchFamily="2" charset="0"/>
                          <a:ea typeface="+mn-ea"/>
                          <a:cs typeface="Arial" charset="0"/>
                        </a:rPr>
                        <a:t>POINTS</a:t>
                      </a:r>
                      <a:r>
                        <a:rPr lang="en-US" sz="2800" b="1" kern="1200" dirty="0">
                          <a:solidFill>
                            <a:srgbClr val="00FF00"/>
                          </a:solidFill>
                          <a:latin typeface="Arial" charset="0"/>
                          <a:ea typeface="+mn-ea"/>
                          <a:cs typeface="Arial" charset="0"/>
                        </a:rPr>
                        <a:t> </a:t>
                      </a:r>
                      <a:r>
                        <a:rPr lang="en-US" sz="3600" kern="1200" dirty="0">
                          <a:solidFill>
                            <a:schemeClr val="tx1"/>
                          </a:solidFill>
                          <a:effectLst>
                            <a:outerShdw blurRad="38100" dist="38100" dir="2700000" algn="tl">
                              <a:srgbClr val="000000"/>
                            </a:outerShdw>
                          </a:effectLst>
                          <a:latin typeface="Vrinda" pitchFamily="2" charset="0"/>
                          <a:ea typeface="+mn-ea"/>
                          <a:cs typeface="Arial" charset="0"/>
                        </a:rPr>
                        <a:t>REGARDING</a:t>
                      </a:r>
                      <a:r>
                        <a:rPr lang="en-US" sz="2800" b="1" kern="1200" dirty="0">
                          <a:solidFill>
                            <a:srgbClr val="00FF00"/>
                          </a:solidFill>
                          <a:latin typeface="Arial" charset="0"/>
                          <a:ea typeface="+mn-ea"/>
                          <a:cs typeface="Arial" charset="0"/>
                        </a:rPr>
                        <a:t> </a:t>
                      </a:r>
                      <a:r>
                        <a:rPr lang="en-US" sz="3600" kern="1200" dirty="0">
                          <a:solidFill>
                            <a:schemeClr val="tx1"/>
                          </a:solidFill>
                          <a:effectLst>
                            <a:outerShdw blurRad="38100" dist="38100" dir="2700000" algn="tl">
                              <a:srgbClr val="000000"/>
                            </a:outerShdw>
                          </a:effectLst>
                          <a:latin typeface="Vrinda" pitchFamily="2" charset="0"/>
                          <a:ea typeface="+mn-ea"/>
                          <a:cs typeface="Arial" charset="0"/>
                        </a:rPr>
                        <a:t>SUSTAINABILITY</a:t>
                      </a:r>
                    </a:p>
                    <a:p>
                      <a:pPr marL="342900" marR="0" lvl="0" indent="-342900" algn="ctr" defTabSz="914400" rtl="0" eaLnBrk="1" fontAlgn="base" latinLnBrk="0" hangingPunct="1">
                        <a:lnSpc>
                          <a:spcPct val="100000"/>
                        </a:lnSpc>
                        <a:spcBef>
                          <a:spcPct val="0"/>
                        </a:spcBef>
                        <a:spcAft>
                          <a:spcPct val="0"/>
                        </a:spcAft>
                        <a:buClrTx/>
                        <a:buSzTx/>
                        <a:buFontTx/>
                        <a:buNone/>
                        <a:tabLst/>
                      </a:pPr>
                      <a:endParaRPr lang="en-US" sz="1200" b="1" kern="1200" dirty="0">
                        <a:solidFill>
                          <a:srgbClr val="00FF00"/>
                        </a:solidFill>
                        <a:latin typeface="Arial" charset="0"/>
                        <a:ea typeface="+mn-ea"/>
                        <a:cs typeface="Arial"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5411788">
                <a:tc>
                  <a:txBody>
                    <a:bodyPr/>
                    <a:lstStyle/>
                    <a:p>
                      <a:pPr marL="457200" marR="0" lvl="1" indent="-171450" algn="l" defTabSz="914400" rtl="0" eaLnBrk="1" fontAlgn="base" latinLnBrk="0" hangingPunct="1">
                        <a:lnSpc>
                          <a:spcPct val="100000"/>
                        </a:lnSpc>
                        <a:spcBef>
                          <a:spcPct val="0"/>
                        </a:spcBef>
                        <a:spcAft>
                          <a:spcPct val="0"/>
                        </a:spcAft>
                        <a:buClrTx/>
                        <a:buSzTx/>
                        <a:buFont typeface="Arial" charset="0"/>
                        <a:buChar char="-"/>
                        <a:tabLst>
                          <a:tab pos="914400" algn="l"/>
                        </a:tabLst>
                      </a:pPr>
                      <a:r>
                        <a:rPr kumimoji="0" lang="en-US" sz="2000" b="0" i="0" u="none" strike="noStrike" cap="none" normalizeH="0" baseline="0" dirty="0">
                          <a:ln>
                            <a:noFill/>
                          </a:ln>
                          <a:solidFill>
                            <a:schemeClr val="tx1"/>
                          </a:solidFill>
                          <a:effectLst/>
                          <a:latin typeface="Arial" charset="0"/>
                          <a:cs typeface="Times New Roman" pitchFamily="18" charset="0"/>
                        </a:rPr>
                        <a:t>To get the maximum benefit from the building and its services in terms of quality, timely completion and cost-effectiveness.  </a:t>
                      </a:r>
                    </a:p>
                    <a:p>
                      <a:pPr marL="457200" marR="0" lvl="1" indent="-171450" algn="l" defTabSz="914400" rtl="0" eaLnBrk="1" fontAlgn="base" latinLnBrk="0" hangingPunct="1">
                        <a:lnSpc>
                          <a:spcPct val="100000"/>
                        </a:lnSpc>
                        <a:spcBef>
                          <a:spcPct val="0"/>
                        </a:spcBef>
                        <a:spcAft>
                          <a:spcPct val="0"/>
                        </a:spcAft>
                        <a:buClrTx/>
                        <a:buSzTx/>
                        <a:buFont typeface="Arial" charset="0"/>
                        <a:buChar char="-"/>
                        <a:tabLst>
                          <a:tab pos="914400" algn="l"/>
                        </a:tabLst>
                      </a:pPr>
                      <a:endParaRPr kumimoji="0" lang="en-US" sz="2000" b="0" i="0" u="none" strike="noStrike" cap="none" normalizeH="0" baseline="0" dirty="0">
                        <a:ln>
                          <a:noFill/>
                        </a:ln>
                        <a:solidFill>
                          <a:schemeClr val="tx1"/>
                        </a:solidFill>
                        <a:effectLst/>
                        <a:latin typeface="Arial" charset="0"/>
                        <a:cs typeface="Times New Roman" pitchFamily="18" charset="0"/>
                      </a:endParaRPr>
                    </a:p>
                    <a:p>
                      <a:pPr marL="457200" marR="0" lvl="1" indent="-171450" algn="l" defTabSz="914400" rtl="0" eaLnBrk="0" fontAlgn="base" latinLnBrk="0" hangingPunct="0">
                        <a:lnSpc>
                          <a:spcPct val="100000"/>
                        </a:lnSpc>
                        <a:spcBef>
                          <a:spcPct val="0"/>
                        </a:spcBef>
                        <a:spcAft>
                          <a:spcPct val="0"/>
                        </a:spcAft>
                        <a:buClrTx/>
                        <a:buSzTx/>
                        <a:buFont typeface="Arial" charset="0"/>
                        <a:buChar char="-"/>
                        <a:tabLst>
                          <a:tab pos="914400" algn="l"/>
                        </a:tabLst>
                      </a:pPr>
                      <a:r>
                        <a:rPr kumimoji="0" lang="en-US" sz="2000" b="0" i="0" u="none" strike="noStrike" cap="none" normalizeH="0" baseline="0" dirty="0">
                          <a:ln>
                            <a:noFill/>
                          </a:ln>
                          <a:solidFill>
                            <a:schemeClr val="tx1"/>
                          </a:solidFill>
                          <a:effectLst/>
                          <a:latin typeface="Arial" charset="0"/>
                          <a:cs typeface="Times New Roman" pitchFamily="18" charset="0"/>
                        </a:rPr>
                        <a:t>The aim is to maximize the efficiency of the total system through appropriate optimization of each of its sub-systems.  </a:t>
                      </a:r>
                    </a:p>
                    <a:p>
                      <a:pPr marL="457200" marR="0" lvl="1" indent="-171450" algn="l" defTabSz="914400" rtl="0" eaLnBrk="0" fontAlgn="base" latinLnBrk="0" hangingPunct="0">
                        <a:lnSpc>
                          <a:spcPct val="100000"/>
                        </a:lnSpc>
                        <a:spcBef>
                          <a:spcPct val="0"/>
                        </a:spcBef>
                        <a:spcAft>
                          <a:spcPct val="0"/>
                        </a:spcAft>
                        <a:buClrTx/>
                        <a:buSzTx/>
                        <a:buFont typeface="Arial" charset="0"/>
                        <a:buChar char="-"/>
                        <a:tabLst>
                          <a:tab pos="914400" algn="l"/>
                        </a:tabLst>
                      </a:pPr>
                      <a:endParaRPr kumimoji="0" lang="en-US" sz="2000" b="0" i="0" u="none" strike="noStrike" cap="none" normalizeH="0" baseline="0" dirty="0">
                        <a:ln>
                          <a:noFill/>
                        </a:ln>
                        <a:solidFill>
                          <a:schemeClr val="tx1"/>
                        </a:solidFill>
                        <a:effectLst/>
                        <a:latin typeface="Arial" charset="0"/>
                        <a:cs typeface="Times New Roman" pitchFamily="18" charset="0"/>
                      </a:endParaRPr>
                    </a:p>
                    <a:p>
                      <a:pPr marL="457200" marR="0" lvl="1" indent="-171450" algn="l" defTabSz="914400" rtl="0" eaLnBrk="0" fontAlgn="base" latinLnBrk="0" hangingPunct="0">
                        <a:lnSpc>
                          <a:spcPct val="100000"/>
                        </a:lnSpc>
                        <a:spcBef>
                          <a:spcPct val="0"/>
                        </a:spcBef>
                        <a:spcAft>
                          <a:spcPct val="0"/>
                        </a:spcAft>
                        <a:buClrTx/>
                        <a:buSzTx/>
                        <a:buFont typeface="Arial" charset="0"/>
                        <a:buChar char="-"/>
                        <a:tabLst>
                          <a:tab pos="914400" algn="l"/>
                        </a:tabLst>
                      </a:pPr>
                      <a:r>
                        <a:rPr kumimoji="0" lang="en-US" sz="2000" b="0" i="0" u="none" strike="noStrike" cap="none" normalizeH="0" baseline="0" dirty="0">
                          <a:ln>
                            <a:noFill/>
                          </a:ln>
                          <a:solidFill>
                            <a:schemeClr val="tx1"/>
                          </a:solidFill>
                          <a:effectLst/>
                          <a:latin typeface="Arial" charset="0"/>
                          <a:cs typeface="Times New Roman" pitchFamily="18" charset="0"/>
                        </a:rPr>
                        <a:t>In the team, the inputs from each of the professional disciplines have to be so optimized that the total system’s efficiency becomes the maximum.</a:t>
                      </a:r>
                    </a:p>
                    <a:p>
                      <a:pPr marL="457200" marR="0" lvl="1" indent="-171450" algn="l" defTabSz="914400" rtl="0" eaLnBrk="0" fontAlgn="base" latinLnBrk="0" hangingPunct="0">
                        <a:lnSpc>
                          <a:spcPct val="100000"/>
                        </a:lnSpc>
                        <a:spcBef>
                          <a:spcPct val="0"/>
                        </a:spcBef>
                        <a:spcAft>
                          <a:spcPct val="0"/>
                        </a:spcAft>
                        <a:buClrTx/>
                        <a:buSzTx/>
                        <a:buFont typeface="Arial" charset="0"/>
                        <a:buChar char="-"/>
                        <a:tabLst>
                          <a:tab pos="914400" algn="l"/>
                        </a:tabLst>
                      </a:pPr>
                      <a:endParaRPr kumimoji="0" lang="en-US" sz="2000" b="0" i="0" u="none" strike="noStrike" cap="none" normalizeH="0" baseline="0" dirty="0">
                        <a:ln>
                          <a:noFill/>
                        </a:ln>
                        <a:solidFill>
                          <a:schemeClr val="tx1"/>
                        </a:solidFill>
                        <a:effectLst/>
                        <a:latin typeface="Arial" charset="0"/>
                        <a:cs typeface="Times New Roman" pitchFamily="18" charset="0"/>
                      </a:endParaRPr>
                    </a:p>
                    <a:p>
                      <a:pPr marL="457200" marR="0" lvl="1" indent="-171450" algn="l" defTabSz="914400" rtl="0" eaLnBrk="0" fontAlgn="base" latinLnBrk="0" hangingPunct="0">
                        <a:lnSpc>
                          <a:spcPct val="100000"/>
                        </a:lnSpc>
                        <a:spcBef>
                          <a:spcPct val="0"/>
                        </a:spcBef>
                        <a:spcAft>
                          <a:spcPct val="0"/>
                        </a:spcAft>
                        <a:buClrTx/>
                        <a:buSzTx/>
                        <a:buFont typeface="Arial" charset="0"/>
                        <a:buChar char="-"/>
                        <a:tabLst>
                          <a:tab pos="914400" algn="l"/>
                        </a:tabLst>
                      </a:pPr>
                      <a:r>
                        <a:rPr kumimoji="0" lang="en-US" sz="2000" b="0" i="0" u="none" strike="noStrike" cap="none" normalizeH="0" baseline="0" dirty="0">
                          <a:ln>
                            <a:noFill/>
                          </a:ln>
                          <a:solidFill>
                            <a:schemeClr val="tx1"/>
                          </a:solidFill>
                          <a:effectLst/>
                          <a:latin typeface="Arial" charset="0"/>
                          <a:cs typeface="Times New Roman" pitchFamily="18" charset="0"/>
                        </a:rPr>
                        <a:t>It may be re-emphasized that maximizing the efficiencies of each sub-system may not necessarily assure the maximization of the efficiency of the total system.</a:t>
                      </a: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bl>
          </a:graphicData>
        </a:graphic>
      </p:graphicFrame>
      <p:pic>
        <p:nvPicPr>
          <p:cNvPr id="31756" name="Picture 3"/>
          <p:cNvPicPr>
            <a:picLocks noChangeAspect="1" noChangeArrowheads="1"/>
          </p:cNvPicPr>
          <p:nvPr/>
        </p:nvPicPr>
        <p:blipFill>
          <a:blip r:embed="rId2" cstate="print"/>
          <a:srcRect/>
          <a:stretch>
            <a:fillRect/>
          </a:stretch>
        </p:blipFill>
        <p:spPr bwMode="auto">
          <a:xfrm>
            <a:off x="0" y="0"/>
            <a:ext cx="838200" cy="560388"/>
          </a:xfrm>
          <a:prstGeom prst="rect">
            <a:avLst/>
          </a:prstGeom>
          <a:noFill/>
          <a:ln w="9525">
            <a:noFill/>
            <a:miter lim="800000"/>
            <a:headEnd/>
            <a:tailEnd/>
          </a:ln>
        </p:spPr>
      </p:pic>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1"/>
          </p:nvPr>
        </p:nvSpPr>
        <p:spPr/>
        <p:txBody>
          <a:bodyPr/>
          <a:lstStyle/>
          <a:p>
            <a:pPr>
              <a:defRPr/>
            </a:pPr>
            <a:fld id="{E9F6AE45-2514-4B7C-B344-98EE7F915475}" type="slidenum">
              <a:rPr lang="en-US" smtClean="0"/>
              <a:pPr>
                <a:defRPr/>
              </a:pPr>
              <a:t>32</a:t>
            </a:fld>
            <a:endParaRPr lang="en-US"/>
          </a:p>
        </p:txBody>
      </p:sp>
      <p:pic>
        <p:nvPicPr>
          <p:cNvPr id="6" name="Picture 2"/>
          <p:cNvPicPr>
            <a:picLocks noChangeAspect="1" noChangeArrowheads="1"/>
          </p:cNvPicPr>
          <p:nvPr/>
        </p:nvPicPr>
        <p:blipFill>
          <a:blip r:embed="rId2" cstate="print"/>
          <a:srcRect r="48333"/>
          <a:stretch>
            <a:fillRect/>
          </a:stretch>
        </p:blipFill>
        <p:spPr bwMode="auto">
          <a:xfrm>
            <a:off x="0" y="404813"/>
            <a:ext cx="4724400" cy="5900737"/>
          </a:xfrm>
          <a:prstGeom prst="rect">
            <a:avLst/>
          </a:prstGeom>
          <a:noFill/>
          <a:ln w="9525">
            <a:noFill/>
            <a:miter lim="800000"/>
            <a:headEnd/>
            <a:tailEnd/>
          </a:ln>
        </p:spPr>
      </p:pic>
      <p:sp>
        <p:nvSpPr>
          <p:cNvPr id="8" name="Rectangle 4"/>
          <p:cNvSpPr>
            <a:spLocks noGrp="1" noChangeArrowheads="1"/>
          </p:cNvSpPr>
          <p:nvPr>
            <p:ph/>
          </p:nvPr>
        </p:nvSpPr>
        <p:spPr bwMode="auto">
          <a:xfrm>
            <a:off x="4648200" y="2293203"/>
            <a:ext cx="3962400" cy="830997"/>
          </a:xfrm>
          <a:prstGeom prst="rect">
            <a:avLst/>
          </a:prstGeom>
          <a:noFill/>
          <a:ln w="9525">
            <a:noFill/>
            <a:miter lim="800000"/>
            <a:headEnd/>
            <a:tailEnd/>
          </a:ln>
        </p:spPr>
        <p:txBody>
          <a:bodyPr wrap="square">
            <a:spAutoFit/>
          </a:bodyPr>
          <a:lstStyle/>
          <a:p>
            <a:pPr marL="360363">
              <a:buNone/>
            </a:pPr>
            <a:r>
              <a:rPr lang="en-US" altLang="en-US" sz="2000" b="1" i="1" dirty="0">
                <a:latin typeface="Lucida Sans" pitchFamily="34" charset="0"/>
                <a:cs typeface="Times New Roman" pitchFamily="18" charset="0"/>
              </a:rPr>
              <a:t>    </a:t>
            </a:r>
            <a:r>
              <a:rPr lang="en-US" altLang="en-US" sz="2400" b="1" dirty="0">
                <a:latin typeface="Lucida Sans" pitchFamily="34" charset="0"/>
                <a:cs typeface="Times New Roman" pitchFamily="18" charset="0"/>
              </a:rPr>
              <a:t>NATIONAL BUILDING CODE OF INDIA 2016</a:t>
            </a:r>
            <a:endParaRPr lang="en-US" altLang="en-US" sz="2800" b="1" dirty="0"/>
          </a:p>
        </p:txBody>
      </p:sp>
    </p:spTree>
  </p:cSld>
  <p:clrMapOvr>
    <a:masterClrMapping/>
  </p:clrMapOvr>
  <p:transition/>
</p:sld>
</file>

<file path=ppt/slides/slide33.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46082" name="Rectangle 2"/>
          <p:cNvSpPr>
            <a:spLocks noGrp="1" noRot="1" noChangeArrowheads="1"/>
          </p:cNvSpPr>
          <p:nvPr>
            <p:ph type="title"/>
          </p:nvPr>
        </p:nvSpPr>
        <p:spPr>
          <a:xfrm>
            <a:off x="914400" y="0"/>
            <a:ext cx="7848600" cy="914400"/>
          </a:xfrm>
        </p:spPr>
        <p:txBody>
          <a:bodyPr rtlCol="0">
            <a:noAutofit/>
          </a:bodyPr>
          <a:lstStyle/>
          <a:p>
            <a:pPr defTabSz="457207" eaLnBrk="1" fontAlgn="auto" hangingPunct="1">
              <a:spcAft>
                <a:spcPts val="0"/>
              </a:spcAft>
              <a:defRPr/>
            </a:pPr>
            <a:r>
              <a:rPr lang="en-US" sz="3800" dirty="0">
                <a:solidFill>
                  <a:schemeClr val="tx1"/>
                </a:solidFill>
                <a:latin typeface="Lucida Sans" panose="020B0602030504020204" pitchFamily="34" charset="0"/>
                <a:ea typeface="+mn-ea"/>
              </a:rPr>
              <a:t>CONTENTS</a:t>
            </a:r>
            <a:r>
              <a:rPr lang="en-US" sz="4800" dirty="0">
                <a:solidFill>
                  <a:srgbClr val="CCFF66"/>
                </a:solidFill>
                <a:latin typeface="Vrinda" pitchFamily="2" charset="0"/>
                <a:ea typeface="Arial Unicode MS" pitchFamily="34" charset="-128"/>
                <a:cs typeface="Arial Unicode MS" pitchFamily="34" charset="-128"/>
              </a:rPr>
              <a:t> </a:t>
            </a:r>
            <a:r>
              <a:rPr lang="en-US" sz="3800" dirty="0">
                <a:solidFill>
                  <a:schemeClr val="tx1"/>
                </a:solidFill>
                <a:latin typeface="Lucida Sans" panose="020B0602030504020204" pitchFamily="34" charset="0"/>
                <a:ea typeface="+mn-ea"/>
              </a:rPr>
              <a:t>OF  NBC 2016</a:t>
            </a:r>
          </a:p>
        </p:txBody>
      </p:sp>
      <p:sp>
        <p:nvSpPr>
          <p:cNvPr id="16387" name="Date Placeholder 3"/>
          <p:cNvSpPr>
            <a:spLocks noGrp="1"/>
          </p:cNvSpPr>
          <p:nvPr>
            <p:ph type="dt" sz="quarter" idx="10"/>
          </p:nvPr>
        </p:nvSpPr>
        <p:spPr bwMode="auto">
          <a:noFill/>
          <a:ln>
            <a:miter lim="800000"/>
            <a:headEnd/>
            <a:tailEnd/>
          </a:ln>
        </p:spPr>
        <p:txBody>
          <a:bodyPr wrap="square" numCol="1" anchorCtr="0" compatLnSpc="1">
            <a:prstTxWarp prst="textNoShape">
              <a:avLst/>
            </a:prstTxWarp>
          </a:bodyPr>
          <a:lstStyle/>
          <a:p>
            <a:r>
              <a:rPr lang="en-US" altLang="en-US">
                <a:solidFill>
                  <a:schemeClr val="tx1"/>
                </a:solidFill>
              </a:rPr>
              <a:t> </a:t>
            </a:r>
          </a:p>
        </p:txBody>
      </p:sp>
      <p:graphicFrame>
        <p:nvGraphicFramePr>
          <p:cNvPr id="3" name="Content Placeholder 2"/>
          <p:cNvGraphicFramePr>
            <a:graphicFrameLocks noGrp="1"/>
          </p:cNvGraphicFramePr>
          <p:nvPr>
            <p:ph idx="1"/>
          </p:nvPr>
        </p:nvGraphicFramePr>
        <p:xfrm>
          <a:off x="228600" y="1092200"/>
          <a:ext cx="8763000" cy="5356240"/>
        </p:xfrm>
        <a:graphic>
          <a:graphicData uri="http://schemas.openxmlformats.org/drawingml/2006/table">
            <a:tbl>
              <a:tblPr firstRow="1" bandRow="1">
                <a:tableStyleId>{5C22544A-7EE6-4342-B048-85BDC9FD1C3A}</a:tableStyleId>
              </a:tblPr>
              <a:tblGrid>
                <a:gridCol w="1343378">
                  <a:extLst>
                    <a:ext uri="{9D8B030D-6E8A-4147-A177-3AD203B41FA5}">
                      <a16:colId xmlns:a16="http://schemas.microsoft.com/office/drawing/2014/main" val="20000"/>
                    </a:ext>
                  </a:extLst>
                </a:gridCol>
                <a:gridCol w="7419622">
                  <a:extLst>
                    <a:ext uri="{9D8B030D-6E8A-4147-A177-3AD203B41FA5}">
                      <a16:colId xmlns:a16="http://schemas.microsoft.com/office/drawing/2014/main" val="20001"/>
                    </a:ext>
                  </a:extLst>
                </a:gridCol>
              </a:tblGrid>
              <a:tr h="370868">
                <a:tc>
                  <a:txBody>
                    <a:bodyPr/>
                    <a:lstStyle/>
                    <a:p>
                      <a:r>
                        <a:rPr lang="en-US" sz="1800" dirty="0"/>
                        <a:t>Part No.</a:t>
                      </a:r>
                      <a:endParaRPr lang="en-GB" sz="1800" dirty="0"/>
                    </a:p>
                  </a:txBody>
                  <a:tcPr marT="45724" marB="45724"/>
                </a:tc>
                <a:tc>
                  <a:txBody>
                    <a:bodyPr/>
                    <a:lstStyle/>
                    <a:p>
                      <a:pPr algn="ctr"/>
                      <a:r>
                        <a:rPr lang="en-US" sz="1800" dirty="0"/>
                        <a:t>Title</a:t>
                      </a:r>
                      <a:endParaRPr lang="en-GB" sz="1800" dirty="0"/>
                    </a:p>
                  </a:txBody>
                  <a:tcPr marT="45724" marB="45724"/>
                </a:tc>
                <a:extLst>
                  <a:ext uri="{0D108BD9-81ED-4DB2-BD59-A6C34878D82A}">
                    <a16:rowId xmlns:a16="http://schemas.microsoft.com/office/drawing/2014/main" val="10000"/>
                  </a:ext>
                </a:extLst>
              </a:tr>
              <a:tr h="365755">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0</a:t>
                      </a:r>
                      <a:endParaRPr lang="en-GB" sz="2800" b="0" dirty="0"/>
                    </a:p>
                  </a:txBody>
                  <a:tcPr marT="45724" marB="45724"/>
                </a:tc>
                <a:tc>
                  <a:txBody>
                    <a:bodyPr/>
                    <a:lstStyle/>
                    <a:p>
                      <a:pPr marL="0" marR="0" indent="0" algn="l" defTabSz="457207" rtl="0" eaLnBrk="1" fontAlgn="auto" latinLnBrk="0" hangingPunct="1">
                        <a:lnSpc>
                          <a:spcPct val="100000"/>
                        </a:lnSpc>
                        <a:spcBef>
                          <a:spcPts val="0"/>
                        </a:spcBef>
                        <a:spcAft>
                          <a:spcPts val="0"/>
                        </a:spcAft>
                        <a:buClrTx/>
                        <a:buSzTx/>
                        <a:buFontTx/>
                        <a:buNone/>
                        <a:tabLst/>
                        <a:defRPr/>
                      </a:pPr>
                      <a:r>
                        <a:rPr lang="en-US" sz="1800" kern="1200" dirty="0">
                          <a:solidFill>
                            <a:schemeClr val="dk1"/>
                          </a:solidFill>
                          <a:effectLst/>
                          <a:latin typeface="Arial" panose="020B0604020202020204" pitchFamily="34" charset="0"/>
                          <a:ea typeface="Calibri" panose="020F0502020204030204" pitchFamily="34" charset="0"/>
                          <a:cs typeface="Arial" panose="020B0604020202020204" pitchFamily="34" charset="0"/>
                        </a:rPr>
                        <a:t>Integrated Approach – Prerequisite for Applying Provisions of the code</a:t>
                      </a:r>
                      <a:endParaRPr lang="en-GB" sz="1800" kern="1200" dirty="0">
                        <a:solidFill>
                          <a:schemeClr val="dk1"/>
                        </a:solidFill>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01"/>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1</a:t>
                      </a:r>
                      <a:endParaRPr lang="en-GB" sz="2800" b="0" dirty="0"/>
                    </a:p>
                  </a:txBody>
                  <a:tcPr marT="45724" marB="45724"/>
                </a:tc>
                <a:tc>
                  <a:txBody>
                    <a:bodyPr/>
                    <a:lstStyle/>
                    <a:p>
                      <a:pPr marL="0" marR="0">
                        <a:lnSpc>
                          <a:spcPct val="107000"/>
                        </a:lnSpc>
                        <a:spcBef>
                          <a:spcPts val="0"/>
                        </a:spcBef>
                        <a:spcAft>
                          <a:spcPts val="800"/>
                        </a:spcAft>
                      </a:pPr>
                      <a:r>
                        <a:rPr lang="en-US" sz="1800" dirty="0">
                          <a:effectLst/>
                          <a:latin typeface="Arial" panose="020B0604020202020204" pitchFamily="34" charset="0"/>
                          <a:ea typeface="Calibri" panose="020F0502020204030204" pitchFamily="34" charset="0"/>
                          <a:cs typeface="Arial" panose="020B0604020202020204" pitchFamily="34" charset="0"/>
                        </a:rPr>
                        <a:t>Definitions</a:t>
                      </a:r>
                      <a:endParaRPr lang="en-GB" sz="1800" dirty="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02"/>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2</a:t>
                      </a:r>
                      <a:endParaRPr lang="en-GB" sz="2800" b="0" dirty="0"/>
                    </a:p>
                  </a:txBody>
                  <a:tcPr marT="45724" marB="45724"/>
                </a:tc>
                <a:tc>
                  <a:txBody>
                    <a:bodyPr/>
                    <a:lstStyle/>
                    <a:p>
                      <a:pPr marL="0" marR="0">
                        <a:lnSpc>
                          <a:spcPct val="107000"/>
                        </a:lnSpc>
                        <a:spcBef>
                          <a:spcPts val="0"/>
                        </a:spcBef>
                        <a:spcAft>
                          <a:spcPts val="800"/>
                        </a:spcAft>
                      </a:pPr>
                      <a:r>
                        <a:rPr lang="en-US" sz="1800">
                          <a:effectLst/>
                          <a:latin typeface="Arial" panose="020B0604020202020204" pitchFamily="34" charset="0"/>
                          <a:ea typeface="Calibri" panose="020F0502020204030204" pitchFamily="34" charset="0"/>
                          <a:cs typeface="Arial" panose="020B0604020202020204" pitchFamily="34" charset="0"/>
                        </a:rPr>
                        <a:t>Administration</a:t>
                      </a:r>
                      <a:endParaRPr lang="en-GB" sz="180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03"/>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3</a:t>
                      </a:r>
                      <a:endParaRPr lang="en-GB" sz="2800" b="0" dirty="0"/>
                    </a:p>
                  </a:txBody>
                  <a:tcPr marT="45724" marB="45724"/>
                </a:tc>
                <a:tc>
                  <a:txBody>
                    <a:bodyPr/>
                    <a:lstStyle/>
                    <a:p>
                      <a:pPr marL="0" marR="0">
                        <a:lnSpc>
                          <a:spcPct val="107000"/>
                        </a:lnSpc>
                        <a:spcBef>
                          <a:spcPts val="0"/>
                        </a:spcBef>
                        <a:spcAft>
                          <a:spcPts val="800"/>
                        </a:spcAft>
                      </a:pPr>
                      <a:r>
                        <a:rPr lang="en-US" sz="1800">
                          <a:effectLst/>
                          <a:latin typeface="Arial" panose="020B0604020202020204" pitchFamily="34" charset="0"/>
                          <a:ea typeface="Calibri" panose="020F0502020204030204" pitchFamily="34" charset="0"/>
                          <a:cs typeface="Arial" panose="020B0604020202020204" pitchFamily="34" charset="0"/>
                        </a:rPr>
                        <a:t>Development Control Rules and General Building Requirements</a:t>
                      </a:r>
                      <a:endParaRPr lang="en-GB" sz="180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04"/>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4</a:t>
                      </a:r>
                      <a:endParaRPr lang="en-GB" sz="2800" b="0" dirty="0"/>
                    </a:p>
                  </a:txBody>
                  <a:tcPr marT="45724" marB="45724"/>
                </a:tc>
                <a:tc>
                  <a:txBody>
                    <a:bodyPr/>
                    <a:lstStyle/>
                    <a:p>
                      <a:pPr marL="0" marR="0">
                        <a:lnSpc>
                          <a:spcPct val="107000"/>
                        </a:lnSpc>
                        <a:spcBef>
                          <a:spcPts val="0"/>
                        </a:spcBef>
                        <a:spcAft>
                          <a:spcPts val="800"/>
                        </a:spcAft>
                      </a:pPr>
                      <a:r>
                        <a:rPr lang="en-US" sz="1800">
                          <a:effectLst/>
                          <a:latin typeface="Arial" panose="020B0604020202020204" pitchFamily="34" charset="0"/>
                          <a:ea typeface="Calibri" panose="020F0502020204030204" pitchFamily="34" charset="0"/>
                          <a:cs typeface="Arial" panose="020B0604020202020204" pitchFamily="34" charset="0"/>
                        </a:rPr>
                        <a:t>Fire and Life Safety</a:t>
                      </a:r>
                      <a:endParaRPr lang="en-GB" sz="180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05"/>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5</a:t>
                      </a:r>
                      <a:endParaRPr lang="en-GB" sz="2800" b="0" dirty="0"/>
                    </a:p>
                  </a:txBody>
                  <a:tcPr marT="45724" marB="45724"/>
                </a:tc>
                <a:tc>
                  <a:txBody>
                    <a:bodyPr/>
                    <a:lstStyle/>
                    <a:p>
                      <a:pPr marL="0" marR="0">
                        <a:lnSpc>
                          <a:spcPct val="107000"/>
                        </a:lnSpc>
                        <a:spcBef>
                          <a:spcPts val="0"/>
                        </a:spcBef>
                        <a:spcAft>
                          <a:spcPts val="800"/>
                        </a:spcAft>
                      </a:pPr>
                      <a:r>
                        <a:rPr lang="en-US" sz="1800">
                          <a:effectLst/>
                          <a:latin typeface="Arial" panose="020B0604020202020204" pitchFamily="34" charset="0"/>
                          <a:ea typeface="Calibri" panose="020F0502020204030204" pitchFamily="34" charset="0"/>
                          <a:cs typeface="Arial" panose="020B0604020202020204" pitchFamily="34" charset="0"/>
                        </a:rPr>
                        <a:t>Building Materials</a:t>
                      </a:r>
                      <a:endParaRPr lang="en-GB" sz="180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06"/>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6</a:t>
                      </a:r>
                      <a:endParaRPr lang="en-GB" sz="2800" b="0" dirty="0"/>
                    </a:p>
                  </a:txBody>
                  <a:tcPr marT="45724" marB="45724"/>
                </a:tc>
                <a:tc>
                  <a:txBody>
                    <a:bodyPr/>
                    <a:lstStyle/>
                    <a:p>
                      <a:pPr marL="0" marR="0">
                        <a:lnSpc>
                          <a:spcPct val="107000"/>
                        </a:lnSpc>
                        <a:spcBef>
                          <a:spcPts val="0"/>
                        </a:spcBef>
                        <a:spcAft>
                          <a:spcPts val="800"/>
                        </a:spcAft>
                      </a:pPr>
                      <a:r>
                        <a:rPr lang="en-US" sz="1800">
                          <a:effectLst/>
                          <a:latin typeface="Arial" panose="020B0604020202020204" pitchFamily="34" charset="0"/>
                          <a:ea typeface="Calibri" panose="020F0502020204030204" pitchFamily="34" charset="0"/>
                          <a:cs typeface="Arial" panose="020B0604020202020204" pitchFamily="34" charset="0"/>
                        </a:rPr>
                        <a:t>Structural Design</a:t>
                      </a:r>
                      <a:endParaRPr lang="en-GB" sz="180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07"/>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7</a:t>
                      </a:r>
                      <a:endParaRPr lang="en-GB" sz="2800" b="0" dirty="0"/>
                    </a:p>
                  </a:txBody>
                  <a:tcPr marT="45724" marB="45724"/>
                </a:tc>
                <a:tc>
                  <a:txBody>
                    <a:bodyPr/>
                    <a:lstStyle/>
                    <a:p>
                      <a:pPr marL="0" marR="0">
                        <a:lnSpc>
                          <a:spcPct val="107000"/>
                        </a:lnSpc>
                        <a:spcBef>
                          <a:spcPts val="0"/>
                        </a:spcBef>
                        <a:spcAft>
                          <a:spcPts val="800"/>
                        </a:spcAft>
                      </a:pPr>
                      <a:r>
                        <a:rPr lang="en-US" sz="1800">
                          <a:effectLst/>
                          <a:latin typeface="Arial" panose="020B0604020202020204" pitchFamily="34" charset="0"/>
                          <a:ea typeface="Calibri" panose="020F0502020204030204" pitchFamily="34" charset="0"/>
                          <a:cs typeface="Arial" panose="020B0604020202020204" pitchFamily="34" charset="0"/>
                        </a:rPr>
                        <a:t>Constructional Management, Practices and Safety</a:t>
                      </a:r>
                      <a:endParaRPr lang="en-GB" sz="180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08"/>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8</a:t>
                      </a:r>
                      <a:endParaRPr lang="en-GB" sz="2800" b="0" dirty="0"/>
                    </a:p>
                  </a:txBody>
                  <a:tcPr marT="45724" marB="45724"/>
                </a:tc>
                <a:tc>
                  <a:txBody>
                    <a:bodyPr/>
                    <a:lstStyle/>
                    <a:p>
                      <a:pPr marL="0" marR="0">
                        <a:lnSpc>
                          <a:spcPct val="107000"/>
                        </a:lnSpc>
                        <a:spcBef>
                          <a:spcPts val="0"/>
                        </a:spcBef>
                        <a:spcAft>
                          <a:spcPts val="800"/>
                        </a:spcAft>
                      </a:pPr>
                      <a:r>
                        <a:rPr lang="en-US" sz="1800">
                          <a:effectLst/>
                          <a:latin typeface="Arial" panose="020B0604020202020204" pitchFamily="34" charset="0"/>
                          <a:ea typeface="Calibri" panose="020F0502020204030204" pitchFamily="34" charset="0"/>
                          <a:cs typeface="Arial" panose="020B0604020202020204" pitchFamily="34" charset="0"/>
                        </a:rPr>
                        <a:t>Building Services</a:t>
                      </a:r>
                      <a:endParaRPr lang="en-GB" sz="180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09"/>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9</a:t>
                      </a:r>
                      <a:endParaRPr lang="en-GB" sz="2800" b="0" dirty="0"/>
                    </a:p>
                  </a:txBody>
                  <a:tcPr marT="45724" marB="45724"/>
                </a:tc>
                <a:tc>
                  <a:txBody>
                    <a:bodyPr/>
                    <a:lstStyle/>
                    <a:p>
                      <a:pPr marL="0" marR="0">
                        <a:lnSpc>
                          <a:spcPct val="107000"/>
                        </a:lnSpc>
                        <a:spcBef>
                          <a:spcPts val="0"/>
                        </a:spcBef>
                        <a:spcAft>
                          <a:spcPts val="800"/>
                        </a:spcAft>
                      </a:pPr>
                      <a:r>
                        <a:rPr lang="en-US" sz="1800">
                          <a:effectLst/>
                          <a:latin typeface="Arial" panose="020B0604020202020204" pitchFamily="34" charset="0"/>
                          <a:ea typeface="Calibri" panose="020F0502020204030204" pitchFamily="34" charset="0"/>
                          <a:cs typeface="Arial" panose="020B0604020202020204" pitchFamily="34" charset="0"/>
                        </a:rPr>
                        <a:t>Plumbing Services (including Solid Waste Management)</a:t>
                      </a:r>
                      <a:endParaRPr lang="en-GB" sz="180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10"/>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10</a:t>
                      </a:r>
                      <a:endParaRPr lang="en-GB" sz="2800" b="0" dirty="0"/>
                    </a:p>
                  </a:txBody>
                  <a:tcPr marT="45724" marB="45724"/>
                </a:tc>
                <a:tc>
                  <a:txBody>
                    <a:bodyPr/>
                    <a:lstStyle/>
                    <a:p>
                      <a:pPr marL="0" marR="0">
                        <a:lnSpc>
                          <a:spcPct val="107000"/>
                        </a:lnSpc>
                        <a:spcBef>
                          <a:spcPts val="0"/>
                        </a:spcBef>
                        <a:spcAft>
                          <a:spcPts val="800"/>
                        </a:spcAft>
                      </a:pPr>
                      <a:r>
                        <a:rPr lang="en-US" sz="1800">
                          <a:effectLst/>
                          <a:latin typeface="Arial" panose="020B0604020202020204" pitchFamily="34" charset="0"/>
                          <a:ea typeface="Calibri" panose="020F0502020204030204" pitchFamily="34" charset="0"/>
                          <a:cs typeface="Arial" panose="020B0604020202020204" pitchFamily="34" charset="0"/>
                        </a:rPr>
                        <a:t>Landscape Development, Signs and Outdoor Display Structures</a:t>
                      </a:r>
                      <a:endParaRPr lang="en-GB" sz="180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11"/>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11</a:t>
                      </a:r>
                      <a:endParaRPr lang="en-GB" sz="2800" b="0" dirty="0"/>
                    </a:p>
                  </a:txBody>
                  <a:tcPr marT="45724" marB="45724"/>
                </a:tc>
                <a:tc>
                  <a:txBody>
                    <a:bodyPr/>
                    <a:lstStyle/>
                    <a:p>
                      <a:pPr marL="0" marR="0">
                        <a:lnSpc>
                          <a:spcPct val="107000"/>
                        </a:lnSpc>
                        <a:spcBef>
                          <a:spcPts val="0"/>
                        </a:spcBef>
                        <a:spcAft>
                          <a:spcPts val="800"/>
                        </a:spcAft>
                      </a:pPr>
                      <a:r>
                        <a:rPr lang="en-US" sz="1800">
                          <a:effectLst/>
                          <a:latin typeface="Arial" panose="020B0604020202020204" pitchFamily="34" charset="0"/>
                          <a:ea typeface="Calibri" panose="020F0502020204030204" pitchFamily="34" charset="0"/>
                          <a:cs typeface="Arial" panose="020B0604020202020204" pitchFamily="34" charset="0"/>
                        </a:rPr>
                        <a:t>Approach to Sustainability</a:t>
                      </a:r>
                      <a:endParaRPr lang="en-GB" sz="180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12"/>
                  </a:ext>
                </a:extLst>
              </a:tr>
              <a:tr h="384967">
                <a:tc>
                  <a:txBody>
                    <a:bodyPr/>
                    <a:lstStyle/>
                    <a:p>
                      <a:r>
                        <a:rPr lang="en-US" sz="1800" b="0" kern="1200" dirty="0">
                          <a:effectLst/>
                          <a:latin typeface="Arial" panose="020B0604020202020204" pitchFamily="34" charset="0"/>
                          <a:ea typeface="Arial Unicode MS" panose="020B0604020202020204" pitchFamily="34" charset="-128"/>
                          <a:cs typeface="Arial Unicode MS" panose="020B0604020202020204" pitchFamily="34" charset="-128"/>
                        </a:rPr>
                        <a:t>Part 12</a:t>
                      </a:r>
                      <a:endParaRPr lang="en-GB" sz="2800" b="0" dirty="0"/>
                    </a:p>
                  </a:txBody>
                  <a:tcPr marT="45724" marB="45724"/>
                </a:tc>
                <a:tc>
                  <a:txBody>
                    <a:bodyPr/>
                    <a:lstStyle/>
                    <a:p>
                      <a:pPr marL="0" marR="0">
                        <a:lnSpc>
                          <a:spcPct val="107000"/>
                        </a:lnSpc>
                        <a:spcBef>
                          <a:spcPts val="0"/>
                        </a:spcBef>
                        <a:spcAft>
                          <a:spcPts val="800"/>
                        </a:spcAft>
                      </a:pPr>
                      <a:r>
                        <a:rPr lang="en-US" sz="1800" dirty="0">
                          <a:effectLst/>
                          <a:latin typeface="Arial" panose="020B0604020202020204" pitchFamily="34" charset="0"/>
                          <a:ea typeface="Calibri" panose="020F0502020204030204" pitchFamily="34" charset="0"/>
                          <a:cs typeface="Arial" panose="020B0604020202020204" pitchFamily="34" charset="0"/>
                        </a:rPr>
                        <a:t>Asset and Facility Management</a:t>
                      </a:r>
                      <a:endParaRPr lang="en-GB" sz="1800" dirty="0">
                        <a:effectLst/>
                        <a:latin typeface="Arial" panose="020B0604020202020204" pitchFamily="34" charset="0"/>
                        <a:ea typeface="Calibri" panose="020F0502020204030204" pitchFamily="34" charset="0"/>
                        <a:cs typeface="Arial" panose="020B0604020202020204" pitchFamily="34" charset="0"/>
                      </a:endParaRPr>
                    </a:p>
                  </a:txBody>
                  <a:tcPr marT="45724" marB="45724"/>
                </a:tc>
                <a:extLst>
                  <a:ext uri="{0D108BD9-81ED-4DB2-BD59-A6C34878D82A}">
                    <a16:rowId xmlns:a16="http://schemas.microsoft.com/office/drawing/2014/main" val="10013"/>
                  </a:ext>
                </a:extLst>
              </a:tr>
            </a:tbl>
          </a:graphicData>
        </a:graphic>
      </p:graphicFrame>
    </p:spTree>
  </p:cSld>
  <p:clrMapOvr>
    <a:masterClrMapping/>
  </p:clrMapOvr>
  <p:transition>
    <p:fade/>
  </p:transition>
</p:sld>
</file>

<file path=ppt/slides/slide34.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41986" name="Date Placeholder 4"/>
          <p:cNvSpPr>
            <a:spLocks noGrp="1"/>
          </p:cNvSpPr>
          <p:nvPr>
            <p:ph type="dt" sz="quarter" idx="10"/>
          </p:nvPr>
        </p:nvSpPr>
        <p:spPr>
          <a:noFill/>
        </p:spPr>
        <p:txBody>
          <a:bodyPr/>
          <a:lstStyle/>
          <a:p>
            <a:endParaRPr lang="en-US"/>
          </a:p>
        </p:txBody>
      </p:sp>
      <p:sp>
        <p:nvSpPr>
          <p:cNvPr id="41987" name="Slide Number Placeholder 5"/>
          <p:cNvSpPr>
            <a:spLocks noGrp="1"/>
          </p:cNvSpPr>
          <p:nvPr>
            <p:ph type="sldNum" sz="quarter" idx="11"/>
          </p:nvPr>
        </p:nvSpPr>
        <p:spPr>
          <a:noFill/>
        </p:spPr>
        <p:txBody>
          <a:bodyPr/>
          <a:lstStyle/>
          <a:p>
            <a:fld id="{DA6BFF9E-8D92-4084-82EB-18EA12BC4F02}" type="slidenum">
              <a:rPr lang="en-US" smtClean="0"/>
              <a:pPr/>
              <a:t>34</a:t>
            </a:fld>
            <a:endParaRPr lang="en-US"/>
          </a:p>
        </p:txBody>
      </p:sp>
      <p:sp>
        <p:nvSpPr>
          <p:cNvPr id="41988" name="Footer Placeholder 6"/>
          <p:cNvSpPr>
            <a:spLocks noGrp="1"/>
          </p:cNvSpPr>
          <p:nvPr>
            <p:ph type="ftr" sz="quarter" idx="12"/>
          </p:nvPr>
        </p:nvSpPr>
        <p:spPr>
          <a:noFill/>
        </p:spPr>
        <p:txBody>
          <a:bodyPr/>
          <a:lstStyle/>
          <a:p>
            <a:endParaRPr lang="en-US"/>
          </a:p>
        </p:txBody>
      </p:sp>
      <p:sp>
        <p:nvSpPr>
          <p:cNvPr id="47106" name="Rectangle 2"/>
          <p:cNvSpPr>
            <a:spLocks noGrp="1" noRot="1" noChangeArrowheads="1"/>
          </p:cNvSpPr>
          <p:nvPr>
            <p:ph type="title"/>
          </p:nvPr>
        </p:nvSpPr>
        <p:spPr>
          <a:xfrm>
            <a:off x="304800" y="457200"/>
            <a:ext cx="8610600" cy="5867400"/>
          </a:xfrm>
        </p:spPr>
        <p:txBody>
          <a:bodyPr/>
          <a:lstStyle/>
          <a:p>
            <a:pPr algn="l" eaLnBrk="1" hangingPunct="1">
              <a:tabLst>
                <a:tab pos="338138" algn="l"/>
              </a:tabLst>
              <a:defRPr/>
            </a:pPr>
            <a:r>
              <a:rPr lang="en-US" sz="3200" b="0" dirty="0">
                <a:solidFill>
                  <a:srgbClr val="CCFF66"/>
                </a:solidFill>
                <a:latin typeface="Arial" charset="0"/>
                <a:ea typeface="Arial Unicode MS" pitchFamily="34" charset="-128"/>
                <a:cs typeface="Arial Unicode MS" pitchFamily="34" charset="-128"/>
              </a:rPr>
              <a:t>  </a:t>
            </a:r>
            <a:r>
              <a:rPr lang="en-US" sz="3600" kern="1200" dirty="0">
                <a:solidFill>
                  <a:schemeClr val="tx1"/>
                </a:solidFill>
                <a:latin typeface="Vrinda" pitchFamily="2" charset="0"/>
                <a:ea typeface="+mn-ea"/>
                <a:cs typeface="Arial" charset="0"/>
              </a:rPr>
              <a:t>ENORMOUS NATIONAL INVOLVEMENT      </a:t>
            </a:r>
            <a:br>
              <a:rPr lang="en-US" sz="3600" kern="1200" dirty="0">
                <a:solidFill>
                  <a:schemeClr val="tx1"/>
                </a:solidFill>
                <a:latin typeface="Vrinda" pitchFamily="2" charset="0"/>
                <a:ea typeface="+mn-ea"/>
                <a:cs typeface="Arial" charset="0"/>
              </a:rPr>
            </a:br>
            <a:r>
              <a:rPr lang="en-US" sz="3600" kern="1200" dirty="0">
                <a:solidFill>
                  <a:schemeClr val="tx1"/>
                </a:solidFill>
                <a:latin typeface="Vrinda" pitchFamily="2" charset="0"/>
                <a:ea typeface="+mn-ea"/>
                <a:cs typeface="Arial" charset="0"/>
              </a:rPr>
              <a:t>  AND RESPONSE IN PREPARATION</a:t>
            </a:r>
            <a:br>
              <a:rPr lang="en-US" sz="3600" kern="1200" dirty="0">
                <a:solidFill>
                  <a:schemeClr val="tx1"/>
                </a:solidFill>
                <a:latin typeface="Vrinda" pitchFamily="2" charset="0"/>
                <a:ea typeface="+mn-ea"/>
                <a:cs typeface="Arial" charset="0"/>
              </a:rPr>
            </a:br>
            <a:br>
              <a:rPr lang="en-US" sz="3200" b="0" dirty="0">
                <a:solidFill>
                  <a:srgbClr val="CCFF66"/>
                </a:solidFill>
                <a:latin typeface="Arial" charset="0"/>
                <a:ea typeface="Arial Unicode MS" pitchFamily="34" charset="-128"/>
                <a:cs typeface="Arial Unicode MS" pitchFamily="34" charset="-128"/>
              </a:rPr>
            </a:br>
            <a:r>
              <a:rPr lang="en-US" sz="3200" b="0" dirty="0">
                <a:solidFill>
                  <a:srgbClr val="CCFF66"/>
                </a:solidFill>
                <a:latin typeface="Arial" charset="0"/>
                <a:ea typeface="Arial Unicode MS" pitchFamily="34" charset="-128"/>
                <a:cs typeface="Arial Unicode MS" pitchFamily="34" charset="-128"/>
              </a:rPr>
              <a:t>  </a:t>
            </a:r>
            <a:r>
              <a:rPr lang="en-US" sz="3600" kern="1200" dirty="0">
                <a:solidFill>
                  <a:schemeClr val="tx1"/>
                </a:solidFill>
                <a:latin typeface="Vrinda" pitchFamily="2" charset="0"/>
                <a:ea typeface="+mn-ea"/>
                <a:cs typeface="Arial" charset="0"/>
              </a:rPr>
              <a:t>IMPLEMENTATION</a:t>
            </a:r>
            <a:br>
              <a:rPr lang="en-US" sz="3200" b="0" dirty="0">
                <a:solidFill>
                  <a:srgbClr val="00FFFF"/>
                </a:solidFill>
                <a:latin typeface="Arial" charset="0"/>
                <a:ea typeface="Arial Unicode MS" pitchFamily="34" charset="-128"/>
                <a:cs typeface="Arial Unicode MS" pitchFamily="34" charset="-128"/>
              </a:rPr>
            </a:br>
            <a:br>
              <a:rPr lang="en-US" sz="3200" b="0" dirty="0">
                <a:solidFill>
                  <a:srgbClr val="CCFF66"/>
                </a:solidFill>
                <a:latin typeface="Arial" charset="0"/>
                <a:ea typeface="Arial Unicode MS" pitchFamily="34" charset="-128"/>
                <a:cs typeface="Arial Unicode MS" pitchFamily="34" charset="-128"/>
              </a:rPr>
            </a:br>
            <a:r>
              <a:rPr lang="en-US" sz="3200" b="0" dirty="0">
                <a:solidFill>
                  <a:srgbClr val="CCFF66"/>
                </a:solidFill>
                <a:latin typeface="Arial" charset="0"/>
                <a:ea typeface="Arial Unicode MS" pitchFamily="34" charset="-128"/>
                <a:cs typeface="Arial Unicode MS" pitchFamily="34" charset="-128"/>
              </a:rPr>
              <a:t>     </a:t>
            </a:r>
            <a:r>
              <a:rPr lang="en-US" sz="3200" b="0" dirty="0">
                <a:solidFill>
                  <a:schemeClr val="tx1"/>
                </a:solidFill>
                <a:latin typeface="Arial" charset="0"/>
                <a:ea typeface="Arial Unicode MS" pitchFamily="34" charset="-128"/>
                <a:cs typeface="Arial Unicode MS" pitchFamily="34" charset="-128"/>
              </a:rPr>
              <a:t>-  Central </a:t>
            </a:r>
            <a:r>
              <a:rPr lang="en-US" sz="3200" b="0" dirty="0" err="1">
                <a:solidFill>
                  <a:schemeClr val="tx1"/>
                </a:solidFill>
                <a:latin typeface="Arial" charset="0"/>
                <a:ea typeface="Arial Unicode MS" pitchFamily="34" charset="-128"/>
                <a:cs typeface="Arial Unicode MS" pitchFamily="34" charset="-128"/>
              </a:rPr>
              <a:t>Govt</a:t>
            </a:r>
            <a:br>
              <a:rPr lang="en-US" sz="3200" b="0" dirty="0">
                <a:solidFill>
                  <a:schemeClr val="tx1"/>
                </a:solidFill>
                <a:latin typeface="Arial" charset="0"/>
                <a:ea typeface="Arial Unicode MS" pitchFamily="34" charset="-128"/>
                <a:cs typeface="Arial Unicode MS" pitchFamily="34" charset="-128"/>
              </a:rPr>
            </a:br>
            <a:r>
              <a:rPr lang="en-US" sz="3200" b="0" dirty="0">
                <a:solidFill>
                  <a:schemeClr val="tx1"/>
                </a:solidFill>
                <a:latin typeface="Arial" charset="0"/>
                <a:ea typeface="Arial Unicode MS" pitchFamily="34" charset="-128"/>
                <a:cs typeface="Arial Unicode MS" pitchFamily="34" charset="-128"/>
              </a:rPr>
              <a:t>     -  State </a:t>
            </a:r>
            <a:r>
              <a:rPr lang="en-US" sz="3200" b="0" dirty="0" err="1">
                <a:solidFill>
                  <a:schemeClr val="tx1"/>
                </a:solidFill>
                <a:latin typeface="Arial" charset="0"/>
                <a:ea typeface="Arial Unicode MS" pitchFamily="34" charset="-128"/>
                <a:cs typeface="Arial Unicode MS" pitchFamily="34" charset="-128"/>
              </a:rPr>
              <a:t>Govt</a:t>
            </a:r>
            <a:br>
              <a:rPr lang="en-US" sz="3200" b="0" dirty="0">
                <a:solidFill>
                  <a:schemeClr val="tx1"/>
                </a:solidFill>
                <a:latin typeface="Arial" charset="0"/>
                <a:ea typeface="Arial Unicode MS" pitchFamily="34" charset="-128"/>
                <a:cs typeface="Arial Unicode MS" pitchFamily="34" charset="-128"/>
              </a:rPr>
            </a:br>
            <a:r>
              <a:rPr lang="en-US" sz="3200" b="0" dirty="0">
                <a:solidFill>
                  <a:schemeClr val="tx1"/>
                </a:solidFill>
                <a:latin typeface="Arial" charset="0"/>
                <a:ea typeface="Arial Unicode MS" pitchFamily="34" charset="-128"/>
                <a:cs typeface="Arial Unicode MS" pitchFamily="34" charset="-128"/>
              </a:rPr>
              <a:t>     -  State Local Bodies</a:t>
            </a:r>
            <a:br>
              <a:rPr lang="en-US" sz="3200" b="0" dirty="0">
                <a:solidFill>
                  <a:schemeClr val="tx1"/>
                </a:solidFill>
                <a:latin typeface="Arial" charset="0"/>
                <a:ea typeface="Arial Unicode MS" pitchFamily="34" charset="-128"/>
                <a:cs typeface="Arial Unicode MS" pitchFamily="34" charset="-128"/>
              </a:rPr>
            </a:br>
            <a:r>
              <a:rPr lang="en-US" sz="3200" b="0" dirty="0">
                <a:solidFill>
                  <a:schemeClr val="tx1"/>
                </a:solidFill>
                <a:latin typeface="Arial" charset="0"/>
                <a:ea typeface="Arial Unicode MS" pitchFamily="34" charset="-128"/>
                <a:cs typeface="Arial Unicode MS" pitchFamily="34" charset="-128"/>
              </a:rPr>
              <a:t>     -  Planning Commission</a:t>
            </a:r>
            <a:br>
              <a:rPr lang="en-US" sz="3200" b="0" dirty="0">
                <a:solidFill>
                  <a:schemeClr val="tx1"/>
                </a:solidFill>
                <a:latin typeface="Arial" charset="0"/>
                <a:ea typeface="Arial Unicode MS" pitchFamily="34" charset="-128"/>
                <a:cs typeface="Arial Unicode MS" pitchFamily="34" charset="-128"/>
              </a:rPr>
            </a:br>
            <a:r>
              <a:rPr lang="en-US" sz="3200" b="0" dirty="0">
                <a:solidFill>
                  <a:schemeClr val="tx1"/>
                </a:solidFill>
                <a:latin typeface="Arial" charset="0"/>
                <a:ea typeface="Arial Unicode MS" pitchFamily="34" charset="-128"/>
                <a:cs typeface="Arial Unicode MS" pitchFamily="34" charset="-128"/>
              </a:rPr>
              <a:t>     -  Housing Finance Institutions </a:t>
            </a:r>
            <a:r>
              <a:rPr lang="en-US" sz="1800" b="0" dirty="0">
                <a:solidFill>
                  <a:schemeClr val="tx1"/>
                </a:solidFill>
                <a:latin typeface="Arial" charset="0"/>
                <a:ea typeface="Arial Unicode MS" pitchFamily="34" charset="-128"/>
                <a:cs typeface="Arial Unicode MS" pitchFamily="34" charset="-128"/>
              </a:rPr>
              <a:t>(RBI, HUDCO, NHB) </a:t>
            </a:r>
            <a:br>
              <a:rPr lang="en-US" sz="1800" b="0" dirty="0">
                <a:solidFill>
                  <a:schemeClr val="tx1"/>
                </a:solidFill>
                <a:latin typeface="Arial" charset="0"/>
                <a:ea typeface="Arial Unicode MS" pitchFamily="34" charset="-128"/>
                <a:cs typeface="Arial Unicode MS" pitchFamily="34" charset="-128"/>
              </a:rPr>
            </a:br>
            <a:r>
              <a:rPr lang="en-US" sz="3200" b="0" dirty="0">
                <a:solidFill>
                  <a:schemeClr val="tx1"/>
                </a:solidFill>
                <a:latin typeface="Arial" charset="0"/>
                <a:ea typeface="Arial Unicode MS" pitchFamily="34" charset="-128"/>
                <a:cs typeface="Arial Unicode MS" pitchFamily="34" charset="-128"/>
              </a:rPr>
              <a:t>     -  Academic Institutions</a:t>
            </a:r>
          </a:p>
        </p:txBody>
      </p:sp>
      <p:pic>
        <p:nvPicPr>
          <p:cNvPr id="41990" name="Picture 3"/>
          <p:cNvPicPr>
            <a:picLocks noChangeAspect="1" noChangeArrowheads="1"/>
          </p:cNvPicPr>
          <p:nvPr/>
        </p:nvPicPr>
        <p:blipFill>
          <a:blip r:embed="rId3" cstate="print"/>
          <a:srcRect/>
          <a:stretch>
            <a:fillRect/>
          </a:stretch>
        </p:blipFill>
        <p:spPr bwMode="auto">
          <a:xfrm>
            <a:off x="0" y="0"/>
            <a:ext cx="838200" cy="560388"/>
          </a:xfrm>
          <a:prstGeom prst="rect">
            <a:avLst/>
          </a:prstGeom>
          <a:noFill/>
          <a:ln w="9525">
            <a:noFill/>
            <a:miter lim="800000"/>
            <a:headEnd/>
            <a:tailEnd/>
          </a:ln>
        </p:spPr>
      </p:pic>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9" presetClass="entr" presetSubtype="0" fill="hold" grpId="0" nodeType="withEffect">
                                  <p:stCondLst>
                                    <p:cond delay="0"/>
                                  </p:stCondLst>
                                  <p:childTnLst>
                                    <p:set>
                                      <p:cBhvr>
                                        <p:cTn id="6" dur="1" fill="hold">
                                          <p:stCondLst>
                                            <p:cond delay="0"/>
                                          </p:stCondLst>
                                        </p:cTn>
                                        <p:tgtEl>
                                          <p:spTgt spid="47106"/>
                                        </p:tgtEl>
                                        <p:attrNameLst>
                                          <p:attrName>style.visibility</p:attrName>
                                        </p:attrNameLst>
                                      </p:cBhvr>
                                      <p:to>
                                        <p:strVal val="visible"/>
                                      </p:to>
                                    </p:set>
                                    <p:anim calcmode="lin" valueType="num">
                                      <p:cBhvr>
                                        <p:cTn id="7" dur="1000" fill="hold"/>
                                        <p:tgtEl>
                                          <p:spTgt spid="47106"/>
                                        </p:tgtEl>
                                        <p:attrNameLst>
                                          <p:attrName>ppt_x</p:attrName>
                                        </p:attrNameLst>
                                      </p:cBhvr>
                                      <p:tavLst>
                                        <p:tav tm="0">
                                          <p:val>
                                            <p:strVal val="#ppt_x-.2"/>
                                          </p:val>
                                        </p:tav>
                                        <p:tav tm="100000">
                                          <p:val>
                                            <p:strVal val="#ppt_x"/>
                                          </p:val>
                                        </p:tav>
                                      </p:tavLst>
                                    </p:anim>
                                    <p:anim calcmode="lin" valueType="num">
                                      <p:cBhvr>
                                        <p:cTn id="8" dur="1000" fill="hold"/>
                                        <p:tgtEl>
                                          <p:spTgt spid="47106"/>
                                        </p:tgtEl>
                                        <p:attrNameLst>
                                          <p:attrName>ppt_y</p:attrName>
                                        </p:attrNameLst>
                                      </p:cBhvr>
                                      <p:tavLst>
                                        <p:tav tm="0">
                                          <p:val>
                                            <p:strVal val="#ppt_y"/>
                                          </p:val>
                                        </p:tav>
                                        <p:tav tm="100000">
                                          <p:val>
                                            <p:strVal val="#ppt_y"/>
                                          </p:val>
                                        </p:tav>
                                      </p:tavLst>
                                    </p:anim>
                                    <p:animEffect transition="in" filter="wipe(right)" prLst="gradientSize: 0.1">
                                      <p:cBhvr>
                                        <p:cTn id="9" dur="1000"/>
                                        <p:tgtEl>
                                          <p:spTgt spid="4710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7106" grpId="0"/>
    </p:bldLst>
  </p:timing>
</p:sld>
</file>

<file path=ppt/slides/slide35.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1027" name="Date Placeholder 4"/>
          <p:cNvSpPr>
            <a:spLocks noGrp="1"/>
          </p:cNvSpPr>
          <p:nvPr>
            <p:ph type="dt" sz="quarter" idx="10"/>
          </p:nvPr>
        </p:nvSpPr>
        <p:spPr>
          <a:noFill/>
        </p:spPr>
        <p:txBody>
          <a:bodyPr/>
          <a:lstStyle/>
          <a:p>
            <a:endParaRPr lang="en-US"/>
          </a:p>
        </p:txBody>
      </p:sp>
      <p:sp>
        <p:nvSpPr>
          <p:cNvPr id="1028" name="Slide Number Placeholder 5"/>
          <p:cNvSpPr>
            <a:spLocks noGrp="1"/>
          </p:cNvSpPr>
          <p:nvPr>
            <p:ph type="sldNum" sz="quarter" idx="11"/>
          </p:nvPr>
        </p:nvSpPr>
        <p:spPr>
          <a:noFill/>
        </p:spPr>
        <p:txBody>
          <a:bodyPr/>
          <a:lstStyle/>
          <a:p>
            <a:fld id="{A4C471EE-C3F7-4E8B-B636-86114190DB3F}" type="slidenum">
              <a:rPr lang="en-US" smtClean="0"/>
              <a:pPr/>
              <a:t>35</a:t>
            </a:fld>
            <a:endParaRPr lang="en-US"/>
          </a:p>
        </p:txBody>
      </p:sp>
      <p:sp>
        <p:nvSpPr>
          <p:cNvPr id="1029" name="Footer Placeholder 6"/>
          <p:cNvSpPr>
            <a:spLocks noGrp="1"/>
          </p:cNvSpPr>
          <p:nvPr>
            <p:ph type="ftr" sz="quarter" idx="12"/>
          </p:nvPr>
        </p:nvSpPr>
        <p:spPr>
          <a:noFill/>
        </p:spPr>
        <p:txBody>
          <a:bodyPr/>
          <a:lstStyle/>
          <a:p>
            <a:r>
              <a:rPr lang="en-US"/>
              <a:t>					</a:t>
            </a:r>
          </a:p>
        </p:txBody>
      </p:sp>
      <p:sp>
        <p:nvSpPr>
          <p:cNvPr id="48131" name="Rectangle 3"/>
          <p:cNvSpPr>
            <a:spLocks noGrp="1" noRot="1" noChangeArrowheads="1"/>
          </p:cNvSpPr>
          <p:nvPr>
            <p:ph type="title"/>
          </p:nvPr>
        </p:nvSpPr>
        <p:spPr>
          <a:xfrm>
            <a:off x="457200" y="1491546"/>
            <a:ext cx="7848600" cy="1600200"/>
          </a:xfrm>
        </p:spPr>
        <p:txBody>
          <a:bodyPr/>
          <a:lstStyle/>
          <a:p>
            <a:pPr eaLnBrk="1" hangingPunct="1">
              <a:defRPr/>
            </a:pPr>
            <a:br>
              <a:rPr lang="en-US" dirty="0">
                <a:solidFill>
                  <a:srgbClr val="CCFF66"/>
                </a:solidFill>
              </a:rPr>
            </a:br>
            <a:r>
              <a:rPr lang="en-US" sz="4000" dirty="0">
                <a:solidFill>
                  <a:srgbClr val="CCFF66"/>
                </a:solidFill>
                <a:hlinkClick r:id="rId3"/>
              </a:rPr>
              <a:t>www.bis.gov.in</a:t>
            </a:r>
            <a:br>
              <a:rPr lang="en-US" sz="4000" dirty="0">
                <a:solidFill>
                  <a:srgbClr val="CCFF66"/>
                </a:solidFill>
              </a:rPr>
            </a:br>
            <a:r>
              <a:rPr lang="en-US" sz="4000" dirty="0">
                <a:solidFill>
                  <a:srgbClr val="CCFF66"/>
                </a:solidFill>
                <a:hlinkClick r:id="rId4"/>
              </a:rPr>
              <a:t>ced@bis.gov.in</a:t>
            </a:r>
            <a:br>
              <a:rPr lang="en-US" sz="4000" dirty="0">
                <a:solidFill>
                  <a:srgbClr val="CCFF66"/>
                </a:solidFill>
              </a:rPr>
            </a:br>
            <a:r>
              <a:rPr lang="en-US" sz="4000" dirty="0">
                <a:solidFill>
                  <a:srgbClr val="CCFF66"/>
                </a:solidFill>
              </a:rPr>
              <a:t>Locate our Indian Standards at www.standardsbis.in</a:t>
            </a:r>
          </a:p>
        </p:txBody>
      </p:sp>
      <p:sp>
        <p:nvSpPr>
          <p:cNvPr id="48132" name="Text Box 4"/>
          <p:cNvSpPr txBox="1">
            <a:spLocks noChangeArrowheads="1"/>
          </p:cNvSpPr>
          <p:nvPr/>
        </p:nvSpPr>
        <p:spPr bwMode="auto">
          <a:xfrm>
            <a:off x="457200" y="338138"/>
            <a:ext cx="8677275" cy="1200329"/>
          </a:xfrm>
          <a:prstGeom prst="rect">
            <a:avLst/>
          </a:prstGeom>
          <a:noFill/>
          <a:ln w="9525">
            <a:noFill/>
            <a:miter lim="800000"/>
            <a:headEnd/>
            <a:tailEnd/>
          </a:ln>
          <a:effectLst/>
        </p:spPr>
        <p:txBody>
          <a:bodyPr>
            <a:spAutoFit/>
          </a:bodyPr>
          <a:lstStyle/>
          <a:p>
            <a:pPr algn="ctr">
              <a:spcBef>
                <a:spcPct val="50000"/>
              </a:spcBef>
              <a:defRPr/>
            </a:pPr>
            <a:r>
              <a:rPr lang="en-US" sz="3600" dirty="0">
                <a:effectLst>
                  <a:outerShdw blurRad="38100" dist="38100" dir="2700000" algn="tl">
                    <a:srgbClr val="000000"/>
                  </a:outerShdw>
                </a:effectLst>
                <a:latin typeface="Vrinda" pitchFamily="2" charset="0"/>
              </a:rPr>
              <a:t>THANKS FOR YOUR KIND ATTENTION</a:t>
            </a:r>
            <a:br>
              <a:rPr lang="en-US" sz="3600" dirty="0">
                <a:effectLst>
                  <a:outerShdw blurRad="38100" dist="38100" dir="2700000" algn="tl">
                    <a:srgbClr val="000000"/>
                  </a:outerShdw>
                </a:effectLst>
                <a:latin typeface="Vrinda" pitchFamily="2" charset="0"/>
              </a:rPr>
            </a:br>
            <a:endParaRPr lang="en-US" sz="3600" dirty="0">
              <a:effectLst>
                <a:outerShdw blurRad="38100" dist="38100" dir="2700000" algn="tl">
                  <a:srgbClr val="000000"/>
                </a:outerShdw>
              </a:effectLst>
              <a:latin typeface="Vrinda" pitchFamily="2" charset="0"/>
            </a:endParaRPr>
          </a:p>
        </p:txBody>
      </p:sp>
    </p:spTree>
  </p:cSld>
  <p:clrMapOvr>
    <a:masterClrMapping/>
  </p:clrMapOvr>
  <p:transition>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9" presetClass="entr" presetSubtype="0" fill="hold" grpId="0" nodeType="withEffect">
                                  <p:stCondLst>
                                    <p:cond delay="0"/>
                                  </p:stCondLst>
                                  <p:childTnLst>
                                    <p:set>
                                      <p:cBhvr>
                                        <p:cTn id="6" dur="1" fill="hold">
                                          <p:stCondLst>
                                            <p:cond delay="0"/>
                                          </p:stCondLst>
                                        </p:cTn>
                                        <p:tgtEl>
                                          <p:spTgt spid="48131"/>
                                        </p:tgtEl>
                                        <p:attrNameLst>
                                          <p:attrName>style.visibility</p:attrName>
                                        </p:attrNameLst>
                                      </p:cBhvr>
                                      <p:to>
                                        <p:strVal val="visible"/>
                                      </p:to>
                                    </p:set>
                                    <p:anim calcmode="lin" valueType="num">
                                      <p:cBhvr>
                                        <p:cTn id="7" dur="1000" fill="hold"/>
                                        <p:tgtEl>
                                          <p:spTgt spid="48131"/>
                                        </p:tgtEl>
                                        <p:attrNameLst>
                                          <p:attrName>ppt_x</p:attrName>
                                        </p:attrNameLst>
                                      </p:cBhvr>
                                      <p:tavLst>
                                        <p:tav tm="0">
                                          <p:val>
                                            <p:strVal val="#ppt_x-.2"/>
                                          </p:val>
                                        </p:tav>
                                        <p:tav tm="100000">
                                          <p:val>
                                            <p:strVal val="#ppt_x"/>
                                          </p:val>
                                        </p:tav>
                                      </p:tavLst>
                                    </p:anim>
                                    <p:anim calcmode="lin" valueType="num">
                                      <p:cBhvr>
                                        <p:cTn id="8" dur="1000" fill="hold"/>
                                        <p:tgtEl>
                                          <p:spTgt spid="48131"/>
                                        </p:tgtEl>
                                        <p:attrNameLst>
                                          <p:attrName>ppt_y</p:attrName>
                                        </p:attrNameLst>
                                      </p:cBhvr>
                                      <p:tavLst>
                                        <p:tav tm="0">
                                          <p:val>
                                            <p:strVal val="#ppt_y"/>
                                          </p:val>
                                        </p:tav>
                                        <p:tav tm="100000">
                                          <p:val>
                                            <p:strVal val="#ppt_y"/>
                                          </p:val>
                                        </p:tav>
                                      </p:tavLst>
                                    </p:anim>
                                    <p:animEffect transition="in" filter="wipe(right)" prLst="gradientSize: 0.1">
                                      <p:cBhvr>
                                        <p:cTn id="9" dur="1000"/>
                                        <p:tgtEl>
                                          <p:spTgt spid="4813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131" grpId="0"/>
    </p:bldLst>
  </p:timing>
</p:sld>
</file>

<file path=ppt/theme/theme1.xml><?xml version="1.0" encoding="utf-8"?>
<a:theme xmlns:a="http://schemas.openxmlformats.org/drawingml/2006/main" name="Stream">
  <a:themeElements>
    <a:clrScheme name="Stream 1">
      <a:dk1>
        <a:srgbClr val="000514"/>
      </a:dk1>
      <a:lt1>
        <a:srgbClr val="FFFFFF"/>
      </a:lt1>
      <a:dk2>
        <a:srgbClr val="003399"/>
      </a:dk2>
      <a:lt2>
        <a:srgbClr val="E5E5FF"/>
      </a:lt2>
      <a:accent1>
        <a:srgbClr val="0099CC"/>
      </a:accent1>
      <a:accent2>
        <a:srgbClr val="A886E0"/>
      </a:accent2>
      <a:accent3>
        <a:srgbClr val="AAADCA"/>
      </a:accent3>
      <a:accent4>
        <a:srgbClr val="DADADA"/>
      </a:accent4>
      <a:accent5>
        <a:srgbClr val="AACAE2"/>
      </a:accent5>
      <a:accent6>
        <a:srgbClr val="9879CB"/>
      </a:accent6>
      <a:hlink>
        <a:srgbClr val="FFCC00"/>
      </a:hlink>
      <a:folHlink>
        <a:srgbClr val="FFFFCC"/>
      </a:folHlink>
    </a:clrScheme>
    <a:fontScheme name="Stream">
      <a:majorFont>
        <a:latin typeface="Garamond"/>
        <a:ea typeface=""/>
        <a:cs typeface="Arial"/>
      </a:majorFont>
      <a:minorFont>
        <a:latin typeface="Garamond"/>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Stream 1">
        <a:dk1>
          <a:srgbClr val="000514"/>
        </a:dk1>
        <a:lt1>
          <a:srgbClr val="FFFFFF"/>
        </a:lt1>
        <a:dk2>
          <a:srgbClr val="003399"/>
        </a:dk2>
        <a:lt2>
          <a:srgbClr val="E5E5FF"/>
        </a:lt2>
        <a:accent1>
          <a:srgbClr val="0099CC"/>
        </a:accent1>
        <a:accent2>
          <a:srgbClr val="A886E0"/>
        </a:accent2>
        <a:accent3>
          <a:srgbClr val="AAADCA"/>
        </a:accent3>
        <a:accent4>
          <a:srgbClr val="DADADA"/>
        </a:accent4>
        <a:accent5>
          <a:srgbClr val="AACAE2"/>
        </a:accent5>
        <a:accent6>
          <a:srgbClr val="9879CB"/>
        </a:accent6>
        <a:hlink>
          <a:srgbClr val="FFCC00"/>
        </a:hlink>
        <a:folHlink>
          <a:srgbClr val="FFFFCC"/>
        </a:folHlink>
      </a:clrScheme>
      <a:clrMap bg1="dk2" tx1="lt1" bg2="dk1" tx2="lt2" accent1="accent1" accent2="accent2" accent3="accent3" accent4="accent4" accent5="accent5" accent6="accent6" hlink="hlink" folHlink="folHlink"/>
    </a:extraClrScheme>
    <a:extraClrScheme>
      <a:clrScheme name="Stream 2">
        <a:dk1>
          <a:srgbClr val="3E3E5C"/>
        </a:dk1>
        <a:lt1>
          <a:srgbClr val="FFFFFF"/>
        </a:lt1>
        <a:dk2>
          <a:srgbClr val="666699"/>
        </a:dk2>
        <a:lt2>
          <a:srgbClr val="DFDFE9"/>
        </a:lt2>
        <a:accent1>
          <a:srgbClr val="CC66FF"/>
        </a:accent1>
        <a:accent2>
          <a:srgbClr val="679ACD"/>
        </a:accent2>
        <a:accent3>
          <a:srgbClr val="B8B8CA"/>
        </a:accent3>
        <a:accent4>
          <a:srgbClr val="DADADA"/>
        </a:accent4>
        <a:accent5>
          <a:srgbClr val="E2B8FF"/>
        </a:accent5>
        <a:accent6>
          <a:srgbClr val="5D8BBA"/>
        </a:accent6>
        <a:hlink>
          <a:srgbClr val="CCECFF"/>
        </a:hlink>
        <a:folHlink>
          <a:srgbClr val="CCCCFF"/>
        </a:folHlink>
      </a:clrScheme>
      <a:clrMap bg1="dk2" tx1="lt1" bg2="dk1" tx2="lt2" accent1="accent1" accent2="accent2" accent3="accent3" accent4="accent4" accent5="accent5" accent6="accent6" hlink="hlink" folHlink="folHlink"/>
    </a:extraClrScheme>
    <a:extraClrScheme>
      <a:clrScheme name="Stream 3">
        <a:dk1>
          <a:srgbClr val="2A5400"/>
        </a:dk1>
        <a:lt1>
          <a:srgbClr val="FFFFFF"/>
        </a:lt1>
        <a:dk2>
          <a:srgbClr val="4A9400"/>
        </a:dk2>
        <a:lt2>
          <a:srgbClr val="BAE8BA"/>
        </a:lt2>
        <a:accent1>
          <a:srgbClr val="33CC33"/>
        </a:accent1>
        <a:accent2>
          <a:srgbClr val="99CC00"/>
        </a:accent2>
        <a:accent3>
          <a:srgbClr val="B1C8AA"/>
        </a:accent3>
        <a:accent4>
          <a:srgbClr val="DADADA"/>
        </a:accent4>
        <a:accent5>
          <a:srgbClr val="ADE2AD"/>
        </a:accent5>
        <a:accent6>
          <a:srgbClr val="8AB900"/>
        </a:accent6>
        <a:hlink>
          <a:srgbClr val="99FF33"/>
        </a:hlink>
        <a:folHlink>
          <a:srgbClr val="FFFF99"/>
        </a:folHlink>
      </a:clrScheme>
      <a:clrMap bg1="dk2" tx1="lt1" bg2="dk1" tx2="lt2" accent1="accent1" accent2="accent2" accent3="accent3" accent4="accent4" accent5="accent5" accent6="accent6" hlink="hlink" folHlink="folHlink"/>
    </a:extraClrScheme>
    <a:extraClrScheme>
      <a:clrScheme name="Stream 4">
        <a:dk1>
          <a:srgbClr val="000000"/>
        </a:dk1>
        <a:lt1>
          <a:srgbClr val="FFFFFF"/>
        </a:lt1>
        <a:dk2>
          <a:srgbClr val="51596D"/>
        </a:dk2>
        <a:lt2>
          <a:srgbClr val="DDDDDD"/>
        </a:lt2>
        <a:accent1>
          <a:srgbClr val="787E8A"/>
        </a:accent1>
        <a:accent2>
          <a:srgbClr val="339966"/>
        </a:accent2>
        <a:accent3>
          <a:srgbClr val="B3B5BA"/>
        </a:accent3>
        <a:accent4>
          <a:srgbClr val="DADADA"/>
        </a:accent4>
        <a:accent5>
          <a:srgbClr val="BEC0C4"/>
        </a:accent5>
        <a:accent6>
          <a:srgbClr val="2D8A5C"/>
        </a:accent6>
        <a:hlink>
          <a:srgbClr val="00FFFF"/>
        </a:hlink>
        <a:folHlink>
          <a:srgbClr val="74B6D0"/>
        </a:folHlink>
      </a:clrScheme>
      <a:clrMap bg1="dk2" tx1="lt1" bg2="dk1" tx2="lt2" accent1="accent1" accent2="accent2" accent3="accent3" accent4="accent4" accent5="accent5" accent6="accent6" hlink="hlink" folHlink="folHlink"/>
    </a:extraClrScheme>
    <a:extraClrScheme>
      <a:clrScheme name="Stream 5">
        <a:dk1>
          <a:srgbClr val="5C1F00"/>
        </a:dk1>
        <a:lt1>
          <a:srgbClr val="FFFFFF"/>
        </a:lt1>
        <a:dk2>
          <a:srgbClr val="8C0000"/>
        </a:dk2>
        <a:lt2>
          <a:srgbClr val="DFD293"/>
        </a:lt2>
        <a:accent1>
          <a:srgbClr val="FF6845"/>
        </a:accent1>
        <a:accent2>
          <a:srgbClr val="BE7960"/>
        </a:accent2>
        <a:accent3>
          <a:srgbClr val="C5AAAA"/>
        </a:accent3>
        <a:accent4>
          <a:srgbClr val="DADADA"/>
        </a:accent4>
        <a:accent5>
          <a:srgbClr val="FFB9B0"/>
        </a:accent5>
        <a:accent6>
          <a:srgbClr val="AC6D56"/>
        </a:accent6>
        <a:hlink>
          <a:srgbClr val="FFFFCC"/>
        </a:hlink>
        <a:folHlink>
          <a:srgbClr val="FFCC00"/>
        </a:folHlink>
      </a:clrScheme>
      <a:clrMap bg1="dk2" tx1="lt1" bg2="dk1" tx2="lt2" accent1="accent1" accent2="accent2" accent3="accent3" accent4="accent4" accent5="accent5" accent6="accent6" hlink="hlink" folHlink="folHlink"/>
    </a:extraClrScheme>
    <a:extraClrScheme>
      <a:clrScheme name="Stream 6">
        <a:dk1>
          <a:srgbClr val="5E4444"/>
        </a:dk1>
        <a:lt1>
          <a:srgbClr val="F7F3F3"/>
        </a:lt1>
        <a:dk2>
          <a:srgbClr val="8A6362"/>
        </a:dk2>
        <a:lt2>
          <a:srgbClr val="D8C1BA"/>
        </a:lt2>
        <a:accent1>
          <a:srgbClr val="CC6600"/>
        </a:accent1>
        <a:accent2>
          <a:srgbClr val="C16059"/>
        </a:accent2>
        <a:accent3>
          <a:srgbClr val="C4B7B7"/>
        </a:accent3>
        <a:accent4>
          <a:srgbClr val="D3D0D0"/>
        </a:accent4>
        <a:accent5>
          <a:srgbClr val="E2B8AA"/>
        </a:accent5>
        <a:accent6>
          <a:srgbClr val="AF5650"/>
        </a:accent6>
        <a:hlink>
          <a:srgbClr val="FFCC00"/>
        </a:hlink>
        <a:folHlink>
          <a:srgbClr val="CBB557"/>
        </a:folHlink>
      </a:clrScheme>
      <a:clrMap bg1="dk2" tx1="lt1" bg2="dk1" tx2="lt2" accent1="accent1" accent2="accent2" accent3="accent3" accent4="accent4" accent5="accent5" accent6="accent6" hlink="hlink" folHlink="folHlink"/>
    </a:extraClrScheme>
    <a:extraClrScheme>
      <a:clrScheme name="Stream 7">
        <a:dk1>
          <a:srgbClr val="7F6737"/>
        </a:dk1>
        <a:lt1>
          <a:srgbClr val="FFFFFF"/>
        </a:lt1>
        <a:dk2>
          <a:srgbClr val="BFA673"/>
        </a:dk2>
        <a:lt2>
          <a:srgbClr val="E6E3AA"/>
        </a:lt2>
        <a:accent1>
          <a:srgbClr val="FFCC00"/>
        </a:accent1>
        <a:accent2>
          <a:srgbClr val="808000"/>
        </a:accent2>
        <a:accent3>
          <a:srgbClr val="DCD0BC"/>
        </a:accent3>
        <a:accent4>
          <a:srgbClr val="DADADA"/>
        </a:accent4>
        <a:accent5>
          <a:srgbClr val="FFE2AA"/>
        </a:accent5>
        <a:accent6>
          <a:srgbClr val="737300"/>
        </a:accent6>
        <a:hlink>
          <a:srgbClr val="784700"/>
        </a:hlink>
        <a:folHlink>
          <a:srgbClr val="9A7200"/>
        </a:folHlink>
      </a:clrScheme>
      <a:clrMap bg1="dk2" tx1="lt1" bg2="dk1" tx2="lt2" accent1="accent1" accent2="accent2" accent3="accent3" accent4="accent4" accent5="accent5" accent6="accent6" hlink="hlink" folHlink="folHlink"/>
    </a:extraClrScheme>
    <a:extraClrScheme>
      <a:clrScheme name="Stream 8">
        <a:dk1>
          <a:srgbClr val="4B2500"/>
        </a:dk1>
        <a:lt1>
          <a:srgbClr val="F9F0D3"/>
        </a:lt1>
        <a:dk2>
          <a:srgbClr val="A69564"/>
        </a:dk2>
        <a:lt2>
          <a:srgbClr val="EFDEAF"/>
        </a:lt2>
        <a:accent1>
          <a:srgbClr val="FFFFE3"/>
        </a:accent1>
        <a:accent2>
          <a:srgbClr val="BFBFA7"/>
        </a:accent2>
        <a:accent3>
          <a:srgbClr val="FBF6E6"/>
        </a:accent3>
        <a:accent4>
          <a:srgbClr val="3F1E00"/>
        </a:accent4>
        <a:accent5>
          <a:srgbClr val="FFFFEF"/>
        </a:accent5>
        <a:accent6>
          <a:srgbClr val="ADAD97"/>
        </a:accent6>
        <a:hlink>
          <a:srgbClr val="7B6D47"/>
        </a:hlink>
        <a:folHlink>
          <a:srgbClr val="A99D2F"/>
        </a:folHlink>
      </a:clrScheme>
      <a:clrMap bg1="lt1" tx1="dk1" bg2="lt2" tx2="dk2" accent1="accent1" accent2="accent2" accent3="accent3" accent4="accent4" accent5="accent5" accent6="accent6" hlink="hlink" folHlink="folHlink"/>
    </a:extraClrScheme>
    <a:extraClrScheme>
      <a:clrScheme name="Stream 9">
        <a:dk1>
          <a:srgbClr val="000000"/>
        </a:dk1>
        <a:lt1>
          <a:srgbClr val="FFFFFF"/>
        </a:lt1>
        <a:dk2>
          <a:srgbClr val="000000"/>
        </a:dk2>
        <a:lt2>
          <a:srgbClr val="808080"/>
        </a:lt2>
        <a:accent1>
          <a:srgbClr val="CCECFF"/>
        </a:accent1>
        <a:accent2>
          <a:srgbClr val="333399"/>
        </a:accent2>
        <a:accent3>
          <a:srgbClr val="FFFFFF"/>
        </a:accent3>
        <a:accent4>
          <a:srgbClr val="000000"/>
        </a:accent4>
        <a:accent5>
          <a:srgbClr val="E2F4FF"/>
        </a:accent5>
        <a:accent6>
          <a:srgbClr val="2D2D8A"/>
        </a:accent6>
        <a:hlink>
          <a:srgbClr val="6600FF"/>
        </a:hlink>
        <a:folHlink>
          <a:srgbClr val="009900"/>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Override1.xml><?xml version="1.0" encoding="utf-8"?>
<a:themeOverride xmlns:a="http://schemas.openxmlformats.org/drawingml/2006/main">
  <a:clrScheme name="Stream 1">
    <a:dk1>
      <a:srgbClr val="000514"/>
    </a:dk1>
    <a:lt1>
      <a:srgbClr val="FFFFFF"/>
    </a:lt1>
    <a:dk2>
      <a:srgbClr val="003399"/>
    </a:dk2>
    <a:lt2>
      <a:srgbClr val="E5E5FF"/>
    </a:lt2>
    <a:accent1>
      <a:srgbClr val="0099CC"/>
    </a:accent1>
    <a:accent2>
      <a:srgbClr val="A886E0"/>
    </a:accent2>
    <a:accent3>
      <a:srgbClr val="AAADCA"/>
    </a:accent3>
    <a:accent4>
      <a:srgbClr val="DADADA"/>
    </a:accent4>
    <a:accent5>
      <a:srgbClr val="AACAE2"/>
    </a:accent5>
    <a:accent6>
      <a:srgbClr val="9879CB"/>
    </a:accent6>
    <a:hlink>
      <a:srgbClr val="FFCC00"/>
    </a:hlink>
    <a:folHlink>
      <a:srgbClr val="FFFFCC"/>
    </a:folHlink>
  </a:clrScheme>
</a:themeOverrid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8CEA0F26C7743146B81ADA30DB412C57" ma:contentTypeVersion="30" ma:contentTypeDescription="" ma:contentTypeScope="" ma:versionID="d668751f2856d45ee00d63d8cccf028e">
  <xsd:schema xmlns:xsd="http://www.w3.org/2001/XMLSchema" xmlns:xs="http://www.w3.org/2001/XMLSchema" xmlns:p="http://schemas.microsoft.com/office/2006/metadata/properties" xmlns:ns1="http://schemas.microsoft.com/sharepoint/v3" xmlns:ns2="6dfc6e00-eaa7-471f-8691-9b952787d5c9" xmlns:ns3="cfe53b65-3c36-4587-b144-e9caa3012b85" targetNamespace="http://schemas.microsoft.com/office/2006/metadata/properties" ma:root="true" ma:fieldsID="5bf6c6996bc6d4b3bd22f31418018b28" ns1:_="" ns2:_="" ns3:_="">
    <xsd:import namespace="http://schemas.microsoft.com/sharepoint/v3"/>
    <xsd:import namespace="6dfc6e00-eaa7-471f-8691-9b952787d5c9"/>
    <xsd:import namespace="cfe53b65-3c36-4587-b144-e9caa3012b85"/>
    <xsd:element name="properties">
      <xsd:complexType>
        <xsd:sequence>
          <xsd:element name="documentManagement">
            <xsd:complexType>
              <xsd:all>
                <xsd:element ref="ns2:Document_x0020_Date" minOccurs="0"/>
                <xsd:element ref="ns2:Document_x0020_Type" minOccurs="0"/>
                <xsd:element ref="ns2:Description0" minOccurs="0"/>
                <xsd:element ref="ns2:Keywords0" minOccurs="0"/>
                <xsd:element ref="ns2:Description_x0020_2" minOccurs="0"/>
                <xsd:element ref="ns2:Action" minOccurs="0"/>
                <xsd:element ref="ns1:PublishingStartDate" minOccurs="0"/>
                <xsd:element ref="ns1:PublishingExpirationDate" minOccurs="0"/>
                <xsd:element ref="ns3:TaxKeywordTaxHTField" minOccurs="0"/>
                <xsd:element ref="ns3:TaxCatchAll" minOccurs="0"/>
                <xsd:element ref="ns3:SharedWithUsers" minOccurs="0"/>
                <xsd:element ref="ns3: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10" nillable="true" ma:displayName="Scheduling Start Date" ma:description="Scheduling Start Date is a site column created by the Publishing feature. It is used to specify the date and time on which this page will first appear to site visitors." ma:internalName="PublishingStartDate">
      <xsd:simpleType>
        <xsd:restriction base="dms:Unknown"/>
      </xsd:simpleType>
    </xsd:element>
    <xsd:element name="PublishingExpirationDate" ma:index="11" nillable="true" ma:displayName="Scheduling End Date" ma:description="Scheduling End Date is a site column created by the Publishing feature. It is used to specify the date and time on which this page will no longer appear to site visitors." ma:internalName="PublishingExpirationDat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6dfc6e00-eaa7-471f-8691-9b952787d5c9" elementFormDefault="qualified">
    <xsd:import namespace="http://schemas.microsoft.com/office/2006/documentManagement/types"/>
    <xsd:import namespace="http://schemas.microsoft.com/office/infopath/2007/PartnerControls"/>
    <xsd:element name="Document_x0020_Date" ma:index="2" nillable="true" ma:displayName="Document Date" ma:format="DateOnly" ma:internalName="Document_x0020_Date" ma:readOnly="false">
      <xsd:simpleType>
        <xsd:restriction base="dms:DateTime"/>
      </xsd:simpleType>
    </xsd:element>
    <xsd:element name="Document_x0020_Type" ma:index="3" nillable="true" ma:displayName="Document Type" ma:format="Dropdown" ma:internalName="Document_x0020_Type" ma:readOnly="false">
      <xsd:simpleType>
        <xsd:restriction base="dms:Choice">
          <xsd:enumeration value="Agenda"/>
          <xsd:enumeration value="Draft Agenda"/>
          <xsd:enumeration value="Minutes"/>
          <xsd:enumeration value="Information"/>
        </xsd:restriction>
      </xsd:simpleType>
    </xsd:element>
    <xsd:element name="Description0" ma:index="4" nillable="true" ma:displayName="Description" ma:internalName="Description0" ma:readOnly="false">
      <xsd:simpleType>
        <xsd:restriction base="dms:Note">
          <xsd:maxLength value="255"/>
        </xsd:restriction>
      </xsd:simpleType>
    </xsd:element>
    <xsd:element name="Keywords0" ma:index="5" nillable="true" ma:displayName="Keywords" ma:internalName="Keywords0" ma:readOnly="false">
      <xsd:simpleType>
        <xsd:restriction base="dms:Text">
          <xsd:maxLength value="255"/>
        </xsd:restriction>
      </xsd:simpleType>
    </xsd:element>
    <xsd:element name="Description_x0020_2" ma:index="6" nillable="true" ma:displayName="Description 2" ma:internalName="Description_x0020_2" ma:readOnly="false">
      <xsd:simpleType>
        <xsd:restriction base="dms:Note">
          <xsd:maxLength value="255"/>
        </xsd:restriction>
      </xsd:simpleType>
    </xsd:element>
    <xsd:element name="Action" ma:index="9" nillable="true" ma:displayName="Action" ma:default="Keep" ma:format="Dropdown" ma:internalName="Action" ma:readOnly="false">
      <xsd:simpleType>
        <xsd:restriction base="dms:Choice">
          <xsd:enumeration value="Archive"/>
          <xsd:enumeration value="Delete"/>
          <xsd:enumeration value="HTML"/>
          <xsd:enumeration value="Keep"/>
        </xsd:restriction>
      </xsd:simpleType>
    </xsd:element>
  </xsd:schema>
  <xsd:schema xmlns:xsd="http://www.w3.org/2001/XMLSchema" xmlns:xs="http://www.w3.org/2001/XMLSchema" xmlns:dms="http://schemas.microsoft.com/office/2006/documentManagement/types" xmlns:pc="http://schemas.microsoft.com/office/infopath/2007/PartnerControls" targetNamespace="cfe53b65-3c36-4587-b144-e9caa3012b85" elementFormDefault="qualified">
    <xsd:import namespace="http://schemas.microsoft.com/office/2006/documentManagement/types"/>
    <xsd:import namespace="http://schemas.microsoft.com/office/infopath/2007/PartnerControls"/>
    <xsd:element name="TaxKeywordTaxHTField" ma:index="17" nillable="true" ma:taxonomy="true" ma:internalName="TaxKeywordTaxHTField" ma:taxonomyFieldName="TaxKeyword" ma:displayName="Enterprise Keywords" ma:fieldId="{23f27201-bee3-471e-b2e7-b64fd8b7ca38}" ma:taxonomyMulti="true" ma:sspId="8d75cb8a-db72-4bd2-8553-c0aa1f2d3d3b" ma:termSetId="00000000-0000-0000-0000-000000000000" ma:anchorId="00000000-0000-0000-0000-000000000000" ma:open="true" ma:isKeyword="true">
      <xsd:complexType>
        <xsd:sequence>
          <xsd:element ref="pc:Terms" minOccurs="0" maxOccurs="1"/>
        </xsd:sequence>
      </xsd:complexType>
    </xsd:element>
    <xsd:element name="TaxCatchAll" ma:index="18" nillable="true" ma:displayName="Taxonomy Catch All Column" ma:hidden="true" ma:list="{6de13bb9-1a86-497f-b15a-03a43ff14f46}" ma:internalName="TaxCatchAll" ma:showField="CatchAllData" ma:web="cfe53b65-3c36-4587-b144-e9caa3012b85">
      <xsd:complexType>
        <xsd:complexContent>
          <xsd:extension base="dms:MultiChoiceLookup">
            <xsd:sequence>
              <xsd:element name="Value" type="dms:Lookup" maxOccurs="unbounded" minOccurs="0" nillable="true"/>
            </xsd:sequence>
          </xsd:extension>
        </xsd:complexContent>
      </xsd:complexType>
    </xsd:element>
    <xsd:element name="SharedWithUsers" ma:index="19"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0"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13" ma:displayName="Content Type"/>
        <xsd:element ref="dc:title" minOccurs="0" maxOccurs="1" ma:index="1"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_x0020_Date xmlns="6dfc6e00-eaa7-471f-8691-9b952787d5c9" xsi:nil="true"/>
    <Action xmlns="6dfc6e00-eaa7-471f-8691-9b952787d5c9">Keep</Action>
    <Keywords0 xmlns="6dfc6e00-eaa7-471f-8691-9b952787d5c9" xsi:nil="true"/>
    <Description_x0020_2 xmlns="6dfc6e00-eaa7-471f-8691-9b952787d5c9" xsi:nil="true"/>
    <Document_x0020_Type xmlns="6dfc6e00-eaa7-471f-8691-9b952787d5c9" xsi:nil="true"/>
    <Description0 xmlns="6dfc6e00-eaa7-471f-8691-9b952787d5c9" xsi:nil="true"/>
    <TaxCatchAll xmlns="cfe53b65-3c36-4587-b144-e9caa3012b85"/>
    <TaxKeywordTaxHTField xmlns="cfe53b65-3c36-4587-b144-e9caa3012b85">
      <Terms xmlns="http://schemas.microsoft.com/office/infopath/2007/PartnerControls"/>
    </TaxKeywordTaxHTField>
  </documentManagement>
</p:properties>
</file>

<file path=customXml/item3.xml><?xml version="1.0" encoding="utf-8"?>
<?mso-contentType ?>
<FormTemplates xmlns="http://schemas.microsoft.com/sharepoint/v3/contenttype/forms"/>
</file>

<file path=customXml/item4.xml><?xml version="1.0" encoding="utf-8"?>
<p:properties xmlns:p="http://schemas.microsoft.com/office/2006/metadata/properties" xmlns:xsi="http://www.w3.org/2001/XMLSchema-instance" xmlns:pc="http://schemas.microsoft.com/office/infopath/2007/PartnerControls">
  <documentManagement>
    <Document_x0020_Date xmlns="d1f628b7-dc6e-45dc-9245-e5ecf578f20b" xsi:nil="true"/>
    <Action xmlns="d1f628b7-dc6e-45dc-9245-e5ecf578f20b">Keep</Action>
    <Keywords0 xmlns="d1f628b7-dc6e-45dc-9245-e5ecf578f20b" xsi:nil="true"/>
    <Description_x0020_2 xmlns="d1f628b7-dc6e-45dc-9245-e5ecf578f20b" xsi:nil="true"/>
    <Document_x0020_Type xmlns="d1f628b7-dc6e-45dc-9245-e5ecf578f20b" xsi:nil="true"/>
    <Description0 xmlns="d1f628b7-dc6e-45dc-9245-e5ecf578f20b" xsi:nil="true"/>
    <PublishingExpirationDate xmlns="http://schemas.microsoft.com/sharepoint/v3" xsi:nil="true"/>
    <PublishingStartDate xmlns="http://schemas.microsoft.com/sharepoint/v3" xsi:nil="true"/>
    <_dlc_DocId xmlns="bbd4acb0-43d6-4317-ab0b-803dc468f016">V7HW2WYZSAY5-2102554853-16290</_dlc_DocId>
    <_dlc_DocIdUrl xmlns="bbd4acb0-43d6-4317-ab0b-803dc468f016">
      <Url>https://share.ansi.org/_layouts/15/DocIdRedir.aspx?ID=V7HW2WYZSAY5-2102554853-16290</Url>
      <Description>V7HW2WYZSAY5-2102554853-16290</Description>
    </_dlc_DocIdUrl>
  </documentManagement>
</p:properties>
</file>

<file path=customXml/itemProps1.xml><?xml version="1.0" encoding="utf-8"?>
<ds:datastoreItem xmlns:ds="http://schemas.openxmlformats.org/officeDocument/2006/customXml" ds:itemID="{1E9F097B-ABD5-4E12-97CD-6DC77A10A830}"/>
</file>

<file path=customXml/itemProps2.xml><?xml version="1.0" encoding="utf-8"?>
<ds:datastoreItem xmlns:ds="http://schemas.openxmlformats.org/officeDocument/2006/customXml" ds:itemID="{61AECEA9-9145-4D32-B7C7-D89BC9F052CC}"/>
</file>

<file path=customXml/itemProps3.xml><?xml version="1.0" encoding="utf-8"?>
<ds:datastoreItem xmlns:ds="http://schemas.openxmlformats.org/officeDocument/2006/customXml" ds:itemID="{7489C124-6FD0-435E-8F9B-25DC8B1A0C1E}"/>
</file>

<file path=customXml/itemProps4.xml><?xml version="1.0" encoding="utf-8"?>
<ds:datastoreItem xmlns:ds="http://schemas.openxmlformats.org/officeDocument/2006/customXml" ds:itemID="{61AECEA9-9145-4D32-B7C7-D89BC9F052CC}"/>
</file>

<file path=docProps/app.xml><?xml version="1.0" encoding="utf-8"?>
<Properties xmlns="http://schemas.openxmlformats.org/officeDocument/2006/extended-properties" xmlns:vt="http://schemas.openxmlformats.org/officeDocument/2006/docPropsVTypes">
  <Template/>
  <TotalTime>2582</TotalTime>
  <Words>1996</Words>
  <Application>Microsoft Office PowerPoint</Application>
  <PresentationFormat>On-screen Show (4:3)</PresentationFormat>
  <Paragraphs>528</Paragraphs>
  <Slides>35</Slides>
  <Notes>23</Notes>
  <HiddenSlides>0</HiddenSlides>
  <MMClips>0</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35</vt:i4>
      </vt:variant>
    </vt:vector>
  </HeadingPairs>
  <TitlesOfParts>
    <vt:vector size="46" baseType="lpstr">
      <vt:lpstr>Arial</vt:lpstr>
      <vt:lpstr>Arial Unicode MS</vt:lpstr>
      <vt:lpstr>Calibri</vt:lpstr>
      <vt:lpstr>Garamond</vt:lpstr>
      <vt:lpstr>Lucida Sans</vt:lpstr>
      <vt:lpstr>Mangal</vt:lpstr>
      <vt:lpstr>Symbol</vt:lpstr>
      <vt:lpstr>Times New Roman</vt:lpstr>
      <vt:lpstr>Vrinda</vt:lpstr>
      <vt:lpstr>Wingdings</vt:lpstr>
      <vt:lpstr>Stream</vt:lpstr>
      <vt:lpstr>Sustainability in Buildings and  Built Environment   -  A Comprehensive Approach in        NBC 2016: Part 11</vt:lpstr>
      <vt:lpstr>SUSTAINABILITY ISSUES IN  BUILDING ACTIVITY</vt:lpstr>
      <vt:lpstr>SUSTAINABILITY ISSUES IN BUILDING ACTIVITY                                                                               (Contd…)</vt:lpstr>
      <vt:lpstr>SUSTAINABILITY ISSUES IN BUILDING ACTIVITY                                                                               (Contd…)</vt:lpstr>
      <vt:lpstr>SUSTAINABILITY ISSUES IN BUILDING ACTIVITY                                                                               (Contd…)</vt:lpstr>
      <vt:lpstr>Provisions on Use of Aggregates from  other than Natural Sources in IS 383:2016</vt:lpstr>
      <vt:lpstr>SUSTAINABILITY ISSUES IN BUILDING ACTIVITY                                                                               (Contd…)</vt:lpstr>
      <vt:lpstr>SUSTAINABILITY ISSUES IN BUILDING ACTIVITY                                                                               (Contd…)</vt:lpstr>
      <vt:lpstr>SUSTAINABILITY ISSUES IN BUILDING ACTIVITY                                                                               (Contd…)</vt:lpstr>
      <vt:lpstr>SUSTAINABILITY ISSUES IN BUILDING ACTIVITY                                                                               (Contd…)</vt:lpstr>
      <vt:lpstr>PowerPoint Presentation</vt:lpstr>
      <vt:lpstr>PowerPoint Presentation</vt:lpstr>
      <vt:lpstr>PowerPoint Presentation</vt:lpstr>
      <vt:lpstr>PowerPoint Presentation</vt:lpstr>
      <vt:lpstr>PowerPoint Presentation</vt:lpstr>
      <vt:lpstr>PowerPoint Presentation</vt:lpstr>
      <vt:lpstr>LIFE CYCLE ASSESSMENT</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CONTENTS OF  NBC 2016</vt:lpstr>
      <vt:lpstr>  ENORMOUS NATIONAL INVOLVEMENT         AND RESPONSE IN PREPARATION    IMPLEMENTATION       -  Central Govt      -  State Govt      -  State Local Bodies      -  Planning Commission      -  Housing Finance Institutions (RBI, HUDCO, NHB)       -  Academic Institutions</vt:lpstr>
      <vt:lpstr> www.bis.gov.in ced@bis.gov.in Locate our Indian Standards at www.standardsbis.in</vt:lpstr>
    </vt:vector>
  </TitlesOfParts>
  <Company>BIS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PART 0   INTEGRATED APPROACH       - A PRE-REQUISITE</dc:title>
  <dc:creator>SANJAY PANT</dc:creator>
  <cp:lastModifiedBy>BIS</cp:lastModifiedBy>
  <cp:revision>670</cp:revision>
  <dcterms:created xsi:type="dcterms:W3CDTF">2005-09-14T11:00:25Z</dcterms:created>
  <dcterms:modified xsi:type="dcterms:W3CDTF">2019-07-15T05:52:26Z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0x0101008CEA0F26C7743146B81ADA30DB412C57</vt:lpwstr>
  </property>
  <property fmtid="{D5CDD505-2E9C-101B-9397-08002B2CF9AE}" pid="3" name="_dlc_DocIdItemGuid">
    <vt:lpwstr>1765a009-b8ed-4b3e-836b-03d2089f6f12</vt:lpwstr>
  </property>
</Properties>
</file>