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4.xml" ContentType="application/vnd.openxmlformats-officedocument.presentationml.slideMaster+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6.xml" ContentType="application/vnd.openxmlformats-officedocument.presentationml.slideLayout+xml"/>
  <Override PartName="/ppt/slideLayouts/slideLayout5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50.xml" ContentType="application/vnd.openxmlformats-officedocument.presentationml.slideLayout+xml"/>
  <Override PartName="/ppt/slideLayouts/slideLayout5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theme/themeOverride3.xml" ContentType="application/vnd.openxmlformats-officedocument.themeOverr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heme/themeOverride2.xml" ContentType="application/vnd.openxmlformats-officedocument.themeOverrid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heme/themeOverride6.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quickStyle3.xml" ContentType="application/vnd.openxmlformats-officedocument.drawingml.diagramStyle+xml"/>
  <Override PartName="/ppt/diagrams/colors3.xml" ContentType="application/vnd.openxmlformats-officedocument.drawingml.diagramColors+xml"/>
  <Override PartName="/ppt/diagrams/layout3.xml" ContentType="application/vnd.openxmlformats-officedocument.drawingml.diagramLayout+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 id="2147483706" r:id="rId4"/>
  </p:sldMasterIdLst>
  <p:notesMasterIdLst>
    <p:notesMasterId r:id="rId19"/>
  </p:notesMasterIdLst>
  <p:sldIdLst>
    <p:sldId id="358" r:id="rId5"/>
    <p:sldId id="362" r:id="rId6"/>
    <p:sldId id="373" r:id="rId7"/>
    <p:sldId id="357" r:id="rId8"/>
    <p:sldId id="368" r:id="rId9"/>
    <p:sldId id="369" r:id="rId10"/>
    <p:sldId id="360" r:id="rId11"/>
    <p:sldId id="372" r:id="rId12"/>
    <p:sldId id="361" r:id="rId13"/>
    <p:sldId id="364" r:id="rId14"/>
    <p:sldId id="365" r:id="rId15"/>
    <p:sldId id="370" r:id="rId16"/>
    <p:sldId id="371" r:id="rId17"/>
    <p:sldId id="3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51"/>
    <a:srgbClr val="DF361F"/>
    <a:srgbClr val="74777A"/>
    <a:srgbClr val="2B323B"/>
    <a:srgbClr val="00B09B"/>
    <a:srgbClr val="F0EEEF"/>
    <a:srgbClr val="0D95BC"/>
    <a:srgbClr val="6C2B43"/>
    <a:srgbClr val="063951"/>
    <a:srgbClr val="EB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6551" autoAdjust="0"/>
  </p:normalViewPr>
  <p:slideViewPr>
    <p:cSldViewPr snapToGrid="0" showGuides="1">
      <p:cViewPr varScale="1">
        <p:scale>
          <a:sx n="63" d="100"/>
          <a:sy n="63" d="100"/>
        </p:scale>
        <p:origin x="-13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Building Power Distribution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E4CF-4FA2-A721-4AFA9D373F1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tx>
                <c:rich>
                  <a:bodyPr/>
                  <a:lstStyle/>
                  <a:p>
                    <a:r>
                      <a:rPr lang="mr-IN" baseline="0" dirty="0" smtClean="0"/>
                      <a:t> </a:t>
                    </a:r>
                    <a:fld id="{9DD01173-EDF1-4621-8825-1460D5CFBF08}" type="PERCENTAGE">
                      <a:rPr lang="mr-IN" baseline="0"/>
                      <a:pPr/>
                      <a:t>[PERCENTAGE]</a:t>
                    </a:fld>
                    <a:endParaRPr lang="mr-IN" baseline="0" dirty="0" smtClean="0"/>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E4CF-4FA2-A721-4AFA9D373F1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Air Conditioning</c:v>
                </c:pt>
                <c:pt idx="1">
                  <c:v>UPS</c:v>
                </c:pt>
                <c:pt idx="2">
                  <c:v>Lighting</c:v>
                </c:pt>
                <c:pt idx="3">
                  <c:v>Others</c:v>
                </c:pt>
              </c:strCache>
            </c:strRef>
          </c:cat>
          <c:val>
            <c:numRef>
              <c:f>Sheet1!$B$2:$B$5</c:f>
              <c:numCache>
                <c:formatCode>0%</c:formatCode>
                <c:ptCount val="4"/>
                <c:pt idx="0">
                  <c:v>0.5</c:v>
                </c:pt>
                <c:pt idx="1">
                  <c:v>0.3</c:v>
                </c:pt>
                <c:pt idx="2">
                  <c:v>0.1</c:v>
                </c:pt>
                <c:pt idx="3">
                  <c:v>0.1</c:v>
                </c:pt>
              </c:numCache>
            </c:numRef>
          </c:val>
          <c:extLst xmlns:c16r2="http://schemas.microsoft.com/office/drawing/2015/06/chart">
            <c:ext xmlns:c16="http://schemas.microsoft.com/office/drawing/2014/chart" uri="{C3380CC4-5D6E-409C-BE32-E72D297353CC}">
              <c16:uniqueId val="{00000000-E4CF-4FA2-A721-4AFA9D373F1D}"/>
            </c:ext>
          </c:extLst>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eg"/><Relationship Id="rId1" Type="http://schemas.openxmlformats.org/officeDocument/2006/relationships/image" Target="../media/image11.jpeg"/><Relationship Id="rId5" Type="http://schemas.openxmlformats.org/officeDocument/2006/relationships/image" Target="../media/image13.jp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C4DBC-2691-4BC9-9087-B439F6A752C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N"/>
        </a:p>
      </dgm:t>
    </dgm:pt>
    <dgm:pt modelId="{151850A2-371C-416D-8BE4-244AED42FFB9}">
      <dgm:prSet phldrT="[Text]"/>
      <dgm:spPr>
        <a:blipFill rotWithShape="0">
          <a:blip xmlns:r="http://schemas.openxmlformats.org/officeDocument/2006/relationships" r:embed="rId1"/>
          <a:stretch>
            <a:fillRect/>
          </a:stretch>
        </a:blipFill>
      </dgm:spPr>
      <dgm:t>
        <a:bodyPr/>
        <a:lstStyle/>
        <a:p>
          <a:r>
            <a:rPr lang="en-IN" dirty="0" smtClean="0">
              <a:solidFill>
                <a:schemeClr val="tx1"/>
              </a:solidFill>
            </a:rPr>
            <a:t>LIGHTING</a:t>
          </a:r>
          <a:endParaRPr lang="en-IN" dirty="0">
            <a:solidFill>
              <a:schemeClr val="tx1"/>
            </a:solidFill>
          </a:endParaRPr>
        </a:p>
      </dgm:t>
    </dgm:pt>
    <dgm:pt modelId="{B16BD573-3506-40E6-A4B8-736B81D7BD09}" type="parTrans" cxnId="{D302DDBB-1116-4368-AAFC-0872DDF40026}">
      <dgm:prSet/>
      <dgm:spPr/>
      <dgm:t>
        <a:bodyPr/>
        <a:lstStyle/>
        <a:p>
          <a:endParaRPr lang="en-IN"/>
        </a:p>
      </dgm:t>
    </dgm:pt>
    <dgm:pt modelId="{AFAE0CA0-7269-4B3B-A8BF-D2247B255472}" type="sibTrans" cxnId="{D302DDBB-1116-4368-AAFC-0872DDF40026}">
      <dgm:prSet/>
      <dgm:spPr/>
      <dgm:t>
        <a:bodyPr/>
        <a:lstStyle/>
        <a:p>
          <a:endParaRPr lang="en-IN"/>
        </a:p>
      </dgm:t>
    </dgm:pt>
    <dgm:pt modelId="{06BAFDBC-81F1-4C30-9D0F-DD6AC2C2DF64}">
      <dgm:prSet phldrT="[Text]"/>
      <dgm:spPr>
        <a:blipFill rotWithShape="0">
          <a:blip xmlns:r="http://schemas.openxmlformats.org/officeDocument/2006/relationships" r:embed="rId2"/>
          <a:stretch>
            <a:fillRect/>
          </a:stretch>
        </a:blipFill>
      </dgm:spPr>
      <dgm:t>
        <a:bodyPr/>
        <a:lstStyle/>
        <a:p>
          <a:r>
            <a:rPr lang="en-IN" dirty="0" smtClean="0">
              <a:solidFill>
                <a:schemeClr val="tx1"/>
              </a:solidFill>
            </a:rPr>
            <a:t>HVAC</a:t>
          </a:r>
          <a:endParaRPr lang="en-IN" dirty="0">
            <a:solidFill>
              <a:schemeClr val="tx1"/>
            </a:solidFill>
          </a:endParaRPr>
        </a:p>
      </dgm:t>
    </dgm:pt>
    <dgm:pt modelId="{6E442A6F-A32B-433E-87EC-18940FD329E7}" type="parTrans" cxnId="{80C3103E-B781-4F71-9F42-F4C141820EAA}">
      <dgm:prSet/>
      <dgm:spPr/>
      <dgm:t>
        <a:bodyPr/>
        <a:lstStyle/>
        <a:p>
          <a:endParaRPr lang="en-IN"/>
        </a:p>
      </dgm:t>
    </dgm:pt>
    <dgm:pt modelId="{1317D3A1-4743-4EC0-931E-89AA5FB4477F}" type="sibTrans" cxnId="{80C3103E-B781-4F71-9F42-F4C141820EAA}">
      <dgm:prSet/>
      <dgm:spPr/>
      <dgm:t>
        <a:bodyPr/>
        <a:lstStyle/>
        <a:p>
          <a:endParaRPr lang="en-IN"/>
        </a:p>
      </dgm:t>
    </dgm:pt>
    <dgm:pt modelId="{BDAE10DB-B814-452C-BD97-80B6EFEDCC64}">
      <dgm:prSet phldrT="[Text]"/>
      <dgm:spPr>
        <a:blipFill rotWithShape="0">
          <a:blip xmlns:r="http://schemas.openxmlformats.org/officeDocument/2006/relationships" r:embed="rId3"/>
          <a:stretch>
            <a:fillRect/>
          </a:stretch>
        </a:blipFill>
      </dgm:spPr>
      <dgm:t>
        <a:bodyPr/>
        <a:lstStyle/>
        <a:p>
          <a:r>
            <a:rPr lang="en-IN" dirty="0" smtClean="0">
              <a:solidFill>
                <a:schemeClr val="bg2">
                  <a:lumMod val="90000"/>
                </a:schemeClr>
              </a:solidFill>
            </a:rPr>
            <a:t>IT LOAD</a:t>
          </a:r>
          <a:endParaRPr lang="en-IN" dirty="0">
            <a:solidFill>
              <a:schemeClr val="bg2">
                <a:lumMod val="90000"/>
              </a:schemeClr>
            </a:solidFill>
          </a:endParaRPr>
        </a:p>
      </dgm:t>
    </dgm:pt>
    <dgm:pt modelId="{59039EA9-6924-4E64-A675-6A02C2EEC16A}" type="sibTrans" cxnId="{DB6626D4-FF70-488A-A85A-6A16DCB9BE2D}">
      <dgm:prSet/>
      <dgm:spPr/>
      <dgm:t>
        <a:bodyPr/>
        <a:lstStyle/>
        <a:p>
          <a:endParaRPr lang="en-IN"/>
        </a:p>
      </dgm:t>
    </dgm:pt>
    <dgm:pt modelId="{01D2E65C-A653-46A0-A059-EBDE64951563}" type="parTrans" cxnId="{DB6626D4-FF70-488A-A85A-6A16DCB9BE2D}">
      <dgm:prSet/>
      <dgm:spPr/>
      <dgm:t>
        <a:bodyPr/>
        <a:lstStyle/>
        <a:p>
          <a:endParaRPr lang="en-IN"/>
        </a:p>
      </dgm:t>
    </dgm:pt>
    <dgm:pt modelId="{8A9BBD90-D297-4A26-B11F-20923AE31426}" type="pres">
      <dgm:prSet presAssocID="{987C4DBC-2691-4BC9-9087-B439F6A752CF}" presName="compositeShape" presStyleCnt="0">
        <dgm:presLayoutVars>
          <dgm:chMax val="7"/>
          <dgm:dir/>
          <dgm:resizeHandles val="exact"/>
        </dgm:presLayoutVars>
      </dgm:prSet>
      <dgm:spPr/>
      <dgm:t>
        <a:bodyPr/>
        <a:lstStyle/>
        <a:p>
          <a:endParaRPr lang="en-IN"/>
        </a:p>
      </dgm:t>
    </dgm:pt>
    <dgm:pt modelId="{C57D01FE-A740-44BD-8446-333F8C0EB56D}" type="pres">
      <dgm:prSet presAssocID="{987C4DBC-2691-4BC9-9087-B439F6A752CF}" presName="wedge1" presStyleLbl="node1" presStyleIdx="0" presStyleCnt="3"/>
      <dgm:spPr/>
      <dgm:t>
        <a:bodyPr/>
        <a:lstStyle/>
        <a:p>
          <a:endParaRPr lang="en-IN"/>
        </a:p>
      </dgm:t>
    </dgm:pt>
    <dgm:pt modelId="{DB22EF74-D82D-42A8-83E7-EB993848EE22}" type="pres">
      <dgm:prSet presAssocID="{987C4DBC-2691-4BC9-9087-B439F6A752CF}" presName="dummy1a" presStyleCnt="0"/>
      <dgm:spPr/>
    </dgm:pt>
    <dgm:pt modelId="{29E7D685-BD0C-47F3-B71D-B076222B8CA9}" type="pres">
      <dgm:prSet presAssocID="{987C4DBC-2691-4BC9-9087-B439F6A752CF}" presName="dummy1b" presStyleCnt="0"/>
      <dgm:spPr/>
    </dgm:pt>
    <dgm:pt modelId="{235A25B2-A990-4FA9-BE9E-775C3308FE77}" type="pres">
      <dgm:prSet presAssocID="{987C4DBC-2691-4BC9-9087-B439F6A752CF}" presName="wedge1Tx" presStyleLbl="node1" presStyleIdx="0" presStyleCnt="3">
        <dgm:presLayoutVars>
          <dgm:chMax val="0"/>
          <dgm:chPref val="0"/>
          <dgm:bulletEnabled val="1"/>
        </dgm:presLayoutVars>
      </dgm:prSet>
      <dgm:spPr/>
      <dgm:t>
        <a:bodyPr/>
        <a:lstStyle/>
        <a:p>
          <a:endParaRPr lang="en-IN"/>
        </a:p>
      </dgm:t>
    </dgm:pt>
    <dgm:pt modelId="{063C61CD-04FF-4F5E-8BFE-13636FF33FB1}" type="pres">
      <dgm:prSet presAssocID="{987C4DBC-2691-4BC9-9087-B439F6A752CF}" presName="wedge2" presStyleLbl="node1" presStyleIdx="1" presStyleCnt="3"/>
      <dgm:spPr/>
      <dgm:t>
        <a:bodyPr/>
        <a:lstStyle/>
        <a:p>
          <a:endParaRPr lang="en-IN"/>
        </a:p>
      </dgm:t>
    </dgm:pt>
    <dgm:pt modelId="{F6ABBE37-C8C2-4799-8617-9890EB20C3B6}" type="pres">
      <dgm:prSet presAssocID="{987C4DBC-2691-4BC9-9087-B439F6A752CF}" presName="dummy2a" presStyleCnt="0"/>
      <dgm:spPr/>
    </dgm:pt>
    <dgm:pt modelId="{444F1F00-ED29-47D4-8486-118F9087FEE9}" type="pres">
      <dgm:prSet presAssocID="{987C4DBC-2691-4BC9-9087-B439F6A752CF}" presName="dummy2b" presStyleCnt="0"/>
      <dgm:spPr/>
    </dgm:pt>
    <dgm:pt modelId="{39347EBE-B3FB-4508-AB81-2DC3A23281DE}" type="pres">
      <dgm:prSet presAssocID="{987C4DBC-2691-4BC9-9087-B439F6A752CF}" presName="wedge2Tx" presStyleLbl="node1" presStyleIdx="1" presStyleCnt="3">
        <dgm:presLayoutVars>
          <dgm:chMax val="0"/>
          <dgm:chPref val="0"/>
          <dgm:bulletEnabled val="1"/>
        </dgm:presLayoutVars>
      </dgm:prSet>
      <dgm:spPr/>
      <dgm:t>
        <a:bodyPr/>
        <a:lstStyle/>
        <a:p>
          <a:endParaRPr lang="en-IN"/>
        </a:p>
      </dgm:t>
    </dgm:pt>
    <dgm:pt modelId="{B35D3001-891C-4BE6-93DC-2CF8604B8BDA}" type="pres">
      <dgm:prSet presAssocID="{987C4DBC-2691-4BC9-9087-B439F6A752CF}" presName="wedge3" presStyleLbl="node1" presStyleIdx="2" presStyleCnt="3"/>
      <dgm:spPr/>
      <dgm:t>
        <a:bodyPr/>
        <a:lstStyle/>
        <a:p>
          <a:endParaRPr lang="en-IN"/>
        </a:p>
      </dgm:t>
    </dgm:pt>
    <dgm:pt modelId="{0CCBEA28-AE17-43CE-B3AD-0745D39EE01A}" type="pres">
      <dgm:prSet presAssocID="{987C4DBC-2691-4BC9-9087-B439F6A752CF}" presName="dummy3a" presStyleCnt="0"/>
      <dgm:spPr/>
    </dgm:pt>
    <dgm:pt modelId="{3DA4675F-9891-4A4C-B5CE-DA92C994E379}" type="pres">
      <dgm:prSet presAssocID="{987C4DBC-2691-4BC9-9087-B439F6A752CF}" presName="dummy3b" presStyleCnt="0"/>
      <dgm:spPr/>
    </dgm:pt>
    <dgm:pt modelId="{BC090135-3A50-4EAC-B418-9502B4F73962}" type="pres">
      <dgm:prSet presAssocID="{987C4DBC-2691-4BC9-9087-B439F6A752CF}" presName="wedge3Tx" presStyleLbl="node1" presStyleIdx="2" presStyleCnt="3">
        <dgm:presLayoutVars>
          <dgm:chMax val="0"/>
          <dgm:chPref val="0"/>
          <dgm:bulletEnabled val="1"/>
        </dgm:presLayoutVars>
      </dgm:prSet>
      <dgm:spPr/>
      <dgm:t>
        <a:bodyPr/>
        <a:lstStyle/>
        <a:p>
          <a:endParaRPr lang="en-IN"/>
        </a:p>
      </dgm:t>
    </dgm:pt>
    <dgm:pt modelId="{6DCC6DF4-9A19-44E0-AC8A-F1D5B5BA1E40}" type="pres">
      <dgm:prSet presAssocID="{59039EA9-6924-4E64-A675-6A02C2EEC16A}" presName="arrowWedge1" presStyleLbl="fgSibTrans2D1" presStyleIdx="0" presStyleCnt="3"/>
      <dgm:spPr/>
    </dgm:pt>
    <dgm:pt modelId="{3DE2D318-4282-494F-A215-6007A513A251}" type="pres">
      <dgm:prSet presAssocID="{AFAE0CA0-7269-4B3B-A8BF-D2247B255472}" presName="arrowWedge2" presStyleLbl="fgSibTrans2D1" presStyleIdx="1" presStyleCnt="3"/>
      <dgm:spPr/>
    </dgm:pt>
    <dgm:pt modelId="{8B4225C4-0B3D-4914-B9DF-CAA57B6F8CA6}" type="pres">
      <dgm:prSet presAssocID="{1317D3A1-4743-4EC0-931E-89AA5FB4477F}" presName="arrowWedge3" presStyleLbl="fgSibTrans2D1" presStyleIdx="2" presStyleCnt="3"/>
      <dgm:spPr/>
    </dgm:pt>
  </dgm:ptLst>
  <dgm:cxnLst>
    <dgm:cxn modelId="{E0159EAF-3701-4A20-836A-9AE89C3AC7F2}" type="presOf" srcId="{BDAE10DB-B814-452C-BD97-80B6EFEDCC64}" destId="{235A25B2-A990-4FA9-BE9E-775C3308FE77}" srcOrd="1" destOrd="0" presId="urn:microsoft.com/office/officeart/2005/8/layout/cycle8"/>
    <dgm:cxn modelId="{D302DDBB-1116-4368-AAFC-0872DDF40026}" srcId="{987C4DBC-2691-4BC9-9087-B439F6A752CF}" destId="{151850A2-371C-416D-8BE4-244AED42FFB9}" srcOrd="1" destOrd="0" parTransId="{B16BD573-3506-40E6-A4B8-736B81D7BD09}" sibTransId="{AFAE0CA0-7269-4B3B-A8BF-D2247B255472}"/>
    <dgm:cxn modelId="{80C3103E-B781-4F71-9F42-F4C141820EAA}" srcId="{987C4DBC-2691-4BC9-9087-B439F6A752CF}" destId="{06BAFDBC-81F1-4C30-9D0F-DD6AC2C2DF64}" srcOrd="2" destOrd="0" parTransId="{6E442A6F-A32B-433E-87EC-18940FD329E7}" sibTransId="{1317D3A1-4743-4EC0-931E-89AA5FB4477F}"/>
    <dgm:cxn modelId="{81B5AB33-5ECE-4030-A884-BB2D21513FDC}" type="presOf" srcId="{06BAFDBC-81F1-4C30-9D0F-DD6AC2C2DF64}" destId="{BC090135-3A50-4EAC-B418-9502B4F73962}" srcOrd="1" destOrd="0" presId="urn:microsoft.com/office/officeart/2005/8/layout/cycle8"/>
    <dgm:cxn modelId="{EE7503A2-71A0-47BE-8FC7-78005C6A1F6C}" type="presOf" srcId="{151850A2-371C-416D-8BE4-244AED42FFB9}" destId="{063C61CD-04FF-4F5E-8BFE-13636FF33FB1}" srcOrd="0" destOrd="0" presId="urn:microsoft.com/office/officeart/2005/8/layout/cycle8"/>
    <dgm:cxn modelId="{5B116438-804D-43CF-8998-FEC8143B8174}" type="presOf" srcId="{151850A2-371C-416D-8BE4-244AED42FFB9}" destId="{39347EBE-B3FB-4508-AB81-2DC3A23281DE}" srcOrd="1" destOrd="0" presId="urn:microsoft.com/office/officeart/2005/8/layout/cycle8"/>
    <dgm:cxn modelId="{5139CE1E-EA1D-4A7A-9C83-098867017607}" type="presOf" srcId="{06BAFDBC-81F1-4C30-9D0F-DD6AC2C2DF64}" destId="{B35D3001-891C-4BE6-93DC-2CF8604B8BDA}" srcOrd="0" destOrd="0" presId="urn:microsoft.com/office/officeart/2005/8/layout/cycle8"/>
    <dgm:cxn modelId="{9BB52463-BABF-4396-98F9-D9F2CDFB16D1}" type="presOf" srcId="{987C4DBC-2691-4BC9-9087-B439F6A752CF}" destId="{8A9BBD90-D297-4A26-B11F-20923AE31426}" srcOrd="0" destOrd="0" presId="urn:microsoft.com/office/officeart/2005/8/layout/cycle8"/>
    <dgm:cxn modelId="{D6AD5594-ED02-48C7-B834-D401E283CEED}" type="presOf" srcId="{BDAE10DB-B814-452C-BD97-80B6EFEDCC64}" destId="{C57D01FE-A740-44BD-8446-333F8C0EB56D}" srcOrd="0" destOrd="0" presId="urn:microsoft.com/office/officeart/2005/8/layout/cycle8"/>
    <dgm:cxn modelId="{DB6626D4-FF70-488A-A85A-6A16DCB9BE2D}" srcId="{987C4DBC-2691-4BC9-9087-B439F6A752CF}" destId="{BDAE10DB-B814-452C-BD97-80B6EFEDCC64}" srcOrd="0" destOrd="0" parTransId="{01D2E65C-A653-46A0-A059-EBDE64951563}" sibTransId="{59039EA9-6924-4E64-A675-6A02C2EEC16A}"/>
    <dgm:cxn modelId="{C8337922-D22C-4581-94AF-99AC9F217D54}" type="presParOf" srcId="{8A9BBD90-D297-4A26-B11F-20923AE31426}" destId="{C57D01FE-A740-44BD-8446-333F8C0EB56D}" srcOrd="0" destOrd="0" presId="urn:microsoft.com/office/officeart/2005/8/layout/cycle8"/>
    <dgm:cxn modelId="{46B49459-B765-4DE5-9C9F-7F213D07496F}" type="presParOf" srcId="{8A9BBD90-D297-4A26-B11F-20923AE31426}" destId="{DB22EF74-D82D-42A8-83E7-EB993848EE22}" srcOrd="1" destOrd="0" presId="urn:microsoft.com/office/officeart/2005/8/layout/cycle8"/>
    <dgm:cxn modelId="{F86D9501-A858-431B-9E26-7E37710267FB}" type="presParOf" srcId="{8A9BBD90-D297-4A26-B11F-20923AE31426}" destId="{29E7D685-BD0C-47F3-B71D-B076222B8CA9}" srcOrd="2" destOrd="0" presId="urn:microsoft.com/office/officeart/2005/8/layout/cycle8"/>
    <dgm:cxn modelId="{459C86AF-A857-4A4E-A0EB-B7EE78BB0624}" type="presParOf" srcId="{8A9BBD90-D297-4A26-B11F-20923AE31426}" destId="{235A25B2-A990-4FA9-BE9E-775C3308FE77}" srcOrd="3" destOrd="0" presId="urn:microsoft.com/office/officeart/2005/8/layout/cycle8"/>
    <dgm:cxn modelId="{D6B7087E-80FD-4A65-AD44-83A545B273BD}" type="presParOf" srcId="{8A9BBD90-D297-4A26-B11F-20923AE31426}" destId="{063C61CD-04FF-4F5E-8BFE-13636FF33FB1}" srcOrd="4" destOrd="0" presId="urn:microsoft.com/office/officeart/2005/8/layout/cycle8"/>
    <dgm:cxn modelId="{C6BD3E9F-CDA0-46D8-B61E-AE219C15FF8D}" type="presParOf" srcId="{8A9BBD90-D297-4A26-B11F-20923AE31426}" destId="{F6ABBE37-C8C2-4799-8617-9890EB20C3B6}" srcOrd="5" destOrd="0" presId="urn:microsoft.com/office/officeart/2005/8/layout/cycle8"/>
    <dgm:cxn modelId="{C92837BE-CA66-428B-B540-9FE6416688E6}" type="presParOf" srcId="{8A9BBD90-D297-4A26-B11F-20923AE31426}" destId="{444F1F00-ED29-47D4-8486-118F9087FEE9}" srcOrd="6" destOrd="0" presId="urn:microsoft.com/office/officeart/2005/8/layout/cycle8"/>
    <dgm:cxn modelId="{89569027-ECF8-43D8-84BC-BF7F038D591D}" type="presParOf" srcId="{8A9BBD90-D297-4A26-B11F-20923AE31426}" destId="{39347EBE-B3FB-4508-AB81-2DC3A23281DE}" srcOrd="7" destOrd="0" presId="urn:microsoft.com/office/officeart/2005/8/layout/cycle8"/>
    <dgm:cxn modelId="{35B833B9-80DF-4087-A56C-514036F5124D}" type="presParOf" srcId="{8A9BBD90-D297-4A26-B11F-20923AE31426}" destId="{B35D3001-891C-4BE6-93DC-2CF8604B8BDA}" srcOrd="8" destOrd="0" presId="urn:microsoft.com/office/officeart/2005/8/layout/cycle8"/>
    <dgm:cxn modelId="{E5CDA395-FE36-47D1-9CBE-F21580742EA7}" type="presParOf" srcId="{8A9BBD90-D297-4A26-B11F-20923AE31426}" destId="{0CCBEA28-AE17-43CE-B3AD-0745D39EE01A}" srcOrd="9" destOrd="0" presId="urn:microsoft.com/office/officeart/2005/8/layout/cycle8"/>
    <dgm:cxn modelId="{5C57A222-4EC7-4AE1-8EF6-5B4E47B2C122}" type="presParOf" srcId="{8A9BBD90-D297-4A26-B11F-20923AE31426}" destId="{3DA4675F-9891-4A4C-B5CE-DA92C994E379}" srcOrd="10" destOrd="0" presId="urn:microsoft.com/office/officeart/2005/8/layout/cycle8"/>
    <dgm:cxn modelId="{D1F12C99-6E65-4C4E-91E4-8F1840E15836}" type="presParOf" srcId="{8A9BBD90-D297-4A26-B11F-20923AE31426}" destId="{BC090135-3A50-4EAC-B418-9502B4F73962}" srcOrd="11" destOrd="0" presId="urn:microsoft.com/office/officeart/2005/8/layout/cycle8"/>
    <dgm:cxn modelId="{A92E2124-E92E-47A0-B659-36CDFCFF0FF7}" type="presParOf" srcId="{8A9BBD90-D297-4A26-B11F-20923AE31426}" destId="{6DCC6DF4-9A19-44E0-AC8A-F1D5B5BA1E40}" srcOrd="12" destOrd="0" presId="urn:microsoft.com/office/officeart/2005/8/layout/cycle8"/>
    <dgm:cxn modelId="{1EB6760F-A59C-4E18-95AA-1C01F42353C1}" type="presParOf" srcId="{8A9BBD90-D297-4A26-B11F-20923AE31426}" destId="{3DE2D318-4282-494F-A215-6007A513A251}" srcOrd="13" destOrd="0" presId="urn:microsoft.com/office/officeart/2005/8/layout/cycle8"/>
    <dgm:cxn modelId="{E51549A5-D65F-4199-8EB5-1F81CE72354A}" type="presParOf" srcId="{8A9BBD90-D297-4A26-B11F-20923AE31426}" destId="{8B4225C4-0B3D-4914-B9DF-CAA57B6F8CA6}"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94A00-C22C-4DBC-BC58-A3417A13979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IN"/>
        </a:p>
      </dgm:t>
    </dgm:pt>
    <dgm:pt modelId="{581687FA-40FD-449A-A885-AAAB91740AF3}">
      <dgm:prSet phldrT="[Text]" custT="1"/>
      <dgm:spPr/>
      <dgm:t>
        <a:bodyPr/>
        <a:lstStyle/>
        <a:p>
          <a:r>
            <a:rPr lang="en-IN" sz="1800" b="0" dirty="0" smtClean="0">
              <a:solidFill>
                <a:srgbClr val="C00000"/>
              </a:solidFill>
            </a:rPr>
            <a:t>2003-2004</a:t>
          </a:r>
        </a:p>
        <a:p>
          <a:r>
            <a:rPr lang="en-IN" sz="1800" b="0" dirty="0" smtClean="0">
              <a:solidFill>
                <a:schemeClr val="tx2">
                  <a:lumMod val="75000"/>
                  <a:lumOff val="25000"/>
                </a:schemeClr>
              </a:solidFill>
            </a:rPr>
            <a:t>Reciprocating Chillers</a:t>
          </a:r>
        </a:p>
        <a:p>
          <a:r>
            <a:rPr lang="en-IN" sz="1800" b="0" dirty="0" smtClean="0">
              <a:solidFill>
                <a:schemeClr val="tx2">
                  <a:lumMod val="75000"/>
                  <a:lumOff val="25000"/>
                </a:schemeClr>
              </a:solidFill>
            </a:rPr>
            <a:t>R 22, R 12 Refrigerants</a:t>
          </a:r>
        </a:p>
      </dgm:t>
    </dgm:pt>
    <dgm:pt modelId="{6C1EEF58-8C31-4C81-83B6-FB358038CD9C}" type="parTrans" cxnId="{00D03684-9789-421B-9443-655E74CF1EBF}">
      <dgm:prSet/>
      <dgm:spPr/>
      <dgm:t>
        <a:bodyPr/>
        <a:lstStyle/>
        <a:p>
          <a:endParaRPr lang="en-IN" sz="1800"/>
        </a:p>
      </dgm:t>
    </dgm:pt>
    <dgm:pt modelId="{63380260-AEED-4821-8EBA-7E15B4FBCE42}" type="sibTrans" cxnId="{00D03684-9789-421B-9443-655E74CF1EBF}">
      <dgm:prSet/>
      <dgm:spPr/>
      <dgm:t>
        <a:bodyPr/>
        <a:lstStyle/>
        <a:p>
          <a:endParaRPr lang="en-IN" sz="1800"/>
        </a:p>
      </dgm:t>
    </dgm:pt>
    <dgm:pt modelId="{91FECC9B-B607-4C20-87C3-A29608BA2916}">
      <dgm:prSet phldrT="[Text]" custT="1"/>
      <dgm:spPr/>
      <dgm:t>
        <a:bodyPr/>
        <a:lstStyle/>
        <a:p>
          <a:r>
            <a:rPr lang="en-IN" sz="1800" b="0" dirty="0" smtClean="0">
              <a:solidFill>
                <a:schemeClr val="tx2">
                  <a:lumMod val="75000"/>
                  <a:lumOff val="25000"/>
                </a:schemeClr>
              </a:solidFill>
            </a:rPr>
            <a:t>Scroll chillers</a:t>
          </a:r>
        </a:p>
        <a:p>
          <a:r>
            <a:rPr lang="en-IN" sz="1800" b="0" dirty="0" smtClean="0">
              <a:solidFill>
                <a:schemeClr val="tx2">
                  <a:lumMod val="75000"/>
                  <a:lumOff val="25000"/>
                </a:schemeClr>
              </a:solidFill>
            </a:rPr>
            <a:t>Primary &amp; Secondary Chilled water pumps with VFDs</a:t>
          </a:r>
          <a:endParaRPr lang="en-IN" sz="1800" dirty="0"/>
        </a:p>
      </dgm:t>
    </dgm:pt>
    <dgm:pt modelId="{FE9189E5-7386-4174-A8DA-868D384605EA}" type="parTrans" cxnId="{06477F2E-E67B-44D2-A3A9-D82DFF7D1A1E}">
      <dgm:prSet/>
      <dgm:spPr/>
      <dgm:t>
        <a:bodyPr/>
        <a:lstStyle/>
        <a:p>
          <a:endParaRPr lang="en-IN" sz="1800"/>
        </a:p>
      </dgm:t>
    </dgm:pt>
    <dgm:pt modelId="{9EACA758-2D21-46FD-ACC5-A73306229B97}" type="sibTrans" cxnId="{06477F2E-E67B-44D2-A3A9-D82DFF7D1A1E}">
      <dgm:prSet/>
      <dgm:spPr/>
      <dgm:t>
        <a:bodyPr/>
        <a:lstStyle/>
        <a:p>
          <a:endParaRPr lang="en-IN" sz="1800"/>
        </a:p>
      </dgm:t>
    </dgm:pt>
    <dgm:pt modelId="{881432AB-1360-4DB5-ADA4-DD7360D27988}">
      <dgm:prSet phldrT="[Text]" custT="1"/>
      <dgm:spPr/>
      <dgm:t>
        <a:bodyPr/>
        <a:lstStyle/>
        <a:p>
          <a:r>
            <a:rPr lang="en-IN" sz="1800" b="1" dirty="0" smtClean="0">
              <a:solidFill>
                <a:srgbClr val="C00000"/>
              </a:solidFill>
            </a:rPr>
            <a:t>2018-2019</a:t>
          </a:r>
          <a:endParaRPr lang="en-IN" sz="1800" b="1" dirty="0">
            <a:solidFill>
              <a:srgbClr val="C00000"/>
            </a:solidFill>
          </a:endParaRPr>
        </a:p>
      </dgm:t>
    </dgm:pt>
    <dgm:pt modelId="{F499600F-C89C-4319-8BD4-C89E85DBFDEB}" type="parTrans" cxnId="{5C942741-272F-4304-8D35-52ABCC019161}">
      <dgm:prSet/>
      <dgm:spPr/>
      <dgm:t>
        <a:bodyPr/>
        <a:lstStyle/>
        <a:p>
          <a:endParaRPr lang="en-IN"/>
        </a:p>
      </dgm:t>
    </dgm:pt>
    <dgm:pt modelId="{75C2B42B-9F1B-4196-A7D6-369CC14CF381}" type="sibTrans" cxnId="{5C942741-272F-4304-8D35-52ABCC019161}">
      <dgm:prSet/>
      <dgm:spPr/>
      <dgm:t>
        <a:bodyPr/>
        <a:lstStyle/>
        <a:p>
          <a:endParaRPr lang="en-IN"/>
        </a:p>
      </dgm:t>
    </dgm:pt>
    <dgm:pt modelId="{966EBDBA-CFEA-4564-838C-CBA6C4D52E29}">
      <dgm:prSet phldrT="[Text]" custT="1"/>
      <dgm:spPr/>
      <dgm:t>
        <a:bodyPr/>
        <a:lstStyle/>
        <a:p>
          <a:r>
            <a:rPr lang="en-IN" sz="1800" dirty="0" smtClean="0"/>
            <a:t>Screw Chillers</a:t>
          </a:r>
        </a:p>
        <a:p>
          <a:r>
            <a:rPr lang="en-IN" sz="1800" dirty="0" smtClean="0"/>
            <a:t>Centrifugal Chillers</a:t>
          </a:r>
        </a:p>
        <a:p>
          <a:r>
            <a:rPr lang="en-IN" sz="1800" dirty="0" smtClean="0"/>
            <a:t>Packaged AC</a:t>
          </a:r>
        </a:p>
        <a:p>
          <a:r>
            <a:rPr lang="en-IN" sz="1800" dirty="0" smtClean="0"/>
            <a:t>FCU</a:t>
          </a:r>
        </a:p>
        <a:p>
          <a:r>
            <a:rPr lang="en-IN" sz="1800" dirty="0" smtClean="0"/>
            <a:t>VRF</a:t>
          </a:r>
        </a:p>
        <a:p>
          <a:r>
            <a:rPr lang="en-IN" sz="1800" dirty="0" smtClean="0"/>
            <a:t>VAV</a:t>
          </a:r>
        </a:p>
        <a:p>
          <a:r>
            <a:rPr lang="en-IN" sz="1800" dirty="0" smtClean="0"/>
            <a:t>VFD</a:t>
          </a:r>
        </a:p>
        <a:p>
          <a:r>
            <a:rPr lang="en-IN" sz="1800" dirty="0" smtClean="0"/>
            <a:t>HRW</a:t>
          </a:r>
        </a:p>
      </dgm:t>
    </dgm:pt>
    <dgm:pt modelId="{731CD26C-C7C6-49D5-8F51-020BBE643612}" type="parTrans" cxnId="{36F5BF12-F94F-414C-886B-8191878A3B5D}">
      <dgm:prSet/>
      <dgm:spPr/>
      <dgm:t>
        <a:bodyPr/>
        <a:lstStyle/>
        <a:p>
          <a:endParaRPr lang="en-IN"/>
        </a:p>
      </dgm:t>
    </dgm:pt>
    <dgm:pt modelId="{22465A3D-68A7-470C-8785-4A9F77A3670C}" type="sibTrans" cxnId="{36F5BF12-F94F-414C-886B-8191878A3B5D}">
      <dgm:prSet/>
      <dgm:spPr/>
      <dgm:t>
        <a:bodyPr/>
        <a:lstStyle/>
        <a:p>
          <a:endParaRPr lang="en-IN"/>
        </a:p>
      </dgm:t>
    </dgm:pt>
    <dgm:pt modelId="{DEE40087-0403-4E04-8EA8-5FD0729980B6}">
      <dgm:prSet phldrT="[Text]" custT="1"/>
      <dgm:spPr/>
      <dgm:t>
        <a:bodyPr/>
        <a:lstStyle/>
        <a:p>
          <a:r>
            <a:rPr lang="en-IN" sz="1800" b="0" dirty="0" smtClean="0">
              <a:solidFill>
                <a:srgbClr val="C00000"/>
              </a:solidFill>
            </a:rPr>
            <a:t>Magnetic Levitation Chillers</a:t>
          </a:r>
          <a:endParaRPr lang="en-IN" sz="1800" b="0" dirty="0">
            <a:solidFill>
              <a:srgbClr val="C00000"/>
            </a:solidFill>
          </a:endParaRPr>
        </a:p>
      </dgm:t>
    </dgm:pt>
    <dgm:pt modelId="{795ADB03-9D04-48A3-B2FE-E28ED8904E4E}" type="parTrans" cxnId="{4A4CFDF6-F6E7-482E-9788-2F0B2F7A1DD1}">
      <dgm:prSet/>
      <dgm:spPr/>
      <dgm:t>
        <a:bodyPr/>
        <a:lstStyle/>
        <a:p>
          <a:endParaRPr lang="en-IN"/>
        </a:p>
      </dgm:t>
    </dgm:pt>
    <dgm:pt modelId="{BA7CC142-C7ED-4C05-86D1-AA0257BF4679}" type="sibTrans" cxnId="{4A4CFDF6-F6E7-482E-9788-2F0B2F7A1DD1}">
      <dgm:prSet/>
      <dgm:spPr/>
      <dgm:t>
        <a:bodyPr/>
        <a:lstStyle/>
        <a:p>
          <a:endParaRPr lang="en-IN"/>
        </a:p>
      </dgm:t>
    </dgm:pt>
    <dgm:pt modelId="{11251802-B78A-4337-8A48-30F05FA81A8C}">
      <dgm:prSet phldrT="[Text]" custT="1"/>
      <dgm:spPr/>
      <dgm:t>
        <a:bodyPr/>
        <a:lstStyle/>
        <a:p>
          <a:r>
            <a:rPr lang="en-IN" sz="1800" b="0" dirty="0" smtClean="0">
              <a:solidFill>
                <a:srgbClr val="7B0051"/>
              </a:solidFill>
            </a:rPr>
            <a:t>Radiant Cooling</a:t>
          </a:r>
          <a:endParaRPr lang="en-IN" sz="1800" b="0" dirty="0">
            <a:solidFill>
              <a:srgbClr val="7B0051"/>
            </a:solidFill>
          </a:endParaRPr>
        </a:p>
      </dgm:t>
    </dgm:pt>
    <dgm:pt modelId="{A6EF34D1-D96E-4679-A788-4FE7CCBFE186}" type="parTrans" cxnId="{113EA3A2-0CA8-4825-A80F-95C7DCC15286}">
      <dgm:prSet/>
      <dgm:spPr/>
      <dgm:t>
        <a:bodyPr/>
        <a:lstStyle/>
        <a:p>
          <a:endParaRPr lang="en-US"/>
        </a:p>
      </dgm:t>
    </dgm:pt>
    <dgm:pt modelId="{3EDC5E9A-B88C-4D3F-A2DE-A4C18449583C}" type="sibTrans" cxnId="{113EA3A2-0CA8-4825-A80F-95C7DCC15286}">
      <dgm:prSet/>
      <dgm:spPr/>
      <dgm:t>
        <a:bodyPr/>
        <a:lstStyle/>
        <a:p>
          <a:endParaRPr lang="en-US"/>
        </a:p>
      </dgm:t>
    </dgm:pt>
    <dgm:pt modelId="{10092B30-CE0C-4122-BE33-0485A92B5CEF}" type="pres">
      <dgm:prSet presAssocID="{B0694A00-C22C-4DBC-BC58-A3417A139795}" presName="rootnode" presStyleCnt="0">
        <dgm:presLayoutVars>
          <dgm:chMax/>
          <dgm:chPref/>
          <dgm:dir/>
          <dgm:animLvl val="lvl"/>
        </dgm:presLayoutVars>
      </dgm:prSet>
      <dgm:spPr/>
      <dgm:t>
        <a:bodyPr/>
        <a:lstStyle/>
        <a:p>
          <a:endParaRPr lang="en-IN"/>
        </a:p>
      </dgm:t>
    </dgm:pt>
    <dgm:pt modelId="{CA67AEA2-E75C-4C19-937C-E5C5CE9979F9}" type="pres">
      <dgm:prSet presAssocID="{581687FA-40FD-449A-A885-AAAB91740AF3}" presName="composite" presStyleCnt="0"/>
      <dgm:spPr/>
    </dgm:pt>
    <dgm:pt modelId="{5E954D0E-C912-48D4-A2F3-BF1B90060CD9}" type="pres">
      <dgm:prSet presAssocID="{581687FA-40FD-449A-A885-AAAB91740AF3}" presName="LShape" presStyleLbl="alignNode1" presStyleIdx="0" presStyleCnt="7"/>
      <dgm:spPr/>
    </dgm:pt>
    <dgm:pt modelId="{3B251600-F813-4EB2-864E-8FE4DB9DE553}" type="pres">
      <dgm:prSet presAssocID="{581687FA-40FD-449A-A885-AAAB91740AF3}" presName="ParentText" presStyleLbl="revTx" presStyleIdx="0" presStyleCnt="4">
        <dgm:presLayoutVars>
          <dgm:chMax val="0"/>
          <dgm:chPref val="0"/>
          <dgm:bulletEnabled val="1"/>
        </dgm:presLayoutVars>
      </dgm:prSet>
      <dgm:spPr/>
      <dgm:t>
        <a:bodyPr/>
        <a:lstStyle/>
        <a:p>
          <a:endParaRPr lang="en-IN"/>
        </a:p>
      </dgm:t>
    </dgm:pt>
    <dgm:pt modelId="{8CA79F9E-8244-4D56-8CC6-44181589E2C0}" type="pres">
      <dgm:prSet presAssocID="{581687FA-40FD-449A-A885-AAAB91740AF3}" presName="Triangle" presStyleLbl="alignNode1" presStyleIdx="1" presStyleCnt="7"/>
      <dgm:spPr/>
    </dgm:pt>
    <dgm:pt modelId="{D7395B97-BE0B-4436-8F18-029C02B124C0}" type="pres">
      <dgm:prSet presAssocID="{63380260-AEED-4821-8EBA-7E15B4FBCE42}" presName="sibTrans" presStyleCnt="0"/>
      <dgm:spPr/>
    </dgm:pt>
    <dgm:pt modelId="{9ECA8703-D572-4374-9908-1621F9FEA42C}" type="pres">
      <dgm:prSet presAssocID="{63380260-AEED-4821-8EBA-7E15B4FBCE42}" presName="space" presStyleCnt="0"/>
      <dgm:spPr/>
    </dgm:pt>
    <dgm:pt modelId="{AB3603B2-7A43-42F6-BFE5-F13065C1FAAA}" type="pres">
      <dgm:prSet presAssocID="{91FECC9B-B607-4C20-87C3-A29608BA2916}" presName="composite" presStyleCnt="0"/>
      <dgm:spPr/>
    </dgm:pt>
    <dgm:pt modelId="{E562FA6F-6627-404B-A444-7B24A7D9EC74}" type="pres">
      <dgm:prSet presAssocID="{91FECC9B-B607-4C20-87C3-A29608BA2916}" presName="LShape" presStyleLbl="alignNode1" presStyleIdx="2" presStyleCnt="7"/>
      <dgm:spPr/>
    </dgm:pt>
    <dgm:pt modelId="{B2541319-ACC7-4C8A-8E78-97B7F9713B39}" type="pres">
      <dgm:prSet presAssocID="{91FECC9B-B607-4C20-87C3-A29608BA2916}" presName="ParentText" presStyleLbl="revTx" presStyleIdx="1" presStyleCnt="4" custScaleY="156942" custLinFactNeighborY="29340">
        <dgm:presLayoutVars>
          <dgm:chMax val="0"/>
          <dgm:chPref val="0"/>
          <dgm:bulletEnabled val="1"/>
        </dgm:presLayoutVars>
      </dgm:prSet>
      <dgm:spPr/>
      <dgm:t>
        <a:bodyPr/>
        <a:lstStyle/>
        <a:p>
          <a:endParaRPr lang="en-IN"/>
        </a:p>
      </dgm:t>
    </dgm:pt>
    <dgm:pt modelId="{9332D7CC-1483-4C11-9486-B81776BA6403}" type="pres">
      <dgm:prSet presAssocID="{91FECC9B-B607-4C20-87C3-A29608BA2916}" presName="Triangle" presStyleLbl="alignNode1" presStyleIdx="3" presStyleCnt="7"/>
      <dgm:spPr/>
    </dgm:pt>
    <dgm:pt modelId="{04FCCC33-FD55-4C76-8463-B0B7FC6D794D}" type="pres">
      <dgm:prSet presAssocID="{9EACA758-2D21-46FD-ACC5-A73306229B97}" presName="sibTrans" presStyleCnt="0"/>
      <dgm:spPr/>
    </dgm:pt>
    <dgm:pt modelId="{A5541F78-B78C-4096-9E57-AAC4A2B7FF4E}" type="pres">
      <dgm:prSet presAssocID="{9EACA758-2D21-46FD-ACC5-A73306229B97}" presName="space" presStyleCnt="0"/>
      <dgm:spPr/>
    </dgm:pt>
    <dgm:pt modelId="{1911AE3B-FFF8-4DD2-9E18-B0C627BB6FBE}" type="pres">
      <dgm:prSet presAssocID="{966EBDBA-CFEA-4564-838C-CBA6C4D52E29}" presName="composite" presStyleCnt="0"/>
      <dgm:spPr/>
    </dgm:pt>
    <dgm:pt modelId="{1FABFDCB-30B0-428D-A75E-05CA0E25161E}" type="pres">
      <dgm:prSet presAssocID="{966EBDBA-CFEA-4564-838C-CBA6C4D52E29}" presName="LShape" presStyleLbl="alignNode1" presStyleIdx="4" presStyleCnt="7"/>
      <dgm:spPr/>
    </dgm:pt>
    <dgm:pt modelId="{8B5A8EBE-EEFE-4386-BD7A-407FD6CADEAD}" type="pres">
      <dgm:prSet presAssocID="{966EBDBA-CFEA-4564-838C-CBA6C4D52E29}" presName="ParentText" presStyleLbl="revTx" presStyleIdx="2" presStyleCnt="4">
        <dgm:presLayoutVars>
          <dgm:chMax val="0"/>
          <dgm:chPref val="0"/>
          <dgm:bulletEnabled val="1"/>
        </dgm:presLayoutVars>
      </dgm:prSet>
      <dgm:spPr/>
      <dgm:t>
        <a:bodyPr/>
        <a:lstStyle/>
        <a:p>
          <a:endParaRPr lang="en-IN"/>
        </a:p>
      </dgm:t>
    </dgm:pt>
    <dgm:pt modelId="{62E1B7B2-F7A2-4742-9C07-2F892EC85331}" type="pres">
      <dgm:prSet presAssocID="{966EBDBA-CFEA-4564-838C-CBA6C4D52E29}" presName="Triangle" presStyleLbl="alignNode1" presStyleIdx="5" presStyleCnt="7"/>
      <dgm:spPr/>
    </dgm:pt>
    <dgm:pt modelId="{67527084-1C18-4A66-AECB-A6789425EF78}" type="pres">
      <dgm:prSet presAssocID="{22465A3D-68A7-470C-8785-4A9F77A3670C}" presName="sibTrans" presStyleCnt="0"/>
      <dgm:spPr/>
    </dgm:pt>
    <dgm:pt modelId="{E1ED3314-37A2-4625-9FBA-5ABC553DDCFA}" type="pres">
      <dgm:prSet presAssocID="{22465A3D-68A7-470C-8785-4A9F77A3670C}" presName="space" presStyleCnt="0"/>
      <dgm:spPr/>
    </dgm:pt>
    <dgm:pt modelId="{91136129-ABD4-490B-BADB-68120E6C7F42}" type="pres">
      <dgm:prSet presAssocID="{881432AB-1360-4DB5-ADA4-DD7360D27988}" presName="composite" presStyleCnt="0"/>
      <dgm:spPr/>
    </dgm:pt>
    <dgm:pt modelId="{6CE22F70-2E82-4D8E-BBF5-90222BFEBF66}" type="pres">
      <dgm:prSet presAssocID="{881432AB-1360-4DB5-ADA4-DD7360D27988}" presName="LShape" presStyleLbl="alignNode1" presStyleIdx="6" presStyleCnt="7"/>
      <dgm:spPr/>
    </dgm:pt>
    <dgm:pt modelId="{63C0D355-0217-4396-92C7-FA5E9727BF8B}" type="pres">
      <dgm:prSet presAssocID="{881432AB-1360-4DB5-ADA4-DD7360D27988}" presName="ParentText" presStyleLbl="revTx" presStyleIdx="3" presStyleCnt="4">
        <dgm:presLayoutVars>
          <dgm:chMax val="0"/>
          <dgm:chPref val="0"/>
          <dgm:bulletEnabled val="1"/>
        </dgm:presLayoutVars>
      </dgm:prSet>
      <dgm:spPr/>
      <dgm:t>
        <a:bodyPr/>
        <a:lstStyle/>
        <a:p>
          <a:endParaRPr lang="en-IN"/>
        </a:p>
      </dgm:t>
    </dgm:pt>
  </dgm:ptLst>
  <dgm:cxnLst>
    <dgm:cxn modelId="{00D03684-9789-421B-9443-655E74CF1EBF}" srcId="{B0694A00-C22C-4DBC-BC58-A3417A139795}" destId="{581687FA-40FD-449A-A885-AAAB91740AF3}" srcOrd="0" destOrd="0" parTransId="{6C1EEF58-8C31-4C81-83B6-FB358038CD9C}" sibTransId="{63380260-AEED-4821-8EBA-7E15B4FBCE42}"/>
    <dgm:cxn modelId="{4A4CFDF6-F6E7-482E-9788-2F0B2F7A1DD1}" srcId="{881432AB-1360-4DB5-ADA4-DD7360D27988}" destId="{DEE40087-0403-4E04-8EA8-5FD0729980B6}" srcOrd="0" destOrd="0" parTransId="{795ADB03-9D04-48A3-B2FE-E28ED8904E4E}" sibTransId="{BA7CC142-C7ED-4C05-86D1-AA0257BF4679}"/>
    <dgm:cxn modelId="{36F5BF12-F94F-414C-886B-8191878A3B5D}" srcId="{B0694A00-C22C-4DBC-BC58-A3417A139795}" destId="{966EBDBA-CFEA-4564-838C-CBA6C4D52E29}" srcOrd="2" destOrd="0" parTransId="{731CD26C-C7C6-49D5-8F51-020BBE643612}" sibTransId="{22465A3D-68A7-470C-8785-4A9F77A3670C}"/>
    <dgm:cxn modelId="{5C942741-272F-4304-8D35-52ABCC019161}" srcId="{B0694A00-C22C-4DBC-BC58-A3417A139795}" destId="{881432AB-1360-4DB5-ADA4-DD7360D27988}" srcOrd="3" destOrd="0" parTransId="{F499600F-C89C-4319-8BD4-C89E85DBFDEB}" sibTransId="{75C2B42B-9F1B-4196-A7D6-369CC14CF381}"/>
    <dgm:cxn modelId="{EE23B5E6-B00D-4038-A9B1-2ECA0DFC8C84}" type="presOf" srcId="{11251802-B78A-4337-8A48-30F05FA81A8C}" destId="{63C0D355-0217-4396-92C7-FA5E9727BF8B}" srcOrd="0" destOrd="2" presId="urn:microsoft.com/office/officeart/2009/3/layout/StepUpProcess"/>
    <dgm:cxn modelId="{06477F2E-E67B-44D2-A3A9-D82DFF7D1A1E}" srcId="{B0694A00-C22C-4DBC-BC58-A3417A139795}" destId="{91FECC9B-B607-4C20-87C3-A29608BA2916}" srcOrd="1" destOrd="0" parTransId="{FE9189E5-7386-4174-A8DA-868D384605EA}" sibTransId="{9EACA758-2D21-46FD-ACC5-A73306229B97}"/>
    <dgm:cxn modelId="{113EA3A2-0CA8-4825-A80F-95C7DCC15286}" srcId="{881432AB-1360-4DB5-ADA4-DD7360D27988}" destId="{11251802-B78A-4337-8A48-30F05FA81A8C}" srcOrd="1" destOrd="0" parTransId="{A6EF34D1-D96E-4679-A788-4FE7CCBFE186}" sibTransId="{3EDC5E9A-B88C-4D3F-A2DE-A4C18449583C}"/>
    <dgm:cxn modelId="{FFA50E36-7197-4C69-A9FD-0FD7E7F9E0A4}" type="presOf" srcId="{966EBDBA-CFEA-4564-838C-CBA6C4D52E29}" destId="{8B5A8EBE-EEFE-4386-BD7A-407FD6CADEAD}" srcOrd="0" destOrd="0" presId="urn:microsoft.com/office/officeart/2009/3/layout/StepUpProcess"/>
    <dgm:cxn modelId="{EE87F475-19AC-410A-A83D-BA80948B14D6}" type="presOf" srcId="{581687FA-40FD-449A-A885-AAAB91740AF3}" destId="{3B251600-F813-4EB2-864E-8FE4DB9DE553}" srcOrd="0" destOrd="0" presId="urn:microsoft.com/office/officeart/2009/3/layout/StepUpProcess"/>
    <dgm:cxn modelId="{30708E75-E864-4F2B-860E-C8B6D0D055EA}" type="presOf" srcId="{DEE40087-0403-4E04-8EA8-5FD0729980B6}" destId="{63C0D355-0217-4396-92C7-FA5E9727BF8B}" srcOrd="0" destOrd="1" presId="urn:microsoft.com/office/officeart/2009/3/layout/StepUpProcess"/>
    <dgm:cxn modelId="{20471AE6-50DE-40B0-9D58-4EBB3BF57B15}" type="presOf" srcId="{B0694A00-C22C-4DBC-BC58-A3417A139795}" destId="{10092B30-CE0C-4122-BE33-0485A92B5CEF}" srcOrd="0" destOrd="0" presId="urn:microsoft.com/office/officeart/2009/3/layout/StepUpProcess"/>
    <dgm:cxn modelId="{F69198BD-5F29-42C5-A5DB-217017895825}" type="presOf" srcId="{91FECC9B-B607-4C20-87C3-A29608BA2916}" destId="{B2541319-ACC7-4C8A-8E78-97B7F9713B39}" srcOrd="0" destOrd="0" presId="urn:microsoft.com/office/officeart/2009/3/layout/StepUpProcess"/>
    <dgm:cxn modelId="{BEC5A98C-7618-4D39-9B0C-7757D8299F3F}" type="presOf" srcId="{881432AB-1360-4DB5-ADA4-DD7360D27988}" destId="{63C0D355-0217-4396-92C7-FA5E9727BF8B}" srcOrd="0" destOrd="0" presId="urn:microsoft.com/office/officeart/2009/3/layout/StepUpProcess"/>
    <dgm:cxn modelId="{70511B73-E902-40BB-A1F8-5EF4B8CB9150}" type="presParOf" srcId="{10092B30-CE0C-4122-BE33-0485A92B5CEF}" destId="{CA67AEA2-E75C-4C19-937C-E5C5CE9979F9}" srcOrd="0" destOrd="0" presId="urn:microsoft.com/office/officeart/2009/3/layout/StepUpProcess"/>
    <dgm:cxn modelId="{85D0CA18-D598-4C55-89ED-C63F710B0841}" type="presParOf" srcId="{CA67AEA2-E75C-4C19-937C-E5C5CE9979F9}" destId="{5E954D0E-C912-48D4-A2F3-BF1B90060CD9}" srcOrd="0" destOrd="0" presId="urn:microsoft.com/office/officeart/2009/3/layout/StepUpProcess"/>
    <dgm:cxn modelId="{6A9D12B5-AC21-4188-885E-341D2BA2C0CA}" type="presParOf" srcId="{CA67AEA2-E75C-4C19-937C-E5C5CE9979F9}" destId="{3B251600-F813-4EB2-864E-8FE4DB9DE553}" srcOrd="1" destOrd="0" presId="urn:microsoft.com/office/officeart/2009/3/layout/StepUpProcess"/>
    <dgm:cxn modelId="{3D6866B3-78FE-425A-A0C4-0759B9BC5834}" type="presParOf" srcId="{CA67AEA2-E75C-4C19-937C-E5C5CE9979F9}" destId="{8CA79F9E-8244-4D56-8CC6-44181589E2C0}" srcOrd="2" destOrd="0" presId="urn:microsoft.com/office/officeart/2009/3/layout/StepUpProcess"/>
    <dgm:cxn modelId="{D791304F-34BF-45EE-BC8B-36B3AB9ADD26}" type="presParOf" srcId="{10092B30-CE0C-4122-BE33-0485A92B5CEF}" destId="{D7395B97-BE0B-4436-8F18-029C02B124C0}" srcOrd="1" destOrd="0" presId="urn:microsoft.com/office/officeart/2009/3/layout/StepUpProcess"/>
    <dgm:cxn modelId="{2AD4BB72-189F-44E2-86D0-7DFCFDD25F3A}" type="presParOf" srcId="{D7395B97-BE0B-4436-8F18-029C02B124C0}" destId="{9ECA8703-D572-4374-9908-1621F9FEA42C}" srcOrd="0" destOrd="0" presId="urn:microsoft.com/office/officeart/2009/3/layout/StepUpProcess"/>
    <dgm:cxn modelId="{AF88E992-11B2-416F-A7B1-DA65F13F14C4}" type="presParOf" srcId="{10092B30-CE0C-4122-BE33-0485A92B5CEF}" destId="{AB3603B2-7A43-42F6-BFE5-F13065C1FAAA}" srcOrd="2" destOrd="0" presId="urn:microsoft.com/office/officeart/2009/3/layout/StepUpProcess"/>
    <dgm:cxn modelId="{D8551888-C64B-4937-A805-2568CB72B032}" type="presParOf" srcId="{AB3603B2-7A43-42F6-BFE5-F13065C1FAAA}" destId="{E562FA6F-6627-404B-A444-7B24A7D9EC74}" srcOrd="0" destOrd="0" presId="urn:microsoft.com/office/officeart/2009/3/layout/StepUpProcess"/>
    <dgm:cxn modelId="{13E9522F-A291-4A91-830F-8B740BA5426C}" type="presParOf" srcId="{AB3603B2-7A43-42F6-BFE5-F13065C1FAAA}" destId="{B2541319-ACC7-4C8A-8E78-97B7F9713B39}" srcOrd="1" destOrd="0" presId="urn:microsoft.com/office/officeart/2009/3/layout/StepUpProcess"/>
    <dgm:cxn modelId="{88B32691-4457-40D4-AF55-37680EDC58A0}" type="presParOf" srcId="{AB3603B2-7A43-42F6-BFE5-F13065C1FAAA}" destId="{9332D7CC-1483-4C11-9486-B81776BA6403}" srcOrd="2" destOrd="0" presId="urn:microsoft.com/office/officeart/2009/3/layout/StepUpProcess"/>
    <dgm:cxn modelId="{44F5E4E5-5420-4F6F-9006-15A4084FD3F3}" type="presParOf" srcId="{10092B30-CE0C-4122-BE33-0485A92B5CEF}" destId="{04FCCC33-FD55-4C76-8463-B0B7FC6D794D}" srcOrd="3" destOrd="0" presId="urn:microsoft.com/office/officeart/2009/3/layout/StepUpProcess"/>
    <dgm:cxn modelId="{7152CE2A-C0B6-433D-936E-72A150751CFE}" type="presParOf" srcId="{04FCCC33-FD55-4C76-8463-B0B7FC6D794D}" destId="{A5541F78-B78C-4096-9E57-AAC4A2B7FF4E}" srcOrd="0" destOrd="0" presId="urn:microsoft.com/office/officeart/2009/3/layout/StepUpProcess"/>
    <dgm:cxn modelId="{467DDFA6-BC1E-457D-AAC1-878C35492BE8}" type="presParOf" srcId="{10092B30-CE0C-4122-BE33-0485A92B5CEF}" destId="{1911AE3B-FFF8-4DD2-9E18-B0C627BB6FBE}" srcOrd="4" destOrd="0" presId="urn:microsoft.com/office/officeart/2009/3/layout/StepUpProcess"/>
    <dgm:cxn modelId="{9ABB99EB-190D-4586-9AA9-BBEC652C4966}" type="presParOf" srcId="{1911AE3B-FFF8-4DD2-9E18-B0C627BB6FBE}" destId="{1FABFDCB-30B0-428D-A75E-05CA0E25161E}" srcOrd="0" destOrd="0" presId="urn:microsoft.com/office/officeart/2009/3/layout/StepUpProcess"/>
    <dgm:cxn modelId="{66B2944E-3785-4549-9197-04FED862E43E}" type="presParOf" srcId="{1911AE3B-FFF8-4DD2-9E18-B0C627BB6FBE}" destId="{8B5A8EBE-EEFE-4386-BD7A-407FD6CADEAD}" srcOrd="1" destOrd="0" presId="urn:microsoft.com/office/officeart/2009/3/layout/StepUpProcess"/>
    <dgm:cxn modelId="{8C025660-FFD1-42C3-B51B-E8610A321800}" type="presParOf" srcId="{1911AE3B-FFF8-4DD2-9E18-B0C627BB6FBE}" destId="{62E1B7B2-F7A2-4742-9C07-2F892EC85331}" srcOrd="2" destOrd="0" presId="urn:microsoft.com/office/officeart/2009/3/layout/StepUpProcess"/>
    <dgm:cxn modelId="{9B35432E-AE36-42B3-8E35-4D58CFB73193}" type="presParOf" srcId="{10092B30-CE0C-4122-BE33-0485A92B5CEF}" destId="{67527084-1C18-4A66-AECB-A6789425EF78}" srcOrd="5" destOrd="0" presId="urn:microsoft.com/office/officeart/2009/3/layout/StepUpProcess"/>
    <dgm:cxn modelId="{315F4E5C-B65D-4000-BD55-0C91536F6965}" type="presParOf" srcId="{67527084-1C18-4A66-AECB-A6789425EF78}" destId="{E1ED3314-37A2-4625-9FBA-5ABC553DDCFA}" srcOrd="0" destOrd="0" presId="urn:microsoft.com/office/officeart/2009/3/layout/StepUpProcess"/>
    <dgm:cxn modelId="{E712411F-31A6-48BB-BBAA-87EA7985980D}" type="presParOf" srcId="{10092B30-CE0C-4122-BE33-0485A92B5CEF}" destId="{91136129-ABD4-490B-BADB-68120E6C7F42}" srcOrd="6" destOrd="0" presId="urn:microsoft.com/office/officeart/2009/3/layout/StepUpProcess"/>
    <dgm:cxn modelId="{BE1742CC-B631-49D8-857D-5BB3991F21F4}" type="presParOf" srcId="{91136129-ABD4-490B-BADB-68120E6C7F42}" destId="{6CE22F70-2E82-4D8E-BBF5-90222BFEBF66}" srcOrd="0" destOrd="0" presId="urn:microsoft.com/office/officeart/2009/3/layout/StepUpProcess"/>
    <dgm:cxn modelId="{CCE9C829-11C4-4829-AF86-221CEF6DA807}" type="presParOf" srcId="{91136129-ABD4-490B-BADB-68120E6C7F42}" destId="{63C0D355-0217-4396-92C7-FA5E9727BF8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8DC3D1-BB00-431C-932D-42C024741C91}"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IN"/>
        </a:p>
      </dgm:t>
    </dgm:pt>
    <dgm:pt modelId="{3BC051AF-1DF5-4B56-89F7-D5553F34AD7F}">
      <dgm:prSet phldrT="[Text]"/>
      <dgm:spPr/>
      <dgm:t>
        <a:bodyPr/>
        <a:lstStyle/>
        <a:p>
          <a:r>
            <a:rPr lang="en-IN" dirty="0" smtClean="0"/>
            <a:t>Incandescent</a:t>
          </a:r>
          <a:endParaRPr lang="en-IN" dirty="0"/>
        </a:p>
      </dgm:t>
    </dgm:pt>
    <dgm:pt modelId="{07329EFF-3AE0-4C16-AEB1-684582EEE43F}" type="parTrans" cxnId="{FC561283-397F-4892-875D-23CD6F3ADC08}">
      <dgm:prSet/>
      <dgm:spPr/>
      <dgm:t>
        <a:bodyPr/>
        <a:lstStyle/>
        <a:p>
          <a:endParaRPr lang="en-IN"/>
        </a:p>
      </dgm:t>
    </dgm:pt>
    <dgm:pt modelId="{5F61445D-8EB4-4FB3-A237-7B6FA706462D}" type="sibTrans" cxnId="{FC561283-397F-4892-875D-23CD6F3ADC0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IN"/>
        </a:p>
      </dgm:t>
    </dgm:pt>
    <dgm:pt modelId="{DDD1A96D-BA9B-40E7-83DB-F0CAD28046E5}">
      <dgm:prSet phldrT="[Text]"/>
      <dgm:spPr/>
      <dgm:t>
        <a:bodyPr/>
        <a:lstStyle/>
        <a:p>
          <a:r>
            <a:rPr lang="en-IN" dirty="0" smtClean="0"/>
            <a:t>CFL</a:t>
          </a:r>
          <a:endParaRPr lang="en-IN" dirty="0"/>
        </a:p>
      </dgm:t>
    </dgm:pt>
    <dgm:pt modelId="{39F1B7EF-9722-4CE9-8114-42C23560318A}" type="parTrans" cxnId="{F80B06AE-2B8E-440F-86A6-995A2C713357}">
      <dgm:prSet/>
      <dgm:spPr/>
      <dgm:t>
        <a:bodyPr/>
        <a:lstStyle/>
        <a:p>
          <a:endParaRPr lang="en-IN"/>
        </a:p>
      </dgm:t>
    </dgm:pt>
    <dgm:pt modelId="{F172901B-8B54-4404-9D15-FADD076F2B6B}" type="sibTrans" cxnId="{F80B06AE-2B8E-440F-86A6-995A2C71335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35ED3D0C-770C-4A15-AB97-7CF63AFBA954}">
      <dgm:prSet phldrT="[Text]"/>
      <dgm:spPr/>
      <dgm:t>
        <a:bodyPr/>
        <a:lstStyle/>
        <a:p>
          <a:r>
            <a:rPr lang="en-IN" dirty="0" smtClean="0"/>
            <a:t>LED</a:t>
          </a:r>
          <a:endParaRPr lang="en-IN" dirty="0"/>
        </a:p>
      </dgm:t>
    </dgm:pt>
    <dgm:pt modelId="{9066167F-E283-4785-BECA-E529291AB006}" type="parTrans" cxnId="{953B875D-0348-409B-BF9F-D046AC9F7C5D}">
      <dgm:prSet/>
      <dgm:spPr/>
      <dgm:t>
        <a:bodyPr/>
        <a:lstStyle/>
        <a:p>
          <a:endParaRPr lang="en-IN"/>
        </a:p>
      </dgm:t>
    </dgm:pt>
    <dgm:pt modelId="{D594A8A9-681C-4CBC-B62B-45D28D0CBB04}" type="sibTrans" cxnId="{953B875D-0348-409B-BF9F-D046AC9F7C5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IN"/>
        </a:p>
      </dgm:t>
    </dgm:pt>
    <dgm:pt modelId="{9A87BBE9-5F0D-451A-8D28-EC0DE4016672}">
      <dgm:prSet phldrT="[Text]"/>
      <dgm:spPr/>
      <dgm:t>
        <a:bodyPr/>
        <a:lstStyle/>
        <a:p>
          <a:r>
            <a:rPr lang="en-IN" dirty="0" smtClean="0"/>
            <a:t>T5</a:t>
          </a:r>
          <a:endParaRPr lang="en-IN" dirty="0"/>
        </a:p>
      </dgm:t>
    </dgm:pt>
    <dgm:pt modelId="{856E3F1F-AAF1-4CAE-B005-E7EB10C04F92}" type="parTrans" cxnId="{E16B2389-4678-4D27-9390-D9B2B2A2684D}">
      <dgm:prSet/>
      <dgm:spPr/>
      <dgm:t>
        <a:bodyPr/>
        <a:lstStyle/>
        <a:p>
          <a:endParaRPr lang="en-IN"/>
        </a:p>
      </dgm:t>
    </dgm:pt>
    <dgm:pt modelId="{BF0DB6C0-5088-41E2-9F27-BFC0E025398D}" type="sibTrans" cxnId="{E16B2389-4678-4D27-9390-D9B2B2A2684D}">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t>
        <a:bodyPr/>
        <a:lstStyle/>
        <a:p>
          <a:endParaRPr lang="en-IN"/>
        </a:p>
      </dgm:t>
    </dgm:pt>
    <dgm:pt modelId="{63A7BFF9-715D-4382-98A9-0131A165508D}">
      <dgm:prSet phldrT="[Text]"/>
      <dgm:spPr/>
      <dgm:t>
        <a:bodyPr/>
        <a:lstStyle/>
        <a:p>
          <a:r>
            <a:rPr lang="en-IN" dirty="0" smtClean="0"/>
            <a:t>FTL</a:t>
          </a:r>
          <a:endParaRPr lang="en-IN" dirty="0"/>
        </a:p>
      </dgm:t>
    </dgm:pt>
    <dgm:pt modelId="{2D4E5D62-7D6A-43D6-B6DA-A6FE68601339}" type="parTrans" cxnId="{2CB2AD60-1CE7-4707-B2C1-7A5B86203F3B}">
      <dgm:prSet/>
      <dgm:spPr/>
      <dgm:t>
        <a:bodyPr/>
        <a:lstStyle/>
        <a:p>
          <a:endParaRPr lang="en-IN"/>
        </a:p>
      </dgm:t>
    </dgm:pt>
    <dgm:pt modelId="{97027FB5-92C2-4779-B60A-B9154EAFC0D4}" type="sibTrans" cxnId="{2CB2AD60-1CE7-4707-B2C1-7A5B86203F3B}">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IN"/>
        </a:p>
      </dgm:t>
    </dgm:pt>
    <dgm:pt modelId="{D08D107C-C4C6-4FA3-A693-9E84606109EB}">
      <dgm:prSet phldrT="[Text]"/>
      <dgm:spPr/>
      <dgm:t>
        <a:bodyPr/>
        <a:lstStyle/>
        <a:p>
          <a:r>
            <a:rPr lang="en-IN" dirty="0" err="1" smtClean="0"/>
            <a:t>IoT</a:t>
          </a:r>
          <a:r>
            <a:rPr lang="en-IN" dirty="0" smtClean="0"/>
            <a:t> Based LED</a:t>
          </a:r>
          <a:endParaRPr lang="en-IN" dirty="0"/>
        </a:p>
      </dgm:t>
    </dgm:pt>
    <dgm:pt modelId="{871D0D06-AE43-45F9-9DC1-9B344E89ACAA}" type="parTrans" cxnId="{666D13A6-CC19-4846-8450-D525817965DB}">
      <dgm:prSet/>
      <dgm:spPr/>
      <dgm:t>
        <a:bodyPr/>
        <a:lstStyle/>
        <a:p>
          <a:endParaRPr lang="en-IN"/>
        </a:p>
      </dgm:t>
    </dgm:pt>
    <dgm:pt modelId="{572A0FF3-4937-4C05-99ED-A8C51C996C5C}" type="sibTrans" cxnId="{666D13A6-CC19-4846-8450-D525817965D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IN"/>
        </a:p>
      </dgm:t>
    </dgm:pt>
    <dgm:pt modelId="{38F56B8C-287C-4ABE-8CF1-FDEFCF6AA959}" type="pres">
      <dgm:prSet presAssocID="{B48DC3D1-BB00-431C-932D-42C024741C91}" presName="Name0" presStyleCnt="0">
        <dgm:presLayoutVars>
          <dgm:chMax val="7"/>
          <dgm:chPref val="7"/>
          <dgm:dir/>
        </dgm:presLayoutVars>
      </dgm:prSet>
      <dgm:spPr/>
      <dgm:t>
        <a:bodyPr/>
        <a:lstStyle/>
        <a:p>
          <a:endParaRPr lang="en-IN"/>
        </a:p>
      </dgm:t>
    </dgm:pt>
    <dgm:pt modelId="{43718831-2112-4193-BBA9-3A5DC41F37D2}" type="pres">
      <dgm:prSet presAssocID="{B48DC3D1-BB00-431C-932D-42C024741C91}" presName="dot1" presStyleLbl="alignNode1" presStyleIdx="0" presStyleCnt="17"/>
      <dgm:spPr/>
    </dgm:pt>
    <dgm:pt modelId="{52D58042-1BBF-4F7B-8654-2169347B36D1}" type="pres">
      <dgm:prSet presAssocID="{B48DC3D1-BB00-431C-932D-42C024741C91}" presName="dot2" presStyleLbl="alignNode1" presStyleIdx="1" presStyleCnt="17"/>
      <dgm:spPr/>
    </dgm:pt>
    <dgm:pt modelId="{76D20DE1-D0A8-4388-84F5-F9BFEC545049}" type="pres">
      <dgm:prSet presAssocID="{B48DC3D1-BB00-431C-932D-42C024741C91}" presName="dot3" presStyleLbl="alignNode1" presStyleIdx="2" presStyleCnt="17"/>
      <dgm:spPr/>
    </dgm:pt>
    <dgm:pt modelId="{14D23EAC-DEA8-4EC2-90AE-0ED1C9BD1C00}" type="pres">
      <dgm:prSet presAssocID="{B48DC3D1-BB00-431C-932D-42C024741C91}" presName="dot4" presStyleLbl="alignNode1" presStyleIdx="3" presStyleCnt="17"/>
      <dgm:spPr/>
    </dgm:pt>
    <dgm:pt modelId="{164F02B1-B0DF-4792-A6F0-CF447A365E0C}" type="pres">
      <dgm:prSet presAssocID="{B48DC3D1-BB00-431C-932D-42C024741C91}" presName="dot5" presStyleLbl="alignNode1" presStyleIdx="4" presStyleCnt="17"/>
      <dgm:spPr/>
    </dgm:pt>
    <dgm:pt modelId="{6842B4D3-B8BD-41A0-BADD-E9C8435FC50C}" type="pres">
      <dgm:prSet presAssocID="{B48DC3D1-BB00-431C-932D-42C024741C91}" presName="dot6" presStyleLbl="alignNode1" presStyleIdx="5" presStyleCnt="17"/>
      <dgm:spPr/>
    </dgm:pt>
    <dgm:pt modelId="{3073BC99-D49F-4470-BA4B-0F28A87E2862}" type="pres">
      <dgm:prSet presAssocID="{B48DC3D1-BB00-431C-932D-42C024741C91}" presName="dot7" presStyleLbl="alignNode1" presStyleIdx="6" presStyleCnt="17"/>
      <dgm:spPr/>
    </dgm:pt>
    <dgm:pt modelId="{A7E9CB45-B5CF-4782-8F0B-87AFF8872F90}" type="pres">
      <dgm:prSet presAssocID="{B48DC3D1-BB00-431C-932D-42C024741C91}" presName="dot8" presStyleLbl="alignNode1" presStyleIdx="7" presStyleCnt="17"/>
      <dgm:spPr/>
    </dgm:pt>
    <dgm:pt modelId="{706B5D95-394C-4AFD-BBC2-174613D227D1}" type="pres">
      <dgm:prSet presAssocID="{B48DC3D1-BB00-431C-932D-42C024741C91}" presName="dot9" presStyleLbl="alignNode1" presStyleIdx="8" presStyleCnt="17"/>
      <dgm:spPr/>
    </dgm:pt>
    <dgm:pt modelId="{E4476477-FD9D-44B3-81EA-6559BBE002A6}" type="pres">
      <dgm:prSet presAssocID="{B48DC3D1-BB00-431C-932D-42C024741C91}" presName="dot10" presStyleLbl="alignNode1" presStyleIdx="9" presStyleCnt="17"/>
      <dgm:spPr/>
    </dgm:pt>
    <dgm:pt modelId="{7A39D960-C1F9-4B9B-BE48-E23B9528DCDB}" type="pres">
      <dgm:prSet presAssocID="{B48DC3D1-BB00-431C-932D-42C024741C91}" presName="dotArrow1" presStyleLbl="alignNode1" presStyleIdx="10" presStyleCnt="17"/>
      <dgm:spPr/>
    </dgm:pt>
    <dgm:pt modelId="{4C618686-AFDE-437C-96F9-6C36F36C5BF7}" type="pres">
      <dgm:prSet presAssocID="{B48DC3D1-BB00-431C-932D-42C024741C91}" presName="dotArrow2" presStyleLbl="alignNode1" presStyleIdx="11" presStyleCnt="17"/>
      <dgm:spPr/>
    </dgm:pt>
    <dgm:pt modelId="{63F95376-FFE2-4DBC-AD9E-911DD3BFE92C}" type="pres">
      <dgm:prSet presAssocID="{B48DC3D1-BB00-431C-932D-42C024741C91}" presName="dotArrow3" presStyleLbl="alignNode1" presStyleIdx="12" presStyleCnt="17"/>
      <dgm:spPr/>
    </dgm:pt>
    <dgm:pt modelId="{D1764152-68C7-47F2-9FD0-1E608917676E}" type="pres">
      <dgm:prSet presAssocID="{B48DC3D1-BB00-431C-932D-42C024741C91}" presName="dotArrow4" presStyleLbl="alignNode1" presStyleIdx="13" presStyleCnt="17"/>
      <dgm:spPr/>
    </dgm:pt>
    <dgm:pt modelId="{96CE2150-20AE-4894-82C7-099AF15BA87C}" type="pres">
      <dgm:prSet presAssocID="{B48DC3D1-BB00-431C-932D-42C024741C91}" presName="dotArrow5" presStyleLbl="alignNode1" presStyleIdx="14" presStyleCnt="17"/>
      <dgm:spPr/>
    </dgm:pt>
    <dgm:pt modelId="{355EB417-1F5C-496D-B3B0-562A0C959A6D}" type="pres">
      <dgm:prSet presAssocID="{B48DC3D1-BB00-431C-932D-42C024741C91}" presName="dotArrow6" presStyleLbl="alignNode1" presStyleIdx="15" presStyleCnt="17"/>
      <dgm:spPr/>
    </dgm:pt>
    <dgm:pt modelId="{92889FAA-4820-4171-9FCA-03C187A15B2D}" type="pres">
      <dgm:prSet presAssocID="{B48DC3D1-BB00-431C-932D-42C024741C91}" presName="dotArrow7" presStyleLbl="alignNode1" presStyleIdx="16" presStyleCnt="17"/>
      <dgm:spPr/>
    </dgm:pt>
    <dgm:pt modelId="{0BE00A7A-AB4F-43F6-BCF3-5BC9D6FA0DD2}" type="pres">
      <dgm:prSet presAssocID="{3BC051AF-1DF5-4B56-89F7-D5553F34AD7F}" presName="parTx1" presStyleLbl="node1" presStyleIdx="0" presStyleCnt="6"/>
      <dgm:spPr/>
      <dgm:t>
        <a:bodyPr/>
        <a:lstStyle/>
        <a:p>
          <a:endParaRPr lang="en-IN"/>
        </a:p>
      </dgm:t>
    </dgm:pt>
    <dgm:pt modelId="{4A754265-8EB0-4155-A1E3-0101146314B9}" type="pres">
      <dgm:prSet presAssocID="{5F61445D-8EB4-4FB3-A237-7B6FA706462D}" presName="picture1" presStyleCnt="0"/>
      <dgm:spPr/>
    </dgm:pt>
    <dgm:pt modelId="{B634F126-0191-4446-B0ED-EE625DA88654}" type="pres">
      <dgm:prSet presAssocID="{5F61445D-8EB4-4FB3-A237-7B6FA706462D}" presName="imageRepeatNode" presStyleLbl="fgImgPlace1" presStyleIdx="0" presStyleCnt="6"/>
      <dgm:spPr/>
      <dgm:t>
        <a:bodyPr/>
        <a:lstStyle/>
        <a:p>
          <a:endParaRPr lang="en-IN"/>
        </a:p>
      </dgm:t>
    </dgm:pt>
    <dgm:pt modelId="{33F9FB0C-103F-4AA3-A8B9-2CF33642AA37}" type="pres">
      <dgm:prSet presAssocID="{63A7BFF9-715D-4382-98A9-0131A165508D}" presName="parTx2" presStyleLbl="node1" presStyleIdx="1" presStyleCnt="6"/>
      <dgm:spPr/>
      <dgm:t>
        <a:bodyPr/>
        <a:lstStyle/>
        <a:p>
          <a:endParaRPr lang="en-IN"/>
        </a:p>
      </dgm:t>
    </dgm:pt>
    <dgm:pt modelId="{60DCA57E-3CEF-4D4A-AA40-7D80587BEF27}" type="pres">
      <dgm:prSet presAssocID="{97027FB5-92C2-4779-B60A-B9154EAFC0D4}" presName="picture2" presStyleCnt="0"/>
      <dgm:spPr/>
    </dgm:pt>
    <dgm:pt modelId="{8053194D-C3C8-46FD-8BAD-FEB689B87C29}" type="pres">
      <dgm:prSet presAssocID="{97027FB5-92C2-4779-B60A-B9154EAFC0D4}" presName="imageRepeatNode" presStyleLbl="fgImgPlace1" presStyleIdx="1" presStyleCnt="6"/>
      <dgm:spPr/>
      <dgm:t>
        <a:bodyPr/>
        <a:lstStyle/>
        <a:p>
          <a:endParaRPr lang="en-IN"/>
        </a:p>
      </dgm:t>
    </dgm:pt>
    <dgm:pt modelId="{7A087DD8-EDCC-43AF-AE17-F040C59ABE2B}" type="pres">
      <dgm:prSet presAssocID="{DDD1A96D-BA9B-40E7-83DB-F0CAD28046E5}" presName="parTx3" presStyleLbl="node1" presStyleIdx="2" presStyleCnt="6"/>
      <dgm:spPr/>
      <dgm:t>
        <a:bodyPr/>
        <a:lstStyle/>
        <a:p>
          <a:endParaRPr lang="en-IN"/>
        </a:p>
      </dgm:t>
    </dgm:pt>
    <dgm:pt modelId="{30399503-92C6-4E38-8162-7DF383AE6EDF}" type="pres">
      <dgm:prSet presAssocID="{F172901B-8B54-4404-9D15-FADD076F2B6B}" presName="picture3" presStyleCnt="0"/>
      <dgm:spPr/>
    </dgm:pt>
    <dgm:pt modelId="{68EF591C-338B-48C6-81AD-70F38FEFAFB5}" type="pres">
      <dgm:prSet presAssocID="{F172901B-8B54-4404-9D15-FADD076F2B6B}" presName="imageRepeatNode" presStyleLbl="fgImgPlace1" presStyleIdx="2" presStyleCnt="6"/>
      <dgm:spPr/>
      <dgm:t>
        <a:bodyPr/>
        <a:lstStyle/>
        <a:p>
          <a:endParaRPr lang="en-IN"/>
        </a:p>
      </dgm:t>
    </dgm:pt>
    <dgm:pt modelId="{02B05D92-E1B6-428B-8FB5-560E55182F43}" type="pres">
      <dgm:prSet presAssocID="{9A87BBE9-5F0D-451A-8D28-EC0DE4016672}" presName="parTx4" presStyleLbl="node1" presStyleIdx="3" presStyleCnt="6"/>
      <dgm:spPr/>
      <dgm:t>
        <a:bodyPr/>
        <a:lstStyle/>
        <a:p>
          <a:endParaRPr lang="en-IN"/>
        </a:p>
      </dgm:t>
    </dgm:pt>
    <dgm:pt modelId="{B948A850-BDAA-43B3-B564-DAA8BA1954A4}" type="pres">
      <dgm:prSet presAssocID="{BF0DB6C0-5088-41E2-9F27-BFC0E025398D}" presName="picture4" presStyleCnt="0"/>
      <dgm:spPr/>
    </dgm:pt>
    <dgm:pt modelId="{C26B0CF6-AEAA-4008-B149-C41F5191571C}" type="pres">
      <dgm:prSet presAssocID="{BF0DB6C0-5088-41E2-9F27-BFC0E025398D}" presName="imageRepeatNode" presStyleLbl="fgImgPlace1" presStyleIdx="3" presStyleCnt="6"/>
      <dgm:spPr/>
      <dgm:t>
        <a:bodyPr/>
        <a:lstStyle/>
        <a:p>
          <a:endParaRPr lang="en-IN"/>
        </a:p>
      </dgm:t>
    </dgm:pt>
    <dgm:pt modelId="{48E692B6-8C01-4E3C-B7AA-F95423A4CD56}" type="pres">
      <dgm:prSet presAssocID="{35ED3D0C-770C-4A15-AB97-7CF63AFBA954}" presName="parTx5" presStyleLbl="node1" presStyleIdx="4" presStyleCnt="6"/>
      <dgm:spPr/>
      <dgm:t>
        <a:bodyPr/>
        <a:lstStyle/>
        <a:p>
          <a:endParaRPr lang="en-IN"/>
        </a:p>
      </dgm:t>
    </dgm:pt>
    <dgm:pt modelId="{347CC1C5-C96B-4853-8EAE-D7765E9352A7}" type="pres">
      <dgm:prSet presAssocID="{D594A8A9-681C-4CBC-B62B-45D28D0CBB04}" presName="picture5" presStyleCnt="0"/>
      <dgm:spPr/>
    </dgm:pt>
    <dgm:pt modelId="{6F9230F6-B3B9-46C7-B8C1-CB02338BF51F}" type="pres">
      <dgm:prSet presAssocID="{D594A8A9-681C-4CBC-B62B-45D28D0CBB04}" presName="imageRepeatNode" presStyleLbl="fgImgPlace1" presStyleIdx="4" presStyleCnt="6"/>
      <dgm:spPr/>
      <dgm:t>
        <a:bodyPr/>
        <a:lstStyle/>
        <a:p>
          <a:endParaRPr lang="en-IN"/>
        </a:p>
      </dgm:t>
    </dgm:pt>
    <dgm:pt modelId="{3432FDF7-52B4-4D17-BCFB-14A9D0E93CF7}" type="pres">
      <dgm:prSet presAssocID="{D08D107C-C4C6-4FA3-A693-9E84606109EB}" presName="parTx6" presStyleLbl="node1" presStyleIdx="5" presStyleCnt="6"/>
      <dgm:spPr/>
      <dgm:t>
        <a:bodyPr/>
        <a:lstStyle/>
        <a:p>
          <a:endParaRPr lang="en-IN"/>
        </a:p>
      </dgm:t>
    </dgm:pt>
    <dgm:pt modelId="{CEC583E2-B238-44D5-83FE-D0CC573EF63E}" type="pres">
      <dgm:prSet presAssocID="{572A0FF3-4937-4C05-99ED-A8C51C996C5C}" presName="picture6" presStyleCnt="0"/>
      <dgm:spPr/>
    </dgm:pt>
    <dgm:pt modelId="{1D425D28-923C-4CDC-8BD7-C44512639624}" type="pres">
      <dgm:prSet presAssocID="{572A0FF3-4937-4C05-99ED-A8C51C996C5C}" presName="imageRepeatNode" presStyleLbl="fgImgPlace1" presStyleIdx="5" presStyleCnt="6"/>
      <dgm:spPr/>
      <dgm:t>
        <a:bodyPr/>
        <a:lstStyle/>
        <a:p>
          <a:endParaRPr lang="en-IN"/>
        </a:p>
      </dgm:t>
    </dgm:pt>
  </dgm:ptLst>
  <dgm:cxnLst>
    <dgm:cxn modelId="{BEBB8D65-3227-403D-B67B-EC90D81F19FF}" type="presOf" srcId="{35ED3D0C-770C-4A15-AB97-7CF63AFBA954}" destId="{48E692B6-8C01-4E3C-B7AA-F95423A4CD56}" srcOrd="0" destOrd="0" presId="urn:microsoft.com/office/officeart/2008/layout/AscendingPictureAccentProcess"/>
    <dgm:cxn modelId="{CD1E7388-FFD1-4996-A5D1-AABB81934C1B}" type="presOf" srcId="{D08D107C-C4C6-4FA3-A693-9E84606109EB}" destId="{3432FDF7-52B4-4D17-BCFB-14A9D0E93CF7}" srcOrd="0" destOrd="0" presId="urn:microsoft.com/office/officeart/2008/layout/AscendingPictureAccentProcess"/>
    <dgm:cxn modelId="{E16B2389-4678-4D27-9390-D9B2B2A2684D}" srcId="{B48DC3D1-BB00-431C-932D-42C024741C91}" destId="{9A87BBE9-5F0D-451A-8D28-EC0DE4016672}" srcOrd="3" destOrd="0" parTransId="{856E3F1F-AAF1-4CAE-B005-E7EB10C04F92}" sibTransId="{BF0DB6C0-5088-41E2-9F27-BFC0E025398D}"/>
    <dgm:cxn modelId="{109942A2-DB20-43B6-8E0E-4DE59AC0CF74}" type="presOf" srcId="{3BC051AF-1DF5-4B56-89F7-D5553F34AD7F}" destId="{0BE00A7A-AB4F-43F6-BCF3-5BC9D6FA0DD2}" srcOrd="0" destOrd="0" presId="urn:microsoft.com/office/officeart/2008/layout/AscendingPictureAccentProcess"/>
    <dgm:cxn modelId="{65FC7261-C1D6-48C4-BA1C-05DAA81A720F}" type="presOf" srcId="{F172901B-8B54-4404-9D15-FADD076F2B6B}" destId="{68EF591C-338B-48C6-81AD-70F38FEFAFB5}" srcOrd="0" destOrd="0" presId="urn:microsoft.com/office/officeart/2008/layout/AscendingPictureAccentProcess"/>
    <dgm:cxn modelId="{EA06C2D4-96EF-4A78-8DB6-71C90F9FA6B0}" type="presOf" srcId="{5F61445D-8EB4-4FB3-A237-7B6FA706462D}" destId="{B634F126-0191-4446-B0ED-EE625DA88654}" srcOrd="0" destOrd="0" presId="urn:microsoft.com/office/officeart/2008/layout/AscendingPictureAccentProcess"/>
    <dgm:cxn modelId="{FC561283-397F-4892-875D-23CD6F3ADC08}" srcId="{B48DC3D1-BB00-431C-932D-42C024741C91}" destId="{3BC051AF-1DF5-4B56-89F7-D5553F34AD7F}" srcOrd="0" destOrd="0" parTransId="{07329EFF-3AE0-4C16-AEB1-684582EEE43F}" sibTransId="{5F61445D-8EB4-4FB3-A237-7B6FA706462D}"/>
    <dgm:cxn modelId="{970B56F8-005D-486A-BDA6-E432B9EA07E6}" type="presOf" srcId="{D594A8A9-681C-4CBC-B62B-45D28D0CBB04}" destId="{6F9230F6-B3B9-46C7-B8C1-CB02338BF51F}" srcOrd="0" destOrd="0" presId="urn:microsoft.com/office/officeart/2008/layout/AscendingPictureAccentProcess"/>
    <dgm:cxn modelId="{6CCC173E-6429-4C19-912A-25BDD19F9694}" type="presOf" srcId="{97027FB5-92C2-4779-B60A-B9154EAFC0D4}" destId="{8053194D-C3C8-46FD-8BAD-FEB689B87C29}" srcOrd="0" destOrd="0" presId="urn:microsoft.com/office/officeart/2008/layout/AscendingPictureAccentProcess"/>
    <dgm:cxn modelId="{2CB2AD60-1CE7-4707-B2C1-7A5B86203F3B}" srcId="{B48DC3D1-BB00-431C-932D-42C024741C91}" destId="{63A7BFF9-715D-4382-98A9-0131A165508D}" srcOrd="1" destOrd="0" parTransId="{2D4E5D62-7D6A-43D6-B6DA-A6FE68601339}" sibTransId="{97027FB5-92C2-4779-B60A-B9154EAFC0D4}"/>
    <dgm:cxn modelId="{F4DF3101-1263-4435-8767-0BB343415E55}" type="presOf" srcId="{B48DC3D1-BB00-431C-932D-42C024741C91}" destId="{38F56B8C-287C-4ABE-8CF1-FDEFCF6AA959}" srcOrd="0" destOrd="0" presId="urn:microsoft.com/office/officeart/2008/layout/AscendingPictureAccentProcess"/>
    <dgm:cxn modelId="{666D13A6-CC19-4846-8450-D525817965DB}" srcId="{B48DC3D1-BB00-431C-932D-42C024741C91}" destId="{D08D107C-C4C6-4FA3-A693-9E84606109EB}" srcOrd="5" destOrd="0" parTransId="{871D0D06-AE43-45F9-9DC1-9B344E89ACAA}" sibTransId="{572A0FF3-4937-4C05-99ED-A8C51C996C5C}"/>
    <dgm:cxn modelId="{63A0BE21-55D5-45E5-8145-37BA36F0D9F7}" type="presOf" srcId="{572A0FF3-4937-4C05-99ED-A8C51C996C5C}" destId="{1D425D28-923C-4CDC-8BD7-C44512639624}" srcOrd="0" destOrd="0" presId="urn:microsoft.com/office/officeart/2008/layout/AscendingPictureAccentProcess"/>
    <dgm:cxn modelId="{210AD496-F567-4773-A88F-6526B6C7E6D6}" type="presOf" srcId="{BF0DB6C0-5088-41E2-9F27-BFC0E025398D}" destId="{C26B0CF6-AEAA-4008-B149-C41F5191571C}" srcOrd="0" destOrd="0" presId="urn:microsoft.com/office/officeart/2008/layout/AscendingPictureAccentProcess"/>
    <dgm:cxn modelId="{E6A7C63D-C942-4C44-BCE5-9A73287D3764}" type="presOf" srcId="{63A7BFF9-715D-4382-98A9-0131A165508D}" destId="{33F9FB0C-103F-4AA3-A8B9-2CF33642AA37}" srcOrd="0" destOrd="0" presId="urn:microsoft.com/office/officeart/2008/layout/AscendingPictureAccentProcess"/>
    <dgm:cxn modelId="{2BEC98BE-C00C-431E-8050-265120B2CFBD}" type="presOf" srcId="{DDD1A96D-BA9B-40E7-83DB-F0CAD28046E5}" destId="{7A087DD8-EDCC-43AF-AE17-F040C59ABE2B}" srcOrd="0" destOrd="0" presId="urn:microsoft.com/office/officeart/2008/layout/AscendingPictureAccentProcess"/>
    <dgm:cxn modelId="{953B875D-0348-409B-BF9F-D046AC9F7C5D}" srcId="{B48DC3D1-BB00-431C-932D-42C024741C91}" destId="{35ED3D0C-770C-4A15-AB97-7CF63AFBA954}" srcOrd="4" destOrd="0" parTransId="{9066167F-E283-4785-BECA-E529291AB006}" sibTransId="{D594A8A9-681C-4CBC-B62B-45D28D0CBB04}"/>
    <dgm:cxn modelId="{F5779DDF-8B37-4BC4-AA09-04133671AE64}" type="presOf" srcId="{9A87BBE9-5F0D-451A-8D28-EC0DE4016672}" destId="{02B05D92-E1B6-428B-8FB5-560E55182F43}" srcOrd="0" destOrd="0" presId="urn:microsoft.com/office/officeart/2008/layout/AscendingPictureAccentProcess"/>
    <dgm:cxn modelId="{F80B06AE-2B8E-440F-86A6-995A2C713357}" srcId="{B48DC3D1-BB00-431C-932D-42C024741C91}" destId="{DDD1A96D-BA9B-40E7-83DB-F0CAD28046E5}" srcOrd="2" destOrd="0" parTransId="{39F1B7EF-9722-4CE9-8114-42C23560318A}" sibTransId="{F172901B-8B54-4404-9D15-FADD076F2B6B}"/>
    <dgm:cxn modelId="{1BF86CEF-2BA0-47B2-A9D2-D0A78726ABDD}" type="presParOf" srcId="{38F56B8C-287C-4ABE-8CF1-FDEFCF6AA959}" destId="{43718831-2112-4193-BBA9-3A5DC41F37D2}" srcOrd="0" destOrd="0" presId="urn:microsoft.com/office/officeart/2008/layout/AscendingPictureAccentProcess"/>
    <dgm:cxn modelId="{291A0CCF-8EDE-4FB1-B97C-15FE10C99FC2}" type="presParOf" srcId="{38F56B8C-287C-4ABE-8CF1-FDEFCF6AA959}" destId="{52D58042-1BBF-4F7B-8654-2169347B36D1}" srcOrd="1" destOrd="0" presId="urn:microsoft.com/office/officeart/2008/layout/AscendingPictureAccentProcess"/>
    <dgm:cxn modelId="{8551AADD-0CE1-4C0C-A7F9-6B7F84C0FD9B}" type="presParOf" srcId="{38F56B8C-287C-4ABE-8CF1-FDEFCF6AA959}" destId="{76D20DE1-D0A8-4388-84F5-F9BFEC545049}" srcOrd="2" destOrd="0" presId="urn:microsoft.com/office/officeart/2008/layout/AscendingPictureAccentProcess"/>
    <dgm:cxn modelId="{56731B53-7702-410A-9F4E-6807F46237C0}" type="presParOf" srcId="{38F56B8C-287C-4ABE-8CF1-FDEFCF6AA959}" destId="{14D23EAC-DEA8-4EC2-90AE-0ED1C9BD1C00}" srcOrd="3" destOrd="0" presId="urn:microsoft.com/office/officeart/2008/layout/AscendingPictureAccentProcess"/>
    <dgm:cxn modelId="{454FED21-FDAB-4522-90D6-D3AE928D6582}" type="presParOf" srcId="{38F56B8C-287C-4ABE-8CF1-FDEFCF6AA959}" destId="{164F02B1-B0DF-4792-A6F0-CF447A365E0C}" srcOrd="4" destOrd="0" presId="urn:microsoft.com/office/officeart/2008/layout/AscendingPictureAccentProcess"/>
    <dgm:cxn modelId="{15594AD5-7B57-4DA9-9B2E-AF2B4FADC4B0}" type="presParOf" srcId="{38F56B8C-287C-4ABE-8CF1-FDEFCF6AA959}" destId="{6842B4D3-B8BD-41A0-BADD-E9C8435FC50C}" srcOrd="5" destOrd="0" presId="urn:microsoft.com/office/officeart/2008/layout/AscendingPictureAccentProcess"/>
    <dgm:cxn modelId="{4FC555C2-66F5-476D-98AF-AB66B987F1A1}" type="presParOf" srcId="{38F56B8C-287C-4ABE-8CF1-FDEFCF6AA959}" destId="{3073BC99-D49F-4470-BA4B-0F28A87E2862}" srcOrd="6" destOrd="0" presId="urn:microsoft.com/office/officeart/2008/layout/AscendingPictureAccentProcess"/>
    <dgm:cxn modelId="{9FFDF03D-B3EF-4757-98FD-36F749782443}" type="presParOf" srcId="{38F56B8C-287C-4ABE-8CF1-FDEFCF6AA959}" destId="{A7E9CB45-B5CF-4782-8F0B-87AFF8872F90}" srcOrd="7" destOrd="0" presId="urn:microsoft.com/office/officeart/2008/layout/AscendingPictureAccentProcess"/>
    <dgm:cxn modelId="{B098B558-766B-4E56-ACF1-E8FFC320A7C2}" type="presParOf" srcId="{38F56B8C-287C-4ABE-8CF1-FDEFCF6AA959}" destId="{706B5D95-394C-4AFD-BBC2-174613D227D1}" srcOrd="8" destOrd="0" presId="urn:microsoft.com/office/officeart/2008/layout/AscendingPictureAccentProcess"/>
    <dgm:cxn modelId="{A4059D4E-893B-4264-A2EC-FE6AC34EF708}" type="presParOf" srcId="{38F56B8C-287C-4ABE-8CF1-FDEFCF6AA959}" destId="{E4476477-FD9D-44B3-81EA-6559BBE002A6}" srcOrd="9" destOrd="0" presId="urn:microsoft.com/office/officeart/2008/layout/AscendingPictureAccentProcess"/>
    <dgm:cxn modelId="{5C493B1F-840B-4227-9787-06E7AAFED5C2}" type="presParOf" srcId="{38F56B8C-287C-4ABE-8CF1-FDEFCF6AA959}" destId="{7A39D960-C1F9-4B9B-BE48-E23B9528DCDB}" srcOrd="10" destOrd="0" presId="urn:microsoft.com/office/officeart/2008/layout/AscendingPictureAccentProcess"/>
    <dgm:cxn modelId="{A2058F70-E88A-410B-B767-F4D05103178B}" type="presParOf" srcId="{38F56B8C-287C-4ABE-8CF1-FDEFCF6AA959}" destId="{4C618686-AFDE-437C-96F9-6C36F36C5BF7}" srcOrd="11" destOrd="0" presId="urn:microsoft.com/office/officeart/2008/layout/AscendingPictureAccentProcess"/>
    <dgm:cxn modelId="{C256C1CA-A501-4E2A-B738-F6E18D1EF7BA}" type="presParOf" srcId="{38F56B8C-287C-4ABE-8CF1-FDEFCF6AA959}" destId="{63F95376-FFE2-4DBC-AD9E-911DD3BFE92C}" srcOrd="12" destOrd="0" presId="urn:microsoft.com/office/officeart/2008/layout/AscendingPictureAccentProcess"/>
    <dgm:cxn modelId="{3726E548-6272-4CD2-8BBB-2820D3503BD2}" type="presParOf" srcId="{38F56B8C-287C-4ABE-8CF1-FDEFCF6AA959}" destId="{D1764152-68C7-47F2-9FD0-1E608917676E}" srcOrd="13" destOrd="0" presId="urn:microsoft.com/office/officeart/2008/layout/AscendingPictureAccentProcess"/>
    <dgm:cxn modelId="{75302B33-EC37-4158-AB20-13CDC304775B}" type="presParOf" srcId="{38F56B8C-287C-4ABE-8CF1-FDEFCF6AA959}" destId="{96CE2150-20AE-4894-82C7-099AF15BA87C}" srcOrd="14" destOrd="0" presId="urn:microsoft.com/office/officeart/2008/layout/AscendingPictureAccentProcess"/>
    <dgm:cxn modelId="{B73F2CAD-FDE4-449B-B4EC-9224B91B37E0}" type="presParOf" srcId="{38F56B8C-287C-4ABE-8CF1-FDEFCF6AA959}" destId="{355EB417-1F5C-496D-B3B0-562A0C959A6D}" srcOrd="15" destOrd="0" presId="urn:microsoft.com/office/officeart/2008/layout/AscendingPictureAccentProcess"/>
    <dgm:cxn modelId="{604BF95A-D0FF-497D-86F1-3575363AAF48}" type="presParOf" srcId="{38F56B8C-287C-4ABE-8CF1-FDEFCF6AA959}" destId="{92889FAA-4820-4171-9FCA-03C187A15B2D}" srcOrd="16" destOrd="0" presId="urn:microsoft.com/office/officeart/2008/layout/AscendingPictureAccentProcess"/>
    <dgm:cxn modelId="{4B825FB6-E5D9-43A3-835F-EED6E6D6A4A0}" type="presParOf" srcId="{38F56B8C-287C-4ABE-8CF1-FDEFCF6AA959}" destId="{0BE00A7A-AB4F-43F6-BCF3-5BC9D6FA0DD2}" srcOrd="17" destOrd="0" presId="urn:microsoft.com/office/officeart/2008/layout/AscendingPictureAccentProcess"/>
    <dgm:cxn modelId="{FBCD64A4-C8AD-403A-B12B-10372A0100A0}" type="presParOf" srcId="{38F56B8C-287C-4ABE-8CF1-FDEFCF6AA959}" destId="{4A754265-8EB0-4155-A1E3-0101146314B9}" srcOrd="18" destOrd="0" presId="urn:microsoft.com/office/officeart/2008/layout/AscendingPictureAccentProcess"/>
    <dgm:cxn modelId="{12684047-EA6F-4EE2-92A7-D19C557C3D8B}" type="presParOf" srcId="{4A754265-8EB0-4155-A1E3-0101146314B9}" destId="{B634F126-0191-4446-B0ED-EE625DA88654}" srcOrd="0" destOrd="0" presId="urn:microsoft.com/office/officeart/2008/layout/AscendingPictureAccentProcess"/>
    <dgm:cxn modelId="{D4F9F65A-9E82-4660-8A10-DDE2A8F5D034}" type="presParOf" srcId="{38F56B8C-287C-4ABE-8CF1-FDEFCF6AA959}" destId="{33F9FB0C-103F-4AA3-A8B9-2CF33642AA37}" srcOrd="19" destOrd="0" presId="urn:microsoft.com/office/officeart/2008/layout/AscendingPictureAccentProcess"/>
    <dgm:cxn modelId="{505BDC54-FD53-41BF-84BC-E50CE4686C60}" type="presParOf" srcId="{38F56B8C-287C-4ABE-8CF1-FDEFCF6AA959}" destId="{60DCA57E-3CEF-4D4A-AA40-7D80587BEF27}" srcOrd="20" destOrd="0" presId="urn:microsoft.com/office/officeart/2008/layout/AscendingPictureAccentProcess"/>
    <dgm:cxn modelId="{C3FB8AC0-CC81-4238-9C78-A2A1DA9C453F}" type="presParOf" srcId="{60DCA57E-3CEF-4D4A-AA40-7D80587BEF27}" destId="{8053194D-C3C8-46FD-8BAD-FEB689B87C29}" srcOrd="0" destOrd="0" presId="urn:microsoft.com/office/officeart/2008/layout/AscendingPictureAccentProcess"/>
    <dgm:cxn modelId="{7B3F187A-5DD6-427A-9239-4FB7D4B22BF6}" type="presParOf" srcId="{38F56B8C-287C-4ABE-8CF1-FDEFCF6AA959}" destId="{7A087DD8-EDCC-43AF-AE17-F040C59ABE2B}" srcOrd="21" destOrd="0" presId="urn:microsoft.com/office/officeart/2008/layout/AscendingPictureAccentProcess"/>
    <dgm:cxn modelId="{2310B669-76BD-4A95-9082-DA9C6B3B801D}" type="presParOf" srcId="{38F56B8C-287C-4ABE-8CF1-FDEFCF6AA959}" destId="{30399503-92C6-4E38-8162-7DF383AE6EDF}" srcOrd="22" destOrd="0" presId="urn:microsoft.com/office/officeart/2008/layout/AscendingPictureAccentProcess"/>
    <dgm:cxn modelId="{D21E821B-26DD-4F5E-9357-7D8B547C8170}" type="presParOf" srcId="{30399503-92C6-4E38-8162-7DF383AE6EDF}" destId="{68EF591C-338B-48C6-81AD-70F38FEFAFB5}" srcOrd="0" destOrd="0" presId="urn:microsoft.com/office/officeart/2008/layout/AscendingPictureAccentProcess"/>
    <dgm:cxn modelId="{4C781F20-C0C2-4095-A0CF-44435C206E48}" type="presParOf" srcId="{38F56B8C-287C-4ABE-8CF1-FDEFCF6AA959}" destId="{02B05D92-E1B6-428B-8FB5-560E55182F43}" srcOrd="23" destOrd="0" presId="urn:microsoft.com/office/officeart/2008/layout/AscendingPictureAccentProcess"/>
    <dgm:cxn modelId="{656059EC-7FD6-47E5-A854-90F67AABA44A}" type="presParOf" srcId="{38F56B8C-287C-4ABE-8CF1-FDEFCF6AA959}" destId="{B948A850-BDAA-43B3-B564-DAA8BA1954A4}" srcOrd="24" destOrd="0" presId="urn:microsoft.com/office/officeart/2008/layout/AscendingPictureAccentProcess"/>
    <dgm:cxn modelId="{179356FB-C044-4DD9-A8A6-D093ED2E24C6}" type="presParOf" srcId="{B948A850-BDAA-43B3-B564-DAA8BA1954A4}" destId="{C26B0CF6-AEAA-4008-B149-C41F5191571C}" srcOrd="0" destOrd="0" presId="urn:microsoft.com/office/officeart/2008/layout/AscendingPictureAccentProcess"/>
    <dgm:cxn modelId="{9234CEF4-2284-4E1E-9B8B-0DA014F41E98}" type="presParOf" srcId="{38F56B8C-287C-4ABE-8CF1-FDEFCF6AA959}" destId="{48E692B6-8C01-4E3C-B7AA-F95423A4CD56}" srcOrd="25" destOrd="0" presId="urn:microsoft.com/office/officeart/2008/layout/AscendingPictureAccentProcess"/>
    <dgm:cxn modelId="{DECE587B-9A28-4C9D-9B06-9D9FA8243723}" type="presParOf" srcId="{38F56B8C-287C-4ABE-8CF1-FDEFCF6AA959}" destId="{347CC1C5-C96B-4853-8EAE-D7765E9352A7}" srcOrd="26" destOrd="0" presId="urn:microsoft.com/office/officeart/2008/layout/AscendingPictureAccentProcess"/>
    <dgm:cxn modelId="{CBDEC09B-CA37-42A6-997F-1985F12FE8D6}" type="presParOf" srcId="{347CC1C5-C96B-4853-8EAE-D7765E9352A7}" destId="{6F9230F6-B3B9-46C7-B8C1-CB02338BF51F}" srcOrd="0" destOrd="0" presId="urn:microsoft.com/office/officeart/2008/layout/AscendingPictureAccentProcess"/>
    <dgm:cxn modelId="{F825749F-0A97-4F5A-911E-6CED97471F08}" type="presParOf" srcId="{38F56B8C-287C-4ABE-8CF1-FDEFCF6AA959}" destId="{3432FDF7-52B4-4D17-BCFB-14A9D0E93CF7}" srcOrd="27" destOrd="0" presId="urn:microsoft.com/office/officeart/2008/layout/AscendingPictureAccentProcess"/>
    <dgm:cxn modelId="{C0A5EEE8-9F3D-4A78-B87B-4997EF564285}" type="presParOf" srcId="{38F56B8C-287C-4ABE-8CF1-FDEFCF6AA959}" destId="{CEC583E2-B238-44D5-83FE-D0CC573EF63E}" srcOrd="28" destOrd="0" presId="urn:microsoft.com/office/officeart/2008/layout/AscendingPictureAccentProcess"/>
    <dgm:cxn modelId="{612D80F5-C8D6-4F64-9A27-DDD1B9995D57}" type="presParOf" srcId="{CEC583E2-B238-44D5-83FE-D0CC573EF63E}" destId="{1D425D28-923C-4CDC-8BD7-C44512639624}"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D01FE-A740-44BD-8446-333F8C0EB56D}">
      <dsp:nvSpPr>
        <dsp:cNvPr id="0" name=""/>
        <dsp:cNvSpPr/>
      </dsp:nvSpPr>
      <dsp:spPr>
        <a:xfrm>
          <a:off x="1795719" y="318150"/>
          <a:ext cx="4111479" cy="4111479"/>
        </a:xfrm>
        <a:prstGeom prst="pie">
          <a:avLst>
            <a:gd name="adj1" fmla="val 16200000"/>
            <a:gd name="adj2" fmla="val 180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bg2">
                  <a:lumMod val="90000"/>
                </a:schemeClr>
              </a:solidFill>
            </a:rPr>
            <a:t>IT LOAD</a:t>
          </a:r>
          <a:endParaRPr lang="en-IN" sz="4000" kern="1200" dirty="0">
            <a:solidFill>
              <a:schemeClr val="bg2">
                <a:lumMod val="90000"/>
              </a:schemeClr>
            </a:solidFill>
          </a:endParaRPr>
        </a:p>
      </dsp:txBody>
      <dsp:txXfrm>
        <a:off x="3962567" y="1189392"/>
        <a:ext cx="1468385" cy="1223654"/>
      </dsp:txXfrm>
    </dsp:sp>
    <dsp:sp modelId="{063C61CD-04FF-4F5E-8BFE-13636FF33FB1}">
      <dsp:nvSpPr>
        <dsp:cNvPr id="0" name=""/>
        <dsp:cNvSpPr/>
      </dsp:nvSpPr>
      <dsp:spPr>
        <a:xfrm>
          <a:off x="1711042" y="464988"/>
          <a:ext cx="4111479" cy="4111479"/>
        </a:xfrm>
        <a:prstGeom prst="pie">
          <a:avLst>
            <a:gd name="adj1" fmla="val 1800000"/>
            <a:gd name="adj2" fmla="val 900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LIGHTING</a:t>
          </a:r>
          <a:endParaRPr lang="en-IN" sz="4000" kern="1200" dirty="0">
            <a:solidFill>
              <a:schemeClr val="tx1"/>
            </a:solidFill>
          </a:endParaRPr>
        </a:p>
      </dsp:txBody>
      <dsp:txXfrm>
        <a:off x="2689966" y="3132555"/>
        <a:ext cx="2202578" cy="1076815"/>
      </dsp:txXfrm>
    </dsp:sp>
    <dsp:sp modelId="{B35D3001-891C-4BE6-93DC-2CF8604B8BDA}">
      <dsp:nvSpPr>
        <dsp:cNvPr id="0" name=""/>
        <dsp:cNvSpPr/>
      </dsp:nvSpPr>
      <dsp:spPr>
        <a:xfrm>
          <a:off x="1626366" y="318150"/>
          <a:ext cx="4111479" cy="4111479"/>
        </a:xfrm>
        <a:prstGeom prst="pie">
          <a:avLst>
            <a:gd name="adj1" fmla="val 9000000"/>
            <a:gd name="adj2" fmla="val 1620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HVAC</a:t>
          </a:r>
          <a:endParaRPr lang="en-IN" sz="4000" kern="1200" dirty="0">
            <a:solidFill>
              <a:schemeClr val="tx1"/>
            </a:solidFill>
          </a:endParaRPr>
        </a:p>
      </dsp:txBody>
      <dsp:txXfrm>
        <a:off x="2102612" y="1189392"/>
        <a:ext cx="1468385" cy="1223654"/>
      </dsp:txXfrm>
    </dsp:sp>
    <dsp:sp modelId="{6DCC6DF4-9A19-44E0-AC8A-F1D5B5BA1E40}">
      <dsp:nvSpPr>
        <dsp:cNvPr id="0" name=""/>
        <dsp:cNvSpPr/>
      </dsp:nvSpPr>
      <dsp:spPr>
        <a:xfrm>
          <a:off x="1541539" y="63630"/>
          <a:ext cx="4620519" cy="462051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E2D318-4282-494F-A215-6007A513A251}">
      <dsp:nvSpPr>
        <dsp:cNvPr id="0" name=""/>
        <dsp:cNvSpPr/>
      </dsp:nvSpPr>
      <dsp:spPr>
        <a:xfrm>
          <a:off x="1456522" y="210208"/>
          <a:ext cx="4620519" cy="462051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4225C4-0B3D-4914-B9DF-CAA57B6F8CA6}">
      <dsp:nvSpPr>
        <dsp:cNvPr id="0" name=""/>
        <dsp:cNvSpPr/>
      </dsp:nvSpPr>
      <dsp:spPr>
        <a:xfrm>
          <a:off x="1371506" y="63630"/>
          <a:ext cx="4620519" cy="462051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54D0E-C912-48D4-A2F3-BF1B90060CD9}">
      <dsp:nvSpPr>
        <dsp:cNvPr id="0" name=""/>
        <dsp:cNvSpPr/>
      </dsp:nvSpPr>
      <dsp:spPr>
        <a:xfrm rot="5400000">
          <a:off x="400563" y="1844545"/>
          <a:ext cx="1183808" cy="196983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51600-F813-4EB2-864E-8FE4DB9DE553}">
      <dsp:nvSpPr>
        <dsp:cNvPr id="0" name=""/>
        <dsp:cNvSpPr/>
      </dsp:nvSpPr>
      <dsp:spPr>
        <a:xfrm>
          <a:off x="202956" y="2433100"/>
          <a:ext cx="1778373" cy="1558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0" kern="1200" dirty="0" smtClean="0">
              <a:solidFill>
                <a:srgbClr val="C00000"/>
              </a:solidFill>
            </a:rPr>
            <a:t>2003-2004</a:t>
          </a:r>
        </a:p>
        <a:p>
          <a:pPr lvl="0" algn="l" defTabSz="800100">
            <a:lnSpc>
              <a:spcPct val="90000"/>
            </a:lnSpc>
            <a:spcBef>
              <a:spcPct val="0"/>
            </a:spcBef>
            <a:spcAft>
              <a:spcPct val="35000"/>
            </a:spcAft>
          </a:pPr>
          <a:r>
            <a:rPr lang="en-IN" sz="1800" b="0" kern="1200" dirty="0" smtClean="0">
              <a:solidFill>
                <a:schemeClr val="tx2">
                  <a:lumMod val="75000"/>
                  <a:lumOff val="25000"/>
                </a:schemeClr>
              </a:solidFill>
            </a:rPr>
            <a:t>Reciprocating Chillers</a:t>
          </a:r>
        </a:p>
        <a:p>
          <a:pPr lvl="0" algn="l" defTabSz="800100">
            <a:lnSpc>
              <a:spcPct val="90000"/>
            </a:lnSpc>
            <a:spcBef>
              <a:spcPct val="0"/>
            </a:spcBef>
            <a:spcAft>
              <a:spcPct val="35000"/>
            </a:spcAft>
          </a:pPr>
          <a:r>
            <a:rPr lang="en-IN" sz="1800" b="0" kern="1200" dirty="0" smtClean="0">
              <a:solidFill>
                <a:schemeClr val="tx2">
                  <a:lumMod val="75000"/>
                  <a:lumOff val="25000"/>
                </a:schemeClr>
              </a:solidFill>
            </a:rPr>
            <a:t>R 22, R 12 Refrigerants</a:t>
          </a:r>
        </a:p>
      </dsp:txBody>
      <dsp:txXfrm>
        <a:off x="202956" y="2433100"/>
        <a:ext cx="1778373" cy="1558848"/>
      </dsp:txXfrm>
    </dsp:sp>
    <dsp:sp modelId="{8CA79F9E-8244-4D56-8CC6-44181589E2C0}">
      <dsp:nvSpPr>
        <dsp:cNvPr id="0" name=""/>
        <dsp:cNvSpPr/>
      </dsp:nvSpPr>
      <dsp:spPr>
        <a:xfrm>
          <a:off x="1645787" y="1699524"/>
          <a:ext cx="335542" cy="335542"/>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2FA6F-6627-404B-A444-7B24A7D9EC74}">
      <dsp:nvSpPr>
        <dsp:cNvPr id="0" name=""/>
        <dsp:cNvSpPr/>
      </dsp:nvSpPr>
      <dsp:spPr>
        <a:xfrm rot="5400000">
          <a:off x="2577640" y="862005"/>
          <a:ext cx="1183808" cy="196983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41319-ACC7-4C8A-8E78-97B7F9713B39}">
      <dsp:nvSpPr>
        <dsp:cNvPr id="0" name=""/>
        <dsp:cNvSpPr/>
      </dsp:nvSpPr>
      <dsp:spPr>
        <a:xfrm>
          <a:off x="2380033" y="1464106"/>
          <a:ext cx="1778373" cy="244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0" kern="1200" dirty="0" smtClean="0">
              <a:solidFill>
                <a:schemeClr val="tx2">
                  <a:lumMod val="75000"/>
                  <a:lumOff val="25000"/>
                </a:schemeClr>
              </a:solidFill>
            </a:rPr>
            <a:t>Scroll chillers</a:t>
          </a:r>
        </a:p>
        <a:p>
          <a:pPr lvl="0" algn="l" defTabSz="800100">
            <a:lnSpc>
              <a:spcPct val="90000"/>
            </a:lnSpc>
            <a:spcBef>
              <a:spcPct val="0"/>
            </a:spcBef>
            <a:spcAft>
              <a:spcPct val="35000"/>
            </a:spcAft>
          </a:pPr>
          <a:r>
            <a:rPr lang="en-IN" sz="1800" b="0" kern="1200" dirty="0" smtClean="0">
              <a:solidFill>
                <a:schemeClr val="tx2">
                  <a:lumMod val="75000"/>
                  <a:lumOff val="25000"/>
                </a:schemeClr>
              </a:solidFill>
            </a:rPr>
            <a:t>Primary &amp; Secondary Chilled water pumps with VFDs</a:t>
          </a:r>
          <a:endParaRPr lang="en-IN" sz="1800" kern="1200" dirty="0"/>
        </a:p>
      </dsp:txBody>
      <dsp:txXfrm>
        <a:off x="2380033" y="1464106"/>
        <a:ext cx="1778373" cy="2446488"/>
      </dsp:txXfrm>
    </dsp:sp>
    <dsp:sp modelId="{9332D7CC-1483-4C11-9486-B81776BA6403}">
      <dsp:nvSpPr>
        <dsp:cNvPr id="0" name=""/>
        <dsp:cNvSpPr/>
      </dsp:nvSpPr>
      <dsp:spPr>
        <a:xfrm>
          <a:off x="3822864" y="716984"/>
          <a:ext cx="335542" cy="335542"/>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BFDCB-30B0-428D-A75E-05CA0E25161E}">
      <dsp:nvSpPr>
        <dsp:cNvPr id="0" name=""/>
        <dsp:cNvSpPr/>
      </dsp:nvSpPr>
      <dsp:spPr>
        <a:xfrm rot="5400000">
          <a:off x="4754717" y="323285"/>
          <a:ext cx="1183808" cy="196983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A8EBE-EEFE-4386-BD7A-407FD6CADEAD}">
      <dsp:nvSpPr>
        <dsp:cNvPr id="0" name=""/>
        <dsp:cNvSpPr/>
      </dsp:nvSpPr>
      <dsp:spPr>
        <a:xfrm>
          <a:off x="4557110" y="911840"/>
          <a:ext cx="1778373" cy="1558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kern="1200" dirty="0" smtClean="0"/>
            <a:t>Screw Chillers</a:t>
          </a:r>
        </a:p>
        <a:p>
          <a:pPr lvl="0" algn="l" defTabSz="800100">
            <a:lnSpc>
              <a:spcPct val="90000"/>
            </a:lnSpc>
            <a:spcBef>
              <a:spcPct val="0"/>
            </a:spcBef>
            <a:spcAft>
              <a:spcPct val="35000"/>
            </a:spcAft>
          </a:pPr>
          <a:r>
            <a:rPr lang="en-IN" sz="1800" kern="1200" dirty="0" smtClean="0"/>
            <a:t>Centrifugal Chillers</a:t>
          </a:r>
        </a:p>
        <a:p>
          <a:pPr lvl="0" algn="l" defTabSz="800100">
            <a:lnSpc>
              <a:spcPct val="90000"/>
            </a:lnSpc>
            <a:spcBef>
              <a:spcPct val="0"/>
            </a:spcBef>
            <a:spcAft>
              <a:spcPct val="35000"/>
            </a:spcAft>
          </a:pPr>
          <a:r>
            <a:rPr lang="en-IN" sz="1800" kern="1200" dirty="0" smtClean="0"/>
            <a:t>Packaged AC</a:t>
          </a:r>
        </a:p>
        <a:p>
          <a:pPr lvl="0" algn="l" defTabSz="800100">
            <a:lnSpc>
              <a:spcPct val="90000"/>
            </a:lnSpc>
            <a:spcBef>
              <a:spcPct val="0"/>
            </a:spcBef>
            <a:spcAft>
              <a:spcPct val="35000"/>
            </a:spcAft>
          </a:pPr>
          <a:r>
            <a:rPr lang="en-IN" sz="1800" kern="1200" dirty="0" smtClean="0"/>
            <a:t>FCU</a:t>
          </a:r>
        </a:p>
        <a:p>
          <a:pPr lvl="0" algn="l" defTabSz="800100">
            <a:lnSpc>
              <a:spcPct val="90000"/>
            </a:lnSpc>
            <a:spcBef>
              <a:spcPct val="0"/>
            </a:spcBef>
            <a:spcAft>
              <a:spcPct val="35000"/>
            </a:spcAft>
          </a:pPr>
          <a:r>
            <a:rPr lang="en-IN" sz="1800" kern="1200" dirty="0" smtClean="0"/>
            <a:t>VRF</a:t>
          </a:r>
        </a:p>
        <a:p>
          <a:pPr lvl="0" algn="l" defTabSz="800100">
            <a:lnSpc>
              <a:spcPct val="90000"/>
            </a:lnSpc>
            <a:spcBef>
              <a:spcPct val="0"/>
            </a:spcBef>
            <a:spcAft>
              <a:spcPct val="35000"/>
            </a:spcAft>
          </a:pPr>
          <a:r>
            <a:rPr lang="en-IN" sz="1800" kern="1200" dirty="0" smtClean="0"/>
            <a:t>VAV</a:t>
          </a:r>
        </a:p>
        <a:p>
          <a:pPr lvl="0" algn="l" defTabSz="800100">
            <a:lnSpc>
              <a:spcPct val="90000"/>
            </a:lnSpc>
            <a:spcBef>
              <a:spcPct val="0"/>
            </a:spcBef>
            <a:spcAft>
              <a:spcPct val="35000"/>
            </a:spcAft>
          </a:pPr>
          <a:r>
            <a:rPr lang="en-IN" sz="1800" kern="1200" dirty="0" smtClean="0"/>
            <a:t>VFD</a:t>
          </a:r>
        </a:p>
        <a:p>
          <a:pPr lvl="0" algn="l" defTabSz="800100">
            <a:lnSpc>
              <a:spcPct val="90000"/>
            </a:lnSpc>
            <a:spcBef>
              <a:spcPct val="0"/>
            </a:spcBef>
            <a:spcAft>
              <a:spcPct val="35000"/>
            </a:spcAft>
          </a:pPr>
          <a:r>
            <a:rPr lang="en-IN" sz="1800" kern="1200" dirty="0" smtClean="0"/>
            <a:t>HRW</a:t>
          </a:r>
        </a:p>
      </dsp:txBody>
      <dsp:txXfrm>
        <a:off x="4557110" y="911840"/>
        <a:ext cx="1778373" cy="1558848"/>
      </dsp:txXfrm>
    </dsp:sp>
    <dsp:sp modelId="{62E1B7B2-F7A2-4742-9C07-2F892EC85331}">
      <dsp:nvSpPr>
        <dsp:cNvPr id="0" name=""/>
        <dsp:cNvSpPr/>
      </dsp:nvSpPr>
      <dsp:spPr>
        <a:xfrm>
          <a:off x="5999941" y="178264"/>
          <a:ext cx="335542" cy="335542"/>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22F70-2E82-4D8E-BBF5-90222BFEBF66}">
      <dsp:nvSpPr>
        <dsp:cNvPr id="0" name=""/>
        <dsp:cNvSpPr/>
      </dsp:nvSpPr>
      <dsp:spPr>
        <a:xfrm rot="5400000">
          <a:off x="6931794" y="-215434"/>
          <a:ext cx="1183808" cy="196983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0D355-0217-4396-92C7-FA5E9727BF8B}">
      <dsp:nvSpPr>
        <dsp:cNvPr id="0" name=""/>
        <dsp:cNvSpPr/>
      </dsp:nvSpPr>
      <dsp:spPr>
        <a:xfrm>
          <a:off x="6734187" y="373120"/>
          <a:ext cx="1778373" cy="1558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smtClean="0">
              <a:solidFill>
                <a:srgbClr val="C00000"/>
              </a:solidFill>
            </a:rPr>
            <a:t>2018-2019</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b="0" kern="1200" dirty="0" smtClean="0">
              <a:solidFill>
                <a:srgbClr val="C00000"/>
              </a:solidFill>
            </a:rPr>
            <a:t>Magnetic Levitation Chillers</a:t>
          </a:r>
          <a:endParaRPr lang="en-IN" sz="1800" b="0" kern="1200" dirty="0">
            <a:solidFill>
              <a:srgbClr val="C00000"/>
            </a:solidFill>
          </a:endParaRPr>
        </a:p>
        <a:p>
          <a:pPr marL="171450" lvl="1" indent="-171450" algn="l" defTabSz="800100">
            <a:lnSpc>
              <a:spcPct val="90000"/>
            </a:lnSpc>
            <a:spcBef>
              <a:spcPct val="0"/>
            </a:spcBef>
            <a:spcAft>
              <a:spcPct val="15000"/>
            </a:spcAft>
            <a:buChar char="••"/>
          </a:pPr>
          <a:r>
            <a:rPr lang="en-IN" sz="1800" b="0" kern="1200" dirty="0" smtClean="0">
              <a:solidFill>
                <a:srgbClr val="7B0051"/>
              </a:solidFill>
            </a:rPr>
            <a:t>Radiant Cooling</a:t>
          </a:r>
          <a:endParaRPr lang="en-IN" sz="1800" b="0" kern="1200" dirty="0">
            <a:solidFill>
              <a:srgbClr val="7B0051"/>
            </a:solidFill>
          </a:endParaRPr>
        </a:p>
      </dsp:txBody>
      <dsp:txXfrm>
        <a:off x="6734187" y="373120"/>
        <a:ext cx="1778373" cy="1558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18831-2112-4193-BBA9-3A5DC41F37D2}">
      <dsp:nvSpPr>
        <dsp:cNvPr id="0" name=""/>
        <dsp:cNvSpPr/>
      </dsp:nvSpPr>
      <dsp:spPr>
        <a:xfrm>
          <a:off x="3236048" y="4300772"/>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58042-1BBF-4F7B-8654-2169347B36D1}">
      <dsp:nvSpPr>
        <dsp:cNvPr id="0" name=""/>
        <dsp:cNvSpPr/>
      </dsp:nvSpPr>
      <dsp:spPr>
        <a:xfrm>
          <a:off x="3084704" y="4365663"/>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20DE1-D0A8-4388-84F5-F9BFEC545049}">
      <dsp:nvSpPr>
        <dsp:cNvPr id="0" name=""/>
        <dsp:cNvSpPr/>
      </dsp:nvSpPr>
      <dsp:spPr>
        <a:xfrm>
          <a:off x="2930515" y="4420922"/>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23EAC-DEA8-4EC2-90AE-0ED1C9BD1C00}">
      <dsp:nvSpPr>
        <dsp:cNvPr id="0" name=""/>
        <dsp:cNvSpPr/>
      </dsp:nvSpPr>
      <dsp:spPr>
        <a:xfrm>
          <a:off x="2774050" y="4466041"/>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F02B1-B0DF-4792-A6F0-CF447A365E0C}">
      <dsp:nvSpPr>
        <dsp:cNvPr id="0" name=""/>
        <dsp:cNvSpPr/>
      </dsp:nvSpPr>
      <dsp:spPr>
        <a:xfrm>
          <a:off x="2615878" y="4501022"/>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2B4D3-B8BD-41A0-BADD-E9C8435FC50C}">
      <dsp:nvSpPr>
        <dsp:cNvPr id="0" name=""/>
        <dsp:cNvSpPr/>
      </dsp:nvSpPr>
      <dsp:spPr>
        <a:xfrm>
          <a:off x="4095182" y="3692925"/>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3BC99-D49F-4470-BA4B-0F28A87E2862}">
      <dsp:nvSpPr>
        <dsp:cNvPr id="0" name=""/>
        <dsp:cNvSpPr/>
      </dsp:nvSpPr>
      <dsp:spPr>
        <a:xfrm>
          <a:off x="3968873" y="3813582"/>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9CB45-B5CF-4782-8F0B-87AFF8872F90}">
      <dsp:nvSpPr>
        <dsp:cNvPr id="0" name=""/>
        <dsp:cNvSpPr/>
      </dsp:nvSpPr>
      <dsp:spPr>
        <a:xfrm>
          <a:off x="4643663" y="2976588"/>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B5D95-394C-4AFD-BBC2-174613D227D1}">
      <dsp:nvSpPr>
        <dsp:cNvPr id="0" name=""/>
        <dsp:cNvSpPr/>
      </dsp:nvSpPr>
      <dsp:spPr>
        <a:xfrm>
          <a:off x="5015195" y="2129455"/>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76477-FD9D-44B3-81EA-6559BBE002A6}">
      <dsp:nvSpPr>
        <dsp:cNvPr id="0" name=""/>
        <dsp:cNvSpPr/>
      </dsp:nvSpPr>
      <dsp:spPr>
        <a:xfrm>
          <a:off x="5192143" y="1247342"/>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9D960-C1F9-4B9B-BE48-E23B9528DCDB}">
      <dsp:nvSpPr>
        <dsp:cNvPr id="0" name=""/>
        <dsp:cNvSpPr/>
      </dsp:nvSpPr>
      <dsp:spPr>
        <a:xfrm>
          <a:off x="5037954" y="198945"/>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18686-AFDE-437C-96F9-6C36F36C5BF7}">
      <dsp:nvSpPr>
        <dsp:cNvPr id="0" name=""/>
        <dsp:cNvSpPr/>
      </dsp:nvSpPr>
      <dsp:spPr>
        <a:xfrm>
          <a:off x="5143212" y="114283"/>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95376-FFE2-4DBC-AD9E-911DD3BFE92C}">
      <dsp:nvSpPr>
        <dsp:cNvPr id="0" name=""/>
        <dsp:cNvSpPr/>
      </dsp:nvSpPr>
      <dsp:spPr>
        <a:xfrm>
          <a:off x="5249039" y="29620"/>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64152-68C7-47F2-9FD0-1E608917676E}">
      <dsp:nvSpPr>
        <dsp:cNvPr id="0" name=""/>
        <dsp:cNvSpPr/>
      </dsp:nvSpPr>
      <dsp:spPr>
        <a:xfrm>
          <a:off x="5354297" y="114283"/>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E2150-20AE-4894-82C7-099AF15BA87C}">
      <dsp:nvSpPr>
        <dsp:cNvPr id="0" name=""/>
        <dsp:cNvSpPr/>
      </dsp:nvSpPr>
      <dsp:spPr>
        <a:xfrm>
          <a:off x="5459556" y="198945"/>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EB417-1F5C-496D-B3B0-562A0C959A6D}">
      <dsp:nvSpPr>
        <dsp:cNvPr id="0" name=""/>
        <dsp:cNvSpPr/>
      </dsp:nvSpPr>
      <dsp:spPr>
        <a:xfrm>
          <a:off x="5249039" y="208071"/>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89FAA-4820-4171-9FCA-03C187A15B2D}">
      <dsp:nvSpPr>
        <dsp:cNvPr id="0" name=""/>
        <dsp:cNvSpPr/>
      </dsp:nvSpPr>
      <dsp:spPr>
        <a:xfrm>
          <a:off x="5249039" y="386521"/>
          <a:ext cx="71120" cy="711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00A7A-AB4F-43F6-BCF3-5BC9D6FA0DD2}">
      <dsp:nvSpPr>
        <dsp:cNvPr id="0" name=""/>
        <dsp:cNvSpPr/>
      </dsp:nvSpPr>
      <dsp:spPr>
        <a:xfrm>
          <a:off x="2249182" y="4628849"/>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smtClean="0"/>
            <a:t>Incandescent</a:t>
          </a:r>
          <a:endParaRPr lang="en-IN" sz="1500" kern="1200" dirty="0"/>
        </a:p>
      </dsp:txBody>
      <dsp:txXfrm>
        <a:off x="2269252" y="4648919"/>
        <a:ext cx="1493784" cy="371005"/>
      </dsp:txXfrm>
    </dsp:sp>
    <dsp:sp modelId="{B634F126-0191-4446-B0ED-EE625DA88654}">
      <dsp:nvSpPr>
        <dsp:cNvPr id="0" name=""/>
        <dsp:cNvSpPr/>
      </dsp:nvSpPr>
      <dsp:spPr>
        <a:xfrm>
          <a:off x="1823598" y="4225561"/>
          <a:ext cx="711203" cy="7112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F9FB0C-103F-4AA3-A8B9-2CF33642AA37}">
      <dsp:nvSpPr>
        <dsp:cNvPr id="0" name=""/>
        <dsp:cNvSpPr/>
      </dsp:nvSpPr>
      <dsp:spPr>
        <a:xfrm>
          <a:off x="3719951" y="4139631"/>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smtClean="0"/>
            <a:t>FTL</a:t>
          </a:r>
          <a:endParaRPr lang="en-IN" sz="1500" kern="1200" dirty="0"/>
        </a:p>
      </dsp:txBody>
      <dsp:txXfrm>
        <a:off x="3740021" y="4159701"/>
        <a:ext cx="1493784" cy="371005"/>
      </dsp:txXfrm>
    </dsp:sp>
    <dsp:sp modelId="{8053194D-C3C8-46FD-8BAD-FEB689B87C29}">
      <dsp:nvSpPr>
        <dsp:cNvPr id="0" name=""/>
        <dsp:cNvSpPr/>
      </dsp:nvSpPr>
      <dsp:spPr>
        <a:xfrm>
          <a:off x="3294367" y="3736343"/>
          <a:ext cx="711203" cy="7112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87DD8-EDCC-43AF-AE17-F040C59ABE2B}">
      <dsp:nvSpPr>
        <dsp:cNvPr id="0" name=""/>
        <dsp:cNvSpPr/>
      </dsp:nvSpPr>
      <dsp:spPr>
        <a:xfrm>
          <a:off x="4445379" y="3407071"/>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smtClean="0"/>
            <a:t>CFL</a:t>
          </a:r>
          <a:endParaRPr lang="en-IN" sz="1500" kern="1200" dirty="0"/>
        </a:p>
      </dsp:txBody>
      <dsp:txXfrm>
        <a:off x="4465449" y="3427141"/>
        <a:ext cx="1493784" cy="371005"/>
      </dsp:txXfrm>
    </dsp:sp>
    <dsp:sp modelId="{68EF591C-338B-48C6-81AD-70F38FEFAFB5}">
      <dsp:nvSpPr>
        <dsp:cNvPr id="0" name=""/>
        <dsp:cNvSpPr/>
      </dsp:nvSpPr>
      <dsp:spPr>
        <a:xfrm>
          <a:off x="4019795" y="3003783"/>
          <a:ext cx="711203" cy="7112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B05D92-E1B6-428B-8FB5-560E55182F43}">
      <dsp:nvSpPr>
        <dsp:cNvPr id="0" name=""/>
        <dsp:cNvSpPr/>
      </dsp:nvSpPr>
      <dsp:spPr>
        <a:xfrm>
          <a:off x="4882912" y="2605058"/>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smtClean="0"/>
            <a:t>T5</a:t>
          </a:r>
          <a:endParaRPr lang="en-IN" sz="1500" kern="1200" dirty="0"/>
        </a:p>
      </dsp:txBody>
      <dsp:txXfrm>
        <a:off x="4902982" y="2625128"/>
        <a:ext cx="1493784" cy="371005"/>
      </dsp:txXfrm>
    </dsp:sp>
    <dsp:sp modelId="{C26B0CF6-AEAA-4008-B149-C41F5191571C}">
      <dsp:nvSpPr>
        <dsp:cNvPr id="0" name=""/>
        <dsp:cNvSpPr/>
      </dsp:nvSpPr>
      <dsp:spPr>
        <a:xfrm>
          <a:off x="4457327" y="2201770"/>
          <a:ext cx="711203" cy="71126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692B6-8C01-4E3C-B7AA-F95423A4CD56}">
      <dsp:nvSpPr>
        <dsp:cNvPr id="0" name=""/>
        <dsp:cNvSpPr/>
      </dsp:nvSpPr>
      <dsp:spPr>
        <a:xfrm>
          <a:off x="5165117" y="1741196"/>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smtClean="0"/>
            <a:t>LED</a:t>
          </a:r>
          <a:endParaRPr lang="en-IN" sz="1500" kern="1200" dirty="0"/>
        </a:p>
      </dsp:txBody>
      <dsp:txXfrm>
        <a:off x="5185187" y="1761266"/>
        <a:ext cx="1493784" cy="371005"/>
      </dsp:txXfrm>
    </dsp:sp>
    <dsp:sp modelId="{6F9230F6-B3B9-46C7-B8C1-CB02338BF51F}">
      <dsp:nvSpPr>
        <dsp:cNvPr id="0" name=""/>
        <dsp:cNvSpPr/>
      </dsp:nvSpPr>
      <dsp:spPr>
        <a:xfrm>
          <a:off x="4739533" y="1337908"/>
          <a:ext cx="711203" cy="71126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2FDF7-52B4-4D17-BCFB-14A9D0E93CF7}">
      <dsp:nvSpPr>
        <dsp:cNvPr id="0" name=""/>
        <dsp:cNvSpPr/>
      </dsp:nvSpPr>
      <dsp:spPr>
        <a:xfrm>
          <a:off x="5318737" y="891528"/>
          <a:ext cx="1533924" cy="411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81" tIns="57150" rIns="57150" bIns="57150" numCol="1" spcCol="1270" anchor="ctr" anchorCtr="0">
          <a:noAutofit/>
        </a:bodyPr>
        <a:lstStyle/>
        <a:p>
          <a:pPr lvl="0" algn="l" defTabSz="666750">
            <a:lnSpc>
              <a:spcPct val="90000"/>
            </a:lnSpc>
            <a:spcBef>
              <a:spcPct val="0"/>
            </a:spcBef>
            <a:spcAft>
              <a:spcPct val="35000"/>
            </a:spcAft>
          </a:pPr>
          <a:r>
            <a:rPr lang="en-IN" sz="1500" kern="1200" dirty="0" err="1" smtClean="0"/>
            <a:t>IoT</a:t>
          </a:r>
          <a:r>
            <a:rPr lang="en-IN" sz="1500" kern="1200" dirty="0" smtClean="0"/>
            <a:t> Based LED</a:t>
          </a:r>
          <a:endParaRPr lang="en-IN" sz="1500" kern="1200" dirty="0"/>
        </a:p>
      </dsp:txBody>
      <dsp:txXfrm>
        <a:off x="5338807" y="911598"/>
        <a:ext cx="1493784" cy="371005"/>
      </dsp:txXfrm>
    </dsp:sp>
    <dsp:sp modelId="{1D425D28-923C-4CDC-8BD7-C44512639624}">
      <dsp:nvSpPr>
        <dsp:cNvPr id="0" name=""/>
        <dsp:cNvSpPr/>
      </dsp:nvSpPr>
      <dsp:spPr>
        <a:xfrm>
          <a:off x="4893153" y="488240"/>
          <a:ext cx="711203" cy="71126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7/14/2019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897FA-2ABA-4E0D-95F1-AA674D462283}" type="slidenum">
              <a:rPr lang="en-IN" smtClean="0"/>
              <a:t>1</a:t>
            </a:fld>
            <a:endParaRPr lang="en-IN"/>
          </a:p>
        </p:txBody>
      </p:sp>
    </p:spTree>
    <p:extLst>
      <p:ext uri="{BB962C8B-B14F-4D97-AF65-F5344CB8AC3E}">
        <p14:creationId xmlns:p14="http://schemas.microsoft.com/office/powerpoint/2010/main" val="77141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37116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held</a:t>
            </a:r>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2897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244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897FA-2ABA-4E0D-95F1-AA674D462283}" type="slidenum">
              <a:rPr lang="en-IN" smtClean="0"/>
              <a:t>11</a:t>
            </a:fld>
            <a:endParaRPr lang="en-IN"/>
          </a:p>
        </p:txBody>
      </p:sp>
    </p:spTree>
    <p:extLst>
      <p:ext uri="{BB962C8B-B14F-4D97-AF65-F5344CB8AC3E}">
        <p14:creationId xmlns:p14="http://schemas.microsoft.com/office/powerpoint/2010/main" val="334353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58156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8886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9474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89738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6731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7633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cxnSp>
        <p:nvCxnSpPr>
          <p:cNvPr id="8" name="Straight Connector 7"/>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12513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cxnSp>
        <p:nvCxnSpPr>
          <p:cNvPr id="12" name="Straight Connector 11"/>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288565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87254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253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3477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a:t>
            </a:r>
            <a:r>
              <a:rPr lang="en-US" sz="900" dirty="0" err="1">
                <a:solidFill>
                  <a:srgbClr val="6D6E71"/>
                </a:solidFill>
                <a:cs typeface="Arial" pitchFamily="34" charset="0"/>
              </a:rPr>
              <a:t>TechM</a:t>
            </a:r>
            <a:r>
              <a:rPr lang="en-US" sz="900" dirty="0">
                <a:solidFill>
                  <a:srgbClr val="6D6E71"/>
                </a:solidFill>
                <a:cs typeface="Arial" pitchFamily="34" charset="0"/>
              </a:rPr>
              <a:t>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a:solidFill>
                  <a:srgbClr val="6D6E71"/>
                </a:solidFill>
                <a:cs typeface="Arial" pitchFamily="34" charset="0"/>
              </a:rPr>
              <a:t>TechM</a:t>
            </a:r>
            <a:r>
              <a:rPr lang="en-US" sz="900" dirty="0">
                <a:solidFill>
                  <a:srgbClr val="6D6E71"/>
                </a:solidFill>
                <a:cs typeface="Arial" pitchFamily="34" charset="0"/>
              </a:rPr>
              <a:t> or its subsidiaries. Any unauthorized use, disclosure or public dissemination of information contained herein is prohibited. Unless specifically noted, </a:t>
            </a:r>
            <a:r>
              <a:rPr lang="en-US" sz="900" dirty="0" err="1">
                <a:solidFill>
                  <a:srgbClr val="6D6E71"/>
                </a:solidFill>
                <a:cs typeface="Arial" pitchFamily="34" charset="0"/>
              </a:rPr>
              <a:t>TechM</a:t>
            </a:r>
            <a:r>
              <a:rPr lang="en-US" sz="900" dirty="0">
                <a:solidFill>
                  <a:srgbClr val="6D6E71"/>
                </a:solidFill>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a:solidFill>
                  <a:srgbClr val="6D6E71"/>
                </a:solidFill>
                <a:cs typeface="Arial" pitchFamily="34" charset="0"/>
              </a:rPr>
              <a:t>TechM</a:t>
            </a:r>
            <a:r>
              <a:rPr lang="en-US" sz="900" dirty="0">
                <a:solidFill>
                  <a:srgbClr val="6D6E71"/>
                </a:solidFill>
                <a:cs typeface="Arial" pitchFamily="34" charset="0"/>
              </a:rPr>
              <a:t>. Information contained in a presentation hosted or promoted by </a:t>
            </a:r>
            <a:r>
              <a:rPr lang="en-US" sz="900" dirty="0" err="1">
                <a:solidFill>
                  <a:srgbClr val="6D6E71"/>
                </a:solidFill>
                <a:cs typeface="Arial" pitchFamily="34" charset="0"/>
              </a:rPr>
              <a:t>TechM</a:t>
            </a:r>
            <a:r>
              <a:rPr lang="en-US" sz="900" dirty="0">
                <a:solidFill>
                  <a:srgbClr val="6D6E71"/>
                </a:solidFill>
                <a:cs typeface="Arial" pitchFamily="34" charset="0"/>
              </a:rPr>
              <a:t> is provided “as is” without warranty of any kind, either expressed or implied, including any warranty of merchantability or fitness for a particular purpose. </a:t>
            </a:r>
            <a:r>
              <a:rPr lang="en-US" sz="900" dirty="0" err="1">
                <a:solidFill>
                  <a:srgbClr val="6D6E71"/>
                </a:solidFill>
                <a:cs typeface="Arial" pitchFamily="34" charset="0"/>
              </a:rPr>
              <a:t>TechM</a:t>
            </a:r>
            <a:r>
              <a:rPr lang="en-US" sz="900" dirty="0">
                <a:solidFill>
                  <a:srgbClr val="6D6E71"/>
                </a:solidFill>
                <a:cs typeface="Arial" pitchFamily="34" charset="0"/>
              </a:rPr>
              <a:t>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036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2" name="Picture 9" descr="ridge4.png"/>
          <p:cNvPicPr>
            <a:picLocks noChangeAspect="1"/>
          </p:cNvPicPr>
          <p:nvPr/>
        </p:nvPicPr>
        <p:blipFill>
          <a:blip r:embed="rId2"/>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FCE0329B-A812-47FB-9EB0-4E33CE92DA5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p:nvPicPr>
        <p:blipFill>
          <a:blip r:embed="rId3"/>
          <a:srcRect/>
          <a:stretch>
            <a:fillRect/>
          </a:stretch>
        </p:blipFill>
        <p:spPr bwMode="gray">
          <a:xfrm>
            <a:off x="6329363" y="476250"/>
            <a:ext cx="2378075" cy="657225"/>
          </a:xfrm>
          <a:prstGeom prst="rect">
            <a:avLst/>
          </a:prstGeom>
          <a:noFill/>
          <a:ln w="9525">
            <a:noFill/>
            <a:miter lim="800000"/>
            <a:headEnd/>
            <a:tailEnd/>
          </a:ln>
        </p:spPr>
      </p:pic>
      <p:pic>
        <p:nvPicPr>
          <p:cNvPr id="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0584"/>
            <a:ext cx="9144000" cy="686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24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3" name="Picture 10" descr="Mahindra Logo.png"/>
          <p:cNvPicPr>
            <a:picLocks noChangeAspect="1"/>
          </p:cNvPicPr>
          <p:nvPr userDrawn="1"/>
        </p:nvPicPr>
        <p:blipFill>
          <a:blip r:embed="rId2"/>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104130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839200" y="6510338"/>
            <a:ext cx="304800" cy="228600"/>
          </a:xfrm>
          <a:prstGeom prst="rect">
            <a:avLst/>
          </a:prstGeom>
          <a:ln/>
        </p:spPr>
        <p:txBody>
          <a:bodyPr/>
          <a:lstStyle>
            <a:lvl1pPr>
              <a:defRPr/>
            </a:lvl1pPr>
          </a:lstStyle>
          <a:p>
            <a:pPr fontAlgn="base">
              <a:spcBef>
                <a:spcPct val="0"/>
              </a:spcBef>
              <a:spcAft>
                <a:spcPct val="0"/>
              </a:spcAft>
              <a:defRPr/>
            </a:pPr>
            <a:fld id="{DEF9A206-64AE-4266-94B5-95C057A91E0C}" type="slidenum">
              <a:rPr lang="en-GB">
                <a:solidFill>
                  <a:prstClr val="black"/>
                </a:solidFill>
                <a:cs typeface="Arial" charset="0"/>
              </a:rPr>
              <a:pPr fontAlgn="base">
                <a:spcBef>
                  <a:spcPct val="0"/>
                </a:spcBef>
                <a:spcAft>
                  <a:spcPct val="0"/>
                </a:spcAft>
                <a:defRPr/>
              </a:pPr>
              <a:t>‹#›</a:t>
            </a:fld>
            <a:endParaRPr lang="en-GB" dirty="0">
              <a:solidFill>
                <a:prstClr val="black"/>
              </a:solidFill>
              <a:cs typeface="Arial" charset="0"/>
            </a:endParaRPr>
          </a:p>
        </p:txBody>
      </p:sp>
    </p:spTree>
    <p:extLst>
      <p:ext uri="{BB962C8B-B14F-4D97-AF65-F5344CB8AC3E}">
        <p14:creationId xmlns:p14="http://schemas.microsoft.com/office/powerpoint/2010/main" val="21422534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userDrawn="1"/>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FCE0329B-A812-47FB-9EB0-4E33CE92DA5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Tree>
    <p:extLst>
      <p:ext uri="{BB962C8B-B14F-4D97-AF65-F5344CB8AC3E}">
        <p14:creationId xmlns:p14="http://schemas.microsoft.com/office/powerpoint/2010/main" val="2608078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10010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73877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439081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806651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41429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0346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2">
    <p:spTree>
      <p:nvGrpSpPr>
        <p:cNvPr id="1" name=""/>
        <p:cNvGrpSpPr/>
        <p:nvPr/>
      </p:nvGrpSpPr>
      <p:grpSpPr>
        <a:xfrm>
          <a:off x="0" y="0"/>
          <a:ext cx="0" cy="0"/>
          <a:chOff x="0" y="0"/>
          <a:chExt cx="0" cy="0"/>
        </a:xfrm>
      </p:grpSpPr>
      <p:pic>
        <p:nvPicPr>
          <p:cNvPr id="5"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6"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6379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3957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cxnSp>
        <p:nvCxnSpPr>
          <p:cNvPr id="8" name="Straight Connector 7"/>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860607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4">
    <p:spTree>
      <p:nvGrpSpPr>
        <p:cNvPr id="1" name=""/>
        <p:cNvGrpSpPr/>
        <p:nvPr/>
      </p:nvGrpSpPr>
      <p:grpSpPr>
        <a:xfrm>
          <a:off x="0" y="0"/>
          <a:ext cx="0" cy="0"/>
          <a:chOff x="0" y="0"/>
          <a:chExt cx="0" cy="0"/>
        </a:xfrm>
      </p:grpSpPr>
      <p:cxnSp>
        <p:nvCxnSpPr>
          <p:cNvPr id="12" name="Straight Connector 11"/>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17262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55515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48778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66807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a:t>
            </a:r>
            <a:r>
              <a:rPr lang="en-US" sz="900" dirty="0" err="1">
                <a:solidFill>
                  <a:srgbClr val="6D6E71"/>
                </a:solidFill>
                <a:cs typeface="Arial" pitchFamily="34" charset="0"/>
              </a:rPr>
              <a:t>TechM</a:t>
            </a:r>
            <a:r>
              <a:rPr lang="en-US" sz="900" dirty="0">
                <a:solidFill>
                  <a:srgbClr val="6D6E71"/>
                </a:solidFill>
                <a:cs typeface="Arial" pitchFamily="34" charset="0"/>
              </a:rPr>
              <a:t>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a:solidFill>
                  <a:srgbClr val="6D6E71"/>
                </a:solidFill>
                <a:cs typeface="Arial" pitchFamily="34" charset="0"/>
              </a:rPr>
              <a:t>TechM</a:t>
            </a:r>
            <a:r>
              <a:rPr lang="en-US" sz="900" dirty="0">
                <a:solidFill>
                  <a:srgbClr val="6D6E71"/>
                </a:solidFill>
                <a:cs typeface="Arial" pitchFamily="34" charset="0"/>
              </a:rPr>
              <a:t> or its subsidiaries. Any unauthorized use, disclosure or public dissemination of information contained herein is prohibited. Unless specifically noted, </a:t>
            </a:r>
            <a:r>
              <a:rPr lang="en-US" sz="900" dirty="0" err="1">
                <a:solidFill>
                  <a:srgbClr val="6D6E71"/>
                </a:solidFill>
                <a:cs typeface="Arial" pitchFamily="34" charset="0"/>
              </a:rPr>
              <a:t>TechM</a:t>
            </a:r>
            <a:r>
              <a:rPr lang="en-US" sz="900" dirty="0">
                <a:solidFill>
                  <a:srgbClr val="6D6E71"/>
                </a:solidFill>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a:solidFill>
                  <a:srgbClr val="6D6E71"/>
                </a:solidFill>
                <a:cs typeface="Arial" pitchFamily="34" charset="0"/>
              </a:rPr>
              <a:t>TechM</a:t>
            </a:r>
            <a:r>
              <a:rPr lang="en-US" sz="900" dirty="0">
                <a:solidFill>
                  <a:srgbClr val="6D6E71"/>
                </a:solidFill>
                <a:cs typeface="Arial" pitchFamily="34" charset="0"/>
              </a:rPr>
              <a:t>. Information contained in a presentation hosted or promoted by </a:t>
            </a:r>
            <a:r>
              <a:rPr lang="en-US" sz="900" dirty="0" err="1">
                <a:solidFill>
                  <a:srgbClr val="6D6E71"/>
                </a:solidFill>
                <a:cs typeface="Arial" pitchFamily="34" charset="0"/>
              </a:rPr>
              <a:t>TechM</a:t>
            </a:r>
            <a:r>
              <a:rPr lang="en-US" sz="900" dirty="0">
                <a:solidFill>
                  <a:srgbClr val="6D6E71"/>
                </a:solidFill>
                <a:cs typeface="Arial" pitchFamily="34" charset="0"/>
              </a:rPr>
              <a:t> is provided “as is” without warranty of any kind, either expressed or implied, including any warranty of merchantability or fitness for a particular purpose. </a:t>
            </a:r>
            <a:r>
              <a:rPr lang="en-US" sz="900" dirty="0" err="1">
                <a:solidFill>
                  <a:srgbClr val="6D6E71"/>
                </a:solidFill>
                <a:cs typeface="Arial" pitchFamily="34" charset="0"/>
              </a:rPr>
              <a:t>TechM</a:t>
            </a:r>
            <a:r>
              <a:rPr lang="en-US" sz="900" dirty="0">
                <a:solidFill>
                  <a:srgbClr val="6D6E71"/>
                </a:solidFill>
                <a:cs typeface="Arial" pitchFamily="34" charset="0"/>
              </a:rPr>
              <a:t>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359774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3" name="Picture 10" descr="Mahindra Logo.png"/>
          <p:cNvPicPr>
            <a:picLocks noChangeAspect="1"/>
          </p:cNvPicPr>
          <p:nvPr userDrawn="1"/>
        </p:nvPicPr>
        <p:blipFill>
          <a:blip r:embed="rId2"/>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216542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09770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512001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2170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839200" y="6510338"/>
            <a:ext cx="304800" cy="228600"/>
          </a:xfrm>
          <a:prstGeom prst="rect">
            <a:avLst/>
          </a:prstGeom>
          <a:ln/>
        </p:spPr>
        <p:txBody>
          <a:bodyPr/>
          <a:lstStyle>
            <a:lvl1pPr>
              <a:defRPr/>
            </a:lvl1pPr>
          </a:lstStyle>
          <a:p>
            <a:pPr fontAlgn="base">
              <a:spcBef>
                <a:spcPct val="0"/>
              </a:spcBef>
              <a:spcAft>
                <a:spcPct val="0"/>
              </a:spcAft>
              <a:defRPr/>
            </a:pPr>
            <a:fld id="{DEF9A206-64AE-4266-94B5-95C057A91E0C}" type="slidenum">
              <a:rPr lang="en-GB">
                <a:solidFill>
                  <a:prstClr val="black"/>
                </a:solidFill>
                <a:cs typeface="Arial" charset="0"/>
              </a:rPr>
              <a:pPr fontAlgn="base">
                <a:spcBef>
                  <a:spcPct val="0"/>
                </a:spcBef>
                <a:spcAft>
                  <a:spcPct val="0"/>
                </a:spcAft>
                <a:defRPr/>
              </a:pPr>
              <a:t>‹#›</a:t>
            </a:fld>
            <a:endParaRPr lang="en-GB" dirty="0">
              <a:solidFill>
                <a:prstClr val="black"/>
              </a:solidFill>
              <a:cs typeface="Arial" charset="0"/>
            </a:endParaRPr>
          </a:p>
        </p:txBody>
      </p:sp>
    </p:spTree>
    <p:extLst>
      <p:ext uri="{BB962C8B-B14F-4D97-AF65-F5344CB8AC3E}">
        <p14:creationId xmlns:p14="http://schemas.microsoft.com/office/powerpoint/2010/main" val="264193149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userDrawn="1"/>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FCE0329B-A812-47FB-9EB0-4E33CE92DA5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Tree>
    <p:extLst>
      <p:ext uri="{BB962C8B-B14F-4D97-AF65-F5344CB8AC3E}">
        <p14:creationId xmlns:p14="http://schemas.microsoft.com/office/powerpoint/2010/main" val="684199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16435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00892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5384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928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ivider Slide 2">
    <p:spTree>
      <p:nvGrpSpPr>
        <p:cNvPr id="1" name=""/>
        <p:cNvGrpSpPr/>
        <p:nvPr/>
      </p:nvGrpSpPr>
      <p:grpSpPr>
        <a:xfrm>
          <a:off x="0" y="0"/>
          <a:ext cx="0" cy="0"/>
          <a:chOff x="0" y="0"/>
          <a:chExt cx="0" cy="0"/>
        </a:xfrm>
      </p:grpSpPr>
      <p:pic>
        <p:nvPicPr>
          <p:cNvPr id="5"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6"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67229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 2">
    <p:spTree>
      <p:nvGrpSpPr>
        <p:cNvPr id="1" name=""/>
        <p:cNvGrpSpPr/>
        <p:nvPr/>
      </p:nvGrpSpPr>
      <p:grpSpPr>
        <a:xfrm>
          <a:off x="0" y="0"/>
          <a:ext cx="0" cy="0"/>
          <a:chOff x="0" y="0"/>
          <a:chExt cx="0" cy="0"/>
        </a:xfrm>
      </p:grpSpPr>
      <p:cxnSp>
        <p:nvCxnSpPr>
          <p:cNvPr id="8" name="Straight Connector 7"/>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291900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 4">
    <p:spTree>
      <p:nvGrpSpPr>
        <p:cNvPr id="1" name=""/>
        <p:cNvGrpSpPr/>
        <p:nvPr/>
      </p:nvGrpSpPr>
      <p:grpSpPr>
        <a:xfrm>
          <a:off x="0" y="0"/>
          <a:ext cx="0" cy="0"/>
          <a:chOff x="0" y="0"/>
          <a:chExt cx="0" cy="0"/>
        </a:xfrm>
      </p:grpSpPr>
      <p:cxnSp>
        <p:nvCxnSpPr>
          <p:cNvPr id="12" name="Straight Connector 11"/>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29223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50216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6050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 xmlns:a16="http://schemas.microsoft.com/office/drawing/2014/main" id="{4CF4C143-2DE4-4A59-9225-C44B17F8F99F}"/>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079249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a:t>
            </a:r>
            <a:r>
              <a:rPr lang="en-US" sz="900" dirty="0" err="1">
                <a:solidFill>
                  <a:srgbClr val="6D6E71"/>
                </a:solidFill>
                <a:cs typeface="Arial" pitchFamily="34" charset="0"/>
              </a:rPr>
              <a:t>TechM</a:t>
            </a:r>
            <a:r>
              <a:rPr lang="en-US" sz="900" dirty="0">
                <a:solidFill>
                  <a:srgbClr val="6D6E71"/>
                </a:solidFill>
                <a:cs typeface="Arial" pitchFamily="34" charset="0"/>
              </a:rPr>
              <a:t>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a:solidFill>
                  <a:srgbClr val="6D6E71"/>
                </a:solidFill>
                <a:cs typeface="Arial" pitchFamily="34" charset="0"/>
              </a:rPr>
              <a:t>TechM</a:t>
            </a:r>
            <a:r>
              <a:rPr lang="en-US" sz="900" dirty="0">
                <a:solidFill>
                  <a:srgbClr val="6D6E71"/>
                </a:solidFill>
                <a:cs typeface="Arial" pitchFamily="34" charset="0"/>
              </a:rPr>
              <a:t> or its subsidiaries. Any unauthorized use, disclosure or public dissemination of information contained herein is prohibited. Unless specifically noted, </a:t>
            </a:r>
            <a:r>
              <a:rPr lang="en-US" sz="900" dirty="0" err="1">
                <a:solidFill>
                  <a:srgbClr val="6D6E71"/>
                </a:solidFill>
                <a:cs typeface="Arial" pitchFamily="34" charset="0"/>
              </a:rPr>
              <a:t>TechM</a:t>
            </a:r>
            <a:r>
              <a:rPr lang="en-US" sz="900" dirty="0">
                <a:solidFill>
                  <a:srgbClr val="6D6E71"/>
                </a:solidFill>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a:solidFill>
                  <a:srgbClr val="6D6E71"/>
                </a:solidFill>
                <a:cs typeface="Arial" pitchFamily="34" charset="0"/>
              </a:rPr>
              <a:t>TechM</a:t>
            </a:r>
            <a:r>
              <a:rPr lang="en-US" sz="900" dirty="0">
                <a:solidFill>
                  <a:srgbClr val="6D6E71"/>
                </a:solidFill>
                <a:cs typeface="Arial" pitchFamily="34" charset="0"/>
              </a:rPr>
              <a:t>. Information contained in a presentation hosted or promoted by </a:t>
            </a:r>
            <a:r>
              <a:rPr lang="en-US" sz="900" dirty="0" err="1">
                <a:solidFill>
                  <a:srgbClr val="6D6E71"/>
                </a:solidFill>
                <a:cs typeface="Arial" pitchFamily="34" charset="0"/>
              </a:rPr>
              <a:t>TechM</a:t>
            </a:r>
            <a:r>
              <a:rPr lang="en-US" sz="900" dirty="0">
                <a:solidFill>
                  <a:srgbClr val="6D6E71"/>
                </a:solidFill>
                <a:cs typeface="Arial" pitchFamily="34" charset="0"/>
              </a:rPr>
              <a:t> is provided “as is” without warranty of any kind, either expressed or implied, including any warranty of merchantability or fitness for a particular purpose. </a:t>
            </a:r>
            <a:r>
              <a:rPr lang="en-US" sz="900" dirty="0" err="1">
                <a:solidFill>
                  <a:srgbClr val="6D6E71"/>
                </a:solidFill>
                <a:cs typeface="Arial" pitchFamily="34" charset="0"/>
              </a:rPr>
              <a:t>TechM</a:t>
            </a:r>
            <a:r>
              <a:rPr lang="en-US" sz="900" dirty="0">
                <a:solidFill>
                  <a:srgbClr val="6D6E71"/>
                </a:solidFill>
                <a:cs typeface="Arial" pitchFamily="34" charset="0"/>
              </a:rPr>
              <a:t>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120725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3" name="Picture 10" descr="Mahindra Logo.png"/>
          <p:cNvPicPr>
            <a:picLocks noChangeAspect="1"/>
          </p:cNvPicPr>
          <p:nvPr userDrawn="1"/>
        </p:nvPicPr>
        <p:blipFill>
          <a:blip r:embed="rId2"/>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1595569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userDrawn="1"/>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FCE0329B-A812-47FB-9EB0-4E33CE92DA5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Tree>
    <p:extLst>
      <p:ext uri="{BB962C8B-B14F-4D97-AF65-F5344CB8AC3E}">
        <p14:creationId xmlns:p14="http://schemas.microsoft.com/office/powerpoint/2010/main" val="3704028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00585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85981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131213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81089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621766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Divider Slide">
    <p:spTree>
      <p:nvGrpSpPr>
        <p:cNvPr id="1" name=""/>
        <p:cNvGrpSpPr/>
        <p:nvPr/>
      </p:nvGrpSpPr>
      <p:grpSpPr>
        <a:xfrm>
          <a:off x="0" y="0"/>
          <a:ext cx="0" cy="0"/>
          <a:chOff x="0" y="0"/>
          <a:chExt cx="0" cy="0"/>
        </a:xfrm>
      </p:grpSpPr>
      <p:pic>
        <p:nvPicPr>
          <p:cNvPr id="4"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734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FCE0329B-A812-47FB-9EB0-4E33CE92DA5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spTree>
    <p:extLst>
      <p:ext uri="{BB962C8B-B14F-4D97-AF65-F5344CB8AC3E}">
        <p14:creationId xmlns:p14="http://schemas.microsoft.com/office/powerpoint/2010/main" val="8666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vider Slide 2">
    <p:spTree>
      <p:nvGrpSpPr>
        <p:cNvPr id="1" name=""/>
        <p:cNvGrpSpPr/>
        <p:nvPr/>
      </p:nvGrpSpPr>
      <p:grpSpPr>
        <a:xfrm>
          <a:off x="0" y="0"/>
          <a:ext cx="0" cy="0"/>
          <a:chOff x="0" y="0"/>
          <a:chExt cx="0" cy="0"/>
        </a:xfrm>
      </p:grpSpPr>
      <p:pic>
        <p:nvPicPr>
          <p:cNvPr id="5" name="Picture 9" descr="ridge4.png"/>
          <p:cNvPicPr>
            <a:picLocks noChangeAspect="1"/>
          </p:cNvPicPr>
          <p:nvPr userDrawn="1"/>
        </p:nvPicPr>
        <p:blipFill>
          <a:blip r:embed="rId2"/>
          <a:srcRect/>
          <a:stretch>
            <a:fillRect/>
          </a:stretch>
        </p:blipFill>
        <p:spPr bwMode="ltGray">
          <a:xfrm>
            <a:off x="1588" y="0"/>
            <a:ext cx="3968750" cy="1443038"/>
          </a:xfrm>
          <a:prstGeom prst="rect">
            <a:avLst/>
          </a:prstGeom>
          <a:noFill/>
          <a:ln w="9525">
            <a:noFill/>
            <a:miter lim="800000"/>
            <a:headEnd/>
            <a:tailEnd/>
          </a:ln>
        </p:spPr>
      </p:pic>
      <p:pic>
        <p:nvPicPr>
          <p:cNvPr id="6" name="Picture 10" descr="Mahindra Logo.png"/>
          <p:cNvPicPr>
            <a:picLocks noChangeAspect="1"/>
          </p:cNvPicPr>
          <p:nvPr userDrawn="1"/>
        </p:nvPicPr>
        <p:blipFill>
          <a:blip r:embed="rId3"/>
          <a:srcRect/>
          <a:stretch>
            <a:fillRect/>
          </a:stretch>
        </p:blipFill>
        <p:spPr bwMode="gray">
          <a:xfrm>
            <a:off x="6329363" y="476250"/>
            <a:ext cx="2378075" cy="657225"/>
          </a:xfrm>
          <a:prstGeom prst="rect">
            <a:avLst/>
          </a:prstGeom>
          <a:noFill/>
          <a:ln w="9525">
            <a:noFill/>
            <a:miter lim="800000"/>
            <a:headEnd/>
            <a:tailEnd/>
          </a:ln>
        </p:spPr>
      </p:pic>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82708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 2">
    <p:spTree>
      <p:nvGrpSpPr>
        <p:cNvPr id="1" name=""/>
        <p:cNvGrpSpPr/>
        <p:nvPr/>
      </p:nvGrpSpPr>
      <p:grpSpPr>
        <a:xfrm>
          <a:off x="0" y="0"/>
          <a:ext cx="0" cy="0"/>
          <a:chOff x="0" y="0"/>
          <a:chExt cx="0" cy="0"/>
        </a:xfrm>
      </p:grpSpPr>
      <p:cxnSp>
        <p:nvCxnSpPr>
          <p:cNvPr id="8" name="Straight Connector 7"/>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30501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ontent 4">
    <p:spTree>
      <p:nvGrpSpPr>
        <p:cNvPr id="1" name=""/>
        <p:cNvGrpSpPr/>
        <p:nvPr/>
      </p:nvGrpSpPr>
      <p:grpSpPr>
        <a:xfrm>
          <a:off x="0" y="0"/>
          <a:ext cx="0" cy="0"/>
          <a:chOff x="0" y="0"/>
          <a:chExt cx="0" cy="0"/>
        </a:xfrm>
      </p:grpSpPr>
      <p:cxnSp>
        <p:nvCxnSpPr>
          <p:cNvPr id="12" name="Straight Connector 11"/>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853577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32817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829558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879279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a:t>
            </a:r>
            <a:r>
              <a:rPr lang="en-US" sz="900" dirty="0" err="1">
                <a:solidFill>
                  <a:srgbClr val="6D6E71"/>
                </a:solidFill>
                <a:cs typeface="Arial" pitchFamily="34" charset="0"/>
              </a:rPr>
              <a:t>TechM</a:t>
            </a:r>
            <a:r>
              <a:rPr lang="en-US" sz="900" dirty="0">
                <a:solidFill>
                  <a:srgbClr val="6D6E71"/>
                </a:solidFill>
                <a:cs typeface="Arial" pitchFamily="34" charset="0"/>
              </a:rPr>
              <a:t>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a:solidFill>
                  <a:srgbClr val="6D6E71"/>
                </a:solidFill>
                <a:cs typeface="Arial" pitchFamily="34" charset="0"/>
              </a:rPr>
              <a:t>TechM</a:t>
            </a:r>
            <a:r>
              <a:rPr lang="en-US" sz="900" dirty="0">
                <a:solidFill>
                  <a:srgbClr val="6D6E71"/>
                </a:solidFill>
                <a:cs typeface="Arial" pitchFamily="34" charset="0"/>
              </a:rPr>
              <a:t> or its subsidiaries. Any unauthorized use, disclosure or public dissemination of information contained herein is prohibited. Unless specifically noted, </a:t>
            </a:r>
            <a:r>
              <a:rPr lang="en-US" sz="900" dirty="0" err="1">
                <a:solidFill>
                  <a:srgbClr val="6D6E71"/>
                </a:solidFill>
                <a:cs typeface="Arial" pitchFamily="34" charset="0"/>
              </a:rPr>
              <a:t>TechM</a:t>
            </a:r>
            <a:r>
              <a:rPr lang="en-US" sz="900" dirty="0">
                <a:solidFill>
                  <a:srgbClr val="6D6E71"/>
                </a:solidFill>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a:solidFill>
                  <a:srgbClr val="6D6E71"/>
                </a:solidFill>
                <a:cs typeface="Arial" pitchFamily="34" charset="0"/>
              </a:rPr>
              <a:t>TechM</a:t>
            </a:r>
            <a:r>
              <a:rPr lang="en-US" sz="900" dirty="0">
                <a:solidFill>
                  <a:srgbClr val="6D6E71"/>
                </a:solidFill>
                <a:cs typeface="Arial" pitchFamily="34" charset="0"/>
              </a:rPr>
              <a:t>. Information contained in a presentation hosted or promoted by </a:t>
            </a:r>
            <a:r>
              <a:rPr lang="en-US" sz="900" dirty="0" err="1">
                <a:solidFill>
                  <a:srgbClr val="6D6E71"/>
                </a:solidFill>
                <a:cs typeface="Arial" pitchFamily="34" charset="0"/>
              </a:rPr>
              <a:t>TechM</a:t>
            </a:r>
            <a:r>
              <a:rPr lang="en-US" sz="900" dirty="0">
                <a:solidFill>
                  <a:srgbClr val="6D6E71"/>
                </a:solidFill>
                <a:cs typeface="Arial" pitchFamily="34" charset="0"/>
              </a:rPr>
              <a:t> is provided “as is” without warranty of any kind, either expressed or implied, including any warranty of merchantability or fitness for a particular purpose. </a:t>
            </a:r>
            <a:r>
              <a:rPr lang="en-US" sz="900" dirty="0" err="1">
                <a:solidFill>
                  <a:srgbClr val="6D6E71"/>
                </a:solidFill>
                <a:cs typeface="Arial" pitchFamily="34" charset="0"/>
              </a:rPr>
              <a:t>TechM</a:t>
            </a:r>
            <a:r>
              <a:rPr lang="en-US" sz="900" dirty="0">
                <a:solidFill>
                  <a:srgbClr val="6D6E71"/>
                </a:solidFill>
                <a:cs typeface="Arial" pitchFamily="34" charset="0"/>
              </a:rPr>
              <a:t>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165060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3" name="Picture 10" descr="Mahindra Logo.png"/>
          <p:cNvPicPr>
            <a:picLocks noChangeAspect="1"/>
          </p:cNvPicPr>
          <p:nvPr userDrawn="1"/>
        </p:nvPicPr>
        <p:blipFill>
          <a:blip r:embed="rId2"/>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3293638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Content slid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587326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10" descr="Mahindra Logo.png"/>
          <p:cNvPicPr>
            <a:picLocks noChangeAspect="1"/>
          </p:cNvPicPr>
          <p:nvPr userDrawn="1"/>
        </p:nvPicPr>
        <p:blipFill>
          <a:blip r:embed="rId2"/>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4955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3388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5072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presentationgo.com/"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63" Type="http://schemas.openxmlformats.org/officeDocument/2006/relationships/slideLayout" Target="../slideLayouts/slideLayout6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61" Type="http://schemas.openxmlformats.org/officeDocument/2006/relationships/slideLayout" Target="../slideLayouts/slideLayout66.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theme" Target="../theme/theme4.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6"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 id="2147483705" r:id="rId2"/>
    <p:sldLayoutId id="2147483771" r:id="rId3"/>
    <p:sldLayoutId id="2147483772" r:id="rId4"/>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Rectangle 6"/>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7/14/2019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8313" y="711200"/>
            <a:ext cx="8212137"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9"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AAEDA2BD-51B1-43C9-B979-12E4B0C28FE0}"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spTree>
    <p:extLst>
      <p:ext uri="{BB962C8B-B14F-4D97-AF65-F5344CB8AC3E}">
        <p14:creationId xmlns:p14="http://schemas.microsoft.com/office/powerpoint/2010/main" val="32328420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767" r:id="rId61"/>
    <p:sldLayoutId id="2147483768" r:id="rId62"/>
    <p:sldLayoutId id="2147483769" r:id="rId63"/>
  </p:sldLayoutIdLst>
  <p:txStyles>
    <p:title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0513" indent="-290513" algn="l" rtl="0" eaLnBrk="1" fontAlgn="base" hangingPunct="1">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5750" indent="-285750" algn="l" rtl="0" eaLnBrk="1" fontAlgn="base" hangingPunct="1">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charset="0"/>
        </a:defRPr>
      </a:lvl2pPr>
      <a:lvl3pPr marL="571500" indent="-279400" algn="l" rtl="0" eaLnBrk="1" fontAlgn="base" hangingPunct="1">
        <a:spcBef>
          <a:spcPct val="0"/>
        </a:spcBef>
        <a:spcAft>
          <a:spcPct val="0"/>
        </a:spcAft>
        <a:buClr>
          <a:schemeClr val="bg2"/>
        </a:buClr>
        <a:buSzPct val="90000"/>
        <a:buFont typeface="Arial" charset="0"/>
        <a:buChar char="–"/>
        <a:defRPr lang="en-US" kern="1200" dirty="0">
          <a:solidFill>
            <a:schemeClr val="tx1"/>
          </a:solidFill>
          <a:latin typeface="Arial" pitchFamily="34" charset="0"/>
          <a:ea typeface="+mn-ea"/>
          <a:cs typeface="Arial" pitchFamily="34" charset="0"/>
        </a:defRPr>
      </a:lvl3pPr>
      <a:lvl4pPr marL="850900" indent="-279400" algn="l" rtl="0" eaLnBrk="1" fontAlgn="base" hangingPunct="1">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charset="0"/>
        </a:defRPr>
      </a:lvl4pPr>
      <a:lvl5pPr marL="1136650" indent="-285750" algn="l" defTabSz="933450" rtl="0" eaLnBrk="1" fontAlgn="base" hangingPunct="1">
        <a:spcBef>
          <a:spcPct val="0"/>
        </a:spcBef>
        <a:spcAft>
          <a:spcPct val="0"/>
        </a:spcAft>
        <a:buClr>
          <a:schemeClr val="bg2"/>
        </a:buClr>
        <a:buSzPct val="70000"/>
        <a:buFont typeface="Arial" charset="0"/>
        <a:buChar char="–"/>
        <a:defRPr lang="en-US" kern="1200" dirty="0">
          <a:solidFill>
            <a:schemeClr val="tx1"/>
          </a:solidFill>
          <a:latin typeface="Arial" pitchFamily="34" charset="0"/>
          <a:ea typeface="+mn-ea"/>
          <a:cs typeface="Arial" charset="0"/>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
          <p:cNvSpPr txBox="1">
            <a:spLocks/>
          </p:cNvSpPr>
          <p:nvPr/>
        </p:nvSpPr>
        <p:spPr>
          <a:xfrm>
            <a:off x="0" y="5181600"/>
            <a:ext cx="9144000" cy="1027039"/>
          </a:xfrm>
          <a:prstGeom prst="rect">
            <a:avLst/>
          </a:prstGeom>
        </p:spPr>
        <p:style>
          <a:lnRef idx="0">
            <a:schemeClr val="accent1"/>
          </a:lnRef>
          <a:fillRef idx="3">
            <a:schemeClr val="accent1"/>
          </a:fillRef>
          <a:effectRef idx="3">
            <a:schemeClr val="accent1"/>
          </a:effectRef>
          <a:fontRef idx="minor">
            <a:schemeClr val="lt1"/>
          </a:fontRef>
        </p:style>
        <p:txBody>
          <a:bodyPr lIns="82652" tIns="41337" rIns="82652" bIns="41337" anchor="ctr"/>
          <a:lstStyle/>
          <a:p>
            <a:pPr algn="ctr" defTabSz="826481" fontAlgn="auto">
              <a:spcBef>
                <a:spcPts val="0"/>
              </a:spcBef>
              <a:spcAft>
                <a:spcPts val="0"/>
              </a:spcAft>
              <a:defRPr/>
            </a:pPr>
            <a:r>
              <a:rPr lang="en-US" sz="3600" b="1" dirty="0">
                <a:solidFill>
                  <a:prstClr val="white"/>
                </a:solidFill>
                <a:latin typeface="Calibri" panose="020F0502020204030204" pitchFamily="34" charset="0"/>
                <a:cs typeface="Arial" pitchFamily="34" charset="0"/>
              </a:rPr>
              <a:t> </a:t>
            </a:r>
            <a:r>
              <a:rPr lang="en-US" sz="3600" b="1" dirty="0" smtClean="0">
                <a:solidFill>
                  <a:prstClr val="white"/>
                </a:solidFill>
                <a:latin typeface="Calibri" panose="020F0502020204030204" pitchFamily="34" charset="0"/>
                <a:cs typeface="Arial" pitchFamily="34" charset="0"/>
              </a:rPr>
              <a:t> High Performance Buildings                                  A Case Study  </a:t>
            </a:r>
            <a:endParaRPr lang="en-US" sz="3600" b="1" dirty="0">
              <a:solidFill>
                <a:prstClr val="white"/>
              </a:solidFill>
              <a:latin typeface="Calibri" panose="020F0502020204030204" pitchFamily="34" charset="0"/>
              <a:cs typeface="Arial" pitchFamily="34" charset="0"/>
            </a:endParaRPr>
          </a:p>
        </p:txBody>
      </p:sp>
      <p:sp>
        <p:nvSpPr>
          <p:cNvPr id="2" name="TextBox 1"/>
          <p:cNvSpPr txBox="1"/>
          <p:nvPr/>
        </p:nvSpPr>
        <p:spPr>
          <a:xfrm>
            <a:off x="304800" y="6400800"/>
            <a:ext cx="1723421"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US" sz="2000" b="1" dirty="0" smtClean="0">
                <a:solidFill>
                  <a:schemeClr val="bg1"/>
                </a:solidFill>
                <a:latin typeface="+mj-lt"/>
              </a:rPr>
              <a:t>15</a:t>
            </a:r>
            <a:r>
              <a:rPr lang="en-US" sz="2000" b="1" baseline="30000" dirty="0" smtClean="0">
                <a:solidFill>
                  <a:schemeClr val="bg1"/>
                </a:solidFill>
                <a:latin typeface="+mj-lt"/>
              </a:rPr>
              <a:t>th</a:t>
            </a:r>
            <a:r>
              <a:rPr lang="en-US" sz="2000" b="1" dirty="0" smtClean="0">
                <a:solidFill>
                  <a:schemeClr val="bg1"/>
                </a:solidFill>
                <a:latin typeface="+mj-lt"/>
              </a:rPr>
              <a:t> July, 2019</a:t>
            </a:r>
          </a:p>
        </p:txBody>
      </p:sp>
      <p:sp>
        <p:nvSpPr>
          <p:cNvPr id="54" name="TextBox 53"/>
          <p:cNvSpPr txBox="1"/>
          <p:nvPr/>
        </p:nvSpPr>
        <p:spPr>
          <a:xfrm>
            <a:off x="5831094" y="6400799"/>
            <a:ext cx="3279744" cy="307777"/>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US" sz="2000" b="1" dirty="0" smtClean="0">
                <a:solidFill>
                  <a:schemeClr val="bg1"/>
                </a:solidFill>
                <a:latin typeface="+mj-lt"/>
              </a:rPr>
              <a:t>Damodhar Reddy Racherla</a:t>
            </a:r>
          </a:p>
        </p:txBody>
      </p:sp>
      <p:sp>
        <p:nvSpPr>
          <p:cNvPr id="3" name="TextBox 2"/>
          <p:cNvSpPr txBox="1"/>
          <p:nvPr/>
        </p:nvSpPr>
        <p:spPr>
          <a:xfrm>
            <a:off x="5532120" y="323469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176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3" y="726757"/>
            <a:ext cx="2719387" cy="492443"/>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600" dirty="0" smtClean="0">
                <a:solidFill>
                  <a:schemeClr val="bg1"/>
                </a:solidFill>
              </a:rPr>
              <a:t>Case studies</a:t>
            </a:r>
            <a:r>
              <a:rPr lang="en-US" dirty="0" smtClean="0">
                <a:solidFill>
                  <a:schemeClr val="bg1"/>
                </a:solidFill>
              </a:rPr>
              <a:t>:</a:t>
            </a:r>
            <a:endParaRPr lang="en-US" dirty="0">
              <a:solidFill>
                <a:schemeClr val="bg1"/>
              </a:solidFill>
            </a:endParaRPr>
          </a:p>
        </p:txBody>
      </p:sp>
      <p:sp>
        <p:nvSpPr>
          <p:cNvPr id="3" name="Text Placeholder 2"/>
          <p:cNvSpPr>
            <a:spLocks noGrp="1"/>
          </p:cNvSpPr>
          <p:nvPr>
            <p:ph type="body" sz="quarter" idx="10"/>
          </p:nvPr>
        </p:nvSpPr>
        <p:spPr>
          <a:xfrm>
            <a:off x="481013" y="2400301"/>
            <a:ext cx="8434388" cy="1968690"/>
          </a:xfrm>
          <a:solidFill>
            <a:schemeClr val="accent6">
              <a:lumMod val="20000"/>
              <a:lumOff val="80000"/>
            </a:schemeClr>
          </a:solidFill>
          <a:effectLst>
            <a:softEdge rad="317500"/>
          </a:effectLst>
        </p:spPr>
        <p:style>
          <a:lnRef idx="1">
            <a:schemeClr val="accent2"/>
          </a:lnRef>
          <a:fillRef idx="2">
            <a:schemeClr val="accent2"/>
          </a:fillRef>
          <a:effectRef idx="1">
            <a:schemeClr val="accent2"/>
          </a:effectRef>
          <a:fontRef idx="minor">
            <a:schemeClr val="dk1"/>
          </a:fontRef>
        </p:style>
        <p:txBody>
          <a:bodyPr>
            <a:normAutofit/>
          </a:bodyPr>
          <a:lstStyle/>
          <a:p>
            <a:pPr>
              <a:buClrTx/>
              <a:buFont typeface="Wingdings" panose="05000000000000000000" pitchFamily="2" charset="2"/>
              <a:buChar char="Ø"/>
            </a:pPr>
            <a:endParaRPr lang="en-US" sz="2800" smtClean="0"/>
          </a:p>
          <a:p>
            <a:pPr>
              <a:buClrTx/>
              <a:buFont typeface="Wingdings" panose="05000000000000000000" pitchFamily="2" charset="2"/>
              <a:buChar char="Ø"/>
            </a:pPr>
            <a:r>
              <a:rPr lang="en-US" sz="2800" dirty="0" smtClean="0"/>
              <a:t>HT Ring main system for a large campus.</a:t>
            </a:r>
          </a:p>
          <a:p>
            <a:pPr>
              <a:buClrTx/>
              <a:buFont typeface="Wingdings" panose="05000000000000000000" pitchFamily="2" charset="2"/>
              <a:buChar char="Ø"/>
            </a:pPr>
            <a:endParaRPr lang="en-US" sz="2800" dirty="0" smtClean="0"/>
          </a:p>
          <a:p>
            <a:pPr>
              <a:buClrTx/>
              <a:buFont typeface="Wingdings" panose="05000000000000000000" pitchFamily="2" charset="2"/>
              <a:buChar char="Ø"/>
            </a:pPr>
            <a:r>
              <a:rPr lang="en-US" sz="2800" dirty="0" smtClean="0"/>
              <a:t>Radiant cooling system.</a:t>
            </a:r>
            <a:endParaRPr lang="en-US" sz="2800" dirty="0"/>
          </a:p>
        </p:txBody>
      </p:sp>
    </p:spTree>
    <p:extLst>
      <p:ext uri="{BB962C8B-B14F-4D97-AF65-F5344CB8AC3E}">
        <p14:creationId xmlns:p14="http://schemas.microsoft.com/office/powerpoint/2010/main" val="1124677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 name="Picture 27"/>
          <p:cNvPicPr>
            <a:picLocks noChangeAspect="1" noChangeArrowheads="1"/>
          </p:cNvPicPr>
          <p:nvPr/>
        </p:nvPicPr>
        <p:blipFill rotWithShape="1">
          <a:blip r:embed="rId3">
            <a:extLst>
              <a:ext uri="{28A0092B-C50C-407E-A947-70E740481C1C}">
                <a14:useLocalDpi xmlns:a14="http://schemas.microsoft.com/office/drawing/2010/main"/>
              </a:ext>
            </a:extLst>
          </a:blip>
          <a:srcRect l="4990" t="10811" r="9180" b="10748"/>
          <a:stretch/>
        </p:blipFill>
        <p:spPr bwMode="auto">
          <a:xfrm rot="165943">
            <a:off x="173394" y="524962"/>
            <a:ext cx="8537820" cy="456214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4" name="TextBox 2"/>
          <p:cNvSpPr txBox="1">
            <a:spLocks noChangeArrowheads="1"/>
          </p:cNvSpPr>
          <p:nvPr/>
        </p:nvSpPr>
        <p:spPr bwMode="auto">
          <a:xfrm>
            <a:off x="4267200" y="1447800"/>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Tower-7</a:t>
            </a:r>
            <a:endParaRPr lang="en-IN" altLang="en-US" sz="1000" b="1" dirty="0">
              <a:solidFill>
                <a:schemeClr val="bg1"/>
              </a:solidFill>
            </a:endParaRPr>
          </a:p>
        </p:txBody>
      </p:sp>
      <p:sp>
        <p:nvSpPr>
          <p:cNvPr id="36" name="TextBox 2"/>
          <p:cNvSpPr txBox="1">
            <a:spLocks noChangeArrowheads="1"/>
          </p:cNvSpPr>
          <p:nvPr/>
        </p:nvSpPr>
        <p:spPr bwMode="auto">
          <a:xfrm rot="1722712">
            <a:off x="7071852" y="1749223"/>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Tower-5</a:t>
            </a:r>
            <a:endParaRPr lang="en-IN" altLang="en-US" sz="1000" b="1" dirty="0">
              <a:solidFill>
                <a:schemeClr val="bg1"/>
              </a:solidFill>
            </a:endParaRPr>
          </a:p>
        </p:txBody>
      </p:sp>
      <p:sp>
        <p:nvSpPr>
          <p:cNvPr id="37" name="TextBox 2"/>
          <p:cNvSpPr txBox="1">
            <a:spLocks noChangeArrowheads="1"/>
          </p:cNvSpPr>
          <p:nvPr/>
        </p:nvSpPr>
        <p:spPr bwMode="auto">
          <a:xfrm rot="18110703">
            <a:off x="5429565" y="2798258"/>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Tower-3</a:t>
            </a:r>
            <a:endParaRPr lang="en-IN" altLang="en-US" sz="1000" b="1" dirty="0">
              <a:solidFill>
                <a:schemeClr val="bg1"/>
              </a:solidFill>
            </a:endParaRPr>
          </a:p>
        </p:txBody>
      </p:sp>
      <p:sp>
        <p:nvSpPr>
          <p:cNvPr id="38" name="TextBox 2"/>
          <p:cNvSpPr txBox="1">
            <a:spLocks noChangeArrowheads="1"/>
          </p:cNvSpPr>
          <p:nvPr/>
        </p:nvSpPr>
        <p:spPr bwMode="auto">
          <a:xfrm rot="7410696">
            <a:off x="6655197" y="3715010"/>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Tower-4</a:t>
            </a:r>
            <a:endParaRPr lang="en-IN" altLang="en-US" sz="1000" b="1" dirty="0">
              <a:solidFill>
                <a:schemeClr val="bg1"/>
              </a:solidFill>
            </a:endParaRPr>
          </a:p>
        </p:txBody>
      </p:sp>
      <p:sp>
        <p:nvSpPr>
          <p:cNvPr id="39" name="TextBox 2"/>
          <p:cNvSpPr txBox="1">
            <a:spLocks noChangeArrowheads="1"/>
          </p:cNvSpPr>
          <p:nvPr/>
        </p:nvSpPr>
        <p:spPr bwMode="auto">
          <a:xfrm rot="14195553">
            <a:off x="2616202" y="3735124"/>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Tower-1</a:t>
            </a:r>
            <a:endParaRPr lang="en-IN" altLang="en-US" sz="1000" b="1" dirty="0">
              <a:solidFill>
                <a:schemeClr val="bg1"/>
              </a:solidFill>
            </a:endParaRPr>
          </a:p>
        </p:txBody>
      </p:sp>
      <p:sp>
        <p:nvSpPr>
          <p:cNvPr id="40" name="TextBox 2"/>
          <p:cNvSpPr txBox="1">
            <a:spLocks noChangeArrowheads="1"/>
          </p:cNvSpPr>
          <p:nvPr/>
        </p:nvSpPr>
        <p:spPr bwMode="auto">
          <a:xfrm rot="2581218">
            <a:off x="3820269" y="2754148"/>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Tower-2</a:t>
            </a:r>
            <a:endParaRPr lang="en-IN" altLang="en-US" sz="1000" b="1" dirty="0">
              <a:solidFill>
                <a:schemeClr val="bg1"/>
              </a:solidFill>
            </a:endParaRPr>
          </a:p>
        </p:txBody>
      </p:sp>
      <p:sp>
        <p:nvSpPr>
          <p:cNvPr id="41" name="TextBox 2"/>
          <p:cNvSpPr txBox="1">
            <a:spLocks noChangeArrowheads="1"/>
          </p:cNvSpPr>
          <p:nvPr/>
        </p:nvSpPr>
        <p:spPr bwMode="auto">
          <a:xfrm rot="5400000">
            <a:off x="7612380" y="3495199"/>
            <a:ext cx="683419"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Tower-6</a:t>
            </a:r>
            <a:endParaRPr lang="en-IN" altLang="en-US" sz="1000" b="1" dirty="0">
              <a:solidFill>
                <a:schemeClr val="bg1"/>
              </a:solidFill>
            </a:endParaRPr>
          </a:p>
        </p:txBody>
      </p:sp>
      <p:sp>
        <p:nvSpPr>
          <p:cNvPr id="42" name="TextBox 2"/>
          <p:cNvSpPr txBox="1">
            <a:spLocks noChangeArrowheads="1"/>
          </p:cNvSpPr>
          <p:nvPr/>
        </p:nvSpPr>
        <p:spPr bwMode="auto">
          <a:xfrm>
            <a:off x="914400" y="4114800"/>
            <a:ext cx="761627" cy="246221"/>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00" b="1" dirty="0" smtClean="0">
                <a:solidFill>
                  <a:schemeClr val="bg1"/>
                </a:solidFill>
              </a:rPr>
              <a:t>DG Bank</a:t>
            </a:r>
            <a:endParaRPr lang="en-IN" altLang="en-US" sz="1000" b="1" dirty="0">
              <a:solidFill>
                <a:schemeClr val="bg1"/>
              </a:solidFill>
            </a:endParaRPr>
          </a:p>
        </p:txBody>
      </p:sp>
      <p:sp>
        <p:nvSpPr>
          <p:cNvPr id="43" name="TextBox 2"/>
          <p:cNvSpPr txBox="1">
            <a:spLocks noChangeArrowheads="1"/>
          </p:cNvSpPr>
          <p:nvPr/>
        </p:nvSpPr>
        <p:spPr bwMode="auto">
          <a:xfrm rot="16200000">
            <a:off x="631733" y="3356980"/>
            <a:ext cx="744047" cy="43088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100" b="1" dirty="0" smtClean="0">
                <a:solidFill>
                  <a:schemeClr val="bg1"/>
                </a:solidFill>
              </a:rPr>
              <a:t>Chiller yard</a:t>
            </a:r>
            <a:endParaRPr lang="en-IN" altLang="en-US" sz="1100" b="1" dirty="0">
              <a:solidFill>
                <a:schemeClr val="bg1"/>
              </a:solidFill>
            </a:endParaRPr>
          </a:p>
        </p:txBody>
      </p:sp>
      <p:sp>
        <p:nvSpPr>
          <p:cNvPr id="44" name="TextBox 2"/>
          <p:cNvSpPr txBox="1">
            <a:spLocks noChangeArrowheads="1"/>
          </p:cNvSpPr>
          <p:nvPr/>
        </p:nvSpPr>
        <p:spPr bwMode="auto">
          <a:xfrm rot="20028569">
            <a:off x="1236423" y="1144408"/>
            <a:ext cx="756043" cy="253916"/>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050" b="1" dirty="0" smtClean="0">
                <a:solidFill>
                  <a:schemeClr val="bg1"/>
                </a:solidFill>
              </a:rPr>
              <a:t>Cafeteria</a:t>
            </a:r>
            <a:endParaRPr lang="en-IN" altLang="en-US" sz="1050" b="1" dirty="0">
              <a:solidFill>
                <a:schemeClr val="bg1"/>
              </a:solidFill>
            </a:endParaRPr>
          </a:p>
        </p:txBody>
      </p:sp>
      <p:sp>
        <p:nvSpPr>
          <p:cNvPr id="14" name="Title 1"/>
          <p:cNvSpPr txBox="1">
            <a:spLocks/>
          </p:cNvSpPr>
          <p:nvPr/>
        </p:nvSpPr>
        <p:spPr bwMode="auto">
          <a:xfrm>
            <a:off x="583050" y="154288"/>
            <a:ext cx="8027549" cy="488954"/>
          </a:xfrm>
          <a:prstGeom prst="rect">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algn="ctr">
              <a:defRPr/>
            </a:pPr>
            <a:r>
              <a:rPr lang="en-IN" sz="2800" dirty="0" smtClean="0">
                <a:solidFill>
                  <a:srgbClr val="00B050"/>
                </a:solidFill>
                <a:latin typeface="+mj-lt"/>
                <a:ea typeface="+mn-ea"/>
              </a:rPr>
              <a:t>66/11 KV RING MAIN DISTRIBUTION SYSTEM</a:t>
            </a:r>
            <a:endParaRPr lang="en-IN" sz="2800" dirty="0">
              <a:solidFill>
                <a:srgbClr val="00B050"/>
              </a:solidFill>
              <a:latin typeface="+mj-lt"/>
              <a:ea typeface="+mn-ea"/>
            </a:endParaRPr>
          </a:p>
        </p:txBody>
      </p:sp>
      <p:sp>
        <p:nvSpPr>
          <p:cNvPr id="16" name="Title 1"/>
          <p:cNvSpPr txBox="1">
            <a:spLocks/>
          </p:cNvSpPr>
          <p:nvPr/>
        </p:nvSpPr>
        <p:spPr bwMode="auto">
          <a:xfrm>
            <a:off x="4648199" y="5121014"/>
            <a:ext cx="4495801" cy="1653295"/>
          </a:xfrm>
          <a:prstGeom prst="rect">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endParaRPr lang="en-IN" sz="1600" dirty="0" smtClean="0">
              <a:solidFill>
                <a:schemeClr val="bg1"/>
              </a:solidFill>
            </a:endParaRPr>
          </a:p>
          <a:p>
            <a:endParaRPr lang="en-IN" sz="1600" dirty="0" smtClean="0">
              <a:solidFill>
                <a:schemeClr val="bg1"/>
              </a:solidFill>
            </a:endParaRPr>
          </a:p>
          <a:p>
            <a:r>
              <a:rPr lang="en-IN" sz="1600" dirty="0" smtClean="0">
                <a:solidFill>
                  <a:schemeClr val="tx1"/>
                </a:solidFill>
              </a:rPr>
              <a:t>2. SCADA </a:t>
            </a:r>
            <a:r>
              <a:rPr lang="en-IN" sz="1600" dirty="0">
                <a:solidFill>
                  <a:schemeClr val="tx1"/>
                </a:solidFill>
              </a:rPr>
              <a:t>monitors and control.</a:t>
            </a:r>
            <a:br>
              <a:rPr lang="en-IN" sz="1600" dirty="0">
                <a:solidFill>
                  <a:schemeClr val="tx1"/>
                </a:solidFill>
              </a:rPr>
            </a:br>
            <a:r>
              <a:rPr lang="en-IN" sz="1600" dirty="0" smtClean="0">
                <a:solidFill>
                  <a:schemeClr val="tx1"/>
                </a:solidFill>
              </a:rPr>
              <a:t>3. Reduction </a:t>
            </a:r>
            <a:r>
              <a:rPr lang="en-IN" sz="1600" dirty="0">
                <a:solidFill>
                  <a:schemeClr val="tx1"/>
                </a:solidFill>
              </a:rPr>
              <a:t>in Maintenance cost.</a:t>
            </a:r>
            <a:br>
              <a:rPr lang="en-IN" sz="1600" dirty="0">
                <a:solidFill>
                  <a:schemeClr val="tx1"/>
                </a:solidFill>
              </a:rPr>
            </a:br>
            <a:r>
              <a:rPr lang="en-IN" sz="1600" dirty="0" smtClean="0">
                <a:solidFill>
                  <a:schemeClr val="tx1"/>
                </a:solidFill>
              </a:rPr>
              <a:t>4. Productivity </a:t>
            </a:r>
            <a:r>
              <a:rPr lang="en-IN" sz="1600" dirty="0">
                <a:solidFill>
                  <a:schemeClr val="tx1"/>
                </a:solidFill>
              </a:rPr>
              <a:t>and Efficiency has increased.</a:t>
            </a:r>
            <a:br>
              <a:rPr lang="en-IN" sz="1600" dirty="0">
                <a:solidFill>
                  <a:schemeClr val="tx1"/>
                </a:solidFill>
              </a:rPr>
            </a:br>
            <a:r>
              <a:rPr lang="en-IN" sz="1600" dirty="0" smtClean="0">
                <a:solidFill>
                  <a:schemeClr val="tx1"/>
                </a:solidFill>
              </a:rPr>
              <a:t>5. Real-time </a:t>
            </a:r>
            <a:r>
              <a:rPr lang="en-IN" sz="1600" dirty="0">
                <a:solidFill>
                  <a:schemeClr val="tx1"/>
                </a:solidFill>
              </a:rPr>
              <a:t>and historical data.</a:t>
            </a:r>
            <a:r>
              <a:rPr lang="en-IN" sz="1600" dirty="0">
                <a:solidFill>
                  <a:schemeClr val="bg1"/>
                </a:solidFill>
              </a:rPr>
              <a:t/>
            </a:r>
            <a:br>
              <a:rPr lang="en-IN" sz="1600" dirty="0">
                <a:solidFill>
                  <a:schemeClr val="bg1"/>
                </a:solidFill>
              </a:rPr>
            </a:br>
            <a:endParaRPr lang="en-US" sz="1600" dirty="0">
              <a:solidFill>
                <a:schemeClr val="bg1"/>
              </a:solidFill>
            </a:endParaRPr>
          </a:p>
        </p:txBody>
      </p:sp>
      <p:sp>
        <p:nvSpPr>
          <p:cNvPr id="17" name="Title 1"/>
          <p:cNvSpPr txBox="1">
            <a:spLocks/>
          </p:cNvSpPr>
          <p:nvPr/>
        </p:nvSpPr>
        <p:spPr>
          <a:xfrm>
            <a:off x="102935" y="5121014"/>
            <a:ext cx="4545264" cy="1653295"/>
          </a:xfrm>
          <a:prstGeom prst="rect">
            <a:avLst/>
          </a:prstGeom>
          <a:solidFill>
            <a:schemeClr val="bg2"/>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Ins="0" anchor="ctr">
            <a:noAutofit/>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a:defRPr/>
            </a:pPr>
            <a:endParaRPr lang="en-US" altLang="en-US" sz="1800" u="sng" dirty="0" smtClean="0">
              <a:latin typeface="Times New Roman" pitchFamily="18" charset="0"/>
              <a:cs typeface="Times New Roman" pitchFamily="18" charset="0"/>
            </a:endParaRPr>
          </a:p>
          <a:p>
            <a:pPr>
              <a:defRPr/>
            </a:pPr>
            <a:r>
              <a:rPr lang="en-US" altLang="en-US" sz="1800" u="sng" dirty="0" smtClean="0">
                <a:latin typeface="Times New Roman" pitchFamily="18" charset="0"/>
                <a:cs typeface="Times New Roman" pitchFamily="18" charset="0"/>
              </a:rPr>
              <a:t>BUSINESS BENEFITS:</a:t>
            </a:r>
            <a:br>
              <a:rPr lang="en-US" altLang="en-US" sz="1800" u="sng" dirty="0" smtClean="0">
                <a:latin typeface="Times New Roman" pitchFamily="18" charset="0"/>
                <a:cs typeface="Times New Roman" pitchFamily="18" charset="0"/>
              </a:rPr>
            </a:br>
            <a:r>
              <a:rPr lang="en-US" altLang="en-US" sz="1100" u="sng" dirty="0" smtClean="0">
                <a:latin typeface="Times New Roman" pitchFamily="18" charset="0"/>
                <a:cs typeface="Times New Roman" pitchFamily="18" charset="0"/>
              </a:rPr>
              <a:t/>
            </a:r>
            <a:br>
              <a:rPr lang="en-US" altLang="en-US" sz="1100" u="sng" dirty="0" smtClean="0">
                <a:latin typeface="Times New Roman" pitchFamily="18" charset="0"/>
                <a:cs typeface="Times New Roman" pitchFamily="18" charset="0"/>
              </a:rPr>
            </a:br>
            <a:r>
              <a:rPr lang="en-US" altLang="en-US" sz="1400" dirty="0" smtClean="0">
                <a:latin typeface="Times New Roman" pitchFamily="18" charset="0"/>
                <a:cs typeface="Times New Roman" pitchFamily="18" charset="0"/>
              </a:rPr>
              <a:t>1. </a:t>
            </a:r>
            <a:r>
              <a:rPr lang="en-US" sz="1400" dirty="0" smtClean="0"/>
              <a:t>Existing DG Sets </a:t>
            </a:r>
            <a:br>
              <a:rPr lang="en-US" sz="1400" dirty="0" smtClean="0"/>
            </a:br>
            <a:r>
              <a:rPr lang="en-US" sz="1400" dirty="0" smtClean="0"/>
              <a:t>15Nos - 18500 KVA ( Range 380-1500 KVA)  </a:t>
            </a:r>
            <a:br>
              <a:rPr lang="en-US" sz="1400" dirty="0" smtClean="0"/>
            </a:br>
            <a:r>
              <a:rPr lang="en-US" sz="1400" dirty="0" smtClean="0"/>
              <a:t>Replaced with </a:t>
            </a:r>
            <a:br>
              <a:rPr lang="en-US" sz="1400" dirty="0" smtClean="0"/>
            </a:br>
            <a:r>
              <a:rPr lang="en-US" sz="1400" dirty="0" smtClean="0"/>
              <a:t>5Nos - 10,000 KVA (2000KVA each).</a:t>
            </a:r>
          </a:p>
          <a:p>
            <a:pPr>
              <a:defRPr/>
            </a:pPr>
            <a:r>
              <a:rPr lang="en-US" sz="1400" dirty="0" smtClean="0"/>
              <a:t>Huge reduction in operating cost and easy in operation</a:t>
            </a:r>
            <a:r>
              <a:rPr lang="en-US" sz="1600" dirty="0" smtClean="0">
                <a:solidFill>
                  <a:schemeClr val="bg1"/>
                </a:solidFill>
              </a:rPr>
              <a:t/>
            </a:r>
            <a:br>
              <a:rPr lang="en-US" sz="1600" dirty="0" smtClean="0">
                <a:solidFill>
                  <a:schemeClr val="bg1"/>
                </a:solidFill>
              </a:rPr>
            </a:br>
            <a:endParaRPr lang="en-US" altLang="en-US" sz="1050" dirty="0">
              <a:solidFill>
                <a:schemeClr val="bg1"/>
              </a:solidFill>
              <a:latin typeface="Times New Roman" pitchFamily="18" charset="0"/>
              <a:cs typeface="Times New Roman" pitchFamily="18" charset="0"/>
            </a:endParaRPr>
          </a:p>
        </p:txBody>
      </p:sp>
      <p:sp>
        <p:nvSpPr>
          <p:cNvPr id="2" name="TextBox 1"/>
          <p:cNvSpPr txBox="1"/>
          <p:nvPr/>
        </p:nvSpPr>
        <p:spPr>
          <a:xfrm>
            <a:off x="7039484" y="710029"/>
            <a:ext cx="1776825" cy="307777"/>
          </a:xfrm>
          <a:prstGeom prst="rect">
            <a:avLst/>
          </a:prstGeom>
          <a:solidFill>
            <a:schemeClr val="accent2"/>
          </a:solidFill>
        </p:spPr>
        <p:txBody>
          <a:bodyPr wrap="square" rtlCol="0">
            <a:spAutoFit/>
          </a:bodyPr>
          <a:lstStyle/>
          <a:p>
            <a:r>
              <a:rPr lang="en-US" sz="1400" b="1" dirty="0" smtClean="0">
                <a:solidFill>
                  <a:srgbClr val="FF0000"/>
                </a:solidFill>
              </a:rPr>
              <a:t>66/11KV Sub-station</a:t>
            </a:r>
            <a:endParaRPr lang="en-US" sz="1400" b="1" dirty="0">
              <a:solidFill>
                <a:srgbClr val="FF0000"/>
              </a:solidFill>
            </a:endParaRPr>
          </a:p>
        </p:txBody>
      </p:sp>
    </p:spTree>
    <p:extLst>
      <p:ext uri="{BB962C8B-B14F-4D97-AF65-F5344CB8AC3E}">
        <p14:creationId xmlns:p14="http://schemas.microsoft.com/office/powerpoint/2010/main" val="247805025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0"/>
            <a:ext cx="7997190" cy="1097779"/>
          </a:xfrm>
        </p:spPr>
        <p:txBody>
          <a:bodyPr>
            <a:normAutofit/>
          </a:bodyPr>
          <a:lstStyle/>
          <a:p>
            <a:pPr algn="ctr"/>
            <a:r>
              <a:rPr lang="en-IN" dirty="0" smtClean="0">
                <a:latin typeface="Arial" panose="020B0604020202020204" pitchFamily="34" charset="0"/>
                <a:cs typeface="Arial" panose="020B0604020202020204" pitchFamily="34" charset="0"/>
              </a:rPr>
              <a:t>Radiant Cooling System   Schematic &amp; Energy </a:t>
            </a:r>
            <a:r>
              <a:rPr lang="en-IN" dirty="0">
                <a:latin typeface="Arial" panose="020B0604020202020204" pitchFamily="34" charset="0"/>
                <a:cs typeface="Arial" panose="020B0604020202020204" pitchFamily="34" charset="0"/>
              </a:rPr>
              <a:t>S</a:t>
            </a:r>
            <a:r>
              <a:rPr lang="en-IN" dirty="0" smtClean="0">
                <a:latin typeface="Arial" panose="020B0604020202020204" pitchFamily="34" charset="0"/>
                <a:cs typeface="Arial" panose="020B0604020202020204" pitchFamily="34" charset="0"/>
              </a:rPr>
              <a:t>aving Pattern</a:t>
            </a:r>
            <a:endParaRPr lang="en-IN" dirty="0">
              <a:latin typeface="Arial" panose="020B0604020202020204" pitchFamily="34" charset="0"/>
              <a:cs typeface="Arial" panose="020B0604020202020204" pitchFamily="34" charset="0"/>
            </a:endParaRPr>
          </a:p>
        </p:txBody>
      </p:sp>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174563" y="1445961"/>
            <a:ext cx="2693670" cy="1755140"/>
          </a:xfrm>
          <a:prstGeom prst="rect">
            <a:avLst/>
          </a:prstGeom>
          <a:noFill/>
          <a:ln w="6350">
            <a:solidFill>
              <a:schemeClr val="tx1"/>
            </a:solidFill>
          </a:ln>
        </p:spPr>
      </p:pic>
      <p:pic>
        <p:nvPicPr>
          <p:cNvPr id="4" name="Picture 3"/>
          <p:cNvPicPr/>
          <p:nvPr/>
        </p:nvPicPr>
        <p:blipFill rotWithShape="1">
          <a:blip r:embed="rId5" cstate="print">
            <a:extLst>
              <a:ext uri="{28A0092B-C50C-407E-A947-70E740481C1C}">
                <a14:useLocalDpi xmlns:a14="http://schemas.microsoft.com/office/drawing/2010/main" val="0"/>
              </a:ext>
            </a:extLst>
          </a:blip>
          <a:srcRect l="4369" b="8223"/>
          <a:stretch/>
        </p:blipFill>
        <p:spPr bwMode="auto">
          <a:xfrm>
            <a:off x="4976646" y="1445961"/>
            <a:ext cx="2693395" cy="1755140"/>
          </a:xfrm>
          <a:prstGeom prst="rect">
            <a:avLst/>
          </a:prstGeom>
          <a:ln w="63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0218" y="4210382"/>
            <a:ext cx="3268980" cy="2012950"/>
          </a:xfrm>
          <a:prstGeom prst="rect">
            <a:avLst/>
          </a:prstGeom>
          <a:noFill/>
          <a:ln w="6350">
            <a:solidFill>
              <a:schemeClr val="tx1"/>
            </a:solidFill>
          </a:ln>
        </p:spPr>
      </p:pic>
      <p:sp>
        <p:nvSpPr>
          <p:cNvPr id="6" name="TextBox 5"/>
          <p:cNvSpPr txBox="1"/>
          <p:nvPr/>
        </p:nvSpPr>
        <p:spPr>
          <a:xfrm>
            <a:off x="1054688" y="3322200"/>
            <a:ext cx="3015302" cy="646331"/>
          </a:xfrm>
          <a:prstGeom prst="rect">
            <a:avLst/>
          </a:prstGeom>
          <a:noFill/>
        </p:spPr>
        <p:txBody>
          <a:bodyPr wrap="square" rtlCol="0">
            <a:spAutoFit/>
          </a:bodyPr>
          <a:lstStyle/>
          <a:p>
            <a:pPr algn="ctr"/>
            <a:r>
              <a:rPr lang="en-US" dirty="0"/>
              <a:t>Schematic of Radiant System with DOAS</a:t>
            </a:r>
            <a:endParaRPr lang="en-IN" dirty="0"/>
          </a:p>
        </p:txBody>
      </p:sp>
      <p:sp>
        <p:nvSpPr>
          <p:cNvPr id="7" name="TextBox 6"/>
          <p:cNvSpPr txBox="1"/>
          <p:nvPr/>
        </p:nvSpPr>
        <p:spPr>
          <a:xfrm>
            <a:off x="4817660" y="3336409"/>
            <a:ext cx="3248167" cy="369332"/>
          </a:xfrm>
          <a:prstGeom prst="rect">
            <a:avLst/>
          </a:prstGeom>
          <a:noFill/>
        </p:spPr>
        <p:txBody>
          <a:bodyPr wrap="square" rtlCol="0">
            <a:spAutoFit/>
          </a:bodyPr>
          <a:lstStyle/>
          <a:p>
            <a:r>
              <a:rPr lang="en-US" dirty="0"/>
              <a:t>Schematic of Conventional Case</a:t>
            </a:r>
            <a:endParaRPr lang="en-IN" dirty="0"/>
          </a:p>
        </p:txBody>
      </p:sp>
      <p:sp>
        <p:nvSpPr>
          <p:cNvPr id="8" name="TextBox 7"/>
          <p:cNvSpPr txBox="1"/>
          <p:nvPr/>
        </p:nvSpPr>
        <p:spPr>
          <a:xfrm>
            <a:off x="2760090" y="6274887"/>
            <a:ext cx="3248167" cy="646331"/>
          </a:xfrm>
          <a:prstGeom prst="rect">
            <a:avLst/>
          </a:prstGeom>
          <a:noFill/>
        </p:spPr>
        <p:txBody>
          <a:bodyPr wrap="square" rtlCol="0">
            <a:spAutoFit/>
          </a:bodyPr>
          <a:lstStyle/>
          <a:p>
            <a:pPr algn="ctr"/>
            <a:r>
              <a:rPr lang="en-US" dirty="0"/>
              <a:t>Energy </a:t>
            </a:r>
            <a:r>
              <a:rPr lang="en-US" dirty="0" smtClean="0"/>
              <a:t>savings for </a:t>
            </a:r>
            <a:r>
              <a:rPr lang="en-US" dirty="0"/>
              <a:t>Running Case over Conventional Case</a:t>
            </a:r>
            <a:endParaRPr lang="en-IN" dirty="0"/>
          </a:p>
        </p:txBody>
      </p:sp>
    </p:spTree>
    <p:extLst>
      <p:ext uri="{BB962C8B-B14F-4D97-AF65-F5344CB8AC3E}">
        <p14:creationId xmlns:p14="http://schemas.microsoft.com/office/powerpoint/2010/main" val="1845097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66091"/>
            <a:ext cx="7886700" cy="739056"/>
          </a:xfrm>
        </p:spPr>
        <p:txBody>
          <a:bodyPr>
            <a:normAutofit fontScale="90000"/>
          </a:bodyPr>
          <a:lstStyle/>
          <a:p>
            <a:pPr algn="ctr"/>
            <a:r>
              <a:rPr lang="en-IN" dirty="0" smtClean="0">
                <a:latin typeface="Arial" panose="020B0604020202020204" pitchFamily="34" charset="0"/>
                <a:cs typeface="Arial" panose="020B0604020202020204" pitchFamily="34" charset="0"/>
              </a:rPr>
              <a:t>Radiation Cooling System - Versions</a:t>
            </a:r>
            <a:endParaRPr lang="en-IN" dirty="0">
              <a:latin typeface="Arial" panose="020B0604020202020204" pitchFamily="34" charset="0"/>
              <a:cs typeface="Arial" panose="020B0604020202020204" pitchFamily="34" charset="0"/>
            </a:endParaRPr>
          </a:p>
        </p:txBody>
      </p:sp>
      <p:pic>
        <p:nvPicPr>
          <p:cNvPr id="3" name="Picture 2" descr="C:\Users\Khan\Desktop\Captur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 y="1359317"/>
            <a:ext cx="3602156" cy="3106914"/>
          </a:xfrm>
          <a:prstGeom prst="rect">
            <a:avLst/>
          </a:prstGeom>
          <a:ln w="6350" cap="flat" cmpd="sng" algn="ctr">
            <a:solidFill>
              <a:sysClr val="windowText" lastClr="000000"/>
            </a:solidFill>
            <a:prstDash val="solid"/>
            <a:round/>
            <a:headEnd type="none" w="med" len="med"/>
            <a:tailEnd type="none" w="med" len="med"/>
          </a:ln>
        </p:spPr>
      </p:pic>
      <p:pic>
        <p:nvPicPr>
          <p:cNvPr id="4" name="Picture 3" descr="C:\Users\Khan\Desktop\Captur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4830" y="1359316"/>
            <a:ext cx="3820520" cy="3106914"/>
          </a:xfrm>
          <a:prstGeom prst="rect">
            <a:avLst/>
          </a:prstGeom>
          <a:ln w="6350" cap="flat" cmpd="sng" algn="ctr">
            <a:solidFill>
              <a:sysClr val="windowText" lastClr="000000"/>
            </a:solidFill>
            <a:prstDash val="solid"/>
            <a:round/>
            <a:headEnd type="none" w="med" len="med"/>
            <a:tailEnd type="none" w="med" len="med"/>
          </a:ln>
        </p:spPr>
      </p:pic>
      <p:sp>
        <p:nvSpPr>
          <p:cNvPr id="5" name="TextBox 4"/>
          <p:cNvSpPr txBox="1"/>
          <p:nvPr/>
        </p:nvSpPr>
        <p:spPr>
          <a:xfrm>
            <a:off x="922077" y="4596152"/>
            <a:ext cx="3015302" cy="369332"/>
          </a:xfrm>
          <a:prstGeom prst="rect">
            <a:avLst/>
          </a:prstGeom>
          <a:noFill/>
        </p:spPr>
        <p:txBody>
          <a:bodyPr wrap="square" rtlCol="0">
            <a:spAutoFit/>
          </a:bodyPr>
          <a:lstStyle/>
          <a:p>
            <a:pPr algn="ctr"/>
            <a:r>
              <a:rPr lang="en-US" dirty="0" smtClean="0"/>
              <a:t>Ceiling Cooling System</a:t>
            </a:r>
            <a:endParaRPr lang="en-IN" dirty="0"/>
          </a:p>
        </p:txBody>
      </p:sp>
      <p:sp>
        <p:nvSpPr>
          <p:cNvPr id="6" name="TextBox 5"/>
          <p:cNvSpPr txBox="1"/>
          <p:nvPr/>
        </p:nvSpPr>
        <p:spPr>
          <a:xfrm>
            <a:off x="5097439" y="4595278"/>
            <a:ext cx="3015302" cy="369332"/>
          </a:xfrm>
          <a:prstGeom prst="rect">
            <a:avLst/>
          </a:prstGeom>
          <a:noFill/>
        </p:spPr>
        <p:txBody>
          <a:bodyPr wrap="square" rtlCol="0">
            <a:spAutoFit/>
          </a:bodyPr>
          <a:lstStyle/>
          <a:p>
            <a:pPr algn="ctr"/>
            <a:r>
              <a:rPr lang="en-US" dirty="0" smtClean="0"/>
              <a:t>Floor Cooling System</a:t>
            </a:r>
            <a:endParaRPr lang="en-IN" dirty="0"/>
          </a:p>
        </p:txBody>
      </p:sp>
      <p:sp>
        <p:nvSpPr>
          <p:cNvPr id="7" name="Title 1"/>
          <p:cNvSpPr txBox="1">
            <a:spLocks/>
          </p:cNvSpPr>
          <p:nvPr/>
        </p:nvSpPr>
        <p:spPr>
          <a:xfrm>
            <a:off x="2468945" y="5121014"/>
            <a:ext cx="4545264" cy="1653295"/>
          </a:xfrm>
          <a:prstGeom prst="rect">
            <a:avLst/>
          </a:prstGeom>
          <a:solidFill>
            <a:schemeClr val="bg2"/>
          </a:solidFill>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Ins="0" anchor="ctr">
            <a:noAutofit/>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a:defRPr/>
            </a:pPr>
            <a:endParaRPr lang="en-US" altLang="en-US" sz="1800" u="sng" dirty="0" smtClean="0">
              <a:latin typeface="Times New Roman" pitchFamily="18" charset="0"/>
              <a:cs typeface="Times New Roman" pitchFamily="18" charset="0"/>
            </a:endParaRPr>
          </a:p>
          <a:p>
            <a:pPr>
              <a:defRPr/>
            </a:pPr>
            <a:r>
              <a:rPr lang="en-US" altLang="en-US" sz="1800" u="sng" dirty="0" smtClean="0">
                <a:latin typeface="Times New Roman" pitchFamily="18" charset="0"/>
                <a:cs typeface="Times New Roman" pitchFamily="18" charset="0"/>
              </a:rPr>
              <a:t>BUSINESS BENEFITS:</a:t>
            </a:r>
            <a:br>
              <a:rPr lang="en-US" altLang="en-US" sz="1800" u="sng" dirty="0" smtClean="0">
                <a:latin typeface="Times New Roman" pitchFamily="18" charset="0"/>
                <a:cs typeface="Times New Roman" pitchFamily="18" charset="0"/>
              </a:rPr>
            </a:br>
            <a:r>
              <a:rPr lang="en-US" altLang="en-US" sz="1100" u="sng" dirty="0" smtClean="0">
                <a:latin typeface="Times New Roman" pitchFamily="18" charset="0"/>
                <a:cs typeface="Times New Roman" pitchFamily="18" charset="0"/>
              </a:rPr>
              <a:t/>
            </a:r>
            <a:br>
              <a:rPr lang="en-US" altLang="en-US" sz="1100" u="sng" dirty="0" smtClean="0">
                <a:latin typeface="Times New Roman" pitchFamily="18" charset="0"/>
                <a:cs typeface="Times New Roman" pitchFamily="18" charset="0"/>
              </a:rPr>
            </a:br>
            <a:r>
              <a:rPr lang="en-US" altLang="en-US" sz="1600" dirty="0" smtClean="0">
                <a:latin typeface="Times New Roman" pitchFamily="18" charset="0"/>
                <a:cs typeface="Times New Roman" pitchFamily="18" charset="0"/>
              </a:rPr>
              <a:t>1. </a:t>
            </a:r>
            <a:r>
              <a:rPr lang="en-US" altLang="en-US" sz="1600" dirty="0" smtClean="0"/>
              <a:t>Better Indoor Air Quality</a:t>
            </a:r>
          </a:p>
          <a:p>
            <a:pPr>
              <a:defRPr/>
            </a:pPr>
            <a:endParaRPr lang="en-US" altLang="en-US" sz="1600" dirty="0" smtClean="0"/>
          </a:p>
          <a:p>
            <a:pPr>
              <a:defRPr/>
            </a:pPr>
            <a:r>
              <a:rPr lang="en-US" sz="1600" dirty="0" smtClean="0"/>
              <a:t>2. Energy Savings </a:t>
            </a:r>
            <a:r>
              <a:rPr lang="mr-IN" sz="1600" dirty="0" smtClean="0"/>
              <a:t>–</a:t>
            </a:r>
            <a:r>
              <a:rPr lang="en-US" sz="1600" dirty="0" smtClean="0"/>
              <a:t> 30%</a:t>
            </a:r>
          </a:p>
          <a:p>
            <a:pPr>
              <a:defRPr/>
            </a:pPr>
            <a:endParaRPr lang="en-US" sz="1600" dirty="0" smtClean="0"/>
          </a:p>
          <a:p>
            <a:pPr>
              <a:defRPr/>
            </a:pPr>
            <a:r>
              <a:rPr lang="en-US" sz="1600" dirty="0" smtClean="0"/>
              <a:t>3. More Uniform Temperature</a:t>
            </a:r>
            <a:r>
              <a:rPr lang="en-US" sz="1600" dirty="0" smtClean="0">
                <a:solidFill>
                  <a:schemeClr val="bg1"/>
                </a:solidFill>
              </a:rPr>
              <a:t/>
            </a:r>
            <a:br>
              <a:rPr lang="en-US" sz="1600" dirty="0" smtClean="0">
                <a:solidFill>
                  <a:schemeClr val="bg1"/>
                </a:solidFill>
              </a:rPr>
            </a:br>
            <a:endParaRPr lang="en-US" altLang="en-US" sz="105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24175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2048"/>
          <a:stretch/>
        </p:blipFill>
        <p:spPr>
          <a:xfrm>
            <a:off x="152400" y="457200"/>
            <a:ext cx="8915400" cy="5562600"/>
          </a:xfrm>
          <a:prstGeom prst="rect">
            <a:avLst/>
          </a:prstGeom>
        </p:spPr>
      </p:pic>
    </p:spTree>
    <p:extLst>
      <p:ext uri="{BB962C8B-B14F-4D97-AF65-F5344CB8AC3E}">
        <p14:creationId xmlns:p14="http://schemas.microsoft.com/office/powerpoint/2010/main" val="3132506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bwMode="gray">
          <a:xfrm>
            <a:off x="135819" y="153537"/>
            <a:ext cx="8839200" cy="8617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28600" indent="-174625">
              <a:spcAft>
                <a:spcPts val="600"/>
              </a:spcAft>
            </a:pPr>
            <a:r>
              <a:rPr lang="en-IN" sz="2800" i="1" dirty="0" smtClean="0">
                <a:solidFill>
                  <a:srgbClr val="002060"/>
                </a:solidFill>
              </a:rPr>
              <a:t>High performance of building is not a destination, it’s a journey…….”</a:t>
            </a:r>
            <a:endParaRPr lang="en-IN" sz="2800" i="1" dirty="0">
              <a:solidFill>
                <a:srgbClr val="002060"/>
              </a:solidFill>
            </a:endParaRPr>
          </a:p>
        </p:txBody>
      </p:sp>
      <p:sp>
        <p:nvSpPr>
          <p:cNvPr id="8" name="Title 1"/>
          <p:cNvSpPr txBox="1">
            <a:spLocks/>
          </p:cNvSpPr>
          <p:nvPr/>
        </p:nvSpPr>
        <p:spPr bwMode="gray">
          <a:xfrm>
            <a:off x="135819" y="6125445"/>
            <a:ext cx="9008181" cy="49244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algn="ctr"/>
            <a:r>
              <a:rPr dirty="0" smtClean="0">
                <a:solidFill>
                  <a:prstClr val="white"/>
                </a:solidFill>
              </a:rPr>
              <a:t>Evolution of Building Performance @ Tech M</a:t>
            </a:r>
            <a:endParaRPr dirty="0">
              <a:solidFill>
                <a:prstClr val="white"/>
              </a:solidFill>
            </a:endParaRPr>
          </a:p>
        </p:txBody>
      </p:sp>
    </p:spTree>
    <p:extLst>
      <p:ext uri="{BB962C8B-B14F-4D97-AF65-F5344CB8AC3E}">
        <p14:creationId xmlns:p14="http://schemas.microsoft.com/office/powerpoint/2010/main" val="274495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t>Index</a:t>
            </a:r>
            <a:endParaRPr lang="en-IN" sz="3600" dirty="0"/>
          </a:p>
        </p:txBody>
      </p:sp>
      <p:sp>
        <p:nvSpPr>
          <p:cNvPr id="3" name="Text Placeholder 2"/>
          <p:cNvSpPr>
            <a:spLocks noGrp="1"/>
          </p:cNvSpPr>
          <p:nvPr>
            <p:ph type="body" sz="quarter" idx="10"/>
          </p:nvPr>
        </p:nvSpPr>
        <p:spPr>
          <a:xfrm>
            <a:off x="481012" y="1971674"/>
            <a:ext cx="8224838" cy="2657476"/>
          </a:xfrm>
        </p:spPr>
        <p:txBody>
          <a:bodyPr>
            <a:normAutofit/>
          </a:bodyPr>
          <a:lstStyle/>
          <a:p>
            <a:pPr>
              <a:buClrTx/>
              <a:buFont typeface="Wingdings" panose="05000000000000000000" pitchFamily="2" charset="2"/>
              <a:buChar char="Ø"/>
            </a:pPr>
            <a:r>
              <a:rPr lang="en-IN" sz="2800" dirty="0" smtClean="0"/>
              <a:t>Introduction</a:t>
            </a:r>
          </a:p>
          <a:p>
            <a:pPr>
              <a:buClrTx/>
              <a:buFont typeface="Wingdings" panose="05000000000000000000" pitchFamily="2" charset="2"/>
              <a:buChar char="Ø"/>
            </a:pPr>
            <a:endParaRPr lang="en-IN" sz="2800" dirty="0" smtClean="0"/>
          </a:p>
          <a:p>
            <a:pPr>
              <a:buClrTx/>
              <a:buFont typeface="Wingdings" panose="05000000000000000000" pitchFamily="2" charset="2"/>
              <a:buChar char="Ø"/>
            </a:pPr>
            <a:r>
              <a:rPr lang="en-IN" sz="2800" dirty="0" smtClean="0"/>
              <a:t>Evaluation of Building performance @ </a:t>
            </a:r>
            <a:r>
              <a:rPr lang="en-IN" sz="2800" dirty="0" err="1" smtClean="0"/>
              <a:t>TechM</a:t>
            </a:r>
            <a:endParaRPr lang="en-IN" sz="2800" dirty="0" smtClean="0"/>
          </a:p>
          <a:p>
            <a:pPr>
              <a:buClrTx/>
              <a:buFont typeface="Wingdings" panose="05000000000000000000" pitchFamily="2" charset="2"/>
              <a:buChar char="Ø"/>
            </a:pPr>
            <a:endParaRPr lang="en-IN" sz="2800" dirty="0" smtClean="0"/>
          </a:p>
          <a:p>
            <a:pPr>
              <a:buClrTx/>
              <a:buFont typeface="Wingdings" panose="05000000000000000000" pitchFamily="2" charset="2"/>
              <a:buChar char="Ø"/>
            </a:pPr>
            <a:r>
              <a:rPr lang="en-IN" sz="2800" dirty="0" smtClean="0"/>
              <a:t>Case Study</a:t>
            </a:r>
          </a:p>
          <a:p>
            <a:endParaRPr lang="en-IN" dirty="0"/>
          </a:p>
        </p:txBody>
      </p:sp>
    </p:spTree>
    <p:extLst>
      <p:ext uri="{BB962C8B-B14F-4D97-AF65-F5344CB8AC3E}">
        <p14:creationId xmlns:p14="http://schemas.microsoft.com/office/powerpoint/2010/main" val="2719562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815220219"/>
              </p:ext>
            </p:extLst>
          </p:nvPr>
        </p:nvGraphicFramePr>
        <p:xfrm>
          <a:off x="361950" y="1120486"/>
          <a:ext cx="8153400" cy="476083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 xmlns:a16="http://schemas.microsoft.com/office/drawing/2014/main" id="{2C2BFAE1-45D3-4B3B-81D2-0BF25FA84FB8}"/>
              </a:ext>
            </a:extLst>
          </p:cNvPr>
          <p:cNvSpPr>
            <a:spLocks noGrp="1"/>
          </p:cNvSpPr>
          <p:nvPr>
            <p:ph type="title"/>
          </p:nvPr>
        </p:nvSpPr>
        <p:spPr>
          <a:xfrm>
            <a:off x="628650" y="106331"/>
            <a:ext cx="7886700" cy="739056"/>
          </a:xfrm>
        </p:spPr>
        <p:txBody>
          <a:bodyPr>
            <a:noAutofit/>
          </a:bodyPr>
          <a:lstStyle/>
          <a:p>
            <a:pPr algn="ctr"/>
            <a:r>
              <a:rPr lang="en-US" sz="3200" dirty="0" smtClean="0">
                <a:latin typeface="Arial" panose="020B0604020202020204" pitchFamily="34" charset="0"/>
                <a:cs typeface="Arial" panose="020B0604020202020204" pitchFamily="34" charset="0"/>
              </a:rPr>
              <a:t>The Consumption Spread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62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66092"/>
            <a:ext cx="7886700" cy="562409"/>
          </a:xfrm>
        </p:spPr>
        <p:txBody>
          <a:bodyPr/>
          <a:lstStyle/>
          <a:p>
            <a:r>
              <a:rPr lang="en-US" sz="3200" dirty="0">
                <a:solidFill>
                  <a:prstClr val="black"/>
                </a:solidFill>
              </a:rPr>
              <a:t>Building </a:t>
            </a:r>
            <a:r>
              <a:rPr lang="en-US" sz="3200" dirty="0">
                <a:solidFill>
                  <a:prstClr val="black"/>
                </a:solidFill>
                <a:latin typeface="Arial" panose="020B0604020202020204" pitchFamily="34" charset="0"/>
                <a:cs typeface="Arial" panose="020B0604020202020204" pitchFamily="34" charset="0"/>
              </a:rPr>
              <a:t>Performance</a:t>
            </a:r>
            <a:r>
              <a:rPr lang="en-US" sz="3200" dirty="0">
                <a:solidFill>
                  <a:prstClr val="black"/>
                </a:solidFill>
              </a:rPr>
              <a:t> Journey of TechM</a:t>
            </a:r>
            <a:endParaRPr lang="en-IN"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518646"/>
            <a:ext cx="7886700" cy="5820708"/>
          </a:xfrm>
          <a:prstGeom prst="rect">
            <a:avLst/>
          </a:prstGeom>
        </p:spPr>
      </p:pic>
      <p:sp>
        <p:nvSpPr>
          <p:cNvPr id="4" name="TextBox 3"/>
          <p:cNvSpPr txBox="1"/>
          <p:nvPr/>
        </p:nvSpPr>
        <p:spPr>
          <a:xfrm>
            <a:off x="1433014" y="3556849"/>
            <a:ext cx="2210937" cy="646331"/>
          </a:xfrm>
          <a:prstGeom prst="rect">
            <a:avLst/>
          </a:prstGeom>
          <a:noFill/>
        </p:spPr>
        <p:txBody>
          <a:bodyPr wrap="square" rtlCol="0">
            <a:spAutoFit/>
            <a:scene3d>
              <a:camera prst="orthographicFront">
                <a:rot lat="0" lon="0" rev="0"/>
              </a:camera>
              <a:lightRig rig="threePt" dir="t"/>
            </a:scene3d>
          </a:bodyPr>
          <a:lstStyle/>
          <a:p>
            <a:pPr lvl="0" algn="ctr"/>
            <a:r>
              <a:rPr lang="en-US" b="1" dirty="0"/>
              <a:t>250 units consumption PAPM</a:t>
            </a:r>
            <a:endParaRPr lang="en-IN" dirty="0"/>
          </a:p>
        </p:txBody>
      </p:sp>
      <p:sp>
        <p:nvSpPr>
          <p:cNvPr id="5" name="TextBox 4"/>
          <p:cNvSpPr txBox="1"/>
          <p:nvPr/>
        </p:nvSpPr>
        <p:spPr>
          <a:xfrm>
            <a:off x="6550925" y="1081055"/>
            <a:ext cx="2442949" cy="646331"/>
          </a:xfrm>
          <a:prstGeom prst="rect">
            <a:avLst/>
          </a:prstGeom>
          <a:noFill/>
        </p:spPr>
        <p:txBody>
          <a:bodyPr wrap="square" rtlCol="0">
            <a:spAutoFit/>
          </a:bodyPr>
          <a:lstStyle/>
          <a:p>
            <a:pPr lvl="0" algn="ctr"/>
            <a:r>
              <a:rPr lang="en-US" b="1" dirty="0">
                <a:latin typeface="+mj-lt"/>
              </a:rPr>
              <a:t>Now, 175 units consumption PAPM</a:t>
            </a:r>
            <a:endParaRPr lang="en-IN" dirty="0"/>
          </a:p>
        </p:txBody>
      </p:sp>
      <p:sp>
        <p:nvSpPr>
          <p:cNvPr id="6" name="TextBox 5"/>
          <p:cNvSpPr txBox="1"/>
          <p:nvPr/>
        </p:nvSpPr>
        <p:spPr>
          <a:xfrm rot="5400000">
            <a:off x="2307649" y="4435717"/>
            <a:ext cx="461665" cy="1209434"/>
          </a:xfrm>
          <a:prstGeom prst="rect">
            <a:avLst/>
          </a:prstGeom>
          <a:noFill/>
        </p:spPr>
        <p:txBody>
          <a:bodyPr vert="vert270" wrap="square" rtlCol="0">
            <a:spAutoFit/>
          </a:bodyPr>
          <a:lstStyle/>
          <a:p>
            <a:r>
              <a:rPr lang="en-IN" dirty="0" smtClean="0"/>
              <a:t>2003-2004</a:t>
            </a:r>
            <a:endParaRPr lang="en-IN" dirty="0"/>
          </a:p>
        </p:txBody>
      </p:sp>
      <p:sp>
        <p:nvSpPr>
          <p:cNvPr id="7" name="TextBox 6"/>
          <p:cNvSpPr txBox="1"/>
          <p:nvPr/>
        </p:nvSpPr>
        <p:spPr>
          <a:xfrm rot="5400000">
            <a:off x="6436096" y="4435718"/>
            <a:ext cx="461665" cy="1209434"/>
          </a:xfrm>
          <a:prstGeom prst="rect">
            <a:avLst/>
          </a:prstGeom>
          <a:noFill/>
        </p:spPr>
        <p:txBody>
          <a:bodyPr vert="vert270" wrap="square" rtlCol="0">
            <a:spAutoFit/>
          </a:bodyPr>
          <a:lstStyle/>
          <a:p>
            <a:r>
              <a:rPr lang="en-IN" dirty="0" smtClean="0"/>
              <a:t>2018-2019</a:t>
            </a:r>
            <a:endParaRPr lang="en-IN" dirty="0"/>
          </a:p>
        </p:txBody>
      </p:sp>
      <p:sp>
        <p:nvSpPr>
          <p:cNvPr id="8" name="TextBox 7"/>
          <p:cNvSpPr txBox="1"/>
          <p:nvPr/>
        </p:nvSpPr>
        <p:spPr>
          <a:xfrm>
            <a:off x="4572001" y="5482145"/>
            <a:ext cx="3143250" cy="646331"/>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IN" dirty="0" smtClean="0"/>
              <a:t>Sustainability development</a:t>
            </a:r>
          </a:p>
          <a:p>
            <a:pPr marL="285750" indent="-285750">
              <a:buClr>
                <a:schemeClr val="tx1"/>
              </a:buClr>
              <a:buFont typeface="Wingdings" panose="05000000000000000000" pitchFamily="2" charset="2"/>
              <a:buChar char="Ø"/>
            </a:pPr>
            <a:r>
              <a:rPr lang="en-IN" dirty="0" smtClean="0"/>
              <a:t>Focus on business benefits</a:t>
            </a:r>
            <a:endParaRPr lang="en-IN" dirty="0"/>
          </a:p>
        </p:txBody>
      </p:sp>
    </p:spTree>
    <p:extLst>
      <p:ext uri="{BB962C8B-B14F-4D97-AF65-F5344CB8AC3E}">
        <p14:creationId xmlns:p14="http://schemas.microsoft.com/office/powerpoint/2010/main" val="1590617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Improvements Happened</a:t>
            </a:r>
            <a:endParaRPr lang="en-IN" dirty="0"/>
          </a:p>
        </p:txBody>
      </p:sp>
      <p:sp>
        <p:nvSpPr>
          <p:cNvPr id="3" name="Text Placeholder 2"/>
          <p:cNvSpPr>
            <a:spLocks noGrp="1"/>
          </p:cNvSpPr>
          <p:nvPr>
            <p:ph type="body" sz="quarter" idx="10"/>
          </p:nvPr>
        </p:nvSpPr>
        <p:spPr/>
        <p:txBody>
          <a:bodyPr/>
          <a:lstStyle/>
          <a:p>
            <a:endParaRPr lang="en-IN" dirty="0" smtClean="0"/>
          </a:p>
          <a:p>
            <a:endParaRPr lang="en-IN" dirty="0"/>
          </a:p>
        </p:txBody>
      </p:sp>
      <p:graphicFrame>
        <p:nvGraphicFramePr>
          <p:cNvPr id="5" name="Diagram 4"/>
          <p:cNvGraphicFramePr/>
          <p:nvPr>
            <p:extLst>
              <p:ext uri="{D42A27DB-BD31-4B8C-83A1-F6EECF244321}">
                <p14:modId xmlns:p14="http://schemas.microsoft.com/office/powerpoint/2010/main" val="2829003548"/>
              </p:ext>
            </p:extLst>
          </p:nvPr>
        </p:nvGraphicFramePr>
        <p:xfrm>
          <a:off x="832513" y="1397000"/>
          <a:ext cx="7533565" cy="4894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5041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a:xfrm>
            <a:off x="685800" y="623956"/>
            <a:ext cx="7886700" cy="608044"/>
          </a:xfrm>
        </p:spPr>
        <p:txBody>
          <a:bodyPr>
            <a:noAutofit/>
          </a:bodyPr>
          <a:lstStyle/>
          <a:p>
            <a:r>
              <a:rPr lang="en-US" sz="3200" dirty="0" smtClean="0">
                <a:latin typeface="Arial" panose="020B0604020202020204" pitchFamily="34" charset="0"/>
                <a:cs typeface="Arial" panose="020B0604020202020204" pitchFamily="34" charset="0"/>
              </a:rPr>
              <a:t>The Evolution: Air Conditioners</a:t>
            </a:r>
            <a:endParaRPr lang="en-US" sz="32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67686118"/>
              </p:ext>
            </p:extLst>
          </p:nvPr>
        </p:nvGraphicFramePr>
        <p:xfrm>
          <a:off x="409575" y="1468493"/>
          <a:ext cx="8520113" cy="4169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442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32" name="Rectangle 131">
            <a:extLst>
              <a:ext uri="{FF2B5EF4-FFF2-40B4-BE49-F238E27FC236}">
                <a16:creationId xmlns="" xmlns:a16="http://schemas.microsoft.com/office/drawing/2014/main" id="{9E5C1BB0-3B31-4DC0-B5CB-51A966999B6B}"/>
              </a:ext>
            </a:extLst>
          </p:cNvPr>
          <p:cNvSpPr/>
          <p:nvPr/>
        </p:nvSpPr>
        <p:spPr>
          <a:xfrm>
            <a:off x="6177857" y="2698588"/>
            <a:ext cx="319211" cy="1031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050" b="1" dirty="0">
              <a:solidFill>
                <a:prstClr val="black">
                  <a:lumMod val="75000"/>
                  <a:lumOff val="25000"/>
                </a:prstClr>
              </a:solidFill>
            </a:endParaRPr>
          </a:p>
        </p:txBody>
      </p:sp>
      <p:sp>
        <p:nvSpPr>
          <p:cNvPr id="133" name="Rectangle 132">
            <a:extLst>
              <a:ext uri="{FF2B5EF4-FFF2-40B4-BE49-F238E27FC236}">
                <a16:creationId xmlns="" xmlns:a16="http://schemas.microsoft.com/office/drawing/2014/main" id="{A38DCBC1-E896-4C31-8F9E-F0188A06A100}"/>
              </a:ext>
            </a:extLst>
          </p:cNvPr>
          <p:cNvSpPr/>
          <p:nvPr/>
        </p:nvSpPr>
        <p:spPr>
          <a:xfrm>
            <a:off x="5034857" y="2698588"/>
            <a:ext cx="319211" cy="1031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050" b="1" dirty="0">
              <a:solidFill>
                <a:prstClr val="white"/>
              </a:solidFill>
            </a:endParaRPr>
          </a:p>
        </p:txBody>
      </p:sp>
      <p:sp>
        <p:nvSpPr>
          <p:cNvPr id="136" name="Rectangle 135">
            <a:extLst>
              <a:ext uri="{FF2B5EF4-FFF2-40B4-BE49-F238E27FC236}">
                <a16:creationId xmlns="" xmlns:a16="http://schemas.microsoft.com/office/drawing/2014/main" id="{5A4F43A7-5B49-4790-AE77-37E06C9B1A61}"/>
              </a:ext>
            </a:extLst>
          </p:cNvPr>
          <p:cNvSpPr/>
          <p:nvPr/>
        </p:nvSpPr>
        <p:spPr>
          <a:xfrm>
            <a:off x="3763230" y="2709904"/>
            <a:ext cx="319211" cy="1031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050" b="1" dirty="0">
              <a:solidFill>
                <a:prstClr val="white">
                  <a:lumMod val="85000"/>
                </a:prstClr>
              </a:solidFill>
            </a:endParaRPr>
          </a:p>
        </p:txBody>
      </p:sp>
      <p:sp>
        <p:nvSpPr>
          <p:cNvPr id="137" name="Rectangle 136">
            <a:extLst>
              <a:ext uri="{FF2B5EF4-FFF2-40B4-BE49-F238E27FC236}">
                <a16:creationId xmlns="" xmlns:a16="http://schemas.microsoft.com/office/drawing/2014/main" id="{401C44FB-EDF6-459F-8A4F-25411AFB5358}"/>
              </a:ext>
            </a:extLst>
          </p:cNvPr>
          <p:cNvSpPr/>
          <p:nvPr/>
        </p:nvSpPr>
        <p:spPr>
          <a:xfrm>
            <a:off x="2620230" y="2709904"/>
            <a:ext cx="319211" cy="1031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050" b="1" dirty="0">
              <a:solidFill>
                <a:prstClr val="black">
                  <a:lumMod val="75000"/>
                  <a:lumOff val="25000"/>
                </a:prstClr>
              </a:solidFill>
            </a:endParaRPr>
          </a:p>
        </p:txBody>
      </p:sp>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a:xfrm>
            <a:off x="628650" y="301201"/>
            <a:ext cx="7886700" cy="739056"/>
          </a:xfrm>
        </p:spPr>
        <p:txBody>
          <a:bodyPr>
            <a:noAutofit/>
          </a:bodyPr>
          <a:lstStyle/>
          <a:p>
            <a:r>
              <a:rPr lang="en-US" sz="3200" dirty="0" smtClean="0">
                <a:latin typeface="Arial" panose="020B0604020202020204" pitchFamily="34" charset="0"/>
                <a:cs typeface="Arial" panose="020B0604020202020204" pitchFamily="34" charset="0"/>
              </a:rPr>
              <a:t>The Evolution: IT Load</a:t>
            </a:r>
            <a:endParaRPr lang="en-US" sz="3200" dirty="0">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 xmlns:a16="http://schemas.microsoft.com/office/drawing/2014/main" id="{563390E2-C942-4303-804B-5F894C8B2491}"/>
              </a:ext>
            </a:extLst>
          </p:cNvPr>
          <p:cNvSpPr/>
          <p:nvPr/>
        </p:nvSpPr>
        <p:spPr>
          <a:xfrm>
            <a:off x="6315075" y="2698588"/>
            <a:ext cx="1143000" cy="1031033"/>
          </a:xfrm>
          <a:custGeom>
            <a:avLst/>
            <a:gdLst>
              <a:gd name="connsiteX0" fmla="*/ 0 w 1524000"/>
              <a:gd name="connsiteY0" fmla="*/ 0 h 1374710"/>
              <a:gd name="connsiteX1" fmla="*/ 1524000 w 1524000"/>
              <a:gd name="connsiteY1" fmla="*/ 0 h 1374710"/>
              <a:gd name="connsiteX2" fmla="*/ 1524000 w 1524000"/>
              <a:gd name="connsiteY2" fmla="*/ 1374710 h 1374710"/>
              <a:gd name="connsiteX3" fmla="*/ 0 w 1524000"/>
              <a:gd name="connsiteY3" fmla="*/ 1374710 h 1374710"/>
              <a:gd name="connsiteX4" fmla="*/ 0 w 1524000"/>
              <a:gd name="connsiteY4" fmla="*/ 908543 h 1374710"/>
              <a:gd name="connsiteX5" fmla="*/ 139948 w 1524000"/>
              <a:gd name="connsiteY5" fmla="*/ 684805 h 1374710"/>
              <a:gd name="connsiteX6" fmla="*/ 0 w 1524000"/>
              <a:gd name="connsiteY6" fmla="*/ 461065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374710">
                <a:moveTo>
                  <a:pt x="0" y="0"/>
                </a:moveTo>
                <a:lnTo>
                  <a:pt x="1524000" y="0"/>
                </a:lnTo>
                <a:lnTo>
                  <a:pt x="1524000" y="1374710"/>
                </a:lnTo>
                <a:lnTo>
                  <a:pt x="0" y="1374710"/>
                </a:lnTo>
                <a:lnTo>
                  <a:pt x="0" y="908543"/>
                </a:lnTo>
                <a:lnTo>
                  <a:pt x="139948" y="684805"/>
                </a:lnTo>
                <a:lnTo>
                  <a:pt x="0" y="46106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46" name="Freeform: Shape 45">
            <a:extLst>
              <a:ext uri="{FF2B5EF4-FFF2-40B4-BE49-F238E27FC236}">
                <a16:creationId xmlns="" xmlns:a16="http://schemas.microsoft.com/office/drawing/2014/main" id="{D89E5C15-9A02-4614-B9BA-12CFDE4CB6A7}"/>
              </a:ext>
            </a:extLst>
          </p:cNvPr>
          <p:cNvSpPr/>
          <p:nvPr/>
        </p:nvSpPr>
        <p:spPr>
          <a:xfrm>
            <a:off x="5172075" y="2698588"/>
            <a:ext cx="1143000" cy="1031033"/>
          </a:xfrm>
          <a:custGeom>
            <a:avLst/>
            <a:gdLst>
              <a:gd name="connsiteX0" fmla="*/ 0 w 1524000"/>
              <a:gd name="connsiteY0" fmla="*/ 0 h 1374710"/>
              <a:gd name="connsiteX1" fmla="*/ 1524000 w 1524000"/>
              <a:gd name="connsiteY1" fmla="*/ 0 h 1374710"/>
              <a:gd name="connsiteX2" fmla="*/ 1524000 w 1524000"/>
              <a:gd name="connsiteY2" fmla="*/ 1374710 h 1374710"/>
              <a:gd name="connsiteX3" fmla="*/ 0 w 1524000"/>
              <a:gd name="connsiteY3" fmla="*/ 1374710 h 1374710"/>
              <a:gd name="connsiteX4" fmla="*/ 0 w 1524000"/>
              <a:gd name="connsiteY4" fmla="*/ 908894 h 1374710"/>
              <a:gd name="connsiteX5" fmla="*/ 140168 w 1524000"/>
              <a:gd name="connsiteY5" fmla="*/ 684804 h 1374710"/>
              <a:gd name="connsiteX6" fmla="*/ 0 w 1524000"/>
              <a:gd name="connsiteY6" fmla="*/ 460713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374710">
                <a:moveTo>
                  <a:pt x="0" y="0"/>
                </a:moveTo>
                <a:lnTo>
                  <a:pt x="1524000" y="0"/>
                </a:lnTo>
                <a:lnTo>
                  <a:pt x="1524000" y="1374710"/>
                </a:lnTo>
                <a:lnTo>
                  <a:pt x="0" y="1374710"/>
                </a:lnTo>
                <a:lnTo>
                  <a:pt x="0" y="908894"/>
                </a:lnTo>
                <a:lnTo>
                  <a:pt x="140168" y="684804"/>
                </a:lnTo>
                <a:lnTo>
                  <a:pt x="0" y="46071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solidFill>
                  <a:prstClr val="black">
                    <a:lumMod val="75000"/>
                    <a:lumOff val="25000"/>
                  </a:prstClr>
                </a:solidFill>
              </a:rPr>
              <a:t>2019</a:t>
            </a:r>
            <a:endParaRPr lang="en-US" sz="3600" b="1" dirty="0">
              <a:solidFill>
                <a:prstClr val="black">
                  <a:lumMod val="75000"/>
                  <a:lumOff val="25000"/>
                </a:prstClr>
              </a:solidFill>
            </a:endParaRPr>
          </a:p>
        </p:txBody>
      </p:sp>
      <p:sp>
        <p:nvSpPr>
          <p:cNvPr id="47" name="Freeform: Shape 46">
            <a:extLst>
              <a:ext uri="{FF2B5EF4-FFF2-40B4-BE49-F238E27FC236}">
                <a16:creationId xmlns="" xmlns:a16="http://schemas.microsoft.com/office/drawing/2014/main" id="{9BCFDD56-B068-4753-A287-5E2F633E7A4B}"/>
              </a:ext>
            </a:extLst>
          </p:cNvPr>
          <p:cNvSpPr/>
          <p:nvPr/>
        </p:nvSpPr>
        <p:spPr>
          <a:xfrm>
            <a:off x="4029075" y="2698588"/>
            <a:ext cx="1143000" cy="1031033"/>
          </a:xfrm>
          <a:custGeom>
            <a:avLst/>
            <a:gdLst>
              <a:gd name="connsiteX0" fmla="*/ 0 w 1524000"/>
              <a:gd name="connsiteY0" fmla="*/ 0 h 1374710"/>
              <a:gd name="connsiteX1" fmla="*/ 1524000 w 1524000"/>
              <a:gd name="connsiteY1" fmla="*/ 0 h 1374710"/>
              <a:gd name="connsiteX2" fmla="*/ 1524000 w 1524000"/>
              <a:gd name="connsiteY2" fmla="*/ 1374710 h 1374710"/>
              <a:gd name="connsiteX3" fmla="*/ 0 w 1524000"/>
              <a:gd name="connsiteY3" fmla="*/ 1374710 h 1374710"/>
              <a:gd name="connsiteX4" fmla="*/ 0 w 1524000"/>
              <a:gd name="connsiteY4" fmla="*/ 909249 h 1374710"/>
              <a:gd name="connsiteX5" fmla="*/ 140391 w 1524000"/>
              <a:gd name="connsiteY5" fmla="*/ 684804 h 1374710"/>
              <a:gd name="connsiteX6" fmla="*/ 0 w 1524000"/>
              <a:gd name="connsiteY6" fmla="*/ 460357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374710">
                <a:moveTo>
                  <a:pt x="0" y="0"/>
                </a:moveTo>
                <a:lnTo>
                  <a:pt x="1524000" y="0"/>
                </a:lnTo>
                <a:lnTo>
                  <a:pt x="1524000" y="1374710"/>
                </a:lnTo>
                <a:lnTo>
                  <a:pt x="0" y="1374710"/>
                </a:lnTo>
                <a:lnTo>
                  <a:pt x="0" y="909249"/>
                </a:lnTo>
                <a:lnTo>
                  <a:pt x="140391" y="684804"/>
                </a:lnTo>
                <a:lnTo>
                  <a:pt x="0" y="46035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prstClr val="white"/>
              </a:solidFill>
            </a:endParaRPr>
          </a:p>
        </p:txBody>
      </p:sp>
      <p:sp>
        <p:nvSpPr>
          <p:cNvPr id="50" name="Freeform: Shape 49">
            <a:extLst>
              <a:ext uri="{FF2B5EF4-FFF2-40B4-BE49-F238E27FC236}">
                <a16:creationId xmlns="" xmlns:a16="http://schemas.microsoft.com/office/drawing/2014/main" id="{80099999-94CA-4673-B1A3-E47DDBC88B8E}"/>
              </a:ext>
            </a:extLst>
          </p:cNvPr>
          <p:cNvSpPr/>
          <p:nvPr/>
        </p:nvSpPr>
        <p:spPr>
          <a:xfrm>
            <a:off x="2757448" y="2709904"/>
            <a:ext cx="1143000" cy="1031033"/>
          </a:xfrm>
          <a:custGeom>
            <a:avLst/>
            <a:gdLst>
              <a:gd name="connsiteX0" fmla="*/ 351 w 1524000"/>
              <a:gd name="connsiteY0" fmla="*/ 459853 h 1374710"/>
              <a:gd name="connsiteX1" fmla="*/ 351 w 1524000"/>
              <a:gd name="connsiteY1" fmla="*/ 909754 h 1374710"/>
              <a:gd name="connsiteX2" fmla="*/ 141057 w 1524000"/>
              <a:gd name="connsiteY2" fmla="*/ 684804 h 1374710"/>
              <a:gd name="connsiteX3" fmla="*/ 0 w 1524000"/>
              <a:gd name="connsiteY3" fmla="*/ 0 h 1374710"/>
              <a:gd name="connsiteX4" fmla="*/ 1524000 w 1524000"/>
              <a:gd name="connsiteY4" fmla="*/ 0 h 1374710"/>
              <a:gd name="connsiteX5" fmla="*/ 1524000 w 1524000"/>
              <a:gd name="connsiteY5" fmla="*/ 1374710 h 1374710"/>
              <a:gd name="connsiteX6" fmla="*/ 0 w 1524000"/>
              <a:gd name="connsiteY6" fmla="*/ 1374710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374710">
                <a:moveTo>
                  <a:pt x="351" y="459853"/>
                </a:moveTo>
                <a:lnTo>
                  <a:pt x="351" y="909754"/>
                </a:lnTo>
                <a:lnTo>
                  <a:pt x="141057" y="684804"/>
                </a:lnTo>
                <a:close/>
                <a:moveTo>
                  <a:pt x="0" y="0"/>
                </a:moveTo>
                <a:lnTo>
                  <a:pt x="1524000" y="0"/>
                </a:lnTo>
                <a:lnTo>
                  <a:pt x="1524000" y="1374710"/>
                </a:lnTo>
                <a:lnTo>
                  <a:pt x="0" y="13747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prstClr val="white">
                  <a:lumMod val="85000"/>
                </a:prstClr>
              </a:solidFill>
            </a:endParaRPr>
          </a:p>
        </p:txBody>
      </p:sp>
      <p:sp>
        <p:nvSpPr>
          <p:cNvPr id="52" name="Freeform: Shape 51">
            <a:extLst>
              <a:ext uri="{FF2B5EF4-FFF2-40B4-BE49-F238E27FC236}">
                <a16:creationId xmlns="" xmlns:a16="http://schemas.microsoft.com/office/drawing/2014/main" id="{CE4BBE3A-4935-4780-BBBE-CD6B58743E76}"/>
              </a:ext>
            </a:extLst>
          </p:cNvPr>
          <p:cNvSpPr/>
          <p:nvPr/>
        </p:nvSpPr>
        <p:spPr>
          <a:xfrm>
            <a:off x="1614448" y="2709904"/>
            <a:ext cx="1143000" cy="1031033"/>
          </a:xfrm>
          <a:custGeom>
            <a:avLst/>
            <a:gdLst>
              <a:gd name="connsiteX0" fmla="*/ 573 w 1524000"/>
              <a:gd name="connsiteY0" fmla="*/ 459854 h 1374710"/>
              <a:gd name="connsiteX1" fmla="*/ 573 w 1524000"/>
              <a:gd name="connsiteY1" fmla="*/ 909755 h 1374710"/>
              <a:gd name="connsiteX2" fmla="*/ 141279 w 1524000"/>
              <a:gd name="connsiteY2" fmla="*/ 684805 h 1374710"/>
              <a:gd name="connsiteX3" fmla="*/ 0 w 1524000"/>
              <a:gd name="connsiteY3" fmla="*/ 0 h 1374710"/>
              <a:gd name="connsiteX4" fmla="*/ 1524000 w 1524000"/>
              <a:gd name="connsiteY4" fmla="*/ 0 h 1374710"/>
              <a:gd name="connsiteX5" fmla="*/ 1524000 w 1524000"/>
              <a:gd name="connsiteY5" fmla="*/ 1374710 h 1374710"/>
              <a:gd name="connsiteX6" fmla="*/ 0 w 1524000"/>
              <a:gd name="connsiteY6" fmla="*/ 1374710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374710">
                <a:moveTo>
                  <a:pt x="573" y="459854"/>
                </a:moveTo>
                <a:lnTo>
                  <a:pt x="573" y="909755"/>
                </a:lnTo>
                <a:lnTo>
                  <a:pt x="141279" y="684805"/>
                </a:lnTo>
                <a:close/>
                <a:moveTo>
                  <a:pt x="0" y="0"/>
                </a:moveTo>
                <a:lnTo>
                  <a:pt x="1524000" y="0"/>
                </a:lnTo>
                <a:lnTo>
                  <a:pt x="1524000" y="1374710"/>
                </a:lnTo>
                <a:lnTo>
                  <a:pt x="0" y="1374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smtClean="0">
                <a:solidFill>
                  <a:prstClr val="black">
                    <a:lumMod val="75000"/>
                    <a:lumOff val="25000"/>
                  </a:prstClr>
                </a:solidFill>
              </a:rPr>
              <a:t>2005</a:t>
            </a:r>
            <a:endParaRPr lang="en-US" sz="3200" b="1" dirty="0">
              <a:solidFill>
                <a:prstClr val="black">
                  <a:lumMod val="75000"/>
                  <a:lumOff val="25000"/>
                </a:prstClr>
              </a:solidFill>
            </a:endParaRPr>
          </a:p>
        </p:txBody>
      </p:sp>
      <p:sp>
        <p:nvSpPr>
          <p:cNvPr id="54" name="Freeform 7">
            <a:extLst>
              <a:ext uri="{FF2B5EF4-FFF2-40B4-BE49-F238E27FC236}">
                <a16:creationId xmlns="" xmlns:a16="http://schemas.microsoft.com/office/drawing/2014/main" id="{3A6D53D5-A11F-48CE-A898-7AEA2BC3805D}"/>
              </a:ext>
            </a:extLst>
          </p:cNvPr>
          <p:cNvSpPr>
            <a:spLocks noChangeAspect="1"/>
          </p:cNvSpPr>
          <p:nvPr/>
        </p:nvSpPr>
        <p:spPr bwMode="auto">
          <a:xfrm>
            <a:off x="1613307" y="3740937"/>
            <a:ext cx="1142423" cy="1145286"/>
          </a:xfrm>
          <a:custGeom>
            <a:avLst/>
            <a:gdLst>
              <a:gd name="T0" fmla="*/ 3049 w 3049"/>
              <a:gd name="T1" fmla="*/ 0 h 3049"/>
              <a:gd name="T2" fmla="*/ 0 w 3049"/>
              <a:gd name="T3" fmla="*/ 3049 h 3049"/>
              <a:gd name="T4" fmla="*/ 0 w 3049"/>
              <a:gd name="T5" fmla="*/ 0 h 3049"/>
              <a:gd name="T6" fmla="*/ 3049 w 3049"/>
              <a:gd name="T7" fmla="*/ 0 h 3049"/>
            </a:gdLst>
            <a:ahLst/>
            <a:cxnLst>
              <a:cxn ang="0">
                <a:pos x="T0" y="T1"/>
              </a:cxn>
              <a:cxn ang="0">
                <a:pos x="T2" y="T3"/>
              </a:cxn>
              <a:cxn ang="0">
                <a:pos x="T4" y="T5"/>
              </a:cxn>
              <a:cxn ang="0">
                <a:pos x="T6" y="T7"/>
              </a:cxn>
            </a:cxnLst>
            <a:rect l="0" t="0" r="r" b="b"/>
            <a:pathLst>
              <a:path w="3049" h="3049">
                <a:moveTo>
                  <a:pt x="3049" y="0"/>
                </a:moveTo>
                <a:cubicBezTo>
                  <a:pt x="3049" y="1684"/>
                  <a:pt x="1684" y="3049"/>
                  <a:pt x="0" y="3049"/>
                </a:cubicBezTo>
                <a:lnTo>
                  <a:pt x="0" y="0"/>
                </a:lnTo>
                <a:lnTo>
                  <a:pt x="3049" y="0"/>
                </a:lnTo>
                <a:close/>
              </a:path>
            </a:pathLst>
          </a:custGeom>
          <a:solidFill>
            <a:srgbClr val="F7931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57" name="Freeform 5">
            <a:extLst>
              <a:ext uri="{FF2B5EF4-FFF2-40B4-BE49-F238E27FC236}">
                <a16:creationId xmlns="" xmlns:a16="http://schemas.microsoft.com/office/drawing/2014/main" id="{274981A4-D865-4E87-914D-A698EB694F15}"/>
              </a:ext>
            </a:extLst>
          </p:cNvPr>
          <p:cNvSpPr>
            <a:spLocks noChangeAspect="1"/>
          </p:cNvSpPr>
          <p:nvPr/>
        </p:nvSpPr>
        <p:spPr bwMode="auto">
          <a:xfrm>
            <a:off x="2756303" y="1560791"/>
            <a:ext cx="1145286" cy="1149113"/>
          </a:xfrm>
          <a:custGeom>
            <a:avLst/>
            <a:gdLst>
              <a:gd name="T0" fmla="*/ 0 w 3049"/>
              <a:gd name="T1" fmla="*/ 0 h 3049"/>
              <a:gd name="T2" fmla="*/ 3049 w 3049"/>
              <a:gd name="T3" fmla="*/ 3049 h 3049"/>
              <a:gd name="T4" fmla="*/ 0 w 3049"/>
              <a:gd name="T5" fmla="*/ 3049 h 3049"/>
              <a:gd name="T6" fmla="*/ 0 w 3049"/>
              <a:gd name="T7" fmla="*/ 0 h 3049"/>
            </a:gdLst>
            <a:ahLst/>
            <a:cxnLst>
              <a:cxn ang="0">
                <a:pos x="T0" y="T1"/>
              </a:cxn>
              <a:cxn ang="0">
                <a:pos x="T2" y="T3"/>
              </a:cxn>
              <a:cxn ang="0">
                <a:pos x="T4" y="T5"/>
              </a:cxn>
              <a:cxn ang="0">
                <a:pos x="T6" y="T7"/>
              </a:cxn>
            </a:cxnLst>
            <a:rect l="0" t="0" r="r" b="b"/>
            <a:pathLst>
              <a:path w="3049" h="3049">
                <a:moveTo>
                  <a:pt x="0" y="0"/>
                </a:moveTo>
                <a:cubicBezTo>
                  <a:pt x="1684" y="0"/>
                  <a:pt x="3049" y="1365"/>
                  <a:pt x="3049" y="3049"/>
                </a:cubicBezTo>
                <a:lnTo>
                  <a:pt x="0" y="3049"/>
                </a:lnTo>
                <a:lnTo>
                  <a:pt x="0" y="0"/>
                </a:lnTo>
                <a:close/>
              </a:path>
            </a:pathLst>
          </a:custGeom>
          <a:solidFill>
            <a:srgbClr val="3A5C8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60" name="Freeform 7">
            <a:extLst>
              <a:ext uri="{FF2B5EF4-FFF2-40B4-BE49-F238E27FC236}">
                <a16:creationId xmlns="" xmlns:a16="http://schemas.microsoft.com/office/drawing/2014/main" id="{2F4C52F0-2576-44B6-8B2E-C7AFF7CB5311}"/>
              </a:ext>
            </a:extLst>
          </p:cNvPr>
          <p:cNvSpPr>
            <a:spLocks noChangeAspect="1"/>
          </p:cNvSpPr>
          <p:nvPr/>
        </p:nvSpPr>
        <p:spPr bwMode="auto">
          <a:xfrm>
            <a:off x="4030220" y="3729620"/>
            <a:ext cx="1142423" cy="1145286"/>
          </a:xfrm>
          <a:custGeom>
            <a:avLst/>
            <a:gdLst>
              <a:gd name="T0" fmla="*/ 3049 w 3049"/>
              <a:gd name="T1" fmla="*/ 0 h 3049"/>
              <a:gd name="T2" fmla="*/ 0 w 3049"/>
              <a:gd name="T3" fmla="*/ 3049 h 3049"/>
              <a:gd name="T4" fmla="*/ 0 w 3049"/>
              <a:gd name="T5" fmla="*/ 0 h 3049"/>
              <a:gd name="T6" fmla="*/ 3049 w 3049"/>
              <a:gd name="T7" fmla="*/ 0 h 3049"/>
            </a:gdLst>
            <a:ahLst/>
            <a:cxnLst>
              <a:cxn ang="0">
                <a:pos x="T0" y="T1"/>
              </a:cxn>
              <a:cxn ang="0">
                <a:pos x="T2" y="T3"/>
              </a:cxn>
              <a:cxn ang="0">
                <a:pos x="T4" y="T5"/>
              </a:cxn>
              <a:cxn ang="0">
                <a:pos x="T6" y="T7"/>
              </a:cxn>
            </a:cxnLst>
            <a:rect l="0" t="0" r="r" b="b"/>
            <a:pathLst>
              <a:path w="3049" h="3049">
                <a:moveTo>
                  <a:pt x="3049" y="0"/>
                </a:moveTo>
                <a:cubicBezTo>
                  <a:pt x="3049" y="1684"/>
                  <a:pt x="1684" y="3049"/>
                  <a:pt x="0" y="3049"/>
                </a:cubicBezTo>
                <a:lnTo>
                  <a:pt x="0" y="0"/>
                </a:lnTo>
                <a:lnTo>
                  <a:pt x="3049"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63" name="Freeform 5">
            <a:extLst>
              <a:ext uri="{FF2B5EF4-FFF2-40B4-BE49-F238E27FC236}">
                <a16:creationId xmlns="" xmlns:a16="http://schemas.microsoft.com/office/drawing/2014/main" id="{528BA72C-836F-4489-95A7-3D4E81EC6793}"/>
              </a:ext>
            </a:extLst>
          </p:cNvPr>
          <p:cNvSpPr>
            <a:spLocks noChangeAspect="1"/>
          </p:cNvSpPr>
          <p:nvPr/>
        </p:nvSpPr>
        <p:spPr bwMode="auto">
          <a:xfrm>
            <a:off x="5172075" y="1549475"/>
            <a:ext cx="1145286" cy="1149113"/>
          </a:xfrm>
          <a:custGeom>
            <a:avLst/>
            <a:gdLst>
              <a:gd name="T0" fmla="*/ 0 w 3049"/>
              <a:gd name="T1" fmla="*/ 0 h 3049"/>
              <a:gd name="T2" fmla="*/ 3049 w 3049"/>
              <a:gd name="T3" fmla="*/ 3049 h 3049"/>
              <a:gd name="T4" fmla="*/ 0 w 3049"/>
              <a:gd name="T5" fmla="*/ 3049 h 3049"/>
              <a:gd name="T6" fmla="*/ 0 w 3049"/>
              <a:gd name="T7" fmla="*/ 0 h 3049"/>
            </a:gdLst>
            <a:ahLst/>
            <a:cxnLst>
              <a:cxn ang="0">
                <a:pos x="T0" y="T1"/>
              </a:cxn>
              <a:cxn ang="0">
                <a:pos x="T2" y="T3"/>
              </a:cxn>
              <a:cxn ang="0">
                <a:pos x="T4" y="T5"/>
              </a:cxn>
              <a:cxn ang="0">
                <a:pos x="T6" y="T7"/>
              </a:cxn>
            </a:cxnLst>
            <a:rect l="0" t="0" r="r" b="b"/>
            <a:pathLst>
              <a:path w="3049" h="3049">
                <a:moveTo>
                  <a:pt x="0" y="0"/>
                </a:moveTo>
                <a:cubicBezTo>
                  <a:pt x="1684" y="0"/>
                  <a:pt x="3049" y="1365"/>
                  <a:pt x="3049" y="3049"/>
                </a:cubicBezTo>
                <a:lnTo>
                  <a:pt x="0" y="3049"/>
                </a:lnTo>
                <a:lnTo>
                  <a:pt x="0"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66" name="Freeform: Shape 65">
            <a:extLst>
              <a:ext uri="{FF2B5EF4-FFF2-40B4-BE49-F238E27FC236}">
                <a16:creationId xmlns="" xmlns:a16="http://schemas.microsoft.com/office/drawing/2014/main" id="{7B9EAECC-0C77-46DA-BC08-D8A5471A94D5}"/>
              </a:ext>
            </a:extLst>
          </p:cNvPr>
          <p:cNvSpPr>
            <a:spLocks noChangeAspect="1"/>
          </p:cNvSpPr>
          <p:nvPr/>
        </p:nvSpPr>
        <p:spPr bwMode="auto">
          <a:xfrm>
            <a:off x="2756303" y="1560791"/>
            <a:ext cx="183138" cy="2180146"/>
          </a:xfrm>
          <a:custGeom>
            <a:avLst/>
            <a:gdLst>
              <a:gd name="connsiteX0" fmla="*/ 0 w 244184"/>
              <a:gd name="connsiteY0" fmla="*/ 0 h 2906861"/>
              <a:gd name="connsiteX1" fmla="*/ 101600 w 244184"/>
              <a:gd name="connsiteY1" fmla="*/ 5147 h 2906861"/>
              <a:gd name="connsiteX2" fmla="*/ 101600 w 244184"/>
              <a:gd name="connsiteY2" fmla="*/ 1532151 h 2906861"/>
              <a:gd name="connsiteX3" fmla="*/ 103127 w 244184"/>
              <a:gd name="connsiteY3" fmla="*/ 1532151 h 2906861"/>
              <a:gd name="connsiteX4" fmla="*/ 103478 w 244184"/>
              <a:gd name="connsiteY4" fmla="*/ 1992004 h 2906861"/>
              <a:gd name="connsiteX5" fmla="*/ 244184 w 244184"/>
              <a:gd name="connsiteY5" fmla="*/ 2216955 h 2906861"/>
              <a:gd name="connsiteX6" fmla="*/ 103478 w 244184"/>
              <a:gd name="connsiteY6" fmla="*/ 2441905 h 2906861"/>
              <a:gd name="connsiteX7" fmla="*/ 103127 w 244184"/>
              <a:gd name="connsiteY7" fmla="*/ 2906861 h 2906861"/>
              <a:gd name="connsiteX8" fmla="*/ 1527 w 244184"/>
              <a:gd name="connsiteY8" fmla="*/ 2906861 h 2906861"/>
              <a:gd name="connsiteX9" fmla="*/ 1878 w 244184"/>
              <a:gd name="connsiteY9" fmla="*/ 2441905 h 2906861"/>
              <a:gd name="connsiteX10" fmla="*/ 142584 w 244184"/>
              <a:gd name="connsiteY10" fmla="*/ 2216955 h 2906861"/>
              <a:gd name="connsiteX11" fmla="*/ 1878 w 244184"/>
              <a:gd name="connsiteY11" fmla="*/ 1992004 h 2906861"/>
              <a:gd name="connsiteX12" fmla="*/ 1527 w 244184"/>
              <a:gd name="connsiteY12" fmla="*/ 1532151 h 2906861"/>
              <a:gd name="connsiteX13" fmla="*/ 0 w 244184"/>
              <a:gd name="connsiteY13" fmla="*/ 1532151 h 290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184" h="2906861">
                <a:moveTo>
                  <a:pt x="0" y="0"/>
                </a:moveTo>
                <a:lnTo>
                  <a:pt x="101600" y="5147"/>
                </a:lnTo>
                <a:lnTo>
                  <a:pt x="101600" y="1532151"/>
                </a:lnTo>
                <a:lnTo>
                  <a:pt x="103127" y="1532151"/>
                </a:lnTo>
                <a:lnTo>
                  <a:pt x="103478" y="1992004"/>
                </a:lnTo>
                <a:lnTo>
                  <a:pt x="244184" y="2216955"/>
                </a:lnTo>
                <a:lnTo>
                  <a:pt x="103478" y="2441905"/>
                </a:lnTo>
                <a:lnTo>
                  <a:pt x="103127" y="2906861"/>
                </a:lnTo>
                <a:lnTo>
                  <a:pt x="1527" y="2906861"/>
                </a:lnTo>
                <a:lnTo>
                  <a:pt x="1878" y="2441905"/>
                </a:lnTo>
                <a:lnTo>
                  <a:pt x="142584" y="2216955"/>
                </a:lnTo>
                <a:lnTo>
                  <a:pt x="1878" y="1992004"/>
                </a:lnTo>
                <a:lnTo>
                  <a:pt x="1527" y="1532151"/>
                </a:lnTo>
                <a:lnTo>
                  <a:pt x="0" y="1532151"/>
                </a:lnTo>
                <a:close/>
              </a:path>
            </a:pathLst>
          </a:cu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72" name="Freeform: Shape 71">
            <a:extLst>
              <a:ext uri="{FF2B5EF4-FFF2-40B4-BE49-F238E27FC236}">
                <a16:creationId xmlns="" xmlns:a16="http://schemas.microsoft.com/office/drawing/2014/main" id="{66A47EC2-7823-4BEC-87EB-FAFAD94444DC}"/>
              </a:ext>
            </a:extLst>
          </p:cNvPr>
          <p:cNvSpPr>
            <a:spLocks noChangeAspect="1"/>
          </p:cNvSpPr>
          <p:nvPr/>
        </p:nvSpPr>
        <p:spPr bwMode="auto">
          <a:xfrm>
            <a:off x="4030220" y="2698588"/>
            <a:ext cx="182159" cy="2176319"/>
          </a:xfrm>
          <a:custGeom>
            <a:avLst/>
            <a:gdLst>
              <a:gd name="connsiteX0" fmla="*/ 0 w 242879"/>
              <a:gd name="connsiteY0" fmla="*/ 0 h 2901758"/>
              <a:gd name="connsiteX1" fmla="*/ 101600 w 242879"/>
              <a:gd name="connsiteY1" fmla="*/ 0 h 2901758"/>
              <a:gd name="connsiteX2" fmla="*/ 102173 w 242879"/>
              <a:gd name="connsiteY2" fmla="*/ 459854 h 2901758"/>
              <a:gd name="connsiteX3" fmla="*/ 242879 w 242879"/>
              <a:gd name="connsiteY3" fmla="*/ 684805 h 2901758"/>
              <a:gd name="connsiteX4" fmla="*/ 102173 w 242879"/>
              <a:gd name="connsiteY4" fmla="*/ 909755 h 2901758"/>
              <a:gd name="connsiteX5" fmla="*/ 101600 w 242879"/>
              <a:gd name="connsiteY5" fmla="*/ 1374710 h 2901758"/>
              <a:gd name="connsiteX6" fmla="*/ 101600 w 242879"/>
              <a:gd name="connsiteY6" fmla="*/ 2896616 h 2901758"/>
              <a:gd name="connsiteX7" fmla="*/ 0 w 242879"/>
              <a:gd name="connsiteY7" fmla="*/ 2901758 h 2901758"/>
              <a:gd name="connsiteX8" fmla="*/ 0 w 242879"/>
              <a:gd name="connsiteY8" fmla="*/ 1374710 h 2901758"/>
              <a:gd name="connsiteX9" fmla="*/ 573 w 242879"/>
              <a:gd name="connsiteY9" fmla="*/ 909755 h 2901758"/>
              <a:gd name="connsiteX10" fmla="*/ 141279 w 242879"/>
              <a:gd name="connsiteY10" fmla="*/ 684805 h 2901758"/>
              <a:gd name="connsiteX11" fmla="*/ 573 w 242879"/>
              <a:gd name="connsiteY11" fmla="*/ 459854 h 290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879" h="2901758">
                <a:moveTo>
                  <a:pt x="0" y="0"/>
                </a:moveTo>
                <a:lnTo>
                  <a:pt x="101600" y="0"/>
                </a:lnTo>
                <a:lnTo>
                  <a:pt x="102173" y="459854"/>
                </a:lnTo>
                <a:lnTo>
                  <a:pt x="242879" y="684805"/>
                </a:lnTo>
                <a:lnTo>
                  <a:pt x="102173" y="909755"/>
                </a:lnTo>
                <a:lnTo>
                  <a:pt x="101600" y="1374710"/>
                </a:lnTo>
                <a:lnTo>
                  <a:pt x="101600" y="2896616"/>
                </a:lnTo>
                <a:lnTo>
                  <a:pt x="0" y="2901758"/>
                </a:lnTo>
                <a:lnTo>
                  <a:pt x="0" y="1374710"/>
                </a:lnTo>
                <a:lnTo>
                  <a:pt x="573" y="909755"/>
                </a:lnTo>
                <a:lnTo>
                  <a:pt x="141279" y="684805"/>
                </a:lnTo>
                <a:lnTo>
                  <a:pt x="573" y="459854"/>
                </a:lnTo>
                <a:close/>
              </a:path>
            </a:pathLst>
          </a:cu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78" name="Freeform: Shape 77">
            <a:extLst>
              <a:ext uri="{FF2B5EF4-FFF2-40B4-BE49-F238E27FC236}">
                <a16:creationId xmlns="" xmlns:a16="http://schemas.microsoft.com/office/drawing/2014/main" id="{EFE9E916-550B-45A7-8A0C-C26E8B4A6C0F}"/>
              </a:ext>
            </a:extLst>
          </p:cNvPr>
          <p:cNvSpPr>
            <a:spLocks noChangeAspect="1"/>
          </p:cNvSpPr>
          <p:nvPr/>
        </p:nvSpPr>
        <p:spPr bwMode="auto">
          <a:xfrm>
            <a:off x="5172074" y="1549475"/>
            <a:ext cx="183138" cy="2180146"/>
          </a:xfrm>
          <a:custGeom>
            <a:avLst/>
            <a:gdLst>
              <a:gd name="connsiteX0" fmla="*/ 0 w 244184"/>
              <a:gd name="connsiteY0" fmla="*/ 0 h 2906861"/>
              <a:gd name="connsiteX1" fmla="*/ 101600 w 244184"/>
              <a:gd name="connsiteY1" fmla="*/ 5147 h 2906861"/>
              <a:gd name="connsiteX2" fmla="*/ 101600 w 244184"/>
              <a:gd name="connsiteY2" fmla="*/ 1532151 h 2906861"/>
              <a:gd name="connsiteX3" fmla="*/ 103127 w 244184"/>
              <a:gd name="connsiteY3" fmla="*/ 1532151 h 2906861"/>
              <a:gd name="connsiteX4" fmla="*/ 103478 w 244184"/>
              <a:gd name="connsiteY4" fmla="*/ 1992004 h 2906861"/>
              <a:gd name="connsiteX5" fmla="*/ 244184 w 244184"/>
              <a:gd name="connsiteY5" fmla="*/ 2216955 h 2906861"/>
              <a:gd name="connsiteX6" fmla="*/ 103478 w 244184"/>
              <a:gd name="connsiteY6" fmla="*/ 2441905 h 2906861"/>
              <a:gd name="connsiteX7" fmla="*/ 103127 w 244184"/>
              <a:gd name="connsiteY7" fmla="*/ 2906861 h 2906861"/>
              <a:gd name="connsiteX8" fmla="*/ 1527 w 244184"/>
              <a:gd name="connsiteY8" fmla="*/ 2906861 h 2906861"/>
              <a:gd name="connsiteX9" fmla="*/ 1878 w 244184"/>
              <a:gd name="connsiteY9" fmla="*/ 2441905 h 2906861"/>
              <a:gd name="connsiteX10" fmla="*/ 142584 w 244184"/>
              <a:gd name="connsiteY10" fmla="*/ 2216955 h 2906861"/>
              <a:gd name="connsiteX11" fmla="*/ 1878 w 244184"/>
              <a:gd name="connsiteY11" fmla="*/ 1992004 h 2906861"/>
              <a:gd name="connsiteX12" fmla="*/ 1527 w 244184"/>
              <a:gd name="connsiteY12" fmla="*/ 1532151 h 2906861"/>
              <a:gd name="connsiteX13" fmla="*/ 0 w 244184"/>
              <a:gd name="connsiteY13" fmla="*/ 1532151 h 290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184" h="2906861">
                <a:moveTo>
                  <a:pt x="0" y="0"/>
                </a:moveTo>
                <a:lnTo>
                  <a:pt x="101600" y="5147"/>
                </a:lnTo>
                <a:lnTo>
                  <a:pt x="101600" y="1532151"/>
                </a:lnTo>
                <a:lnTo>
                  <a:pt x="103127" y="1532151"/>
                </a:lnTo>
                <a:lnTo>
                  <a:pt x="103478" y="1992004"/>
                </a:lnTo>
                <a:lnTo>
                  <a:pt x="244184" y="2216955"/>
                </a:lnTo>
                <a:lnTo>
                  <a:pt x="103478" y="2441905"/>
                </a:lnTo>
                <a:lnTo>
                  <a:pt x="103127" y="2906861"/>
                </a:lnTo>
                <a:lnTo>
                  <a:pt x="1527" y="2906861"/>
                </a:lnTo>
                <a:lnTo>
                  <a:pt x="1878" y="2441905"/>
                </a:lnTo>
                <a:lnTo>
                  <a:pt x="142584" y="2216955"/>
                </a:lnTo>
                <a:lnTo>
                  <a:pt x="1878" y="1992004"/>
                </a:lnTo>
                <a:lnTo>
                  <a:pt x="1527" y="1532151"/>
                </a:lnTo>
                <a:lnTo>
                  <a:pt x="0" y="1532151"/>
                </a:lnTo>
                <a:close/>
              </a:path>
            </a:pathLst>
          </a:cu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0" name="Freeform: Shape 79">
            <a:extLst>
              <a:ext uri="{FF2B5EF4-FFF2-40B4-BE49-F238E27FC236}">
                <a16:creationId xmlns="" xmlns:a16="http://schemas.microsoft.com/office/drawing/2014/main" id="{31ECD372-7342-45C2-A6DF-1A2AE2307DCE}"/>
              </a:ext>
            </a:extLst>
          </p:cNvPr>
          <p:cNvSpPr>
            <a:spLocks noChangeAspect="1"/>
          </p:cNvSpPr>
          <p:nvPr/>
        </p:nvSpPr>
        <p:spPr bwMode="auto">
          <a:xfrm>
            <a:off x="6316221" y="2698588"/>
            <a:ext cx="181993" cy="1031033"/>
          </a:xfrm>
          <a:custGeom>
            <a:avLst/>
            <a:gdLst>
              <a:gd name="connsiteX0" fmla="*/ 0 w 242657"/>
              <a:gd name="connsiteY0" fmla="*/ 0 h 1374710"/>
              <a:gd name="connsiteX1" fmla="*/ 100073 w 242657"/>
              <a:gd name="connsiteY1" fmla="*/ 0 h 1374710"/>
              <a:gd name="connsiteX2" fmla="*/ 101600 w 242657"/>
              <a:gd name="connsiteY2" fmla="*/ 0 h 1374710"/>
              <a:gd name="connsiteX3" fmla="*/ 101951 w 242657"/>
              <a:gd name="connsiteY3" fmla="*/ 459853 h 1374710"/>
              <a:gd name="connsiteX4" fmla="*/ 242657 w 242657"/>
              <a:gd name="connsiteY4" fmla="*/ 684804 h 1374710"/>
              <a:gd name="connsiteX5" fmla="*/ 101951 w 242657"/>
              <a:gd name="connsiteY5" fmla="*/ 909754 h 1374710"/>
              <a:gd name="connsiteX6" fmla="*/ 101600 w 242657"/>
              <a:gd name="connsiteY6" fmla="*/ 1374710 h 1374710"/>
              <a:gd name="connsiteX7" fmla="*/ 0 w 242657"/>
              <a:gd name="connsiteY7" fmla="*/ 1374710 h 1374710"/>
              <a:gd name="connsiteX8" fmla="*/ 351 w 242657"/>
              <a:gd name="connsiteY8" fmla="*/ 909754 h 1374710"/>
              <a:gd name="connsiteX9" fmla="*/ 141057 w 242657"/>
              <a:gd name="connsiteY9" fmla="*/ 684804 h 1374710"/>
              <a:gd name="connsiteX10" fmla="*/ 351 w 242657"/>
              <a:gd name="connsiteY10" fmla="*/ 459853 h 137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657" h="1374710">
                <a:moveTo>
                  <a:pt x="0" y="0"/>
                </a:moveTo>
                <a:lnTo>
                  <a:pt x="100073" y="0"/>
                </a:lnTo>
                <a:lnTo>
                  <a:pt x="101600" y="0"/>
                </a:lnTo>
                <a:lnTo>
                  <a:pt x="101951" y="459853"/>
                </a:lnTo>
                <a:lnTo>
                  <a:pt x="242657" y="684804"/>
                </a:lnTo>
                <a:lnTo>
                  <a:pt x="101951" y="909754"/>
                </a:lnTo>
                <a:lnTo>
                  <a:pt x="101600" y="1374710"/>
                </a:lnTo>
                <a:lnTo>
                  <a:pt x="0" y="1374710"/>
                </a:lnTo>
                <a:lnTo>
                  <a:pt x="351" y="909754"/>
                </a:lnTo>
                <a:lnTo>
                  <a:pt x="141057" y="684804"/>
                </a:lnTo>
                <a:lnTo>
                  <a:pt x="351" y="459853"/>
                </a:lnTo>
                <a:close/>
              </a:path>
            </a:pathLst>
          </a:cu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2" name="Isosceles Triangle 81">
            <a:extLst>
              <a:ext uri="{FF2B5EF4-FFF2-40B4-BE49-F238E27FC236}">
                <a16:creationId xmlns="" xmlns:a16="http://schemas.microsoft.com/office/drawing/2014/main" id="{D26ADDF6-A942-441F-B5FD-E38E7C5719B6}"/>
              </a:ext>
            </a:extLst>
          </p:cNvPr>
          <p:cNvSpPr/>
          <p:nvPr/>
        </p:nvSpPr>
        <p:spPr>
          <a:xfrm rot="5400000">
            <a:off x="2641763" y="3172655"/>
            <a:ext cx="337426" cy="1055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5" name="Isosceles Triangle 84">
            <a:extLst>
              <a:ext uri="{FF2B5EF4-FFF2-40B4-BE49-F238E27FC236}">
                <a16:creationId xmlns="" xmlns:a16="http://schemas.microsoft.com/office/drawing/2014/main" id="{C15DEA66-B607-4CC9-8694-22223F25A7E2}"/>
              </a:ext>
            </a:extLst>
          </p:cNvPr>
          <p:cNvSpPr/>
          <p:nvPr/>
        </p:nvSpPr>
        <p:spPr>
          <a:xfrm rot="5400000">
            <a:off x="3784597" y="3172655"/>
            <a:ext cx="337426" cy="10553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88" name="Isosceles Triangle 87">
            <a:extLst>
              <a:ext uri="{FF2B5EF4-FFF2-40B4-BE49-F238E27FC236}">
                <a16:creationId xmlns="" xmlns:a16="http://schemas.microsoft.com/office/drawing/2014/main" id="{80AE0C66-BB46-4649-AF2E-18499DB65EF2}"/>
              </a:ext>
            </a:extLst>
          </p:cNvPr>
          <p:cNvSpPr/>
          <p:nvPr/>
        </p:nvSpPr>
        <p:spPr>
          <a:xfrm rot="5400000">
            <a:off x="5055724" y="3161339"/>
            <a:ext cx="337426" cy="10553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9" name="Isosceles Triangle 88">
            <a:extLst>
              <a:ext uri="{FF2B5EF4-FFF2-40B4-BE49-F238E27FC236}">
                <a16:creationId xmlns="" xmlns:a16="http://schemas.microsoft.com/office/drawing/2014/main" id="{0DE4B1F0-A7ED-4307-8839-77EC64A201A1}"/>
              </a:ext>
            </a:extLst>
          </p:cNvPr>
          <p:cNvSpPr/>
          <p:nvPr/>
        </p:nvSpPr>
        <p:spPr>
          <a:xfrm rot="5400000">
            <a:off x="6198559" y="3161339"/>
            <a:ext cx="337426" cy="10553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1" name="Freeform: Shape 90">
            <a:extLst>
              <a:ext uri="{FF2B5EF4-FFF2-40B4-BE49-F238E27FC236}">
                <a16:creationId xmlns="" xmlns:a16="http://schemas.microsoft.com/office/drawing/2014/main" id="{587EF29A-5356-4B1A-84A6-FE388F76AD19}"/>
              </a:ext>
            </a:extLst>
          </p:cNvPr>
          <p:cNvSpPr/>
          <p:nvPr/>
        </p:nvSpPr>
        <p:spPr>
          <a:xfrm>
            <a:off x="3037902" y="2123470"/>
            <a:ext cx="492919" cy="502991"/>
          </a:xfrm>
          <a:custGeom>
            <a:avLst/>
            <a:gdLst>
              <a:gd name="connsiteX0" fmla="*/ 514350 w 657225"/>
              <a:gd name="connsiteY0" fmla="*/ 365855 h 670655"/>
              <a:gd name="connsiteX1" fmla="*/ 657225 w 657225"/>
              <a:gd name="connsiteY1" fmla="*/ 365855 h 670655"/>
              <a:gd name="connsiteX2" fmla="*/ 657225 w 657225"/>
              <a:gd name="connsiteY2" fmla="*/ 556355 h 670655"/>
              <a:gd name="connsiteX3" fmla="*/ 514350 w 657225"/>
              <a:gd name="connsiteY3" fmla="*/ 556355 h 670655"/>
              <a:gd name="connsiteX4" fmla="*/ 314325 w 657225"/>
              <a:gd name="connsiteY4" fmla="*/ 194405 h 670655"/>
              <a:gd name="connsiteX5" fmla="*/ 457200 w 657225"/>
              <a:gd name="connsiteY5" fmla="*/ 194405 h 670655"/>
              <a:gd name="connsiteX6" fmla="*/ 457200 w 657225"/>
              <a:gd name="connsiteY6" fmla="*/ 556355 h 670655"/>
              <a:gd name="connsiteX7" fmla="*/ 314325 w 657225"/>
              <a:gd name="connsiteY7" fmla="*/ 556355 h 670655"/>
              <a:gd name="connsiteX8" fmla="*/ 114300 w 657225"/>
              <a:gd name="connsiteY8" fmla="*/ 3905 h 670655"/>
              <a:gd name="connsiteX9" fmla="*/ 257175 w 657225"/>
              <a:gd name="connsiteY9" fmla="*/ 3905 h 670655"/>
              <a:gd name="connsiteX10" fmla="*/ 257175 w 657225"/>
              <a:gd name="connsiteY10" fmla="*/ 556355 h 670655"/>
              <a:gd name="connsiteX11" fmla="*/ 114300 w 657225"/>
              <a:gd name="connsiteY11" fmla="*/ 556355 h 670655"/>
              <a:gd name="connsiteX12" fmla="*/ 0 w 657225"/>
              <a:gd name="connsiteY12" fmla="*/ 3905 h 670655"/>
              <a:gd name="connsiteX13" fmla="*/ 57150 w 657225"/>
              <a:gd name="connsiteY13" fmla="*/ 3905 h 670655"/>
              <a:gd name="connsiteX14" fmla="*/ 57150 w 657225"/>
              <a:gd name="connsiteY14" fmla="*/ 613505 h 670655"/>
              <a:gd name="connsiteX15" fmla="*/ 657225 w 657225"/>
              <a:gd name="connsiteY15" fmla="*/ 613505 h 670655"/>
              <a:gd name="connsiteX16" fmla="*/ 657225 w 657225"/>
              <a:gd name="connsiteY16" fmla="*/ 670655 h 670655"/>
              <a:gd name="connsiteX17" fmla="*/ 0 w 657225"/>
              <a:gd name="connsiteY17" fmla="*/ 670655 h 670655"/>
              <a:gd name="connsiteX18" fmla="*/ 365855 w 657225"/>
              <a:gd name="connsiteY18" fmla="*/ 0 h 670655"/>
              <a:gd name="connsiteX19" fmla="*/ 595694 w 657225"/>
              <a:gd name="connsiteY19" fmla="*/ 229838 h 670655"/>
              <a:gd name="connsiteX20" fmla="*/ 647700 w 657225"/>
              <a:gd name="connsiteY20" fmla="*/ 177832 h 670655"/>
              <a:gd name="connsiteX21" fmla="*/ 647700 w 657225"/>
              <a:gd name="connsiteY21" fmla="*/ 308705 h 670655"/>
              <a:gd name="connsiteX22" fmla="*/ 516827 w 657225"/>
              <a:gd name="connsiteY22" fmla="*/ 308705 h 670655"/>
              <a:gd name="connsiteX23" fmla="*/ 568833 w 657225"/>
              <a:gd name="connsiteY23" fmla="*/ 256699 h 670655"/>
              <a:gd name="connsiteX24" fmla="*/ 338995 w 657225"/>
              <a:gd name="connsiteY24" fmla="*/ 26860 h 67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225" h="670655">
                <a:moveTo>
                  <a:pt x="514350" y="365855"/>
                </a:moveTo>
                <a:lnTo>
                  <a:pt x="657225" y="365855"/>
                </a:lnTo>
                <a:lnTo>
                  <a:pt x="657225" y="556355"/>
                </a:lnTo>
                <a:lnTo>
                  <a:pt x="514350" y="556355"/>
                </a:lnTo>
                <a:close/>
                <a:moveTo>
                  <a:pt x="314325" y="194405"/>
                </a:moveTo>
                <a:lnTo>
                  <a:pt x="457200" y="194405"/>
                </a:lnTo>
                <a:lnTo>
                  <a:pt x="457200" y="556355"/>
                </a:lnTo>
                <a:lnTo>
                  <a:pt x="314325" y="556355"/>
                </a:lnTo>
                <a:close/>
                <a:moveTo>
                  <a:pt x="114300" y="3905"/>
                </a:moveTo>
                <a:lnTo>
                  <a:pt x="257175" y="3905"/>
                </a:lnTo>
                <a:lnTo>
                  <a:pt x="257175" y="556355"/>
                </a:lnTo>
                <a:lnTo>
                  <a:pt x="114300" y="556355"/>
                </a:lnTo>
                <a:close/>
                <a:moveTo>
                  <a:pt x="0" y="3905"/>
                </a:moveTo>
                <a:lnTo>
                  <a:pt x="57150" y="3905"/>
                </a:lnTo>
                <a:lnTo>
                  <a:pt x="57150" y="613505"/>
                </a:lnTo>
                <a:lnTo>
                  <a:pt x="657225" y="613505"/>
                </a:lnTo>
                <a:lnTo>
                  <a:pt x="657225" y="670655"/>
                </a:lnTo>
                <a:lnTo>
                  <a:pt x="0" y="670655"/>
                </a:lnTo>
                <a:close/>
                <a:moveTo>
                  <a:pt x="365855" y="0"/>
                </a:moveTo>
                <a:lnTo>
                  <a:pt x="595694" y="229838"/>
                </a:lnTo>
                <a:lnTo>
                  <a:pt x="647700" y="177832"/>
                </a:lnTo>
                <a:lnTo>
                  <a:pt x="647700" y="308705"/>
                </a:lnTo>
                <a:lnTo>
                  <a:pt x="516827" y="308705"/>
                </a:lnTo>
                <a:lnTo>
                  <a:pt x="568833" y="256699"/>
                </a:lnTo>
                <a:lnTo>
                  <a:pt x="338995" y="26860"/>
                </a:lnTo>
                <a:close/>
              </a:path>
            </a:pathLst>
          </a:custGeom>
          <a:solidFill>
            <a:schemeClr val="bg1"/>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prstClr val="black"/>
              </a:solidFill>
            </a:endParaRPr>
          </a:p>
        </p:txBody>
      </p:sp>
      <p:sp>
        <p:nvSpPr>
          <p:cNvPr id="94" name="Freeform: Shape 93">
            <a:extLst>
              <a:ext uri="{FF2B5EF4-FFF2-40B4-BE49-F238E27FC236}">
                <a16:creationId xmlns="" xmlns:a16="http://schemas.microsoft.com/office/drawing/2014/main" id="{2E58ABC9-FEE9-4D76-929C-5F4CA6C73C08}"/>
              </a:ext>
            </a:extLst>
          </p:cNvPr>
          <p:cNvSpPr/>
          <p:nvPr/>
        </p:nvSpPr>
        <p:spPr>
          <a:xfrm>
            <a:off x="4311151" y="3821239"/>
            <a:ext cx="492919" cy="500063"/>
          </a:xfrm>
          <a:custGeom>
            <a:avLst/>
            <a:gdLst>
              <a:gd name="connsiteX0" fmla="*/ 114300 w 657225"/>
              <a:gd name="connsiteY0" fmla="*/ 361950 h 666750"/>
              <a:gd name="connsiteX1" fmla="*/ 257175 w 657225"/>
              <a:gd name="connsiteY1" fmla="*/ 361950 h 666750"/>
              <a:gd name="connsiteX2" fmla="*/ 257175 w 657225"/>
              <a:gd name="connsiteY2" fmla="*/ 552450 h 666750"/>
              <a:gd name="connsiteX3" fmla="*/ 114300 w 657225"/>
              <a:gd name="connsiteY3" fmla="*/ 552450 h 666750"/>
              <a:gd name="connsiteX4" fmla="*/ 314325 w 657225"/>
              <a:gd name="connsiteY4" fmla="*/ 190500 h 666750"/>
              <a:gd name="connsiteX5" fmla="*/ 457200 w 657225"/>
              <a:gd name="connsiteY5" fmla="*/ 190500 h 666750"/>
              <a:gd name="connsiteX6" fmla="*/ 457200 w 657225"/>
              <a:gd name="connsiteY6" fmla="*/ 552450 h 666750"/>
              <a:gd name="connsiteX7" fmla="*/ 314325 w 657225"/>
              <a:gd name="connsiteY7" fmla="*/ 552450 h 666750"/>
              <a:gd name="connsiteX8" fmla="*/ 514350 w 657225"/>
              <a:gd name="connsiteY8" fmla="*/ 0 h 666750"/>
              <a:gd name="connsiteX9" fmla="*/ 657225 w 657225"/>
              <a:gd name="connsiteY9" fmla="*/ 0 h 666750"/>
              <a:gd name="connsiteX10" fmla="*/ 657225 w 657225"/>
              <a:gd name="connsiteY10" fmla="*/ 552450 h 666750"/>
              <a:gd name="connsiteX11" fmla="*/ 514350 w 657225"/>
              <a:gd name="connsiteY11" fmla="*/ 552450 h 666750"/>
              <a:gd name="connsiteX12" fmla="*/ 288227 w 657225"/>
              <a:gd name="connsiteY12" fmla="*/ 0 h 666750"/>
              <a:gd name="connsiteX13" fmla="*/ 419100 w 657225"/>
              <a:gd name="connsiteY13" fmla="*/ 0 h 666750"/>
              <a:gd name="connsiteX14" fmla="*/ 419100 w 657225"/>
              <a:gd name="connsiteY14" fmla="*/ 130874 h 666750"/>
              <a:gd name="connsiteX15" fmla="*/ 367094 w 657225"/>
              <a:gd name="connsiteY15" fmla="*/ 78962 h 666750"/>
              <a:gd name="connsiteX16" fmla="*/ 137255 w 657225"/>
              <a:gd name="connsiteY16" fmla="*/ 308705 h 666750"/>
              <a:gd name="connsiteX17" fmla="*/ 110395 w 657225"/>
              <a:gd name="connsiteY17" fmla="*/ 281845 h 666750"/>
              <a:gd name="connsiteX18" fmla="*/ 340233 w 657225"/>
              <a:gd name="connsiteY18" fmla="*/ 52006 h 666750"/>
              <a:gd name="connsiteX19" fmla="*/ 0 w 657225"/>
              <a:gd name="connsiteY19" fmla="*/ 0 h 666750"/>
              <a:gd name="connsiteX20" fmla="*/ 57150 w 657225"/>
              <a:gd name="connsiteY20" fmla="*/ 0 h 666750"/>
              <a:gd name="connsiteX21" fmla="*/ 57150 w 657225"/>
              <a:gd name="connsiteY21" fmla="*/ 609600 h 666750"/>
              <a:gd name="connsiteX22" fmla="*/ 657225 w 657225"/>
              <a:gd name="connsiteY22" fmla="*/ 609600 h 666750"/>
              <a:gd name="connsiteX23" fmla="*/ 657225 w 657225"/>
              <a:gd name="connsiteY23" fmla="*/ 666750 h 666750"/>
              <a:gd name="connsiteX24" fmla="*/ 0 w 657225"/>
              <a:gd name="connsiteY24"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225" h="666750">
                <a:moveTo>
                  <a:pt x="114300" y="361950"/>
                </a:moveTo>
                <a:lnTo>
                  <a:pt x="257175" y="361950"/>
                </a:lnTo>
                <a:lnTo>
                  <a:pt x="257175" y="552450"/>
                </a:lnTo>
                <a:lnTo>
                  <a:pt x="114300" y="552450"/>
                </a:lnTo>
                <a:close/>
                <a:moveTo>
                  <a:pt x="314325" y="190500"/>
                </a:moveTo>
                <a:lnTo>
                  <a:pt x="457200" y="190500"/>
                </a:lnTo>
                <a:lnTo>
                  <a:pt x="457200" y="552450"/>
                </a:lnTo>
                <a:lnTo>
                  <a:pt x="314325" y="552450"/>
                </a:lnTo>
                <a:close/>
                <a:moveTo>
                  <a:pt x="514350" y="0"/>
                </a:moveTo>
                <a:lnTo>
                  <a:pt x="657225" y="0"/>
                </a:lnTo>
                <a:lnTo>
                  <a:pt x="657225" y="552450"/>
                </a:lnTo>
                <a:lnTo>
                  <a:pt x="514350" y="552450"/>
                </a:lnTo>
                <a:close/>
                <a:moveTo>
                  <a:pt x="288227" y="0"/>
                </a:moveTo>
                <a:lnTo>
                  <a:pt x="419100" y="0"/>
                </a:lnTo>
                <a:lnTo>
                  <a:pt x="419100" y="130874"/>
                </a:lnTo>
                <a:lnTo>
                  <a:pt x="367094" y="78962"/>
                </a:lnTo>
                <a:lnTo>
                  <a:pt x="137255" y="308705"/>
                </a:lnTo>
                <a:lnTo>
                  <a:pt x="110395" y="281845"/>
                </a:lnTo>
                <a:lnTo>
                  <a:pt x="340233" y="52006"/>
                </a:lnTo>
                <a:close/>
                <a:moveTo>
                  <a:pt x="0" y="0"/>
                </a:moveTo>
                <a:lnTo>
                  <a:pt x="57150" y="0"/>
                </a:lnTo>
                <a:lnTo>
                  <a:pt x="57150" y="609600"/>
                </a:lnTo>
                <a:lnTo>
                  <a:pt x="657225" y="609600"/>
                </a:lnTo>
                <a:lnTo>
                  <a:pt x="657225" y="666750"/>
                </a:lnTo>
                <a:lnTo>
                  <a:pt x="0" y="666750"/>
                </a:lnTo>
                <a:close/>
              </a:path>
            </a:pathLst>
          </a:custGeom>
          <a:solidFill>
            <a:srgbClr val="00000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prstClr val="black"/>
              </a:solidFill>
            </a:endParaRPr>
          </a:p>
        </p:txBody>
      </p:sp>
      <p:sp>
        <p:nvSpPr>
          <p:cNvPr id="95" name="Freeform: Shape 94">
            <a:extLst>
              <a:ext uri="{FF2B5EF4-FFF2-40B4-BE49-F238E27FC236}">
                <a16:creationId xmlns="" xmlns:a16="http://schemas.microsoft.com/office/drawing/2014/main" id="{4552B701-6709-4CE3-BAC3-20A0A7EC5C00}"/>
              </a:ext>
            </a:extLst>
          </p:cNvPr>
          <p:cNvSpPr/>
          <p:nvPr/>
        </p:nvSpPr>
        <p:spPr>
          <a:xfrm>
            <a:off x="5397494" y="2079364"/>
            <a:ext cx="528638" cy="571500"/>
          </a:xfrm>
          <a:custGeom>
            <a:avLst/>
            <a:gdLst>
              <a:gd name="connsiteX0" fmla="*/ 590550 w 704850"/>
              <a:gd name="connsiteY0" fmla="*/ 647700 h 762000"/>
              <a:gd name="connsiteX1" fmla="*/ 647700 w 704850"/>
              <a:gd name="connsiteY1" fmla="*/ 704850 h 762000"/>
              <a:gd name="connsiteX2" fmla="*/ 590550 w 704850"/>
              <a:gd name="connsiteY2" fmla="*/ 762000 h 762000"/>
              <a:gd name="connsiteX3" fmla="*/ 533400 w 704850"/>
              <a:gd name="connsiteY3" fmla="*/ 704850 h 762000"/>
              <a:gd name="connsiteX4" fmla="*/ 590550 w 704850"/>
              <a:gd name="connsiteY4" fmla="*/ 647700 h 762000"/>
              <a:gd name="connsiteX5" fmla="*/ 171450 w 704850"/>
              <a:gd name="connsiteY5" fmla="*/ 647700 h 762000"/>
              <a:gd name="connsiteX6" fmla="*/ 228600 w 704850"/>
              <a:gd name="connsiteY6" fmla="*/ 704850 h 762000"/>
              <a:gd name="connsiteX7" fmla="*/ 171450 w 704850"/>
              <a:gd name="connsiteY7" fmla="*/ 762000 h 762000"/>
              <a:gd name="connsiteX8" fmla="*/ 114300 w 704850"/>
              <a:gd name="connsiteY8" fmla="*/ 704850 h 762000"/>
              <a:gd name="connsiteX9" fmla="*/ 171450 w 704850"/>
              <a:gd name="connsiteY9" fmla="*/ 647700 h 762000"/>
              <a:gd name="connsiteX10" fmla="*/ 542925 w 704850"/>
              <a:gd name="connsiteY10" fmla="*/ 361950 h 762000"/>
              <a:gd name="connsiteX11" fmla="*/ 542925 w 704850"/>
              <a:gd name="connsiteY11" fmla="*/ 414338 h 762000"/>
              <a:gd name="connsiteX12" fmla="*/ 647700 w 704850"/>
              <a:gd name="connsiteY12" fmla="*/ 404813 h 762000"/>
              <a:gd name="connsiteX13" fmla="*/ 647700 w 704850"/>
              <a:gd name="connsiteY13" fmla="*/ 361950 h 762000"/>
              <a:gd name="connsiteX14" fmla="*/ 400050 w 704850"/>
              <a:gd name="connsiteY14" fmla="*/ 361950 h 762000"/>
              <a:gd name="connsiteX15" fmla="*/ 400050 w 704850"/>
              <a:gd name="connsiteY15" fmla="*/ 426720 h 762000"/>
              <a:gd name="connsiteX16" fmla="*/ 504825 w 704850"/>
              <a:gd name="connsiteY16" fmla="*/ 417195 h 762000"/>
              <a:gd name="connsiteX17" fmla="*/ 504825 w 704850"/>
              <a:gd name="connsiteY17" fmla="*/ 361950 h 762000"/>
              <a:gd name="connsiteX18" fmla="*/ 257175 w 704850"/>
              <a:gd name="connsiteY18" fmla="*/ 361950 h 762000"/>
              <a:gd name="connsiteX19" fmla="*/ 257175 w 704850"/>
              <a:gd name="connsiteY19" fmla="*/ 440055 h 762000"/>
              <a:gd name="connsiteX20" fmla="*/ 361950 w 704850"/>
              <a:gd name="connsiteY20" fmla="*/ 430530 h 762000"/>
              <a:gd name="connsiteX21" fmla="*/ 361950 w 704850"/>
              <a:gd name="connsiteY21" fmla="*/ 361950 h 762000"/>
              <a:gd name="connsiteX22" fmla="*/ 114300 w 704850"/>
              <a:gd name="connsiteY22" fmla="*/ 361950 h 762000"/>
              <a:gd name="connsiteX23" fmla="*/ 114300 w 704850"/>
              <a:gd name="connsiteY23" fmla="*/ 452438 h 762000"/>
              <a:gd name="connsiteX24" fmla="*/ 219075 w 704850"/>
              <a:gd name="connsiteY24" fmla="*/ 442913 h 762000"/>
              <a:gd name="connsiteX25" fmla="*/ 219075 w 704850"/>
              <a:gd name="connsiteY25" fmla="*/ 361950 h 762000"/>
              <a:gd name="connsiteX26" fmla="*/ 542925 w 704850"/>
              <a:gd name="connsiteY26" fmla="*/ 257175 h 762000"/>
              <a:gd name="connsiteX27" fmla="*/ 542925 w 704850"/>
              <a:gd name="connsiteY27" fmla="*/ 323850 h 762000"/>
              <a:gd name="connsiteX28" fmla="*/ 647700 w 704850"/>
              <a:gd name="connsiteY28" fmla="*/ 323850 h 762000"/>
              <a:gd name="connsiteX29" fmla="*/ 647700 w 704850"/>
              <a:gd name="connsiteY29" fmla="*/ 257175 h 762000"/>
              <a:gd name="connsiteX30" fmla="*/ 400050 w 704850"/>
              <a:gd name="connsiteY30" fmla="*/ 257175 h 762000"/>
              <a:gd name="connsiteX31" fmla="*/ 400050 w 704850"/>
              <a:gd name="connsiteY31" fmla="*/ 323850 h 762000"/>
              <a:gd name="connsiteX32" fmla="*/ 504825 w 704850"/>
              <a:gd name="connsiteY32" fmla="*/ 323850 h 762000"/>
              <a:gd name="connsiteX33" fmla="*/ 504825 w 704850"/>
              <a:gd name="connsiteY33" fmla="*/ 257175 h 762000"/>
              <a:gd name="connsiteX34" fmla="*/ 257175 w 704850"/>
              <a:gd name="connsiteY34" fmla="*/ 257175 h 762000"/>
              <a:gd name="connsiteX35" fmla="*/ 257175 w 704850"/>
              <a:gd name="connsiteY35" fmla="*/ 323850 h 762000"/>
              <a:gd name="connsiteX36" fmla="*/ 361950 w 704850"/>
              <a:gd name="connsiteY36" fmla="*/ 323850 h 762000"/>
              <a:gd name="connsiteX37" fmla="*/ 361950 w 704850"/>
              <a:gd name="connsiteY37" fmla="*/ 257175 h 762000"/>
              <a:gd name="connsiteX38" fmla="*/ 114300 w 704850"/>
              <a:gd name="connsiteY38" fmla="*/ 257175 h 762000"/>
              <a:gd name="connsiteX39" fmla="*/ 114300 w 704850"/>
              <a:gd name="connsiteY39" fmla="*/ 323850 h 762000"/>
              <a:gd name="connsiteX40" fmla="*/ 219075 w 704850"/>
              <a:gd name="connsiteY40" fmla="*/ 323850 h 762000"/>
              <a:gd name="connsiteX41" fmla="*/ 219075 w 704850"/>
              <a:gd name="connsiteY41" fmla="*/ 257175 h 762000"/>
              <a:gd name="connsiteX42" fmla="*/ 542925 w 704850"/>
              <a:gd name="connsiteY42" fmla="*/ 152400 h 762000"/>
              <a:gd name="connsiteX43" fmla="*/ 542925 w 704850"/>
              <a:gd name="connsiteY43" fmla="*/ 219075 h 762000"/>
              <a:gd name="connsiteX44" fmla="*/ 647700 w 704850"/>
              <a:gd name="connsiteY44" fmla="*/ 219075 h 762000"/>
              <a:gd name="connsiteX45" fmla="*/ 647700 w 704850"/>
              <a:gd name="connsiteY45" fmla="*/ 152400 h 762000"/>
              <a:gd name="connsiteX46" fmla="*/ 400050 w 704850"/>
              <a:gd name="connsiteY46" fmla="*/ 152400 h 762000"/>
              <a:gd name="connsiteX47" fmla="*/ 400050 w 704850"/>
              <a:gd name="connsiteY47" fmla="*/ 219075 h 762000"/>
              <a:gd name="connsiteX48" fmla="*/ 504825 w 704850"/>
              <a:gd name="connsiteY48" fmla="*/ 219075 h 762000"/>
              <a:gd name="connsiteX49" fmla="*/ 504825 w 704850"/>
              <a:gd name="connsiteY49" fmla="*/ 152400 h 762000"/>
              <a:gd name="connsiteX50" fmla="*/ 257175 w 704850"/>
              <a:gd name="connsiteY50" fmla="*/ 152400 h 762000"/>
              <a:gd name="connsiteX51" fmla="*/ 257175 w 704850"/>
              <a:gd name="connsiteY51" fmla="*/ 219075 h 762000"/>
              <a:gd name="connsiteX52" fmla="*/ 361950 w 704850"/>
              <a:gd name="connsiteY52" fmla="*/ 219075 h 762000"/>
              <a:gd name="connsiteX53" fmla="*/ 361950 w 704850"/>
              <a:gd name="connsiteY53" fmla="*/ 152400 h 762000"/>
              <a:gd name="connsiteX54" fmla="*/ 114300 w 704850"/>
              <a:gd name="connsiteY54" fmla="*/ 152400 h 762000"/>
              <a:gd name="connsiteX55" fmla="*/ 114300 w 704850"/>
              <a:gd name="connsiteY55" fmla="*/ 219075 h 762000"/>
              <a:gd name="connsiteX56" fmla="*/ 219075 w 704850"/>
              <a:gd name="connsiteY56" fmla="*/ 219075 h 762000"/>
              <a:gd name="connsiteX57" fmla="*/ 219075 w 704850"/>
              <a:gd name="connsiteY57" fmla="*/ 152400 h 762000"/>
              <a:gd name="connsiteX58" fmla="*/ 28575 w 704850"/>
              <a:gd name="connsiteY58" fmla="*/ 0 h 762000"/>
              <a:gd name="connsiteX59" fmla="*/ 114300 w 704850"/>
              <a:gd name="connsiteY59" fmla="*/ 85725 h 762000"/>
              <a:gd name="connsiteX60" fmla="*/ 114300 w 704850"/>
              <a:gd name="connsiteY60" fmla="*/ 95250 h 762000"/>
              <a:gd name="connsiteX61" fmla="*/ 704850 w 704850"/>
              <a:gd name="connsiteY61" fmla="*/ 95250 h 762000"/>
              <a:gd name="connsiteX62" fmla="*/ 704850 w 704850"/>
              <a:gd name="connsiteY62" fmla="*/ 457200 h 762000"/>
              <a:gd name="connsiteX63" fmla="*/ 114300 w 704850"/>
              <a:gd name="connsiteY63" fmla="*/ 509588 h 762000"/>
              <a:gd name="connsiteX64" fmla="*/ 114300 w 704850"/>
              <a:gd name="connsiteY64" fmla="*/ 561975 h 762000"/>
              <a:gd name="connsiteX65" fmla="*/ 142875 w 704850"/>
              <a:gd name="connsiteY65" fmla="*/ 590550 h 762000"/>
              <a:gd name="connsiteX66" fmla="*/ 676275 w 704850"/>
              <a:gd name="connsiteY66" fmla="*/ 590550 h 762000"/>
              <a:gd name="connsiteX67" fmla="*/ 704850 w 704850"/>
              <a:gd name="connsiteY67" fmla="*/ 619125 h 762000"/>
              <a:gd name="connsiteX68" fmla="*/ 676275 w 704850"/>
              <a:gd name="connsiteY68" fmla="*/ 647700 h 762000"/>
              <a:gd name="connsiteX69" fmla="*/ 590550 w 704850"/>
              <a:gd name="connsiteY69" fmla="*/ 647700 h 762000"/>
              <a:gd name="connsiteX70" fmla="*/ 171450 w 704850"/>
              <a:gd name="connsiteY70" fmla="*/ 647700 h 762000"/>
              <a:gd name="connsiteX71" fmla="*/ 142875 w 704850"/>
              <a:gd name="connsiteY71" fmla="*/ 647700 h 762000"/>
              <a:gd name="connsiteX72" fmla="*/ 57150 w 704850"/>
              <a:gd name="connsiteY72" fmla="*/ 561975 h 762000"/>
              <a:gd name="connsiteX73" fmla="*/ 57150 w 704850"/>
              <a:gd name="connsiteY73" fmla="*/ 85725 h 762000"/>
              <a:gd name="connsiteX74" fmla="*/ 28575 w 704850"/>
              <a:gd name="connsiteY74" fmla="*/ 57150 h 762000"/>
              <a:gd name="connsiteX75" fmla="*/ 0 w 704850"/>
              <a:gd name="connsiteY75" fmla="*/ 28575 h 762000"/>
              <a:gd name="connsiteX76" fmla="*/ 28575 w 704850"/>
              <a:gd name="connsiteY7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04850" h="762000">
                <a:moveTo>
                  <a:pt x="590550" y="647700"/>
                </a:moveTo>
                <a:cubicBezTo>
                  <a:pt x="622113" y="647700"/>
                  <a:pt x="647700" y="673287"/>
                  <a:pt x="647700" y="704850"/>
                </a:cubicBezTo>
                <a:cubicBezTo>
                  <a:pt x="647700" y="736413"/>
                  <a:pt x="622113" y="762000"/>
                  <a:pt x="590550" y="762000"/>
                </a:cubicBezTo>
                <a:cubicBezTo>
                  <a:pt x="558987" y="762000"/>
                  <a:pt x="533400" y="736413"/>
                  <a:pt x="533400" y="704850"/>
                </a:cubicBezTo>
                <a:cubicBezTo>
                  <a:pt x="533400" y="673287"/>
                  <a:pt x="558987" y="647700"/>
                  <a:pt x="590550" y="647700"/>
                </a:cubicBezTo>
                <a:close/>
                <a:moveTo>
                  <a:pt x="171450" y="647700"/>
                </a:moveTo>
                <a:cubicBezTo>
                  <a:pt x="203013" y="647700"/>
                  <a:pt x="228600" y="673287"/>
                  <a:pt x="228600" y="704850"/>
                </a:cubicBezTo>
                <a:cubicBezTo>
                  <a:pt x="228600" y="736413"/>
                  <a:pt x="203013" y="762000"/>
                  <a:pt x="171450" y="762000"/>
                </a:cubicBezTo>
                <a:cubicBezTo>
                  <a:pt x="139887" y="762000"/>
                  <a:pt x="114300" y="736413"/>
                  <a:pt x="114300" y="704850"/>
                </a:cubicBezTo>
                <a:cubicBezTo>
                  <a:pt x="114300" y="673287"/>
                  <a:pt x="139887" y="647700"/>
                  <a:pt x="171450" y="647700"/>
                </a:cubicBezTo>
                <a:close/>
                <a:moveTo>
                  <a:pt x="542925" y="361950"/>
                </a:moveTo>
                <a:lnTo>
                  <a:pt x="542925" y="414338"/>
                </a:lnTo>
                <a:lnTo>
                  <a:pt x="647700" y="404813"/>
                </a:lnTo>
                <a:lnTo>
                  <a:pt x="647700" y="361950"/>
                </a:lnTo>
                <a:close/>
                <a:moveTo>
                  <a:pt x="400050" y="361950"/>
                </a:moveTo>
                <a:lnTo>
                  <a:pt x="400050" y="426720"/>
                </a:lnTo>
                <a:lnTo>
                  <a:pt x="504825" y="417195"/>
                </a:lnTo>
                <a:lnTo>
                  <a:pt x="504825" y="361950"/>
                </a:lnTo>
                <a:close/>
                <a:moveTo>
                  <a:pt x="257175" y="361950"/>
                </a:moveTo>
                <a:lnTo>
                  <a:pt x="257175" y="440055"/>
                </a:lnTo>
                <a:lnTo>
                  <a:pt x="361950" y="430530"/>
                </a:lnTo>
                <a:lnTo>
                  <a:pt x="361950" y="361950"/>
                </a:lnTo>
                <a:close/>
                <a:moveTo>
                  <a:pt x="114300" y="361950"/>
                </a:moveTo>
                <a:lnTo>
                  <a:pt x="114300" y="452438"/>
                </a:lnTo>
                <a:lnTo>
                  <a:pt x="219075" y="442913"/>
                </a:lnTo>
                <a:lnTo>
                  <a:pt x="219075" y="361950"/>
                </a:lnTo>
                <a:close/>
                <a:moveTo>
                  <a:pt x="542925" y="257175"/>
                </a:moveTo>
                <a:lnTo>
                  <a:pt x="542925" y="323850"/>
                </a:lnTo>
                <a:lnTo>
                  <a:pt x="647700" y="323850"/>
                </a:lnTo>
                <a:lnTo>
                  <a:pt x="647700" y="257175"/>
                </a:lnTo>
                <a:close/>
                <a:moveTo>
                  <a:pt x="400050" y="257175"/>
                </a:moveTo>
                <a:lnTo>
                  <a:pt x="400050" y="323850"/>
                </a:lnTo>
                <a:lnTo>
                  <a:pt x="504825" y="323850"/>
                </a:lnTo>
                <a:lnTo>
                  <a:pt x="504825" y="257175"/>
                </a:lnTo>
                <a:close/>
                <a:moveTo>
                  <a:pt x="257175" y="257175"/>
                </a:moveTo>
                <a:lnTo>
                  <a:pt x="257175" y="323850"/>
                </a:lnTo>
                <a:lnTo>
                  <a:pt x="361950" y="323850"/>
                </a:lnTo>
                <a:lnTo>
                  <a:pt x="361950" y="257175"/>
                </a:lnTo>
                <a:close/>
                <a:moveTo>
                  <a:pt x="114300" y="257175"/>
                </a:moveTo>
                <a:lnTo>
                  <a:pt x="114300" y="323850"/>
                </a:lnTo>
                <a:lnTo>
                  <a:pt x="219075" y="323850"/>
                </a:lnTo>
                <a:lnTo>
                  <a:pt x="219075" y="257175"/>
                </a:lnTo>
                <a:close/>
                <a:moveTo>
                  <a:pt x="542925" y="152400"/>
                </a:moveTo>
                <a:lnTo>
                  <a:pt x="542925" y="219075"/>
                </a:lnTo>
                <a:lnTo>
                  <a:pt x="647700" y="219075"/>
                </a:lnTo>
                <a:lnTo>
                  <a:pt x="647700" y="152400"/>
                </a:lnTo>
                <a:close/>
                <a:moveTo>
                  <a:pt x="400050" y="152400"/>
                </a:moveTo>
                <a:lnTo>
                  <a:pt x="400050" y="219075"/>
                </a:lnTo>
                <a:lnTo>
                  <a:pt x="504825" y="219075"/>
                </a:lnTo>
                <a:lnTo>
                  <a:pt x="504825" y="152400"/>
                </a:lnTo>
                <a:close/>
                <a:moveTo>
                  <a:pt x="257175" y="152400"/>
                </a:moveTo>
                <a:lnTo>
                  <a:pt x="257175" y="219075"/>
                </a:lnTo>
                <a:lnTo>
                  <a:pt x="361950" y="219075"/>
                </a:lnTo>
                <a:lnTo>
                  <a:pt x="361950" y="152400"/>
                </a:lnTo>
                <a:close/>
                <a:moveTo>
                  <a:pt x="114300" y="152400"/>
                </a:moveTo>
                <a:lnTo>
                  <a:pt x="114300" y="219075"/>
                </a:lnTo>
                <a:lnTo>
                  <a:pt x="219075" y="219075"/>
                </a:lnTo>
                <a:lnTo>
                  <a:pt x="219075" y="152400"/>
                </a:lnTo>
                <a:close/>
                <a:moveTo>
                  <a:pt x="28575" y="0"/>
                </a:moveTo>
                <a:cubicBezTo>
                  <a:pt x="76200" y="0"/>
                  <a:pt x="114300" y="38100"/>
                  <a:pt x="114300" y="85725"/>
                </a:cubicBezTo>
                <a:lnTo>
                  <a:pt x="114300" y="95250"/>
                </a:lnTo>
                <a:lnTo>
                  <a:pt x="704850" y="95250"/>
                </a:lnTo>
                <a:lnTo>
                  <a:pt x="704850" y="457200"/>
                </a:lnTo>
                <a:lnTo>
                  <a:pt x="114300" y="509588"/>
                </a:lnTo>
                <a:lnTo>
                  <a:pt x="114300" y="561975"/>
                </a:lnTo>
                <a:cubicBezTo>
                  <a:pt x="114300" y="578168"/>
                  <a:pt x="126682" y="590550"/>
                  <a:pt x="142875" y="590550"/>
                </a:cubicBezTo>
                <a:lnTo>
                  <a:pt x="676275" y="590550"/>
                </a:lnTo>
                <a:cubicBezTo>
                  <a:pt x="692468" y="590550"/>
                  <a:pt x="704850" y="602933"/>
                  <a:pt x="704850" y="619125"/>
                </a:cubicBezTo>
                <a:cubicBezTo>
                  <a:pt x="704850" y="635318"/>
                  <a:pt x="692468" y="647700"/>
                  <a:pt x="676275" y="647700"/>
                </a:cubicBezTo>
                <a:lnTo>
                  <a:pt x="590550" y="647700"/>
                </a:lnTo>
                <a:lnTo>
                  <a:pt x="171450" y="647700"/>
                </a:lnTo>
                <a:lnTo>
                  <a:pt x="142875" y="647700"/>
                </a:lnTo>
                <a:cubicBezTo>
                  <a:pt x="95250" y="647700"/>
                  <a:pt x="57150" y="609600"/>
                  <a:pt x="57150" y="561975"/>
                </a:cubicBezTo>
                <a:lnTo>
                  <a:pt x="57150" y="85725"/>
                </a:lnTo>
                <a:cubicBezTo>
                  <a:pt x="57150" y="69533"/>
                  <a:pt x="44768" y="57150"/>
                  <a:pt x="28575" y="57150"/>
                </a:cubicBezTo>
                <a:cubicBezTo>
                  <a:pt x="12383" y="57150"/>
                  <a:pt x="0" y="44768"/>
                  <a:pt x="0" y="28575"/>
                </a:cubicBezTo>
                <a:cubicBezTo>
                  <a:pt x="0" y="12383"/>
                  <a:pt x="12383" y="0"/>
                  <a:pt x="28575" y="0"/>
                </a:cubicBezTo>
                <a:close/>
              </a:path>
            </a:pathLst>
          </a:custGeom>
          <a:solidFill>
            <a:srgbClr val="00000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prstClr val="black"/>
              </a:solidFill>
            </a:endParaRPr>
          </a:p>
        </p:txBody>
      </p:sp>
      <p:sp>
        <p:nvSpPr>
          <p:cNvPr id="120" name="TextBox 119">
            <a:extLst>
              <a:ext uri="{FF2B5EF4-FFF2-40B4-BE49-F238E27FC236}">
                <a16:creationId xmlns="" xmlns:a16="http://schemas.microsoft.com/office/drawing/2014/main" id="{905B790E-9CE2-4C07-B2D1-C10B773D1995}"/>
              </a:ext>
            </a:extLst>
          </p:cNvPr>
          <p:cNvSpPr txBox="1"/>
          <p:nvPr/>
        </p:nvSpPr>
        <p:spPr>
          <a:xfrm>
            <a:off x="2793614" y="3775574"/>
            <a:ext cx="1382434" cy="2062103"/>
          </a:xfrm>
          <a:prstGeom prst="rect">
            <a:avLst/>
          </a:prstGeom>
          <a:noFill/>
        </p:spPr>
        <p:txBody>
          <a:bodyPr wrap="square" lIns="0" rIns="0" rtlCol="0" anchor="t">
            <a:spAutoFit/>
          </a:bodyPr>
          <a:lstStyle>
            <a:defPPr>
              <a:defRPr lang="en-US"/>
            </a:defPPr>
            <a:lvl1pPr marL="285750" indent="-285750">
              <a:buFont typeface="Arial" panose="020B0604020202020204" pitchFamily="34" charset="0"/>
              <a:buChar char="•"/>
              <a:defRPr sz="1600" b="1">
                <a:solidFill>
                  <a:srgbClr val="C00000"/>
                </a:solidFill>
              </a:defRPr>
            </a:lvl1pPr>
          </a:lstStyle>
          <a:p>
            <a:pPr marL="85725" indent="-85725"/>
            <a:r>
              <a:rPr lang="en-US" noProof="1"/>
              <a:t>Server Load </a:t>
            </a:r>
            <a:r>
              <a:rPr lang="en-US" noProof="1" smtClean="0"/>
              <a:t>Optimisation</a:t>
            </a:r>
          </a:p>
          <a:p>
            <a:pPr marL="85725" indent="-85725"/>
            <a:r>
              <a:rPr lang="en-US" noProof="1" smtClean="0">
                <a:solidFill>
                  <a:srgbClr val="7B0051"/>
                </a:solidFill>
              </a:rPr>
              <a:t>Server Rooms Consolidation</a:t>
            </a:r>
          </a:p>
          <a:p>
            <a:pPr marL="85725" indent="-85725"/>
            <a:r>
              <a:rPr lang="en-US" noProof="1" smtClean="0">
                <a:solidFill>
                  <a:srgbClr val="00B0F0"/>
                </a:solidFill>
              </a:rPr>
              <a:t>Servers Virtualisation</a:t>
            </a:r>
          </a:p>
          <a:p>
            <a:pPr marL="85725" indent="-85725"/>
            <a:r>
              <a:rPr lang="en-US" noProof="1" smtClean="0">
                <a:solidFill>
                  <a:srgbClr val="063951">
                    <a:lumMod val="75000"/>
                    <a:lumOff val="25000"/>
                  </a:srgbClr>
                </a:solidFill>
              </a:rPr>
              <a:t>Star Rated Desktops</a:t>
            </a:r>
            <a:endParaRPr lang="en-US" noProof="1">
              <a:solidFill>
                <a:srgbClr val="063951">
                  <a:lumMod val="75000"/>
                  <a:lumOff val="25000"/>
                </a:srgbClr>
              </a:solidFill>
            </a:endParaRPr>
          </a:p>
        </p:txBody>
      </p:sp>
      <p:sp>
        <p:nvSpPr>
          <p:cNvPr id="129" name="TextBox 128">
            <a:extLst>
              <a:ext uri="{FF2B5EF4-FFF2-40B4-BE49-F238E27FC236}">
                <a16:creationId xmlns="" xmlns:a16="http://schemas.microsoft.com/office/drawing/2014/main" id="{EFEE25F3-DE03-43F4-9095-211F006C1366}"/>
              </a:ext>
            </a:extLst>
          </p:cNvPr>
          <p:cNvSpPr txBox="1"/>
          <p:nvPr/>
        </p:nvSpPr>
        <p:spPr>
          <a:xfrm>
            <a:off x="4032019" y="1415510"/>
            <a:ext cx="1151587" cy="1569660"/>
          </a:xfrm>
          <a:prstGeom prst="rect">
            <a:avLst/>
          </a:prstGeom>
          <a:noFill/>
        </p:spPr>
        <p:txBody>
          <a:bodyPr wrap="square" lIns="0" rIns="0" rtlCol="0" anchor="t">
            <a:spAutoFit/>
          </a:bodyPr>
          <a:lstStyle>
            <a:defPPr>
              <a:defRPr lang="en-US"/>
            </a:defPPr>
            <a:lvl1pPr marL="85725" indent="-85725">
              <a:buFont typeface="Arial" panose="020B0604020202020204" pitchFamily="34" charset="0"/>
              <a:buChar char="•"/>
              <a:defRPr sz="1600" b="1">
                <a:solidFill>
                  <a:srgbClr val="C00000"/>
                </a:solidFill>
              </a:defRPr>
            </a:lvl1pPr>
          </a:lstStyle>
          <a:p>
            <a:r>
              <a:rPr lang="en-US" noProof="1"/>
              <a:t>Green Data </a:t>
            </a:r>
            <a:r>
              <a:rPr lang="en-US" noProof="1" smtClean="0"/>
              <a:t>Centeres</a:t>
            </a:r>
          </a:p>
          <a:p>
            <a:r>
              <a:rPr lang="en-US" noProof="1" smtClean="0">
                <a:solidFill>
                  <a:srgbClr val="063951">
                    <a:lumMod val="75000"/>
                    <a:lumOff val="25000"/>
                  </a:srgbClr>
                </a:solidFill>
              </a:rPr>
              <a:t>TFT Monitors</a:t>
            </a:r>
          </a:p>
          <a:p>
            <a:r>
              <a:rPr lang="en-US" noProof="1" smtClean="0">
                <a:solidFill>
                  <a:srgbClr val="7030A0"/>
                </a:solidFill>
              </a:rPr>
              <a:t>Laptops</a:t>
            </a:r>
          </a:p>
          <a:p>
            <a:endParaRPr lang="en-US" noProof="1"/>
          </a:p>
        </p:txBody>
      </p:sp>
      <p:sp>
        <p:nvSpPr>
          <p:cNvPr id="67" name="TextBox 66">
            <a:extLst>
              <a:ext uri="{FF2B5EF4-FFF2-40B4-BE49-F238E27FC236}">
                <a16:creationId xmlns="" xmlns:a16="http://schemas.microsoft.com/office/drawing/2014/main" id="{EFEE25F3-DE03-43F4-9095-211F006C1366}"/>
              </a:ext>
            </a:extLst>
          </p:cNvPr>
          <p:cNvSpPr txBox="1"/>
          <p:nvPr/>
        </p:nvSpPr>
        <p:spPr>
          <a:xfrm>
            <a:off x="5258880" y="3815196"/>
            <a:ext cx="1441285" cy="1077218"/>
          </a:xfrm>
          <a:prstGeom prst="rect">
            <a:avLst/>
          </a:prstGeom>
          <a:noFill/>
        </p:spPr>
        <p:txBody>
          <a:bodyPr wrap="square" lIns="0" rIns="0" rtlCol="0" anchor="t">
            <a:spAutoFit/>
          </a:bodyPr>
          <a:lstStyle>
            <a:defPPr>
              <a:defRPr lang="en-US"/>
            </a:defPPr>
            <a:lvl1pPr marL="85725" indent="-85725">
              <a:buFont typeface="Arial" panose="020B0604020202020204" pitchFamily="34" charset="0"/>
              <a:buChar char="•"/>
              <a:defRPr sz="1600" b="1">
                <a:solidFill>
                  <a:srgbClr val="C00000"/>
                </a:solidFill>
              </a:defRPr>
            </a:lvl1pPr>
          </a:lstStyle>
          <a:p>
            <a:r>
              <a:rPr lang="en-US" noProof="1"/>
              <a:t>Cloud </a:t>
            </a:r>
            <a:r>
              <a:rPr lang="en-US" noProof="1" smtClean="0"/>
              <a:t>Based</a:t>
            </a:r>
          </a:p>
          <a:p>
            <a:r>
              <a:rPr lang="en-US" noProof="1" smtClean="0">
                <a:solidFill>
                  <a:srgbClr val="063951">
                    <a:lumMod val="75000"/>
                    <a:lumOff val="25000"/>
                  </a:srgbClr>
                </a:solidFill>
              </a:rPr>
              <a:t>LED Monitors</a:t>
            </a:r>
          </a:p>
          <a:p>
            <a:r>
              <a:rPr lang="en-US" noProof="1" smtClean="0">
                <a:solidFill>
                  <a:srgbClr val="7030A0"/>
                </a:solidFill>
              </a:rPr>
              <a:t>Handheld devices  </a:t>
            </a:r>
            <a:endParaRPr lang="en-US" noProof="1">
              <a:solidFill>
                <a:srgbClr val="7030A0"/>
              </a:solidFill>
            </a:endParaRPr>
          </a:p>
        </p:txBody>
      </p:sp>
      <p:sp>
        <p:nvSpPr>
          <p:cNvPr id="51" name="TextBox 50">
            <a:extLst>
              <a:ext uri="{FF2B5EF4-FFF2-40B4-BE49-F238E27FC236}">
                <a16:creationId xmlns="" xmlns:a16="http://schemas.microsoft.com/office/drawing/2014/main" id="{87A8C017-E4C5-4630-B953-ABC6704B284D}"/>
              </a:ext>
            </a:extLst>
          </p:cNvPr>
          <p:cNvSpPr txBox="1"/>
          <p:nvPr/>
        </p:nvSpPr>
        <p:spPr>
          <a:xfrm>
            <a:off x="1232169" y="1646871"/>
            <a:ext cx="1456097" cy="1077218"/>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b="1" noProof="1" smtClean="0">
                <a:solidFill>
                  <a:srgbClr val="C00000"/>
                </a:solidFill>
              </a:rPr>
              <a:t>Non Standardised Server rooms</a:t>
            </a:r>
          </a:p>
          <a:p>
            <a:pPr marL="285750" indent="-285750">
              <a:buFont typeface="Arial" panose="020B0604020202020204" pitchFamily="34" charset="0"/>
              <a:buChar char="•"/>
            </a:pPr>
            <a:r>
              <a:rPr lang="en-US" sz="1600" b="1" noProof="1" smtClean="0">
                <a:solidFill>
                  <a:srgbClr val="063951">
                    <a:lumMod val="75000"/>
                    <a:lumOff val="25000"/>
                  </a:srgbClr>
                </a:solidFill>
              </a:rPr>
              <a:t>CRT Monitors</a:t>
            </a:r>
            <a:endParaRPr lang="en-US" sz="1350" b="1" noProof="1">
              <a:solidFill>
                <a:srgbClr val="063951">
                  <a:lumMod val="75000"/>
                  <a:lumOff val="25000"/>
                </a:srgbClr>
              </a:solidFill>
            </a:endParaRPr>
          </a:p>
        </p:txBody>
      </p:sp>
      <p:sp>
        <p:nvSpPr>
          <p:cNvPr id="90" name="Freeform: Shape 89">
            <a:extLst>
              <a:ext uri="{FF2B5EF4-FFF2-40B4-BE49-F238E27FC236}">
                <a16:creationId xmlns="" xmlns:a16="http://schemas.microsoft.com/office/drawing/2014/main" id="{D4456F5E-4A43-48C0-8A7A-23B821176BC9}"/>
              </a:ext>
            </a:extLst>
          </p:cNvPr>
          <p:cNvSpPr/>
          <p:nvPr/>
        </p:nvSpPr>
        <p:spPr>
          <a:xfrm>
            <a:off x="1640070" y="3873031"/>
            <a:ext cx="592697" cy="396478"/>
          </a:xfrm>
          <a:custGeom>
            <a:avLst/>
            <a:gdLst>
              <a:gd name="connsiteX0" fmla="*/ 456412 w 790263"/>
              <a:gd name="connsiteY0" fmla="*/ 75635 h 528637"/>
              <a:gd name="connsiteX1" fmla="*/ 555948 w 790263"/>
              <a:gd name="connsiteY1" fmla="*/ 87630 h 528637"/>
              <a:gd name="connsiteX2" fmla="*/ 619765 w 790263"/>
              <a:gd name="connsiteY2" fmla="*/ 161925 h 528637"/>
              <a:gd name="connsiteX3" fmla="*/ 619765 w 790263"/>
              <a:gd name="connsiteY3" fmla="*/ 490537 h 528637"/>
              <a:gd name="connsiteX4" fmla="*/ 581665 w 790263"/>
              <a:gd name="connsiteY4" fmla="*/ 528637 h 528637"/>
              <a:gd name="connsiteX5" fmla="*/ 543565 w 790263"/>
              <a:gd name="connsiteY5" fmla="*/ 490537 h 528637"/>
              <a:gd name="connsiteX6" fmla="*/ 543565 w 790263"/>
              <a:gd name="connsiteY6" fmla="*/ 242887 h 528637"/>
              <a:gd name="connsiteX7" fmla="*/ 355923 w 790263"/>
              <a:gd name="connsiteY7" fmla="*/ 242887 h 528637"/>
              <a:gd name="connsiteX8" fmla="*/ 432123 w 790263"/>
              <a:gd name="connsiteY8" fmla="*/ 297180 h 528637"/>
              <a:gd name="connsiteX9" fmla="*/ 443553 w 790263"/>
              <a:gd name="connsiteY9" fmla="*/ 345757 h 528637"/>
              <a:gd name="connsiteX10" fmla="*/ 357828 w 790263"/>
              <a:gd name="connsiteY10" fmla="*/ 507682 h 528637"/>
              <a:gd name="connsiteX11" fmla="*/ 324490 w 790263"/>
              <a:gd name="connsiteY11" fmla="*/ 527685 h 528637"/>
              <a:gd name="connsiteX12" fmla="*/ 306393 w 790263"/>
              <a:gd name="connsiteY12" fmla="*/ 522922 h 528637"/>
              <a:gd name="connsiteX13" fmla="*/ 290200 w 790263"/>
              <a:gd name="connsiteY13" fmla="*/ 471487 h 528637"/>
              <a:gd name="connsiteX14" fmla="*/ 359733 w 790263"/>
              <a:gd name="connsiteY14" fmla="*/ 339090 h 528637"/>
              <a:gd name="connsiteX15" fmla="*/ 256863 w 790263"/>
              <a:gd name="connsiteY15" fmla="*/ 264795 h 528637"/>
              <a:gd name="connsiteX16" fmla="*/ 256863 w 790263"/>
              <a:gd name="connsiteY16" fmla="*/ 403860 h 528637"/>
              <a:gd name="connsiteX17" fmla="*/ 234955 w 790263"/>
              <a:gd name="connsiteY17" fmla="*/ 438150 h 528637"/>
              <a:gd name="connsiteX18" fmla="*/ 53980 w 790263"/>
              <a:gd name="connsiteY18" fmla="*/ 523875 h 528637"/>
              <a:gd name="connsiteX19" fmla="*/ 37788 w 790263"/>
              <a:gd name="connsiteY19" fmla="*/ 527685 h 528637"/>
              <a:gd name="connsiteX20" fmla="*/ 3498 w 790263"/>
              <a:gd name="connsiteY20" fmla="*/ 505777 h 528637"/>
              <a:gd name="connsiteX21" fmla="*/ 21595 w 790263"/>
              <a:gd name="connsiteY21" fmla="*/ 455295 h 528637"/>
              <a:gd name="connsiteX22" fmla="*/ 180663 w 790263"/>
              <a:gd name="connsiteY22" fmla="*/ 380047 h 528637"/>
              <a:gd name="connsiteX23" fmla="*/ 180663 w 790263"/>
              <a:gd name="connsiteY23" fmla="*/ 220027 h 528637"/>
              <a:gd name="connsiteX24" fmla="*/ 229240 w 790263"/>
              <a:gd name="connsiteY24" fmla="*/ 142875 h 528637"/>
              <a:gd name="connsiteX25" fmla="*/ 456412 w 790263"/>
              <a:gd name="connsiteY25" fmla="*/ 75635 h 528637"/>
              <a:gd name="connsiteX26" fmla="*/ 714063 w 790263"/>
              <a:gd name="connsiteY26" fmla="*/ 0 h 528637"/>
              <a:gd name="connsiteX27" fmla="*/ 790263 w 790263"/>
              <a:gd name="connsiteY27" fmla="*/ 76200 h 528637"/>
              <a:gd name="connsiteX28" fmla="*/ 714063 w 790263"/>
              <a:gd name="connsiteY28" fmla="*/ 152400 h 528637"/>
              <a:gd name="connsiteX29" fmla="*/ 637863 w 790263"/>
              <a:gd name="connsiteY29" fmla="*/ 76200 h 528637"/>
              <a:gd name="connsiteX30" fmla="*/ 714063 w 790263"/>
              <a:gd name="connsiteY30" fmla="*/ 0 h 52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263" h="528637">
                <a:moveTo>
                  <a:pt x="456412" y="75635"/>
                </a:moveTo>
                <a:cubicBezTo>
                  <a:pt x="488439" y="74771"/>
                  <a:pt x="521896" y="78105"/>
                  <a:pt x="555948" y="87630"/>
                </a:cubicBezTo>
                <a:cubicBezTo>
                  <a:pt x="591190" y="93345"/>
                  <a:pt x="618813" y="124777"/>
                  <a:pt x="619765" y="161925"/>
                </a:cubicBezTo>
                <a:lnTo>
                  <a:pt x="619765" y="490537"/>
                </a:lnTo>
                <a:cubicBezTo>
                  <a:pt x="619765" y="511492"/>
                  <a:pt x="602620" y="528637"/>
                  <a:pt x="581665" y="528637"/>
                </a:cubicBezTo>
                <a:cubicBezTo>
                  <a:pt x="560710" y="528637"/>
                  <a:pt x="543565" y="511492"/>
                  <a:pt x="543565" y="490537"/>
                </a:cubicBezTo>
                <a:lnTo>
                  <a:pt x="543565" y="242887"/>
                </a:lnTo>
                <a:lnTo>
                  <a:pt x="355923" y="242887"/>
                </a:lnTo>
                <a:lnTo>
                  <a:pt x="432123" y="297180"/>
                </a:lnTo>
                <a:cubicBezTo>
                  <a:pt x="447363" y="307657"/>
                  <a:pt x="452125" y="328612"/>
                  <a:pt x="443553" y="345757"/>
                </a:cubicBezTo>
                <a:lnTo>
                  <a:pt x="357828" y="507682"/>
                </a:lnTo>
                <a:cubicBezTo>
                  <a:pt x="351160" y="520065"/>
                  <a:pt x="337825" y="527685"/>
                  <a:pt x="324490" y="527685"/>
                </a:cubicBezTo>
                <a:cubicBezTo>
                  <a:pt x="317823" y="527685"/>
                  <a:pt x="312108" y="525780"/>
                  <a:pt x="306393" y="522922"/>
                </a:cubicBezTo>
                <a:cubicBezTo>
                  <a:pt x="287343" y="513397"/>
                  <a:pt x="280675" y="490537"/>
                  <a:pt x="290200" y="471487"/>
                </a:cubicBezTo>
                <a:lnTo>
                  <a:pt x="359733" y="339090"/>
                </a:lnTo>
                <a:lnTo>
                  <a:pt x="256863" y="264795"/>
                </a:lnTo>
                <a:lnTo>
                  <a:pt x="256863" y="403860"/>
                </a:lnTo>
                <a:cubicBezTo>
                  <a:pt x="256863" y="418147"/>
                  <a:pt x="248290" y="431482"/>
                  <a:pt x="234955" y="438150"/>
                </a:cubicBezTo>
                <a:lnTo>
                  <a:pt x="53980" y="523875"/>
                </a:lnTo>
                <a:cubicBezTo>
                  <a:pt x="49218" y="526732"/>
                  <a:pt x="43503" y="527685"/>
                  <a:pt x="37788" y="527685"/>
                </a:cubicBezTo>
                <a:cubicBezTo>
                  <a:pt x="23500" y="527685"/>
                  <a:pt x="10165" y="519112"/>
                  <a:pt x="3498" y="505777"/>
                </a:cubicBezTo>
                <a:cubicBezTo>
                  <a:pt x="-5075" y="486727"/>
                  <a:pt x="2545" y="463867"/>
                  <a:pt x="21595" y="455295"/>
                </a:cubicBezTo>
                <a:lnTo>
                  <a:pt x="180663" y="380047"/>
                </a:lnTo>
                <a:lnTo>
                  <a:pt x="180663" y="220027"/>
                </a:lnTo>
                <a:cubicBezTo>
                  <a:pt x="180663" y="185737"/>
                  <a:pt x="200665" y="157162"/>
                  <a:pt x="229240" y="142875"/>
                </a:cubicBezTo>
                <a:cubicBezTo>
                  <a:pt x="277104" y="118587"/>
                  <a:pt x="360328" y="78224"/>
                  <a:pt x="456412" y="75635"/>
                </a:cubicBezTo>
                <a:close/>
                <a:moveTo>
                  <a:pt x="714063" y="0"/>
                </a:moveTo>
                <a:cubicBezTo>
                  <a:pt x="756147" y="0"/>
                  <a:pt x="790263" y="34116"/>
                  <a:pt x="790263" y="76200"/>
                </a:cubicBezTo>
                <a:cubicBezTo>
                  <a:pt x="790263" y="118284"/>
                  <a:pt x="756147" y="152400"/>
                  <a:pt x="714063" y="152400"/>
                </a:cubicBezTo>
                <a:cubicBezTo>
                  <a:pt x="671979" y="152400"/>
                  <a:pt x="637863" y="118284"/>
                  <a:pt x="637863" y="76200"/>
                </a:cubicBezTo>
                <a:cubicBezTo>
                  <a:pt x="637863" y="34116"/>
                  <a:pt x="671979" y="0"/>
                  <a:pt x="714063" y="0"/>
                </a:cubicBezTo>
                <a:close/>
              </a:path>
            </a:pathLst>
          </a:custGeom>
          <a:solidFill>
            <a:srgbClr val="00000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prstClr val="black"/>
              </a:solidFill>
            </a:endParaRPr>
          </a:p>
        </p:txBody>
      </p:sp>
      <p:sp>
        <p:nvSpPr>
          <p:cNvPr id="3" name="Isosceles Triangle 2"/>
          <p:cNvSpPr/>
          <p:nvPr/>
        </p:nvSpPr>
        <p:spPr>
          <a:xfrm rot="5400000">
            <a:off x="7459709" y="2673980"/>
            <a:ext cx="1054005" cy="10572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Tree>
    <p:extLst>
      <p:ext uri="{BB962C8B-B14F-4D97-AF65-F5344CB8AC3E}">
        <p14:creationId xmlns:p14="http://schemas.microsoft.com/office/powerpoint/2010/main" val="317611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a:xfrm>
            <a:off x="628650" y="601004"/>
            <a:ext cx="7886700" cy="739056"/>
          </a:xfrm>
        </p:spPr>
        <p:txBody>
          <a:bodyPr>
            <a:noAutofit/>
          </a:bodyPr>
          <a:lstStyle/>
          <a:p>
            <a:r>
              <a:rPr lang="en-US" sz="3200" dirty="0" smtClean="0"/>
              <a:t>The Evolution: Lighting</a:t>
            </a:r>
            <a:endParaRPr lang="en-US" sz="3200" dirty="0"/>
          </a:p>
        </p:txBody>
      </p:sp>
      <p:graphicFrame>
        <p:nvGraphicFramePr>
          <p:cNvPr id="4" name="Diagram 3"/>
          <p:cNvGraphicFramePr/>
          <p:nvPr>
            <p:extLst>
              <p:ext uri="{D42A27DB-BD31-4B8C-83A1-F6EECF244321}">
                <p14:modId xmlns:p14="http://schemas.microsoft.com/office/powerpoint/2010/main" val="3268198528"/>
              </p:ext>
            </p:extLst>
          </p:nvPr>
        </p:nvGraphicFramePr>
        <p:xfrm>
          <a:off x="224852" y="1466095"/>
          <a:ext cx="8676260" cy="5069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Brace 4"/>
          <p:cNvSpPr/>
          <p:nvPr/>
        </p:nvSpPr>
        <p:spPr>
          <a:xfrm>
            <a:off x="7081323" y="3584889"/>
            <a:ext cx="171450" cy="1628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TextBox 5"/>
          <p:cNvSpPr txBox="1"/>
          <p:nvPr/>
        </p:nvSpPr>
        <p:spPr>
          <a:xfrm>
            <a:off x="7252773" y="4214610"/>
            <a:ext cx="1648340" cy="369332"/>
          </a:xfrm>
          <a:prstGeom prst="rect">
            <a:avLst/>
          </a:prstGeom>
          <a:noFill/>
        </p:spPr>
        <p:txBody>
          <a:bodyPr wrap="square" rtlCol="0">
            <a:spAutoFit/>
          </a:bodyPr>
          <a:lstStyle/>
          <a:p>
            <a:r>
              <a:rPr lang="en-IN" dirty="0" smtClean="0"/>
              <a:t>Sensor Based</a:t>
            </a:r>
            <a:endParaRPr lang="en-IN" dirty="0"/>
          </a:p>
        </p:txBody>
      </p:sp>
    </p:spTree>
    <p:extLst>
      <p:ext uri="{BB962C8B-B14F-4D97-AF65-F5344CB8AC3E}">
        <p14:creationId xmlns:p14="http://schemas.microsoft.com/office/powerpoint/2010/main" val="375697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ppt/theme/themeOverride2.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ppt/theme/themeOverride3.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ppt/theme/themeOverride4.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ppt/theme/themeOverride5.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ppt/theme/themeOverride6.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V7HW2WYZSAY5-2102554853-16288</_dlc_DocId>
    <_dlc_DocIdUrl xmlns="bbd4acb0-43d6-4317-ab0b-803dc468f016">
      <Url>https://share.ansi.org/_layouts/15/DocIdRedir.aspx?ID=V7HW2WYZSAY5-2102554853-16288</Url>
      <Description>V7HW2WYZSAY5-2102554853-16288</Description>
    </_dlc_DocIdUrl>
  </documentManagement>
</p:properties>
</file>

<file path=customXml/itemProps1.xml><?xml version="1.0" encoding="utf-8"?>
<ds:datastoreItem xmlns:ds="http://schemas.openxmlformats.org/officeDocument/2006/customXml" ds:itemID="{57FE30D1-8288-4460-9FA2-6774C5E9E7DF}"/>
</file>

<file path=customXml/itemProps2.xml><?xml version="1.0" encoding="utf-8"?>
<ds:datastoreItem xmlns:ds="http://schemas.openxmlformats.org/officeDocument/2006/customXml" ds:itemID="{6959F91A-B839-46C6-9ED7-87E69EAF8CAF}"/>
</file>

<file path=customXml/itemProps3.xml><?xml version="1.0" encoding="utf-8"?>
<ds:datastoreItem xmlns:ds="http://schemas.openxmlformats.org/officeDocument/2006/customXml" ds:itemID="{55E7BCBC-569F-4989-82D0-922191034BB4}"/>
</file>

<file path=customXml/itemProps4.xml><?xml version="1.0" encoding="utf-8"?>
<ds:datastoreItem xmlns:ds="http://schemas.openxmlformats.org/officeDocument/2006/customXml" ds:itemID="{6959F91A-B839-46C6-9ED7-87E69EAF8CAF}"/>
</file>

<file path=docProps/app.xml><?xml version="1.0" encoding="utf-8"?>
<Properties xmlns="http://schemas.openxmlformats.org/officeDocument/2006/extended-properties" xmlns:vt="http://schemas.openxmlformats.org/officeDocument/2006/docPropsVTypes">
  <Template>TEMPLATE-PGO(16_9)</Template>
  <TotalTime>10528</TotalTime>
  <Words>265</Words>
  <Application>Microsoft Office PowerPoint</Application>
  <PresentationFormat>On-screen Show (4:3)</PresentationFormat>
  <Paragraphs>108</Paragraphs>
  <Slides>14</Slides>
  <Notes>6</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Template PresentationGo</vt:lpstr>
      <vt:lpstr>Template PresentationGo Dark</vt:lpstr>
      <vt:lpstr>Custom Design</vt:lpstr>
      <vt:lpstr>2_B2B Template (Arial)</vt:lpstr>
      <vt:lpstr>PowerPoint Presentation</vt:lpstr>
      <vt:lpstr>PowerPoint Presentation</vt:lpstr>
      <vt:lpstr>Index</vt:lpstr>
      <vt:lpstr>The Consumption Spread</vt:lpstr>
      <vt:lpstr>Building Performance Journey of TechM</vt:lpstr>
      <vt:lpstr>Improvements Happened</vt:lpstr>
      <vt:lpstr>The Evolution: Air Conditioners</vt:lpstr>
      <vt:lpstr>The Evolution: IT Load</vt:lpstr>
      <vt:lpstr>The Evolution: Lighting</vt:lpstr>
      <vt:lpstr>Case studies:</vt:lpstr>
      <vt:lpstr>PowerPoint Presentation</vt:lpstr>
      <vt:lpstr>Radiant Cooling System   Schematic &amp; Energy Saving Pattern</vt:lpstr>
      <vt:lpstr>Radiation Cooling System - Versions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Infographic Continuous Process</dc:title>
  <dc:creator>PresentationGO.com</dc:creator>
  <dc:description>© Copyright PresentationGO.com</dc:description>
  <cp:lastModifiedBy>Damodhar Racherla</cp:lastModifiedBy>
  <cp:revision>44</cp:revision>
  <dcterms:created xsi:type="dcterms:W3CDTF">2014-11-26T05:14:11Z</dcterms:created>
  <dcterms:modified xsi:type="dcterms:W3CDTF">2019-07-14T10:33:02Z</dcterms:modified>
  <cp:category>Charts &amp; Diagrams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0c358efc-b721-4c35-aef2-b61855500b13</vt:lpwstr>
  </property>
</Properties>
</file>