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6.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5.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75" r:id="rId2"/>
    <p:sldId id="283" r:id="rId3"/>
    <p:sldId id="284" r:id="rId4"/>
    <p:sldId id="286" r:id="rId5"/>
    <p:sldId id="287" r:id="rId6"/>
    <p:sldId id="288" r:id="rId7"/>
    <p:sldId id="280" r:id="rId8"/>
    <p:sldId id="282" r:id="rId9"/>
    <p:sldId id="294" r:id="rId10"/>
    <p:sldId id="289" r:id="rId11"/>
    <p:sldId id="281" r:id="rId12"/>
    <p:sldId id="291" r:id="rId13"/>
    <p:sldId id="290" r:id="rId14"/>
    <p:sldId id="293" r:id="rId15"/>
    <p:sldId id="292" r:id="rId16"/>
    <p:sldId id="277" r:id="rId17"/>
  </p:sldIdLst>
  <p:sldSz cx="12192000" cy="6858000"/>
  <p:notesSz cx="6858000" cy="9144000"/>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363" userDrawn="1">
          <p15:clr>
            <a:srgbClr val="A4A3A4"/>
          </p15:clr>
        </p15:guide>
        <p15:guide id="5" pos="3840" userDrawn="1">
          <p15:clr>
            <a:srgbClr val="A4A3A4"/>
          </p15:clr>
        </p15:guide>
        <p15:guide id="6" orient="horz" pos="41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eishman-Hillard" initials="F" lastIdx="11" clrIdx="0"/>
  <p:cmAuthor id="1" name="Mashm10020" initials="MM"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600"/>
    <a:srgbClr val="FB5B1B"/>
    <a:srgbClr val="E84545"/>
    <a:srgbClr val="FDB515"/>
    <a:srgbClr val="6BA539"/>
    <a:srgbClr val="C60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2598" autoAdjust="0"/>
  </p:normalViewPr>
  <p:slideViewPr>
    <p:cSldViewPr snapToGrid="0" snapToObjects="1" showGuides="1">
      <p:cViewPr varScale="1">
        <p:scale>
          <a:sx n="69" d="100"/>
          <a:sy n="69" d="100"/>
        </p:scale>
        <p:origin x="696" y="66"/>
      </p:cViewPr>
      <p:guideLst>
        <p:guide orient="horz" pos="363"/>
        <p:guide pos="3840"/>
        <p:guide orient="horz" pos="4152"/>
      </p:guideLst>
    </p:cSldViewPr>
  </p:slideViewPr>
  <p:outlineViewPr>
    <p:cViewPr>
      <p:scale>
        <a:sx n="33" d="100"/>
        <a:sy n="33" d="100"/>
      </p:scale>
      <p:origin x="0" y="7602"/>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29" d="100"/>
          <a:sy n="129" d="100"/>
        </p:scale>
        <p:origin x="4858" y="8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9446A4-ED03-C04B-9A78-8D2D4F7A3082}" type="datetimeFigureOut">
              <a:rPr lang="en-US" smtClean="0"/>
              <a:pPr/>
              <a:t>7/16/2019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CB877C-1B60-6D47-ADDA-07DCB90FE07A}" type="slidenum">
              <a:rPr lang="en-US" smtClean="0"/>
              <a:pPr/>
              <a:t>‹#›</a:t>
            </a:fld>
            <a:endParaRPr lang="en-US" dirty="0"/>
          </a:p>
        </p:txBody>
      </p:sp>
    </p:spTree>
    <p:extLst>
      <p:ext uri="{BB962C8B-B14F-4D97-AF65-F5344CB8AC3E}">
        <p14:creationId xmlns:p14="http://schemas.microsoft.com/office/powerpoint/2010/main" val="4284656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01538A-CC32-AB49-9B05-96BAF4577D67}" type="datetimeFigureOut">
              <a:rPr lang="en-US" smtClean="0"/>
              <a:pPr/>
              <a:t>7/16/2019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150B7-9065-2643-A249-74318BBDE96D}" type="slidenum">
              <a:rPr lang="en-US" smtClean="0"/>
              <a:pPr/>
              <a:t>‹#›</a:t>
            </a:fld>
            <a:endParaRPr lang="en-US" dirty="0"/>
          </a:p>
        </p:txBody>
      </p:sp>
    </p:spTree>
    <p:extLst>
      <p:ext uri="{BB962C8B-B14F-4D97-AF65-F5344CB8AC3E}">
        <p14:creationId xmlns:p14="http://schemas.microsoft.com/office/powerpoint/2010/main" val="3464691829"/>
      </p:ext>
    </p:extLst>
  </p:cSld>
  <p:clrMap bg1="lt1" tx1="dk1" bg2="lt2" tx2="dk2" accent1="accent1" accent2="accent2" accent3="accent3" accent4="accent4" accent5="accent5" accent6="accent6" hlink="hlink" folHlink="folHlink"/>
  <p:hf hdr="0" ftr="0" dt="0"/>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7"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1"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vertiv.com/en-emea/about/news-and-insights/news-releases/vertiv-defines-four-primary-edge-archetypes--and-their-technology-requirement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years ago, we led a global, industry-wide examination of the data center of the future and produced a report called Data Center 2025: Exploring the Possibilities, that stretched the imaginations of industry professionals and introduced a collaborate vision for the next-generation data center.</a:t>
            </a:r>
          </a:p>
          <a:p>
            <a:endParaRPr lang="en-US" dirty="0"/>
          </a:p>
          <a:p>
            <a:r>
              <a:rPr lang="en-US" dirty="0"/>
              <a:t>Our new report, Data Center 2025: Closer to the Edge, builds on the earlier research and serves as a mid-point check-in on the original report. More than 800 data center professionals from around the world, as well as Vertiv experts, took part in the survey. The results reveal progress that has been made in key areas while also providing new perspectives on emerging trends.</a:t>
            </a:r>
          </a:p>
          <a:p>
            <a:endParaRPr lang="en-US" dirty="0"/>
          </a:p>
          <a:p>
            <a:r>
              <a:rPr lang="en-US" dirty="0"/>
              <a:t>Two major developments are driving the future of the data center industry: more distinct segmentation in data center types and growth of edge computing.</a:t>
            </a:r>
          </a:p>
          <a:p>
            <a:endParaRPr lang="en-US" dirty="0"/>
          </a:p>
          <a:p>
            <a:r>
              <a:rPr lang="en-US" dirty="0"/>
              <a:t>This deck reveals the findings from our 2019 data center 2025 survey.</a:t>
            </a:r>
          </a:p>
          <a:p>
            <a:endParaRPr lang="en-US" dirty="0"/>
          </a:p>
          <a:p>
            <a:r>
              <a:rPr lang="en-US" i="1" dirty="0"/>
              <a:t>Note to presenter – if asked 5 years ago we were Emerson Network Power when we did the 2014 report – however this is a historical piece of data of which we retained access and usage of</a:t>
            </a:r>
          </a:p>
          <a:p>
            <a:endParaRPr lang="en-US" dirty="0"/>
          </a:p>
        </p:txBody>
      </p:sp>
      <p:sp>
        <p:nvSpPr>
          <p:cNvPr id="4" name="Slide Number Placeholder 3"/>
          <p:cNvSpPr>
            <a:spLocks noGrp="1"/>
          </p:cNvSpPr>
          <p:nvPr>
            <p:ph type="sldNum" sz="quarter" idx="5"/>
          </p:nvPr>
        </p:nvSpPr>
        <p:spPr/>
        <p:txBody>
          <a:bodyPr/>
          <a:lstStyle/>
          <a:p>
            <a:fld id="{D8E150B7-9065-2643-A249-74318BBDE96D}" type="slidenum">
              <a:rPr lang="en-US" smtClean="0"/>
              <a:pPr/>
              <a:t>3</a:t>
            </a:fld>
            <a:endParaRPr lang="en-US" dirty="0"/>
          </a:p>
        </p:txBody>
      </p:sp>
    </p:spTree>
    <p:extLst>
      <p:ext uri="{BB962C8B-B14F-4D97-AF65-F5344CB8AC3E}">
        <p14:creationId xmlns:p14="http://schemas.microsoft.com/office/powerpoint/2010/main" val="592201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TAKEAWAY: IT UTILIZATION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Overall, 57% expect IT utilization rates to reach at least 60% by 2025. In 2014, 72 percent of participants expected to hit that threshold.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64% of participants who identified their data center type as high-performance computing and 60% of those who identified as enterprise/private cloud expect it to reach that level.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hyperscale/private cloud/colocation segments were more cautious. Slightly more than half of those participants expect IT utilization rates to reach 60% by 2025.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China and Asia Pacific were more optimistic than other parts of the world with 58% and 61% respectively expecting utilization rates to reach at least 60%. The U.S./Canada were the most cautious at 50%.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Participants in the hyperscale/private cloud and colocation segments were more conservative than those in the HPC or enterprise/private cloud segments, perhaps indicating greater awareness of current utilization rates.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current projections are to be realized it will almost certainly come via continued growth in hyperscale and cloud operators, which typically achieve significantly higher utilization rates based on the varying needs of multiple users.</a:t>
            </a:r>
          </a:p>
          <a:p>
            <a:endParaRPr lang="en-US" dirty="0"/>
          </a:p>
        </p:txBody>
      </p:sp>
      <p:sp>
        <p:nvSpPr>
          <p:cNvPr id="4" name="Slide Number Placeholder 3"/>
          <p:cNvSpPr>
            <a:spLocks noGrp="1"/>
          </p:cNvSpPr>
          <p:nvPr>
            <p:ph type="sldNum" sz="quarter" idx="5"/>
          </p:nvPr>
        </p:nvSpPr>
        <p:spPr/>
        <p:txBody>
          <a:bodyPr/>
          <a:lstStyle/>
          <a:p>
            <a:fld id="{D8E150B7-9065-2643-A249-74318BBDE96D}" type="slidenum">
              <a:rPr lang="en-US" smtClean="0"/>
              <a:pPr/>
              <a:t>4</a:t>
            </a:fld>
            <a:endParaRPr lang="en-US" dirty="0"/>
          </a:p>
        </p:txBody>
      </p:sp>
    </p:spTree>
    <p:extLst>
      <p:ext uri="{BB962C8B-B14F-4D97-AF65-F5344CB8AC3E}">
        <p14:creationId xmlns:p14="http://schemas.microsoft.com/office/powerpoint/2010/main" val="1360372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TAKEAWAY: BACKUP POWER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AC UPS systems continue to be the anticipated strategy of choice, with 47% of participants identifying those systems as the likely source of backup power in 2025. That’s up from 30% in 2014.</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Somewhat surprisingly, considering the virtualization capabilities of cloud computing and the interconnection capabilities now offered by colocation providers, software failover saw a significant drop in confidence between the two surveys, as did momentary duty inverters.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reduced confidence in software failover could reflect challenges some early adopters have faced in implementing this strategy or the growing realization of the transmission bandwidth and cloud resources required to support software failover. </a:t>
            </a:r>
          </a:p>
          <a:p>
            <a:endParaRPr lang="en-US" dirty="0"/>
          </a:p>
        </p:txBody>
      </p:sp>
      <p:sp>
        <p:nvSpPr>
          <p:cNvPr id="4" name="Slide Number Placeholder 3"/>
          <p:cNvSpPr>
            <a:spLocks noGrp="1"/>
          </p:cNvSpPr>
          <p:nvPr>
            <p:ph type="sldNum" sz="quarter" idx="5"/>
          </p:nvPr>
        </p:nvSpPr>
        <p:spPr/>
        <p:txBody>
          <a:bodyPr/>
          <a:lstStyle/>
          <a:p>
            <a:fld id="{D8E150B7-9065-2643-A249-74318BBDE96D}" type="slidenum">
              <a:rPr lang="en-US" smtClean="0"/>
              <a:pPr/>
              <a:t>5</a:t>
            </a:fld>
            <a:endParaRPr lang="en-US" dirty="0"/>
          </a:p>
        </p:txBody>
      </p:sp>
    </p:spTree>
    <p:extLst>
      <p:ext uri="{BB962C8B-B14F-4D97-AF65-F5344CB8AC3E}">
        <p14:creationId xmlns:p14="http://schemas.microsoft.com/office/powerpoint/2010/main" val="85642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https://www.gartner.com/smarterwithgartner/gartner-top-10-strategic-technology-trends-for-2018/</a:t>
            </a:r>
          </a:p>
        </p:txBody>
      </p:sp>
      <p:sp>
        <p:nvSpPr>
          <p:cNvPr id="4" name="Slide Number Placeholder 3"/>
          <p:cNvSpPr>
            <a:spLocks noGrp="1"/>
          </p:cNvSpPr>
          <p:nvPr>
            <p:ph type="sldNum" sz="quarter" idx="10"/>
          </p:nvPr>
        </p:nvSpPr>
        <p:spPr/>
        <p:txBody>
          <a:bodyPr/>
          <a:lstStyle/>
          <a:p>
            <a:fld id="{2E31519A-8858-4CB7-827A-AA4341EB2905}" type="slidenum">
              <a:rPr lang="en-US" smtClean="0"/>
              <a:pPr/>
              <a:t>13</a:t>
            </a:fld>
            <a:endParaRPr lang="en-US"/>
          </a:p>
        </p:txBody>
      </p:sp>
    </p:spTree>
    <p:extLst>
      <p:ext uri="{BB962C8B-B14F-4D97-AF65-F5344CB8AC3E}">
        <p14:creationId xmlns:p14="http://schemas.microsoft.com/office/powerpoint/2010/main" val="1092664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survey participants were asked what applications in the future would require 5G technology to be fully functional, you can see smart cities ranked highest with smart transportation and smart security closely following. </a:t>
            </a:r>
          </a:p>
          <a:p>
            <a:endParaRPr lang="en-US" dirty="0"/>
          </a:p>
          <a:p>
            <a:r>
              <a:rPr lang="en-US" dirty="0"/>
              <a:t>Note: Another reference point is our Archetypes Study or the details of the differences within the larger Data Center 2025: Closer to the Edge Report. www.Vertiv.Com/DC2025 . </a:t>
            </a:r>
            <a:r>
              <a:rPr lang="en-US" dirty="0">
                <a:hlinkClick r:id="rId3"/>
              </a:rPr>
              <a:t>https://www.vertiv.com/en-emea/about/news-and-insights/news-releases/vertiv-defines-four-primary-edge-archetypes--and-their-technology-requirements/</a:t>
            </a:r>
            <a:endParaRPr lang="en-US" dirty="0"/>
          </a:p>
          <a:p>
            <a:endParaRPr lang="en-US" dirty="0"/>
          </a:p>
        </p:txBody>
      </p:sp>
      <p:sp>
        <p:nvSpPr>
          <p:cNvPr id="4" name="Slide Number Placeholder 3"/>
          <p:cNvSpPr>
            <a:spLocks noGrp="1"/>
          </p:cNvSpPr>
          <p:nvPr>
            <p:ph type="sldNum" sz="quarter" idx="5"/>
          </p:nvPr>
        </p:nvSpPr>
        <p:spPr/>
        <p:txBody>
          <a:bodyPr/>
          <a:lstStyle/>
          <a:p>
            <a:fld id="{D8E150B7-9065-2643-A249-74318BBDE96D}" type="slidenum">
              <a:rPr lang="en-US" smtClean="0"/>
              <a:pPr/>
              <a:t>15</a:t>
            </a:fld>
            <a:endParaRPr lang="en-US" dirty="0"/>
          </a:p>
        </p:txBody>
      </p:sp>
    </p:spTree>
    <p:extLst>
      <p:ext uri="{BB962C8B-B14F-4D97-AF65-F5344CB8AC3E}">
        <p14:creationId xmlns:p14="http://schemas.microsoft.com/office/powerpoint/2010/main" val="939745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A">
    <p:bg>
      <p:bgPr>
        <a:solidFill>
          <a:schemeClr val="tx1"/>
        </a:solidFill>
        <a:effectLst/>
      </p:bgPr>
    </p:bg>
    <p:spTree>
      <p:nvGrpSpPr>
        <p:cNvPr id="1" name=""/>
        <p:cNvGrpSpPr/>
        <p:nvPr/>
      </p:nvGrpSpPr>
      <p:grpSpPr>
        <a:xfrm>
          <a:off x="0" y="0"/>
          <a:ext cx="0" cy="0"/>
          <a:chOff x="0" y="0"/>
          <a:chExt cx="0" cy="0"/>
        </a:xfrm>
      </p:grpSpPr>
      <p:sp>
        <p:nvSpPr>
          <p:cNvPr id="14" name="Subtitle 2"/>
          <p:cNvSpPr>
            <a:spLocks noGrp="1"/>
          </p:cNvSpPr>
          <p:nvPr>
            <p:ph type="subTitle" idx="1" hasCustomPrompt="1"/>
          </p:nvPr>
        </p:nvSpPr>
        <p:spPr>
          <a:xfrm>
            <a:off x="398055" y="4609296"/>
            <a:ext cx="5876611" cy="247430"/>
          </a:xfrm>
        </p:spPr>
        <p:txBody>
          <a:bodyPr lIns="0" tIns="0" rIns="0" bIns="0" anchor="t" anchorCtr="0">
            <a:noAutofit/>
          </a:bodyPr>
          <a:lstStyle>
            <a:lvl1pPr marL="0" indent="0" algn="l">
              <a:buNone/>
              <a:defRPr sz="2000" b="1" baseline="0">
                <a:solidFill>
                  <a:schemeClr val="bg1"/>
                </a:solidFill>
                <a:latin typeface="Arial"/>
                <a:cs typeface="Arial"/>
              </a:defRPr>
            </a:lvl1pPr>
            <a:lvl2pPr marL="173086" indent="-173086" algn="l">
              <a:buFont typeface="Arial"/>
              <a:buChar char="•"/>
              <a:defRPr sz="1600">
                <a:solidFill>
                  <a:schemeClr val="tx1"/>
                </a:solidFill>
              </a:defRPr>
            </a:lvl2pPr>
            <a:lvl3pPr marL="381105" indent="-208020" algn="l">
              <a:buFont typeface="Lucida Grande"/>
              <a:buChar char="-"/>
              <a:defRPr sz="1600">
                <a:solidFill>
                  <a:schemeClr val="tx1"/>
                </a:solidFill>
              </a:defRPr>
            </a:lvl3pPr>
            <a:lvl4pPr marL="1371976" indent="0" algn="ctr">
              <a:buNone/>
              <a:defRPr>
                <a:solidFill>
                  <a:schemeClr val="tx1">
                    <a:tint val="75000"/>
                  </a:schemeClr>
                </a:solidFill>
              </a:defRPr>
            </a:lvl4pPr>
            <a:lvl5pPr marL="1829304" indent="0" algn="ctr">
              <a:buNone/>
              <a:defRPr>
                <a:solidFill>
                  <a:schemeClr val="tx1">
                    <a:tint val="75000"/>
                  </a:schemeClr>
                </a:solidFill>
              </a:defRPr>
            </a:lvl5pPr>
            <a:lvl6pPr marL="2286629" indent="0" algn="ctr">
              <a:buNone/>
              <a:defRPr>
                <a:solidFill>
                  <a:schemeClr val="tx1">
                    <a:tint val="75000"/>
                  </a:schemeClr>
                </a:solidFill>
              </a:defRPr>
            </a:lvl6pPr>
            <a:lvl7pPr marL="2743954" indent="0" algn="ctr">
              <a:buNone/>
              <a:defRPr>
                <a:solidFill>
                  <a:schemeClr val="tx1">
                    <a:tint val="75000"/>
                  </a:schemeClr>
                </a:solidFill>
              </a:defRPr>
            </a:lvl7pPr>
            <a:lvl8pPr marL="3201280" indent="0" algn="ctr">
              <a:buNone/>
              <a:defRPr>
                <a:solidFill>
                  <a:schemeClr val="tx1">
                    <a:tint val="75000"/>
                  </a:schemeClr>
                </a:solidFill>
              </a:defRPr>
            </a:lvl8pPr>
            <a:lvl9pPr marL="3658606" indent="0" algn="ctr">
              <a:buNone/>
              <a:defRPr>
                <a:solidFill>
                  <a:schemeClr val="tx1">
                    <a:tint val="75000"/>
                  </a:schemeClr>
                </a:solidFill>
              </a:defRPr>
            </a:lvl9pPr>
          </a:lstStyle>
          <a:p>
            <a:r>
              <a:rPr lang="en-US" dirty="0"/>
              <a:t>Presenter</a:t>
            </a:r>
          </a:p>
        </p:txBody>
      </p:sp>
      <p:sp>
        <p:nvSpPr>
          <p:cNvPr id="4" name="Text Placeholder 3"/>
          <p:cNvSpPr>
            <a:spLocks noGrp="1"/>
          </p:cNvSpPr>
          <p:nvPr>
            <p:ph type="body" sz="quarter" idx="10" hasCustomPrompt="1"/>
          </p:nvPr>
        </p:nvSpPr>
        <p:spPr>
          <a:xfrm>
            <a:off x="398055" y="5218290"/>
            <a:ext cx="5876612" cy="252639"/>
          </a:xfrm>
        </p:spPr>
        <p:txBody>
          <a:bodyPr/>
          <a:lstStyle>
            <a:lvl1pPr>
              <a:defRPr sz="1200" b="0">
                <a:solidFill>
                  <a:schemeClr val="bg1"/>
                </a:solidFill>
              </a:defRPr>
            </a:lvl1pPr>
          </a:lstStyle>
          <a:p>
            <a:pPr lvl="0"/>
            <a:r>
              <a:rPr lang="en-US" dirty="0"/>
              <a:t>DD.MM.YY</a:t>
            </a:r>
          </a:p>
        </p:txBody>
      </p:sp>
      <p:sp>
        <p:nvSpPr>
          <p:cNvPr id="6" name="Text Placeholder 5"/>
          <p:cNvSpPr>
            <a:spLocks noGrp="1"/>
          </p:cNvSpPr>
          <p:nvPr>
            <p:ph type="body" sz="quarter" idx="11" hasCustomPrompt="1"/>
          </p:nvPr>
        </p:nvSpPr>
        <p:spPr>
          <a:xfrm>
            <a:off x="398055" y="4881369"/>
            <a:ext cx="5876612" cy="247430"/>
          </a:xfrm>
        </p:spPr>
        <p:txBody>
          <a:bodyPr/>
          <a:lstStyle>
            <a:lvl1pPr marL="0" marR="0" indent="0" algn="l" defTabSz="457326" rtl="0" eaLnBrk="1" fontAlgn="auto" latinLnBrk="0" hangingPunct="1">
              <a:lnSpc>
                <a:spcPct val="100000"/>
              </a:lnSpc>
              <a:spcBef>
                <a:spcPts val="1200"/>
              </a:spcBef>
              <a:spcAft>
                <a:spcPts val="0"/>
              </a:spcAft>
              <a:buClrTx/>
              <a:buSzTx/>
              <a:buFont typeface="Arial"/>
              <a:buNone/>
              <a:tabLst/>
              <a:defRPr sz="1600" b="0">
                <a:solidFill>
                  <a:schemeClr val="bg1"/>
                </a:solidFill>
                <a:latin typeface="Arial" panose="020B0604020202020204" pitchFamily="34" charset="0"/>
                <a:cs typeface="Arial" panose="020B0604020202020204" pitchFamily="34" charset="0"/>
              </a:defRPr>
            </a:lvl1pPr>
          </a:lstStyle>
          <a:p>
            <a:pPr marL="0" marR="0" lvl="0" indent="0" algn="l" defTabSz="457326" rtl="0" eaLnBrk="1" fontAlgn="auto" latinLnBrk="0" hangingPunct="1">
              <a:lnSpc>
                <a:spcPct val="100000"/>
              </a:lnSpc>
              <a:spcBef>
                <a:spcPts val="1200"/>
              </a:spcBef>
              <a:spcAft>
                <a:spcPts val="0"/>
              </a:spcAft>
              <a:buClrTx/>
              <a:buSzTx/>
              <a:buFont typeface="Arial"/>
              <a:buNone/>
              <a:tabLst/>
              <a:defRPr/>
            </a:pPr>
            <a:r>
              <a:rPr lang="en-US" dirty="0"/>
              <a:t>Job Title</a:t>
            </a:r>
          </a:p>
        </p:txBody>
      </p:sp>
      <p:sp>
        <p:nvSpPr>
          <p:cNvPr id="7" name="Text Placeholder 3"/>
          <p:cNvSpPr>
            <a:spLocks noGrp="1"/>
          </p:cNvSpPr>
          <p:nvPr>
            <p:ph type="body" sz="quarter" idx="12" hasCustomPrompt="1"/>
          </p:nvPr>
        </p:nvSpPr>
        <p:spPr>
          <a:xfrm>
            <a:off x="398055" y="5564503"/>
            <a:ext cx="5876612" cy="252639"/>
          </a:xfrm>
        </p:spPr>
        <p:txBody>
          <a:bodyPr/>
          <a:lstStyle>
            <a:lvl1pPr>
              <a:defRPr sz="1200" b="0" cap="none" baseline="0">
                <a:solidFill>
                  <a:schemeClr val="bg1"/>
                </a:solidFill>
              </a:defRPr>
            </a:lvl1pPr>
          </a:lstStyle>
          <a:p>
            <a:pPr lvl="0"/>
            <a:r>
              <a:rPr lang="en-US" dirty="0"/>
              <a:t>*Additional Notes</a:t>
            </a:r>
          </a:p>
        </p:txBody>
      </p:sp>
      <p:sp>
        <p:nvSpPr>
          <p:cNvPr id="11" name="Text Placeholder 7"/>
          <p:cNvSpPr>
            <a:spLocks noGrp="1"/>
          </p:cNvSpPr>
          <p:nvPr>
            <p:ph type="body" sz="quarter" idx="13" hasCustomPrompt="1"/>
          </p:nvPr>
        </p:nvSpPr>
        <p:spPr>
          <a:xfrm>
            <a:off x="398055" y="2674089"/>
            <a:ext cx="5881462" cy="1841634"/>
          </a:xfrm>
        </p:spPr>
        <p:txBody>
          <a:bodyPr anchor="b"/>
          <a:lstStyle>
            <a:lvl1pPr>
              <a:lnSpc>
                <a:spcPts val="4800"/>
              </a:lnSpc>
              <a:defRPr sz="4000" b="0" i="0" cap="none" baseline="0">
                <a:solidFill>
                  <a:schemeClr val="bg1"/>
                </a:solidFill>
                <a:latin typeface="Georgia" panose="02040502050405020303" pitchFamily="18" charset="0"/>
                <a:ea typeface="Georgia" panose="02040502050405020303" pitchFamily="18" charset="0"/>
                <a:cs typeface="Georgia" panose="02040502050405020303" pitchFamily="18" charset="0"/>
              </a:defRPr>
            </a:lvl1pPr>
          </a:lstStyle>
          <a:p>
            <a:pPr lvl="0"/>
            <a:r>
              <a:rPr lang="en-US" dirty="0"/>
              <a:t>Click here to add title</a:t>
            </a:r>
          </a:p>
        </p:txBody>
      </p:sp>
      <p:pic>
        <p:nvPicPr>
          <p:cNvPr id="3" name="Picture 2"/>
          <p:cNvPicPr>
            <a:picLocks noChangeAspect="1"/>
          </p:cNvPicPr>
          <p:nvPr userDrawn="1"/>
        </p:nvPicPr>
        <p:blipFill>
          <a:blip r:embed="rId2"/>
          <a:stretch>
            <a:fillRect/>
          </a:stretch>
        </p:blipFill>
        <p:spPr>
          <a:xfrm>
            <a:off x="8291333" y="3695155"/>
            <a:ext cx="3314004" cy="3046269"/>
          </a:xfrm>
          <a:prstGeom prst="rect">
            <a:avLst/>
          </a:prstGeom>
        </p:spPr>
      </p:pic>
    </p:spTree>
    <p:extLst>
      <p:ext uri="{BB962C8B-B14F-4D97-AF65-F5344CB8AC3E}">
        <p14:creationId xmlns:p14="http://schemas.microsoft.com/office/powerpoint/2010/main" val="243969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927149" y="1932129"/>
            <a:ext cx="3632813" cy="3249741"/>
          </a:xfrm>
          <a:prstGeom prst="rect">
            <a:avLst/>
          </a:prstGeom>
        </p:spPr>
      </p:pic>
    </p:spTree>
    <p:extLst>
      <p:ext uri="{BB962C8B-B14F-4D97-AF65-F5344CB8AC3E}">
        <p14:creationId xmlns:p14="http://schemas.microsoft.com/office/powerpoint/2010/main" val="309263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216" y="1066801"/>
            <a:ext cx="11432976" cy="5029201"/>
          </a:xfrm>
        </p:spPr>
        <p:txBody>
          <a:bodyPr/>
          <a:lstStyle>
            <a:lvl1pPr>
              <a:defRPr>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83371" y="251213"/>
            <a:ext cx="11437821" cy="389723"/>
          </a:xfrm>
        </p:spPr>
        <p:txBody>
          <a:bodyPr anchor="ctr" anchorCtr="0"/>
          <a:lstStyle>
            <a:lvl1pPr>
              <a:defRPr sz="3199" cap="none" baseline="0">
                <a:solidFill>
                  <a:schemeClr val="tx1"/>
                </a:solidFill>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194701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F523-9832-7B45-92D3-2474D63EE53A}"/>
              </a:ext>
            </a:extLst>
          </p:cNvPr>
          <p:cNvSpPr>
            <a:spLocks noGrp="1"/>
          </p:cNvSpPr>
          <p:nvPr>
            <p:ph type="ctrTitle" hasCustomPrompt="1"/>
          </p:nvPr>
        </p:nvSpPr>
        <p:spPr>
          <a:xfrm>
            <a:off x="537883" y="2492187"/>
            <a:ext cx="5836023" cy="2057681"/>
          </a:xfrm>
        </p:spPr>
        <p:txBody>
          <a:bodyPr anchor="b">
            <a:normAutofit/>
          </a:bodyPr>
          <a:lstStyle>
            <a:lvl1pPr algn="l">
              <a:defRPr sz="4000">
                <a:solidFill>
                  <a:schemeClr val="bg1"/>
                </a:solidFill>
              </a:defRPr>
            </a:lvl1pPr>
          </a:lstStyle>
          <a:p>
            <a:r>
              <a:rPr lang="en-US" dirty="0"/>
              <a:t>Click here to edit title</a:t>
            </a:r>
          </a:p>
        </p:txBody>
      </p:sp>
      <p:sp>
        <p:nvSpPr>
          <p:cNvPr id="9" name="Text Placeholder 8">
            <a:extLst>
              <a:ext uri="{FF2B5EF4-FFF2-40B4-BE49-F238E27FC236}">
                <a16:creationId xmlns:a16="http://schemas.microsoft.com/office/drawing/2014/main" id="{2B7EF15C-9F24-1D4E-89EE-27828F4813B3}"/>
              </a:ext>
            </a:extLst>
          </p:cNvPr>
          <p:cNvSpPr>
            <a:spLocks noGrp="1"/>
          </p:cNvSpPr>
          <p:nvPr>
            <p:ph type="body" sz="quarter" idx="14" hasCustomPrompt="1"/>
          </p:nvPr>
        </p:nvSpPr>
        <p:spPr>
          <a:xfrm>
            <a:off x="538163" y="5459968"/>
            <a:ext cx="5835650" cy="295275"/>
          </a:xfrm>
        </p:spPr>
        <p:txBody>
          <a:bodyPr>
            <a:noAutofit/>
          </a:bodyPr>
          <a:lstStyle>
            <a:lvl1pPr>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DD.MM.YY</a:t>
            </a:r>
          </a:p>
        </p:txBody>
      </p:sp>
      <p:pic>
        <p:nvPicPr>
          <p:cNvPr id="10" name="Picture 9">
            <a:extLst>
              <a:ext uri="{FF2B5EF4-FFF2-40B4-BE49-F238E27FC236}">
                <a16:creationId xmlns:a16="http://schemas.microsoft.com/office/drawing/2014/main" id="{935A54AB-7246-4D3B-B3AB-F519B15E18FA}"/>
              </a:ext>
            </a:extLst>
          </p:cNvPr>
          <p:cNvPicPr>
            <a:picLocks noChangeAspect="1"/>
          </p:cNvPicPr>
          <p:nvPr userDrawn="1"/>
        </p:nvPicPr>
        <p:blipFill rotWithShape="1">
          <a:blip r:embed="rId2"/>
          <a:srcRect b="50000"/>
          <a:stretch/>
        </p:blipFill>
        <p:spPr>
          <a:xfrm>
            <a:off x="0" y="6762549"/>
            <a:ext cx="12192000" cy="103402"/>
          </a:xfrm>
          <a:prstGeom prst="rect">
            <a:avLst/>
          </a:prstGeom>
        </p:spPr>
      </p:pic>
    </p:spTree>
    <p:extLst>
      <p:ext uri="{BB962C8B-B14F-4D97-AF65-F5344CB8AC3E}">
        <p14:creationId xmlns:p14="http://schemas.microsoft.com/office/powerpoint/2010/main" val="2579446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or Charts or Diagrams">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B2C94883-377D-3A4A-A4CE-187D170BCFDF}"/>
              </a:ext>
            </a:extLst>
          </p:cNvPr>
          <p:cNvSpPr>
            <a:spLocks noGrp="1"/>
          </p:cNvSpPr>
          <p:nvPr>
            <p:ph type="body" sz="quarter" idx="15" hasCustomPrompt="1"/>
          </p:nvPr>
        </p:nvSpPr>
        <p:spPr>
          <a:xfrm>
            <a:off x="381001" y="828675"/>
            <a:ext cx="11430000" cy="400050"/>
          </a:xfrm>
        </p:spPr>
        <p:txBody>
          <a:bodyPr>
            <a:normAutofit/>
          </a:bodyPr>
          <a:lstStyle>
            <a:lvl1pPr>
              <a:defRPr sz="1600" b="0">
                <a:solidFill>
                  <a:schemeClr val="tx1"/>
                </a:solidFill>
              </a:defRPr>
            </a:lvl1pPr>
          </a:lstStyle>
          <a:p>
            <a:pPr lvl="0"/>
            <a:r>
              <a:rPr lang="en-US" dirty="0"/>
              <a:t>Click to add subheading</a:t>
            </a:r>
          </a:p>
        </p:txBody>
      </p:sp>
      <p:sp>
        <p:nvSpPr>
          <p:cNvPr id="6" name="Title Placeholder 1">
            <a:extLst>
              <a:ext uri="{FF2B5EF4-FFF2-40B4-BE49-F238E27FC236}">
                <a16:creationId xmlns:a16="http://schemas.microsoft.com/office/drawing/2014/main" id="{F517AA35-6773-4C1A-82F0-3D259767270A}"/>
              </a:ext>
            </a:extLst>
          </p:cNvPr>
          <p:cNvSpPr>
            <a:spLocks noGrp="1"/>
          </p:cNvSpPr>
          <p:nvPr>
            <p:ph type="title"/>
          </p:nvPr>
        </p:nvSpPr>
        <p:spPr>
          <a:xfrm>
            <a:off x="382656" y="165524"/>
            <a:ext cx="11428345" cy="557366"/>
          </a:xfrm>
          <a:prstGeom prst="rect">
            <a:avLst/>
          </a:prstGeom>
        </p:spPr>
        <p:txBody>
          <a:bodyPr vert="horz" lIns="0" tIns="0" rIns="0" bIns="0" rtlCol="0" anchor="ctr">
            <a:normAutofit/>
          </a:body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B168437B-3B37-48F8-8E06-8281B95BD653}"/>
              </a:ext>
            </a:extLst>
          </p:cNvPr>
          <p:cNvSpPr>
            <a:spLocks noGrp="1"/>
          </p:cNvSpPr>
          <p:nvPr>
            <p:ph type="sldNum" sz="quarter" idx="4"/>
          </p:nvPr>
        </p:nvSpPr>
        <p:spPr>
          <a:xfrm>
            <a:off x="11426686" y="6460219"/>
            <a:ext cx="500270" cy="20347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175E2FE-C81D-274B-B2F2-EB6FDAA0DFC1}" type="slidenum">
              <a:rPr lang="en-US" smtClean="0"/>
              <a:pPr/>
              <a:t>‹#›</a:t>
            </a:fld>
            <a:endParaRPr lang="en-US" dirty="0"/>
          </a:p>
        </p:txBody>
      </p:sp>
    </p:spTree>
    <p:extLst>
      <p:ext uri="{BB962C8B-B14F-4D97-AF65-F5344CB8AC3E}">
        <p14:creationId xmlns:p14="http://schemas.microsoft.com/office/powerpoint/2010/main" val="127077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wo Column Content w Subhead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FF3398-30FD-4845-8620-10A9A50485B8}"/>
              </a:ext>
            </a:extLst>
          </p:cNvPr>
          <p:cNvSpPr>
            <a:spLocks noGrp="1"/>
          </p:cNvSpPr>
          <p:nvPr>
            <p:ph sz="half" idx="1"/>
          </p:nvPr>
        </p:nvSpPr>
        <p:spPr>
          <a:xfrm>
            <a:off x="382656" y="1828800"/>
            <a:ext cx="5484744" cy="434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90A30A0-5C7D-F346-BA95-1CC0FF1721EE}"/>
              </a:ext>
            </a:extLst>
          </p:cNvPr>
          <p:cNvSpPr>
            <a:spLocks noGrp="1"/>
          </p:cNvSpPr>
          <p:nvPr>
            <p:ph sz="half" idx="2"/>
          </p:nvPr>
        </p:nvSpPr>
        <p:spPr>
          <a:xfrm>
            <a:off x="6324600" y="1828800"/>
            <a:ext cx="5486401" cy="434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2ECB400-5605-B84C-AF7F-C0BB8BC69F0D}"/>
              </a:ext>
            </a:extLst>
          </p:cNvPr>
          <p:cNvSpPr>
            <a:spLocks noGrp="1"/>
          </p:cNvSpPr>
          <p:nvPr>
            <p:ph type="body" sz="quarter" idx="13" hasCustomPrompt="1"/>
          </p:nvPr>
        </p:nvSpPr>
        <p:spPr>
          <a:xfrm>
            <a:off x="382656" y="1248691"/>
            <a:ext cx="5484744" cy="400050"/>
          </a:xfrm>
        </p:spPr>
        <p:txBody>
          <a:bodyPr/>
          <a:lstStyle>
            <a:lvl1pPr>
              <a:defRPr b="1">
                <a:solidFill>
                  <a:schemeClr val="tx2"/>
                </a:solidFill>
              </a:defRPr>
            </a:lvl1pPr>
            <a:lvl2pPr marL="457200" indent="0" algn="l">
              <a:buFontTx/>
              <a:buNone/>
              <a:defRPr/>
            </a:lvl2pPr>
          </a:lstStyle>
          <a:p>
            <a:pPr lvl="0"/>
            <a:r>
              <a:rPr lang="en-US" dirty="0"/>
              <a:t>Click to edit</a:t>
            </a:r>
          </a:p>
        </p:txBody>
      </p:sp>
      <p:sp>
        <p:nvSpPr>
          <p:cNvPr id="9" name="Text Placeholder 8">
            <a:extLst>
              <a:ext uri="{FF2B5EF4-FFF2-40B4-BE49-F238E27FC236}">
                <a16:creationId xmlns:a16="http://schemas.microsoft.com/office/drawing/2014/main" id="{154A337D-E94F-B048-8ACE-71830D87D244}"/>
              </a:ext>
            </a:extLst>
          </p:cNvPr>
          <p:cNvSpPr>
            <a:spLocks noGrp="1"/>
          </p:cNvSpPr>
          <p:nvPr>
            <p:ph type="body" sz="quarter" idx="14" hasCustomPrompt="1"/>
          </p:nvPr>
        </p:nvSpPr>
        <p:spPr>
          <a:xfrm>
            <a:off x="6324600" y="1248691"/>
            <a:ext cx="5486401" cy="400050"/>
          </a:xfrm>
        </p:spPr>
        <p:txBody>
          <a:bodyPr/>
          <a:lstStyle>
            <a:lvl1pPr>
              <a:defRPr b="1">
                <a:solidFill>
                  <a:schemeClr val="tx2"/>
                </a:solidFill>
              </a:defRPr>
            </a:lvl1pPr>
          </a:lstStyle>
          <a:p>
            <a:pPr lvl="0"/>
            <a:r>
              <a:rPr lang="en-US" dirty="0"/>
              <a:t>Click to edit</a:t>
            </a:r>
          </a:p>
        </p:txBody>
      </p:sp>
      <p:sp>
        <p:nvSpPr>
          <p:cNvPr id="11" name="Text Placeholder 10">
            <a:extLst>
              <a:ext uri="{FF2B5EF4-FFF2-40B4-BE49-F238E27FC236}">
                <a16:creationId xmlns:a16="http://schemas.microsoft.com/office/drawing/2014/main" id="{5E63A377-D605-D04E-81FF-F46B6030A32D}"/>
              </a:ext>
            </a:extLst>
          </p:cNvPr>
          <p:cNvSpPr>
            <a:spLocks noGrp="1"/>
          </p:cNvSpPr>
          <p:nvPr>
            <p:ph type="body" sz="quarter" idx="15" hasCustomPrompt="1"/>
          </p:nvPr>
        </p:nvSpPr>
        <p:spPr>
          <a:xfrm>
            <a:off x="382656" y="828675"/>
            <a:ext cx="11428345" cy="400050"/>
          </a:xfrm>
        </p:spPr>
        <p:txBody>
          <a:bodyPr>
            <a:normAutofit/>
          </a:bodyPr>
          <a:lstStyle>
            <a:lvl1pPr>
              <a:defRPr sz="1600" b="0">
                <a:solidFill>
                  <a:schemeClr val="tx1"/>
                </a:solidFill>
              </a:defRPr>
            </a:lvl1pPr>
          </a:lstStyle>
          <a:p>
            <a:pPr lvl="0"/>
            <a:r>
              <a:rPr lang="en-US" dirty="0"/>
              <a:t>Click to add subheading</a:t>
            </a:r>
          </a:p>
        </p:txBody>
      </p:sp>
      <p:sp>
        <p:nvSpPr>
          <p:cNvPr id="10" name="Title Placeholder 1">
            <a:extLst>
              <a:ext uri="{FF2B5EF4-FFF2-40B4-BE49-F238E27FC236}">
                <a16:creationId xmlns:a16="http://schemas.microsoft.com/office/drawing/2014/main" id="{3FF70335-D9CD-F34B-8583-72BE608DB01A}"/>
              </a:ext>
            </a:extLst>
          </p:cNvPr>
          <p:cNvSpPr>
            <a:spLocks noGrp="1"/>
          </p:cNvSpPr>
          <p:nvPr>
            <p:ph type="title"/>
          </p:nvPr>
        </p:nvSpPr>
        <p:spPr>
          <a:xfrm>
            <a:off x="382657" y="165524"/>
            <a:ext cx="11428344" cy="557366"/>
          </a:xfrm>
          <a:prstGeom prst="rect">
            <a:avLst/>
          </a:prstGeom>
        </p:spPr>
        <p:txBody>
          <a:bodyPr vert="horz" lIns="0" tIns="0" rIns="0" bIns="0" rtlCol="0" anchor="ctr">
            <a:normAutofit/>
          </a:bodyPr>
          <a:lstStyle/>
          <a:p>
            <a:r>
              <a:rPr lang="en-US"/>
              <a:t>Click to edit Master title style</a:t>
            </a:r>
            <a:endParaRPr lang="en-US" dirty="0"/>
          </a:p>
        </p:txBody>
      </p:sp>
      <p:sp>
        <p:nvSpPr>
          <p:cNvPr id="13" name="Slide Number Placeholder 5">
            <a:extLst>
              <a:ext uri="{FF2B5EF4-FFF2-40B4-BE49-F238E27FC236}">
                <a16:creationId xmlns:a16="http://schemas.microsoft.com/office/drawing/2014/main" id="{B5FF8338-8BC8-4D53-BD72-E746E42B3ED5}"/>
              </a:ext>
            </a:extLst>
          </p:cNvPr>
          <p:cNvSpPr>
            <a:spLocks noGrp="1"/>
          </p:cNvSpPr>
          <p:nvPr>
            <p:ph type="sldNum" sz="quarter" idx="4"/>
          </p:nvPr>
        </p:nvSpPr>
        <p:spPr>
          <a:xfrm>
            <a:off x="11426686" y="6460219"/>
            <a:ext cx="500270" cy="20347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175E2FE-C81D-274B-B2F2-EB6FDAA0DFC1}" type="slidenum">
              <a:rPr lang="en-US" smtClean="0"/>
              <a:pPr/>
              <a:t>‹#›</a:t>
            </a:fld>
            <a:endParaRPr lang="en-US" dirty="0"/>
          </a:p>
        </p:txBody>
      </p:sp>
    </p:spTree>
    <p:extLst>
      <p:ext uri="{BB962C8B-B14F-4D97-AF65-F5344CB8AC3E}">
        <p14:creationId xmlns:p14="http://schemas.microsoft.com/office/powerpoint/2010/main" val="2754939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1 A">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8468833" y="3485639"/>
            <a:ext cx="3843668" cy="3531852"/>
          </a:xfrm>
          <a:prstGeom prst="rect">
            <a:avLst/>
          </a:prstGeom>
        </p:spPr>
      </p:pic>
      <p:sp>
        <p:nvSpPr>
          <p:cNvPr id="3" name="Subtitle 2"/>
          <p:cNvSpPr>
            <a:spLocks noGrp="1"/>
          </p:cNvSpPr>
          <p:nvPr>
            <p:ph type="subTitle" idx="1"/>
          </p:nvPr>
        </p:nvSpPr>
        <p:spPr>
          <a:xfrm>
            <a:off x="406606" y="4574537"/>
            <a:ext cx="5872911" cy="1077646"/>
          </a:xfrm>
        </p:spPr>
        <p:txBody>
          <a:bodyPr lIns="0" tIns="0" rIns="0" bIns="0" anchor="t" anchorCtr="0">
            <a:noAutofit/>
          </a:bodyPr>
          <a:lstStyle>
            <a:lvl1pPr marL="0" indent="0" algn="l">
              <a:buNone/>
              <a:defRPr sz="2000" b="0" baseline="0">
                <a:solidFill>
                  <a:sysClr val="windowText" lastClr="000000"/>
                </a:solidFill>
                <a:latin typeface="Arial" panose="020B0604020202020204" pitchFamily="34" charset="0"/>
                <a:cs typeface="Arial" panose="020B0604020202020204" pitchFamily="34" charset="0"/>
              </a:defRPr>
            </a:lvl1pPr>
            <a:lvl2pPr marL="173086" indent="-173086" algn="l">
              <a:buClr>
                <a:schemeClr val="bg1"/>
              </a:buClr>
              <a:buFont typeface="Arial"/>
              <a:buChar char="•"/>
              <a:defRPr sz="1600">
                <a:solidFill>
                  <a:srgbClr val="FFFFFF"/>
                </a:solidFill>
              </a:defRPr>
            </a:lvl2pPr>
            <a:lvl3pPr marL="381105" indent="-208020" algn="l">
              <a:buClr>
                <a:schemeClr val="bg1"/>
              </a:buClr>
              <a:buFont typeface="Lucida Grande"/>
              <a:buChar char="-"/>
              <a:defRPr sz="1600">
                <a:solidFill>
                  <a:srgbClr val="FFFFFF"/>
                </a:solidFill>
              </a:defRPr>
            </a:lvl3pPr>
            <a:lvl4pPr marL="1371976" indent="0" algn="ctr">
              <a:buNone/>
              <a:defRPr>
                <a:solidFill>
                  <a:schemeClr val="tx1">
                    <a:tint val="75000"/>
                  </a:schemeClr>
                </a:solidFill>
              </a:defRPr>
            </a:lvl4pPr>
            <a:lvl5pPr marL="1829304" indent="0" algn="ctr">
              <a:buNone/>
              <a:defRPr>
                <a:solidFill>
                  <a:schemeClr val="tx1">
                    <a:tint val="75000"/>
                  </a:schemeClr>
                </a:solidFill>
              </a:defRPr>
            </a:lvl5pPr>
            <a:lvl6pPr marL="2286629" indent="0" algn="ctr">
              <a:buNone/>
              <a:defRPr>
                <a:solidFill>
                  <a:schemeClr val="tx1">
                    <a:tint val="75000"/>
                  </a:schemeClr>
                </a:solidFill>
              </a:defRPr>
            </a:lvl6pPr>
            <a:lvl7pPr marL="2743954" indent="0" algn="ctr">
              <a:buNone/>
              <a:defRPr>
                <a:solidFill>
                  <a:schemeClr val="tx1">
                    <a:tint val="75000"/>
                  </a:schemeClr>
                </a:solidFill>
              </a:defRPr>
            </a:lvl7pPr>
            <a:lvl8pPr marL="3201280" indent="0" algn="ctr">
              <a:buNone/>
              <a:defRPr>
                <a:solidFill>
                  <a:schemeClr val="tx1">
                    <a:tint val="75000"/>
                  </a:schemeClr>
                </a:solidFill>
              </a:defRPr>
            </a:lvl8pPr>
            <a:lvl9pPr marL="3658606" indent="0" algn="ctr">
              <a:buNone/>
              <a:defRPr>
                <a:solidFill>
                  <a:schemeClr val="tx1">
                    <a:tint val="75000"/>
                  </a:schemeClr>
                </a:solidFill>
              </a:defRPr>
            </a:lvl9pPr>
          </a:lstStyle>
          <a:p>
            <a:r>
              <a:rPr lang="en-US" dirty="0"/>
              <a:t>Click to edit Master subtitle style</a:t>
            </a:r>
          </a:p>
        </p:txBody>
      </p:sp>
      <p:sp>
        <p:nvSpPr>
          <p:cNvPr id="7" name="Slide Number Placeholder 5">
            <a:extLst>
              <a:ext uri="{FF2B5EF4-FFF2-40B4-BE49-F238E27FC236}">
                <a16:creationId xmlns:a16="http://schemas.microsoft.com/office/drawing/2014/main" id="{CE7DA5B9-93EA-485E-A129-F2B648BD1559}"/>
              </a:ext>
            </a:extLst>
          </p:cNvPr>
          <p:cNvSpPr txBox="1">
            <a:spLocks/>
          </p:cNvSpPr>
          <p:nvPr userDrawn="1"/>
        </p:nvSpPr>
        <p:spPr>
          <a:xfrm>
            <a:off x="11507609" y="6491921"/>
            <a:ext cx="312152" cy="196847"/>
          </a:xfrm>
          <a:prstGeom prst="rect">
            <a:avLst/>
          </a:prstGeom>
        </p:spPr>
        <p:txBody>
          <a:bodyPr vert="horz" lIns="0" tIns="0" rIns="0" bIns="0" rtlCol="0" anchor="ctr"/>
          <a:lstStyle>
            <a:defPPr>
              <a:defRPr lang="en-US"/>
            </a:defPPr>
            <a:lvl1pPr marL="0" algn="r" defTabSz="457189" rtl="0" eaLnBrk="1" latinLnBrk="0" hangingPunct="1">
              <a:defRPr sz="900" kern="1200">
                <a:solidFill>
                  <a:schemeClr val="tx1"/>
                </a:solidFill>
                <a:latin typeface="Arial"/>
                <a:ea typeface="+mn-ea"/>
                <a:cs typeface="Arial"/>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fld id="{F929F5BF-7444-F347-ABD3-AFE4EE86D3BF}" type="slidenum">
              <a:rPr lang="en-US" smtClean="0">
                <a:solidFill>
                  <a:schemeClr val="bg1"/>
                </a:solidFill>
              </a:rPr>
              <a:pPr/>
              <a:t>‹#›</a:t>
            </a:fld>
            <a:endParaRPr lang="en-US" dirty="0">
              <a:solidFill>
                <a:schemeClr val="bg1"/>
              </a:solidFill>
            </a:endParaRPr>
          </a:p>
        </p:txBody>
      </p:sp>
      <p:sp>
        <p:nvSpPr>
          <p:cNvPr id="9" name="Text Placeholder 7"/>
          <p:cNvSpPr>
            <a:spLocks noGrp="1"/>
          </p:cNvSpPr>
          <p:nvPr>
            <p:ph type="body" sz="quarter" idx="13" hasCustomPrompt="1"/>
          </p:nvPr>
        </p:nvSpPr>
        <p:spPr>
          <a:xfrm>
            <a:off x="398055" y="2674089"/>
            <a:ext cx="5881462" cy="1841634"/>
          </a:xfrm>
        </p:spPr>
        <p:txBody>
          <a:bodyPr anchor="b"/>
          <a:lstStyle>
            <a:lvl1pPr>
              <a:lnSpc>
                <a:spcPts val="4800"/>
              </a:lnSpc>
              <a:defRPr sz="4000" b="0" i="0" cap="none" baseline="0">
                <a:solidFill>
                  <a:sysClr val="windowText" lastClr="000000"/>
                </a:solidFill>
                <a:latin typeface="Georgia" panose="02040502050405020303" pitchFamily="18" charset="0"/>
                <a:ea typeface="Georgia" panose="02040502050405020303" pitchFamily="18" charset="0"/>
                <a:cs typeface="Georgia" panose="02040502050405020303" pitchFamily="18" charset="0"/>
              </a:defRPr>
            </a:lvl1pPr>
          </a:lstStyle>
          <a:p>
            <a:pPr lvl="0"/>
            <a:r>
              <a:rPr lang="en-US" dirty="0"/>
              <a:t>Click here to add subtitle</a:t>
            </a:r>
          </a:p>
        </p:txBody>
      </p:sp>
    </p:spTree>
    <p:extLst>
      <p:ext uri="{BB962C8B-B14F-4D97-AF65-F5344CB8AC3E}">
        <p14:creationId xmlns:p14="http://schemas.microsoft.com/office/powerpoint/2010/main" val="41254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 A">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606" y="4574537"/>
            <a:ext cx="5872911" cy="1077646"/>
          </a:xfrm>
        </p:spPr>
        <p:txBody>
          <a:bodyPr lIns="0" tIns="0" rIns="0" bIns="0" anchor="t" anchorCtr="0">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vl2pPr marL="173086" indent="-173086" algn="l">
              <a:buClr>
                <a:schemeClr val="bg1"/>
              </a:buClr>
              <a:buFont typeface="Arial"/>
              <a:buChar char="•"/>
              <a:defRPr sz="1600">
                <a:solidFill>
                  <a:srgbClr val="FFFFFF"/>
                </a:solidFill>
              </a:defRPr>
            </a:lvl2pPr>
            <a:lvl3pPr marL="381105" indent="-208020" algn="l">
              <a:buClr>
                <a:schemeClr val="bg1"/>
              </a:buClr>
              <a:buFont typeface="Lucida Grande"/>
              <a:buChar char="-"/>
              <a:defRPr sz="1600">
                <a:solidFill>
                  <a:srgbClr val="FFFFFF"/>
                </a:solidFill>
              </a:defRPr>
            </a:lvl3pPr>
            <a:lvl4pPr marL="1371976" indent="0" algn="ctr">
              <a:buNone/>
              <a:defRPr>
                <a:solidFill>
                  <a:schemeClr val="tx1">
                    <a:tint val="75000"/>
                  </a:schemeClr>
                </a:solidFill>
              </a:defRPr>
            </a:lvl4pPr>
            <a:lvl5pPr marL="1829304" indent="0" algn="ctr">
              <a:buNone/>
              <a:defRPr>
                <a:solidFill>
                  <a:schemeClr val="tx1">
                    <a:tint val="75000"/>
                  </a:schemeClr>
                </a:solidFill>
              </a:defRPr>
            </a:lvl5pPr>
            <a:lvl6pPr marL="2286629" indent="0" algn="ctr">
              <a:buNone/>
              <a:defRPr>
                <a:solidFill>
                  <a:schemeClr val="tx1">
                    <a:tint val="75000"/>
                  </a:schemeClr>
                </a:solidFill>
              </a:defRPr>
            </a:lvl6pPr>
            <a:lvl7pPr marL="2743954" indent="0" algn="ctr">
              <a:buNone/>
              <a:defRPr>
                <a:solidFill>
                  <a:schemeClr val="tx1">
                    <a:tint val="75000"/>
                  </a:schemeClr>
                </a:solidFill>
              </a:defRPr>
            </a:lvl7pPr>
            <a:lvl8pPr marL="3201280" indent="0" algn="ctr">
              <a:buNone/>
              <a:defRPr>
                <a:solidFill>
                  <a:schemeClr val="tx1">
                    <a:tint val="75000"/>
                  </a:schemeClr>
                </a:solidFill>
              </a:defRPr>
            </a:lvl8pPr>
            <a:lvl9pPr marL="3658606" indent="0" algn="ctr">
              <a:buNone/>
              <a:defRPr>
                <a:solidFill>
                  <a:schemeClr val="tx1">
                    <a:tint val="75000"/>
                  </a:schemeClr>
                </a:solidFill>
              </a:defRPr>
            </a:lvl9pPr>
          </a:lstStyle>
          <a:p>
            <a:r>
              <a:rPr lang="en-US" dirty="0"/>
              <a:t>Click to edit Master subtitle style</a:t>
            </a:r>
          </a:p>
        </p:txBody>
      </p:sp>
      <p:sp>
        <p:nvSpPr>
          <p:cNvPr id="7" name="Slide Number Placeholder 5">
            <a:extLst>
              <a:ext uri="{FF2B5EF4-FFF2-40B4-BE49-F238E27FC236}">
                <a16:creationId xmlns:a16="http://schemas.microsoft.com/office/drawing/2014/main" id="{CE7DA5B9-93EA-485E-A129-F2B648BD1559}"/>
              </a:ext>
            </a:extLst>
          </p:cNvPr>
          <p:cNvSpPr txBox="1">
            <a:spLocks/>
          </p:cNvSpPr>
          <p:nvPr userDrawn="1"/>
        </p:nvSpPr>
        <p:spPr>
          <a:xfrm>
            <a:off x="11507609" y="6491921"/>
            <a:ext cx="312152" cy="196847"/>
          </a:xfrm>
          <a:prstGeom prst="rect">
            <a:avLst/>
          </a:prstGeom>
        </p:spPr>
        <p:txBody>
          <a:bodyPr vert="horz" lIns="0" tIns="0" rIns="0" bIns="0" rtlCol="0" anchor="ctr"/>
          <a:lstStyle>
            <a:defPPr>
              <a:defRPr lang="en-US"/>
            </a:defPPr>
            <a:lvl1pPr marL="0" algn="r" defTabSz="457189" rtl="0" eaLnBrk="1" latinLnBrk="0" hangingPunct="1">
              <a:defRPr sz="900" kern="1200">
                <a:solidFill>
                  <a:schemeClr val="tx1"/>
                </a:solidFill>
                <a:latin typeface="Arial"/>
                <a:ea typeface="+mn-ea"/>
                <a:cs typeface="Arial"/>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fld id="{F929F5BF-7444-F347-ABD3-AFE4EE86D3BF}" type="slidenum">
              <a:rPr lang="en-US" smtClean="0">
                <a:solidFill>
                  <a:schemeClr val="bg1"/>
                </a:solidFill>
              </a:rPr>
              <a:pPr/>
              <a:t>‹#›</a:t>
            </a:fld>
            <a:endParaRPr lang="en-US" dirty="0">
              <a:solidFill>
                <a:schemeClr val="bg1"/>
              </a:solidFill>
            </a:endParaRPr>
          </a:p>
        </p:txBody>
      </p:sp>
      <p:sp>
        <p:nvSpPr>
          <p:cNvPr id="9" name="Text Placeholder 7"/>
          <p:cNvSpPr>
            <a:spLocks noGrp="1"/>
          </p:cNvSpPr>
          <p:nvPr>
            <p:ph type="body" sz="quarter" idx="13" hasCustomPrompt="1"/>
          </p:nvPr>
        </p:nvSpPr>
        <p:spPr>
          <a:xfrm>
            <a:off x="398055" y="2674089"/>
            <a:ext cx="5881462" cy="1841634"/>
          </a:xfrm>
        </p:spPr>
        <p:txBody>
          <a:bodyPr anchor="b"/>
          <a:lstStyle>
            <a:lvl1pPr>
              <a:lnSpc>
                <a:spcPts val="4800"/>
              </a:lnSpc>
              <a:defRPr sz="4000" b="0" i="0" cap="none" baseline="0">
                <a:solidFill>
                  <a:schemeClr val="bg1"/>
                </a:solidFill>
                <a:latin typeface="Georgia" panose="02040502050405020303" pitchFamily="18" charset="0"/>
                <a:ea typeface="Georgia" panose="02040502050405020303" pitchFamily="18" charset="0"/>
                <a:cs typeface="Georgia" panose="02040502050405020303" pitchFamily="18" charset="0"/>
              </a:defRPr>
            </a:lvl1pPr>
          </a:lstStyle>
          <a:p>
            <a:pPr lvl="0"/>
            <a:r>
              <a:rPr lang="en-US" dirty="0"/>
              <a:t>Click here to add subtitle</a:t>
            </a:r>
          </a:p>
        </p:txBody>
      </p:sp>
      <p:pic>
        <p:nvPicPr>
          <p:cNvPr id="10" name="Picture 9"/>
          <p:cNvPicPr>
            <a:picLocks noChangeAspect="1"/>
          </p:cNvPicPr>
          <p:nvPr userDrawn="1"/>
        </p:nvPicPr>
        <p:blipFill>
          <a:blip r:embed="rId2"/>
          <a:stretch>
            <a:fillRect/>
          </a:stretch>
        </p:blipFill>
        <p:spPr>
          <a:xfrm>
            <a:off x="8291333" y="3695155"/>
            <a:ext cx="3314004" cy="3046269"/>
          </a:xfrm>
          <a:prstGeom prst="rect">
            <a:avLst/>
          </a:prstGeom>
        </p:spPr>
      </p:pic>
    </p:spTree>
    <p:extLst>
      <p:ext uri="{BB962C8B-B14F-4D97-AF65-F5344CB8AC3E}">
        <p14:creationId xmlns:p14="http://schemas.microsoft.com/office/powerpoint/2010/main" val="2231784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A">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929F5BF-7444-F347-ABD3-AFE4EE86D3BF}" type="slidenum">
              <a:rPr lang="en-US" smtClean="0"/>
              <a:pPr/>
              <a:t>‹#›</a:t>
            </a:fld>
            <a:endParaRPr lang="en-US" dirty="0"/>
          </a:p>
        </p:txBody>
      </p:sp>
      <p:sp>
        <p:nvSpPr>
          <p:cNvPr id="9" name="Content Placeholder 2"/>
          <p:cNvSpPr>
            <a:spLocks noGrp="1"/>
          </p:cNvSpPr>
          <p:nvPr>
            <p:ph idx="13"/>
          </p:nvPr>
        </p:nvSpPr>
        <p:spPr>
          <a:xfrm>
            <a:off x="6290107" y="1066799"/>
            <a:ext cx="5532120" cy="4818323"/>
          </a:xfrm>
        </p:spPr>
        <p:txBody>
          <a:bodyPr/>
          <a:lstStyle>
            <a:lvl1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b="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7pPr>
            <a:lvl8pPr marL="3429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8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342900" marR="0" lvl="0" indent="-34290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Fifth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Sixth</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Seventh</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Eighth</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D960C3B8-6B25-4456-BB57-6F90BBEB56BE}"/>
              </a:ext>
            </a:extLst>
          </p:cNvPr>
          <p:cNvSpPr>
            <a:spLocks noGrp="1"/>
          </p:cNvSpPr>
          <p:nvPr>
            <p:ph type="title" hasCustomPrompt="1"/>
          </p:nvPr>
        </p:nvSpPr>
        <p:spPr>
          <a:xfrm>
            <a:off x="383370" y="251211"/>
            <a:ext cx="11436391" cy="389723"/>
          </a:xfrm>
        </p:spPr>
        <p:txBody>
          <a:bodyPr anchor="ctr" anchorCtr="0"/>
          <a:lstStyle>
            <a:lvl1pPr>
              <a:defRPr sz="2800" cap="none" baseline="0">
                <a:solidFill>
                  <a:sysClr val="windowText" lastClr="000000"/>
                </a:solidFill>
                <a:latin typeface="Georgia" panose="02040502050405020303" pitchFamily="18" charset="0"/>
              </a:defRPr>
            </a:lvl1pPr>
          </a:lstStyle>
          <a:p>
            <a:r>
              <a:rPr lang="en-US" dirty="0"/>
              <a:t>Click to edit heading</a:t>
            </a:r>
          </a:p>
        </p:txBody>
      </p:sp>
      <p:sp>
        <p:nvSpPr>
          <p:cNvPr id="10" name="Content Placeholder 2"/>
          <p:cNvSpPr>
            <a:spLocks noGrp="1"/>
          </p:cNvSpPr>
          <p:nvPr>
            <p:ph idx="14"/>
          </p:nvPr>
        </p:nvSpPr>
        <p:spPr>
          <a:xfrm>
            <a:off x="401986" y="1066799"/>
            <a:ext cx="5532120" cy="4818323"/>
          </a:xfrm>
        </p:spPr>
        <p:txBody>
          <a:bodyPr/>
          <a:lstStyle>
            <a:lvl1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b="0" baseline="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7pPr>
            <a:lvl8pPr marL="3429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8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Fifth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Sixth</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Seventh</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Eighth</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169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2 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929F5BF-7444-F347-ABD3-AFE4EE86D3BF}" type="slidenum">
              <a:rPr lang="en-US" smtClean="0"/>
              <a:pPr/>
              <a:t>‹#›</a:t>
            </a:fld>
            <a:endParaRPr lang="en-US" dirty="0"/>
          </a:p>
        </p:txBody>
      </p:sp>
      <p:sp>
        <p:nvSpPr>
          <p:cNvPr id="5" name="Title 1">
            <a:extLst/>
          </p:cNvPr>
          <p:cNvSpPr>
            <a:spLocks noGrp="1"/>
          </p:cNvSpPr>
          <p:nvPr>
            <p:ph type="title" hasCustomPrompt="1"/>
          </p:nvPr>
        </p:nvSpPr>
        <p:spPr>
          <a:xfrm>
            <a:off x="383370" y="251211"/>
            <a:ext cx="11436391" cy="389723"/>
          </a:xfrm>
        </p:spPr>
        <p:txBody>
          <a:bodyPr anchor="ctr" anchorCtr="0"/>
          <a:lstStyle>
            <a:lvl1pPr>
              <a:defRPr sz="2800" cap="none" baseline="0">
                <a:solidFill>
                  <a:sysClr val="windowText" lastClr="000000"/>
                </a:solidFill>
                <a:latin typeface="Georgia" panose="02040502050405020303" pitchFamily="18" charset="0"/>
              </a:defRPr>
            </a:lvl1pPr>
          </a:lstStyle>
          <a:p>
            <a:r>
              <a:rPr lang="en-US" dirty="0"/>
              <a:t>Click to edit heading</a:t>
            </a:r>
          </a:p>
        </p:txBody>
      </p:sp>
      <p:sp>
        <p:nvSpPr>
          <p:cNvPr id="8" name="Content Placeholder 2"/>
          <p:cNvSpPr>
            <a:spLocks noGrp="1"/>
          </p:cNvSpPr>
          <p:nvPr>
            <p:ph idx="1"/>
          </p:nvPr>
        </p:nvSpPr>
        <p:spPr>
          <a:xfrm>
            <a:off x="388215" y="1278240"/>
            <a:ext cx="11431546" cy="4868559"/>
          </a:xfrm>
        </p:spPr>
        <p:txBody>
          <a:bodyPr/>
          <a:lstStyle>
            <a:lvl1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b="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7pPr>
            <a:lvl8pPr marL="3429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8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342900" marR="0" lvl="0" indent="-34290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Fifth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Sixth</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Seventh</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Eighth</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 Placeholder 4"/>
          <p:cNvSpPr>
            <a:spLocks noGrp="1"/>
          </p:cNvSpPr>
          <p:nvPr>
            <p:ph type="body" sz="quarter" idx="17" hasCustomPrompt="1"/>
          </p:nvPr>
        </p:nvSpPr>
        <p:spPr>
          <a:xfrm>
            <a:off x="388215" y="687113"/>
            <a:ext cx="11431546" cy="250377"/>
          </a:xfrm>
        </p:spPr>
        <p:txBody>
          <a:bodyPr/>
          <a:lstStyle>
            <a:lvl1pPr>
              <a:defRPr sz="1600" b="0">
                <a:solidFill>
                  <a:sysClr val="windowText" lastClr="000000"/>
                </a:solidFill>
              </a:defRPr>
            </a:lvl1pPr>
          </a:lstStyle>
          <a:p>
            <a:pPr lvl="0"/>
            <a:r>
              <a:rPr lang="en-US" dirty="0"/>
              <a:t>Click to add sub-heading</a:t>
            </a:r>
          </a:p>
        </p:txBody>
      </p:sp>
    </p:spTree>
    <p:extLst>
      <p:ext uri="{BB962C8B-B14F-4D97-AF65-F5344CB8AC3E}">
        <p14:creationId xmlns:p14="http://schemas.microsoft.com/office/powerpoint/2010/main" val="292653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3 A">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929F5BF-7444-F347-ABD3-AFE4EE86D3BF}" type="slidenum">
              <a:rPr lang="en-US" smtClean="0"/>
              <a:pPr/>
              <a:t>‹#›</a:t>
            </a:fld>
            <a:endParaRPr lang="en-US" dirty="0"/>
          </a:p>
        </p:txBody>
      </p:sp>
      <p:sp>
        <p:nvSpPr>
          <p:cNvPr id="8" name="Content Placeholder 2"/>
          <p:cNvSpPr>
            <a:spLocks noGrp="1"/>
          </p:cNvSpPr>
          <p:nvPr>
            <p:ph idx="1"/>
          </p:nvPr>
        </p:nvSpPr>
        <p:spPr>
          <a:xfrm>
            <a:off x="388215" y="1644074"/>
            <a:ext cx="5486400" cy="4241048"/>
          </a:xfrm>
        </p:spPr>
        <p:txBody>
          <a:bodyPr/>
          <a:lstStyle>
            <a:lvl1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b="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7pPr>
            <a:lvl8pPr marL="3429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8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342900" marR="0" lvl="0" indent="-34290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Fifth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Sixth</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Seventh</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Eighth</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Content Placeholder 2"/>
          <p:cNvSpPr>
            <a:spLocks noGrp="1"/>
          </p:cNvSpPr>
          <p:nvPr>
            <p:ph idx="14"/>
          </p:nvPr>
        </p:nvSpPr>
        <p:spPr>
          <a:xfrm>
            <a:off x="6304106" y="1644074"/>
            <a:ext cx="5486400" cy="4241048"/>
          </a:xfrm>
        </p:spPr>
        <p:txBody>
          <a:bodyPr/>
          <a:lstStyle>
            <a:lvl1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b="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tx1"/>
                </a:solidFill>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7pPr>
            <a:lvl8pPr marL="3429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8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342900" marR="0" lvl="0" indent="-34290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Fifth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Sixth</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Seventh</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Eighth</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Placeholder 4"/>
          <p:cNvSpPr>
            <a:spLocks noGrp="1"/>
          </p:cNvSpPr>
          <p:nvPr>
            <p:ph type="body" sz="quarter" idx="15" hasCustomPrompt="1"/>
          </p:nvPr>
        </p:nvSpPr>
        <p:spPr>
          <a:xfrm>
            <a:off x="388215" y="1278241"/>
            <a:ext cx="5492750" cy="304800"/>
          </a:xfrm>
        </p:spPr>
        <p:txBody>
          <a:bodyPr/>
          <a:lstStyle>
            <a:lvl1pPr>
              <a:defRPr b="1">
                <a:solidFill>
                  <a:srgbClr val="FB5B1B"/>
                </a:solidFill>
              </a:defRPr>
            </a:lvl1pPr>
          </a:lstStyle>
          <a:p>
            <a:pPr lvl="0"/>
            <a:r>
              <a:rPr lang="en-US" dirty="0"/>
              <a:t>Click to edit </a:t>
            </a:r>
          </a:p>
        </p:txBody>
      </p:sp>
      <p:sp>
        <p:nvSpPr>
          <p:cNvPr id="13" name="Text Placeholder 4"/>
          <p:cNvSpPr>
            <a:spLocks noGrp="1"/>
          </p:cNvSpPr>
          <p:nvPr>
            <p:ph type="body" sz="quarter" idx="16" hasCustomPrompt="1"/>
          </p:nvPr>
        </p:nvSpPr>
        <p:spPr>
          <a:xfrm>
            <a:off x="6290251" y="1278241"/>
            <a:ext cx="5492750" cy="304800"/>
          </a:xfrm>
        </p:spPr>
        <p:txBody>
          <a:bodyPr/>
          <a:lstStyle>
            <a:lvl1pPr>
              <a:defRPr b="1">
                <a:solidFill>
                  <a:srgbClr val="FB5B1B"/>
                </a:solidFill>
              </a:defRPr>
            </a:lvl1pPr>
          </a:lstStyle>
          <a:p>
            <a:pPr lvl="0"/>
            <a:r>
              <a:rPr lang="en-US" dirty="0"/>
              <a:t>Click to edit</a:t>
            </a:r>
          </a:p>
        </p:txBody>
      </p:sp>
      <p:sp>
        <p:nvSpPr>
          <p:cNvPr id="15" name="Title 1">
            <a:extLst/>
          </p:cNvPr>
          <p:cNvSpPr>
            <a:spLocks noGrp="1"/>
          </p:cNvSpPr>
          <p:nvPr>
            <p:ph type="title" hasCustomPrompt="1"/>
          </p:nvPr>
        </p:nvSpPr>
        <p:spPr>
          <a:xfrm>
            <a:off x="383370" y="251211"/>
            <a:ext cx="11436391" cy="389723"/>
          </a:xfrm>
        </p:spPr>
        <p:txBody>
          <a:bodyPr anchor="ctr" anchorCtr="0"/>
          <a:lstStyle>
            <a:lvl1pPr>
              <a:defRPr sz="2800" cap="none" baseline="0">
                <a:solidFill>
                  <a:sysClr val="windowText" lastClr="000000"/>
                </a:solidFill>
                <a:latin typeface="Georgia" panose="02040502050405020303" pitchFamily="18" charset="0"/>
              </a:defRPr>
            </a:lvl1pPr>
          </a:lstStyle>
          <a:p>
            <a:r>
              <a:rPr lang="en-US" dirty="0"/>
              <a:t>Click to edit heading</a:t>
            </a:r>
          </a:p>
        </p:txBody>
      </p:sp>
      <p:sp>
        <p:nvSpPr>
          <p:cNvPr id="16" name="Text Placeholder 4"/>
          <p:cNvSpPr>
            <a:spLocks noGrp="1"/>
          </p:cNvSpPr>
          <p:nvPr>
            <p:ph type="body" sz="quarter" idx="17" hasCustomPrompt="1"/>
          </p:nvPr>
        </p:nvSpPr>
        <p:spPr>
          <a:xfrm>
            <a:off x="388215" y="687113"/>
            <a:ext cx="11431546" cy="250377"/>
          </a:xfrm>
        </p:spPr>
        <p:txBody>
          <a:bodyPr/>
          <a:lstStyle>
            <a:lvl1pPr>
              <a:defRPr sz="1600" b="0">
                <a:solidFill>
                  <a:sysClr val="windowText" lastClr="000000"/>
                </a:solidFill>
              </a:defRPr>
            </a:lvl1pPr>
          </a:lstStyle>
          <a:p>
            <a:pPr lvl="0"/>
            <a:r>
              <a:rPr lang="en-US" dirty="0"/>
              <a:t>Click to add sub-heading</a:t>
            </a:r>
          </a:p>
        </p:txBody>
      </p:sp>
    </p:spTree>
    <p:extLst>
      <p:ext uri="{BB962C8B-B14F-4D97-AF65-F5344CB8AC3E}">
        <p14:creationId xmlns:p14="http://schemas.microsoft.com/office/powerpoint/2010/main" val="1458309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4 A">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929F5BF-7444-F347-ABD3-AFE4EE86D3BF}" type="slidenum">
              <a:rPr lang="en-US" smtClean="0"/>
              <a:pPr/>
              <a:t>‹#›</a:t>
            </a:fld>
            <a:endParaRPr lang="en-US" dirty="0"/>
          </a:p>
        </p:txBody>
      </p:sp>
      <p:sp>
        <p:nvSpPr>
          <p:cNvPr id="8" name="Content Placeholder 2"/>
          <p:cNvSpPr>
            <a:spLocks noGrp="1"/>
          </p:cNvSpPr>
          <p:nvPr>
            <p:ph idx="1"/>
          </p:nvPr>
        </p:nvSpPr>
        <p:spPr>
          <a:xfrm>
            <a:off x="388215" y="734293"/>
            <a:ext cx="5486400" cy="2179780"/>
          </a:xfrm>
        </p:spPr>
        <p:txBody>
          <a:bodyPr/>
          <a:lstStyle>
            <a:lvl1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b="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7pPr>
            <a:lvl8pPr marL="3429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8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342900" marR="0" lvl="0" indent="-34290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Fifth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Sixth</a:t>
            </a:r>
          </a:p>
        </p:txBody>
      </p:sp>
      <p:sp>
        <p:nvSpPr>
          <p:cNvPr id="12" name="Title 1">
            <a:extLst>
              <a:ext uri="{FF2B5EF4-FFF2-40B4-BE49-F238E27FC236}">
                <a16:creationId xmlns:a16="http://schemas.microsoft.com/office/drawing/2014/main" id="{D960C3B8-6B25-4456-BB57-6F90BBEB56BE}"/>
              </a:ext>
            </a:extLst>
          </p:cNvPr>
          <p:cNvSpPr>
            <a:spLocks noGrp="1"/>
          </p:cNvSpPr>
          <p:nvPr>
            <p:ph type="title" hasCustomPrompt="1"/>
          </p:nvPr>
        </p:nvSpPr>
        <p:spPr>
          <a:xfrm>
            <a:off x="383370" y="251211"/>
            <a:ext cx="5491245" cy="389723"/>
          </a:xfrm>
        </p:spPr>
        <p:txBody>
          <a:bodyPr anchor="ctr" anchorCtr="0"/>
          <a:lstStyle>
            <a:lvl1pPr>
              <a:defRPr sz="2800" cap="none" baseline="0">
                <a:solidFill>
                  <a:sysClr val="windowText" lastClr="000000"/>
                </a:solidFill>
                <a:latin typeface="Georgia" panose="02040502050405020303" pitchFamily="18" charset="0"/>
              </a:defRPr>
            </a:lvl1pPr>
          </a:lstStyle>
          <a:p>
            <a:r>
              <a:rPr lang="en-US" dirty="0"/>
              <a:t>Click to edit heading</a:t>
            </a:r>
          </a:p>
        </p:txBody>
      </p:sp>
      <p:sp>
        <p:nvSpPr>
          <p:cNvPr id="10" name="Content Placeholder 2"/>
          <p:cNvSpPr>
            <a:spLocks noGrp="1"/>
          </p:cNvSpPr>
          <p:nvPr>
            <p:ph idx="14"/>
          </p:nvPr>
        </p:nvSpPr>
        <p:spPr>
          <a:xfrm>
            <a:off x="6304106" y="251211"/>
            <a:ext cx="5486400" cy="5960243"/>
          </a:xfrm>
        </p:spPr>
        <p:txBody>
          <a:bodyPr/>
          <a:lstStyle>
            <a:lvl1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b="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a:buClrTx/>
              <a:defRPr/>
            </a:lvl5pPr>
            <a:lvl6pPr>
              <a:defRPr/>
            </a:lvl6pPr>
            <a:lvl7pPr>
              <a:defRPr/>
            </a:lvl7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342900" marR="0" lvl="0" indent="-34290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Fifth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Sixth</a:t>
            </a:r>
          </a:p>
        </p:txBody>
      </p:sp>
      <p:sp>
        <p:nvSpPr>
          <p:cNvPr id="16" name="Content Placeholder 2"/>
          <p:cNvSpPr>
            <a:spLocks noGrp="1"/>
          </p:cNvSpPr>
          <p:nvPr>
            <p:ph idx="15"/>
          </p:nvPr>
        </p:nvSpPr>
        <p:spPr>
          <a:xfrm>
            <a:off x="393060" y="4031674"/>
            <a:ext cx="5486400" cy="2179780"/>
          </a:xfrm>
        </p:spPr>
        <p:txBody>
          <a:bodyPr/>
          <a:lstStyle>
            <a:lvl1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b="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a:buClrTx/>
              <a:defRPr/>
            </a:lvl5pPr>
            <a:lvl6pPr>
              <a:defRPr/>
            </a:lvl6pPr>
            <a:lvl7pPr>
              <a:defRPr/>
            </a:lvl7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342900" marR="0" lvl="0" indent="-34290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Fifth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Sixth</a:t>
            </a:r>
          </a:p>
        </p:txBody>
      </p:sp>
      <p:sp>
        <p:nvSpPr>
          <p:cNvPr id="18" name="Text Placeholder 17"/>
          <p:cNvSpPr>
            <a:spLocks noGrp="1"/>
          </p:cNvSpPr>
          <p:nvPr>
            <p:ph type="body" sz="quarter" idx="16" hasCustomPrompt="1"/>
          </p:nvPr>
        </p:nvSpPr>
        <p:spPr>
          <a:xfrm>
            <a:off x="393060" y="3514870"/>
            <a:ext cx="5486400" cy="429057"/>
          </a:xfrm>
        </p:spPr>
        <p:txBody>
          <a:bodyPr/>
          <a:lstStyle>
            <a:lvl1pPr>
              <a:defRPr sz="2800" baseline="0">
                <a:latin typeface="Georgia" panose="02040502050405020303" pitchFamily="18" charset="0"/>
              </a:defRPr>
            </a:lvl1pPr>
          </a:lstStyle>
          <a:p>
            <a:pPr lvl="0"/>
            <a:r>
              <a:rPr lang="en-US" dirty="0"/>
              <a:t>Click to edit heading</a:t>
            </a:r>
          </a:p>
        </p:txBody>
      </p:sp>
    </p:spTree>
    <p:extLst>
      <p:ext uri="{BB962C8B-B14F-4D97-AF65-F5344CB8AC3E}">
        <p14:creationId xmlns:p14="http://schemas.microsoft.com/office/powerpoint/2010/main" val="247414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cial White Slide 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929F5BF-7444-F347-ABD3-AFE4EE86D3BF}" type="slidenum">
              <a:rPr lang="en-US" smtClean="0"/>
              <a:pPr/>
              <a:t>‹#›</a:t>
            </a:fld>
            <a:endParaRPr lang="en-US" dirty="0"/>
          </a:p>
        </p:txBody>
      </p:sp>
      <p:sp>
        <p:nvSpPr>
          <p:cNvPr id="8" name="Title 1">
            <a:extLst/>
          </p:cNvPr>
          <p:cNvSpPr>
            <a:spLocks noGrp="1"/>
          </p:cNvSpPr>
          <p:nvPr>
            <p:ph type="title" hasCustomPrompt="1"/>
          </p:nvPr>
        </p:nvSpPr>
        <p:spPr>
          <a:xfrm>
            <a:off x="383370" y="251211"/>
            <a:ext cx="11436391" cy="389723"/>
          </a:xfrm>
        </p:spPr>
        <p:txBody>
          <a:bodyPr anchor="ctr" anchorCtr="0"/>
          <a:lstStyle>
            <a:lvl1pPr>
              <a:defRPr sz="2800" cap="none" baseline="0">
                <a:solidFill>
                  <a:sysClr val="windowText" lastClr="000000"/>
                </a:solidFill>
                <a:latin typeface="Georgia" panose="02040502050405020303" pitchFamily="18" charset="0"/>
              </a:defRPr>
            </a:lvl1pPr>
          </a:lstStyle>
          <a:p>
            <a:r>
              <a:rPr lang="en-US" dirty="0"/>
              <a:t>Click to edit heading</a:t>
            </a:r>
          </a:p>
        </p:txBody>
      </p:sp>
      <p:sp>
        <p:nvSpPr>
          <p:cNvPr id="9" name="Text Placeholder 4"/>
          <p:cNvSpPr>
            <a:spLocks noGrp="1"/>
          </p:cNvSpPr>
          <p:nvPr>
            <p:ph type="body" sz="quarter" idx="17" hasCustomPrompt="1"/>
          </p:nvPr>
        </p:nvSpPr>
        <p:spPr>
          <a:xfrm>
            <a:off x="388215" y="687113"/>
            <a:ext cx="11431546" cy="250377"/>
          </a:xfrm>
        </p:spPr>
        <p:txBody>
          <a:bodyPr/>
          <a:lstStyle>
            <a:lvl1pPr>
              <a:defRPr sz="1600" b="0">
                <a:solidFill>
                  <a:sysClr val="windowText" lastClr="000000"/>
                </a:solidFill>
              </a:defRPr>
            </a:lvl1pPr>
          </a:lstStyle>
          <a:p>
            <a:pPr lvl="0"/>
            <a:r>
              <a:rPr lang="en-US" dirty="0"/>
              <a:t>Click to add sub-heading</a:t>
            </a:r>
          </a:p>
        </p:txBody>
      </p:sp>
    </p:spTree>
    <p:extLst>
      <p:ext uri="{BB962C8B-B14F-4D97-AF65-F5344CB8AC3E}">
        <p14:creationId xmlns:p14="http://schemas.microsoft.com/office/powerpoint/2010/main" val="317799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pecial Blank Slide 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929F5BF-7444-F347-ABD3-AFE4EE86D3BF}" type="slidenum">
              <a:rPr lang="en-US" smtClean="0"/>
              <a:pPr/>
              <a:t>‹#›</a:t>
            </a:fld>
            <a:endParaRPr lang="en-US" dirty="0"/>
          </a:p>
        </p:txBody>
      </p:sp>
    </p:spTree>
    <p:extLst>
      <p:ext uri="{BB962C8B-B14F-4D97-AF65-F5344CB8AC3E}">
        <p14:creationId xmlns:p14="http://schemas.microsoft.com/office/powerpoint/2010/main" val="288218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8BC7FA-E8C6-4BC0-8246-7D2E2EDC314C}"/>
              </a:ext>
            </a:extLst>
          </p:cNvPr>
          <p:cNvPicPr>
            <a:picLocks/>
          </p:cNvPicPr>
          <p:nvPr userDrawn="1"/>
        </p:nvPicPr>
        <p:blipFill>
          <a:blip r:embed="rId16"/>
          <a:stretch>
            <a:fillRect/>
          </a:stretch>
        </p:blipFill>
        <p:spPr>
          <a:xfrm>
            <a:off x="0" y="6766402"/>
            <a:ext cx="12192000" cy="91598"/>
          </a:xfrm>
          <a:prstGeom prst="rect">
            <a:avLst/>
          </a:prstGeom>
        </p:spPr>
      </p:pic>
      <p:sp>
        <p:nvSpPr>
          <p:cNvPr id="2" name="Title Placeholder 1"/>
          <p:cNvSpPr>
            <a:spLocks noGrp="1"/>
          </p:cNvSpPr>
          <p:nvPr>
            <p:ph type="title"/>
          </p:nvPr>
        </p:nvSpPr>
        <p:spPr>
          <a:xfrm>
            <a:off x="383371" y="315716"/>
            <a:ext cx="11427630" cy="700216"/>
          </a:xfrm>
          <a:prstGeom prst="rect">
            <a:avLst/>
          </a:prstGeom>
        </p:spPr>
        <p:txBody>
          <a:bodyPr vert="horz" lIns="0" tIns="0" rIns="9144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388215" y="1444021"/>
            <a:ext cx="11431546" cy="4575780"/>
          </a:xfrm>
          <a:prstGeom prst="rect">
            <a:avLst/>
          </a:prstGeom>
        </p:spPr>
        <p:txBody>
          <a:bodyPr vert="horz" lIns="0" tIns="0" rIns="0" bIns="0" rtlCol="0">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342900" marR="0" lvl="0" indent="-34290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Fifth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Sixth</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Seventh</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Eighth</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11507609" y="6454709"/>
            <a:ext cx="312152" cy="196847"/>
          </a:xfrm>
          <a:prstGeom prst="rect">
            <a:avLst/>
          </a:prstGeom>
        </p:spPr>
        <p:txBody>
          <a:bodyPr vert="horz" lIns="0" tIns="0" rIns="0" bIns="0" rtlCol="0" anchor="ctr"/>
          <a:lstStyle>
            <a:lvl1pPr algn="r">
              <a:defRPr sz="900">
                <a:solidFill>
                  <a:schemeClr val="tx1"/>
                </a:solidFill>
                <a:latin typeface="Arial"/>
                <a:cs typeface="Arial"/>
              </a:defRPr>
            </a:lvl1pPr>
          </a:lstStyle>
          <a:p>
            <a:fld id="{F929F5BF-7444-F347-ABD3-AFE4EE86D3BF}" type="slidenum">
              <a:rPr lang="en-US" smtClean="0"/>
              <a:pPr/>
              <a:t>‹#›</a:t>
            </a:fld>
            <a:endParaRPr lang="en-US" dirty="0"/>
          </a:p>
        </p:txBody>
      </p:sp>
      <p:pic>
        <p:nvPicPr>
          <p:cNvPr id="5" name="Picture 4"/>
          <p:cNvPicPr>
            <a:picLocks noChangeAspect="1"/>
          </p:cNvPicPr>
          <p:nvPr userDrawn="1"/>
        </p:nvPicPr>
        <p:blipFill>
          <a:blip r:embed="rId17"/>
          <a:stretch>
            <a:fillRect/>
          </a:stretch>
        </p:blipFill>
        <p:spPr>
          <a:xfrm>
            <a:off x="267334" y="6293217"/>
            <a:ext cx="1189693" cy="473185"/>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89" r:id="rId2"/>
    <p:sldLayoutId id="2147483677" r:id="rId3"/>
    <p:sldLayoutId id="2147483678" r:id="rId4"/>
    <p:sldLayoutId id="2147483682" r:id="rId5"/>
    <p:sldLayoutId id="2147483692" r:id="rId6"/>
    <p:sldLayoutId id="2147483693" r:id="rId7"/>
    <p:sldLayoutId id="2147483691" r:id="rId8"/>
    <p:sldLayoutId id="2147483690" r:id="rId9"/>
    <p:sldLayoutId id="2147483688" r:id="rId10"/>
    <p:sldLayoutId id="2147483694" r:id="rId11"/>
    <p:sldLayoutId id="2147483695" r:id="rId12"/>
    <p:sldLayoutId id="2147483696" r:id="rId13"/>
    <p:sldLayoutId id="2147483697" r:id="rId14"/>
  </p:sldLayoutIdLst>
  <p:hf hdr="0" dt="0"/>
  <p:txStyles>
    <p:titleStyle>
      <a:lvl1pPr algn="l" defTabSz="457326" rtl="0" eaLnBrk="1" latinLnBrk="0" hangingPunct="1">
        <a:lnSpc>
          <a:spcPct val="92000"/>
        </a:lnSpc>
        <a:spcBef>
          <a:spcPct val="0"/>
        </a:spcBef>
        <a:buNone/>
        <a:defRPr sz="3200" b="0" kern="1200">
          <a:solidFill>
            <a:sysClr val="windowText" lastClr="000000"/>
          </a:solidFill>
          <a:latin typeface="Georgia" panose="02040502050405020303" pitchFamily="18" charset="0"/>
          <a:ea typeface="+mj-ea"/>
          <a:cs typeface="Georgia" panose="02040502050405020303" pitchFamily="18" charset="0"/>
        </a:defRPr>
      </a:lvl1pPr>
    </p:titleStyle>
    <p:bodyStyle>
      <a:lvl1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000" b="0" kern="1200">
          <a:solidFill>
            <a:schemeClr val="tx1"/>
          </a:solidFill>
          <a:latin typeface="+mn-lt"/>
          <a:ea typeface="+mn-ea"/>
          <a:cs typeface="Aria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Arial"/>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Arial"/>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chemeClr val="tx1"/>
          </a:solidFill>
          <a:latin typeface="+mn-lt"/>
          <a:ea typeface="+mn-ea"/>
          <a:cs typeface="Arial"/>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chemeClr val="tx1"/>
          </a:solidFill>
          <a:latin typeface="+mn-lt"/>
          <a:ea typeface="+mn-ea"/>
          <a:cs typeface="Arial"/>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kern="1200">
          <a:solidFill>
            <a:schemeClr val="tx1"/>
          </a:solidFill>
          <a:latin typeface="+mn-lt"/>
          <a:ea typeface="+mn-ea"/>
          <a:cs typeface="Arial"/>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kern="1200">
          <a:solidFill>
            <a:schemeClr val="tx1"/>
          </a:solidFill>
          <a:latin typeface="+mn-lt"/>
          <a:ea typeface="+mn-ea"/>
          <a:cs typeface="Arial"/>
        </a:defRPr>
      </a:lvl7pPr>
      <a:lvl8pPr marL="3429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1" kern="1200">
          <a:solidFill>
            <a:schemeClr val="tx1"/>
          </a:solidFill>
          <a:latin typeface="+mn-lt"/>
          <a:ea typeface="+mn-ea"/>
          <a:cs typeface="+mn-cs"/>
        </a:defRPr>
      </a:lvl8pPr>
      <a:lvl9pPr marL="3887269" indent="-228664" algn="l" defTabSz="457326" rtl="0" eaLnBrk="1" latinLnBrk="0" hangingPunct="1">
        <a:spcBef>
          <a:spcPct val="20000"/>
        </a:spcBef>
        <a:buFont typeface="Arial"/>
        <a:buChar char="•"/>
        <a:defRPr sz="2001" kern="1200">
          <a:solidFill>
            <a:schemeClr val="tx1"/>
          </a:solidFill>
          <a:latin typeface="+mn-lt"/>
          <a:ea typeface="+mn-ea"/>
          <a:cs typeface="+mn-cs"/>
        </a:defRPr>
      </a:lvl9pPr>
    </p:bodyStyle>
    <p:otherStyle>
      <a:defPPr>
        <a:defRPr lang="en-US"/>
      </a:defPPr>
      <a:lvl1pPr marL="0" algn="l" defTabSz="457326" rtl="0" eaLnBrk="1" latinLnBrk="0" hangingPunct="1">
        <a:defRPr sz="1801" kern="1200">
          <a:solidFill>
            <a:schemeClr val="tx1"/>
          </a:solidFill>
          <a:latin typeface="+mn-lt"/>
          <a:ea typeface="+mn-ea"/>
          <a:cs typeface="+mn-cs"/>
        </a:defRPr>
      </a:lvl1pPr>
      <a:lvl2pPr marL="457326" algn="l" defTabSz="457326" rtl="0" eaLnBrk="1" latinLnBrk="0" hangingPunct="1">
        <a:defRPr sz="1801" kern="1200">
          <a:solidFill>
            <a:schemeClr val="tx1"/>
          </a:solidFill>
          <a:latin typeface="+mn-lt"/>
          <a:ea typeface="+mn-ea"/>
          <a:cs typeface="+mn-cs"/>
        </a:defRPr>
      </a:lvl2pPr>
      <a:lvl3pPr marL="914652" algn="l" defTabSz="457326" rtl="0" eaLnBrk="1" latinLnBrk="0" hangingPunct="1">
        <a:defRPr sz="1801" kern="1200">
          <a:solidFill>
            <a:schemeClr val="tx1"/>
          </a:solidFill>
          <a:latin typeface="+mn-lt"/>
          <a:ea typeface="+mn-ea"/>
          <a:cs typeface="+mn-cs"/>
        </a:defRPr>
      </a:lvl3pPr>
      <a:lvl4pPr marL="1371976" algn="l" defTabSz="457326" rtl="0" eaLnBrk="1" latinLnBrk="0" hangingPunct="1">
        <a:defRPr sz="1801" kern="1200">
          <a:solidFill>
            <a:schemeClr val="tx1"/>
          </a:solidFill>
          <a:latin typeface="+mn-lt"/>
          <a:ea typeface="+mn-ea"/>
          <a:cs typeface="+mn-cs"/>
        </a:defRPr>
      </a:lvl4pPr>
      <a:lvl5pPr marL="1829304" algn="l" defTabSz="457326" rtl="0" eaLnBrk="1" latinLnBrk="0" hangingPunct="1">
        <a:defRPr sz="1801" kern="1200">
          <a:solidFill>
            <a:schemeClr val="tx1"/>
          </a:solidFill>
          <a:latin typeface="+mn-lt"/>
          <a:ea typeface="+mn-ea"/>
          <a:cs typeface="+mn-cs"/>
        </a:defRPr>
      </a:lvl5pPr>
      <a:lvl6pPr marL="2286629" algn="l" defTabSz="457326" rtl="0" eaLnBrk="1" latinLnBrk="0" hangingPunct="1">
        <a:defRPr sz="1801" kern="1200">
          <a:solidFill>
            <a:schemeClr val="tx1"/>
          </a:solidFill>
          <a:latin typeface="+mn-lt"/>
          <a:ea typeface="+mn-ea"/>
          <a:cs typeface="+mn-cs"/>
        </a:defRPr>
      </a:lvl6pPr>
      <a:lvl7pPr marL="2743954" algn="l" defTabSz="457326" rtl="0" eaLnBrk="1" latinLnBrk="0" hangingPunct="1">
        <a:defRPr sz="1801" kern="1200">
          <a:solidFill>
            <a:schemeClr val="tx1"/>
          </a:solidFill>
          <a:latin typeface="+mn-lt"/>
          <a:ea typeface="+mn-ea"/>
          <a:cs typeface="+mn-cs"/>
        </a:defRPr>
      </a:lvl7pPr>
      <a:lvl8pPr marL="3201280" algn="l" defTabSz="457326" rtl="0" eaLnBrk="1" latinLnBrk="0" hangingPunct="1">
        <a:defRPr sz="1801" kern="1200">
          <a:solidFill>
            <a:schemeClr val="tx1"/>
          </a:solidFill>
          <a:latin typeface="+mn-lt"/>
          <a:ea typeface="+mn-ea"/>
          <a:cs typeface="+mn-cs"/>
        </a:defRPr>
      </a:lvl8pPr>
      <a:lvl9pPr marL="3658606" algn="l" defTabSz="457326" rtl="0" eaLnBrk="1" latinLnBrk="0" hangingPunct="1">
        <a:defRPr sz="180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0" userDrawn="1">
          <p15:clr>
            <a:srgbClr val="F26B43"/>
          </p15:clr>
        </p15:guide>
        <p15:guide id="4" pos="7440" userDrawn="1">
          <p15:clr>
            <a:srgbClr val="F26B43"/>
          </p15:clr>
        </p15:guide>
        <p15:guide id="5" pos="3720" userDrawn="1">
          <p15:clr>
            <a:srgbClr val="F26B43"/>
          </p15:clr>
        </p15:guide>
        <p15:guide id="6" pos="3960" userDrawn="1">
          <p15:clr>
            <a:srgbClr val="F26B43"/>
          </p15:clr>
        </p15:guide>
        <p15:guide id="7" orient="horz" pos="50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emf"/><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www.vertiv.com/dc202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1.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5" Type="http://schemas.microsoft.com/office/2007/relationships/hdphoto" Target="../media/hdphoto6.wdp"/><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10.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www.vertiv.com/dc202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www.vertiv.com/dc202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www.nabers.gov.au/" TargetMode="External"/><Relationship Id="rId2" Type="http://schemas.openxmlformats.org/officeDocument/2006/relationships/hyperlink" Target="http://www.bca.gov.sg/" TargetMode="External"/><Relationship Id="rId1" Type="http://schemas.openxmlformats.org/officeDocument/2006/relationships/slideLayout" Target="../slideLayouts/slideLayout5.xml"/><Relationship Id="rId4" Type="http://schemas.openxmlformats.org/officeDocument/2006/relationships/hyperlink" Target="http://www.ess.nsw.gov.a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Tony Gaunt</a:t>
            </a:r>
          </a:p>
        </p:txBody>
      </p:sp>
      <p:sp>
        <p:nvSpPr>
          <p:cNvPr id="3" name="Text Placeholder 2"/>
          <p:cNvSpPr>
            <a:spLocks noGrp="1"/>
          </p:cNvSpPr>
          <p:nvPr>
            <p:ph type="body" sz="quarter" idx="10"/>
          </p:nvPr>
        </p:nvSpPr>
        <p:spPr/>
        <p:txBody>
          <a:bodyPr/>
          <a:lstStyle/>
          <a:p>
            <a:r>
              <a:rPr lang="en-US" dirty="0"/>
              <a:t>16</a:t>
            </a:r>
            <a:r>
              <a:rPr lang="en-US" baseline="30000" dirty="0"/>
              <a:t>th</a:t>
            </a:r>
            <a:r>
              <a:rPr lang="en-US" dirty="0"/>
              <a:t> July 2019</a:t>
            </a:r>
          </a:p>
        </p:txBody>
      </p:sp>
      <p:sp>
        <p:nvSpPr>
          <p:cNvPr id="4" name="Text Placeholder 3"/>
          <p:cNvSpPr>
            <a:spLocks noGrp="1"/>
          </p:cNvSpPr>
          <p:nvPr>
            <p:ph type="body" sz="quarter" idx="11"/>
          </p:nvPr>
        </p:nvSpPr>
        <p:spPr/>
        <p:txBody>
          <a:bodyPr/>
          <a:lstStyle/>
          <a:p>
            <a:r>
              <a:rPr lang="en-US" dirty="0"/>
              <a:t>Senior Director, Vertiv Asia &amp; India</a:t>
            </a:r>
          </a:p>
        </p:txBody>
      </p:sp>
      <p:sp>
        <p:nvSpPr>
          <p:cNvPr id="5" name="Text Placeholder 4"/>
          <p:cNvSpPr>
            <a:spLocks noGrp="1"/>
          </p:cNvSpPr>
          <p:nvPr>
            <p:ph type="body" sz="quarter" idx="12"/>
          </p:nvPr>
        </p:nvSpPr>
        <p:spPr/>
        <p:txBody>
          <a:bodyPr/>
          <a:lstStyle/>
          <a:p>
            <a:endParaRPr lang="en-US" dirty="0"/>
          </a:p>
        </p:txBody>
      </p:sp>
      <p:sp>
        <p:nvSpPr>
          <p:cNvPr id="6" name="Text Placeholder 5"/>
          <p:cNvSpPr>
            <a:spLocks noGrp="1"/>
          </p:cNvSpPr>
          <p:nvPr>
            <p:ph type="body" sz="quarter" idx="13"/>
          </p:nvPr>
        </p:nvSpPr>
        <p:spPr>
          <a:xfrm>
            <a:off x="398055" y="2107098"/>
            <a:ext cx="6307545" cy="2156836"/>
          </a:xfrm>
        </p:spPr>
        <p:txBody>
          <a:bodyPr/>
          <a:lstStyle/>
          <a:p>
            <a:r>
              <a:rPr lang="en-IN" dirty="0"/>
              <a:t>Performance Optimisation For Code Compliance and Operational Benefits</a:t>
            </a:r>
            <a:endParaRPr lang="en-US" dirty="0"/>
          </a:p>
        </p:txBody>
      </p:sp>
    </p:spTree>
    <p:extLst>
      <p:ext uri="{BB962C8B-B14F-4D97-AF65-F5344CB8AC3E}">
        <p14:creationId xmlns:p14="http://schemas.microsoft.com/office/powerpoint/2010/main" val="385703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1A899D-659D-4C98-991B-C9AF41C8493F}"/>
              </a:ext>
            </a:extLst>
          </p:cNvPr>
          <p:cNvSpPr>
            <a:spLocks noGrp="1"/>
          </p:cNvSpPr>
          <p:nvPr>
            <p:ph idx="1"/>
          </p:nvPr>
        </p:nvSpPr>
        <p:spPr>
          <a:xfrm>
            <a:off x="4801278" y="879049"/>
            <a:ext cx="7019914" cy="5978951"/>
          </a:xfrm>
        </p:spPr>
        <p:txBody>
          <a:bodyPr>
            <a:normAutofit/>
          </a:bodyPr>
          <a:lstStyle/>
          <a:p>
            <a:r>
              <a:rPr lang="en-US" dirty="0">
                <a:solidFill>
                  <a:schemeClr val="tx2"/>
                </a:solidFill>
              </a:rPr>
              <a:t>Architecture and design discussion : Am I designing for what we need now and in the future</a:t>
            </a:r>
          </a:p>
          <a:p>
            <a:pPr marL="342900" indent="-342900">
              <a:buFont typeface="Arial" panose="020B0604020202020204" pitchFamily="34" charset="0"/>
              <a:buChar char="•"/>
            </a:pPr>
            <a:r>
              <a:rPr lang="en-US" sz="1800" b="0" dirty="0"/>
              <a:t>From 2N design to Reserve Bus Architectures</a:t>
            </a:r>
          </a:p>
          <a:p>
            <a:pPr marL="342900" indent="-342900">
              <a:buFont typeface="Arial" panose="020B0604020202020204" pitchFamily="34" charset="0"/>
              <a:buChar char="•"/>
            </a:pPr>
            <a:r>
              <a:rPr lang="en-US" sz="1800" b="0" dirty="0"/>
              <a:t>50% to &gt;75% Utilization</a:t>
            </a:r>
          </a:p>
          <a:p>
            <a:pPr marL="342900" indent="-342900">
              <a:buFont typeface="Arial" panose="020B0604020202020204" pitchFamily="34" charset="0"/>
              <a:buChar char="•"/>
            </a:pPr>
            <a:r>
              <a:rPr lang="en-US" sz="1800" b="0" dirty="0"/>
              <a:t>Capacity Normalization: Larger Capacity Building Blocks (</a:t>
            </a:r>
            <a:r>
              <a:rPr lang="en-US" sz="1800" b="0" dirty="0">
                <a:solidFill>
                  <a:srgbClr val="FF7600"/>
                </a:solidFill>
              </a:rPr>
              <a:t>minimum 1.2 MW</a:t>
            </a:r>
            <a:r>
              <a:rPr lang="en-US" sz="1800" b="0" dirty="0"/>
              <a:t>) Standardized , Repeatable, Proven </a:t>
            </a:r>
            <a:r>
              <a:rPr lang="en-US" sz="1800" b="0" dirty="0">
                <a:sym typeface="Wingdings" panose="05000000000000000000" pitchFamily="2" charset="2"/>
              </a:rPr>
              <a:t> Quick to Deploy</a:t>
            </a:r>
            <a:endParaRPr lang="en-US" sz="1800" b="0" dirty="0"/>
          </a:p>
          <a:p>
            <a:pPr marL="342900" indent="-342900">
              <a:buFont typeface="Arial" panose="020B0604020202020204" pitchFamily="34" charset="0"/>
              <a:buChar char="•"/>
            </a:pPr>
            <a:r>
              <a:rPr lang="en-US" sz="1800" b="0" dirty="0"/>
              <a:t>Skid Design, Modular/Pre-fab (IMS) for Faster Deployment</a:t>
            </a:r>
            <a:endParaRPr lang="en-US" sz="1800" b="0" dirty="0">
              <a:solidFill>
                <a:schemeClr val="tx2"/>
              </a:solidFill>
            </a:endParaRPr>
          </a:p>
          <a:p>
            <a:endParaRPr lang="en-US" sz="1800" b="0" dirty="0">
              <a:solidFill>
                <a:schemeClr val="tx2"/>
              </a:solidFill>
            </a:endParaRPr>
          </a:p>
          <a:p>
            <a:r>
              <a:rPr lang="en-US" dirty="0">
                <a:solidFill>
                  <a:schemeClr val="tx2"/>
                </a:solidFill>
              </a:rPr>
              <a:t>Technology Evolution : Am I being efficient? What is my differentiator?</a:t>
            </a:r>
          </a:p>
          <a:p>
            <a:pPr marL="342900" indent="-342900">
              <a:buFont typeface="Arial" panose="020B0604020202020204" pitchFamily="34" charset="0"/>
              <a:buChar char="•"/>
            </a:pPr>
            <a:r>
              <a:rPr lang="en-US" sz="1800" b="0" dirty="0"/>
              <a:t>Technology adoption – Availability, Agility, Cost ($/MW Delivered)</a:t>
            </a:r>
          </a:p>
          <a:p>
            <a:pPr marL="342900" indent="-342900">
              <a:buFont typeface="Arial" panose="020B0604020202020204" pitchFamily="34" charset="0"/>
              <a:buChar char="•"/>
            </a:pPr>
            <a:r>
              <a:rPr lang="en-US" sz="1800" b="0" dirty="0"/>
              <a:t>Thermal Technology changes </a:t>
            </a:r>
            <a:r>
              <a:rPr lang="en-US" sz="1800" b="0" dirty="0" err="1"/>
              <a:t>eg</a:t>
            </a:r>
            <a:r>
              <a:rPr lang="en-US" sz="1800" b="0" dirty="0"/>
              <a:t>. Indirect Evaporative Cooling in Tropical Countries : Quick to deploy, water usage and size</a:t>
            </a:r>
          </a:p>
          <a:p>
            <a:pPr marL="342900" indent="-342900">
              <a:buFont typeface="Arial" panose="020B0604020202020204" pitchFamily="34" charset="0"/>
              <a:buChar char="•"/>
            </a:pPr>
            <a:r>
              <a:rPr lang="en-US" sz="1800" b="0" dirty="0"/>
              <a:t>Lithium Ion Batteries, ESS</a:t>
            </a:r>
          </a:p>
          <a:p>
            <a:endParaRPr lang="en-US" sz="1800" b="0" dirty="0">
              <a:solidFill>
                <a:schemeClr val="tx2"/>
              </a:solidFill>
            </a:endParaRPr>
          </a:p>
          <a:p>
            <a:r>
              <a:rPr lang="en-US" sz="1800" dirty="0">
                <a:solidFill>
                  <a:schemeClr val="tx2"/>
                </a:solidFill>
              </a:rPr>
              <a:t>…</a:t>
            </a:r>
            <a:r>
              <a:rPr lang="en-US" dirty="0">
                <a:solidFill>
                  <a:schemeClr val="tx2"/>
                </a:solidFill>
              </a:rPr>
              <a:t>While maintaining my client SLAs?</a:t>
            </a:r>
          </a:p>
          <a:p>
            <a:r>
              <a:rPr lang="en-US" sz="1800" dirty="0">
                <a:solidFill>
                  <a:schemeClr val="tx2"/>
                </a:solidFill>
              </a:rPr>
              <a:t>….And being Competitive…</a:t>
            </a:r>
          </a:p>
        </p:txBody>
      </p:sp>
      <p:sp>
        <p:nvSpPr>
          <p:cNvPr id="3" name="Title 2">
            <a:extLst>
              <a:ext uri="{FF2B5EF4-FFF2-40B4-BE49-F238E27FC236}">
                <a16:creationId xmlns:a16="http://schemas.microsoft.com/office/drawing/2014/main" id="{BBCD0DE5-60DD-4B86-BE19-0BD075F81387}"/>
              </a:ext>
            </a:extLst>
          </p:cNvPr>
          <p:cNvSpPr>
            <a:spLocks noGrp="1"/>
          </p:cNvSpPr>
          <p:nvPr>
            <p:ph type="title"/>
          </p:nvPr>
        </p:nvSpPr>
        <p:spPr>
          <a:xfrm>
            <a:off x="1043247" y="244662"/>
            <a:ext cx="11437821" cy="389723"/>
          </a:xfrm>
        </p:spPr>
        <p:txBody>
          <a:bodyPr>
            <a:noAutofit/>
          </a:bodyPr>
          <a:lstStyle/>
          <a:p>
            <a:r>
              <a:rPr lang="en-US" sz="2800" dirty="0"/>
              <a:t>Move To Innovative Conversations on Data Center Builds</a:t>
            </a:r>
            <a:endParaRPr lang="en-PH" sz="2800" dirty="0"/>
          </a:p>
        </p:txBody>
      </p:sp>
      <p:pic>
        <p:nvPicPr>
          <p:cNvPr id="4" name="Picture 3">
            <a:extLst>
              <a:ext uri="{FF2B5EF4-FFF2-40B4-BE49-F238E27FC236}">
                <a16:creationId xmlns:a16="http://schemas.microsoft.com/office/drawing/2014/main" id="{3BDB190D-E5B2-4909-8A17-F46122E64D1E}"/>
              </a:ext>
            </a:extLst>
          </p:cNvPr>
          <p:cNvPicPr>
            <a:picLocks noChangeAspect="1"/>
          </p:cNvPicPr>
          <p:nvPr/>
        </p:nvPicPr>
        <p:blipFill rotWithShape="1">
          <a:blip r:embed="rId2"/>
          <a:srcRect l="18611" t="12601" r="17336"/>
          <a:stretch/>
        </p:blipFill>
        <p:spPr>
          <a:xfrm>
            <a:off x="62683" y="116223"/>
            <a:ext cx="914304" cy="1794864"/>
          </a:xfrm>
          <a:prstGeom prst="rect">
            <a:avLst/>
          </a:prstGeom>
        </p:spPr>
      </p:pic>
      <p:sp>
        <p:nvSpPr>
          <p:cNvPr id="5" name="Title 10">
            <a:extLst>
              <a:ext uri="{FF2B5EF4-FFF2-40B4-BE49-F238E27FC236}">
                <a16:creationId xmlns:a16="http://schemas.microsoft.com/office/drawing/2014/main" id="{AD8F6DCD-40BD-4B31-900E-4FF105E7B08E}"/>
              </a:ext>
            </a:extLst>
          </p:cNvPr>
          <p:cNvSpPr txBox="1">
            <a:spLocks/>
          </p:cNvSpPr>
          <p:nvPr/>
        </p:nvSpPr>
        <p:spPr>
          <a:xfrm>
            <a:off x="593954" y="3611727"/>
            <a:ext cx="3392198" cy="1902730"/>
          </a:xfrm>
          <a:prstGeom prst="rect">
            <a:avLst/>
          </a:prstGeom>
        </p:spPr>
        <p:txBody>
          <a:bodyPr vert="horz" lIns="0" tIns="0" rIns="0" bIns="0" rtlCol="0" anchor="ctr" anchorCtr="0">
            <a:normAutofit/>
          </a:bodyPr>
          <a:lstStyle>
            <a:lvl1pPr algn="l" defTabSz="914126" rtl="0" eaLnBrk="1" latinLnBrk="0" hangingPunct="1">
              <a:lnSpc>
                <a:spcPct val="90000"/>
              </a:lnSpc>
              <a:spcBef>
                <a:spcPct val="0"/>
              </a:spcBef>
              <a:buNone/>
              <a:defRPr sz="3199" kern="1200" cap="none" baseline="0">
                <a:solidFill>
                  <a:schemeClr val="tx1"/>
                </a:solidFill>
                <a:latin typeface="Georgia" panose="02040502050405020303" pitchFamily="18" charset="0"/>
                <a:ea typeface="+mj-ea"/>
                <a:cs typeface="+mj-cs"/>
              </a:defRPr>
            </a:lvl1pPr>
          </a:lstStyle>
          <a:p>
            <a:pPr algn="ctr"/>
            <a:r>
              <a:rPr lang="en-AU" sz="1600" b="1" dirty="0">
                <a:latin typeface="+mn-lt"/>
              </a:rPr>
              <a:t>“</a:t>
            </a:r>
            <a:r>
              <a:rPr lang="en-AU" sz="1600" b="1" i="1" dirty="0">
                <a:latin typeface="+mn-lt"/>
              </a:rPr>
              <a:t>Whatever size you want to scale to, it’s too small</a:t>
            </a:r>
            <a:r>
              <a:rPr lang="en-AU" sz="1600" b="1" dirty="0">
                <a:latin typeface="+mn-lt"/>
              </a:rPr>
              <a:t>”</a:t>
            </a:r>
            <a:br>
              <a:rPr lang="en-AU" sz="1600" dirty="0">
                <a:latin typeface="+mn-lt"/>
              </a:rPr>
            </a:br>
            <a:r>
              <a:rPr lang="en-AU" sz="1600" dirty="0">
                <a:latin typeface="+mn-lt"/>
              </a:rPr>
              <a:t> – Christian </a:t>
            </a:r>
            <a:r>
              <a:rPr lang="en-AU" sz="1600" dirty="0" err="1">
                <a:latin typeface="+mn-lt"/>
              </a:rPr>
              <a:t>Belady</a:t>
            </a:r>
            <a:r>
              <a:rPr lang="en-AU" sz="1600" dirty="0">
                <a:latin typeface="+mn-lt"/>
              </a:rPr>
              <a:t>, Microsoft</a:t>
            </a:r>
            <a:br>
              <a:rPr lang="en-AU" sz="1600" dirty="0">
                <a:latin typeface="+mn-lt"/>
              </a:rPr>
            </a:br>
            <a:br>
              <a:rPr lang="en-AU" sz="1600" b="1" dirty="0">
                <a:latin typeface="+mn-lt"/>
              </a:rPr>
            </a:br>
            <a:r>
              <a:rPr lang="en-AU" sz="1600" b="1" dirty="0">
                <a:latin typeface="+mn-lt"/>
              </a:rPr>
              <a:t>“</a:t>
            </a:r>
            <a:r>
              <a:rPr lang="en-AU" sz="1600" b="1" i="1" dirty="0">
                <a:latin typeface="+mn-lt"/>
              </a:rPr>
              <a:t>Whatever you think today is wrong</a:t>
            </a:r>
            <a:r>
              <a:rPr lang="en-AU" sz="1600" dirty="0">
                <a:latin typeface="+mn-lt"/>
              </a:rPr>
              <a:t>” </a:t>
            </a:r>
            <a:br>
              <a:rPr lang="en-AU" sz="1600" dirty="0">
                <a:latin typeface="+mn-lt"/>
              </a:rPr>
            </a:br>
            <a:r>
              <a:rPr lang="en-AU" sz="1600" dirty="0">
                <a:latin typeface="+mn-lt"/>
              </a:rPr>
              <a:t>– Joe Kava, Google</a:t>
            </a:r>
          </a:p>
        </p:txBody>
      </p:sp>
      <p:pic>
        <p:nvPicPr>
          <p:cNvPr id="7" name="Picture 6">
            <a:extLst>
              <a:ext uri="{FF2B5EF4-FFF2-40B4-BE49-F238E27FC236}">
                <a16:creationId xmlns:a16="http://schemas.microsoft.com/office/drawing/2014/main" id="{8C52CB78-B8D3-441F-B881-1A827C0C0FD4}"/>
              </a:ext>
            </a:extLst>
          </p:cNvPr>
          <p:cNvPicPr>
            <a:picLocks noChangeAspect="1"/>
          </p:cNvPicPr>
          <p:nvPr/>
        </p:nvPicPr>
        <p:blipFill rotWithShape="1">
          <a:blip r:embed="rId3"/>
          <a:srcRect t="11818"/>
          <a:stretch/>
        </p:blipFill>
        <p:spPr>
          <a:xfrm>
            <a:off x="128943" y="1375358"/>
            <a:ext cx="4322220" cy="2053641"/>
          </a:xfrm>
          <a:prstGeom prst="rect">
            <a:avLst/>
          </a:prstGeom>
        </p:spPr>
      </p:pic>
    </p:spTree>
    <p:extLst>
      <p:ext uri="{BB962C8B-B14F-4D97-AF65-F5344CB8AC3E}">
        <p14:creationId xmlns:p14="http://schemas.microsoft.com/office/powerpoint/2010/main" val="2770890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29F5BF-7444-F347-ABD3-AFE4EE86D3BF}" type="slidenum">
              <a:rPr lang="en-US" smtClean="0"/>
              <a:pPr/>
              <a:t>11</a:t>
            </a:fld>
            <a:endParaRPr lang="en-US" dirty="0"/>
          </a:p>
        </p:txBody>
      </p:sp>
      <p:sp>
        <p:nvSpPr>
          <p:cNvPr id="3" name="Title 2"/>
          <p:cNvSpPr>
            <a:spLocks noGrp="1"/>
          </p:cNvSpPr>
          <p:nvPr>
            <p:ph type="title"/>
          </p:nvPr>
        </p:nvSpPr>
        <p:spPr/>
        <p:txBody>
          <a:bodyPr/>
          <a:lstStyle/>
          <a:p>
            <a:r>
              <a:rPr lang="en-US" dirty="0"/>
              <a:t>Asian experiences of Data Centre codification</a:t>
            </a:r>
            <a:endParaRPr lang="en-AU" dirty="0"/>
          </a:p>
        </p:txBody>
      </p:sp>
      <p:sp>
        <p:nvSpPr>
          <p:cNvPr id="4" name="Content Placeholder 3"/>
          <p:cNvSpPr>
            <a:spLocks noGrp="1"/>
          </p:cNvSpPr>
          <p:nvPr>
            <p:ph idx="1"/>
          </p:nvPr>
        </p:nvSpPr>
        <p:spPr/>
        <p:txBody>
          <a:bodyPr/>
          <a:lstStyle/>
          <a:p>
            <a:r>
              <a:rPr lang="en-US" b="1" dirty="0"/>
              <a:t>Business decisions</a:t>
            </a:r>
          </a:p>
          <a:p>
            <a:pPr marL="342900" indent="-342900">
              <a:buFont typeface="Arial" panose="020B0604020202020204" pitchFamily="34" charset="0"/>
              <a:buChar char="•"/>
            </a:pPr>
            <a:r>
              <a:rPr lang="en-US" dirty="0"/>
              <a:t>Often taken as </a:t>
            </a:r>
            <a:r>
              <a:rPr lang="en-US" dirty="0">
                <a:solidFill>
                  <a:srgbClr val="FF7600"/>
                </a:solidFill>
              </a:rPr>
              <a:t>Marketing/Publicity</a:t>
            </a:r>
            <a:r>
              <a:rPr lang="en-US" dirty="0"/>
              <a:t> exercise to establish credentials – e.g. Uptime Tier rating.</a:t>
            </a:r>
          </a:p>
          <a:p>
            <a:pPr marL="1028700" lvl="1" indent="-342900"/>
            <a:r>
              <a:rPr lang="en-US" dirty="0"/>
              <a:t>Very few people go beyond Design Certification to Build and Operate.</a:t>
            </a:r>
          </a:p>
          <a:p>
            <a:pPr marL="1485900" lvl="2" indent="-342900"/>
            <a:r>
              <a:rPr lang="en-US" dirty="0"/>
              <a:t>Beware the “Tier 3 Design” Certificate.</a:t>
            </a:r>
          </a:p>
          <a:p>
            <a:pPr lvl="2" indent="0">
              <a:buNone/>
            </a:pPr>
            <a:endParaRPr lang="en-US" dirty="0"/>
          </a:p>
          <a:p>
            <a:pPr marL="1028700" lvl="1" indent="-342900"/>
            <a:r>
              <a:rPr lang="en-US" dirty="0">
                <a:solidFill>
                  <a:srgbClr val="FF7600"/>
                </a:solidFill>
              </a:rPr>
              <a:t>Motivation &amp; Incentive </a:t>
            </a:r>
            <a:r>
              <a:rPr lang="en-US" dirty="0"/>
              <a:t>to undertake?</a:t>
            </a:r>
          </a:p>
          <a:p>
            <a:pPr marL="1485900" lvl="2" indent="-342900"/>
            <a:r>
              <a:rPr lang="en-US" dirty="0"/>
              <a:t>Why should I do it?</a:t>
            </a:r>
          </a:p>
          <a:p>
            <a:pPr marL="1485900" lvl="2" indent="-342900"/>
            <a:r>
              <a:rPr lang="en-US" dirty="0"/>
              <a:t>Corporate Social Responsibility,</a:t>
            </a:r>
          </a:p>
          <a:p>
            <a:pPr marL="1485900" lvl="2" indent="-342900"/>
            <a:r>
              <a:rPr lang="en-US" dirty="0"/>
              <a:t>Competitive differentiation,</a:t>
            </a:r>
          </a:p>
          <a:p>
            <a:pPr marL="1485900" lvl="2" indent="-342900"/>
            <a:r>
              <a:rPr lang="en-US" dirty="0"/>
              <a:t>Customer expectation,</a:t>
            </a:r>
          </a:p>
          <a:p>
            <a:pPr marL="1485900" lvl="2" indent="-342900"/>
            <a:r>
              <a:rPr lang="en-US" dirty="0"/>
              <a:t>New market entrant.</a:t>
            </a:r>
          </a:p>
          <a:p>
            <a:pPr marL="1485900" lvl="2" indent="-342900"/>
            <a:endParaRPr lang="en-US" dirty="0"/>
          </a:p>
          <a:p>
            <a:pPr marL="1028700" lvl="1" indent="-342900"/>
            <a:r>
              <a:rPr lang="en-US" dirty="0"/>
              <a:t>How to police it over the life of the facility?</a:t>
            </a:r>
          </a:p>
          <a:p>
            <a:pPr marL="1485900" lvl="2" indent="-342900"/>
            <a:r>
              <a:rPr lang="en-US" dirty="0"/>
              <a:t>Is it a “</a:t>
            </a:r>
            <a:r>
              <a:rPr lang="en-US" dirty="0">
                <a:solidFill>
                  <a:srgbClr val="FF7600"/>
                </a:solidFill>
              </a:rPr>
              <a:t>one-off</a:t>
            </a:r>
            <a:r>
              <a:rPr lang="en-US" dirty="0"/>
              <a:t>” like Uptime; or “</a:t>
            </a:r>
            <a:r>
              <a:rPr lang="en-US" dirty="0">
                <a:solidFill>
                  <a:srgbClr val="FF7600"/>
                </a:solidFill>
              </a:rPr>
              <a:t>renew or lose</a:t>
            </a:r>
            <a:r>
              <a:rPr lang="en-US" dirty="0"/>
              <a:t>” like NABERS?</a:t>
            </a:r>
          </a:p>
          <a:p>
            <a:pPr marL="1485900" lvl="2" indent="-342900"/>
            <a:r>
              <a:rPr lang="en-US" dirty="0">
                <a:solidFill>
                  <a:srgbClr val="FF7600"/>
                </a:solidFill>
              </a:rPr>
              <a:t>PUE</a:t>
            </a:r>
            <a:r>
              <a:rPr lang="en-US" dirty="0"/>
              <a:t> is real easy to doctor…</a:t>
            </a:r>
          </a:p>
          <a:p>
            <a:pPr lvl="2" indent="0">
              <a:buNone/>
            </a:pPr>
            <a:endParaRPr lang="en-US" dirty="0"/>
          </a:p>
          <a:p>
            <a:pPr marL="342900" indent="-342900"/>
            <a:endParaRPr lang="en-US" dirty="0"/>
          </a:p>
          <a:p>
            <a:pPr marL="342900" indent="-342900"/>
            <a:endParaRPr lang="en-AU" dirty="0"/>
          </a:p>
        </p:txBody>
      </p:sp>
      <p:sp>
        <p:nvSpPr>
          <p:cNvPr id="5" name="Text Placeholder 4"/>
          <p:cNvSpPr>
            <a:spLocks noGrp="1"/>
          </p:cNvSpPr>
          <p:nvPr>
            <p:ph type="body" sz="quarter" idx="17"/>
          </p:nvPr>
        </p:nvSpPr>
        <p:spPr/>
        <p:txBody>
          <a:bodyPr/>
          <a:lstStyle/>
          <a:p>
            <a:r>
              <a:rPr lang="en-AU" dirty="0"/>
              <a:t>How to justify and regulate?</a:t>
            </a:r>
          </a:p>
        </p:txBody>
      </p:sp>
    </p:spTree>
    <p:extLst>
      <p:ext uri="{BB962C8B-B14F-4D97-AF65-F5344CB8AC3E}">
        <p14:creationId xmlns:p14="http://schemas.microsoft.com/office/powerpoint/2010/main" val="2406041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29F5BF-7444-F347-ABD3-AFE4EE86D3BF}" type="slidenum">
              <a:rPr lang="en-US" smtClean="0"/>
              <a:pPr/>
              <a:t>12</a:t>
            </a:fld>
            <a:endParaRPr lang="en-US" dirty="0"/>
          </a:p>
        </p:txBody>
      </p:sp>
      <p:sp>
        <p:nvSpPr>
          <p:cNvPr id="3" name="Title 2"/>
          <p:cNvSpPr>
            <a:spLocks noGrp="1"/>
          </p:cNvSpPr>
          <p:nvPr>
            <p:ph type="title"/>
          </p:nvPr>
        </p:nvSpPr>
        <p:spPr/>
        <p:txBody>
          <a:bodyPr/>
          <a:lstStyle/>
          <a:p>
            <a:r>
              <a:rPr lang="en-AU" dirty="0"/>
              <a:t>Singapore BCA/IDA Green Mark process</a:t>
            </a:r>
          </a:p>
        </p:txBody>
      </p:sp>
      <p:pic>
        <p:nvPicPr>
          <p:cNvPr id="6" name="Content Placeholder 5"/>
          <p:cNvPicPr>
            <a:picLocks noGrp="1" noChangeAspect="1"/>
          </p:cNvPicPr>
          <p:nvPr>
            <p:ph idx="1"/>
          </p:nvPr>
        </p:nvPicPr>
        <p:blipFill>
          <a:blip r:embed="rId2"/>
          <a:stretch>
            <a:fillRect/>
          </a:stretch>
        </p:blipFill>
        <p:spPr>
          <a:xfrm>
            <a:off x="16841" y="1330786"/>
            <a:ext cx="6140168" cy="5320770"/>
          </a:xfrm>
          <a:prstGeom prst="rect">
            <a:avLst/>
          </a:prstGeom>
        </p:spPr>
      </p:pic>
      <p:sp>
        <p:nvSpPr>
          <p:cNvPr id="5" name="Text Placeholder 4"/>
          <p:cNvSpPr>
            <a:spLocks noGrp="1"/>
          </p:cNvSpPr>
          <p:nvPr>
            <p:ph type="body" sz="quarter" idx="17"/>
          </p:nvPr>
        </p:nvSpPr>
        <p:spPr/>
        <p:txBody>
          <a:bodyPr/>
          <a:lstStyle/>
          <a:p>
            <a:r>
              <a:rPr lang="en-AU" dirty="0"/>
              <a:t>Score up to 100; Awarded according to final score – no recourse once awarded </a:t>
            </a:r>
          </a:p>
        </p:txBody>
      </p:sp>
      <p:pic>
        <p:nvPicPr>
          <p:cNvPr id="7" name="Picture 6"/>
          <p:cNvPicPr>
            <a:picLocks noChangeAspect="1"/>
          </p:cNvPicPr>
          <p:nvPr/>
        </p:nvPicPr>
        <p:blipFill>
          <a:blip r:embed="rId3"/>
          <a:stretch>
            <a:fillRect/>
          </a:stretch>
        </p:blipFill>
        <p:spPr>
          <a:xfrm>
            <a:off x="5897217" y="1028696"/>
            <a:ext cx="6430716" cy="3516798"/>
          </a:xfrm>
          <a:prstGeom prst="rect">
            <a:avLst/>
          </a:prstGeom>
        </p:spPr>
      </p:pic>
      <p:pic>
        <p:nvPicPr>
          <p:cNvPr id="8" name="Picture 7"/>
          <p:cNvPicPr>
            <a:picLocks noChangeAspect="1"/>
          </p:cNvPicPr>
          <p:nvPr/>
        </p:nvPicPr>
        <p:blipFill>
          <a:blip r:embed="rId4"/>
          <a:stretch>
            <a:fillRect/>
          </a:stretch>
        </p:blipFill>
        <p:spPr>
          <a:xfrm>
            <a:off x="5897217" y="5525363"/>
            <a:ext cx="6430716" cy="1153944"/>
          </a:xfrm>
          <a:prstGeom prst="rect">
            <a:avLst/>
          </a:prstGeom>
        </p:spPr>
      </p:pic>
    </p:spTree>
    <p:extLst>
      <p:ext uri="{BB962C8B-B14F-4D97-AF65-F5344CB8AC3E}">
        <p14:creationId xmlns:p14="http://schemas.microsoft.com/office/powerpoint/2010/main" val="198035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075C59-4A6D-4705-A53A-87B9F52B5B24}"/>
              </a:ext>
            </a:extLst>
          </p:cNvPr>
          <p:cNvSpPr/>
          <p:nvPr/>
        </p:nvSpPr>
        <p:spPr>
          <a:xfrm>
            <a:off x="312504" y="1970202"/>
            <a:ext cx="11566992" cy="17245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Title 4">
            <a:extLst>
              <a:ext uri="{FF2B5EF4-FFF2-40B4-BE49-F238E27FC236}">
                <a16:creationId xmlns:a16="http://schemas.microsoft.com/office/drawing/2014/main" id="{190FC7C3-5ACB-4202-901A-AFC139B9FC21}"/>
              </a:ext>
            </a:extLst>
          </p:cNvPr>
          <p:cNvSpPr>
            <a:spLocks noGrp="1"/>
          </p:cNvSpPr>
          <p:nvPr>
            <p:ph type="title"/>
          </p:nvPr>
        </p:nvSpPr>
        <p:spPr/>
        <p:txBody>
          <a:bodyPr>
            <a:normAutofit fontScale="90000"/>
          </a:bodyPr>
          <a:lstStyle/>
          <a:p>
            <a:r>
              <a:rPr lang="en-US" dirty="0"/>
              <a:t>Use Case: Optimization at A Leading Australian Telco - ESS</a:t>
            </a:r>
            <a:endParaRPr lang="en-PH" dirty="0"/>
          </a:p>
        </p:txBody>
      </p:sp>
      <p:sp>
        <p:nvSpPr>
          <p:cNvPr id="45" name="Content Placeholder 2">
            <a:extLst>
              <a:ext uri="{FF2B5EF4-FFF2-40B4-BE49-F238E27FC236}">
                <a16:creationId xmlns:a16="http://schemas.microsoft.com/office/drawing/2014/main" id="{0F85B245-7147-4768-B33D-A36AABADA6FA}"/>
              </a:ext>
            </a:extLst>
          </p:cNvPr>
          <p:cNvSpPr txBox="1">
            <a:spLocks/>
          </p:cNvSpPr>
          <p:nvPr/>
        </p:nvSpPr>
        <p:spPr>
          <a:xfrm>
            <a:off x="8957824" y="205583"/>
            <a:ext cx="3730428" cy="1852411"/>
          </a:xfrm>
          <a:prstGeom prst="rect">
            <a:avLst/>
          </a:prstGeom>
        </p:spPr>
        <p:txBody>
          <a:bodyPr vert="horz" lIns="0" tIns="0" rIns="0" bIns="0" rtlCol="0">
            <a:noAutofit/>
          </a:bodyPr>
          <a:lstStyle/>
          <a:p>
            <a:pPr marL="285750" marR="0" lvl="0" indent="-285750" algn="l" defTabSz="457326"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PH" sz="1800" b="1" i="0" u="none" strike="noStrike" kern="1200" cap="none" spc="0" normalizeH="0" baseline="0" noProof="0" dirty="0">
              <a:ln>
                <a:noFill/>
              </a:ln>
              <a:solidFill>
                <a:srgbClr val="FF8C00"/>
              </a:solidFill>
              <a:effectLst/>
              <a:uLnTx/>
              <a:uFillTx/>
              <a:latin typeface="Arial"/>
              <a:ea typeface="+mn-ea"/>
              <a:cs typeface="Arial"/>
            </a:endParaRPr>
          </a:p>
        </p:txBody>
      </p:sp>
      <p:sp>
        <p:nvSpPr>
          <p:cNvPr id="15" name="Rectangle 14">
            <a:extLst>
              <a:ext uri="{FF2B5EF4-FFF2-40B4-BE49-F238E27FC236}">
                <a16:creationId xmlns:a16="http://schemas.microsoft.com/office/drawing/2014/main" id="{DCB2641F-9D34-40EA-8A25-25C2DDCDAE3D}"/>
              </a:ext>
            </a:extLst>
          </p:cNvPr>
          <p:cNvSpPr>
            <a:spLocks noChangeArrowheads="1"/>
          </p:cNvSpPr>
          <p:nvPr/>
        </p:nvSpPr>
        <p:spPr bwMode="auto">
          <a:xfrm>
            <a:off x="312504" y="741977"/>
            <a:ext cx="11392649"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5613"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defTabSz="455613"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defTabSz="455613"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defTabSz="455613"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defTabSz="455613"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AU" altLang="en-US" sz="1600" b="1" dirty="0">
                <a:solidFill>
                  <a:schemeClr val="tx2"/>
                </a:solidFill>
                <a:latin typeface="+mn-lt"/>
              </a:rPr>
              <a:t>Vertiv Australia developed a program to Optimise our customer’s white-space</a:t>
            </a:r>
          </a:p>
          <a:p>
            <a:pPr marL="285750" indent="-285750" eaLnBrk="1" hangingPunct="1">
              <a:buFont typeface="Arial" panose="020B0604020202020204" pitchFamily="34" charset="0"/>
              <a:buChar char="•"/>
            </a:pPr>
            <a:r>
              <a:rPr lang="en-AU" altLang="en-US" sz="1400" dirty="0">
                <a:latin typeface="+mn-lt"/>
              </a:rPr>
              <a:t>Meter the Environment using Class-1 (Billing –grade) IoT Power Meters</a:t>
            </a:r>
          </a:p>
          <a:p>
            <a:pPr marL="285750" indent="-285750" eaLnBrk="1" hangingPunct="1">
              <a:buFont typeface="Arial" panose="020B0604020202020204" pitchFamily="34" charset="0"/>
              <a:buChar char="•"/>
            </a:pPr>
            <a:r>
              <a:rPr lang="en-AU" altLang="en-US" sz="1400" dirty="0">
                <a:solidFill>
                  <a:srgbClr val="FF7600"/>
                </a:solidFill>
                <a:latin typeface="+mn-lt"/>
              </a:rPr>
              <a:t>Tune the environment</a:t>
            </a:r>
            <a:r>
              <a:rPr lang="en-AU" altLang="en-US" sz="1400" dirty="0">
                <a:latin typeface="+mn-lt"/>
              </a:rPr>
              <a:t>, reducing CRAC Energy Consumption whilst still maintaining conditions , Utilising all available tools:  Containment Solutions, Airflow Enhancement (Floor Grilles), Teamwork Mode, etc. </a:t>
            </a:r>
          </a:p>
          <a:p>
            <a:pPr marL="285750" indent="-285750" eaLnBrk="1" hangingPunct="1">
              <a:buFont typeface="Arial" panose="020B0604020202020204" pitchFamily="34" charset="0"/>
              <a:buChar char="•"/>
            </a:pPr>
            <a:r>
              <a:rPr lang="en-AU" altLang="en-US" sz="1400" dirty="0">
                <a:latin typeface="+mn-lt"/>
              </a:rPr>
              <a:t>Project funded by Energy tariff savings and State Government sponsored Energy Savings Certificates</a:t>
            </a:r>
          </a:p>
          <a:p>
            <a:pPr marL="741363" lvl="1" indent="-285750" eaLnBrk="1" hangingPunct="1">
              <a:buFont typeface="Arial" panose="020B0604020202020204" pitchFamily="34" charset="0"/>
              <a:buChar char="•"/>
            </a:pPr>
            <a:endParaRPr lang="en-AU" altLang="en-US" sz="1400" dirty="0">
              <a:latin typeface="+mn-lt"/>
            </a:endParaRPr>
          </a:p>
          <a:p>
            <a:pPr eaLnBrk="1" hangingPunct="1"/>
            <a:r>
              <a:rPr lang="en-AU" altLang="en-US" sz="1600" b="1" dirty="0">
                <a:solidFill>
                  <a:schemeClr val="tx2"/>
                </a:solidFill>
                <a:latin typeface="+mn-lt"/>
              </a:rPr>
              <a:t>Results:</a:t>
            </a:r>
          </a:p>
          <a:p>
            <a:pPr marL="285750" indent="-285750" eaLnBrk="1" hangingPunct="1">
              <a:buFont typeface="Arial" panose="020B0604020202020204" pitchFamily="34" charset="0"/>
              <a:buChar char="•"/>
            </a:pPr>
            <a:r>
              <a:rPr lang="en-AU" altLang="en-US" sz="1400" b="1" dirty="0">
                <a:solidFill>
                  <a:schemeClr val="tx2"/>
                </a:solidFill>
                <a:latin typeface="+mn-lt"/>
              </a:rPr>
              <a:t>143kW or </a:t>
            </a:r>
            <a:r>
              <a:rPr lang="en-US" altLang="en-US" sz="1400" b="1" dirty="0">
                <a:solidFill>
                  <a:schemeClr val="tx2"/>
                </a:solidFill>
                <a:latin typeface="+mn-lt"/>
              </a:rPr>
              <a:t>54% energy reduction </a:t>
            </a:r>
            <a:r>
              <a:rPr lang="en-US" altLang="en-US" sz="1400" dirty="0">
                <a:latin typeface="+mn-lt"/>
              </a:rPr>
              <a:t>in CRAC floor power consumed (CHW CRAC’s Only – No Chiller Power)</a:t>
            </a:r>
          </a:p>
          <a:p>
            <a:pPr marL="285750" indent="-285750" eaLnBrk="1" hangingPunct="1">
              <a:buFont typeface="Arial" panose="020B0604020202020204" pitchFamily="34" charset="0"/>
              <a:buChar char="•"/>
            </a:pPr>
            <a:r>
              <a:rPr lang="en-US" altLang="en-US" sz="1400" dirty="0">
                <a:latin typeface="+mn-lt"/>
              </a:rPr>
              <a:t>Ongoing $125k savings annually </a:t>
            </a:r>
            <a:r>
              <a:rPr lang="en-US" altLang="en-US" sz="1400" b="1" dirty="0">
                <a:solidFill>
                  <a:schemeClr val="tx2"/>
                </a:solidFill>
                <a:latin typeface="+mn-lt"/>
              </a:rPr>
              <a:t>(@ $0.10/</a:t>
            </a:r>
            <a:r>
              <a:rPr lang="en-US" altLang="en-US" sz="1400" b="1" dirty="0" err="1">
                <a:solidFill>
                  <a:schemeClr val="tx2"/>
                </a:solidFill>
                <a:latin typeface="+mn-lt"/>
              </a:rPr>
              <a:t>kWhr</a:t>
            </a:r>
            <a:r>
              <a:rPr lang="en-US" altLang="en-US" sz="1400" b="1" dirty="0">
                <a:solidFill>
                  <a:schemeClr val="tx2"/>
                </a:solidFill>
                <a:latin typeface="+mn-lt"/>
              </a:rPr>
              <a:t>)</a:t>
            </a:r>
          </a:p>
          <a:p>
            <a:pPr marL="285750" indent="-285750" eaLnBrk="1" hangingPunct="1">
              <a:buFont typeface="Arial" panose="020B0604020202020204" pitchFamily="34" charset="0"/>
              <a:buChar char="•"/>
            </a:pPr>
            <a:r>
              <a:rPr lang="en-US" altLang="en-US" sz="1400" dirty="0">
                <a:latin typeface="+mn-lt"/>
              </a:rPr>
              <a:t>Ongoing power reduction of </a:t>
            </a:r>
            <a:r>
              <a:rPr lang="en-US" altLang="en-US" sz="1400" b="1" dirty="0">
                <a:solidFill>
                  <a:schemeClr val="tx2"/>
                </a:solidFill>
                <a:latin typeface="+mn-lt"/>
              </a:rPr>
              <a:t>1,253 </a:t>
            </a:r>
            <a:r>
              <a:rPr lang="en-US" altLang="en-US" sz="1400" b="1" dirty="0" err="1">
                <a:solidFill>
                  <a:schemeClr val="tx2"/>
                </a:solidFill>
                <a:latin typeface="+mn-lt"/>
              </a:rPr>
              <a:t>MWhr</a:t>
            </a:r>
            <a:r>
              <a:rPr lang="en-US" altLang="en-US" sz="1400" b="1" dirty="0">
                <a:solidFill>
                  <a:schemeClr val="tx2"/>
                </a:solidFill>
                <a:latin typeface="+mn-lt"/>
              </a:rPr>
              <a:t>/Annum</a:t>
            </a:r>
          </a:p>
          <a:p>
            <a:pPr marL="285750" indent="-285750" eaLnBrk="1" hangingPunct="1">
              <a:buFont typeface="Arial" panose="020B0604020202020204" pitchFamily="34" charset="0"/>
              <a:buChar char="•"/>
            </a:pPr>
            <a:r>
              <a:rPr lang="en-US" altLang="en-US" sz="1400" dirty="0">
                <a:latin typeface="+mn-lt"/>
              </a:rPr>
              <a:t>Energy Saving Certificates claim submitted to State Gov’t, yielding </a:t>
            </a:r>
            <a:r>
              <a:rPr lang="en-US" altLang="en-US" sz="1400" b="1" dirty="0">
                <a:solidFill>
                  <a:schemeClr val="tx2"/>
                </a:solidFill>
                <a:latin typeface="+mn-lt"/>
              </a:rPr>
              <a:t>$273k in Rebates</a:t>
            </a:r>
          </a:p>
          <a:p>
            <a:pPr marL="285750" indent="-285750" eaLnBrk="1" hangingPunct="1">
              <a:buFont typeface="Arial" panose="020B0604020202020204" pitchFamily="34" charset="0"/>
              <a:buChar char="•"/>
            </a:pPr>
            <a:r>
              <a:rPr lang="en-US" altLang="en-US" sz="1400" b="1" dirty="0">
                <a:solidFill>
                  <a:schemeClr val="tx2"/>
                </a:solidFill>
                <a:latin typeface="+mn-lt"/>
              </a:rPr>
              <a:t>Project ROI:  &lt; 22 Months</a:t>
            </a:r>
          </a:p>
        </p:txBody>
      </p:sp>
      <p:pic>
        <p:nvPicPr>
          <p:cNvPr id="19" name="Picture 18">
            <a:extLst>
              <a:ext uri="{FF2B5EF4-FFF2-40B4-BE49-F238E27FC236}">
                <a16:creationId xmlns:a16="http://schemas.microsoft.com/office/drawing/2014/main" id="{6B6F9F9F-2C68-41BE-B801-27C9D6C98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481" y="3852012"/>
            <a:ext cx="4533311" cy="284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A44F88F8-EFB4-42F9-AD3B-7FB3BCE0D9B1}"/>
              </a:ext>
            </a:extLst>
          </p:cNvPr>
          <p:cNvPicPr>
            <a:picLocks noChangeAspect="1"/>
          </p:cNvPicPr>
          <p:nvPr/>
        </p:nvPicPr>
        <p:blipFill rotWithShape="1">
          <a:blip r:embed="rId4"/>
          <a:srcRect l="34126" t="35555" r="37190" b="20447"/>
          <a:stretch/>
        </p:blipFill>
        <p:spPr>
          <a:xfrm>
            <a:off x="10427521" y="5093460"/>
            <a:ext cx="1451975" cy="1338929"/>
          </a:xfrm>
          <a:prstGeom prst="rect">
            <a:avLst/>
          </a:prstGeom>
        </p:spPr>
      </p:pic>
      <p:sp>
        <p:nvSpPr>
          <p:cNvPr id="21" name="TextBox 20">
            <a:extLst>
              <a:ext uri="{FF2B5EF4-FFF2-40B4-BE49-F238E27FC236}">
                <a16:creationId xmlns:a16="http://schemas.microsoft.com/office/drawing/2014/main" id="{B4D4682A-6043-41F1-8452-1CFDE2AC418D}"/>
              </a:ext>
            </a:extLst>
          </p:cNvPr>
          <p:cNvSpPr txBox="1"/>
          <p:nvPr/>
        </p:nvSpPr>
        <p:spPr>
          <a:xfrm>
            <a:off x="8957824" y="5749571"/>
            <a:ext cx="1407255" cy="461665"/>
          </a:xfrm>
          <a:prstGeom prst="rect">
            <a:avLst/>
          </a:prstGeom>
          <a:noFill/>
        </p:spPr>
        <p:txBody>
          <a:bodyPr wrap="square" rtlCol="0">
            <a:spAutoFit/>
          </a:bodyPr>
          <a:lstStyle/>
          <a:p>
            <a:pPr algn="ctr"/>
            <a:r>
              <a:rPr lang="en-US" sz="1200" i="1" dirty="0"/>
              <a:t>Class-1 IoT Power Meters</a:t>
            </a:r>
          </a:p>
        </p:txBody>
      </p:sp>
      <p:pic>
        <p:nvPicPr>
          <p:cNvPr id="10" name="Picture 9">
            <a:extLst>
              <a:ext uri="{FF2B5EF4-FFF2-40B4-BE49-F238E27FC236}">
                <a16:creationId xmlns:a16="http://schemas.microsoft.com/office/drawing/2014/main" id="{950AE8A4-78D6-41D4-9E6F-AF05F8CA274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3002"/>
          <a:stretch/>
        </p:blipFill>
        <p:spPr>
          <a:xfrm>
            <a:off x="8486234" y="3849162"/>
            <a:ext cx="2232801" cy="1534363"/>
          </a:xfrm>
          <a:prstGeom prst="rect">
            <a:avLst/>
          </a:prstGeom>
        </p:spPr>
      </p:pic>
      <p:grpSp>
        <p:nvGrpSpPr>
          <p:cNvPr id="4" name="Group 3"/>
          <p:cNvGrpSpPr/>
          <p:nvPr/>
        </p:nvGrpSpPr>
        <p:grpSpPr>
          <a:xfrm>
            <a:off x="1685900" y="3866368"/>
            <a:ext cx="1888513" cy="2834737"/>
            <a:chOff x="1685900" y="3866368"/>
            <a:chExt cx="1888513" cy="2834737"/>
          </a:xfrm>
        </p:grpSpPr>
        <p:pic>
          <p:nvPicPr>
            <p:cNvPr id="11" name="Picture 10" descr="Image result for pitt st telephone excha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5900" y="3866368"/>
              <a:ext cx="1888513" cy="283473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155324" y="5988676"/>
              <a:ext cx="309093" cy="443713"/>
            </a:xfrm>
            <a:prstGeom prst="ellipse">
              <a:avLst/>
            </a:prstGeom>
            <a:solidFill>
              <a:srgbClr val="6D6D6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0104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r>
              <a:rPr lang="en-AU" dirty="0"/>
              <a:t>Where are we going next..?</a:t>
            </a:r>
          </a:p>
        </p:txBody>
      </p:sp>
      <p:sp>
        <p:nvSpPr>
          <p:cNvPr id="9" name="Text Placeholder 8"/>
          <p:cNvSpPr>
            <a:spLocks noGrp="1"/>
          </p:cNvSpPr>
          <p:nvPr>
            <p:ph type="body" sz="quarter" idx="13"/>
          </p:nvPr>
        </p:nvSpPr>
        <p:spPr/>
        <p:txBody>
          <a:bodyPr/>
          <a:lstStyle/>
          <a:p>
            <a:r>
              <a:rPr lang="en-AU" dirty="0"/>
              <a:t>Finally, why is this becoming even more important?</a:t>
            </a:r>
          </a:p>
        </p:txBody>
      </p:sp>
      <p:sp>
        <p:nvSpPr>
          <p:cNvPr id="2" name="TextBox 1">
            <a:extLst>
              <a:ext uri="{FF2B5EF4-FFF2-40B4-BE49-F238E27FC236}">
                <a16:creationId xmlns:a16="http://schemas.microsoft.com/office/drawing/2014/main" id="{59884D5C-D5F6-49D2-AC02-0ACE102F6AC8}"/>
              </a:ext>
            </a:extLst>
          </p:cNvPr>
          <p:cNvSpPr txBox="1"/>
          <p:nvPr/>
        </p:nvSpPr>
        <p:spPr>
          <a:xfrm>
            <a:off x="8728364" y="3851564"/>
            <a:ext cx="3057030" cy="2258291"/>
          </a:xfrm>
          <a:prstGeom prst="rect">
            <a:avLst/>
          </a:prstGeom>
          <a:solidFill>
            <a:schemeClr val="tx1"/>
          </a:solidFill>
        </p:spPr>
        <p:txBody>
          <a:bodyPr wrap="square" lIns="0" tIns="0" rIns="0" bIns="0" rtlCol="0">
            <a:noAutofit/>
          </a:bodyPr>
          <a:lstStyle/>
          <a:p>
            <a:endParaRPr lang="en-US" dirty="0">
              <a:latin typeface="Arial"/>
              <a:cs typeface="Arial"/>
            </a:endParaRPr>
          </a:p>
        </p:txBody>
      </p:sp>
    </p:spTree>
    <p:extLst>
      <p:ext uri="{BB962C8B-B14F-4D97-AF65-F5344CB8AC3E}">
        <p14:creationId xmlns:p14="http://schemas.microsoft.com/office/powerpoint/2010/main" val="3526821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65D350A-9A7A-40F2-B769-CA9859A0CD31}"/>
              </a:ext>
            </a:extLst>
          </p:cNvPr>
          <p:cNvSpPr>
            <a:spLocks noGrp="1"/>
          </p:cNvSpPr>
          <p:nvPr>
            <p:ph type="body" sz="quarter" idx="15"/>
          </p:nvPr>
        </p:nvSpPr>
        <p:spPr>
          <a:xfrm>
            <a:off x="381001" y="765175"/>
            <a:ext cx="11430000" cy="1380425"/>
          </a:xfrm>
        </p:spPr>
        <p:txBody>
          <a:bodyPr>
            <a:normAutofit/>
          </a:bodyPr>
          <a:lstStyle/>
          <a:p>
            <a:pPr>
              <a:lnSpc>
                <a:spcPct val="100000"/>
              </a:lnSpc>
            </a:pPr>
            <a:r>
              <a:rPr lang="en-US" sz="2000" dirty="0"/>
              <a:t>2019 Data Center 2025 responses to the question, “</a:t>
            </a:r>
            <a:r>
              <a:rPr lang="en-US" sz="2000" i="1" dirty="0"/>
              <a:t>Thinking broadly of the world in 2025, which applications do you believe will require 5G technology to be fully functional? Your responses can include, but are not limited to, the specific requirements of your job or the business you work for</a:t>
            </a:r>
            <a:r>
              <a:rPr lang="en-US" sz="2000" dirty="0"/>
              <a:t>.”</a:t>
            </a:r>
          </a:p>
        </p:txBody>
      </p:sp>
      <p:sp>
        <p:nvSpPr>
          <p:cNvPr id="3" name="Title 2">
            <a:extLst>
              <a:ext uri="{FF2B5EF4-FFF2-40B4-BE49-F238E27FC236}">
                <a16:creationId xmlns:a16="http://schemas.microsoft.com/office/drawing/2014/main" id="{61D0F656-9237-47AF-828C-8385B368E708}"/>
              </a:ext>
            </a:extLst>
          </p:cNvPr>
          <p:cNvSpPr>
            <a:spLocks noGrp="1"/>
          </p:cNvSpPr>
          <p:nvPr>
            <p:ph type="title"/>
          </p:nvPr>
        </p:nvSpPr>
        <p:spPr/>
        <p:txBody>
          <a:bodyPr/>
          <a:lstStyle/>
          <a:p>
            <a:r>
              <a:rPr lang="en-US" dirty="0"/>
              <a:t>Applications Enabled by 5G </a:t>
            </a:r>
          </a:p>
        </p:txBody>
      </p:sp>
      <p:sp>
        <p:nvSpPr>
          <p:cNvPr id="4" name="Slide Number Placeholder 3">
            <a:extLst>
              <a:ext uri="{FF2B5EF4-FFF2-40B4-BE49-F238E27FC236}">
                <a16:creationId xmlns:a16="http://schemas.microsoft.com/office/drawing/2014/main" id="{EDF391F5-48B7-48FF-93C4-35568569699B}"/>
              </a:ext>
            </a:extLst>
          </p:cNvPr>
          <p:cNvSpPr>
            <a:spLocks noGrp="1"/>
          </p:cNvSpPr>
          <p:nvPr>
            <p:ph type="sldNum" sz="quarter" idx="4"/>
          </p:nvPr>
        </p:nvSpPr>
        <p:spPr/>
        <p:txBody>
          <a:bodyPr/>
          <a:lstStyle/>
          <a:p>
            <a:fld id="{8175E2FE-C81D-274B-B2F2-EB6FDAA0DFC1}" type="slidenum">
              <a:rPr lang="en-US" smtClean="0"/>
              <a:pPr/>
              <a:t>15</a:t>
            </a:fld>
            <a:endParaRPr lang="en-US" dirty="0"/>
          </a:p>
        </p:txBody>
      </p:sp>
      <p:sp>
        <p:nvSpPr>
          <p:cNvPr id="5" name="TextBox 4">
            <a:extLst>
              <a:ext uri="{FF2B5EF4-FFF2-40B4-BE49-F238E27FC236}">
                <a16:creationId xmlns:a16="http://schemas.microsoft.com/office/drawing/2014/main" id="{95C917E8-541A-4BEA-A702-D2BBE8EA9E5D}"/>
              </a:ext>
            </a:extLst>
          </p:cNvPr>
          <p:cNvSpPr txBox="1"/>
          <p:nvPr/>
        </p:nvSpPr>
        <p:spPr>
          <a:xfrm>
            <a:off x="1500096" y="6376945"/>
            <a:ext cx="2631882" cy="307777"/>
          </a:xfrm>
          <a:prstGeom prst="rect">
            <a:avLst/>
          </a:prstGeom>
          <a:noFill/>
        </p:spPr>
        <p:txBody>
          <a:bodyPr wrap="square" rtlCol="0">
            <a:spAutoFit/>
          </a:bodyPr>
          <a:lstStyle/>
          <a:p>
            <a:r>
              <a:rPr lang="en-US" sz="1400" b="1" dirty="0">
                <a:solidFill>
                  <a:schemeClr val="tx2"/>
                </a:solidFill>
              </a:rPr>
              <a:t>#DataCenter2025</a:t>
            </a:r>
          </a:p>
        </p:txBody>
      </p:sp>
      <p:pic>
        <p:nvPicPr>
          <p:cNvPr id="8" name="Picture 7">
            <a:extLst>
              <a:ext uri="{FF2B5EF4-FFF2-40B4-BE49-F238E27FC236}">
                <a16:creationId xmlns:a16="http://schemas.microsoft.com/office/drawing/2014/main" id="{BCFCE7AB-F4D7-4C20-9DD4-123CB8E943FE}"/>
              </a:ext>
            </a:extLst>
          </p:cNvPr>
          <p:cNvPicPr>
            <a:picLocks noChangeAspect="1"/>
          </p:cNvPicPr>
          <p:nvPr/>
        </p:nvPicPr>
        <p:blipFill>
          <a:blip r:embed="rId3"/>
          <a:stretch>
            <a:fillRect/>
          </a:stretch>
        </p:blipFill>
        <p:spPr>
          <a:xfrm>
            <a:off x="2028530" y="1774025"/>
            <a:ext cx="8020628" cy="4318800"/>
          </a:xfrm>
          <a:prstGeom prst="rect">
            <a:avLst/>
          </a:prstGeom>
        </p:spPr>
      </p:pic>
      <p:sp>
        <p:nvSpPr>
          <p:cNvPr id="7" name="TextBox 6">
            <a:extLst>
              <a:ext uri="{FF2B5EF4-FFF2-40B4-BE49-F238E27FC236}">
                <a16:creationId xmlns:a16="http://schemas.microsoft.com/office/drawing/2014/main" id="{9ED780E4-E0F1-4190-9240-B814F80AA325}"/>
              </a:ext>
            </a:extLst>
          </p:cNvPr>
          <p:cNvSpPr txBox="1"/>
          <p:nvPr/>
        </p:nvSpPr>
        <p:spPr>
          <a:xfrm>
            <a:off x="3226797" y="6346510"/>
            <a:ext cx="2234551" cy="307777"/>
          </a:xfrm>
          <a:prstGeom prst="rect">
            <a:avLst/>
          </a:prstGeom>
          <a:noFill/>
        </p:spPr>
        <p:txBody>
          <a:bodyPr wrap="square" rtlCol="0">
            <a:spAutoFit/>
          </a:bodyPr>
          <a:lstStyle/>
          <a:p>
            <a:r>
              <a:rPr lang="en-US" sz="1400" dirty="0">
                <a:solidFill>
                  <a:schemeClr val="tx2"/>
                </a:solidFill>
                <a:hlinkClick r:id="rId4"/>
              </a:rPr>
              <a:t>www.Vertiv.com/DC2025</a:t>
            </a:r>
            <a:endParaRPr lang="en-US" sz="1400" dirty="0">
              <a:solidFill>
                <a:schemeClr val="tx2"/>
              </a:solidFill>
            </a:endParaRPr>
          </a:p>
        </p:txBody>
      </p:sp>
    </p:spTree>
    <p:extLst>
      <p:ext uri="{BB962C8B-B14F-4D97-AF65-F5344CB8AC3E}">
        <p14:creationId xmlns:p14="http://schemas.microsoft.com/office/powerpoint/2010/main" val="2438400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7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FB72D93C-C02E-45D9-96BD-0E23B84BE4D5}"/>
              </a:ext>
            </a:extLst>
          </p:cNvPr>
          <p:cNvSpPr>
            <a:spLocks noGrp="1"/>
          </p:cNvSpPr>
          <p:nvPr>
            <p:ph idx="1"/>
          </p:nvPr>
        </p:nvSpPr>
        <p:spPr/>
        <p:txBody>
          <a:bodyPr/>
          <a:lstStyle/>
          <a:p>
            <a:endParaRPr lang="en-PH"/>
          </a:p>
        </p:txBody>
      </p:sp>
      <p:sp>
        <p:nvSpPr>
          <p:cNvPr id="19" name="Title 18">
            <a:extLst>
              <a:ext uri="{FF2B5EF4-FFF2-40B4-BE49-F238E27FC236}">
                <a16:creationId xmlns:a16="http://schemas.microsoft.com/office/drawing/2014/main" id="{C021F63C-4BD8-4F8F-88A1-87BF709C6B76}"/>
              </a:ext>
            </a:extLst>
          </p:cNvPr>
          <p:cNvSpPr>
            <a:spLocks noGrp="1"/>
          </p:cNvSpPr>
          <p:nvPr>
            <p:ph type="title"/>
          </p:nvPr>
        </p:nvSpPr>
        <p:spPr/>
        <p:txBody>
          <a:bodyPr>
            <a:normAutofit fontScale="90000"/>
          </a:bodyPr>
          <a:lstStyle/>
          <a:p>
            <a:endParaRPr lang="en-PH"/>
          </a:p>
        </p:txBody>
      </p:sp>
      <p:pic>
        <p:nvPicPr>
          <p:cNvPr id="20" name="Picture 19">
            <a:extLst>
              <a:ext uri="{FF2B5EF4-FFF2-40B4-BE49-F238E27FC236}">
                <a16:creationId xmlns:a16="http://schemas.microsoft.com/office/drawing/2014/main" id="{E17BD15C-6DF9-4952-B31E-CF5F24EAA2CB}"/>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a:ext>
            </a:extLst>
          </a:blip>
          <a:srcRect/>
          <a:stretch/>
        </p:blipFill>
        <p:spPr>
          <a:xfrm>
            <a:off x="0" y="-81280"/>
            <a:ext cx="12192000" cy="6939280"/>
          </a:xfrm>
          <a:prstGeom prst="rect">
            <a:avLst/>
          </a:prstGeom>
        </p:spPr>
      </p:pic>
      <p:sp>
        <p:nvSpPr>
          <p:cNvPr id="21" name="Rectangle 20">
            <a:extLst>
              <a:ext uri="{FF2B5EF4-FFF2-40B4-BE49-F238E27FC236}">
                <a16:creationId xmlns:a16="http://schemas.microsoft.com/office/drawing/2014/main" id="{A1F64554-6ED9-4165-9725-32D46BB4BA33}"/>
              </a:ext>
            </a:extLst>
          </p:cNvPr>
          <p:cNvSpPr/>
          <p:nvPr/>
        </p:nvSpPr>
        <p:spPr>
          <a:xfrm>
            <a:off x="-1" y="-81280"/>
            <a:ext cx="12192001" cy="6965576"/>
          </a:xfrm>
          <a:prstGeom prst="rect">
            <a:avLst/>
          </a:prstGeom>
          <a:gradFill flip="none" rotWithShape="1">
            <a:gsLst>
              <a:gs pos="0">
                <a:schemeClr val="tx1">
                  <a:shade val="30000"/>
                  <a:satMod val="115000"/>
                  <a:alpha val="83000"/>
                </a:schemeClr>
              </a:gs>
              <a:gs pos="100000">
                <a:schemeClr val="tx1">
                  <a:shade val="100000"/>
                  <a:satMod val="115000"/>
                  <a:alpha val="84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22" name="Content Placeholder 1">
            <a:extLst>
              <a:ext uri="{FF2B5EF4-FFF2-40B4-BE49-F238E27FC236}">
                <a16:creationId xmlns:a16="http://schemas.microsoft.com/office/drawing/2014/main" id="{CC8EF4AC-11FA-47AC-A752-E091E90AB4FF}"/>
              </a:ext>
            </a:extLst>
          </p:cNvPr>
          <p:cNvSpPr txBox="1">
            <a:spLocks/>
          </p:cNvSpPr>
          <p:nvPr/>
        </p:nvSpPr>
        <p:spPr>
          <a:xfrm>
            <a:off x="2071651" y="1442340"/>
            <a:ext cx="2945360" cy="514786"/>
          </a:xfrm>
          <a:prstGeom prst="rect">
            <a:avLst/>
          </a:prstGeom>
        </p:spPr>
        <p:txBody>
          <a:bodyPr vert="horz" lIns="0" tIns="0" rIns="0" bIns="0" rtlCol="0">
            <a:normAutofit/>
          </a:bodyPr>
          <a:lstStyle>
            <a:lvl1pPr marL="0" indent="0" algn="l" defTabSz="914126" rtl="0" eaLnBrk="1" latinLnBrk="0" hangingPunct="1">
              <a:lnSpc>
                <a:spcPct val="90000"/>
              </a:lnSpc>
              <a:spcBef>
                <a:spcPts val="1000"/>
              </a:spcBef>
              <a:buFontTx/>
              <a:buNone/>
              <a:defRPr sz="1999" b="1" kern="1200">
                <a:solidFill>
                  <a:schemeClr val="tx1"/>
                </a:solidFill>
                <a:latin typeface="Arial" panose="020B0604020202020204" pitchFamily="34" charset="0"/>
                <a:ea typeface="+mn-ea"/>
                <a:cs typeface="Arial" panose="020B0604020202020204" pitchFamily="34" charset="0"/>
              </a:defRPr>
            </a:lvl1pPr>
            <a:lvl2pPr marL="7936" indent="0" algn="l" defTabSz="914126" rtl="0" eaLnBrk="1" latinLnBrk="0" hangingPunct="1">
              <a:lnSpc>
                <a:spcPct val="90000"/>
              </a:lnSpc>
              <a:spcBef>
                <a:spcPts val="500"/>
              </a:spcBef>
              <a:buFontTx/>
              <a:buNone/>
              <a:tabLst/>
              <a:defRPr sz="1999" b="0" kern="1200">
                <a:solidFill>
                  <a:schemeClr val="tx1"/>
                </a:solidFill>
                <a:latin typeface="Arial" panose="020B0604020202020204" pitchFamily="34" charset="0"/>
                <a:ea typeface="+mn-ea"/>
                <a:cs typeface="Arial" panose="020B0604020202020204" pitchFamily="34" charset="0"/>
              </a:defRPr>
            </a:lvl2pPr>
            <a:lvl3pPr marL="68876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Arial" panose="020B0604020202020204" pitchFamily="34" charset="0"/>
                <a:ea typeface="+mn-ea"/>
                <a:cs typeface="Arial" panose="020B0604020202020204" pitchFamily="34" charset="0"/>
              </a:defRPr>
            </a:lvl3pPr>
            <a:lvl4pPr marL="120137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4pPr>
            <a:lvl5pPr marL="1713986" indent="-176160"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3200" dirty="0">
                <a:solidFill>
                  <a:schemeClr val="accent3"/>
                </a:solidFill>
                <a:latin typeface="+mj-lt"/>
              </a:rPr>
              <a:t>Big, HUGE</a:t>
            </a:r>
            <a:r>
              <a:rPr lang="en-US" sz="2400" b="0" dirty="0">
                <a:solidFill>
                  <a:schemeClr val="accent3"/>
                </a:solidFill>
                <a:latin typeface="+mj-lt"/>
              </a:rPr>
              <a:t> Data </a:t>
            </a:r>
            <a:endParaRPr lang="en-PH" sz="2400" b="0" dirty="0">
              <a:solidFill>
                <a:schemeClr val="accent3"/>
              </a:solidFill>
              <a:latin typeface="+mj-lt"/>
            </a:endParaRPr>
          </a:p>
        </p:txBody>
      </p:sp>
      <p:sp>
        <p:nvSpPr>
          <p:cNvPr id="23" name="Rectangle 22">
            <a:extLst>
              <a:ext uri="{FF2B5EF4-FFF2-40B4-BE49-F238E27FC236}">
                <a16:creationId xmlns:a16="http://schemas.microsoft.com/office/drawing/2014/main" id="{9F0A41FD-A82F-4825-B0BA-26FF39111611}"/>
              </a:ext>
            </a:extLst>
          </p:cNvPr>
          <p:cNvSpPr/>
          <p:nvPr/>
        </p:nvSpPr>
        <p:spPr>
          <a:xfrm>
            <a:off x="1988526" y="1779000"/>
            <a:ext cx="3073245" cy="1107996"/>
          </a:xfrm>
          <a:prstGeom prst="rect">
            <a:avLst/>
          </a:prstGeom>
        </p:spPr>
        <p:txBody>
          <a:bodyPr wrap="square">
            <a:spAutoFit/>
          </a:bodyPr>
          <a:lstStyle/>
          <a:p>
            <a:r>
              <a:rPr lang="en-US" sz="2400" b="1" dirty="0">
                <a:solidFill>
                  <a:schemeClr val="bg1"/>
                </a:solidFill>
                <a:latin typeface="+mj-lt"/>
              </a:rPr>
              <a:t>From 5.9ZB</a:t>
            </a:r>
          </a:p>
          <a:p>
            <a:r>
              <a:rPr lang="en-US" sz="2400" b="1" dirty="0">
                <a:solidFill>
                  <a:schemeClr val="bg1"/>
                </a:solidFill>
                <a:latin typeface="+mj-lt"/>
              </a:rPr>
              <a:t>To </a:t>
            </a:r>
            <a:r>
              <a:rPr lang="en-US" sz="2400" b="1" dirty="0">
                <a:solidFill>
                  <a:schemeClr val="accent3"/>
                </a:solidFill>
                <a:latin typeface="+mj-lt"/>
              </a:rPr>
              <a:t>33.8ZB</a:t>
            </a:r>
            <a:r>
              <a:rPr lang="en-US" sz="2400" b="1" dirty="0">
                <a:solidFill>
                  <a:schemeClr val="bg1"/>
                </a:solidFill>
                <a:latin typeface="+mj-lt"/>
              </a:rPr>
              <a:t> </a:t>
            </a:r>
            <a:r>
              <a:rPr lang="en-US" dirty="0">
                <a:solidFill>
                  <a:schemeClr val="bg1"/>
                </a:solidFill>
                <a:latin typeface="+mj-lt"/>
              </a:rPr>
              <a:t>of Data Generated</a:t>
            </a:r>
          </a:p>
        </p:txBody>
      </p:sp>
      <p:pic>
        <p:nvPicPr>
          <p:cNvPr id="24" name="Picture 23">
            <a:extLst>
              <a:ext uri="{FF2B5EF4-FFF2-40B4-BE49-F238E27FC236}">
                <a16:creationId xmlns:a16="http://schemas.microsoft.com/office/drawing/2014/main" id="{1AD528C7-B67C-4DDE-B1F1-4B358C12EF5C}"/>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0" y="6766402"/>
            <a:ext cx="12192000" cy="91598"/>
          </a:xfrm>
          <a:prstGeom prst="rect">
            <a:avLst/>
          </a:prstGeom>
        </p:spPr>
      </p:pic>
      <p:sp>
        <p:nvSpPr>
          <p:cNvPr id="25" name="TextBox 24">
            <a:extLst>
              <a:ext uri="{FF2B5EF4-FFF2-40B4-BE49-F238E27FC236}">
                <a16:creationId xmlns:a16="http://schemas.microsoft.com/office/drawing/2014/main" id="{70C07731-F9A9-4F05-B889-27434F7D52CE}"/>
              </a:ext>
            </a:extLst>
          </p:cNvPr>
          <p:cNvSpPr txBox="1"/>
          <p:nvPr/>
        </p:nvSpPr>
        <p:spPr>
          <a:xfrm>
            <a:off x="62023" y="6380553"/>
            <a:ext cx="12129977" cy="392415"/>
          </a:xfrm>
          <a:prstGeom prst="rect">
            <a:avLst/>
          </a:prstGeom>
          <a:noFill/>
          <a:ln>
            <a:noFill/>
          </a:ln>
        </p:spPr>
        <p:txBody>
          <a:bodyPr wrap="square" rtlCol="0">
            <a:spAutoFit/>
          </a:bodyPr>
          <a:lstStyle/>
          <a:p>
            <a:r>
              <a:rPr lang="en-US" sz="1050" dirty="0">
                <a:solidFill>
                  <a:schemeClr val="bg1"/>
                </a:solidFill>
              </a:rPr>
              <a:t>Sources : CBRE, IDC, GARTNER</a:t>
            </a:r>
          </a:p>
          <a:p>
            <a:r>
              <a:rPr lang="en-US" sz="900" dirty="0">
                <a:solidFill>
                  <a:schemeClr val="bg1"/>
                </a:solidFill>
              </a:rPr>
              <a:t>Images Source : IMDB.com No Copyright Infringement intended</a:t>
            </a:r>
            <a:endParaRPr lang="en-PH" sz="900" dirty="0">
              <a:solidFill>
                <a:schemeClr val="bg1"/>
              </a:solidFill>
            </a:endParaRPr>
          </a:p>
        </p:txBody>
      </p:sp>
      <p:sp>
        <p:nvSpPr>
          <p:cNvPr id="26" name="Oval 25">
            <a:extLst>
              <a:ext uri="{FF2B5EF4-FFF2-40B4-BE49-F238E27FC236}">
                <a16:creationId xmlns:a16="http://schemas.microsoft.com/office/drawing/2014/main" id="{946DE320-48F8-489A-AF26-4C4B644B25EE}"/>
              </a:ext>
            </a:extLst>
          </p:cNvPr>
          <p:cNvSpPr/>
          <p:nvPr/>
        </p:nvSpPr>
        <p:spPr>
          <a:xfrm>
            <a:off x="443967" y="1265334"/>
            <a:ext cx="1521902" cy="152190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4DA11DF6-292F-42D6-B7BC-53DDC8ACBCA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6000"/>
                    </a14:imgEffect>
                  </a14:imgLayer>
                </a14:imgProps>
              </a:ext>
              <a:ext uri="{28A0092B-C50C-407E-A947-70E740481C1C}">
                <a14:useLocalDpi xmlns:a14="http://schemas.microsoft.com/office/drawing/2010/main"/>
              </a:ext>
            </a:extLst>
          </a:blip>
          <a:stretch>
            <a:fillRect/>
          </a:stretch>
        </p:blipFill>
        <p:spPr>
          <a:xfrm>
            <a:off x="394908" y="1239887"/>
            <a:ext cx="1620020" cy="1572796"/>
          </a:xfrm>
          <a:prstGeom prst="rect">
            <a:avLst/>
          </a:prstGeom>
        </p:spPr>
      </p:pic>
      <p:sp>
        <p:nvSpPr>
          <p:cNvPr id="28" name="TextBox 27">
            <a:extLst>
              <a:ext uri="{FF2B5EF4-FFF2-40B4-BE49-F238E27FC236}">
                <a16:creationId xmlns:a16="http://schemas.microsoft.com/office/drawing/2014/main" id="{39733333-AE5B-4BB5-B700-EA5BC05E8A6C}"/>
              </a:ext>
            </a:extLst>
          </p:cNvPr>
          <p:cNvSpPr txBox="1"/>
          <p:nvPr/>
        </p:nvSpPr>
        <p:spPr>
          <a:xfrm>
            <a:off x="8750252" y="1395289"/>
            <a:ext cx="3583234" cy="1692771"/>
          </a:xfrm>
          <a:prstGeom prst="rect">
            <a:avLst/>
          </a:prstGeom>
          <a:noFill/>
        </p:spPr>
        <p:txBody>
          <a:bodyPr wrap="square" rtlCol="0">
            <a:spAutoFit/>
          </a:bodyPr>
          <a:lstStyle/>
          <a:p>
            <a:endParaRPr lang="en-US" dirty="0"/>
          </a:p>
          <a:p>
            <a:r>
              <a:rPr lang="en-US" sz="2400" b="1" dirty="0">
                <a:solidFill>
                  <a:schemeClr val="bg1"/>
                </a:solidFill>
              </a:rPr>
              <a:t>160</a:t>
            </a:r>
            <a:r>
              <a:rPr lang="en-US" dirty="0">
                <a:solidFill>
                  <a:schemeClr val="bg1"/>
                </a:solidFill>
              </a:rPr>
              <a:t> Hyperscale Sites</a:t>
            </a:r>
          </a:p>
          <a:p>
            <a:r>
              <a:rPr lang="en-US" sz="2400" b="1" dirty="0">
                <a:solidFill>
                  <a:schemeClr val="accent5">
                    <a:lumMod val="40000"/>
                    <a:lumOff val="60000"/>
                  </a:schemeClr>
                </a:solidFill>
              </a:rPr>
              <a:t>2,220 MW of Power </a:t>
            </a:r>
          </a:p>
          <a:p>
            <a:r>
              <a:rPr lang="en-US" dirty="0">
                <a:solidFill>
                  <a:schemeClr val="bg1"/>
                </a:solidFill>
              </a:rPr>
              <a:t>and </a:t>
            </a:r>
            <a:r>
              <a:rPr lang="en-US" sz="2000" b="1" dirty="0">
                <a:solidFill>
                  <a:schemeClr val="bg1"/>
                </a:solidFill>
              </a:rPr>
              <a:t>34M </a:t>
            </a:r>
            <a:r>
              <a:rPr lang="en-US" sz="2000" b="1" dirty="0" err="1">
                <a:solidFill>
                  <a:schemeClr val="bg1"/>
                </a:solidFill>
              </a:rPr>
              <a:t>SqM</a:t>
            </a:r>
            <a:r>
              <a:rPr lang="en-US" sz="1600" dirty="0">
                <a:solidFill>
                  <a:schemeClr val="bg1"/>
                </a:solidFill>
              </a:rPr>
              <a:t> </a:t>
            </a:r>
            <a:r>
              <a:rPr lang="en-US" dirty="0">
                <a:solidFill>
                  <a:schemeClr val="bg1"/>
                </a:solidFill>
              </a:rPr>
              <a:t>of Data Center Floor Space Needed</a:t>
            </a:r>
          </a:p>
        </p:txBody>
      </p:sp>
      <p:sp>
        <p:nvSpPr>
          <p:cNvPr id="29" name="Content Placeholder 1">
            <a:extLst>
              <a:ext uri="{FF2B5EF4-FFF2-40B4-BE49-F238E27FC236}">
                <a16:creationId xmlns:a16="http://schemas.microsoft.com/office/drawing/2014/main" id="{75506406-D133-4B5B-83FA-0E4440B14F72}"/>
              </a:ext>
            </a:extLst>
          </p:cNvPr>
          <p:cNvSpPr txBox="1">
            <a:spLocks/>
          </p:cNvSpPr>
          <p:nvPr/>
        </p:nvSpPr>
        <p:spPr>
          <a:xfrm>
            <a:off x="8816663" y="1312146"/>
            <a:ext cx="2933718" cy="447719"/>
          </a:xfrm>
          <a:prstGeom prst="rect">
            <a:avLst/>
          </a:prstGeom>
        </p:spPr>
        <p:txBody>
          <a:bodyPr vert="horz" lIns="0" tIns="0" rIns="0" bIns="0" rtlCol="0">
            <a:normAutofit lnSpcReduction="10000"/>
          </a:bodyPr>
          <a:lstStyle>
            <a:lvl1pPr marL="0" indent="0" algn="l" defTabSz="914126" rtl="0" eaLnBrk="1" latinLnBrk="0" hangingPunct="1">
              <a:lnSpc>
                <a:spcPct val="90000"/>
              </a:lnSpc>
              <a:spcBef>
                <a:spcPts val="1000"/>
              </a:spcBef>
              <a:buFontTx/>
              <a:buNone/>
              <a:defRPr sz="1999" b="1" kern="1200">
                <a:solidFill>
                  <a:schemeClr val="tx1"/>
                </a:solidFill>
                <a:latin typeface="Arial" panose="020B0604020202020204" pitchFamily="34" charset="0"/>
                <a:ea typeface="+mn-ea"/>
                <a:cs typeface="Arial" panose="020B0604020202020204" pitchFamily="34" charset="0"/>
              </a:defRPr>
            </a:lvl1pPr>
            <a:lvl2pPr marL="7936" indent="0" algn="l" defTabSz="914126" rtl="0" eaLnBrk="1" latinLnBrk="0" hangingPunct="1">
              <a:lnSpc>
                <a:spcPct val="90000"/>
              </a:lnSpc>
              <a:spcBef>
                <a:spcPts val="500"/>
              </a:spcBef>
              <a:buFontTx/>
              <a:buNone/>
              <a:tabLst/>
              <a:defRPr sz="1999" b="0" kern="1200">
                <a:solidFill>
                  <a:schemeClr val="tx1"/>
                </a:solidFill>
                <a:latin typeface="Arial" panose="020B0604020202020204" pitchFamily="34" charset="0"/>
                <a:ea typeface="+mn-ea"/>
                <a:cs typeface="Arial" panose="020B0604020202020204" pitchFamily="34" charset="0"/>
              </a:defRPr>
            </a:lvl2pPr>
            <a:lvl3pPr marL="68876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Arial" panose="020B0604020202020204" pitchFamily="34" charset="0"/>
                <a:ea typeface="+mn-ea"/>
                <a:cs typeface="Arial" panose="020B0604020202020204" pitchFamily="34" charset="0"/>
              </a:defRPr>
            </a:lvl3pPr>
            <a:lvl4pPr marL="120137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4pPr>
            <a:lvl5pPr marL="1713986" indent="-176160"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3600" dirty="0">
                <a:solidFill>
                  <a:schemeClr val="accent5">
                    <a:lumMod val="60000"/>
                    <a:lumOff val="40000"/>
                  </a:schemeClr>
                </a:solidFill>
                <a:latin typeface="+mj-lt"/>
              </a:rPr>
              <a:t>HYPER</a:t>
            </a:r>
            <a:r>
              <a:rPr lang="en-US" sz="2800" dirty="0">
                <a:solidFill>
                  <a:schemeClr val="accent5">
                    <a:lumMod val="60000"/>
                    <a:lumOff val="40000"/>
                  </a:schemeClr>
                </a:solidFill>
                <a:latin typeface="+mj-lt"/>
              </a:rPr>
              <a:t> </a:t>
            </a:r>
            <a:r>
              <a:rPr lang="en-US" sz="2800" b="0" dirty="0">
                <a:solidFill>
                  <a:schemeClr val="accent5">
                    <a:lumMod val="60000"/>
                    <a:lumOff val="40000"/>
                  </a:schemeClr>
                </a:solidFill>
                <a:latin typeface="+mj-lt"/>
              </a:rPr>
              <a:t>Scale</a:t>
            </a:r>
            <a:endParaRPr lang="en-PH" sz="2800" b="0" dirty="0">
              <a:solidFill>
                <a:schemeClr val="accent5">
                  <a:lumMod val="60000"/>
                  <a:lumOff val="40000"/>
                </a:schemeClr>
              </a:solidFill>
              <a:latin typeface="+mj-lt"/>
            </a:endParaRPr>
          </a:p>
        </p:txBody>
      </p:sp>
      <p:sp>
        <p:nvSpPr>
          <p:cNvPr id="30" name="Oval 29">
            <a:extLst>
              <a:ext uri="{FF2B5EF4-FFF2-40B4-BE49-F238E27FC236}">
                <a16:creationId xmlns:a16="http://schemas.microsoft.com/office/drawing/2014/main" id="{557B44FB-F747-4D9B-AFD1-6F8839D7C884}"/>
              </a:ext>
            </a:extLst>
          </p:cNvPr>
          <p:cNvSpPr/>
          <p:nvPr/>
        </p:nvSpPr>
        <p:spPr>
          <a:xfrm>
            <a:off x="7179290" y="1282513"/>
            <a:ext cx="1521901" cy="152190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478B56B-9DDD-460B-9D39-E69DA90B4678}"/>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2000"/>
                    </a14:imgEffect>
                  </a14:imgLayer>
                </a14:imgProps>
              </a:ext>
              <a:ext uri="{28A0092B-C50C-407E-A947-70E740481C1C}">
                <a14:useLocalDpi xmlns:a14="http://schemas.microsoft.com/office/drawing/2010/main"/>
              </a:ext>
            </a:extLst>
          </a:blip>
          <a:stretch>
            <a:fillRect/>
          </a:stretch>
        </p:blipFill>
        <p:spPr>
          <a:xfrm>
            <a:off x="7130231" y="1257066"/>
            <a:ext cx="1620019" cy="1572795"/>
          </a:xfrm>
          <a:prstGeom prst="rect">
            <a:avLst/>
          </a:prstGeom>
        </p:spPr>
      </p:pic>
      <p:sp>
        <p:nvSpPr>
          <p:cNvPr id="32" name="Content Placeholder 1">
            <a:extLst>
              <a:ext uri="{FF2B5EF4-FFF2-40B4-BE49-F238E27FC236}">
                <a16:creationId xmlns:a16="http://schemas.microsoft.com/office/drawing/2014/main" id="{5D6BA877-6105-408D-B439-081391D99A62}"/>
              </a:ext>
            </a:extLst>
          </p:cNvPr>
          <p:cNvSpPr txBox="1">
            <a:spLocks/>
          </p:cNvSpPr>
          <p:nvPr/>
        </p:nvSpPr>
        <p:spPr>
          <a:xfrm>
            <a:off x="2100508" y="4641326"/>
            <a:ext cx="3247558" cy="501943"/>
          </a:xfrm>
          <a:prstGeom prst="rect">
            <a:avLst/>
          </a:prstGeom>
        </p:spPr>
        <p:txBody>
          <a:bodyPr vert="horz" lIns="0" tIns="0" rIns="0" bIns="0" rtlCol="0">
            <a:normAutofit/>
          </a:bodyPr>
          <a:lstStyle>
            <a:lvl1pPr marL="0" indent="0" algn="l" defTabSz="914126" rtl="0" eaLnBrk="1" latinLnBrk="0" hangingPunct="1">
              <a:lnSpc>
                <a:spcPct val="90000"/>
              </a:lnSpc>
              <a:spcBef>
                <a:spcPts val="1000"/>
              </a:spcBef>
              <a:buFontTx/>
              <a:buNone/>
              <a:defRPr sz="1999" b="1" kern="1200">
                <a:solidFill>
                  <a:schemeClr val="tx1"/>
                </a:solidFill>
                <a:latin typeface="Arial" panose="020B0604020202020204" pitchFamily="34" charset="0"/>
                <a:ea typeface="+mn-ea"/>
                <a:cs typeface="Arial" panose="020B0604020202020204" pitchFamily="34" charset="0"/>
              </a:defRPr>
            </a:lvl1pPr>
            <a:lvl2pPr marL="7936" indent="0" algn="l" defTabSz="914126" rtl="0" eaLnBrk="1" latinLnBrk="0" hangingPunct="1">
              <a:lnSpc>
                <a:spcPct val="90000"/>
              </a:lnSpc>
              <a:spcBef>
                <a:spcPts val="500"/>
              </a:spcBef>
              <a:buFontTx/>
              <a:buNone/>
              <a:tabLst/>
              <a:defRPr sz="1999" b="0" kern="1200">
                <a:solidFill>
                  <a:schemeClr val="tx1"/>
                </a:solidFill>
                <a:latin typeface="Arial" panose="020B0604020202020204" pitchFamily="34" charset="0"/>
                <a:ea typeface="+mn-ea"/>
                <a:cs typeface="Arial" panose="020B0604020202020204" pitchFamily="34" charset="0"/>
              </a:defRPr>
            </a:lvl2pPr>
            <a:lvl3pPr marL="68876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Arial" panose="020B0604020202020204" pitchFamily="34" charset="0"/>
                <a:ea typeface="+mn-ea"/>
                <a:cs typeface="Arial" panose="020B0604020202020204" pitchFamily="34" charset="0"/>
              </a:defRPr>
            </a:lvl3pPr>
            <a:lvl4pPr marL="120137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4pPr>
            <a:lvl5pPr marL="1713986" indent="-176160"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3600" dirty="0">
                <a:solidFill>
                  <a:srgbClr val="ACACAD"/>
                </a:solidFill>
                <a:latin typeface="+mj-lt"/>
              </a:rPr>
              <a:t>UP</a:t>
            </a:r>
            <a:r>
              <a:rPr lang="en-US" sz="2800" b="0" dirty="0">
                <a:solidFill>
                  <a:srgbClr val="ACACAD"/>
                </a:solidFill>
                <a:latin typeface="+mj-lt"/>
              </a:rPr>
              <a:t> in the Clouds </a:t>
            </a:r>
            <a:endParaRPr lang="en-PH" sz="2800" b="0" dirty="0">
              <a:solidFill>
                <a:srgbClr val="ACACAD"/>
              </a:solidFill>
              <a:latin typeface="+mj-lt"/>
            </a:endParaRPr>
          </a:p>
        </p:txBody>
      </p:sp>
      <p:sp>
        <p:nvSpPr>
          <p:cNvPr id="33" name="Rectangle 32">
            <a:extLst>
              <a:ext uri="{FF2B5EF4-FFF2-40B4-BE49-F238E27FC236}">
                <a16:creationId xmlns:a16="http://schemas.microsoft.com/office/drawing/2014/main" id="{1B221635-934F-4F28-A5F1-ECE2BD178E8F}"/>
              </a:ext>
            </a:extLst>
          </p:cNvPr>
          <p:cNvSpPr/>
          <p:nvPr/>
        </p:nvSpPr>
        <p:spPr>
          <a:xfrm>
            <a:off x="2013771" y="5004224"/>
            <a:ext cx="3048000" cy="1107996"/>
          </a:xfrm>
          <a:prstGeom prst="rect">
            <a:avLst/>
          </a:prstGeom>
        </p:spPr>
        <p:txBody>
          <a:bodyPr wrap="square">
            <a:spAutoFit/>
          </a:bodyPr>
          <a:lstStyle/>
          <a:p>
            <a:r>
              <a:rPr lang="en-US" dirty="0">
                <a:solidFill>
                  <a:schemeClr val="bg1"/>
                </a:solidFill>
              </a:rPr>
              <a:t>Cloud data center traffic from </a:t>
            </a:r>
            <a:r>
              <a:rPr lang="en-US" sz="2400" b="1" dirty="0">
                <a:solidFill>
                  <a:schemeClr val="bg1"/>
                </a:solidFill>
              </a:rPr>
              <a:t>908 to  </a:t>
            </a:r>
            <a:r>
              <a:rPr lang="en-US" sz="2400" b="1" dirty="0">
                <a:solidFill>
                  <a:srgbClr val="ACACAD"/>
                </a:solidFill>
              </a:rPr>
              <a:t>3,469 exabytes/year</a:t>
            </a:r>
            <a:endParaRPr lang="en-US" sz="2400" dirty="0">
              <a:solidFill>
                <a:srgbClr val="ACACAD"/>
              </a:solidFill>
            </a:endParaRPr>
          </a:p>
        </p:txBody>
      </p:sp>
      <p:sp>
        <p:nvSpPr>
          <p:cNvPr id="34" name="Oval 33">
            <a:extLst>
              <a:ext uri="{FF2B5EF4-FFF2-40B4-BE49-F238E27FC236}">
                <a16:creationId xmlns:a16="http://schemas.microsoft.com/office/drawing/2014/main" id="{E03CB4E6-E23A-4865-8864-5C5D2B35DFE5}"/>
              </a:ext>
            </a:extLst>
          </p:cNvPr>
          <p:cNvSpPr/>
          <p:nvPr/>
        </p:nvSpPr>
        <p:spPr>
          <a:xfrm>
            <a:off x="433578" y="4414981"/>
            <a:ext cx="1521901" cy="152190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416E7395-9FC6-4AB5-BA0E-E40D503BAD7E}"/>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5000"/>
                    </a14:imgEffect>
                  </a14:imgLayer>
                </a14:imgProps>
              </a:ext>
              <a:ext uri="{28A0092B-C50C-407E-A947-70E740481C1C}">
                <a14:useLocalDpi xmlns:a14="http://schemas.microsoft.com/office/drawing/2010/main"/>
              </a:ext>
            </a:extLst>
          </a:blip>
          <a:stretch>
            <a:fillRect/>
          </a:stretch>
        </p:blipFill>
        <p:spPr>
          <a:xfrm>
            <a:off x="384519" y="4389534"/>
            <a:ext cx="1620019" cy="1572795"/>
          </a:xfrm>
          <a:prstGeom prst="rect">
            <a:avLst/>
          </a:prstGeom>
        </p:spPr>
      </p:pic>
      <p:sp>
        <p:nvSpPr>
          <p:cNvPr id="36" name="Rectangle 35">
            <a:extLst>
              <a:ext uri="{FF2B5EF4-FFF2-40B4-BE49-F238E27FC236}">
                <a16:creationId xmlns:a16="http://schemas.microsoft.com/office/drawing/2014/main" id="{DEE52CE4-48D8-4C63-8F5B-3460BD8B561E}"/>
              </a:ext>
            </a:extLst>
          </p:cNvPr>
          <p:cNvSpPr/>
          <p:nvPr/>
        </p:nvSpPr>
        <p:spPr>
          <a:xfrm>
            <a:off x="8915874" y="4950860"/>
            <a:ext cx="2991623" cy="1384995"/>
          </a:xfrm>
          <a:prstGeom prst="rect">
            <a:avLst/>
          </a:prstGeom>
        </p:spPr>
        <p:txBody>
          <a:bodyPr wrap="square">
            <a:spAutoFit/>
          </a:bodyPr>
          <a:lstStyle/>
          <a:p>
            <a:r>
              <a:rPr lang="en-US" sz="2400" b="1" dirty="0">
                <a:solidFill>
                  <a:schemeClr val="tx2"/>
                </a:solidFill>
              </a:rPr>
              <a:t>20% </a:t>
            </a:r>
            <a:r>
              <a:rPr lang="en-US" dirty="0">
                <a:solidFill>
                  <a:schemeClr val="bg1"/>
                </a:solidFill>
              </a:rPr>
              <a:t>of Data to be</a:t>
            </a:r>
          </a:p>
          <a:p>
            <a:r>
              <a:rPr lang="en-US" dirty="0">
                <a:solidFill>
                  <a:schemeClr val="bg1"/>
                </a:solidFill>
              </a:rPr>
              <a:t>Created in the Edge </a:t>
            </a:r>
          </a:p>
          <a:p>
            <a:r>
              <a:rPr lang="en-US" sz="2400" b="1" dirty="0">
                <a:solidFill>
                  <a:schemeClr val="tx2"/>
                </a:solidFill>
              </a:rPr>
              <a:t>91% </a:t>
            </a:r>
            <a:r>
              <a:rPr lang="en-US" dirty="0">
                <a:solidFill>
                  <a:schemeClr val="bg1"/>
                </a:solidFill>
              </a:rPr>
              <a:t>of Orgs will increase</a:t>
            </a:r>
          </a:p>
          <a:p>
            <a:r>
              <a:rPr lang="en-US" dirty="0">
                <a:solidFill>
                  <a:schemeClr val="bg1"/>
                </a:solidFill>
              </a:rPr>
              <a:t>the use of Edge Computing</a:t>
            </a:r>
          </a:p>
        </p:txBody>
      </p:sp>
      <p:sp>
        <p:nvSpPr>
          <p:cNvPr id="37" name="Content Placeholder 1">
            <a:extLst>
              <a:ext uri="{FF2B5EF4-FFF2-40B4-BE49-F238E27FC236}">
                <a16:creationId xmlns:a16="http://schemas.microsoft.com/office/drawing/2014/main" id="{FECA2DFB-BD93-47C5-98EE-CE447B1E45C4}"/>
              </a:ext>
            </a:extLst>
          </p:cNvPr>
          <p:cNvSpPr txBox="1">
            <a:spLocks/>
          </p:cNvSpPr>
          <p:nvPr/>
        </p:nvSpPr>
        <p:spPr>
          <a:xfrm>
            <a:off x="8973779" y="4163424"/>
            <a:ext cx="2272146" cy="832362"/>
          </a:xfrm>
          <a:prstGeom prst="rect">
            <a:avLst/>
          </a:prstGeom>
        </p:spPr>
        <p:txBody>
          <a:bodyPr vert="horz" lIns="0" tIns="0" rIns="0" bIns="0" rtlCol="0">
            <a:normAutofit lnSpcReduction="10000"/>
          </a:bodyPr>
          <a:lstStyle>
            <a:lvl1pPr marL="0" indent="0" algn="l" defTabSz="914126" rtl="0" eaLnBrk="1" latinLnBrk="0" hangingPunct="1">
              <a:lnSpc>
                <a:spcPct val="90000"/>
              </a:lnSpc>
              <a:spcBef>
                <a:spcPts val="1000"/>
              </a:spcBef>
              <a:buFontTx/>
              <a:buNone/>
              <a:defRPr sz="1999" b="1" kern="1200">
                <a:solidFill>
                  <a:schemeClr val="tx1"/>
                </a:solidFill>
                <a:latin typeface="Arial" panose="020B0604020202020204" pitchFamily="34" charset="0"/>
                <a:ea typeface="+mn-ea"/>
                <a:cs typeface="Arial" panose="020B0604020202020204" pitchFamily="34" charset="0"/>
              </a:defRPr>
            </a:lvl1pPr>
            <a:lvl2pPr marL="7936" indent="0" algn="l" defTabSz="914126" rtl="0" eaLnBrk="1" latinLnBrk="0" hangingPunct="1">
              <a:lnSpc>
                <a:spcPct val="90000"/>
              </a:lnSpc>
              <a:spcBef>
                <a:spcPts val="500"/>
              </a:spcBef>
              <a:buFontTx/>
              <a:buNone/>
              <a:tabLst/>
              <a:defRPr sz="1999" b="0" kern="1200">
                <a:solidFill>
                  <a:schemeClr val="tx1"/>
                </a:solidFill>
                <a:latin typeface="Arial" panose="020B0604020202020204" pitchFamily="34" charset="0"/>
                <a:ea typeface="+mn-ea"/>
                <a:cs typeface="Arial" panose="020B0604020202020204" pitchFamily="34" charset="0"/>
              </a:defRPr>
            </a:lvl2pPr>
            <a:lvl3pPr marL="68876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Arial" panose="020B0604020202020204" pitchFamily="34" charset="0"/>
                <a:ea typeface="+mn-ea"/>
                <a:cs typeface="Arial" panose="020B0604020202020204" pitchFamily="34" charset="0"/>
              </a:defRPr>
            </a:lvl3pPr>
            <a:lvl4pPr marL="120137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4pPr>
            <a:lvl5pPr marL="1713986" indent="-176160"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2800" b="0" dirty="0">
                <a:solidFill>
                  <a:schemeClr val="accent1"/>
                </a:solidFill>
                <a:latin typeface="+mj-lt"/>
              </a:rPr>
              <a:t>Living on the </a:t>
            </a:r>
            <a:r>
              <a:rPr lang="en-US" sz="3600" dirty="0">
                <a:solidFill>
                  <a:schemeClr val="accent1"/>
                </a:solidFill>
                <a:latin typeface="+mj-lt"/>
              </a:rPr>
              <a:t>EDGE</a:t>
            </a:r>
          </a:p>
        </p:txBody>
      </p:sp>
      <p:sp>
        <p:nvSpPr>
          <p:cNvPr id="38" name="Oval 37">
            <a:extLst>
              <a:ext uri="{FF2B5EF4-FFF2-40B4-BE49-F238E27FC236}">
                <a16:creationId xmlns:a16="http://schemas.microsoft.com/office/drawing/2014/main" id="{92670256-AF3E-41A1-9649-F655B728C7A3}"/>
              </a:ext>
            </a:extLst>
          </p:cNvPr>
          <p:cNvSpPr/>
          <p:nvPr/>
        </p:nvSpPr>
        <p:spPr>
          <a:xfrm>
            <a:off x="7335681" y="4053586"/>
            <a:ext cx="1521901" cy="152190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BF7D930B-EA07-4814-A5A0-77DCFB6429FF}"/>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39000"/>
                    </a14:imgEffect>
                  </a14:imgLayer>
                </a14:imgProps>
              </a:ext>
              <a:ext uri="{28A0092B-C50C-407E-A947-70E740481C1C}">
                <a14:useLocalDpi xmlns:a14="http://schemas.microsoft.com/office/drawing/2010/main"/>
              </a:ext>
            </a:extLst>
          </a:blip>
          <a:stretch>
            <a:fillRect/>
          </a:stretch>
        </p:blipFill>
        <p:spPr>
          <a:xfrm>
            <a:off x="7286622" y="4028139"/>
            <a:ext cx="1620019" cy="1572795"/>
          </a:xfrm>
          <a:prstGeom prst="rect">
            <a:avLst/>
          </a:prstGeom>
        </p:spPr>
      </p:pic>
      <p:grpSp>
        <p:nvGrpSpPr>
          <p:cNvPr id="2" name="Group 1">
            <a:extLst>
              <a:ext uri="{FF2B5EF4-FFF2-40B4-BE49-F238E27FC236}">
                <a16:creationId xmlns:a16="http://schemas.microsoft.com/office/drawing/2014/main" id="{7F3EDE0C-FCBF-4C3C-8B09-A8C354AAB8B5}"/>
              </a:ext>
            </a:extLst>
          </p:cNvPr>
          <p:cNvGrpSpPr/>
          <p:nvPr/>
        </p:nvGrpSpPr>
        <p:grpSpPr>
          <a:xfrm>
            <a:off x="2752532" y="93173"/>
            <a:ext cx="6686936" cy="1077662"/>
            <a:chOff x="2752532" y="93173"/>
            <a:chExt cx="6686936" cy="1077662"/>
          </a:xfrm>
        </p:grpSpPr>
        <p:pic>
          <p:nvPicPr>
            <p:cNvPr id="41" name="Picture 40">
              <a:extLst>
                <a:ext uri="{FF2B5EF4-FFF2-40B4-BE49-F238E27FC236}">
                  <a16:creationId xmlns:a16="http://schemas.microsoft.com/office/drawing/2014/main" id="{A5073B8C-9A05-411D-A4AB-1C67EB256A5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752532" y="93173"/>
              <a:ext cx="967342" cy="1077662"/>
            </a:xfrm>
            <a:prstGeom prst="rect">
              <a:avLst/>
            </a:prstGeom>
          </p:spPr>
        </p:pic>
        <p:sp>
          <p:nvSpPr>
            <p:cNvPr id="42" name="Rectangle 41">
              <a:extLst>
                <a:ext uri="{FF2B5EF4-FFF2-40B4-BE49-F238E27FC236}">
                  <a16:creationId xmlns:a16="http://schemas.microsoft.com/office/drawing/2014/main" id="{A03B12E9-3669-42AB-958A-694D1AD759A3}"/>
                </a:ext>
              </a:extLst>
            </p:cNvPr>
            <p:cNvSpPr/>
            <p:nvPr/>
          </p:nvSpPr>
          <p:spPr>
            <a:xfrm>
              <a:off x="3461540" y="542426"/>
              <a:ext cx="352420" cy="39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602E80E-42D7-4400-AE95-109832E3357C}"/>
                </a:ext>
              </a:extLst>
            </p:cNvPr>
            <p:cNvSpPr txBox="1"/>
            <p:nvPr/>
          </p:nvSpPr>
          <p:spPr>
            <a:xfrm>
              <a:off x="3375820" y="446427"/>
              <a:ext cx="6063648" cy="584775"/>
            </a:xfrm>
            <a:prstGeom prst="rect">
              <a:avLst/>
            </a:prstGeom>
            <a:noFill/>
          </p:spPr>
          <p:txBody>
            <a:bodyPr wrap="none" rtlCol="0">
              <a:spAutoFit/>
            </a:bodyPr>
            <a:lstStyle/>
            <a:p>
              <a:r>
                <a:rPr lang="en-US" sz="3200" b="1" dirty="0">
                  <a:solidFill>
                    <a:schemeClr val="bg1"/>
                  </a:solidFill>
                </a:rPr>
                <a:t>SIA PACIFIC SPOTLIGHT 2020</a:t>
              </a:r>
              <a:endParaRPr lang="en-PH" sz="3200" b="1" dirty="0">
                <a:solidFill>
                  <a:schemeClr val="bg1"/>
                </a:solidFill>
              </a:endParaRPr>
            </a:p>
          </p:txBody>
        </p:sp>
      </p:grpSp>
      <p:sp>
        <p:nvSpPr>
          <p:cNvPr id="44" name="Oval 43">
            <a:extLst>
              <a:ext uri="{FF2B5EF4-FFF2-40B4-BE49-F238E27FC236}">
                <a16:creationId xmlns:a16="http://schemas.microsoft.com/office/drawing/2014/main" id="{FED9C692-434F-4F5B-B4FE-435BA521FC96}"/>
              </a:ext>
            </a:extLst>
          </p:cNvPr>
          <p:cNvSpPr/>
          <p:nvPr/>
        </p:nvSpPr>
        <p:spPr>
          <a:xfrm>
            <a:off x="3697369" y="2889907"/>
            <a:ext cx="1521902" cy="152190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4BBE4451-39B1-4623-BBC0-ACF4A71426B0}"/>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4000"/>
                    </a14:imgEffect>
                  </a14:imgLayer>
                </a14:imgProps>
              </a:ext>
              <a:ext uri="{28A0092B-C50C-407E-A947-70E740481C1C}">
                <a14:useLocalDpi xmlns:a14="http://schemas.microsoft.com/office/drawing/2010/main"/>
              </a:ext>
            </a:extLst>
          </a:blip>
          <a:stretch>
            <a:fillRect/>
          </a:stretch>
        </p:blipFill>
        <p:spPr>
          <a:xfrm>
            <a:off x="3648310" y="2864460"/>
            <a:ext cx="1620019" cy="1572795"/>
          </a:xfrm>
          <a:prstGeom prst="rect">
            <a:avLst/>
          </a:prstGeom>
        </p:spPr>
      </p:pic>
      <p:sp>
        <p:nvSpPr>
          <p:cNvPr id="46" name="Content Placeholder 1">
            <a:extLst>
              <a:ext uri="{FF2B5EF4-FFF2-40B4-BE49-F238E27FC236}">
                <a16:creationId xmlns:a16="http://schemas.microsoft.com/office/drawing/2014/main" id="{B2B21E69-94FA-4537-89C6-3C4A1C64FB5B}"/>
              </a:ext>
            </a:extLst>
          </p:cNvPr>
          <p:cNvSpPr txBox="1">
            <a:spLocks/>
          </p:cNvSpPr>
          <p:nvPr/>
        </p:nvSpPr>
        <p:spPr>
          <a:xfrm>
            <a:off x="5277176" y="2989544"/>
            <a:ext cx="2945360" cy="1322626"/>
          </a:xfrm>
          <a:prstGeom prst="rect">
            <a:avLst/>
          </a:prstGeom>
        </p:spPr>
        <p:txBody>
          <a:bodyPr vert="horz" lIns="0" tIns="0" rIns="0" bIns="0" rtlCol="0">
            <a:normAutofit/>
          </a:bodyPr>
          <a:lstStyle>
            <a:lvl1pPr marL="0" indent="0" algn="l" defTabSz="914126" rtl="0" eaLnBrk="1" latinLnBrk="0" hangingPunct="1">
              <a:lnSpc>
                <a:spcPct val="90000"/>
              </a:lnSpc>
              <a:spcBef>
                <a:spcPts val="1000"/>
              </a:spcBef>
              <a:buFontTx/>
              <a:buNone/>
              <a:defRPr sz="1999" b="1" kern="1200">
                <a:solidFill>
                  <a:schemeClr val="tx1"/>
                </a:solidFill>
                <a:latin typeface="Arial" panose="020B0604020202020204" pitchFamily="34" charset="0"/>
                <a:ea typeface="+mn-ea"/>
                <a:cs typeface="Arial" panose="020B0604020202020204" pitchFamily="34" charset="0"/>
              </a:defRPr>
            </a:lvl1pPr>
            <a:lvl2pPr marL="7936" indent="0" algn="l" defTabSz="914126" rtl="0" eaLnBrk="1" latinLnBrk="0" hangingPunct="1">
              <a:lnSpc>
                <a:spcPct val="90000"/>
              </a:lnSpc>
              <a:spcBef>
                <a:spcPts val="500"/>
              </a:spcBef>
              <a:buFontTx/>
              <a:buNone/>
              <a:tabLst/>
              <a:defRPr sz="1999" b="0" kern="1200">
                <a:solidFill>
                  <a:schemeClr val="tx1"/>
                </a:solidFill>
                <a:latin typeface="Arial" panose="020B0604020202020204" pitchFamily="34" charset="0"/>
                <a:ea typeface="+mn-ea"/>
                <a:cs typeface="Arial" panose="020B0604020202020204" pitchFamily="34" charset="0"/>
              </a:defRPr>
            </a:lvl2pPr>
            <a:lvl3pPr marL="68876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Arial" panose="020B0604020202020204" pitchFamily="34" charset="0"/>
                <a:ea typeface="+mn-ea"/>
                <a:cs typeface="Arial" panose="020B0604020202020204" pitchFamily="34" charset="0"/>
              </a:defRPr>
            </a:lvl3pPr>
            <a:lvl4pPr marL="120137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4pPr>
            <a:lvl5pPr marL="1713986" indent="-176160"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ts val="0"/>
              </a:spcBef>
            </a:pPr>
            <a:r>
              <a:rPr lang="en-US" sz="3200" dirty="0">
                <a:solidFill>
                  <a:schemeClr val="accent2">
                    <a:lumMod val="60000"/>
                    <a:lumOff val="40000"/>
                  </a:schemeClr>
                </a:solidFill>
                <a:latin typeface="+mj-lt"/>
              </a:rPr>
              <a:t>CONNECTED</a:t>
            </a:r>
          </a:p>
          <a:p>
            <a:pPr>
              <a:spcBef>
                <a:spcPts val="0"/>
              </a:spcBef>
            </a:pPr>
            <a:r>
              <a:rPr lang="en-US" sz="2400" b="0" dirty="0">
                <a:solidFill>
                  <a:schemeClr val="accent2">
                    <a:lumMod val="60000"/>
                    <a:lumOff val="40000"/>
                  </a:schemeClr>
                </a:solidFill>
                <a:latin typeface="+mj-lt"/>
              </a:rPr>
              <a:t>Devices</a:t>
            </a:r>
            <a:endParaRPr lang="en-PH" sz="1800" b="0" dirty="0">
              <a:solidFill>
                <a:schemeClr val="accent2">
                  <a:lumMod val="60000"/>
                  <a:lumOff val="40000"/>
                </a:schemeClr>
              </a:solidFill>
              <a:latin typeface="+mj-lt"/>
            </a:endParaRPr>
          </a:p>
        </p:txBody>
      </p:sp>
      <p:sp>
        <p:nvSpPr>
          <p:cNvPr id="47" name="Rectangle 46">
            <a:extLst>
              <a:ext uri="{FF2B5EF4-FFF2-40B4-BE49-F238E27FC236}">
                <a16:creationId xmlns:a16="http://schemas.microsoft.com/office/drawing/2014/main" id="{49FD445E-9F87-4EB3-A594-7A5463FE8406}"/>
              </a:ext>
            </a:extLst>
          </p:cNvPr>
          <p:cNvSpPr/>
          <p:nvPr/>
        </p:nvSpPr>
        <p:spPr>
          <a:xfrm>
            <a:off x="5182089" y="3692774"/>
            <a:ext cx="2117279" cy="461665"/>
          </a:xfrm>
          <a:prstGeom prst="rect">
            <a:avLst/>
          </a:prstGeom>
        </p:spPr>
        <p:txBody>
          <a:bodyPr wrap="square">
            <a:spAutoFit/>
          </a:bodyPr>
          <a:lstStyle/>
          <a:p>
            <a:r>
              <a:rPr lang="en-US" sz="2400" b="1" dirty="0">
                <a:solidFill>
                  <a:schemeClr val="bg1"/>
                </a:solidFill>
                <a:latin typeface="+mj-lt"/>
              </a:rPr>
              <a:t>$8.6 Billion</a:t>
            </a:r>
          </a:p>
        </p:txBody>
      </p:sp>
      <p:grpSp>
        <p:nvGrpSpPr>
          <p:cNvPr id="94" name="Group 93">
            <a:extLst>
              <a:ext uri="{FF2B5EF4-FFF2-40B4-BE49-F238E27FC236}">
                <a16:creationId xmlns:a16="http://schemas.microsoft.com/office/drawing/2014/main" id="{38E78489-99C0-4B58-832E-1D5B6659858C}"/>
              </a:ext>
            </a:extLst>
          </p:cNvPr>
          <p:cNvGrpSpPr/>
          <p:nvPr/>
        </p:nvGrpSpPr>
        <p:grpSpPr>
          <a:xfrm>
            <a:off x="-60619" y="-159939"/>
            <a:ext cx="12261240" cy="6939280"/>
            <a:chOff x="381000" y="6070128"/>
            <a:chExt cx="12261240" cy="6939280"/>
          </a:xfrm>
        </p:grpSpPr>
        <p:pic>
          <p:nvPicPr>
            <p:cNvPr id="95" name="Picture 94">
              <a:extLst>
                <a:ext uri="{FF2B5EF4-FFF2-40B4-BE49-F238E27FC236}">
                  <a16:creationId xmlns:a16="http://schemas.microsoft.com/office/drawing/2014/main" id="{184A6C02-6A97-44D2-80FC-195480672D4D}"/>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381000" y="6766402"/>
              <a:ext cx="12192000" cy="91598"/>
            </a:xfrm>
            <a:prstGeom prst="rect">
              <a:avLst/>
            </a:prstGeom>
          </p:spPr>
        </p:pic>
        <p:grpSp>
          <p:nvGrpSpPr>
            <p:cNvPr id="96" name="Group 95">
              <a:extLst>
                <a:ext uri="{FF2B5EF4-FFF2-40B4-BE49-F238E27FC236}">
                  <a16:creationId xmlns:a16="http://schemas.microsoft.com/office/drawing/2014/main" id="{CBCEE397-5813-4720-8336-2392A42631EF}"/>
                </a:ext>
              </a:extLst>
            </p:cNvPr>
            <p:cNvGrpSpPr/>
            <p:nvPr/>
          </p:nvGrpSpPr>
          <p:grpSpPr>
            <a:xfrm>
              <a:off x="388216" y="6070128"/>
              <a:ext cx="12254024" cy="6939280"/>
              <a:chOff x="-31012" y="19940"/>
              <a:chExt cx="12254024" cy="6939280"/>
            </a:xfrm>
          </p:grpSpPr>
          <p:pic>
            <p:nvPicPr>
              <p:cNvPr id="107" name="Picture 106">
                <a:extLst>
                  <a:ext uri="{FF2B5EF4-FFF2-40B4-BE49-F238E27FC236}">
                    <a16:creationId xmlns:a16="http://schemas.microsoft.com/office/drawing/2014/main" id="{9B3269CA-3A9F-47F0-B8D6-06E0548F99C4}"/>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a:ext>
                </a:extLst>
              </a:blip>
              <a:srcRect/>
              <a:stretch/>
            </p:blipFill>
            <p:spPr>
              <a:xfrm>
                <a:off x="31012" y="19940"/>
                <a:ext cx="12192000" cy="6939280"/>
              </a:xfrm>
              <a:prstGeom prst="rect">
                <a:avLst/>
              </a:prstGeom>
            </p:spPr>
          </p:pic>
          <p:sp>
            <p:nvSpPr>
              <p:cNvPr id="108" name="Rectangle 107">
                <a:extLst>
                  <a:ext uri="{FF2B5EF4-FFF2-40B4-BE49-F238E27FC236}">
                    <a16:creationId xmlns:a16="http://schemas.microsoft.com/office/drawing/2014/main" id="{13DABF36-7090-4A5A-9AF5-A781A6E14E3D}"/>
                  </a:ext>
                </a:extLst>
              </p:cNvPr>
              <p:cNvSpPr/>
              <p:nvPr/>
            </p:nvSpPr>
            <p:spPr>
              <a:xfrm>
                <a:off x="-31012" y="19940"/>
                <a:ext cx="12238186" cy="6939280"/>
              </a:xfrm>
              <a:prstGeom prst="rect">
                <a:avLst/>
              </a:prstGeom>
              <a:gradFill flip="none" rotWithShape="1">
                <a:gsLst>
                  <a:gs pos="0">
                    <a:schemeClr val="tx1">
                      <a:shade val="30000"/>
                      <a:satMod val="115000"/>
                      <a:alpha val="83000"/>
                    </a:schemeClr>
                  </a:gs>
                  <a:gs pos="100000">
                    <a:schemeClr val="tx1">
                      <a:shade val="100000"/>
                      <a:satMod val="115000"/>
                      <a:alpha val="84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09" name="Content Placeholder 1">
                <a:extLst>
                  <a:ext uri="{FF2B5EF4-FFF2-40B4-BE49-F238E27FC236}">
                    <a16:creationId xmlns:a16="http://schemas.microsoft.com/office/drawing/2014/main" id="{A875C512-B25B-4386-B93F-E760DC1266F1}"/>
                  </a:ext>
                </a:extLst>
              </p:cNvPr>
              <p:cNvSpPr txBox="1">
                <a:spLocks/>
              </p:cNvSpPr>
              <p:nvPr/>
            </p:nvSpPr>
            <p:spPr>
              <a:xfrm>
                <a:off x="2102663" y="1543560"/>
                <a:ext cx="2945360" cy="514786"/>
              </a:xfrm>
              <a:prstGeom prst="rect">
                <a:avLst/>
              </a:prstGeom>
            </p:spPr>
            <p:txBody>
              <a:bodyPr vert="horz" lIns="0" tIns="0" rIns="0" bIns="0" rtlCol="0">
                <a:normAutofit/>
              </a:bodyPr>
              <a:lstStyle>
                <a:lvl1pPr marL="0" indent="0" algn="l" defTabSz="914126" rtl="0" eaLnBrk="1" latinLnBrk="0" hangingPunct="1">
                  <a:lnSpc>
                    <a:spcPct val="90000"/>
                  </a:lnSpc>
                  <a:spcBef>
                    <a:spcPts val="1000"/>
                  </a:spcBef>
                  <a:buFontTx/>
                  <a:buNone/>
                  <a:defRPr sz="1999" b="1" kern="1200">
                    <a:solidFill>
                      <a:schemeClr val="tx1"/>
                    </a:solidFill>
                    <a:latin typeface="Arial" panose="020B0604020202020204" pitchFamily="34" charset="0"/>
                    <a:ea typeface="+mn-ea"/>
                    <a:cs typeface="Arial" panose="020B0604020202020204" pitchFamily="34" charset="0"/>
                  </a:defRPr>
                </a:lvl1pPr>
                <a:lvl2pPr marL="7936" indent="0" algn="l" defTabSz="914126" rtl="0" eaLnBrk="1" latinLnBrk="0" hangingPunct="1">
                  <a:lnSpc>
                    <a:spcPct val="90000"/>
                  </a:lnSpc>
                  <a:spcBef>
                    <a:spcPts val="500"/>
                  </a:spcBef>
                  <a:buFontTx/>
                  <a:buNone/>
                  <a:tabLst/>
                  <a:defRPr sz="1999" b="0" kern="1200">
                    <a:solidFill>
                      <a:schemeClr val="tx1"/>
                    </a:solidFill>
                    <a:latin typeface="Arial" panose="020B0604020202020204" pitchFamily="34" charset="0"/>
                    <a:ea typeface="+mn-ea"/>
                    <a:cs typeface="Arial" panose="020B0604020202020204" pitchFamily="34" charset="0"/>
                  </a:defRPr>
                </a:lvl2pPr>
                <a:lvl3pPr marL="68876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Arial" panose="020B0604020202020204" pitchFamily="34" charset="0"/>
                    <a:ea typeface="+mn-ea"/>
                    <a:cs typeface="Arial" panose="020B0604020202020204" pitchFamily="34" charset="0"/>
                  </a:defRPr>
                </a:lvl3pPr>
                <a:lvl4pPr marL="120137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4pPr>
                <a:lvl5pPr marL="1713986" indent="-176160"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3200" dirty="0">
                    <a:solidFill>
                      <a:schemeClr val="accent3"/>
                    </a:solidFill>
                    <a:latin typeface="+mj-lt"/>
                  </a:rPr>
                  <a:t>Big, HUGE</a:t>
                </a:r>
                <a:r>
                  <a:rPr lang="en-US" sz="2400" b="0" dirty="0">
                    <a:solidFill>
                      <a:schemeClr val="accent3"/>
                    </a:solidFill>
                    <a:latin typeface="+mj-lt"/>
                  </a:rPr>
                  <a:t> Data </a:t>
                </a:r>
                <a:endParaRPr lang="en-PH" sz="2400" b="0" dirty="0">
                  <a:solidFill>
                    <a:schemeClr val="accent3"/>
                  </a:solidFill>
                  <a:latin typeface="+mj-lt"/>
                </a:endParaRPr>
              </a:p>
            </p:txBody>
          </p:sp>
          <p:sp>
            <p:nvSpPr>
              <p:cNvPr id="110" name="Rectangle 109">
                <a:extLst>
                  <a:ext uri="{FF2B5EF4-FFF2-40B4-BE49-F238E27FC236}">
                    <a16:creationId xmlns:a16="http://schemas.microsoft.com/office/drawing/2014/main" id="{0F8D3B6B-50C1-45A7-A415-3617162A9CD5}"/>
                  </a:ext>
                </a:extLst>
              </p:cNvPr>
              <p:cNvSpPr/>
              <p:nvPr/>
            </p:nvSpPr>
            <p:spPr>
              <a:xfrm>
                <a:off x="2019538" y="1880220"/>
                <a:ext cx="3193564" cy="1046440"/>
              </a:xfrm>
              <a:prstGeom prst="rect">
                <a:avLst/>
              </a:prstGeom>
            </p:spPr>
            <p:txBody>
              <a:bodyPr wrap="square">
                <a:spAutoFit/>
              </a:bodyPr>
              <a:lstStyle/>
              <a:p>
                <a:r>
                  <a:rPr lang="en-US" sz="2400" b="1" dirty="0" err="1">
                    <a:solidFill>
                      <a:schemeClr val="bg1"/>
                    </a:solidFill>
                    <a:latin typeface="+mj-lt"/>
                  </a:rPr>
                  <a:t>Upto</a:t>
                </a:r>
                <a:r>
                  <a:rPr lang="en-US" sz="2400" b="1" dirty="0">
                    <a:solidFill>
                      <a:schemeClr val="bg1"/>
                    </a:solidFill>
                    <a:latin typeface="+mj-lt"/>
                  </a:rPr>
                  <a:t> 14.1 ZB </a:t>
                </a:r>
                <a:r>
                  <a:rPr lang="en-US" sz="2000" b="1" dirty="0">
                    <a:solidFill>
                      <a:schemeClr val="bg1"/>
                    </a:solidFill>
                    <a:latin typeface="+mj-lt"/>
                  </a:rPr>
                  <a:t>(1.2ZB/Month) </a:t>
                </a:r>
              </a:p>
              <a:p>
                <a:r>
                  <a:rPr lang="en-US" dirty="0">
                    <a:solidFill>
                      <a:schemeClr val="bg1"/>
                    </a:solidFill>
                    <a:latin typeface="+mj-lt"/>
                  </a:rPr>
                  <a:t>by the end of 2020</a:t>
                </a:r>
              </a:p>
            </p:txBody>
          </p:sp>
          <p:sp>
            <p:nvSpPr>
              <p:cNvPr id="111" name="TextBox 110">
                <a:extLst>
                  <a:ext uri="{FF2B5EF4-FFF2-40B4-BE49-F238E27FC236}">
                    <a16:creationId xmlns:a16="http://schemas.microsoft.com/office/drawing/2014/main" id="{E6971EBD-B240-416D-91DB-575281D1DBD3}"/>
                  </a:ext>
                </a:extLst>
              </p:cNvPr>
              <p:cNvSpPr txBox="1"/>
              <p:nvPr/>
            </p:nvSpPr>
            <p:spPr>
              <a:xfrm>
                <a:off x="93035" y="6481773"/>
                <a:ext cx="12129977" cy="392415"/>
              </a:xfrm>
              <a:prstGeom prst="rect">
                <a:avLst/>
              </a:prstGeom>
              <a:noFill/>
              <a:ln>
                <a:noFill/>
              </a:ln>
            </p:spPr>
            <p:txBody>
              <a:bodyPr wrap="square" rtlCol="0">
                <a:spAutoFit/>
              </a:bodyPr>
              <a:lstStyle/>
              <a:p>
                <a:r>
                  <a:rPr lang="en-US" sz="1050" dirty="0">
                    <a:solidFill>
                      <a:schemeClr val="bg1"/>
                    </a:solidFill>
                  </a:rPr>
                  <a:t>Sources : C&amp;W, 451 Research, IDC, GARTNER</a:t>
                </a:r>
              </a:p>
              <a:p>
                <a:r>
                  <a:rPr lang="en-US" sz="900" dirty="0">
                    <a:solidFill>
                      <a:schemeClr val="bg1"/>
                    </a:solidFill>
                  </a:rPr>
                  <a:t>Images Source : IMDB.com No Copyright Infringement intended</a:t>
                </a:r>
                <a:endParaRPr lang="en-PH" sz="900" dirty="0">
                  <a:solidFill>
                    <a:schemeClr val="bg1"/>
                  </a:solidFill>
                </a:endParaRPr>
              </a:p>
            </p:txBody>
          </p:sp>
          <p:sp>
            <p:nvSpPr>
              <p:cNvPr id="112" name="Content Placeholder 1">
                <a:extLst>
                  <a:ext uri="{FF2B5EF4-FFF2-40B4-BE49-F238E27FC236}">
                    <a16:creationId xmlns:a16="http://schemas.microsoft.com/office/drawing/2014/main" id="{EBE8A7F6-1ED1-4CC6-9D77-BC0D91479A94}"/>
                  </a:ext>
                </a:extLst>
              </p:cNvPr>
              <p:cNvSpPr txBox="1">
                <a:spLocks/>
              </p:cNvSpPr>
              <p:nvPr/>
            </p:nvSpPr>
            <p:spPr>
              <a:xfrm>
                <a:off x="2131520" y="4742546"/>
                <a:ext cx="3247558" cy="501943"/>
              </a:xfrm>
              <a:prstGeom prst="rect">
                <a:avLst/>
              </a:prstGeom>
            </p:spPr>
            <p:txBody>
              <a:bodyPr vert="horz" lIns="0" tIns="0" rIns="0" bIns="0" rtlCol="0">
                <a:normAutofit/>
              </a:bodyPr>
              <a:lstStyle>
                <a:lvl1pPr marL="0" indent="0" algn="l" defTabSz="914126" rtl="0" eaLnBrk="1" latinLnBrk="0" hangingPunct="1">
                  <a:lnSpc>
                    <a:spcPct val="90000"/>
                  </a:lnSpc>
                  <a:spcBef>
                    <a:spcPts val="1000"/>
                  </a:spcBef>
                  <a:buFontTx/>
                  <a:buNone/>
                  <a:defRPr sz="1999" b="1" kern="1200">
                    <a:solidFill>
                      <a:schemeClr val="tx1"/>
                    </a:solidFill>
                    <a:latin typeface="Arial" panose="020B0604020202020204" pitchFamily="34" charset="0"/>
                    <a:ea typeface="+mn-ea"/>
                    <a:cs typeface="Arial" panose="020B0604020202020204" pitchFamily="34" charset="0"/>
                  </a:defRPr>
                </a:lvl1pPr>
                <a:lvl2pPr marL="7936" indent="0" algn="l" defTabSz="914126" rtl="0" eaLnBrk="1" latinLnBrk="0" hangingPunct="1">
                  <a:lnSpc>
                    <a:spcPct val="90000"/>
                  </a:lnSpc>
                  <a:spcBef>
                    <a:spcPts val="500"/>
                  </a:spcBef>
                  <a:buFontTx/>
                  <a:buNone/>
                  <a:tabLst/>
                  <a:defRPr sz="1999" b="0" kern="1200">
                    <a:solidFill>
                      <a:schemeClr val="tx1"/>
                    </a:solidFill>
                    <a:latin typeface="Arial" panose="020B0604020202020204" pitchFamily="34" charset="0"/>
                    <a:ea typeface="+mn-ea"/>
                    <a:cs typeface="Arial" panose="020B0604020202020204" pitchFamily="34" charset="0"/>
                  </a:defRPr>
                </a:lvl2pPr>
                <a:lvl3pPr marL="68876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Arial" panose="020B0604020202020204" pitchFamily="34" charset="0"/>
                    <a:ea typeface="+mn-ea"/>
                    <a:cs typeface="Arial" panose="020B0604020202020204" pitchFamily="34" charset="0"/>
                  </a:defRPr>
                </a:lvl3pPr>
                <a:lvl4pPr marL="120137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4pPr>
                <a:lvl5pPr marL="1713986" indent="-176160"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3600" dirty="0">
                    <a:solidFill>
                      <a:srgbClr val="ACACAD"/>
                    </a:solidFill>
                    <a:latin typeface="+mj-lt"/>
                  </a:rPr>
                  <a:t>UP</a:t>
                </a:r>
                <a:r>
                  <a:rPr lang="en-US" sz="2800" b="0" dirty="0">
                    <a:solidFill>
                      <a:srgbClr val="ACACAD"/>
                    </a:solidFill>
                    <a:latin typeface="+mj-lt"/>
                  </a:rPr>
                  <a:t> in the Clouds </a:t>
                </a:r>
                <a:endParaRPr lang="en-PH" sz="2800" b="0" dirty="0">
                  <a:solidFill>
                    <a:srgbClr val="ACACAD"/>
                  </a:solidFill>
                  <a:latin typeface="+mj-lt"/>
                </a:endParaRPr>
              </a:p>
            </p:txBody>
          </p:sp>
          <p:sp>
            <p:nvSpPr>
              <p:cNvPr id="113" name="Rectangle 112">
                <a:extLst>
                  <a:ext uri="{FF2B5EF4-FFF2-40B4-BE49-F238E27FC236}">
                    <a16:creationId xmlns:a16="http://schemas.microsoft.com/office/drawing/2014/main" id="{02DE1428-534B-4671-A0F5-DED4DFFE2424}"/>
                  </a:ext>
                </a:extLst>
              </p:cNvPr>
              <p:cNvSpPr/>
              <p:nvPr/>
            </p:nvSpPr>
            <p:spPr>
              <a:xfrm>
                <a:off x="2044783" y="5105444"/>
                <a:ext cx="2884459" cy="1107996"/>
              </a:xfrm>
              <a:prstGeom prst="rect">
                <a:avLst/>
              </a:prstGeom>
            </p:spPr>
            <p:txBody>
              <a:bodyPr wrap="square">
                <a:spAutoFit/>
              </a:bodyPr>
              <a:lstStyle/>
              <a:p>
                <a:r>
                  <a:rPr lang="en-US" dirty="0">
                    <a:solidFill>
                      <a:schemeClr val="bg1"/>
                    </a:solidFill>
                  </a:rPr>
                  <a:t>Expected </a:t>
                </a:r>
                <a:r>
                  <a:rPr lang="en-US" sz="2400" b="1" dirty="0">
                    <a:solidFill>
                      <a:schemeClr val="bg1"/>
                    </a:solidFill>
                  </a:rPr>
                  <a:t>18% CAGR </a:t>
                </a:r>
                <a:r>
                  <a:rPr lang="en-US" dirty="0">
                    <a:solidFill>
                      <a:schemeClr val="bg1"/>
                    </a:solidFill>
                  </a:rPr>
                  <a:t>by 2020, reaching </a:t>
                </a:r>
              </a:p>
              <a:p>
                <a:r>
                  <a:rPr lang="en-US" sz="2400" b="1" dirty="0">
                    <a:solidFill>
                      <a:schemeClr val="bg1"/>
                    </a:solidFill>
                  </a:rPr>
                  <a:t>$1.3B in revenue</a:t>
                </a:r>
                <a:endParaRPr lang="en-US" sz="2400" dirty="0">
                  <a:solidFill>
                    <a:schemeClr val="bg1"/>
                  </a:solidFill>
                </a:endParaRPr>
              </a:p>
            </p:txBody>
          </p:sp>
          <p:sp>
            <p:nvSpPr>
              <p:cNvPr id="114" name="Rectangle 113">
                <a:extLst>
                  <a:ext uri="{FF2B5EF4-FFF2-40B4-BE49-F238E27FC236}">
                    <a16:creationId xmlns:a16="http://schemas.microsoft.com/office/drawing/2014/main" id="{41BAF41C-1CF9-409B-8C4B-C4BECFE11472}"/>
                  </a:ext>
                </a:extLst>
              </p:cNvPr>
              <p:cNvSpPr/>
              <p:nvPr/>
            </p:nvSpPr>
            <p:spPr>
              <a:xfrm>
                <a:off x="8946886" y="5052080"/>
                <a:ext cx="2991623" cy="1384995"/>
              </a:xfrm>
              <a:prstGeom prst="rect">
                <a:avLst/>
              </a:prstGeom>
            </p:spPr>
            <p:txBody>
              <a:bodyPr wrap="square">
                <a:spAutoFit/>
              </a:bodyPr>
              <a:lstStyle/>
              <a:p>
                <a:r>
                  <a:rPr lang="en-US" sz="2400" b="1" dirty="0">
                    <a:solidFill>
                      <a:schemeClr val="tx2"/>
                    </a:solidFill>
                  </a:rPr>
                  <a:t>21% </a:t>
                </a:r>
                <a:r>
                  <a:rPr lang="en-US" dirty="0">
                    <a:solidFill>
                      <a:schemeClr val="bg1"/>
                    </a:solidFill>
                  </a:rPr>
                  <a:t>of Data to be</a:t>
                </a:r>
              </a:p>
              <a:p>
                <a:r>
                  <a:rPr lang="en-US" dirty="0">
                    <a:solidFill>
                      <a:schemeClr val="bg1"/>
                    </a:solidFill>
                  </a:rPr>
                  <a:t>Created in the Edge </a:t>
                </a:r>
              </a:p>
              <a:p>
                <a:r>
                  <a:rPr lang="en-US" sz="2400" b="1" dirty="0">
                    <a:solidFill>
                      <a:schemeClr val="tx2"/>
                    </a:solidFill>
                  </a:rPr>
                  <a:t>90% </a:t>
                </a:r>
                <a:r>
                  <a:rPr lang="en-US" dirty="0">
                    <a:solidFill>
                      <a:schemeClr val="bg1"/>
                    </a:solidFill>
                  </a:rPr>
                  <a:t>of Orgs will increase</a:t>
                </a:r>
              </a:p>
              <a:p>
                <a:r>
                  <a:rPr lang="en-US" dirty="0">
                    <a:solidFill>
                      <a:schemeClr val="bg1"/>
                    </a:solidFill>
                  </a:rPr>
                  <a:t>the use of Edge Computing</a:t>
                </a:r>
              </a:p>
            </p:txBody>
          </p:sp>
          <p:sp>
            <p:nvSpPr>
              <p:cNvPr id="115" name="Content Placeholder 1">
                <a:extLst>
                  <a:ext uri="{FF2B5EF4-FFF2-40B4-BE49-F238E27FC236}">
                    <a16:creationId xmlns:a16="http://schemas.microsoft.com/office/drawing/2014/main" id="{163401A8-224B-46D9-8E19-6BDB655A1A7D}"/>
                  </a:ext>
                </a:extLst>
              </p:cNvPr>
              <p:cNvSpPr txBox="1">
                <a:spLocks/>
              </p:cNvSpPr>
              <p:nvPr/>
            </p:nvSpPr>
            <p:spPr>
              <a:xfrm>
                <a:off x="9004791" y="4264644"/>
                <a:ext cx="2272146" cy="832362"/>
              </a:xfrm>
              <a:prstGeom prst="rect">
                <a:avLst/>
              </a:prstGeom>
            </p:spPr>
            <p:txBody>
              <a:bodyPr vert="horz" lIns="0" tIns="0" rIns="0" bIns="0" rtlCol="0">
                <a:normAutofit lnSpcReduction="10000"/>
              </a:bodyPr>
              <a:lstStyle>
                <a:lvl1pPr marL="0" indent="0" algn="l" defTabSz="914126" rtl="0" eaLnBrk="1" latinLnBrk="0" hangingPunct="1">
                  <a:lnSpc>
                    <a:spcPct val="90000"/>
                  </a:lnSpc>
                  <a:spcBef>
                    <a:spcPts val="1000"/>
                  </a:spcBef>
                  <a:buFontTx/>
                  <a:buNone/>
                  <a:defRPr sz="1999" b="1" kern="1200">
                    <a:solidFill>
                      <a:schemeClr val="tx1"/>
                    </a:solidFill>
                    <a:latin typeface="Arial" panose="020B0604020202020204" pitchFamily="34" charset="0"/>
                    <a:ea typeface="+mn-ea"/>
                    <a:cs typeface="Arial" panose="020B0604020202020204" pitchFamily="34" charset="0"/>
                  </a:defRPr>
                </a:lvl1pPr>
                <a:lvl2pPr marL="7936" indent="0" algn="l" defTabSz="914126" rtl="0" eaLnBrk="1" latinLnBrk="0" hangingPunct="1">
                  <a:lnSpc>
                    <a:spcPct val="90000"/>
                  </a:lnSpc>
                  <a:spcBef>
                    <a:spcPts val="500"/>
                  </a:spcBef>
                  <a:buFontTx/>
                  <a:buNone/>
                  <a:tabLst/>
                  <a:defRPr sz="1999" b="0" kern="1200">
                    <a:solidFill>
                      <a:schemeClr val="tx1"/>
                    </a:solidFill>
                    <a:latin typeface="Arial" panose="020B0604020202020204" pitchFamily="34" charset="0"/>
                    <a:ea typeface="+mn-ea"/>
                    <a:cs typeface="Arial" panose="020B0604020202020204" pitchFamily="34" charset="0"/>
                  </a:defRPr>
                </a:lvl2pPr>
                <a:lvl3pPr marL="68876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Arial" panose="020B0604020202020204" pitchFamily="34" charset="0"/>
                    <a:ea typeface="+mn-ea"/>
                    <a:cs typeface="Arial" panose="020B0604020202020204" pitchFamily="34" charset="0"/>
                  </a:defRPr>
                </a:lvl3pPr>
                <a:lvl4pPr marL="120137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4pPr>
                <a:lvl5pPr marL="1713986" indent="-176160"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2800" b="0" dirty="0">
                    <a:solidFill>
                      <a:schemeClr val="accent1"/>
                    </a:solidFill>
                    <a:latin typeface="+mj-lt"/>
                  </a:rPr>
                  <a:t>Living on the </a:t>
                </a:r>
                <a:r>
                  <a:rPr lang="en-US" sz="3600" dirty="0">
                    <a:solidFill>
                      <a:schemeClr val="accent1"/>
                    </a:solidFill>
                    <a:latin typeface="+mj-lt"/>
                  </a:rPr>
                  <a:t>EDGE</a:t>
                </a:r>
              </a:p>
            </p:txBody>
          </p:sp>
          <p:grpSp>
            <p:nvGrpSpPr>
              <p:cNvPr id="116" name="Group 115">
                <a:extLst>
                  <a:ext uri="{FF2B5EF4-FFF2-40B4-BE49-F238E27FC236}">
                    <a16:creationId xmlns:a16="http://schemas.microsoft.com/office/drawing/2014/main" id="{C153758A-FFA2-4687-939C-0CE71661D95D}"/>
                  </a:ext>
                </a:extLst>
              </p:cNvPr>
              <p:cNvGrpSpPr/>
              <p:nvPr/>
            </p:nvGrpSpPr>
            <p:grpSpPr>
              <a:xfrm>
                <a:off x="3406832" y="267219"/>
                <a:ext cx="5400837" cy="1077662"/>
                <a:chOff x="3375820" y="165999"/>
                <a:chExt cx="5400837" cy="1077662"/>
              </a:xfrm>
            </p:grpSpPr>
            <p:pic>
              <p:nvPicPr>
                <p:cNvPr id="121" name="Picture 120">
                  <a:extLst>
                    <a:ext uri="{FF2B5EF4-FFF2-40B4-BE49-F238E27FC236}">
                      <a16:creationId xmlns:a16="http://schemas.microsoft.com/office/drawing/2014/main" id="{DDFF170F-72D7-4580-83FE-90CBD70E3CB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214747" y="165999"/>
                  <a:ext cx="967342" cy="1077662"/>
                </a:xfrm>
                <a:prstGeom prst="rect">
                  <a:avLst/>
                </a:prstGeom>
              </p:spPr>
            </p:pic>
            <p:sp>
              <p:nvSpPr>
                <p:cNvPr id="122" name="Rectangle 121">
                  <a:extLst>
                    <a:ext uri="{FF2B5EF4-FFF2-40B4-BE49-F238E27FC236}">
                      <a16:creationId xmlns:a16="http://schemas.microsoft.com/office/drawing/2014/main" id="{23407421-156B-486C-9964-D8E0B9AE6497}"/>
                    </a:ext>
                  </a:extLst>
                </p:cNvPr>
                <p:cNvSpPr/>
                <p:nvPr/>
              </p:nvSpPr>
              <p:spPr>
                <a:xfrm>
                  <a:off x="3461540" y="542426"/>
                  <a:ext cx="352420" cy="39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38FA2BB9-D028-418B-8744-31FEAA1BE05D}"/>
                    </a:ext>
                  </a:extLst>
                </p:cNvPr>
                <p:cNvSpPr txBox="1"/>
                <p:nvPr/>
              </p:nvSpPr>
              <p:spPr>
                <a:xfrm>
                  <a:off x="3375820" y="446427"/>
                  <a:ext cx="5400837" cy="584775"/>
                </a:xfrm>
                <a:prstGeom prst="rect">
                  <a:avLst/>
                </a:prstGeom>
                <a:noFill/>
              </p:spPr>
              <p:txBody>
                <a:bodyPr wrap="none" rtlCol="0">
                  <a:spAutoFit/>
                </a:bodyPr>
                <a:lstStyle/>
                <a:p>
                  <a:r>
                    <a:rPr lang="en-US" sz="3200" b="1" dirty="0">
                      <a:solidFill>
                        <a:schemeClr val="bg1"/>
                      </a:solidFill>
                    </a:rPr>
                    <a:t>INDI         SPOTLIGHT 2020</a:t>
                  </a:r>
                  <a:endParaRPr lang="en-PH" sz="3200" b="1" dirty="0">
                    <a:solidFill>
                      <a:schemeClr val="bg1"/>
                    </a:solidFill>
                  </a:endParaRPr>
                </a:p>
              </p:txBody>
            </p:sp>
          </p:grpSp>
          <p:sp>
            <p:nvSpPr>
              <p:cNvPr id="117" name="Content Placeholder 1">
                <a:extLst>
                  <a:ext uri="{FF2B5EF4-FFF2-40B4-BE49-F238E27FC236}">
                    <a16:creationId xmlns:a16="http://schemas.microsoft.com/office/drawing/2014/main" id="{57C3CE80-B2C4-4EDE-B54B-706301C54549}"/>
                  </a:ext>
                </a:extLst>
              </p:cNvPr>
              <p:cNvSpPr txBox="1">
                <a:spLocks/>
              </p:cNvSpPr>
              <p:nvPr/>
            </p:nvSpPr>
            <p:spPr>
              <a:xfrm>
                <a:off x="5308188" y="3090764"/>
                <a:ext cx="2945360" cy="1322626"/>
              </a:xfrm>
              <a:prstGeom prst="rect">
                <a:avLst/>
              </a:prstGeom>
            </p:spPr>
            <p:txBody>
              <a:bodyPr vert="horz" lIns="0" tIns="0" rIns="0" bIns="0" rtlCol="0">
                <a:normAutofit/>
              </a:bodyPr>
              <a:lstStyle>
                <a:lvl1pPr marL="0" indent="0" algn="l" defTabSz="914126" rtl="0" eaLnBrk="1" latinLnBrk="0" hangingPunct="1">
                  <a:lnSpc>
                    <a:spcPct val="90000"/>
                  </a:lnSpc>
                  <a:spcBef>
                    <a:spcPts val="1000"/>
                  </a:spcBef>
                  <a:buFontTx/>
                  <a:buNone/>
                  <a:defRPr sz="1999" b="1" kern="1200">
                    <a:solidFill>
                      <a:schemeClr val="tx1"/>
                    </a:solidFill>
                    <a:latin typeface="Arial" panose="020B0604020202020204" pitchFamily="34" charset="0"/>
                    <a:ea typeface="+mn-ea"/>
                    <a:cs typeface="Arial" panose="020B0604020202020204" pitchFamily="34" charset="0"/>
                  </a:defRPr>
                </a:lvl1pPr>
                <a:lvl2pPr marL="7936" indent="0" algn="l" defTabSz="914126" rtl="0" eaLnBrk="1" latinLnBrk="0" hangingPunct="1">
                  <a:lnSpc>
                    <a:spcPct val="90000"/>
                  </a:lnSpc>
                  <a:spcBef>
                    <a:spcPts val="500"/>
                  </a:spcBef>
                  <a:buFontTx/>
                  <a:buNone/>
                  <a:tabLst/>
                  <a:defRPr sz="1999" b="0" kern="1200">
                    <a:solidFill>
                      <a:schemeClr val="tx1"/>
                    </a:solidFill>
                    <a:latin typeface="Arial" panose="020B0604020202020204" pitchFamily="34" charset="0"/>
                    <a:ea typeface="+mn-ea"/>
                    <a:cs typeface="Arial" panose="020B0604020202020204" pitchFamily="34" charset="0"/>
                  </a:defRPr>
                </a:lvl2pPr>
                <a:lvl3pPr marL="68876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Arial" panose="020B0604020202020204" pitchFamily="34" charset="0"/>
                    <a:ea typeface="+mn-ea"/>
                    <a:cs typeface="Arial" panose="020B0604020202020204" pitchFamily="34" charset="0"/>
                  </a:defRPr>
                </a:lvl3pPr>
                <a:lvl4pPr marL="120137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4pPr>
                <a:lvl5pPr marL="1713986" indent="-176160"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ts val="0"/>
                  </a:spcBef>
                </a:pPr>
                <a:r>
                  <a:rPr lang="en-US" sz="3200" dirty="0">
                    <a:solidFill>
                      <a:schemeClr val="accent2">
                        <a:lumMod val="60000"/>
                        <a:lumOff val="40000"/>
                      </a:schemeClr>
                    </a:solidFill>
                    <a:latin typeface="+mj-lt"/>
                  </a:rPr>
                  <a:t>CONNECTED</a:t>
                </a:r>
              </a:p>
              <a:p>
                <a:pPr>
                  <a:spcBef>
                    <a:spcPts val="0"/>
                  </a:spcBef>
                </a:pPr>
                <a:r>
                  <a:rPr lang="en-US" sz="2400" b="0" dirty="0">
                    <a:solidFill>
                      <a:schemeClr val="accent2">
                        <a:lumMod val="60000"/>
                        <a:lumOff val="40000"/>
                      </a:schemeClr>
                    </a:solidFill>
                    <a:latin typeface="+mj-lt"/>
                  </a:rPr>
                  <a:t>IOT Devices</a:t>
                </a:r>
                <a:endParaRPr lang="en-PH" sz="1800" b="0" dirty="0">
                  <a:solidFill>
                    <a:schemeClr val="accent2">
                      <a:lumMod val="60000"/>
                      <a:lumOff val="40000"/>
                    </a:schemeClr>
                  </a:solidFill>
                  <a:latin typeface="+mj-lt"/>
                </a:endParaRPr>
              </a:p>
            </p:txBody>
          </p:sp>
          <p:sp>
            <p:nvSpPr>
              <p:cNvPr id="118" name="Rectangle 117">
                <a:extLst>
                  <a:ext uri="{FF2B5EF4-FFF2-40B4-BE49-F238E27FC236}">
                    <a16:creationId xmlns:a16="http://schemas.microsoft.com/office/drawing/2014/main" id="{4B64A3FB-82D5-42D0-8AA4-72DDDC883839}"/>
                  </a:ext>
                </a:extLst>
              </p:cNvPr>
              <p:cNvSpPr/>
              <p:nvPr/>
            </p:nvSpPr>
            <p:spPr>
              <a:xfrm>
                <a:off x="5213101" y="3793994"/>
                <a:ext cx="2117279" cy="830997"/>
              </a:xfrm>
              <a:prstGeom prst="rect">
                <a:avLst/>
              </a:prstGeom>
            </p:spPr>
            <p:txBody>
              <a:bodyPr wrap="square">
                <a:spAutoFit/>
              </a:bodyPr>
              <a:lstStyle/>
              <a:p>
                <a:r>
                  <a:rPr lang="en-US" sz="2400" b="1" dirty="0">
                    <a:solidFill>
                      <a:schemeClr val="bg1"/>
                    </a:solidFill>
                    <a:latin typeface="+mj-lt"/>
                  </a:rPr>
                  <a:t>2 Billion by 2020</a:t>
                </a:r>
              </a:p>
            </p:txBody>
          </p:sp>
          <p:sp>
            <p:nvSpPr>
              <p:cNvPr id="119" name="Content Placeholder 1">
                <a:extLst>
                  <a:ext uri="{FF2B5EF4-FFF2-40B4-BE49-F238E27FC236}">
                    <a16:creationId xmlns:a16="http://schemas.microsoft.com/office/drawing/2014/main" id="{C4F5B7F2-9CCF-4F2E-BDEA-7823A71A5772}"/>
                  </a:ext>
                </a:extLst>
              </p:cNvPr>
              <p:cNvSpPr txBox="1">
                <a:spLocks/>
              </p:cNvSpPr>
              <p:nvPr/>
            </p:nvSpPr>
            <p:spPr>
              <a:xfrm>
                <a:off x="8847675" y="1413366"/>
                <a:ext cx="2933718" cy="447719"/>
              </a:xfrm>
              <a:prstGeom prst="rect">
                <a:avLst/>
              </a:prstGeom>
            </p:spPr>
            <p:txBody>
              <a:bodyPr vert="horz" lIns="0" tIns="0" rIns="0" bIns="0" rtlCol="0">
                <a:normAutofit fontScale="92500" lnSpcReduction="10000"/>
              </a:bodyPr>
              <a:lstStyle>
                <a:lvl1pPr marL="0" indent="0" algn="l" defTabSz="914126" rtl="0" eaLnBrk="1" latinLnBrk="0" hangingPunct="1">
                  <a:lnSpc>
                    <a:spcPct val="90000"/>
                  </a:lnSpc>
                  <a:spcBef>
                    <a:spcPts val="1000"/>
                  </a:spcBef>
                  <a:buFontTx/>
                  <a:buNone/>
                  <a:defRPr sz="1999" b="1" kern="1200">
                    <a:solidFill>
                      <a:schemeClr val="tx1"/>
                    </a:solidFill>
                    <a:latin typeface="Arial" panose="020B0604020202020204" pitchFamily="34" charset="0"/>
                    <a:ea typeface="+mn-ea"/>
                    <a:cs typeface="Arial" panose="020B0604020202020204" pitchFamily="34" charset="0"/>
                  </a:defRPr>
                </a:lvl1pPr>
                <a:lvl2pPr marL="7936" indent="0" algn="l" defTabSz="914126" rtl="0" eaLnBrk="1" latinLnBrk="0" hangingPunct="1">
                  <a:lnSpc>
                    <a:spcPct val="90000"/>
                  </a:lnSpc>
                  <a:spcBef>
                    <a:spcPts val="500"/>
                  </a:spcBef>
                  <a:buFontTx/>
                  <a:buNone/>
                  <a:tabLst/>
                  <a:defRPr sz="1999" b="0" kern="1200">
                    <a:solidFill>
                      <a:schemeClr val="tx1"/>
                    </a:solidFill>
                    <a:latin typeface="Arial" panose="020B0604020202020204" pitchFamily="34" charset="0"/>
                    <a:ea typeface="+mn-ea"/>
                    <a:cs typeface="Arial" panose="020B0604020202020204" pitchFamily="34" charset="0"/>
                  </a:defRPr>
                </a:lvl2pPr>
                <a:lvl3pPr marL="68876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Arial" panose="020B0604020202020204" pitchFamily="34" charset="0"/>
                    <a:ea typeface="+mn-ea"/>
                    <a:cs typeface="Arial" panose="020B0604020202020204" pitchFamily="34" charset="0"/>
                  </a:defRPr>
                </a:lvl3pPr>
                <a:lvl4pPr marL="120137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4pPr>
                <a:lvl5pPr marL="1713986" indent="-176160"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3600" dirty="0" err="1">
                    <a:solidFill>
                      <a:schemeClr val="accent5">
                        <a:lumMod val="60000"/>
                        <a:lumOff val="40000"/>
                      </a:schemeClr>
                    </a:solidFill>
                    <a:latin typeface="+mj-lt"/>
                  </a:rPr>
                  <a:t>Colo</a:t>
                </a:r>
                <a:r>
                  <a:rPr lang="en-US" sz="3600" dirty="0">
                    <a:solidFill>
                      <a:schemeClr val="accent5">
                        <a:lumMod val="60000"/>
                        <a:lumOff val="40000"/>
                      </a:schemeClr>
                    </a:solidFill>
                    <a:latin typeface="+mj-lt"/>
                  </a:rPr>
                  <a:t> </a:t>
                </a:r>
                <a:r>
                  <a:rPr lang="en-US" sz="2800" dirty="0">
                    <a:solidFill>
                      <a:schemeClr val="bg1"/>
                    </a:solidFill>
                  </a:rPr>
                  <a:t>~ 2M sq. ft. </a:t>
                </a:r>
                <a:r>
                  <a:rPr lang="en-US" sz="2800" dirty="0">
                    <a:solidFill>
                      <a:schemeClr val="accent5">
                        <a:lumMod val="60000"/>
                        <a:lumOff val="40000"/>
                      </a:schemeClr>
                    </a:solidFill>
                    <a:latin typeface="+mj-lt"/>
                  </a:rPr>
                  <a:t> </a:t>
                </a:r>
                <a:endParaRPr lang="en-PH" sz="2800" b="0" dirty="0">
                  <a:solidFill>
                    <a:schemeClr val="accent5">
                      <a:lumMod val="60000"/>
                      <a:lumOff val="40000"/>
                    </a:schemeClr>
                  </a:solidFill>
                  <a:latin typeface="+mj-lt"/>
                </a:endParaRPr>
              </a:p>
            </p:txBody>
          </p:sp>
          <p:sp>
            <p:nvSpPr>
              <p:cNvPr id="120" name="TextBox 119">
                <a:extLst>
                  <a:ext uri="{FF2B5EF4-FFF2-40B4-BE49-F238E27FC236}">
                    <a16:creationId xmlns:a16="http://schemas.microsoft.com/office/drawing/2014/main" id="{589BACA7-D502-4792-AD1D-9EAF86830FA2}"/>
                  </a:ext>
                </a:extLst>
              </p:cNvPr>
              <p:cNvSpPr txBox="1"/>
              <p:nvPr/>
            </p:nvSpPr>
            <p:spPr>
              <a:xfrm>
                <a:off x="8795205" y="1729325"/>
                <a:ext cx="3396796" cy="1569660"/>
              </a:xfrm>
              <a:prstGeom prst="rect">
                <a:avLst/>
              </a:prstGeom>
              <a:noFill/>
            </p:spPr>
            <p:txBody>
              <a:bodyPr wrap="square" rtlCol="0">
                <a:spAutoFit/>
              </a:bodyPr>
              <a:lstStyle/>
              <a:p>
                <a:r>
                  <a:rPr lang="en-US" dirty="0">
                    <a:solidFill>
                      <a:schemeClr val="bg1"/>
                    </a:solidFill>
                  </a:rPr>
                  <a:t>Top 7 operators </a:t>
                </a:r>
                <a:r>
                  <a:rPr lang="en-US" sz="2400" b="1" dirty="0">
                    <a:solidFill>
                      <a:schemeClr val="bg1"/>
                    </a:solidFill>
                  </a:rPr>
                  <a:t>90% sellable </a:t>
                </a:r>
                <a:r>
                  <a:rPr lang="en-US" dirty="0">
                    <a:solidFill>
                      <a:schemeClr val="bg1"/>
                    </a:solidFill>
                  </a:rPr>
                  <a:t>space </a:t>
                </a:r>
              </a:p>
              <a:p>
                <a:r>
                  <a:rPr lang="en-US" dirty="0">
                    <a:solidFill>
                      <a:schemeClr val="bg1"/>
                    </a:solidFill>
                  </a:rPr>
                  <a:t>Expected to reach </a:t>
                </a:r>
                <a:r>
                  <a:rPr lang="en-US" sz="2400" b="1" dirty="0">
                    <a:solidFill>
                      <a:schemeClr val="bg1"/>
                    </a:solidFill>
                  </a:rPr>
                  <a:t>$2B in revenue</a:t>
                </a:r>
              </a:p>
            </p:txBody>
          </p:sp>
        </p:grpSp>
        <p:sp>
          <p:nvSpPr>
            <p:cNvPr id="97" name="Oval 96">
              <a:extLst>
                <a:ext uri="{FF2B5EF4-FFF2-40B4-BE49-F238E27FC236}">
                  <a16:creationId xmlns:a16="http://schemas.microsoft.com/office/drawing/2014/main" id="{CC3535CB-9B78-4496-9E36-6E6ABB08A8C1}"/>
                </a:ext>
              </a:extLst>
            </p:cNvPr>
            <p:cNvSpPr/>
            <p:nvPr/>
          </p:nvSpPr>
          <p:spPr>
            <a:xfrm>
              <a:off x="860964" y="7426159"/>
              <a:ext cx="1521902" cy="152190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a:extLst>
                <a:ext uri="{FF2B5EF4-FFF2-40B4-BE49-F238E27FC236}">
                  <a16:creationId xmlns:a16="http://schemas.microsoft.com/office/drawing/2014/main" id="{B5019E37-BE6C-4363-B17D-CC192AB31CE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6000"/>
                      </a14:imgEffect>
                    </a14:imgLayer>
                  </a14:imgProps>
                </a:ext>
                <a:ext uri="{28A0092B-C50C-407E-A947-70E740481C1C}">
                  <a14:useLocalDpi xmlns:a14="http://schemas.microsoft.com/office/drawing/2010/main"/>
                </a:ext>
              </a:extLst>
            </a:blip>
            <a:stretch>
              <a:fillRect/>
            </a:stretch>
          </p:blipFill>
          <p:spPr>
            <a:xfrm>
              <a:off x="818746" y="7399701"/>
              <a:ext cx="1620020" cy="1572796"/>
            </a:xfrm>
            <a:prstGeom prst="rect">
              <a:avLst/>
            </a:prstGeom>
          </p:spPr>
        </p:pic>
        <p:sp>
          <p:nvSpPr>
            <p:cNvPr id="99" name="Oval 98">
              <a:extLst>
                <a:ext uri="{FF2B5EF4-FFF2-40B4-BE49-F238E27FC236}">
                  <a16:creationId xmlns:a16="http://schemas.microsoft.com/office/drawing/2014/main" id="{11918F50-7B49-4861-9443-DB8060C6C7CC}"/>
                </a:ext>
              </a:extLst>
            </p:cNvPr>
            <p:cNvSpPr/>
            <p:nvPr/>
          </p:nvSpPr>
          <p:spPr>
            <a:xfrm>
              <a:off x="7659435" y="7371347"/>
              <a:ext cx="1521901" cy="152190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2CDA8930-A089-4596-8465-C7D3BA98A38C}"/>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2000"/>
                      </a14:imgEffect>
                    </a14:imgLayer>
                  </a14:imgProps>
                </a:ext>
                <a:ext uri="{28A0092B-C50C-407E-A947-70E740481C1C}">
                  <a14:useLocalDpi xmlns:a14="http://schemas.microsoft.com/office/drawing/2010/main"/>
                </a:ext>
              </a:extLst>
            </a:blip>
            <a:stretch>
              <a:fillRect/>
            </a:stretch>
          </p:blipFill>
          <p:spPr>
            <a:xfrm>
              <a:off x="7615871" y="7342996"/>
              <a:ext cx="1620019" cy="1572795"/>
            </a:xfrm>
            <a:prstGeom prst="rect">
              <a:avLst/>
            </a:prstGeom>
          </p:spPr>
        </p:pic>
        <p:sp>
          <p:nvSpPr>
            <p:cNvPr id="101" name="Oval 100">
              <a:extLst>
                <a:ext uri="{FF2B5EF4-FFF2-40B4-BE49-F238E27FC236}">
                  <a16:creationId xmlns:a16="http://schemas.microsoft.com/office/drawing/2014/main" id="{7C316FDA-A209-4052-AF9E-CA5D1925304A}"/>
                </a:ext>
              </a:extLst>
            </p:cNvPr>
            <p:cNvSpPr/>
            <p:nvPr/>
          </p:nvSpPr>
          <p:spPr>
            <a:xfrm>
              <a:off x="4066101" y="9035456"/>
              <a:ext cx="1521902" cy="152190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DA3D953F-4D4B-4BC9-8D16-6AD58A7662BD}"/>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4000"/>
                      </a14:imgEffect>
                    </a14:imgLayer>
                  </a14:imgProps>
                </a:ext>
                <a:ext uri="{28A0092B-C50C-407E-A947-70E740481C1C}">
                  <a14:useLocalDpi xmlns:a14="http://schemas.microsoft.com/office/drawing/2010/main"/>
                </a:ext>
              </a:extLst>
            </a:blip>
            <a:stretch>
              <a:fillRect/>
            </a:stretch>
          </p:blipFill>
          <p:spPr>
            <a:xfrm>
              <a:off x="4016634" y="9010827"/>
              <a:ext cx="1620019" cy="1572795"/>
            </a:xfrm>
            <a:prstGeom prst="rect">
              <a:avLst/>
            </a:prstGeom>
          </p:spPr>
        </p:pic>
        <p:sp>
          <p:nvSpPr>
            <p:cNvPr id="103" name="Oval 102">
              <a:extLst>
                <a:ext uri="{FF2B5EF4-FFF2-40B4-BE49-F238E27FC236}">
                  <a16:creationId xmlns:a16="http://schemas.microsoft.com/office/drawing/2014/main" id="{475FCAA2-76E8-45DA-AD90-E4002ACF91A1}"/>
                </a:ext>
              </a:extLst>
            </p:cNvPr>
            <p:cNvSpPr/>
            <p:nvPr/>
          </p:nvSpPr>
          <p:spPr>
            <a:xfrm>
              <a:off x="905507" y="10639267"/>
              <a:ext cx="1521901" cy="152190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CA143700-342B-488B-8CC8-BD85B35E6771}"/>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5000"/>
                      </a14:imgEffect>
                    </a14:imgLayer>
                  </a14:imgProps>
                </a:ext>
                <a:ext uri="{28A0092B-C50C-407E-A947-70E740481C1C}">
                  <a14:useLocalDpi xmlns:a14="http://schemas.microsoft.com/office/drawing/2010/main"/>
                </a:ext>
              </a:extLst>
            </a:blip>
            <a:stretch>
              <a:fillRect/>
            </a:stretch>
          </p:blipFill>
          <p:spPr>
            <a:xfrm>
              <a:off x="864347" y="10607700"/>
              <a:ext cx="1620019" cy="1572795"/>
            </a:xfrm>
            <a:prstGeom prst="rect">
              <a:avLst/>
            </a:prstGeom>
          </p:spPr>
        </p:pic>
        <p:sp>
          <p:nvSpPr>
            <p:cNvPr id="105" name="Oval 104">
              <a:extLst>
                <a:ext uri="{FF2B5EF4-FFF2-40B4-BE49-F238E27FC236}">
                  <a16:creationId xmlns:a16="http://schemas.microsoft.com/office/drawing/2014/main" id="{6D4C743B-3190-4060-958F-E048838F479D}"/>
                </a:ext>
              </a:extLst>
            </p:cNvPr>
            <p:cNvSpPr/>
            <p:nvPr/>
          </p:nvSpPr>
          <p:spPr>
            <a:xfrm>
              <a:off x="7772709" y="10238370"/>
              <a:ext cx="1521901" cy="152190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365DEDAD-6A7C-457C-98DE-589DDE16FAA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39000"/>
                      </a14:imgEffect>
                    </a14:imgLayer>
                  </a14:imgProps>
                </a:ext>
                <a:ext uri="{28A0092B-C50C-407E-A947-70E740481C1C}">
                  <a14:useLocalDpi xmlns:a14="http://schemas.microsoft.com/office/drawing/2010/main"/>
                </a:ext>
              </a:extLst>
            </a:blip>
            <a:stretch>
              <a:fillRect/>
            </a:stretch>
          </p:blipFill>
          <p:spPr>
            <a:xfrm>
              <a:off x="7729855" y="10225491"/>
              <a:ext cx="1620019" cy="1572795"/>
            </a:xfrm>
            <a:prstGeom prst="rect">
              <a:avLst/>
            </a:prstGeom>
          </p:spPr>
        </p:pic>
      </p:grpSp>
    </p:spTree>
    <p:extLst>
      <p:ext uri="{BB962C8B-B14F-4D97-AF65-F5344CB8AC3E}">
        <p14:creationId xmlns:p14="http://schemas.microsoft.com/office/powerpoint/2010/main" val="227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21A8D8-2323-4FA9-8E76-B43CEFB0D5A8}"/>
              </a:ext>
            </a:extLst>
          </p:cNvPr>
          <p:cNvGrpSpPr/>
          <p:nvPr/>
        </p:nvGrpSpPr>
        <p:grpSpPr>
          <a:xfrm>
            <a:off x="0" y="0"/>
            <a:ext cx="12192000" cy="6750657"/>
            <a:chOff x="0" y="0"/>
            <a:chExt cx="12192000" cy="6750657"/>
          </a:xfrm>
        </p:grpSpPr>
        <p:pic>
          <p:nvPicPr>
            <p:cNvPr id="12" name="Picture 11">
              <a:extLst>
                <a:ext uri="{FF2B5EF4-FFF2-40B4-BE49-F238E27FC236}">
                  <a16:creationId xmlns:a16="http://schemas.microsoft.com/office/drawing/2014/main" id="{8B9CC2BC-EF4E-4099-AD6B-98C7DD7C1065}"/>
                </a:ext>
              </a:extLst>
            </p:cNvPr>
            <p:cNvPicPr>
              <a:picLocks noChangeAspect="1"/>
            </p:cNvPicPr>
            <p:nvPr/>
          </p:nvPicPr>
          <p:blipFill rotWithShape="1">
            <a:blip r:embed="rId3"/>
            <a:srcRect t="1" b="16945"/>
            <a:stretch/>
          </p:blipFill>
          <p:spPr>
            <a:xfrm>
              <a:off x="0" y="0"/>
              <a:ext cx="12192000" cy="6750657"/>
            </a:xfrm>
            <a:prstGeom prst="rect">
              <a:avLst/>
            </a:prstGeom>
          </p:spPr>
        </p:pic>
        <p:sp>
          <p:nvSpPr>
            <p:cNvPr id="2" name="Rectangle 1">
              <a:extLst>
                <a:ext uri="{FF2B5EF4-FFF2-40B4-BE49-F238E27FC236}">
                  <a16:creationId xmlns:a16="http://schemas.microsoft.com/office/drawing/2014/main" id="{3AB1DE87-A344-4973-B64F-F10F3B443F8D}"/>
                </a:ext>
              </a:extLst>
            </p:cNvPr>
            <p:cNvSpPr/>
            <p:nvPr/>
          </p:nvSpPr>
          <p:spPr>
            <a:xfrm>
              <a:off x="0" y="0"/>
              <a:ext cx="12192000" cy="6750657"/>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6">
            <a:extLst>
              <a:ext uri="{FF2B5EF4-FFF2-40B4-BE49-F238E27FC236}">
                <a16:creationId xmlns:a16="http://schemas.microsoft.com/office/drawing/2014/main" id="{AA87083B-682E-9544-A106-167C300D4AEE}"/>
              </a:ext>
            </a:extLst>
          </p:cNvPr>
          <p:cNvSpPr>
            <a:spLocks noGrp="1"/>
          </p:cNvSpPr>
          <p:nvPr>
            <p:ph type="ctrTitle"/>
          </p:nvPr>
        </p:nvSpPr>
        <p:spPr>
          <a:xfrm>
            <a:off x="537883" y="1235135"/>
            <a:ext cx="6551686" cy="2057681"/>
          </a:xfrm>
        </p:spPr>
        <p:txBody>
          <a:bodyPr>
            <a:normAutofit/>
          </a:bodyPr>
          <a:lstStyle/>
          <a:p>
            <a:r>
              <a:rPr lang="en-US" sz="6000" dirty="0"/>
              <a:t>Data Center </a:t>
            </a:r>
            <a:br>
              <a:rPr lang="en-US" sz="6000" dirty="0"/>
            </a:br>
            <a:r>
              <a:rPr lang="en-US" sz="6000" dirty="0"/>
              <a:t>2025 Revisited</a:t>
            </a:r>
          </a:p>
        </p:txBody>
      </p:sp>
      <p:sp>
        <p:nvSpPr>
          <p:cNvPr id="10" name="Text Placeholder 9">
            <a:extLst>
              <a:ext uri="{FF2B5EF4-FFF2-40B4-BE49-F238E27FC236}">
                <a16:creationId xmlns:a16="http://schemas.microsoft.com/office/drawing/2014/main" id="{F7FC02D2-4BBF-8D4D-BD9E-E325B5AEA6C7}"/>
              </a:ext>
            </a:extLst>
          </p:cNvPr>
          <p:cNvSpPr>
            <a:spLocks noGrp="1"/>
          </p:cNvSpPr>
          <p:nvPr>
            <p:ph type="body" sz="quarter" idx="4294967295"/>
          </p:nvPr>
        </p:nvSpPr>
        <p:spPr>
          <a:xfrm>
            <a:off x="538163" y="3535007"/>
            <a:ext cx="5835650" cy="295275"/>
          </a:xfrm>
        </p:spPr>
        <p:txBody>
          <a:bodyPr/>
          <a:lstStyle/>
          <a:p>
            <a:r>
              <a:rPr lang="en-US" b="0" dirty="0">
                <a:solidFill>
                  <a:schemeClr val="bg1"/>
                </a:solidFill>
              </a:rPr>
              <a:t>Renewing our original Industry Survey from 2014</a:t>
            </a:r>
          </a:p>
        </p:txBody>
      </p:sp>
      <p:pic>
        <p:nvPicPr>
          <p:cNvPr id="5" name="Picture 4">
            <a:extLst>
              <a:ext uri="{FF2B5EF4-FFF2-40B4-BE49-F238E27FC236}">
                <a16:creationId xmlns:a16="http://schemas.microsoft.com/office/drawing/2014/main" id="{D8DAD1B3-FF47-40FA-BC92-0423ADD48C0E}"/>
              </a:ext>
            </a:extLst>
          </p:cNvPr>
          <p:cNvPicPr>
            <a:picLocks noChangeAspect="1"/>
          </p:cNvPicPr>
          <p:nvPr/>
        </p:nvPicPr>
        <p:blipFill>
          <a:blip r:embed="rId4"/>
          <a:stretch>
            <a:fillRect/>
          </a:stretch>
        </p:blipFill>
        <p:spPr>
          <a:xfrm>
            <a:off x="289755" y="5065416"/>
            <a:ext cx="2744649" cy="1091649"/>
          </a:xfrm>
          <a:prstGeom prst="rect">
            <a:avLst/>
          </a:prstGeom>
        </p:spPr>
      </p:pic>
      <p:sp>
        <p:nvSpPr>
          <p:cNvPr id="13" name="TextBox 12">
            <a:extLst>
              <a:ext uri="{FF2B5EF4-FFF2-40B4-BE49-F238E27FC236}">
                <a16:creationId xmlns:a16="http://schemas.microsoft.com/office/drawing/2014/main" id="{B295E991-76EA-4263-8992-F628078DA8DA}"/>
              </a:ext>
            </a:extLst>
          </p:cNvPr>
          <p:cNvSpPr txBox="1"/>
          <p:nvPr/>
        </p:nvSpPr>
        <p:spPr>
          <a:xfrm>
            <a:off x="445351" y="4071714"/>
            <a:ext cx="2631882" cy="400110"/>
          </a:xfrm>
          <a:prstGeom prst="rect">
            <a:avLst/>
          </a:prstGeom>
          <a:noFill/>
        </p:spPr>
        <p:txBody>
          <a:bodyPr wrap="square" rtlCol="0">
            <a:spAutoFit/>
          </a:bodyPr>
          <a:lstStyle/>
          <a:p>
            <a:r>
              <a:rPr lang="en-US" sz="2000" b="1" dirty="0">
                <a:solidFill>
                  <a:schemeClr val="tx2"/>
                </a:solidFill>
              </a:rPr>
              <a:t>#DataCenter2025</a:t>
            </a:r>
          </a:p>
        </p:txBody>
      </p:sp>
      <p:sp>
        <p:nvSpPr>
          <p:cNvPr id="9" name="TextBox 8">
            <a:extLst>
              <a:ext uri="{FF2B5EF4-FFF2-40B4-BE49-F238E27FC236}">
                <a16:creationId xmlns:a16="http://schemas.microsoft.com/office/drawing/2014/main" id="{CEB83F6F-EC9E-4CA8-A1CA-22DBF2C5DA42}"/>
              </a:ext>
            </a:extLst>
          </p:cNvPr>
          <p:cNvSpPr txBox="1"/>
          <p:nvPr/>
        </p:nvSpPr>
        <p:spPr>
          <a:xfrm>
            <a:off x="445350" y="4471824"/>
            <a:ext cx="4583849" cy="400110"/>
          </a:xfrm>
          <a:prstGeom prst="rect">
            <a:avLst/>
          </a:prstGeom>
          <a:noFill/>
        </p:spPr>
        <p:txBody>
          <a:bodyPr wrap="square" rtlCol="0">
            <a:spAutoFit/>
          </a:bodyPr>
          <a:lstStyle/>
          <a:p>
            <a:r>
              <a:rPr lang="en-US" sz="2000" b="1" dirty="0">
                <a:solidFill>
                  <a:schemeClr val="tx2"/>
                </a:solidFill>
              </a:rPr>
              <a:t>www.Vertiv.com/DC2025</a:t>
            </a:r>
          </a:p>
        </p:txBody>
      </p:sp>
    </p:spTree>
    <p:extLst>
      <p:ext uri="{BB962C8B-B14F-4D97-AF65-F5344CB8AC3E}">
        <p14:creationId xmlns:p14="http://schemas.microsoft.com/office/powerpoint/2010/main" val="108486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5F6E5C-F114-46FC-9404-47CD628B37BB}"/>
              </a:ext>
            </a:extLst>
          </p:cNvPr>
          <p:cNvSpPr>
            <a:spLocks noGrp="1"/>
          </p:cNvSpPr>
          <p:nvPr>
            <p:ph type="body" sz="quarter" idx="15"/>
          </p:nvPr>
        </p:nvSpPr>
        <p:spPr>
          <a:xfrm>
            <a:off x="381001" y="765174"/>
            <a:ext cx="11430000" cy="727075"/>
          </a:xfrm>
        </p:spPr>
        <p:txBody>
          <a:bodyPr>
            <a:normAutofit/>
          </a:bodyPr>
          <a:lstStyle/>
          <a:p>
            <a:pPr>
              <a:lnSpc>
                <a:spcPct val="100000"/>
              </a:lnSpc>
            </a:pPr>
            <a:r>
              <a:rPr lang="en-US" sz="2000" dirty="0"/>
              <a:t>Comparison of 2014 and 2019 survey results for the question, “In 2025, what do you expect the average IT resource utilization rate to be at the network core?”</a:t>
            </a:r>
          </a:p>
        </p:txBody>
      </p:sp>
      <p:sp>
        <p:nvSpPr>
          <p:cNvPr id="3" name="Title 2">
            <a:extLst>
              <a:ext uri="{FF2B5EF4-FFF2-40B4-BE49-F238E27FC236}">
                <a16:creationId xmlns:a16="http://schemas.microsoft.com/office/drawing/2014/main" id="{167FC6B5-32B0-4CE4-A016-688E76B4026E}"/>
              </a:ext>
            </a:extLst>
          </p:cNvPr>
          <p:cNvSpPr>
            <a:spLocks noGrp="1"/>
          </p:cNvSpPr>
          <p:nvPr>
            <p:ph type="title"/>
          </p:nvPr>
        </p:nvSpPr>
        <p:spPr/>
        <p:txBody>
          <a:bodyPr/>
          <a:lstStyle/>
          <a:p>
            <a:r>
              <a:rPr lang="en-US" dirty="0"/>
              <a:t>IT Utilization Rates (Core): Realism Mixed with Opportunity</a:t>
            </a:r>
          </a:p>
        </p:txBody>
      </p:sp>
      <p:sp>
        <p:nvSpPr>
          <p:cNvPr id="4" name="Slide Number Placeholder 3">
            <a:extLst>
              <a:ext uri="{FF2B5EF4-FFF2-40B4-BE49-F238E27FC236}">
                <a16:creationId xmlns:a16="http://schemas.microsoft.com/office/drawing/2014/main" id="{EBDC4FA7-3C51-4A48-964C-8EC9EE2D8780}"/>
              </a:ext>
            </a:extLst>
          </p:cNvPr>
          <p:cNvSpPr>
            <a:spLocks noGrp="1"/>
          </p:cNvSpPr>
          <p:nvPr>
            <p:ph type="sldNum" sz="quarter" idx="4"/>
          </p:nvPr>
        </p:nvSpPr>
        <p:spPr/>
        <p:txBody>
          <a:bodyPr/>
          <a:lstStyle/>
          <a:p>
            <a:fld id="{8175E2FE-C81D-274B-B2F2-EB6FDAA0DFC1}" type="slidenum">
              <a:rPr lang="en-US" smtClean="0"/>
              <a:pPr/>
              <a:t>4</a:t>
            </a:fld>
            <a:endParaRPr lang="en-US" dirty="0"/>
          </a:p>
        </p:txBody>
      </p:sp>
      <p:sp>
        <p:nvSpPr>
          <p:cNvPr id="5" name="TextBox 4">
            <a:extLst>
              <a:ext uri="{FF2B5EF4-FFF2-40B4-BE49-F238E27FC236}">
                <a16:creationId xmlns:a16="http://schemas.microsoft.com/office/drawing/2014/main" id="{E3BAD151-0E0D-4AB3-BF67-F52CC4494408}"/>
              </a:ext>
            </a:extLst>
          </p:cNvPr>
          <p:cNvSpPr txBox="1"/>
          <p:nvPr/>
        </p:nvSpPr>
        <p:spPr>
          <a:xfrm>
            <a:off x="1500096" y="6376945"/>
            <a:ext cx="2631882" cy="307777"/>
          </a:xfrm>
          <a:prstGeom prst="rect">
            <a:avLst/>
          </a:prstGeom>
          <a:noFill/>
        </p:spPr>
        <p:txBody>
          <a:bodyPr wrap="square" rtlCol="0">
            <a:spAutoFit/>
          </a:bodyPr>
          <a:lstStyle/>
          <a:p>
            <a:r>
              <a:rPr lang="en-US" sz="1400" b="1" dirty="0">
                <a:solidFill>
                  <a:schemeClr val="tx2"/>
                </a:solidFill>
              </a:rPr>
              <a:t>#DataCenter2025</a:t>
            </a:r>
          </a:p>
        </p:txBody>
      </p:sp>
      <p:pic>
        <p:nvPicPr>
          <p:cNvPr id="8" name="Picture 7">
            <a:extLst>
              <a:ext uri="{FF2B5EF4-FFF2-40B4-BE49-F238E27FC236}">
                <a16:creationId xmlns:a16="http://schemas.microsoft.com/office/drawing/2014/main" id="{29DA6786-D8C3-4558-A304-D276E89A4E78}"/>
              </a:ext>
            </a:extLst>
          </p:cNvPr>
          <p:cNvPicPr>
            <a:picLocks noChangeAspect="1"/>
          </p:cNvPicPr>
          <p:nvPr/>
        </p:nvPicPr>
        <p:blipFill rotWithShape="1">
          <a:blip r:embed="rId3"/>
          <a:srcRect t="10886" r="45031" b="12709"/>
          <a:stretch/>
        </p:blipFill>
        <p:spPr>
          <a:xfrm>
            <a:off x="3101452" y="1713600"/>
            <a:ext cx="5629797" cy="4213626"/>
          </a:xfrm>
          <a:prstGeom prst="rect">
            <a:avLst/>
          </a:prstGeom>
        </p:spPr>
      </p:pic>
      <p:sp>
        <p:nvSpPr>
          <p:cNvPr id="7" name="TextBox 6">
            <a:extLst>
              <a:ext uri="{FF2B5EF4-FFF2-40B4-BE49-F238E27FC236}">
                <a16:creationId xmlns:a16="http://schemas.microsoft.com/office/drawing/2014/main" id="{C5A939D2-A5F6-4F3E-BD98-869B6B70BC5F}"/>
              </a:ext>
            </a:extLst>
          </p:cNvPr>
          <p:cNvSpPr txBox="1"/>
          <p:nvPr/>
        </p:nvSpPr>
        <p:spPr>
          <a:xfrm>
            <a:off x="3226797" y="6346510"/>
            <a:ext cx="2234551" cy="307777"/>
          </a:xfrm>
          <a:prstGeom prst="rect">
            <a:avLst/>
          </a:prstGeom>
          <a:noFill/>
        </p:spPr>
        <p:txBody>
          <a:bodyPr wrap="square" rtlCol="0">
            <a:spAutoFit/>
          </a:bodyPr>
          <a:lstStyle/>
          <a:p>
            <a:r>
              <a:rPr lang="en-US" sz="1400" dirty="0">
                <a:solidFill>
                  <a:schemeClr val="tx2"/>
                </a:solidFill>
                <a:hlinkClick r:id="rId4"/>
              </a:rPr>
              <a:t>www.Vertiv.com/DC2025</a:t>
            </a:r>
            <a:endParaRPr lang="en-US" sz="1400" dirty="0">
              <a:solidFill>
                <a:schemeClr val="tx2"/>
              </a:solidFill>
            </a:endParaRPr>
          </a:p>
        </p:txBody>
      </p:sp>
      <p:sp>
        <p:nvSpPr>
          <p:cNvPr id="2" name="TextBox 1"/>
          <p:cNvSpPr txBox="1"/>
          <p:nvPr/>
        </p:nvSpPr>
        <p:spPr>
          <a:xfrm>
            <a:off x="9382539" y="2637183"/>
            <a:ext cx="2428462" cy="1630017"/>
          </a:xfrm>
          <a:prstGeom prst="rect">
            <a:avLst/>
          </a:prstGeom>
        </p:spPr>
        <p:style>
          <a:lnRef idx="1">
            <a:schemeClr val="accent2"/>
          </a:lnRef>
          <a:fillRef idx="3">
            <a:schemeClr val="accent2"/>
          </a:fillRef>
          <a:effectRef idx="2">
            <a:schemeClr val="accent2"/>
          </a:effectRef>
          <a:fontRef idx="minor">
            <a:schemeClr val="lt1"/>
          </a:fontRef>
        </p:style>
        <p:txBody>
          <a:bodyPr wrap="square" lIns="0" tIns="0" rIns="0" bIns="0" rtlCol="0">
            <a:noAutofit/>
          </a:bodyPr>
          <a:lstStyle/>
          <a:p>
            <a:pPr algn="ctr"/>
            <a:r>
              <a:rPr lang="en-AU" b="1" dirty="0">
                <a:latin typeface="Arial"/>
                <a:cs typeface="Arial"/>
              </a:rPr>
              <a:t>We often focus on the Infrastructure, but the IT guys have to play too…</a:t>
            </a:r>
          </a:p>
        </p:txBody>
      </p:sp>
      <p:cxnSp>
        <p:nvCxnSpPr>
          <p:cNvPr id="10" name="Straight Arrow Connector 9"/>
          <p:cNvCxnSpPr>
            <a:stCxn id="2" idx="1"/>
          </p:cNvCxnSpPr>
          <p:nvPr/>
        </p:nvCxnSpPr>
        <p:spPr>
          <a:xfrm flipH="1" flipV="1">
            <a:off x="6864626" y="2756452"/>
            <a:ext cx="2517913" cy="695740"/>
          </a:xfrm>
          <a:prstGeom prst="straightConnector1">
            <a:avLst/>
          </a:prstGeom>
          <a:ln w="9525"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179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9B6FEF12-848E-4D1F-BEFC-81044E6D8E76}"/>
              </a:ext>
            </a:extLst>
          </p:cNvPr>
          <p:cNvPicPr>
            <a:picLocks noGrp="1" noChangeAspect="1"/>
          </p:cNvPicPr>
          <p:nvPr>
            <p:ph sz="half" idx="1"/>
          </p:nvPr>
        </p:nvPicPr>
        <p:blipFill rotWithShape="1">
          <a:blip r:embed="rId3"/>
          <a:srcRect r="30134"/>
          <a:stretch/>
        </p:blipFill>
        <p:spPr>
          <a:xfrm>
            <a:off x="2714400" y="1569636"/>
            <a:ext cx="6345537" cy="4890583"/>
          </a:xfrm>
        </p:spPr>
      </p:pic>
      <p:sp>
        <p:nvSpPr>
          <p:cNvPr id="12" name="Text Placeholder 11">
            <a:extLst>
              <a:ext uri="{FF2B5EF4-FFF2-40B4-BE49-F238E27FC236}">
                <a16:creationId xmlns:a16="http://schemas.microsoft.com/office/drawing/2014/main" id="{CF4E03FA-0DB4-4724-8600-A4276F372CB6}"/>
              </a:ext>
            </a:extLst>
          </p:cNvPr>
          <p:cNvSpPr>
            <a:spLocks noGrp="1"/>
          </p:cNvSpPr>
          <p:nvPr>
            <p:ph type="body" sz="quarter" idx="15"/>
          </p:nvPr>
        </p:nvSpPr>
        <p:spPr>
          <a:xfrm>
            <a:off x="382656" y="765174"/>
            <a:ext cx="11428345" cy="714376"/>
          </a:xfrm>
        </p:spPr>
        <p:txBody>
          <a:bodyPr>
            <a:normAutofit/>
          </a:bodyPr>
          <a:lstStyle/>
          <a:p>
            <a:pPr>
              <a:lnSpc>
                <a:spcPct val="100000"/>
              </a:lnSpc>
            </a:pPr>
            <a:r>
              <a:rPr lang="en-US" sz="2000" dirty="0"/>
              <a:t>Comparison of 2014 and 2019 Data Center 2025 responses to the question, “</a:t>
            </a:r>
            <a:r>
              <a:rPr lang="en-US" sz="2000" i="1" dirty="0"/>
              <a:t>What will be the primary means of delivering backup to data center equipment in 2025?</a:t>
            </a:r>
            <a:r>
              <a:rPr lang="en-US" sz="2000" dirty="0"/>
              <a:t>”</a:t>
            </a:r>
          </a:p>
        </p:txBody>
      </p:sp>
      <p:sp>
        <p:nvSpPr>
          <p:cNvPr id="3" name="Title 2">
            <a:extLst>
              <a:ext uri="{FF2B5EF4-FFF2-40B4-BE49-F238E27FC236}">
                <a16:creationId xmlns:a16="http://schemas.microsoft.com/office/drawing/2014/main" id="{47048BF6-CD6E-44B2-A046-664BFB50B067}"/>
              </a:ext>
            </a:extLst>
          </p:cNvPr>
          <p:cNvSpPr>
            <a:spLocks noGrp="1"/>
          </p:cNvSpPr>
          <p:nvPr>
            <p:ph type="title"/>
          </p:nvPr>
        </p:nvSpPr>
        <p:spPr/>
        <p:txBody>
          <a:bodyPr/>
          <a:lstStyle/>
          <a:p>
            <a:r>
              <a:rPr lang="en-US" dirty="0"/>
              <a:t>Backup Power Strategies </a:t>
            </a:r>
          </a:p>
        </p:txBody>
      </p:sp>
      <p:sp>
        <p:nvSpPr>
          <p:cNvPr id="4" name="Slide Number Placeholder 3">
            <a:extLst>
              <a:ext uri="{FF2B5EF4-FFF2-40B4-BE49-F238E27FC236}">
                <a16:creationId xmlns:a16="http://schemas.microsoft.com/office/drawing/2014/main" id="{04019E4D-8672-4182-8107-1FAED35CA250}"/>
              </a:ext>
            </a:extLst>
          </p:cNvPr>
          <p:cNvSpPr>
            <a:spLocks noGrp="1"/>
          </p:cNvSpPr>
          <p:nvPr>
            <p:ph type="sldNum" sz="quarter" idx="4"/>
          </p:nvPr>
        </p:nvSpPr>
        <p:spPr/>
        <p:txBody>
          <a:bodyPr/>
          <a:lstStyle/>
          <a:p>
            <a:fld id="{8175E2FE-C81D-274B-B2F2-EB6FDAA0DFC1}" type="slidenum">
              <a:rPr lang="en-US" smtClean="0"/>
              <a:pPr/>
              <a:t>5</a:t>
            </a:fld>
            <a:endParaRPr lang="en-US" dirty="0"/>
          </a:p>
        </p:txBody>
      </p:sp>
      <p:sp>
        <p:nvSpPr>
          <p:cNvPr id="5" name="TextBox 4">
            <a:extLst>
              <a:ext uri="{FF2B5EF4-FFF2-40B4-BE49-F238E27FC236}">
                <a16:creationId xmlns:a16="http://schemas.microsoft.com/office/drawing/2014/main" id="{9ED1F5F3-A2B8-40BD-A343-8051B6BE66CD}"/>
              </a:ext>
            </a:extLst>
          </p:cNvPr>
          <p:cNvSpPr txBox="1"/>
          <p:nvPr/>
        </p:nvSpPr>
        <p:spPr>
          <a:xfrm>
            <a:off x="1500096" y="6376945"/>
            <a:ext cx="2631882" cy="307777"/>
          </a:xfrm>
          <a:prstGeom prst="rect">
            <a:avLst/>
          </a:prstGeom>
          <a:noFill/>
        </p:spPr>
        <p:txBody>
          <a:bodyPr wrap="square" rtlCol="0">
            <a:spAutoFit/>
          </a:bodyPr>
          <a:lstStyle/>
          <a:p>
            <a:r>
              <a:rPr lang="en-US" sz="1400" b="1" dirty="0">
                <a:solidFill>
                  <a:schemeClr val="tx2"/>
                </a:solidFill>
              </a:rPr>
              <a:t>#DataCenter2025</a:t>
            </a:r>
          </a:p>
        </p:txBody>
      </p:sp>
      <p:sp>
        <p:nvSpPr>
          <p:cNvPr id="8" name="TextBox 7">
            <a:extLst>
              <a:ext uri="{FF2B5EF4-FFF2-40B4-BE49-F238E27FC236}">
                <a16:creationId xmlns:a16="http://schemas.microsoft.com/office/drawing/2014/main" id="{987FF392-3E25-44D7-8994-9561ED59C2DC}"/>
              </a:ext>
            </a:extLst>
          </p:cNvPr>
          <p:cNvSpPr txBox="1"/>
          <p:nvPr/>
        </p:nvSpPr>
        <p:spPr>
          <a:xfrm>
            <a:off x="3226797" y="6346510"/>
            <a:ext cx="2234551" cy="307777"/>
          </a:xfrm>
          <a:prstGeom prst="rect">
            <a:avLst/>
          </a:prstGeom>
          <a:noFill/>
        </p:spPr>
        <p:txBody>
          <a:bodyPr wrap="square" rtlCol="0">
            <a:spAutoFit/>
          </a:bodyPr>
          <a:lstStyle/>
          <a:p>
            <a:r>
              <a:rPr lang="en-US" sz="1400" dirty="0">
                <a:solidFill>
                  <a:schemeClr val="tx2"/>
                </a:solidFill>
                <a:hlinkClick r:id="rId4"/>
              </a:rPr>
              <a:t>www.Vertiv.com/DC2025</a:t>
            </a:r>
            <a:endParaRPr lang="en-US" sz="1400" dirty="0">
              <a:solidFill>
                <a:schemeClr val="tx2"/>
              </a:solidFill>
            </a:endParaRPr>
          </a:p>
        </p:txBody>
      </p:sp>
      <p:sp>
        <p:nvSpPr>
          <p:cNvPr id="2" name="TextBox 1"/>
          <p:cNvSpPr txBox="1"/>
          <p:nvPr/>
        </p:nvSpPr>
        <p:spPr>
          <a:xfrm>
            <a:off x="382657" y="3193774"/>
            <a:ext cx="2479813" cy="2623930"/>
          </a:xfrm>
          <a:prstGeom prst="rect">
            <a:avLst/>
          </a:prstGeom>
        </p:spPr>
        <p:style>
          <a:lnRef idx="0">
            <a:schemeClr val="accent2"/>
          </a:lnRef>
          <a:fillRef idx="3">
            <a:schemeClr val="accent2"/>
          </a:fillRef>
          <a:effectRef idx="3">
            <a:schemeClr val="accent2"/>
          </a:effectRef>
          <a:fontRef idx="minor">
            <a:schemeClr val="lt1"/>
          </a:fontRef>
        </p:style>
        <p:txBody>
          <a:bodyPr wrap="square" lIns="0" tIns="0" rIns="0" bIns="0" rtlCol="0">
            <a:noAutofit/>
          </a:bodyPr>
          <a:lstStyle/>
          <a:p>
            <a:pPr algn="ctr"/>
            <a:r>
              <a:rPr lang="en-AU" b="1" dirty="0">
                <a:latin typeface="Arial"/>
                <a:cs typeface="Arial"/>
              </a:rPr>
              <a:t>Alternate technology hasn’t met expectations/become acceptable…</a:t>
            </a:r>
          </a:p>
          <a:p>
            <a:pPr algn="ctr"/>
            <a:endParaRPr lang="en-AU" b="1" dirty="0">
              <a:latin typeface="Arial"/>
              <a:cs typeface="Arial"/>
            </a:endParaRPr>
          </a:p>
          <a:p>
            <a:pPr algn="ctr"/>
            <a:r>
              <a:rPr lang="en-AU" b="1" dirty="0">
                <a:latin typeface="Arial"/>
                <a:cs typeface="Arial"/>
              </a:rPr>
              <a:t>And the same is true for Cooling…</a:t>
            </a:r>
          </a:p>
          <a:p>
            <a:pPr algn="ctr"/>
            <a:r>
              <a:rPr lang="en-AU" b="1" dirty="0">
                <a:latin typeface="Arial"/>
                <a:cs typeface="Arial"/>
              </a:rPr>
              <a:t>Although there is at least some innovation</a:t>
            </a:r>
          </a:p>
        </p:txBody>
      </p:sp>
      <p:cxnSp>
        <p:nvCxnSpPr>
          <p:cNvPr id="7" name="Straight Arrow Connector 6"/>
          <p:cNvCxnSpPr>
            <a:stCxn id="2" idx="3"/>
          </p:cNvCxnSpPr>
          <p:nvPr/>
        </p:nvCxnSpPr>
        <p:spPr>
          <a:xfrm flipV="1">
            <a:off x="2862470" y="3193775"/>
            <a:ext cx="1126434" cy="1311964"/>
          </a:xfrm>
          <a:prstGeom prst="straightConnector1">
            <a:avLst/>
          </a:prstGeom>
          <a:ln w="9525"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4118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a:p>
        </p:txBody>
      </p:sp>
      <p:sp>
        <p:nvSpPr>
          <p:cNvPr id="3" name="Text Placeholder 2"/>
          <p:cNvSpPr>
            <a:spLocks noGrp="1"/>
          </p:cNvSpPr>
          <p:nvPr>
            <p:ph type="body" sz="quarter" idx="13"/>
          </p:nvPr>
        </p:nvSpPr>
        <p:spPr/>
        <p:txBody>
          <a:bodyPr/>
          <a:lstStyle/>
          <a:p>
            <a:r>
              <a:rPr lang="en-AU" dirty="0"/>
              <a:t>Asia – what do we see happening in real life?</a:t>
            </a:r>
          </a:p>
        </p:txBody>
      </p:sp>
      <p:sp>
        <p:nvSpPr>
          <p:cNvPr id="4" name="TextBox 3">
            <a:extLst>
              <a:ext uri="{FF2B5EF4-FFF2-40B4-BE49-F238E27FC236}">
                <a16:creationId xmlns:a16="http://schemas.microsoft.com/office/drawing/2014/main" id="{56CFAE54-127C-494D-A3AB-66219211E3AD}"/>
              </a:ext>
            </a:extLst>
          </p:cNvPr>
          <p:cNvSpPr txBox="1"/>
          <p:nvPr/>
        </p:nvSpPr>
        <p:spPr>
          <a:xfrm>
            <a:off x="8728364" y="3851564"/>
            <a:ext cx="3057030" cy="2258291"/>
          </a:xfrm>
          <a:prstGeom prst="rect">
            <a:avLst/>
          </a:prstGeom>
          <a:solidFill>
            <a:schemeClr val="tx1"/>
          </a:solidFill>
        </p:spPr>
        <p:txBody>
          <a:bodyPr wrap="square" lIns="0" tIns="0" rIns="0" bIns="0" rtlCol="0">
            <a:noAutofit/>
          </a:bodyPr>
          <a:lstStyle/>
          <a:p>
            <a:endParaRPr lang="en-US" dirty="0">
              <a:latin typeface="Arial"/>
              <a:cs typeface="Arial"/>
            </a:endParaRPr>
          </a:p>
        </p:txBody>
      </p:sp>
    </p:spTree>
    <p:extLst>
      <p:ext uri="{BB962C8B-B14F-4D97-AF65-F5344CB8AC3E}">
        <p14:creationId xmlns:p14="http://schemas.microsoft.com/office/powerpoint/2010/main" val="230466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Asian experiences of Data Centre codification</a:t>
            </a:r>
            <a:endParaRPr lang="en-AU" dirty="0"/>
          </a:p>
        </p:txBody>
      </p:sp>
      <p:sp>
        <p:nvSpPr>
          <p:cNvPr id="5" name="Content Placeholder 4"/>
          <p:cNvSpPr>
            <a:spLocks noGrp="1"/>
          </p:cNvSpPr>
          <p:nvPr>
            <p:ph idx="1"/>
          </p:nvPr>
        </p:nvSpPr>
        <p:spPr>
          <a:xfrm>
            <a:off x="388215" y="1052956"/>
            <a:ext cx="11431546" cy="4868559"/>
          </a:xfrm>
        </p:spPr>
        <p:txBody>
          <a:bodyPr/>
          <a:lstStyle/>
          <a:p>
            <a:r>
              <a:rPr lang="en-US" b="1" dirty="0"/>
              <a:t>Regulations and standards</a:t>
            </a:r>
          </a:p>
          <a:p>
            <a:pPr marL="342900" indent="-342900">
              <a:buFont typeface="Arial" panose="020B0604020202020204" pitchFamily="34" charset="0"/>
              <a:buChar char="•"/>
            </a:pPr>
            <a:r>
              <a:rPr lang="en-US" dirty="0"/>
              <a:t>We have no choice; must comply as these are legal requirements</a:t>
            </a:r>
          </a:p>
          <a:p>
            <a:endParaRPr lang="en-US" dirty="0"/>
          </a:p>
          <a:p>
            <a:r>
              <a:rPr lang="en-US" b="1" dirty="0"/>
              <a:t>Codes &amp; Guidelines</a:t>
            </a:r>
          </a:p>
          <a:p>
            <a:pPr marL="342900" indent="-342900">
              <a:buFont typeface="Arial" panose="020B0604020202020204" pitchFamily="34" charset="0"/>
              <a:buChar char="•"/>
            </a:pPr>
            <a:r>
              <a:rPr lang="en-US" dirty="0"/>
              <a:t>“Must have” or advice/suggestions?</a:t>
            </a:r>
          </a:p>
          <a:p>
            <a:pPr marL="342900" indent="-342900">
              <a:buFont typeface="Arial" panose="020B0604020202020204" pitchFamily="34" charset="0"/>
              <a:buChar char="•"/>
            </a:pPr>
            <a:r>
              <a:rPr lang="en-US" u="sng" dirty="0"/>
              <a:t>How to regulate?</a:t>
            </a:r>
          </a:p>
          <a:p>
            <a:endParaRPr lang="en-US" dirty="0"/>
          </a:p>
          <a:p>
            <a:r>
              <a:rPr lang="en-US" b="1" dirty="0"/>
              <a:t>Best Practices</a:t>
            </a:r>
          </a:p>
          <a:p>
            <a:pPr marL="342900" indent="-342900">
              <a:buFont typeface="Arial" panose="020B0604020202020204" pitchFamily="34" charset="0"/>
              <a:buChar char="•"/>
            </a:pPr>
            <a:r>
              <a:rPr lang="en-US" dirty="0"/>
              <a:t>What are people choosing to do proactively to optimize energy efficiency?</a:t>
            </a:r>
          </a:p>
          <a:p>
            <a:pPr marL="342900" indent="-342900">
              <a:buFont typeface="Arial" panose="020B0604020202020204" pitchFamily="34" charset="0"/>
              <a:buChar char="•"/>
            </a:pPr>
            <a:r>
              <a:rPr lang="en-US" dirty="0"/>
              <a:t>How can I learn from others?</a:t>
            </a:r>
          </a:p>
          <a:p>
            <a:endParaRPr lang="en-US" dirty="0"/>
          </a:p>
          <a:p>
            <a:r>
              <a:rPr lang="en-US" b="1" dirty="0"/>
              <a:t>Paid Standards</a:t>
            </a:r>
          </a:p>
          <a:p>
            <a:pPr marL="342900" indent="-342900">
              <a:buFont typeface="Arial" panose="020B0604020202020204" pitchFamily="34" charset="0"/>
              <a:buChar char="•"/>
            </a:pPr>
            <a:r>
              <a:rPr lang="en-US" dirty="0"/>
              <a:t>Business decision/choice to undertake these.</a:t>
            </a:r>
          </a:p>
          <a:p>
            <a:endParaRPr lang="en-US" dirty="0"/>
          </a:p>
          <a:p>
            <a:r>
              <a:rPr lang="en-US" dirty="0"/>
              <a:t>Apart from Regulations/Standards – there needs to be a motivation or incentive to undertake all the rest “</a:t>
            </a:r>
            <a:r>
              <a:rPr lang="en-US" b="1" dirty="0">
                <a:solidFill>
                  <a:srgbClr val="FF7600"/>
                </a:solidFill>
              </a:rPr>
              <a:t>what’s in it for me?</a:t>
            </a:r>
            <a:r>
              <a:rPr lang="en-US" b="1" dirty="0"/>
              <a:t>”.</a:t>
            </a:r>
          </a:p>
          <a:p>
            <a:endParaRPr lang="en-AU" dirty="0"/>
          </a:p>
        </p:txBody>
      </p:sp>
      <p:sp>
        <p:nvSpPr>
          <p:cNvPr id="6" name="Text Placeholder 5"/>
          <p:cNvSpPr>
            <a:spLocks noGrp="1"/>
          </p:cNvSpPr>
          <p:nvPr>
            <p:ph type="body" sz="quarter" idx="17"/>
          </p:nvPr>
        </p:nvSpPr>
        <p:spPr/>
        <p:txBody>
          <a:bodyPr/>
          <a:lstStyle/>
          <a:p>
            <a:endParaRPr lang="en-AU" dirty="0"/>
          </a:p>
        </p:txBody>
      </p:sp>
    </p:spTree>
    <p:extLst>
      <p:ext uri="{BB962C8B-B14F-4D97-AF65-F5344CB8AC3E}">
        <p14:creationId xmlns:p14="http://schemas.microsoft.com/office/powerpoint/2010/main" val="2747637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29F5BF-7444-F347-ABD3-AFE4EE86D3BF}" type="slidenum">
              <a:rPr lang="en-US" smtClean="0"/>
              <a:pPr/>
              <a:t>8</a:t>
            </a:fld>
            <a:endParaRPr lang="en-US" dirty="0"/>
          </a:p>
        </p:txBody>
      </p:sp>
      <p:sp>
        <p:nvSpPr>
          <p:cNvPr id="3" name="Title 2"/>
          <p:cNvSpPr>
            <a:spLocks noGrp="1"/>
          </p:cNvSpPr>
          <p:nvPr>
            <p:ph type="title"/>
          </p:nvPr>
        </p:nvSpPr>
        <p:spPr/>
        <p:txBody>
          <a:bodyPr/>
          <a:lstStyle/>
          <a:p>
            <a:r>
              <a:rPr lang="en-US" dirty="0"/>
              <a:t>Asian experiences of Data Centre codification</a:t>
            </a:r>
            <a:endParaRPr lang="en-AU" dirty="0"/>
          </a:p>
        </p:txBody>
      </p:sp>
      <p:sp>
        <p:nvSpPr>
          <p:cNvPr id="4" name="Content Placeholder 3"/>
          <p:cNvSpPr>
            <a:spLocks noGrp="1"/>
          </p:cNvSpPr>
          <p:nvPr>
            <p:ph idx="1"/>
          </p:nvPr>
        </p:nvSpPr>
        <p:spPr/>
        <p:txBody>
          <a:bodyPr/>
          <a:lstStyle/>
          <a:p>
            <a:pPr marL="342900" indent="-342900">
              <a:buFont typeface="Arial" panose="020B0604020202020204" pitchFamily="34" charset="0"/>
              <a:buChar char="•"/>
            </a:pPr>
            <a:r>
              <a:rPr lang="en-US" dirty="0"/>
              <a:t>Singapore </a:t>
            </a:r>
            <a:r>
              <a:rPr lang="en-US" b="1" dirty="0"/>
              <a:t>Building and Construction Authority Green Mark </a:t>
            </a:r>
            <a:r>
              <a:rPr lang="en-US" dirty="0"/>
              <a:t>(</a:t>
            </a:r>
            <a:r>
              <a:rPr lang="en-US" dirty="0">
                <a:hlinkClick r:id="rId2"/>
              </a:rPr>
              <a:t>www.bca.gov.sg</a:t>
            </a:r>
            <a:r>
              <a:rPr lang="en-US" dirty="0"/>
              <a:t>)</a:t>
            </a:r>
          </a:p>
          <a:p>
            <a:pPr marL="1028700" lvl="1" indent="-342900"/>
            <a:r>
              <a:rPr lang="en-US" dirty="0"/>
              <a:t>Defines guidelines, technology, design for Energy Efficiency – </a:t>
            </a:r>
            <a:r>
              <a:rPr lang="en-US" dirty="0">
                <a:solidFill>
                  <a:srgbClr val="FF7600"/>
                </a:solidFill>
              </a:rPr>
              <a:t>but very prescriptive on technology (e.g. only considers water based cooling)</a:t>
            </a:r>
          </a:p>
          <a:p>
            <a:pPr marL="1028700" lvl="1" indent="-342900"/>
            <a:r>
              <a:rPr lang="en-US" dirty="0"/>
              <a:t>Scoring system for award – weighting may not be ideal (</a:t>
            </a:r>
            <a:r>
              <a:rPr lang="en-US" dirty="0">
                <a:solidFill>
                  <a:srgbClr val="FF7600"/>
                </a:solidFill>
              </a:rPr>
              <a:t>Design PUE</a:t>
            </a:r>
            <a:r>
              <a:rPr lang="en-US" dirty="0"/>
              <a:t>, not operational)</a:t>
            </a:r>
          </a:p>
          <a:p>
            <a:pPr marL="1028700" lvl="1" indent="-342900"/>
            <a:r>
              <a:rPr lang="en-US" dirty="0">
                <a:solidFill>
                  <a:srgbClr val="FF7600"/>
                </a:solidFill>
              </a:rPr>
              <a:t>New AND Old sites </a:t>
            </a:r>
            <a:r>
              <a:rPr lang="en-US" dirty="0"/>
              <a:t>– recognizes complexity/difficulty of existing facilities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Australia </a:t>
            </a:r>
            <a:r>
              <a:rPr lang="en-US" b="1" dirty="0"/>
              <a:t>NABERS</a:t>
            </a:r>
            <a:r>
              <a:rPr lang="en-US" dirty="0"/>
              <a:t> &amp; </a:t>
            </a:r>
            <a:r>
              <a:rPr lang="en-US" b="1" dirty="0"/>
              <a:t>New South Wales State E.S.S.</a:t>
            </a:r>
          </a:p>
          <a:p>
            <a:pPr marL="1028700" lvl="1" indent="-342900"/>
            <a:r>
              <a:rPr lang="en-US" dirty="0"/>
              <a:t>National Australian Building Environment Rating System (</a:t>
            </a:r>
            <a:r>
              <a:rPr lang="en-US" dirty="0">
                <a:hlinkClick r:id="rId3"/>
              </a:rPr>
              <a:t>www.nabers.gov.au</a:t>
            </a:r>
            <a:r>
              <a:rPr lang="en-US" dirty="0"/>
              <a:t>)</a:t>
            </a:r>
          </a:p>
          <a:p>
            <a:pPr marL="1485900" lvl="2" indent="-342900"/>
            <a:r>
              <a:rPr lang="en-US" dirty="0"/>
              <a:t>Originally for office/high-rise use,</a:t>
            </a:r>
          </a:p>
          <a:p>
            <a:pPr marL="1485900" lvl="2" indent="-342900"/>
            <a:r>
              <a:rPr lang="en-US" dirty="0"/>
              <a:t>Typically for new build facilities,</a:t>
            </a:r>
          </a:p>
          <a:p>
            <a:pPr marL="1485900" lvl="2" indent="-342900"/>
            <a:r>
              <a:rPr lang="en-US" dirty="0"/>
              <a:t>Regulated annually,</a:t>
            </a:r>
          </a:p>
          <a:p>
            <a:pPr marL="1485900" lvl="2" indent="-342900"/>
            <a:r>
              <a:rPr lang="en-US" dirty="0"/>
              <a:t>Requires </a:t>
            </a:r>
            <a:r>
              <a:rPr lang="en-US" dirty="0">
                <a:solidFill>
                  <a:srgbClr val="FF7600"/>
                </a:solidFill>
              </a:rPr>
              <a:t>1 year of full documented power consumption data </a:t>
            </a:r>
            <a:r>
              <a:rPr lang="en-US" b="1" dirty="0"/>
              <a:t>before</a:t>
            </a:r>
            <a:r>
              <a:rPr lang="en-US" dirty="0"/>
              <a:t> first award</a:t>
            </a:r>
          </a:p>
          <a:p>
            <a:pPr marL="1028700" lvl="1" indent="-342900"/>
            <a:r>
              <a:rPr lang="en-US" dirty="0"/>
              <a:t>Energy Saving Schemes (</a:t>
            </a:r>
            <a:r>
              <a:rPr lang="en-US" dirty="0">
                <a:hlinkClick r:id="rId4"/>
              </a:rPr>
              <a:t>www.ess.nsw.gov.au</a:t>
            </a:r>
            <a:r>
              <a:rPr lang="en-US" dirty="0"/>
              <a:t>)</a:t>
            </a:r>
          </a:p>
          <a:p>
            <a:pPr marL="1485900" lvl="2" indent="-342900"/>
            <a:r>
              <a:rPr lang="en-US" dirty="0"/>
              <a:t>Perfect for existing site improvements/retro-fits</a:t>
            </a:r>
          </a:p>
          <a:p>
            <a:pPr marL="1485900" lvl="2" indent="-342900"/>
            <a:r>
              <a:rPr lang="en-US" dirty="0">
                <a:solidFill>
                  <a:srgbClr val="FF7600"/>
                </a:solidFill>
              </a:rPr>
              <a:t>Provides financial incentives </a:t>
            </a:r>
            <a:r>
              <a:rPr lang="en-US" dirty="0"/>
              <a:t>to improve Energy Efficiency – similar to carbon credits</a:t>
            </a:r>
          </a:p>
          <a:p>
            <a:pPr marL="1485900" lvl="2" indent="-342900"/>
            <a:endParaRPr lang="en-US" dirty="0"/>
          </a:p>
          <a:p>
            <a:endParaRPr lang="en-AU" dirty="0"/>
          </a:p>
        </p:txBody>
      </p:sp>
      <p:sp>
        <p:nvSpPr>
          <p:cNvPr id="5" name="Text Placeholder 4"/>
          <p:cNvSpPr>
            <a:spLocks noGrp="1"/>
          </p:cNvSpPr>
          <p:nvPr>
            <p:ph type="body" sz="quarter" idx="17"/>
          </p:nvPr>
        </p:nvSpPr>
        <p:spPr/>
        <p:txBody>
          <a:bodyPr/>
          <a:lstStyle/>
          <a:p>
            <a:r>
              <a:rPr lang="en-US" sz="2000" b="1" dirty="0">
                <a:latin typeface="Georgia" panose="02040502050405020303" pitchFamily="18" charset="0"/>
              </a:rPr>
              <a:t>Government Certification/Incentives</a:t>
            </a:r>
          </a:p>
          <a:p>
            <a:endParaRPr lang="en-AU" dirty="0"/>
          </a:p>
        </p:txBody>
      </p:sp>
    </p:spTree>
    <p:extLst>
      <p:ext uri="{BB962C8B-B14F-4D97-AF65-F5344CB8AC3E}">
        <p14:creationId xmlns:p14="http://schemas.microsoft.com/office/powerpoint/2010/main" val="3155026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B8E55-C935-4702-87C2-CBB25E56317A}"/>
              </a:ext>
            </a:extLst>
          </p:cNvPr>
          <p:cNvSpPr>
            <a:spLocks noGrp="1"/>
          </p:cNvSpPr>
          <p:nvPr>
            <p:ph idx="1"/>
          </p:nvPr>
        </p:nvSpPr>
        <p:spPr>
          <a:xfrm>
            <a:off x="388216" y="854767"/>
            <a:ext cx="11432976" cy="5638799"/>
          </a:xfrm>
        </p:spPr>
        <p:txBody>
          <a:bodyPr/>
          <a:lstStyle/>
          <a:p>
            <a:pPr marL="342900" indent="-342900">
              <a:buFont typeface="Arial" panose="020B0604020202020204" pitchFamily="34" charset="0"/>
              <a:buChar char="•"/>
            </a:pPr>
            <a:r>
              <a:rPr lang="en-IN" dirty="0">
                <a:solidFill>
                  <a:srgbClr val="FF7600"/>
                </a:solidFill>
              </a:rPr>
              <a:t>New Version Of ECBC </a:t>
            </a:r>
            <a:r>
              <a:rPr lang="en-IN" dirty="0"/>
              <a:t>Was Launched In 2017  </a:t>
            </a:r>
          </a:p>
          <a:p>
            <a:pPr marL="342900" indent="-342900">
              <a:buFont typeface="Arial" panose="020B0604020202020204" pitchFamily="34" charset="0"/>
              <a:buChar char="•"/>
            </a:pPr>
            <a:endParaRPr lang="en-IN" dirty="0"/>
          </a:p>
          <a:p>
            <a:pPr marL="342900" indent="-342900">
              <a:buFont typeface="Arial" panose="020B0604020202020204" pitchFamily="34" charset="0"/>
              <a:buChar char="•"/>
            </a:pPr>
            <a:r>
              <a:rPr lang="en-IN" dirty="0">
                <a:solidFill>
                  <a:srgbClr val="FF7600"/>
                </a:solidFill>
              </a:rPr>
              <a:t>Data Centres Are No Longer Excluded From ECBC </a:t>
            </a:r>
            <a:r>
              <a:rPr lang="en-IN" dirty="0"/>
              <a:t>But Only Few Standards Are Specifically Relevant To Data Centres  </a:t>
            </a:r>
          </a:p>
          <a:p>
            <a:pPr marL="342900" indent="-342900">
              <a:buFont typeface="Arial" panose="020B0604020202020204" pitchFamily="34" charset="0"/>
              <a:buChar char="•"/>
            </a:pPr>
            <a:endParaRPr lang="en-IN" dirty="0"/>
          </a:p>
          <a:p>
            <a:pPr marL="342900" indent="-342900">
              <a:buFont typeface="Arial" panose="020B0604020202020204" pitchFamily="34" charset="0"/>
              <a:buChar char="•"/>
            </a:pPr>
            <a:r>
              <a:rPr lang="en-IN" dirty="0">
                <a:solidFill>
                  <a:srgbClr val="FF7600"/>
                </a:solidFill>
              </a:rPr>
              <a:t>Higher Level Of Standards Were Not Developed For Indian Data Centre</a:t>
            </a:r>
            <a:endParaRPr lang="en-IN" dirty="0"/>
          </a:p>
          <a:p>
            <a:pPr marL="342900" indent="-342900">
              <a:buFont typeface="Arial" panose="020B0604020202020204" pitchFamily="34" charset="0"/>
              <a:buChar char="•"/>
            </a:pPr>
            <a:endParaRPr lang="en-IN" dirty="0"/>
          </a:p>
          <a:p>
            <a:pPr marL="342900" indent="-342900">
              <a:buFont typeface="Arial" panose="020B0604020202020204" pitchFamily="34" charset="0"/>
              <a:buChar char="•"/>
            </a:pPr>
            <a:r>
              <a:rPr lang="en-IN" dirty="0"/>
              <a:t>The ECBC Allow </a:t>
            </a:r>
            <a:r>
              <a:rPr lang="en-IN" dirty="0">
                <a:solidFill>
                  <a:srgbClr val="FF7600"/>
                </a:solidFill>
              </a:rPr>
              <a:t>3 Levels</a:t>
            </a:r>
            <a:r>
              <a:rPr lang="en-IN" dirty="0"/>
              <a:t> </a:t>
            </a:r>
            <a:r>
              <a:rPr lang="en-IN" dirty="0">
                <a:solidFill>
                  <a:srgbClr val="FF7600"/>
                </a:solidFill>
              </a:rPr>
              <a:t>Of Performance </a:t>
            </a:r>
          </a:p>
          <a:p>
            <a:pPr marL="1028700" lvl="1" indent="-342900">
              <a:buFont typeface="Wingdings" panose="05000000000000000000" pitchFamily="2" charset="2"/>
              <a:buChar char="Ø"/>
            </a:pPr>
            <a:r>
              <a:rPr lang="en-IN" dirty="0"/>
              <a:t>ECBC Code Compliance</a:t>
            </a:r>
          </a:p>
          <a:p>
            <a:pPr marL="1028700" lvl="1" indent="-342900">
              <a:buFont typeface="Wingdings" panose="05000000000000000000" pitchFamily="2" charset="2"/>
              <a:buChar char="Ø"/>
            </a:pPr>
            <a:r>
              <a:rPr lang="en-IN" dirty="0"/>
              <a:t>ECBC+ </a:t>
            </a:r>
          </a:p>
          <a:p>
            <a:pPr marL="1028700" lvl="1" indent="-342900">
              <a:buFont typeface="Wingdings" panose="05000000000000000000" pitchFamily="2" charset="2"/>
              <a:buChar char="Ø"/>
            </a:pPr>
            <a:r>
              <a:rPr lang="en-IN" dirty="0" err="1">
                <a:solidFill>
                  <a:srgbClr val="FF7600"/>
                </a:solidFill>
              </a:rPr>
              <a:t>SuperECBC</a:t>
            </a:r>
            <a:endParaRPr lang="en-IN" dirty="0">
              <a:solidFill>
                <a:srgbClr val="FF7600"/>
              </a:solidFill>
            </a:endParaRPr>
          </a:p>
          <a:p>
            <a:pPr lvl="1" indent="0">
              <a:buNone/>
            </a:pPr>
            <a:endParaRPr lang="en-IN" dirty="0"/>
          </a:p>
          <a:p>
            <a:pPr marL="342900" indent="-342900">
              <a:buFont typeface="Arial" panose="020B0604020202020204" pitchFamily="34" charset="0"/>
              <a:buChar char="•"/>
            </a:pPr>
            <a:r>
              <a:rPr lang="en-IN" dirty="0">
                <a:solidFill>
                  <a:srgbClr val="FF7600"/>
                </a:solidFill>
              </a:rPr>
              <a:t>Measure Categories</a:t>
            </a:r>
          </a:p>
          <a:p>
            <a:pPr marL="1028700" lvl="1" indent="-342900">
              <a:buFont typeface="Wingdings" panose="05000000000000000000" pitchFamily="2" charset="2"/>
              <a:buChar char="Ø"/>
            </a:pPr>
            <a:r>
              <a:rPr lang="en-IN" dirty="0"/>
              <a:t>Chiller Plant </a:t>
            </a:r>
          </a:p>
          <a:p>
            <a:pPr marL="1028700" lvl="1" indent="-342900">
              <a:buFont typeface="Wingdings" panose="05000000000000000000" pitchFamily="2" charset="2"/>
              <a:buChar char="Ø"/>
            </a:pPr>
            <a:r>
              <a:rPr lang="en-IN" dirty="0"/>
              <a:t>Data Centre Cooling </a:t>
            </a:r>
          </a:p>
          <a:p>
            <a:pPr marL="1028700" lvl="1" indent="-342900">
              <a:buFont typeface="Wingdings" panose="05000000000000000000" pitchFamily="2" charset="2"/>
              <a:buChar char="Ø"/>
            </a:pPr>
            <a:r>
              <a:rPr lang="en-IN" dirty="0"/>
              <a:t>Electricals Systems</a:t>
            </a:r>
          </a:p>
          <a:p>
            <a:pPr marL="1028700" lvl="1" indent="-342900">
              <a:buFont typeface="Wingdings" panose="05000000000000000000" pitchFamily="2" charset="2"/>
              <a:buChar char="Ø"/>
            </a:pPr>
            <a:r>
              <a:rPr lang="en-IN" dirty="0"/>
              <a:t>IT Hardware And Software </a:t>
            </a:r>
          </a:p>
          <a:p>
            <a:pPr marL="1028700" lvl="1" indent="-342900">
              <a:buFont typeface="Wingdings" panose="05000000000000000000" pitchFamily="2" charset="2"/>
              <a:buChar char="Ø"/>
            </a:pPr>
            <a:endParaRPr lang="en-IN" dirty="0"/>
          </a:p>
          <a:p>
            <a:pPr marL="342900" indent="-342900">
              <a:buFont typeface="Arial" panose="020B0604020202020204" pitchFamily="34" charset="0"/>
              <a:buChar char="•"/>
            </a:pPr>
            <a:endParaRPr lang="en-IN" dirty="0"/>
          </a:p>
        </p:txBody>
      </p:sp>
      <p:sp>
        <p:nvSpPr>
          <p:cNvPr id="3" name="Title 2">
            <a:extLst>
              <a:ext uri="{FF2B5EF4-FFF2-40B4-BE49-F238E27FC236}">
                <a16:creationId xmlns:a16="http://schemas.microsoft.com/office/drawing/2014/main" id="{2FFEB27F-D4A0-4036-8A60-495F18B4FEBB}"/>
              </a:ext>
            </a:extLst>
          </p:cNvPr>
          <p:cNvSpPr>
            <a:spLocks noGrp="1"/>
          </p:cNvSpPr>
          <p:nvPr>
            <p:ph type="title"/>
          </p:nvPr>
        </p:nvSpPr>
        <p:spPr/>
        <p:txBody>
          <a:bodyPr/>
          <a:lstStyle/>
          <a:p>
            <a:r>
              <a:rPr lang="en-IN" dirty="0"/>
              <a:t>Indian Data Centres Codifications</a:t>
            </a:r>
          </a:p>
        </p:txBody>
      </p:sp>
    </p:spTree>
    <p:extLst>
      <p:ext uri="{BB962C8B-B14F-4D97-AF65-F5344CB8AC3E}">
        <p14:creationId xmlns:p14="http://schemas.microsoft.com/office/powerpoint/2010/main" val="696227838"/>
      </p:ext>
    </p:extLst>
  </p:cSld>
  <p:clrMapOvr>
    <a:masterClrMapping/>
  </p:clrMapOvr>
</p:sld>
</file>

<file path=ppt/theme/theme1.xml><?xml version="1.0" encoding="utf-8"?>
<a:theme xmlns:a="http://schemas.openxmlformats.org/drawingml/2006/main" name="Vertiv Presentation Template">
  <a:themeElements>
    <a:clrScheme name="Vertiv Colors">
      <a:dk1>
        <a:srgbClr val="000000"/>
      </a:dk1>
      <a:lt1>
        <a:srgbClr val="FFFFFF"/>
      </a:lt1>
      <a:dk2>
        <a:srgbClr val="FB5B1B"/>
      </a:dk2>
      <a:lt2>
        <a:srgbClr val="FFFFFF"/>
      </a:lt2>
      <a:accent1>
        <a:srgbClr val="FFD248"/>
      </a:accent1>
      <a:accent2>
        <a:srgbClr val="FB9500"/>
      </a:accent2>
      <a:accent3>
        <a:srgbClr val="98FF95"/>
      </a:accent3>
      <a:accent4>
        <a:srgbClr val="7FEDE7"/>
      </a:accent4>
      <a:accent5>
        <a:srgbClr val="5E1EE7"/>
      </a:accent5>
      <a:accent6>
        <a:srgbClr val="9E99FF"/>
      </a:accent6>
      <a:hlink>
        <a:srgbClr val="0076A8"/>
      </a:hlink>
      <a:folHlink>
        <a:srgbClr val="777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dirty="0" smtClean="0">
            <a:latin typeface="Arial"/>
            <a:cs typeface="Arial"/>
          </a:defRPr>
        </a:defPPr>
      </a:lstStyle>
    </a:txDef>
  </a:objectDefaults>
  <a:extraClrSchemeLst/>
  <a:extLst>
    <a:ext uri="{05A4C25C-085E-4340-85A3-A5531E510DB2}">
      <thm15:themeFamily xmlns:thm15="http://schemas.microsoft.com/office/thememl/2012/main" name="Vertiv_PPT_Template_Gradient.pptx" id="{E37E0896-6924-4FF7-948A-3DC3CB0E9FA6}" vid="{CEFECE3E-023E-46FC-9EFE-048E518785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2.xml><?xml version="1.0" encoding="utf-8"?>
<?mso-contentType ?>
<FormTemplates xmlns="http://schemas.microsoft.com/sharepoint/v3/contenttype/form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D2B88F-519F-463B-B892-D80DDDB85837}"/>
</file>

<file path=customXml/itemProps2.xml><?xml version="1.0" encoding="utf-8"?>
<ds:datastoreItem xmlns:ds="http://schemas.openxmlformats.org/officeDocument/2006/customXml" ds:itemID="{14ADBBEF-E886-4992-8CB7-4677279C7B60}"/>
</file>

<file path=customXml/itemProps3.xml><?xml version="1.0" encoding="utf-8"?>
<ds:datastoreItem xmlns:ds="http://schemas.openxmlformats.org/officeDocument/2006/customXml" ds:itemID="{61042B36-0140-46A4-ABE8-25D70BAAD9B0}"/>
</file>

<file path=customXml/itemProps4.xml><?xml version="1.0" encoding="utf-8"?>
<ds:datastoreItem xmlns:ds="http://schemas.openxmlformats.org/officeDocument/2006/customXml" ds:itemID="{3B7ACADF-12BE-4403-B2AE-1018C3AD3221}"/>
</file>

<file path=docProps/app.xml><?xml version="1.0" encoding="utf-8"?>
<Properties xmlns="http://schemas.openxmlformats.org/officeDocument/2006/extended-properties" xmlns:vt="http://schemas.openxmlformats.org/officeDocument/2006/docPropsVTypes">
  <Template>Vertiv_PPT_Template_Gradient</Template>
  <TotalTime>400</TotalTime>
  <Words>1622</Words>
  <Application>Microsoft Office PowerPoint</Application>
  <PresentationFormat>Widescreen</PresentationFormat>
  <Paragraphs>208</Paragraphs>
  <Slides>16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Georgia</vt:lpstr>
      <vt:lpstr>Lucida Grande</vt:lpstr>
      <vt:lpstr>Wingdings</vt:lpstr>
      <vt:lpstr>Vertiv Presentation Template</vt:lpstr>
      <vt:lpstr>PowerPoint Presentation</vt:lpstr>
      <vt:lpstr>PowerPoint Presentation</vt:lpstr>
      <vt:lpstr>Data Center  2025 Revisited</vt:lpstr>
      <vt:lpstr>IT Utilization Rates (Core): Realism Mixed with Opportunity</vt:lpstr>
      <vt:lpstr>Backup Power Strategies </vt:lpstr>
      <vt:lpstr>PowerPoint Presentation</vt:lpstr>
      <vt:lpstr>Asian experiences of Data Centre codification</vt:lpstr>
      <vt:lpstr>Asian experiences of Data Centre codification</vt:lpstr>
      <vt:lpstr>Indian Data Centres Codifications</vt:lpstr>
      <vt:lpstr>Move To Innovative Conversations on Data Center Builds</vt:lpstr>
      <vt:lpstr>Asian experiences of Data Centre codification</vt:lpstr>
      <vt:lpstr>Singapore BCA/IDA Green Mark process</vt:lpstr>
      <vt:lpstr>Use Case: Optimization at A Leading Australian Telco - ESS</vt:lpstr>
      <vt:lpstr>PowerPoint Presentation</vt:lpstr>
      <vt:lpstr>Applications Enabled by 5G </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 Read This!</dc:title>
  <dc:creator>Reinitz, Geena</dc:creator>
  <cp:lastModifiedBy>Shivraj Dhaka</cp:lastModifiedBy>
  <cp:revision>50</cp:revision>
  <dcterms:created xsi:type="dcterms:W3CDTF">2019-02-13T16:09:52Z</dcterms:created>
  <dcterms:modified xsi:type="dcterms:W3CDTF">2019-07-16T07:38:55Z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6cefaac8-5a1c-4c9e-84c2-5bfe4d854d2c</vt:lpwstr>
  </property>
</Properties>
</file>