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96" r:id="rId3"/>
    <p:sldId id="297" r:id="rId4"/>
    <p:sldId id="298" r:id="rId5"/>
    <p:sldId id="293" r:id="rId6"/>
    <p:sldId id="278" r:id="rId7"/>
    <p:sldId id="299" r:id="rId8"/>
    <p:sldId id="301" r:id="rId9"/>
    <p:sldId id="276" r:id="rId10"/>
    <p:sldId id="302" r:id="rId11"/>
    <p:sldId id="30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3949" autoAdjust="0"/>
  </p:normalViewPr>
  <p:slideViewPr>
    <p:cSldViewPr>
      <p:cViewPr varScale="1">
        <p:scale>
          <a:sx n="80" d="100"/>
          <a:sy n="80" d="100"/>
        </p:scale>
        <p:origin x="782" y="67"/>
      </p:cViewPr>
      <p:guideLst>
        <p:guide pos="3840"/>
        <p:guide orient="horz" pos="1008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67C55-B575-4C08-A875-A8ECC10D836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A770D-234A-463F-A486-8332880F4906}">
      <dgm:prSet phldrT="[Text]"/>
      <dgm:spPr/>
      <dgm:t>
        <a:bodyPr/>
        <a:lstStyle/>
        <a:p>
          <a:r>
            <a:rPr lang="en-US" dirty="0"/>
            <a:t>Operational Cost</a:t>
          </a:r>
        </a:p>
      </dgm:t>
    </dgm:pt>
    <dgm:pt modelId="{6EB3F09B-C99C-43C2-9657-1FB8D4121606}" type="parTrans" cxnId="{BFA0ED96-4040-406B-B763-10BDFB47CE87}">
      <dgm:prSet/>
      <dgm:spPr/>
      <dgm:t>
        <a:bodyPr/>
        <a:lstStyle/>
        <a:p>
          <a:endParaRPr lang="en-US"/>
        </a:p>
      </dgm:t>
    </dgm:pt>
    <dgm:pt modelId="{98C8C4AF-EF4A-401F-9DFA-B7CDBAB76BD7}" type="sibTrans" cxnId="{BFA0ED96-4040-406B-B763-10BDFB47CE87}">
      <dgm:prSet/>
      <dgm:spPr/>
      <dgm:t>
        <a:bodyPr/>
        <a:lstStyle/>
        <a:p>
          <a:endParaRPr lang="en-US"/>
        </a:p>
      </dgm:t>
    </dgm:pt>
    <dgm:pt modelId="{B69B3929-7291-4CC0-97E0-A4DBCD5193DE}">
      <dgm:prSet phldrT="[Text]"/>
      <dgm:spPr/>
      <dgm:t>
        <a:bodyPr/>
        <a:lstStyle/>
        <a:p>
          <a:r>
            <a:rPr lang="en-US" dirty="0"/>
            <a:t>Energy Crisis</a:t>
          </a:r>
        </a:p>
      </dgm:t>
    </dgm:pt>
    <dgm:pt modelId="{60945DB5-C796-4C03-90D6-42D7F87919F0}" type="parTrans" cxnId="{2447B3F5-C5D8-4EFF-BC33-50B38F80D0FB}">
      <dgm:prSet/>
      <dgm:spPr/>
      <dgm:t>
        <a:bodyPr/>
        <a:lstStyle/>
        <a:p>
          <a:endParaRPr lang="en-US"/>
        </a:p>
      </dgm:t>
    </dgm:pt>
    <dgm:pt modelId="{766A9F96-F8EC-417E-8DD3-C0218476C753}" type="sibTrans" cxnId="{2447B3F5-C5D8-4EFF-BC33-50B38F80D0FB}">
      <dgm:prSet/>
      <dgm:spPr/>
      <dgm:t>
        <a:bodyPr/>
        <a:lstStyle/>
        <a:p>
          <a:endParaRPr lang="en-US"/>
        </a:p>
      </dgm:t>
    </dgm:pt>
    <dgm:pt modelId="{B9205BD9-C231-4710-A3F1-17FA89AB1591}">
      <dgm:prSet phldrT="[Text]"/>
      <dgm:spPr/>
      <dgm:t>
        <a:bodyPr/>
        <a:lstStyle/>
        <a:p>
          <a:r>
            <a:rPr lang="en-US" dirty="0"/>
            <a:t>Global Warming</a:t>
          </a:r>
        </a:p>
      </dgm:t>
    </dgm:pt>
    <dgm:pt modelId="{CEDF9356-4A27-4D67-9DE5-40D72ECEF8E7}" type="parTrans" cxnId="{10D3AEDB-F75C-49F8-95E2-02CDB2A8B2E0}">
      <dgm:prSet/>
      <dgm:spPr/>
      <dgm:t>
        <a:bodyPr/>
        <a:lstStyle/>
        <a:p>
          <a:endParaRPr lang="en-US"/>
        </a:p>
      </dgm:t>
    </dgm:pt>
    <dgm:pt modelId="{71EAE190-3F82-4849-89AC-F50BAC54827E}" type="sibTrans" cxnId="{10D3AEDB-F75C-49F8-95E2-02CDB2A8B2E0}">
      <dgm:prSet/>
      <dgm:spPr/>
      <dgm:t>
        <a:bodyPr/>
        <a:lstStyle/>
        <a:p>
          <a:endParaRPr lang="en-US"/>
        </a:p>
      </dgm:t>
    </dgm:pt>
    <dgm:pt modelId="{2E595496-C3FA-446F-86E9-2271E69DAF0E}" type="pres">
      <dgm:prSet presAssocID="{0C967C55-B575-4C08-A875-A8ECC10D8366}" presName="compositeShape" presStyleCnt="0">
        <dgm:presLayoutVars>
          <dgm:chMax val="7"/>
          <dgm:dir/>
          <dgm:resizeHandles val="exact"/>
        </dgm:presLayoutVars>
      </dgm:prSet>
      <dgm:spPr/>
    </dgm:pt>
    <dgm:pt modelId="{95FB0FD2-32F3-45FA-971A-8CAFEBC8B553}" type="pres">
      <dgm:prSet presAssocID="{0C967C55-B575-4C08-A875-A8ECC10D8366}" presName="wedge1" presStyleLbl="node1" presStyleIdx="0" presStyleCnt="3"/>
      <dgm:spPr/>
    </dgm:pt>
    <dgm:pt modelId="{C6DDAA42-92A1-4C6C-A7FD-46BF49E43693}" type="pres">
      <dgm:prSet presAssocID="{0C967C55-B575-4C08-A875-A8ECC10D83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83827B-D617-4C5F-9018-7FF37BA3BFCF}" type="pres">
      <dgm:prSet presAssocID="{0C967C55-B575-4C08-A875-A8ECC10D8366}" presName="wedge2" presStyleLbl="node1" presStyleIdx="1" presStyleCnt="3" custLinFactNeighborX="4245" custLinFactNeighborY="11480"/>
      <dgm:spPr/>
    </dgm:pt>
    <dgm:pt modelId="{FA7605BA-37E2-480A-9FF3-CBCEE103F0C7}" type="pres">
      <dgm:prSet presAssocID="{0C967C55-B575-4C08-A875-A8ECC10D83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D979F5-C0F7-42BB-9E2B-3C320C2DC8B9}" type="pres">
      <dgm:prSet presAssocID="{0C967C55-B575-4C08-A875-A8ECC10D8366}" presName="wedge3" presStyleLbl="node1" presStyleIdx="2" presStyleCnt="3" custScaleX="143526" custScaleY="128986" custLinFactNeighborX="-9365" custLinFactNeighborY="1063"/>
      <dgm:spPr/>
    </dgm:pt>
    <dgm:pt modelId="{1D46CE9A-07D7-4EE8-8D57-ACE4046EBE7B}" type="pres">
      <dgm:prSet presAssocID="{0C967C55-B575-4C08-A875-A8ECC10D83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CE55C0F-D515-4E29-9D58-49FFBDEF1930}" type="presOf" srcId="{B69B3929-7291-4CC0-97E0-A4DBCD5193DE}" destId="{9D83827B-D617-4C5F-9018-7FF37BA3BFCF}" srcOrd="0" destOrd="0" presId="urn:microsoft.com/office/officeart/2005/8/layout/chart3"/>
    <dgm:cxn modelId="{8BED5115-944A-40F7-8C25-2861EBA217A2}" type="presOf" srcId="{BDDA770D-234A-463F-A486-8332880F4906}" destId="{95FB0FD2-32F3-45FA-971A-8CAFEBC8B553}" srcOrd="0" destOrd="0" presId="urn:microsoft.com/office/officeart/2005/8/layout/chart3"/>
    <dgm:cxn modelId="{5BF53640-6EAF-4A02-880C-34ECECFC83D2}" type="presOf" srcId="{B69B3929-7291-4CC0-97E0-A4DBCD5193DE}" destId="{FA7605BA-37E2-480A-9FF3-CBCEE103F0C7}" srcOrd="1" destOrd="0" presId="urn:microsoft.com/office/officeart/2005/8/layout/chart3"/>
    <dgm:cxn modelId="{6B4D387E-7FFD-44BB-92B5-F4CB14279DD0}" type="presOf" srcId="{0C967C55-B575-4C08-A875-A8ECC10D8366}" destId="{2E595496-C3FA-446F-86E9-2271E69DAF0E}" srcOrd="0" destOrd="0" presId="urn:microsoft.com/office/officeart/2005/8/layout/chart3"/>
    <dgm:cxn modelId="{BFA0ED96-4040-406B-B763-10BDFB47CE87}" srcId="{0C967C55-B575-4C08-A875-A8ECC10D8366}" destId="{BDDA770D-234A-463F-A486-8332880F4906}" srcOrd="0" destOrd="0" parTransId="{6EB3F09B-C99C-43C2-9657-1FB8D4121606}" sibTransId="{98C8C4AF-EF4A-401F-9DFA-B7CDBAB76BD7}"/>
    <dgm:cxn modelId="{817AB9B1-A06F-4D09-B86D-6B8B979CAB26}" type="presOf" srcId="{B9205BD9-C231-4710-A3F1-17FA89AB1591}" destId="{1D46CE9A-07D7-4EE8-8D57-ACE4046EBE7B}" srcOrd="1" destOrd="0" presId="urn:microsoft.com/office/officeart/2005/8/layout/chart3"/>
    <dgm:cxn modelId="{4A0144D2-EE2C-482E-B405-ECDD254CB755}" type="presOf" srcId="{B9205BD9-C231-4710-A3F1-17FA89AB1591}" destId="{B7D979F5-C0F7-42BB-9E2B-3C320C2DC8B9}" srcOrd="0" destOrd="0" presId="urn:microsoft.com/office/officeart/2005/8/layout/chart3"/>
    <dgm:cxn modelId="{10D3AEDB-F75C-49F8-95E2-02CDB2A8B2E0}" srcId="{0C967C55-B575-4C08-A875-A8ECC10D8366}" destId="{B9205BD9-C231-4710-A3F1-17FA89AB1591}" srcOrd="2" destOrd="0" parTransId="{CEDF9356-4A27-4D67-9DE5-40D72ECEF8E7}" sibTransId="{71EAE190-3F82-4849-89AC-F50BAC54827E}"/>
    <dgm:cxn modelId="{FEC770EE-609B-418D-AC99-E94ADB54CFAD}" type="presOf" srcId="{BDDA770D-234A-463F-A486-8332880F4906}" destId="{C6DDAA42-92A1-4C6C-A7FD-46BF49E43693}" srcOrd="1" destOrd="0" presId="urn:microsoft.com/office/officeart/2005/8/layout/chart3"/>
    <dgm:cxn modelId="{2447B3F5-C5D8-4EFF-BC33-50B38F80D0FB}" srcId="{0C967C55-B575-4C08-A875-A8ECC10D8366}" destId="{B69B3929-7291-4CC0-97E0-A4DBCD5193DE}" srcOrd="1" destOrd="0" parTransId="{60945DB5-C796-4C03-90D6-42D7F87919F0}" sibTransId="{766A9F96-F8EC-417E-8DD3-C0218476C753}"/>
    <dgm:cxn modelId="{2D41AEC3-81F6-4A90-BC08-A03EE2A5673B}" type="presParOf" srcId="{2E595496-C3FA-446F-86E9-2271E69DAF0E}" destId="{95FB0FD2-32F3-45FA-971A-8CAFEBC8B553}" srcOrd="0" destOrd="0" presId="urn:microsoft.com/office/officeart/2005/8/layout/chart3"/>
    <dgm:cxn modelId="{862E788F-715C-429F-9B5C-D5567E15D3A7}" type="presParOf" srcId="{2E595496-C3FA-446F-86E9-2271E69DAF0E}" destId="{C6DDAA42-92A1-4C6C-A7FD-46BF49E43693}" srcOrd="1" destOrd="0" presId="urn:microsoft.com/office/officeart/2005/8/layout/chart3"/>
    <dgm:cxn modelId="{FE264D01-FD54-478E-857F-AB2C4EC8B3E3}" type="presParOf" srcId="{2E595496-C3FA-446F-86E9-2271E69DAF0E}" destId="{9D83827B-D617-4C5F-9018-7FF37BA3BFCF}" srcOrd="2" destOrd="0" presId="urn:microsoft.com/office/officeart/2005/8/layout/chart3"/>
    <dgm:cxn modelId="{C5A56DBA-4C3D-4A3B-8306-345764E3111E}" type="presParOf" srcId="{2E595496-C3FA-446F-86E9-2271E69DAF0E}" destId="{FA7605BA-37E2-480A-9FF3-CBCEE103F0C7}" srcOrd="3" destOrd="0" presId="urn:microsoft.com/office/officeart/2005/8/layout/chart3"/>
    <dgm:cxn modelId="{22ABBA7F-7FA1-47D4-9E91-1D88CDB178CF}" type="presParOf" srcId="{2E595496-C3FA-446F-86E9-2271E69DAF0E}" destId="{B7D979F5-C0F7-42BB-9E2B-3C320C2DC8B9}" srcOrd="4" destOrd="0" presId="urn:microsoft.com/office/officeart/2005/8/layout/chart3"/>
    <dgm:cxn modelId="{0E17AB69-16A6-4902-A71B-68753FDEA616}" type="presParOf" srcId="{2E595496-C3FA-446F-86E9-2271E69DAF0E}" destId="{1D46CE9A-07D7-4EE8-8D57-ACE4046EBE7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AA3C3-D888-4C44-B1D9-BBA3845563B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6F8AB-0EB5-4B0C-A9BA-5E4875E22FA2}">
      <dgm:prSet phldrT="[Text]"/>
      <dgm:spPr/>
      <dgm:t>
        <a:bodyPr/>
        <a:lstStyle/>
        <a:p>
          <a:r>
            <a:rPr lang="en-US" dirty="0"/>
            <a:t>Cooling</a:t>
          </a:r>
        </a:p>
      </dgm:t>
    </dgm:pt>
    <dgm:pt modelId="{8BDA9070-5873-4127-AB41-94969C4C4633}" type="parTrans" cxnId="{8241927F-C0B0-492B-A178-FC1B4348049F}">
      <dgm:prSet/>
      <dgm:spPr/>
      <dgm:t>
        <a:bodyPr/>
        <a:lstStyle/>
        <a:p>
          <a:endParaRPr lang="en-US"/>
        </a:p>
      </dgm:t>
    </dgm:pt>
    <dgm:pt modelId="{409C25C9-3D14-4BE5-BED0-2EA58AC69BEF}" type="sibTrans" cxnId="{8241927F-C0B0-492B-A178-FC1B4348049F}">
      <dgm:prSet/>
      <dgm:spPr/>
      <dgm:t>
        <a:bodyPr/>
        <a:lstStyle/>
        <a:p>
          <a:endParaRPr lang="en-US"/>
        </a:p>
      </dgm:t>
    </dgm:pt>
    <dgm:pt modelId="{BDB6B5AB-374F-48C6-A221-ADF1EF295768}">
      <dgm:prSet phldrT="[Text]"/>
      <dgm:spPr/>
      <dgm:t>
        <a:bodyPr/>
        <a:lstStyle/>
        <a:p>
          <a:r>
            <a:rPr lang="en-US" dirty="0"/>
            <a:t>Free Cooling</a:t>
          </a:r>
        </a:p>
      </dgm:t>
    </dgm:pt>
    <dgm:pt modelId="{1FE2A7FC-A268-48A0-97FE-914C3F60FAC3}" type="parTrans" cxnId="{4D63B745-45E3-4C00-B0FB-3D0D0F0A6812}">
      <dgm:prSet/>
      <dgm:spPr/>
      <dgm:t>
        <a:bodyPr/>
        <a:lstStyle/>
        <a:p>
          <a:endParaRPr lang="en-US"/>
        </a:p>
      </dgm:t>
    </dgm:pt>
    <dgm:pt modelId="{6530F916-0383-4CB5-BEA3-400C501D8926}" type="sibTrans" cxnId="{4D63B745-45E3-4C00-B0FB-3D0D0F0A6812}">
      <dgm:prSet/>
      <dgm:spPr/>
      <dgm:t>
        <a:bodyPr/>
        <a:lstStyle/>
        <a:p>
          <a:endParaRPr lang="en-US"/>
        </a:p>
      </dgm:t>
    </dgm:pt>
    <dgm:pt modelId="{4ACACFDC-287D-408F-899E-98B6DC731CD4}">
      <dgm:prSet phldrT="[Text]"/>
      <dgm:spPr/>
      <dgm:t>
        <a:bodyPr/>
        <a:lstStyle/>
        <a:p>
          <a:r>
            <a:rPr lang="en-US" dirty="0"/>
            <a:t>Air Side</a:t>
          </a:r>
        </a:p>
      </dgm:t>
    </dgm:pt>
    <dgm:pt modelId="{1CB27B74-FF98-4CA2-8AA2-EAE58E1D66C4}" type="parTrans" cxnId="{8469D6F6-C2E1-4025-A183-A01F73520FE0}">
      <dgm:prSet/>
      <dgm:spPr/>
      <dgm:t>
        <a:bodyPr/>
        <a:lstStyle/>
        <a:p>
          <a:endParaRPr lang="en-US"/>
        </a:p>
      </dgm:t>
    </dgm:pt>
    <dgm:pt modelId="{30BDF86D-9A3B-40C2-93E2-5C203AB06F63}" type="sibTrans" cxnId="{8469D6F6-C2E1-4025-A183-A01F73520FE0}">
      <dgm:prSet/>
      <dgm:spPr/>
      <dgm:t>
        <a:bodyPr/>
        <a:lstStyle/>
        <a:p>
          <a:endParaRPr lang="en-US"/>
        </a:p>
      </dgm:t>
    </dgm:pt>
    <dgm:pt modelId="{70A875A9-8668-49C4-959A-C0CED47EB564}">
      <dgm:prSet phldrT="[Text]"/>
      <dgm:spPr/>
      <dgm:t>
        <a:bodyPr/>
        <a:lstStyle/>
        <a:p>
          <a:r>
            <a:rPr lang="en-US" dirty="0"/>
            <a:t>Water Side</a:t>
          </a:r>
        </a:p>
      </dgm:t>
    </dgm:pt>
    <dgm:pt modelId="{9F2BD39D-FBF8-47FF-AB73-184DA97952BF}" type="parTrans" cxnId="{34D51BA7-C01D-4612-BC92-25A1DB65E960}">
      <dgm:prSet/>
      <dgm:spPr/>
      <dgm:t>
        <a:bodyPr/>
        <a:lstStyle/>
        <a:p>
          <a:endParaRPr lang="en-US"/>
        </a:p>
      </dgm:t>
    </dgm:pt>
    <dgm:pt modelId="{ADD86F1A-E79D-4D8C-8BF9-E51107CC7928}" type="sibTrans" cxnId="{34D51BA7-C01D-4612-BC92-25A1DB65E960}">
      <dgm:prSet/>
      <dgm:spPr/>
      <dgm:t>
        <a:bodyPr/>
        <a:lstStyle/>
        <a:p>
          <a:endParaRPr lang="en-US"/>
        </a:p>
      </dgm:t>
    </dgm:pt>
    <dgm:pt modelId="{DE9E42B5-DE98-4052-85AA-2445DEBDFA44}">
      <dgm:prSet phldrT="[Text]"/>
      <dgm:spPr/>
      <dgm:t>
        <a:bodyPr/>
        <a:lstStyle/>
        <a:p>
          <a:r>
            <a:rPr lang="en-US" dirty="0"/>
            <a:t>Conventional Cooling</a:t>
          </a:r>
        </a:p>
      </dgm:t>
    </dgm:pt>
    <dgm:pt modelId="{812D6833-3C44-4D7B-87A9-6AC638ACA0E9}" type="parTrans" cxnId="{4C130750-CFAE-4937-B3C2-DBCD275B6767}">
      <dgm:prSet/>
      <dgm:spPr/>
      <dgm:t>
        <a:bodyPr/>
        <a:lstStyle/>
        <a:p>
          <a:endParaRPr lang="en-US"/>
        </a:p>
      </dgm:t>
    </dgm:pt>
    <dgm:pt modelId="{39B76FE7-1D38-4F64-A5F3-E36E02749A2C}" type="sibTrans" cxnId="{4C130750-CFAE-4937-B3C2-DBCD275B6767}">
      <dgm:prSet/>
      <dgm:spPr/>
      <dgm:t>
        <a:bodyPr/>
        <a:lstStyle/>
        <a:p>
          <a:endParaRPr lang="en-US"/>
        </a:p>
      </dgm:t>
    </dgm:pt>
    <dgm:pt modelId="{8075BEDB-A6AE-4A55-A2C4-6D57FA6F21E0}" type="pres">
      <dgm:prSet presAssocID="{A47AA3C3-D888-4C44-B1D9-BBA3845563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3F9FCD-444F-470C-A838-8E23C8C573B8}" type="pres">
      <dgm:prSet presAssocID="{9AB6F8AB-0EB5-4B0C-A9BA-5E4875E22FA2}" presName="hierRoot1" presStyleCnt="0">
        <dgm:presLayoutVars>
          <dgm:hierBranch val="init"/>
        </dgm:presLayoutVars>
      </dgm:prSet>
      <dgm:spPr/>
    </dgm:pt>
    <dgm:pt modelId="{559FD1E7-AF2F-4441-91AB-2B7A220BB98B}" type="pres">
      <dgm:prSet presAssocID="{9AB6F8AB-0EB5-4B0C-A9BA-5E4875E22FA2}" presName="rootComposite1" presStyleCnt="0"/>
      <dgm:spPr/>
    </dgm:pt>
    <dgm:pt modelId="{01854737-4C5A-486F-9D02-E4C80157647D}" type="pres">
      <dgm:prSet presAssocID="{9AB6F8AB-0EB5-4B0C-A9BA-5E4875E22FA2}" presName="rootText1" presStyleLbl="node0" presStyleIdx="0" presStyleCnt="1">
        <dgm:presLayoutVars>
          <dgm:chMax/>
          <dgm:chPref val="3"/>
        </dgm:presLayoutVars>
      </dgm:prSet>
      <dgm:spPr/>
    </dgm:pt>
    <dgm:pt modelId="{2648AA56-08A3-404F-A06E-A6987C38E7B6}" type="pres">
      <dgm:prSet presAssocID="{9AB6F8AB-0EB5-4B0C-A9BA-5E4875E22FA2}" presName="titleText1" presStyleLbl="fgAcc0" presStyleIdx="0" presStyleCnt="1" custFlipVert="1" custFlipHor="1" custScaleX="6542" custScaleY="21310" custLinFactX="89397" custLinFactY="-149464" custLinFactNeighborX="100000" custLinFactNeighborY="-200000">
        <dgm:presLayoutVars>
          <dgm:chMax val="0"/>
          <dgm:chPref val="0"/>
        </dgm:presLayoutVars>
      </dgm:prSet>
      <dgm:spPr/>
    </dgm:pt>
    <dgm:pt modelId="{92374674-F043-458F-A4FE-3FA6D0A446A1}" type="pres">
      <dgm:prSet presAssocID="{9AB6F8AB-0EB5-4B0C-A9BA-5E4875E22FA2}" presName="rootConnector1" presStyleLbl="node1" presStyleIdx="0" presStyleCnt="4"/>
      <dgm:spPr/>
    </dgm:pt>
    <dgm:pt modelId="{FD44DC3E-9A53-453A-9237-FEA5C94DBC46}" type="pres">
      <dgm:prSet presAssocID="{9AB6F8AB-0EB5-4B0C-A9BA-5E4875E22FA2}" presName="hierChild2" presStyleCnt="0"/>
      <dgm:spPr/>
    </dgm:pt>
    <dgm:pt modelId="{55C311E5-7A0E-462B-A8AA-1D5F75B9C837}" type="pres">
      <dgm:prSet presAssocID="{1FE2A7FC-A268-48A0-97FE-914C3F60FAC3}" presName="Name37" presStyleLbl="parChTrans1D2" presStyleIdx="0" presStyleCnt="2"/>
      <dgm:spPr/>
    </dgm:pt>
    <dgm:pt modelId="{E97516B8-8E42-4529-B98B-47D704AB0F35}" type="pres">
      <dgm:prSet presAssocID="{BDB6B5AB-374F-48C6-A221-ADF1EF295768}" presName="hierRoot2" presStyleCnt="0">
        <dgm:presLayoutVars>
          <dgm:hierBranch val="init"/>
        </dgm:presLayoutVars>
      </dgm:prSet>
      <dgm:spPr/>
    </dgm:pt>
    <dgm:pt modelId="{4B8F20D5-2442-4388-B90F-FEF9C9B744ED}" type="pres">
      <dgm:prSet presAssocID="{BDB6B5AB-374F-48C6-A221-ADF1EF295768}" presName="rootComposite" presStyleCnt="0"/>
      <dgm:spPr/>
    </dgm:pt>
    <dgm:pt modelId="{4ADD745E-1184-4D11-9399-24954F3EF83A}" type="pres">
      <dgm:prSet presAssocID="{BDB6B5AB-374F-48C6-A221-ADF1EF295768}" presName="rootText" presStyleLbl="node1" presStyleIdx="0" presStyleCnt="4">
        <dgm:presLayoutVars>
          <dgm:chMax/>
          <dgm:chPref val="3"/>
        </dgm:presLayoutVars>
      </dgm:prSet>
      <dgm:spPr/>
    </dgm:pt>
    <dgm:pt modelId="{C4B00934-F4AF-47E2-AB37-931EA0140A52}" type="pres">
      <dgm:prSet presAssocID="{BDB6B5AB-374F-48C6-A221-ADF1EF295768}" presName="titleText2" presStyleLbl="fgAcc1" presStyleIdx="0" presStyleCnt="4" custScaleX="14849" custScaleY="21310">
        <dgm:presLayoutVars>
          <dgm:chMax val="0"/>
          <dgm:chPref val="0"/>
        </dgm:presLayoutVars>
      </dgm:prSet>
      <dgm:spPr/>
    </dgm:pt>
    <dgm:pt modelId="{71352173-F9E2-4F25-AA47-83DEA08B4AA1}" type="pres">
      <dgm:prSet presAssocID="{BDB6B5AB-374F-48C6-A221-ADF1EF295768}" presName="rootConnector" presStyleLbl="node2" presStyleIdx="0" presStyleCnt="0"/>
      <dgm:spPr/>
    </dgm:pt>
    <dgm:pt modelId="{48056E2D-57E9-42B1-AAB1-6CED1EFB97DA}" type="pres">
      <dgm:prSet presAssocID="{BDB6B5AB-374F-48C6-A221-ADF1EF295768}" presName="hierChild4" presStyleCnt="0"/>
      <dgm:spPr/>
    </dgm:pt>
    <dgm:pt modelId="{2FDB185D-BAE1-4D6D-9EAC-ACFCF8338251}" type="pres">
      <dgm:prSet presAssocID="{1CB27B74-FF98-4CA2-8AA2-EAE58E1D66C4}" presName="Name37" presStyleLbl="parChTrans1D3" presStyleIdx="0" presStyleCnt="2"/>
      <dgm:spPr/>
    </dgm:pt>
    <dgm:pt modelId="{77F06AA3-00D2-4118-9A38-75FDD8A7ECB4}" type="pres">
      <dgm:prSet presAssocID="{4ACACFDC-287D-408F-899E-98B6DC731CD4}" presName="hierRoot2" presStyleCnt="0">
        <dgm:presLayoutVars>
          <dgm:hierBranch val="init"/>
        </dgm:presLayoutVars>
      </dgm:prSet>
      <dgm:spPr/>
    </dgm:pt>
    <dgm:pt modelId="{F6DA30E0-564B-4A26-B6BA-98375532930B}" type="pres">
      <dgm:prSet presAssocID="{4ACACFDC-287D-408F-899E-98B6DC731CD4}" presName="rootComposite" presStyleCnt="0"/>
      <dgm:spPr/>
    </dgm:pt>
    <dgm:pt modelId="{B61F6678-977B-40F7-87BB-43B7E53ADF98}" type="pres">
      <dgm:prSet presAssocID="{4ACACFDC-287D-408F-899E-98B6DC731CD4}" presName="rootText" presStyleLbl="node1" presStyleIdx="1" presStyleCnt="4">
        <dgm:presLayoutVars>
          <dgm:chMax/>
          <dgm:chPref val="3"/>
        </dgm:presLayoutVars>
      </dgm:prSet>
      <dgm:spPr/>
    </dgm:pt>
    <dgm:pt modelId="{532AF0FC-59D5-4A7F-B09F-DAE14FD89039}" type="pres">
      <dgm:prSet presAssocID="{4ACACFDC-287D-408F-899E-98B6DC731CD4}" presName="titleText2" presStyleLbl="fgAcc1" presStyleIdx="1" presStyleCnt="4" custFlipHor="1" custScaleX="7806" custScaleY="36858">
        <dgm:presLayoutVars>
          <dgm:chMax val="0"/>
          <dgm:chPref val="0"/>
        </dgm:presLayoutVars>
      </dgm:prSet>
      <dgm:spPr/>
    </dgm:pt>
    <dgm:pt modelId="{A768A144-DAEC-46DD-8C2C-361A09A8999E}" type="pres">
      <dgm:prSet presAssocID="{4ACACFDC-287D-408F-899E-98B6DC731CD4}" presName="rootConnector" presStyleLbl="node3" presStyleIdx="0" presStyleCnt="0"/>
      <dgm:spPr/>
    </dgm:pt>
    <dgm:pt modelId="{D621FFE9-E390-44B4-995A-D5FB9424D7B8}" type="pres">
      <dgm:prSet presAssocID="{4ACACFDC-287D-408F-899E-98B6DC731CD4}" presName="hierChild4" presStyleCnt="0"/>
      <dgm:spPr/>
    </dgm:pt>
    <dgm:pt modelId="{4FC0E5EA-7B34-48EA-A06A-55FB16B9D01C}" type="pres">
      <dgm:prSet presAssocID="{4ACACFDC-287D-408F-899E-98B6DC731CD4}" presName="hierChild5" presStyleCnt="0"/>
      <dgm:spPr/>
    </dgm:pt>
    <dgm:pt modelId="{AB32E1FF-6A8E-40D9-8F61-5862D7A6B017}" type="pres">
      <dgm:prSet presAssocID="{9F2BD39D-FBF8-47FF-AB73-184DA97952BF}" presName="Name37" presStyleLbl="parChTrans1D3" presStyleIdx="1" presStyleCnt="2"/>
      <dgm:spPr/>
    </dgm:pt>
    <dgm:pt modelId="{782660A1-A425-4862-AD03-A191B915C1A9}" type="pres">
      <dgm:prSet presAssocID="{70A875A9-8668-49C4-959A-C0CED47EB564}" presName="hierRoot2" presStyleCnt="0">
        <dgm:presLayoutVars>
          <dgm:hierBranch val="init"/>
        </dgm:presLayoutVars>
      </dgm:prSet>
      <dgm:spPr/>
    </dgm:pt>
    <dgm:pt modelId="{E2C7504D-1CED-4DCB-B5D8-784FE3E34FD6}" type="pres">
      <dgm:prSet presAssocID="{70A875A9-8668-49C4-959A-C0CED47EB564}" presName="rootComposite" presStyleCnt="0"/>
      <dgm:spPr/>
    </dgm:pt>
    <dgm:pt modelId="{BB947885-D7D4-4C0E-9445-740CE5712AF2}" type="pres">
      <dgm:prSet presAssocID="{70A875A9-8668-49C4-959A-C0CED47EB564}" presName="rootText" presStyleLbl="node1" presStyleIdx="2" presStyleCnt="4">
        <dgm:presLayoutVars>
          <dgm:chMax/>
          <dgm:chPref val="3"/>
        </dgm:presLayoutVars>
      </dgm:prSet>
      <dgm:spPr/>
    </dgm:pt>
    <dgm:pt modelId="{70131903-AFFE-46C5-81E9-B9EA76A989AC}" type="pres">
      <dgm:prSet presAssocID="{70A875A9-8668-49C4-959A-C0CED47EB564}" presName="titleText2" presStyleLbl="fgAcc1" presStyleIdx="2" presStyleCnt="4" custFlipHor="1" custScaleX="3890" custScaleY="35226" custLinFactX="115118" custLinFactY="-592184" custLinFactNeighborX="200000" custLinFactNeighborY="-600000">
        <dgm:presLayoutVars>
          <dgm:chMax val="0"/>
          <dgm:chPref val="0"/>
        </dgm:presLayoutVars>
      </dgm:prSet>
      <dgm:spPr/>
    </dgm:pt>
    <dgm:pt modelId="{9B1EC012-376C-4968-A4DC-5304FC11744A}" type="pres">
      <dgm:prSet presAssocID="{70A875A9-8668-49C4-959A-C0CED47EB564}" presName="rootConnector" presStyleLbl="node3" presStyleIdx="0" presStyleCnt="0"/>
      <dgm:spPr/>
    </dgm:pt>
    <dgm:pt modelId="{A6BC5C36-B218-4046-9023-BC2A337079FF}" type="pres">
      <dgm:prSet presAssocID="{70A875A9-8668-49C4-959A-C0CED47EB564}" presName="hierChild4" presStyleCnt="0"/>
      <dgm:spPr/>
    </dgm:pt>
    <dgm:pt modelId="{5EFBA34A-C218-4ECA-91EA-573EE11C6FE2}" type="pres">
      <dgm:prSet presAssocID="{70A875A9-8668-49C4-959A-C0CED47EB564}" presName="hierChild5" presStyleCnt="0"/>
      <dgm:spPr/>
    </dgm:pt>
    <dgm:pt modelId="{4ADB8552-CA7A-49C6-A180-3867B310BDEE}" type="pres">
      <dgm:prSet presAssocID="{BDB6B5AB-374F-48C6-A221-ADF1EF295768}" presName="hierChild5" presStyleCnt="0"/>
      <dgm:spPr/>
    </dgm:pt>
    <dgm:pt modelId="{B395DCB1-B310-433F-8541-B069C99BB0D6}" type="pres">
      <dgm:prSet presAssocID="{812D6833-3C44-4D7B-87A9-6AC638ACA0E9}" presName="Name37" presStyleLbl="parChTrans1D2" presStyleIdx="1" presStyleCnt="2"/>
      <dgm:spPr/>
    </dgm:pt>
    <dgm:pt modelId="{1370DF86-C244-4C96-A585-0BC34E007535}" type="pres">
      <dgm:prSet presAssocID="{DE9E42B5-DE98-4052-85AA-2445DEBDFA44}" presName="hierRoot2" presStyleCnt="0">
        <dgm:presLayoutVars>
          <dgm:hierBranch val="init"/>
        </dgm:presLayoutVars>
      </dgm:prSet>
      <dgm:spPr/>
    </dgm:pt>
    <dgm:pt modelId="{FED0900F-B409-4D03-B60F-AD265CA20B8C}" type="pres">
      <dgm:prSet presAssocID="{DE9E42B5-DE98-4052-85AA-2445DEBDFA44}" presName="rootComposite" presStyleCnt="0"/>
      <dgm:spPr/>
    </dgm:pt>
    <dgm:pt modelId="{C24C6AA4-86B4-44EB-B52C-19C9074228A7}" type="pres">
      <dgm:prSet presAssocID="{DE9E42B5-DE98-4052-85AA-2445DEBDFA44}" presName="rootText" presStyleLbl="node1" presStyleIdx="3" presStyleCnt="4">
        <dgm:presLayoutVars>
          <dgm:chMax/>
          <dgm:chPref val="3"/>
        </dgm:presLayoutVars>
      </dgm:prSet>
      <dgm:spPr/>
    </dgm:pt>
    <dgm:pt modelId="{732C2035-BDCD-48ED-8EAB-C992E3336D4E}" type="pres">
      <dgm:prSet presAssocID="{DE9E42B5-DE98-4052-85AA-2445DEBDFA44}" presName="titleText2" presStyleLbl="fgAcc1" presStyleIdx="3" presStyleCnt="4" custFlipHor="1" custScaleX="4019" custScaleY="51438">
        <dgm:presLayoutVars>
          <dgm:chMax val="0"/>
          <dgm:chPref val="0"/>
        </dgm:presLayoutVars>
      </dgm:prSet>
      <dgm:spPr/>
    </dgm:pt>
    <dgm:pt modelId="{2B2DC2AB-F8DA-48C1-BD6B-4C70EAF63008}" type="pres">
      <dgm:prSet presAssocID="{DE9E42B5-DE98-4052-85AA-2445DEBDFA44}" presName="rootConnector" presStyleLbl="node2" presStyleIdx="0" presStyleCnt="0"/>
      <dgm:spPr/>
    </dgm:pt>
    <dgm:pt modelId="{B5DF3A21-CA87-4B1C-8ADC-61CF00725D83}" type="pres">
      <dgm:prSet presAssocID="{DE9E42B5-DE98-4052-85AA-2445DEBDFA44}" presName="hierChild4" presStyleCnt="0"/>
      <dgm:spPr/>
    </dgm:pt>
    <dgm:pt modelId="{8B421C7A-F081-4AC2-98BD-F8C0846DBAF1}" type="pres">
      <dgm:prSet presAssocID="{DE9E42B5-DE98-4052-85AA-2445DEBDFA44}" presName="hierChild5" presStyleCnt="0"/>
      <dgm:spPr/>
    </dgm:pt>
    <dgm:pt modelId="{6F7B4B60-4F48-4726-9ACA-7C8AE2F6D78D}" type="pres">
      <dgm:prSet presAssocID="{9AB6F8AB-0EB5-4B0C-A9BA-5E4875E22FA2}" presName="hierChild3" presStyleCnt="0"/>
      <dgm:spPr/>
    </dgm:pt>
  </dgm:ptLst>
  <dgm:cxnLst>
    <dgm:cxn modelId="{355E4413-D497-4F22-A8F7-EA6FA1E97392}" type="presOf" srcId="{ADD86F1A-E79D-4D8C-8BF9-E51107CC7928}" destId="{70131903-AFFE-46C5-81E9-B9EA76A989AC}" srcOrd="0" destOrd="0" presId="urn:microsoft.com/office/officeart/2008/layout/NameandTitleOrganizationalChart"/>
    <dgm:cxn modelId="{FA32A919-AFD2-4262-9517-FA50AAC2951D}" type="presOf" srcId="{1CB27B74-FF98-4CA2-8AA2-EAE58E1D66C4}" destId="{2FDB185D-BAE1-4D6D-9EAC-ACFCF8338251}" srcOrd="0" destOrd="0" presId="urn:microsoft.com/office/officeart/2008/layout/NameandTitleOrganizationalChart"/>
    <dgm:cxn modelId="{9CC7B61C-3BB9-4314-8E11-2F50D2B187E6}" type="presOf" srcId="{BDB6B5AB-374F-48C6-A221-ADF1EF295768}" destId="{71352173-F9E2-4F25-AA47-83DEA08B4AA1}" srcOrd="1" destOrd="0" presId="urn:microsoft.com/office/officeart/2008/layout/NameandTitleOrganizationalChart"/>
    <dgm:cxn modelId="{8CB1A425-26FA-4FA2-8A45-19951580FDE6}" type="presOf" srcId="{BDB6B5AB-374F-48C6-A221-ADF1EF295768}" destId="{4ADD745E-1184-4D11-9399-24954F3EF83A}" srcOrd="0" destOrd="0" presId="urn:microsoft.com/office/officeart/2008/layout/NameandTitleOrganizationalChart"/>
    <dgm:cxn modelId="{E4E79C2C-2871-4E07-AA47-6729FB3581D0}" type="presOf" srcId="{DE9E42B5-DE98-4052-85AA-2445DEBDFA44}" destId="{2B2DC2AB-F8DA-48C1-BD6B-4C70EAF63008}" srcOrd="1" destOrd="0" presId="urn:microsoft.com/office/officeart/2008/layout/NameandTitleOrganizationalChart"/>
    <dgm:cxn modelId="{E587C333-DCB6-431E-A054-BB3C58EA0472}" type="presOf" srcId="{A47AA3C3-D888-4C44-B1D9-BBA3845563B7}" destId="{8075BEDB-A6AE-4A55-A2C4-6D57FA6F21E0}" srcOrd="0" destOrd="0" presId="urn:microsoft.com/office/officeart/2008/layout/NameandTitleOrganizationalChart"/>
    <dgm:cxn modelId="{C4D32D3D-91ED-4545-ACD2-C7397428255C}" type="presOf" srcId="{DE9E42B5-DE98-4052-85AA-2445DEBDFA44}" destId="{C24C6AA4-86B4-44EB-B52C-19C9074228A7}" srcOrd="0" destOrd="0" presId="urn:microsoft.com/office/officeart/2008/layout/NameandTitleOrganizationalChart"/>
    <dgm:cxn modelId="{F91A8C3F-1F68-4ADD-8CC1-B08639FAAFB7}" type="presOf" srcId="{409C25C9-3D14-4BE5-BED0-2EA58AC69BEF}" destId="{2648AA56-08A3-404F-A06E-A6987C38E7B6}" srcOrd="0" destOrd="0" presId="urn:microsoft.com/office/officeart/2008/layout/NameandTitleOrganizationalChart"/>
    <dgm:cxn modelId="{D0FD875C-DAF1-4243-8073-34E7B52964CE}" type="presOf" srcId="{9F2BD39D-FBF8-47FF-AB73-184DA97952BF}" destId="{AB32E1FF-6A8E-40D9-8F61-5862D7A6B017}" srcOrd="0" destOrd="0" presId="urn:microsoft.com/office/officeart/2008/layout/NameandTitleOrganizationalChart"/>
    <dgm:cxn modelId="{4D63B745-45E3-4C00-B0FB-3D0D0F0A6812}" srcId="{9AB6F8AB-0EB5-4B0C-A9BA-5E4875E22FA2}" destId="{BDB6B5AB-374F-48C6-A221-ADF1EF295768}" srcOrd="0" destOrd="0" parTransId="{1FE2A7FC-A268-48A0-97FE-914C3F60FAC3}" sibTransId="{6530F916-0383-4CB5-BEA3-400C501D8926}"/>
    <dgm:cxn modelId="{EE43296F-1E13-4E13-9D16-E835B469A59B}" type="presOf" srcId="{39B76FE7-1D38-4F64-A5F3-E36E02749A2C}" destId="{732C2035-BDCD-48ED-8EAB-C992E3336D4E}" srcOrd="0" destOrd="0" presId="urn:microsoft.com/office/officeart/2008/layout/NameandTitleOrganizationalChart"/>
    <dgm:cxn modelId="{4C130750-CFAE-4937-B3C2-DBCD275B6767}" srcId="{9AB6F8AB-0EB5-4B0C-A9BA-5E4875E22FA2}" destId="{DE9E42B5-DE98-4052-85AA-2445DEBDFA44}" srcOrd="1" destOrd="0" parTransId="{812D6833-3C44-4D7B-87A9-6AC638ACA0E9}" sibTransId="{39B76FE7-1D38-4F64-A5F3-E36E02749A2C}"/>
    <dgm:cxn modelId="{7E751551-22B4-4EFB-A253-710FE84EB8FC}" type="presOf" srcId="{1FE2A7FC-A268-48A0-97FE-914C3F60FAC3}" destId="{55C311E5-7A0E-462B-A8AA-1D5F75B9C837}" srcOrd="0" destOrd="0" presId="urn:microsoft.com/office/officeart/2008/layout/NameandTitleOrganizationalChart"/>
    <dgm:cxn modelId="{50D00557-8711-4080-A08C-1054E7F0E48E}" type="presOf" srcId="{4ACACFDC-287D-408F-899E-98B6DC731CD4}" destId="{A768A144-DAEC-46DD-8C2C-361A09A8999E}" srcOrd="1" destOrd="0" presId="urn:microsoft.com/office/officeart/2008/layout/NameandTitleOrganizationalChart"/>
    <dgm:cxn modelId="{8241927F-C0B0-492B-A178-FC1B4348049F}" srcId="{A47AA3C3-D888-4C44-B1D9-BBA3845563B7}" destId="{9AB6F8AB-0EB5-4B0C-A9BA-5E4875E22FA2}" srcOrd="0" destOrd="0" parTransId="{8BDA9070-5873-4127-AB41-94969C4C4633}" sibTransId="{409C25C9-3D14-4BE5-BED0-2EA58AC69BEF}"/>
    <dgm:cxn modelId="{29E84B90-2C58-4DC2-B813-07397AA02D9B}" type="presOf" srcId="{70A875A9-8668-49C4-959A-C0CED47EB564}" destId="{9B1EC012-376C-4968-A4DC-5304FC11744A}" srcOrd="1" destOrd="0" presId="urn:microsoft.com/office/officeart/2008/layout/NameandTitleOrganizationalChart"/>
    <dgm:cxn modelId="{7AD81893-2B8F-4755-A6CD-E3A1F1EA4AA4}" type="presOf" srcId="{6530F916-0383-4CB5-BEA3-400C501D8926}" destId="{C4B00934-F4AF-47E2-AB37-931EA0140A52}" srcOrd="0" destOrd="0" presId="urn:microsoft.com/office/officeart/2008/layout/NameandTitleOrganizationalChart"/>
    <dgm:cxn modelId="{1B132895-D4BC-4D1B-AA34-25661A5375FA}" type="presOf" srcId="{4ACACFDC-287D-408F-899E-98B6DC731CD4}" destId="{B61F6678-977B-40F7-87BB-43B7E53ADF98}" srcOrd="0" destOrd="0" presId="urn:microsoft.com/office/officeart/2008/layout/NameandTitleOrganizationalChart"/>
    <dgm:cxn modelId="{FEEF7EA6-FE1E-46EE-A6A3-6E316FCFDE12}" type="presOf" srcId="{812D6833-3C44-4D7B-87A9-6AC638ACA0E9}" destId="{B395DCB1-B310-433F-8541-B069C99BB0D6}" srcOrd="0" destOrd="0" presId="urn:microsoft.com/office/officeart/2008/layout/NameandTitleOrganizationalChart"/>
    <dgm:cxn modelId="{34D51BA7-C01D-4612-BC92-25A1DB65E960}" srcId="{BDB6B5AB-374F-48C6-A221-ADF1EF295768}" destId="{70A875A9-8668-49C4-959A-C0CED47EB564}" srcOrd="1" destOrd="0" parTransId="{9F2BD39D-FBF8-47FF-AB73-184DA97952BF}" sibTransId="{ADD86F1A-E79D-4D8C-8BF9-E51107CC7928}"/>
    <dgm:cxn modelId="{15E79ECC-2200-4120-BA6D-0FFB1DD5703B}" type="presOf" srcId="{70A875A9-8668-49C4-959A-C0CED47EB564}" destId="{BB947885-D7D4-4C0E-9445-740CE5712AF2}" srcOrd="0" destOrd="0" presId="urn:microsoft.com/office/officeart/2008/layout/NameandTitleOrganizationalChart"/>
    <dgm:cxn modelId="{53B2C8D7-F055-4DE0-AC9D-81DB7C5590F7}" type="presOf" srcId="{30BDF86D-9A3B-40C2-93E2-5C203AB06F63}" destId="{532AF0FC-59D5-4A7F-B09F-DAE14FD89039}" srcOrd="0" destOrd="0" presId="urn:microsoft.com/office/officeart/2008/layout/NameandTitleOrganizationalChart"/>
    <dgm:cxn modelId="{A94023E1-0C13-4A44-9407-A0054319D1B7}" type="presOf" srcId="{9AB6F8AB-0EB5-4B0C-A9BA-5E4875E22FA2}" destId="{92374674-F043-458F-A4FE-3FA6D0A446A1}" srcOrd="1" destOrd="0" presId="urn:microsoft.com/office/officeart/2008/layout/NameandTitleOrganizationalChart"/>
    <dgm:cxn modelId="{E82F2DF3-5924-4DDF-B2CE-7E967C377D61}" type="presOf" srcId="{9AB6F8AB-0EB5-4B0C-A9BA-5E4875E22FA2}" destId="{01854737-4C5A-486F-9D02-E4C80157647D}" srcOrd="0" destOrd="0" presId="urn:microsoft.com/office/officeart/2008/layout/NameandTitleOrganizationalChart"/>
    <dgm:cxn modelId="{8469D6F6-C2E1-4025-A183-A01F73520FE0}" srcId="{BDB6B5AB-374F-48C6-A221-ADF1EF295768}" destId="{4ACACFDC-287D-408F-899E-98B6DC731CD4}" srcOrd="0" destOrd="0" parTransId="{1CB27B74-FF98-4CA2-8AA2-EAE58E1D66C4}" sibTransId="{30BDF86D-9A3B-40C2-93E2-5C203AB06F63}"/>
    <dgm:cxn modelId="{1231F94E-AEEA-4CAD-9A8F-60091B99E6D5}" type="presParOf" srcId="{8075BEDB-A6AE-4A55-A2C4-6D57FA6F21E0}" destId="{EB3F9FCD-444F-470C-A838-8E23C8C573B8}" srcOrd="0" destOrd="0" presId="urn:microsoft.com/office/officeart/2008/layout/NameandTitleOrganizationalChart"/>
    <dgm:cxn modelId="{EE436F6B-2885-4ED1-B9F4-F8652DBBA3A7}" type="presParOf" srcId="{EB3F9FCD-444F-470C-A838-8E23C8C573B8}" destId="{559FD1E7-AF2F-4441-91AB-2B7A220BB98B}" srcOrd="0" destOrd="0" presId="urn:microsoft.com/office/officeart/2008/layout/NameandTitleOrganizationalChart"/>
    <dgm:cxn modelId="{A5FB0B21-D0F8-4CEF-9042-CE262434A150}" type="presParOf" srcId="{559FD1E7-AF2F-4441-91AB-2B7A220BB98B}" destId="{01854737-4C5A-486F-9D02-E4C80157647D}" srcOrd="0" destOrd="0" presId="urn:microsoft.com/office/officeart/2008/layout/NameandTitleOrganizationalChart"/>
    <dgm:cxn modelId="{426C26A0-F21B-4E18-93F8-769A33F2635A}" type="presParOf" srcId="{559FD1E7-AF2F-4441-91AB-2B7A220BB98B}" destId="{2648AA56-08A3-404F-A06E-A6987C38E7B6}" srcOrd="1" destOrd="0" presId="urn:microsoft.com/office/officeart/2008/layout/NameandTitleOrganizationalChart"/>
    <dgm:cxn modelId="{60F15A8E-C6C7-479A-9043-DF932178947D}" type="presParOf" srcId="{559FD1E7-AF2F-4441-91AB-2B7A220BB98B}" destId="{92374674-F043-458F-A4FE-3FA6D0A446A1}" srcOrd="2" destOrd="0" presId="urn:microsoft.com/office/officeart/2008/layout/NameandTitleOrganizationalChart"/>
    <dgm:cxn modelId="{B376ABF2-9C39-4D62-9C30-0EAC676A2A79}" type="presParOf" srcId="{EB3F9FCD-444F-470C-A838-8E23C8C573B8}" destId="{FD44DC3E-9A53-453A-9237-FEA5C94DBC46}" srcOrd="1" destOrd="0" presId="urn:microsoft.com/office/officeart/2008/layout/NameandTitleOrganizationalChart"/>
    <dgm:cxn modelId="{9A445942-8DD8-47F5-893D-0A4B17FC525F}" type="presParOf" srcId="{FD44DC3E-9A53-453A-9237-FEA5C94DBC46}" destId="{55C311E5-7A0E-462B-A8AA-1D5F75B9C837}" srcOrd="0" destOrd="0" presId="urn:microsoft.com/office/officeart/2008/layout/NameandTitleOrganizationalChart"/>
    <dgm:cxn modelId="{E6AC3461-519F-40D3-A407-CB7208538AE4}" type="presParOf" srcId="{FD44DC3E-9A53-453A-9237-FEA5C94DBC46}" destId="{E97516B8-8E42-4529-B98B-47D704AB0F35}" srcOrd="1" destOrd="0" presId="urn:microsoft.com/office/officeart/2008/layout/NameandTitleOrganizationalChart"/>
    <dgm:cxn modelId="{5796E9E0-1667-4975-B8BB-158AC3E8FF94}" type="presParOf" srcId="{E97516B8-8E42-4529-B98B-47D704AB0F35}" destId="{4B8F20D5-2442-4388-B90F-FEF9C9B744ED}" srcOrd="0" destOrd="0" presId="urn:microsoft.com/office/officeart/2008/layout/NameandTitleOrganizationalChart"/>
    <dgm:cxn modelId="{C27B48AB-ACA9-47BF-B024-F168456AD9E9}" type="presParOf" srcId="{4B8F20D5-2442-4388-B90F-FEF9C9B744ED}" destId="{4ADD745E-1184-4D11-9399-24954F3EF83A}" srcOrd="0" destOrd="0" presId="urn:microsoft.com/office/officeart/2008/layout/NameandTitleOrganizationalChart"/>
    <dgm:cxn modelId="{53470DC7-AA89-4851-A017-AC7D22E16A35}" type="presParOf" srcId="{4B8F20D5-2442-4388-B90F-FEF9C9B744ED}" destId="{C4B00934-F4AF-47E2-AB37-931EA0140A52}" srcOrd="1" destOrd="0" presId="urn:microsoft.com/office/officeart/2008/layout/NameandTitleOrganizationalChart"/>
    <dgm:cxn modelId="{B2B033B7-2B58-420B-8075-FC96060CE657}" type="presParOf" srcId="{4B8F20D5-2442-4388-B90F-FEF9C9B744ED}" destId="{71352173-F9E2-4F25-AA47-83DEA08B4AA1}" srcOrd="2" destOrd="0" presId="urn:microsoft.com/office/officeart/2008/layout/NameandTitleOrganizationalChart"/>
    <dgm:cxn modelId="{54462BDD-22F2-438D-989A-FCE4CDDFC14E}" type="presParOf" srcId="{E97516B8-8E42-4529-B98B-47D704AB0F35}" destId="{48056E2D-57E9-42B1-AAB1-6CED1EFB97DA}" srcOrd="1" destOrd="0" presId="urn:microsoft.com/office/officeart/2008/layout/NameandTitleOrganizationalChart"/>
    <dgm:cxn modelId="{A69C4E1C-47AC-4862-9F98-81816E427693}" type="presParOf" srcId="{48056E2D-57E9-42B1-AAB1-6CED1EFB97DA}" destId="{2FDB185D-BAE1-4D6D-9EAC-ACFCF8338251}" srcOrd="0" destOrd="0" presId="urn:microsoft.com/office/officeart/2008/layout/NameandTitleOrganizationalChart"/>
    <dgm:cxn modelId="{30DE6510-3AE7-4BA6-82B1-8CA07F75AAEC}" type="presParOf" srcId="{48056E2D-57E9-42B1-AAB1-6CED1EFB97DA}" destId="{77F06AA3-00D2-4118-9A38-75FDD8A7ECB4}" srcOrd="1" destOrd="0" presId="urn:microsoft.com/office/officeart/2008/layout/NameandTitleOrganizationalChart"/>
    <dgm:cxn modelId="{D18C707A-64A6-4E33-9054-2DE96054AE89}" type="presParOf" srcId="{77F06AA3-00D2-4118-9A38-75FDD8A7ECB4}" destId="{F6DA30E0-564B-4A26-B6BA-98375532930B}" srcOrd="0" destOrd="0" presId="urn:microsoft.com/office/officeart/2008/layout/NameandTitleOrganizationalChart"/>
    <dgm:cxn modelId="{1EFC6624-0DE6-4156-BCC5-34CA4BB774EC}" type="presParOf" srcId="{F6DA30E0-564B-4A26-B6BA-98375532930B}" destId="{B61F6678-977B-40F7-87BB-43B7E53ADF98}" srcOrd="0" destOrd="0" presId="urn:microsoft.com/office/officeart/2008/layout/NameandTitleOrganizationalChart"/>
    <dgm:cxn modelId="{B889C36E-73B6-494E-A981-3BD2A4E2444A}" type="presParOf" srcId="{F6DA30E0-564B-4A26-B6BA-98375532930B}" destId="{532AF0FC-59D5-4A7F-B09F-DAE14FD89039}" srcOrd="1" destOrd="0" presId="urn:microsoft.com/office/officeart/2008/layout/NameandTitleOrganizationalChart"/>
    <dgm:cxn modelId="{BCCBA298-0187-488E-9CD1-D87FCBD5E370}" type="presParOf" srcId="{F6DA30E0-564B-4A26-B6BA-98375532930B}" destId="{A768A144-DAEC-46DD-8C2C-361A09A8999E}" srcOrd="2" destOrd="0" presId="urn:microsoft.com/office/officeart/2008/layout/NameandTitleOrganizationalChart"/>
    <dgm:cxn modelId="{87EF984C-C8E2-4A98-A42E-21EC409C2A09}" type="presParOf" srcId="{77F06AA3-00D2-4118-9A38-75FDD8A7ECB4}" destId="{D621FFE9-E390-44B4-995A-D5FB9424D7B8}" srcOrd="1" destOrd="0" presId="urn:microsoft.com/office/officeart/2008/layout/NameandTitleOrganizationalChart"/>
    <dgm:cxn modelId="{7BE4D322-9F82-4F36-9E3F-C82BE924E896}" type="presParOf" srcId="{77F06AA3-00D2-4118-9A38-75FDD8A7ECB4}" destId="{4FC0E5EA-7B34-48EA-A06A-55FB16B9D01C}" srcOrd="2" destOrd="0" presId="urn:microsoft.com/office/officeart/2008/layout/NameandTitleOrganizationalChart"/>
    <dgm:cxn modelId="{2FF8D2C0-DCDA-4298-8AA0-346320AE47AA}" type="presParOf" srcId="{48056E2D-57E9-42B1-AAB1-6CED1EFB97DA}" destId="{AB32E1FF-6A8E-40D9-8F61-5862D7A6B017}" srcOrd="2" destOrd="0" presId="urn:microsoft.com/office/officeart/2008/layout/NameandTitleOrganizationalChart"/>
    <dgm:cxn modelId="{9FCD332A-E9E9-4D1C-91A1-CBA356DEF450}" type="presParOf" srcId="{48056E2D-57E9-42B1-AAB1-6CED1EFB97DA}" destId="{782660A1-A425-4862-AD03-A191B915C1A9}" srcOrd="3" destOrd="0" presId="urn:microsoft.com/office/officeart/2008/layout/NameandTitleOrganizationalChart"/>
    <dgm:cxn modelId="{98823823-DC9A-4327-84AA-D5B65F4D7603}" type="presParOf" srcId="{782660A1-A425-4862-AD03-A191B915C1A9}" destId="{E2C7504D-1CED-4DCB-B5D8-784FE3E34FD6}" srcOrd="0" destOrd="0" presId="urn:microsoft.com/office/officeart/2008/layout/NameandTitleOrganizationalChart"/>
    <dgm:cxn modelId="{27D20659-0D58-4D9D-83A4-B07086DE5204}" type="presParOf" srcId="{E2C7504D-1CED-4DCB-B5D8-784FE3E34FD6}" destId="{BB947885-D7D4-4C0E-9445-740CE5712AF2}" srcOrd="0" destOrd="0" presId="urn:microsoft.com/office/officeart/2008/layout/NameandTitleOrganizationalChart"/>
    <dgm:cxn modelId="{24BB7F24-3741-4D7D-BA17-75BD18F590E2}" type="presParOf" srcId="{E2C7504D-1CED-4DCB-B5D8-784FE3E34FD6}" destId="{70131903-AFFE-46C5-81E9-B9EA76A989AC}" srcOrd="1" destOrd="0" presId="urn:microsoft.com/office/officeart/2008/layout/NameandTitleOrganizationalChart"/>
    <dgm:cxn modelId="{90E1EB61-DA4D-4925-81AF-1DCF4660F289}" type="presParOf" srcId="{E2C7504D-1CED-4DCB-B5D8-784FE3E34FD6}" destId="{9B1EC012-376C-4968-A4DC-5304FC11744A}" srcOrd="2" destOrd="0" presId="urn:microsoft.com/office/officeart/2008/layout/NameandTitleOrganizationalChart"/>
    <dgm:cxn modelId="{1F12475B-3FFD-4430-9AB9-74AF2B59EDC2}" type="presParOf" srcId="{782660A1-A425-4862-AD03-A191B915C1A9}" destId="{A6BC5C36-B218-4046-9023-BC2A337079FF}" srcOrd="1" destOrd="0" presId="urn:microsoft.com/office/officeart/2008/layout/NameandTitleOrganizationalChart"/>
    <dgm:cxn modelId="{4D4BBC25-7792-4248-941F-6B6937B62174}" type="presParOf" srcId="{782660A1-A425-4862-AD03-A191B915C1A9}" destId="{5EFBA34A-C218-4ECA-91EA-573EE11C6FE2}" srcOrd="2" destOrd="0" presId="urn:microsoft.com/office/officeart/2008/layout/NameandTitleOrganizationalChart"/>
    <dgm:cxn modelId="{84F95490-EDFA-410A-9371-DBF2D01DF447}" type="presParOf" srcId="{E97516B8-8E42-4529-B98B-47D704AB0F35}" destId="{4ADB8552-CA7A-49C6-A180-3867B310BDEE}" srcOrd="2" destOrd="0" presId="urn:microsoft.com/office/officeart/2008/layout/NameandTitleOrganizationalChart"/>
    <dgm:cxn modelId="{A67D6566-4265-49B5-9C0F-B44396196787}" type="presParOf" srcId="{FD44DC3E-9A53-453A-9237-FEA5C94DBC46}" destId="{B395DCB1-B310-433F-8541-B069C99BB0D6}" srcOrd="2" destOrd="0" presId="urn:microsoft.com/office/officeart/2008/layout/NameandTitleOrganizationalChart"/>
    <dgm:cxn modelId="{75BD1BE8-D3BE-428A-BA7F-C129AFBE3B7F}" type="presParOf" srcId="{FD44DC3E-9A53-453A-9237-FEA5C94DBC46}" destId="{1370DF86-C244-4C96-A585-0BC34E007535}" srcOrd="3" destOrd="0" presId="urn:microsoft.com/office/officeart/2008/layout/NameandTitleOrganizationalChart"/>
    <dgm:cxn modelId="{FCF4A9D6-8083-49EE-8ED8-442DFA448244}" type="presParOf" srcId="{1370DF86-C244-4C96-A585-0BC34E007535}" destId="{FED0900F-B409-4D03-B60F-AD265CA20B8C}" srcOrd="0" destOrd="0" presId="urn:microsoft.com/office/officeart/2008/layout/NameandTitleOrganizationalChart"/>
    <dgm:cxn modelId="{19C3391C-4F79-4A7D-8C59-A148B2B64673}" type="presParOf" srcId="{FED0900F-B409-4D03-B60F-AD265CA20B8C}" destId="{C24C6AA4-86B4-44EB-B52C-19C9074228A7}" srcOrd="0" destOrd="0" presId="urn:microsoft.com/office/officeart/2008/layout/NameandTitleOrganizationalChart"/>
    <dgm:cxn modelId="{D68F8F11-FC8F-4FE4-9FF9-43AC74CE2ADE}" type="presParOf" srcId="{FED0900F-B409-4D03-B60F-AD265CA20B8C}" destId="{732C2035-BDCD-48ED-8EAB-C992E3336D4E}" srcOrd="1" destOrd="0" presId="urn:microsoft.com/office/officeart/2008/layout/NameandTitleOrganizationalChart"/>
    <dgm:cxn modelId="{8278EFBA-1B33-484B-BFB8-28F7A95FEC1F}" type="presParOf" srcId="{FED0900F-B409-4D03-B60F-AD265CA20B8C}" destId="{2B2DC2AB-F8DA-48C1-BD6B-4C70EAF63008}" srcOrd="2" destOrd="0" presId="urn:microsoft.com/office/officeart/2008/layout/NameandTitleOrganizationalChart"/>
    <dgm:cxn modelId="{41DCE25B-058A-4556-B394-A3A519E513D0}" type="presParOf" srcId="{1370DF86-C244-4C96-A585-0BC34E007535}" destId="{B5DF3A21-CA87-4B1C-8ADC-61CF00725D83}" srcOrd="1" destOrd="0" presId="urn:microsoft.com/office/officeart/2008/layout/NameandTitleOrganizationalChart"/>
    <dgm:cxn modelId="{0126A820-654F-4532-995C-458A8FA8E91A}" type="presParOf" srcId="{1370DF86-C244-4C96-A585-0BC34E007535}" destId="{8B421C7A-F081-4AC2-98BD-F8C0846DBAF1}" srcOrd="2" destOrd="0" presId="urn:microsoft.com/office/officeart/2008/layout/NameandTitleOrganizationalChart"/>
    <dgm:cxn modelId="{88278B7A-2E5E-425A-9CB8-6B07A2B02262}" type="presParOf" srcId="{EB3F9FCD-444F-470C-A838-8E23C8C573B8}" destId="{6F7B4B60-4F48-4726-9ACA-7C8AE2F6D78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AA3C3-D888-4C44-B1D9-BBA3845563B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6F8AB-0EB5-4B0C-A9BA-5E4875E22FA2}">
      <dgm:prSet phldrT="[Text]"/>
      <dgm:spPr/>
      <dgm:t>
        <a:bodyPr/>
        <a:lstStyle/>
        <a:p>
          <a:r>
            <a:rPr lang="en-US" dirty="0"/>
            <a:t>Condenser</a:t>
          </a:r>
        </a:p>
      </dgm:t>
    </dgm:pt>
    <dgm:pt modelId="{8BDA9070-5873-4127-AB41-94969C4C4633}" type="parTrans" cxnId="{8241927F-C0B0-492B-A178-FC1B4348049F}">
      <dgm:prSet/>
      <dgm:spPr/>
      <dgm:t>
        <a:bodyPr/>
        <a:lstStyle/>
        <a:p>
          <a:endParaRPr lang="en-US"/>
        </a:p>
      </dgm:t>
    </dgm:pt>
    <dgm:pt modelId="{409C25C9-3D14-4BE5-BED0-2EA58AC69BEF}" type="sibTrans" cxnId="{8241927F-C0B0-492B-A178-FC1B4348049F}">
      <dgm:prSet/>
      <dgm:spPr/>
      <dgm:t>
        <a:bodyPr/>
        <a:lstStyle/>
        <a:p>
          <a:endParaRPr lang="en-US"/>
        </a:p>
      </dgm:t>
    </dgm:pt>
    <dgm:pt modelId="{BDB6B5AB-374F-48C6-A221-ADF1EF295768}">
      <dgm:prSet phldrT="[Text]"/>
      <dgm:spPr/>
      <dgm:t>
        <a:bodyPr/>
        <a:lstStyle/>
        <a:p>
          <a:r>
            <a:rPr lang="en-US" dirty="0"/>
            <a:t>Air cooled</a:t>
          </a:r>
        </a:p>
      </dgm:t>
    </dgm:pt>
    <dgm:pt modelId="{1FE2A7FC-A268-48A0-97FE-914C3F60FAC3}" type="parTrans" cxnId="{4D63B745-45E3-4C00-B0FB-3D0D0F0A6812}">
      <dgm:prSet/>
      <dgm:spPr/>
      <dgm:t>
        <a:bodyPr/>
        <a:lstStyle/>
        <a:p>
          <a:endParaRPr lang="en-US"/>
        </a:p>
      </dgm:t>
    </dgm:pt>
    <dgm:pt modelId="{6530F916-0383-4CB5-BEA3-400C501D8926}" type="sibTrans" cxnId="{4D63B745-45E3-4C00-B0FB-3D0D0F0A6812}">
      <dgm:prSet/>
      <dgm:spPr/>
      <dgm:t>
        <a:bodyPr/>
        <a:lstStyle/>
        <a:p>
          <a:endParaRPr lang="en-US"/>
        </a:p>
      </dgm:t>
    </dgm:pt>
    <dgm:pt modelId="{DE9E42B5-DE98-4052-85AA-2445DEBDFA44}">
      <dgm:prSet phldrT="[Text]"/>
      <dgm:spPr/>
      <dgm:t>
        <a:bodyPr/>
        <a:lstStyle/>
        <a:p>
          <a:r>
            <a:rPr lang="en-US" dirty="0"/>
            <a:t>Water Cooled</a:t>
          </a:r>
        </a:p>
      </dgm:t>
    </dgm:pt>
    <dgm:pt modelId="{812D6833-3C44-4D7B-87A9-6AC638ACA0E9}" type="parTrans" cxnId="{4C130750-CFAE-4937-B3C2-DBCD275B6767}">
      <dgm:prSet/>
      <dgm:spPr/>
      <dgm:t>
        <a:bodyPr/>
        <a:lstStyle/>
        <a:p>
          <a:endParaRPr lang="en-US"/>
        </a:p>
      </dgm:t>
    </dgm:pt>
    <dgm:pt modelId="{39B76FE7-1D38-4F64-A5F3-E36E02749A2C}" type="sibTrans" cxnId="{4C130750-CFAE-4937-B3C2-DBCD275B6767}">
      <dgm:prSet/>
      <dgm:spPr/>
      <dgm:t>
        <a:bodyPr/>
        <a:lstStyle/>
        <a:p>
          <a:endParaRPr lang="en-US"/>
        </a:p>
      </dgm:t>
    </dgm:pt>
    <dgm:pt modelId="{8075BEDB-A6AE-4A55-A2C4-6D57FA6F21E0}" type="pres">
      <dgm:prSet presAssocID="{A47AA3C3-D888-4C44-B1D9-BBA3845563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3F9FCD-444F-470C-A838-8E23C8C573B8}" type="pres">
      <dgm:prSet presAssocID="{9AB6F8AB-0EB5-4B0C-A9BA-5E4875E22FA2}" presName="hierRoot1" presStyleCnt="0">
        <dgm:presLayoutVars>
          <dgm:hierBranch val="init"/>
        </dgm:presLayoutVars>
      </dgm:prSet>
      <dgm:spPr/>
    </dgm:pt>
    <dgm:pt modelId="{559FD1E7-AF2F-4441-91AB-2B7A220BB98B}" type="pres">
      <dgm:prSet presAssocID="{9AB6F8AB-0EB5-4B0C-A9BA-5E4875E22FA2}" presName="rootComposite1" presStyleCnt="0"/>
      <dgm:spPr/>
    </dgm:pt>
    <dgm:pt modelId="{01854737-4C5A-486F-9D02-E4C80157647D}" type="pres">
      <dgm:prSet presAssocID="{9AB6F8AB-0EB5-4B0C-A9BA-5E4875E22FA2}" presName="rootText1" presStyleLbl="node0" presStyleIdx="0" presStyleCnt="1" custLinFactNeighborX="1782" custLinFactNeighborY="-5324">
        <dgm:presLayoutVars>
          <dgm:chMax/>
          <dgm:chPref val="3"/>
        </dgm:presLayoutVars>
      </dgm:prSet>
      <dgm:spPr/>
    </dgm:pt>
    <dgm:pt modelId="{2648AA56-08A3-404F-A06E-A6987C38E7B6}" type="pres">
      <dgm:prSet presAssocID="{9AB6F8AB-0EB5-4B0C-A9BA-5E4875E22FA2}" presName="titleText1" presStyleLbl="fgAcc0" presStyleIdx="0" presStyleCnt="1" custFlipVert="1" custFlipHor="1" custScaleX="6542" custScaleY="21310" custLinFactX="89397" custLinFactY="-149464" custLinFactNeighborX="100000" custLinFactNeighborY="-200000">
        <dgm:presLayoutVars>
          <dgm:chMax val="0"/>
          <dgm:chPref val="0"/>
        </dgm:presLayoutVars>
      </dgm:prSet>
      <dgm:spPr/>
    </dgm:pt>
    <dgm:pt modelId="{92374674-F043-458F-A4FE-3FA6D0A446A1}" type="pres">
      <dgm:prSet presAssocID="{9AB6F8AB-0EB5-4B0C-A9BA-5E4875E22FA2}" presName="rootConnector1" presStyleLbl="node1" presStyleIdx="0" presStyleCnt="2"/>
      <dgm:spPr/>
    </dgm:pt>
    <dgm:pt modelId="{FD44DC3E-9A53-453A-9237-FEA5C94DBC46}" type="pres">
      <dgm:prSet presAssocID="{9AB6F8AB-0EB5-4B0C-A9BA-5E4875E22FA2}" presName="hierChild2" presStyleCnt="0"/>
      <dgm:spPr/>
    </dgm:pt>
    <dgm:pt modelId="{55C311E5-7A0E-462B-A8AA-1D5F75B9C837}" type="pres">
      <dgm:prSet presAssocID="{1FE2A7FC-A268-48A0-97FE-914C3F60FAC3}" presName="Name37" presStyleLbl="parChTrans1D2" presStyleIdx="0" presStyleCnt="2"/>
      <dgm:spPr/>
    </dgm:pt>
    <dgm:pt modelId="{E97516B8-8E42-4529-B98B-47D704AB0F35}" type="pres">
      <dgm:prSet presAssocID="{BDB6B5AB-374F-48C6-A221-ADF1EF295768}" presName="hierRoot2" presStyleCnt="0">
        <dgm:presLayoutVars>
          <dgm:hierBranch val="init"/>
        </dgm:presLayoutVars>
      </dgm:prSet>
      <dgm:spPr/>
    </dgm:pt>
    <dgm:pt modelId="{4B8F20D5-2442-4388-B90F-FEF9C9B744ED}" type="pres">
      <dgm:prSet presAssocID="{BDB6B5AB-374F-48C6-A221-ADF1EF295768}" presName="rootComposite" presStyleCnt="0"/>
      <dgm:spPr/>
    </dgm:pt>
    <dgm:pt modelId="{4ADD745E-1184-4D11-9399-24954F3EF83A}" type="pres">
      <dgm:prSet presAssocID="{BDB6B5AB-374F-48C6-A221-ADF1EF295768}" presName="rootText" presStyleLbl="node1" presStyleIdx="0" presStyleCnt="2">
        <dgm:presLayoutVars>
          <dgm:chMax/>
          <dgm:chPref val="3"/>
        </dgm:presLayoutVars>
      </dgm:prSet>
      <dgm:spPr/>
    </dgm:pt>
    <dgm:pt modelId="{C4B00934-F4AF-47E2-AB37-931EA0140A52}" type="pres">
      <dgm:prSet presAssocID="{BDB6B5AB-374F-48C6-A221-ADF1EF295768}" presName="titleText2" presStyleLbl="fgAcc1" presStyleIdx="0" presStyleCnt="2" custScaleX="14849" custScaleY="21310">
        <dgm:presLayoutVars>
          <dgm:chMax val="0"/>
          <dgm:chPref val="0"/>
        </dgm:presLayoutVars>
      </dgm:prSet>
      <dgm:spPr/>
    </dgm:pt>
    <dgm:pt modelId="{71352173-F9E2-4F25-AA47-83DEA08B4AA1}" type="pres">
      <dgm:prSet presAssocID="{BDB6B5AB-374F-48C6-A221-ADF1EF295768}" presName="rootConnector" presStyleLbl="node2" presStyleIdx="0" presStyleCnt="0"/>
      <dgm:spPr/>
    </dgm:pt>
    <dgm:pt modelId="{48056E2D-57E9-42B1-AAB1-6CED1EFB97DA}" type="pres">
      <dgm:prSet presAssocID="{BDB6B5AB-374F-48C6-A221-ADF1EF295768}" presName="hierChild4" presStyleCnt="0"/>
      <dgm:spPr/>
    </dgm:pt>
    <dgm:pt modelId="{4ADB8552-CA7A-49C6-A180-3867B310BDEE}" type="pres">
      <dgm:prSet presAssocID="{BDB6B5AB-374F-48C6-A221-ADF1EF295768}" presName="hierChild5" presStyleCnt="0"/>
      <dgm:spPr/>
    </dgm:pt>
    <dgm:pt modelId="{B395DCB1-B310-433F-8541-B069C99BB0D6}" type="pres">
      <dgm:prSet presAssocID="{812D6833-3C44-4D7B-87A9-6AC638ACA0E9}" presName="Name37" presStyleLbl="parChTrans1D2" presStyleIdx="1" presStyleCnt="2"/>
      <dgm:spPr/>
    </dgm:pt>
    <dgm:pt modelId="{1370DF86-C244-4C96-A585-0BC34E007535}" type="pres">
      <dgm:prSet presAssocID="{DE9E42B5-DE98-4052-85AA-2445DEBDFA44}" presName="hierRoot2" presStyleCnt="0">
        <dgm:presLayoutVars>
          <dgm:hierBranch val="init"/>
        </dgm:presLayoutVars>
      </dgm:prSet>
      <dgm:spPr/>
    </dgm:pt>
    <dgm:pt modelId="{FED0900F-B409-4D03-B60F-AD265CA20B8C}" type="pres">
      <dgm:prSet presAssocID="{DE9E42B5-DE98-4052-85AA-2445DEBDFA44}" presName="rootComposite" presStyleCnt="0"/>
      <dgm:spPr/>
    </dgm:pt>
    <dgm:pt modelId="{C24C6AA4-86B4-44EB-B52C-19C9074228A7}" type="pres">
      <dgm:prSet presAssocID="{DE9E42B5-DE98-4052-85AA-2445DEBDFA44}" presName="rootText" presStyleLbl="node1" presStyleIdx="1" presStyleCnt="2">
        <dgm:presLayoutVars>
          <dgm:chMax/>
          <dgm:chPref val="3"/>
        </dgm:presLayoutVars>
      </dgm:prSet>
      <dgm:spPr/>
    </dgm:pt>
    <dgm:pt modelId="{732C2035-BDCD-48ED-8EAB-C992E3336D4E}" type="pres">
      <dgm:prSet presAssocID="{DE9E42B5-DE98-4052-85AA-2445DEBDFA44}" presName="titleText2" presStyleLbl="fgAcc1" presStyleIdx="1" presStyleCnt="2" custFlipHor="1" custScaleX="4019" custScaleY="51438">
        <dgm:presLayoutVars>
          <dgm:chMax val="0"/>
          <dgm:chPref val="0"/>
        </dgm:presLayoutVars>
      </dgm:prSet>
      <dgm:spPr/>
    </dgm:pt>
    <dgm:pt modelId="{2B2DC2AB-F8DA-48C1-BD6B-4C70EAF63008}" type="pres">
      <dgm:prSet presAssocID="{DE9E42B5-DE98-4052-85AA-2445DEBDFA44}" presName="rootConnector" presStyleLbl="node2" presStyleIdx="0" presStyleCnt="0"/>
      <dgm:spPr/>
    </dgm:pt>
    <dgm:pt modelId="{B5DF3A21-CA87-4B1C-8ADC-61CF00725D83}" type="pres">
      <dgm:prSet presAssocID="{DE9E42B5-DE98-4052-85AA-2445DEBDFA44}" presName="hierChild4" presStyleCnt="0"/>
      <dgm:spPr/>
    </dgm:pt>
    <dgm:pt modelId="{8B421C7A-F081-4AC2-98BD-F8C0846DBAF1}" type="pres">
      <dgm:prSet presAssocID="{DE9E42B5-DE98-4052-85AA-2445DEBDFA44}" presName="hierChild5" presStyleCnt="0"/>
      <dgm:spPr/>
    </dgm:pt>
    <dgm:pt modelId="{6F7B4B60-4F48-4726-9ACA-7C8AE2F6D78D}" type="pres">
      <dgm:prSet presAssocID="{9AB6F8AB-0EB5-4B0C-A9BA-5E4875E22FA2}" presName="hierChild3" presStyleCnt="0"/>
      <dgm:spPr/>
    </dgm:pt>
  </dgm:ptLst>
  <dgm:cxnLst>
    <dgm:cxn modelId="{9CC7B61C-3BB9-4314-8E11-2F50D2B187E6}" type="presOf" srcId="{BDB6B5AB-374F-48C6-A221-ADF1EF295768}" destId="{71352173-F9E2-4F25-AA47-83DEA08B4AA1}" srcOrd="1" destOrd="0" presId="urn:microsoft.com/office/officeart/2008/layout/NameandTitleOrganizationalChart"/>
    <dgm:cxn modelId="{8CB1A425-26FA-4FA2-8A45-19951580FDE6}" type="presOf" srcId="{BDB6B5AB-374F-48C6-A221-ADF1EF295768}" destId="{4ADD745E-1184-4D11-9399-24954F3EF83A}" srcOrd="0" destOrd="0" presId="urn:microsoft.com/office/officeart/2008/layout/NameandTitleOrganizationalChart"/>
    <dgm:cxn modelId="{E4E79C2C-2871-4E07-AA47-6729FB3581D0}" type="presOf" srcId="{DE9E42B5-DE98-4052-85AA-2445DEBDFA44}" destId="{2B2DC2AB-F8DA-48C1-BD6B-4C70EAF63008}" srcOrd="1" destOrd="0" presId="urn:microsoft.com/office/officeart/2008/layout/NameandTitleOrganizationalChart"/>
    <dgm:cxn modelId="{E587C333-DCB6-431E-A054-BB3C58EA0472}" type="presOf" srcId="{A47AA3C3-D888-4C44-B1D9-BBA3845563B7}" destId="{8075BEDB-A6AE-4A55-A2C4-6D57FA6F21E0}" srcOrd="0" destOrd="0" presId="urn:microsoft.com/office/officeart/2008/layout/NameandTitleOrganizationalChart"/>
    <dgm:cxn modelId="{C4D32D3D-91ED-4545-ACD2-C7397428255C}" type="presOf" srcId="{DE9E42B5-DE98-4052-85AA-2445DEBDFA44}" destId="{C24C6AA4-86B4-44EB-B52C-19C9074228A7}" srcOrd="0" destOrd="0" presId="urn:microsoft.com/office/officeart/2008/layout/NameandTitleOrganizationalChart"/>
    <dgm:cxn modelId="{F91A8C3F-1F68-4ADD-8CC1-B08639FAAFB7}" type="presOf" srcId="{409C25C9-3D14-4BE5-BED0-2EA58AC69BEF}" destId="{2648AA56-08A3-404F-A06E-A6987C38E7B6}" srcOrd="0" destOrd="0" presId="urn:microsoft.com/office/officeart/2008/layout/NameandTitleOrganizationalChart"/>
    <dgm:cxn modelId="{4D63B745-45E3-4C00-B0FB-3D0D0F0A6812}" srcId="{9AB6F8AB-0EB5-4B0C-A9BA-5E4875E22FA2}" destId="{BDB6B5AB-374F-48C6-A221-ADF1EF295768}" srcOrd="0" destOrd="0" parTransId="{1FE2A7FC-A268-48A0-97FE-914C3F60FAC3}" sibTransId="{6530F916-0383-4CB5-BEA3-400C501D8926}"/>
    <dgm:cxn modelId="{EE43296F-1E13-4E13-9D16-E835B469A59B}" type="presOf" srcId="{39B76FE7-1D38-4F64-A5F3-E36E02749A2C}" destId="{732C2035-BDCD-48ED-8EAB-C992E3336D4E}" srcOrd="0" destOrd="0" presId="urn:microsoft.com/office/officeart/2008/layout/NameandTitleOrganizationalChart"/>
    <dgm:cxn modelId="{4C130750-CFAE-4937-B3C2-DBCD275B6767}" srcId="{9AB6F8AB-0EB5-4B0C-A9BA-5E4875E22FA2}" destId="{DE9E42B5-DE98-4052-85AA-2445DEBDFA44}" srcOrd="1" destOrd="0" parTransId="{812D6833-3C44-4D7B-87A9-6AC638ACA0E9}" sibTransId="{39B76FE7-1D38-4F64-A5F3-E36E02749A2C}"/>
    <dgm:cxn modelId="{7E751551-22B4-4EFB-A253-710FE84EB8FC}" type="presOf" srcId="{1FE2A7FC-A268-48A0-97FE-914C3F60FAC3}" destId="{55C311E5-7A0E-462B-A8AA-1D5F75B9C837}" srcOrd="0" destOrd="0" presId="urn:microsoft.com/office/officeart/2008/layout/NameandTitleOrganizationalChart"/>
    <dgm:cxn modelId="{8241927F-C0B0-492B-A178-FC1B4348049F}" srcId="{A47AA3C3-D888-4C44-B1D9-BBA3845563B7}" destId="{9AB6F8AB-0EB5-4B0C-A9BA-5E4875E22FA2}" srcOrd="0" destOrd="0" parTransId="{8BDA9070-5873-4127-AB41-94969C4C4633}" sibTransId="{409C25C9-3D14-4BE5-BED0-2EA58AC69BEF}"/>
    <dgm:cxn modelId="{7AD81893-2B8F-4755-A6CD-E3A1F1EA4AA4}" type="presOf" srcId="{6530F916-0383-4CB5-BEA3-400C501D8926}" destId="{C4B00934-F4AF-47E2-AB37-931EA0140A52}" srcOrd="0" destOrd="0" presId="urn:microsoft.com/office/officeart/2008/layout/NameandTitleOrganizationalChart"/>
    <dgm:cxn modelId="{FEEF7EA6-FE1E-46EE-A6A3-6E316FCFDE12}" type="presOf" srcId="{812D6833-3C44-4D7B-87A9-6AC638ACA0E9}" destId="{B395DCB1-B310-433F-8541-B069C99BB0D6}" srcOrd="0" destOrd="0" presId="urn:microsoft.com/office/officeart/2008/layout/NameandTitleOrganizationalChart"/>
    <dgm:cxn modelId="{A94023E1-0C13-4A44-9407-A0054319D1B7}" type="presOf" srcId="{9AB6F8AB-0EB5-4B0C-A9BA-5E4875E22FA2}" destId="{92374674-F043-458F-A4FE-3FA6D0A446A1}" srcOrd="1" destOrd="0" presId="urn:microsoft.com/office/officeart/2008/layout/NameandTitleOrganizationalChart"/>
    <dgm:cxn modelId="{E82F2DF3-5924-4DDF-B2CE-7E967C377D61}" type="presOf" srcId="{9AB6F8AB-0EB5-4B0C-A9BA-5E4875E22FA2}" destId="{01854737-4C5A-486F-9D02-E4C80157647D}" srcOrd="0" destOrd="0" presId="urn:microsoft.com/office/officeart/2008/layout/NameandTitleOrganizationalChart"/>
    <dgm:cxn modelId="{1231F94E-AEEA-4CAD-9A8F-60091B99E6D5}" type="presParOf" srcId="{8075BEDB-A6AE-4A55-A2C4-6D57FA6F21E0}" destId="{EB3F9FCD-444F-470C-A838-8E23C8C573B8}" srcOrd="0" destOrd="0" presId="urn:microsoft.com/office/officeart/2008/layout/NameandTitleOrganizationalChart"/>
    <dgm:cxn modelId="{EE436F6B-2885-4ED1-B9F4-F8652DBBA3A7}" type="presParOf" srcId="{EB3F9FCD-444F-470C-A838-8E23C8C573B8}" destId="{559FD1E7-AF2F-4441-91AB-2B7A220BB98B}" srcOrd="0" destOrd="0" presId="urn:microsoft.com/office/officeart/2008/layout/NameandTitleOrganizationalChart"/>
    <dgm:cxn modelId="{A5FB0B21-D0F8-4CEF-9042-CE262434A150}" type="presParOf" srcId="{559FD1E7-AF2F-4441-91AB-2B7A220BB98B}" destId="{01854737-4C5A-486F-9D02-E4C80157647D}" srcOrd="0" destOrd="0" presId="urn:microsoft.com/office/officeart/2008/layout/NameandTitleOrganizationalChart"/>
    <dgm:cxn modelId="{426C26A0-F21B-4E18-93F8-769A33F2635A}" type="presParOf" srcId="{559FD1E7-AF2F-4441-91AB-2B7A220BB98B}" destId="{2648AA56-08A3-404F-A06E-A6987C38E7B6}" srcOrd="1" destOrd="0" presId="urn:microsoft.com/office/officeart/2008/layout/NameandTitleOrganizationalChart"/>
    <dgm:cxn modelId="{60F15A8E-C6C7-479A-9043-DF932178947D}" type="presParOf" srcId="{559FD1E7-AF2F-4441-91AB-2B7A220BB98B}" destId="{92374674-F043-458F-A4FE-3FA6D0A446A1}" srcOrd="2" destOrd="0" presId="urn:microsoft.com/office/officeart/2008/layout/NameandTitleOrganizationalChart"/>
    <dgm:cxn modelId="{B376ABF2-9C39-4D62-9C30-0EAC676A2A79}" type="presParOf" srcId="{EB3F9FCD-444F-470C-A838-8E23C8C573B8}" destId="{FD44DC3E-9A53-453A-9237-FEA5C94DBC46}" srcOrd="1" destOrd="0" presId="urn:microsoft.com/office/officeart/2008/layout/NameandTitleOrganizationalChart"/>
    <dgm:cxn modelId="{9A445942-8DD8-47F5-893D-0A4B17FC525F}" type="presParOf" srcId="{FD44DC3E-9A53-453A-9237-FEA5C94DBC46}" destId="{55C311E5-7A0E-462B-A8AA-1D5F75B9C837}" srcOrd="0" destOrd="0" presId="urn:microsoft.com/office/officeart/2008/layout/NameandTitleOrganizationalChart"/>
    <dgm:cxn modelId="{E6AC3461-519F-40D3-A407-CB7208538AE4}" type="presParOf" srcId="{FD44DC3E-9A53-453A-9237-FEA5C94DBC46}" destId="{E97516B8-8E42-4529-B98B-47D704AB0F35}" srcOrd="1" destOrd="0" presId="urn:microsoft.com/office/officeart/2008/layout/NameandTitleOrganizationalChart"/>
    <dgm:cxn modelId="{5796E9E0-1667-4975-B8BB-158AC3E8FF94}" type="presParOf" srcId="{E97516B8-8E42-4529-B98B-47D704AB0F35}" destId="{4B8F20D5-2442-4388-B90F-FEF9C9B744ED}" srcOrd="0" destOrd="0" presId="urn:microsoft.com/office/officeart/2008/layout/NameandTitleOrganizationalChart"/>
    <dgm:cxn modelId="{C27B48AB-ACA9-47BF-B024-F168456AD9E9}" type="presParOf" srcId="{4B8F20D5-2442-4388-B90F-FEF9C9B744ED}" destId="{4ADD745E-1184-4D11-9399-24954F3EF83A}" srcOrd="0" destOrd="0" presId="urn:microsoft.com/office/officeart/2008/layout/NameandTitleOrganizationalChart"/>
    <dgm:cxn modelId="{53470DC7-AA89-4851-A017-AC7D22E16A35}" type="presParOf" srcId="{4B8F20D5-2442-4388-B90F-FEF9C9B744ED}" destId="{C4B00934-F4AF-47E2-AB37-931EA0140A52}" srcOrd="1" destOrd="0" presId="urn:microsoft.com/office/officeart/2008/layout/NameandTitleOrganizationalChart"/>
    <dgm:cxn modelId="{B2B033B7-2B58-420B-8075-FC96060CE657}" type="presParOf" srcId="{4B8F20D5-2442-4388-B90F-FEF9C9B744ED}" destId="{71352173-F9E2-4F25-AA47-83DEA08B4AA1}" srcOrd="2" destOrd="0" presId="urn:microsoft.com/office/officeart/2008/layout/NameandTitleOrganizationalChart"/>
    <dgm:cxn modelId="{54462BDD-22F2-438D-989A-FCE4CDDFC14E}" type="presParOf" srcId="{E97516B8-8E42-4529-B98B-47D704AB0F35}" destId="{48056E2D-57E9-42B1-AAB1-6CED1EFB97DA}" srcOrd="1" destOrd="0" presId="urn:microsoft.com/office/officeart/2008/layout/NameandTitleOrganizationalChart"/>
    <dgm:cxn modelId="{84F95490-EDFA-410A-9371-DBF2D01DF447}" type="presParOf" srcId="{E97516B8-8E42-4529-B98B-47D704AB0F35}" destId="{4ADB8552-CA7A-49C6-A180-3867B310BDEE}" srcOrd="2" destOrd="0" presId="urn:microsoft.com/office/officeart/2008/layout/NameandTitleOrganizationalChart"/>
    <dgm:cxn modelId="{A67D6566-4265-49B5-9C0F-B44396196787}" type="presParOf" srcId="{FD44DC3E-9A53-453A-9237-FEA5C94DBC46}" destId="{B395DCB1-B310-433F-8541-B069C99BB0D6}" srcOrd="2" destOrd="0" presId="urn:microsoft.com/office/officeart/2008/layout/NameandTitleOrganizationalChart"/>
    <dgm:cxn modelId="{75BD1BE8-D3BE-428A-BA7F-C129AFBE3B7F}" type="presParOf" srcId="{FD44DC3E-9A53-453A-9237-FEA5C94DBC46}" destId="{1370DF86-C244-4C96-A585-0BC34E007535}" srcOrd="3" destOrd="0" presId="urn:microsoft.com/office/officeart/2008/layout/NameandTitleOrganizationalChart"/>
    <dgm:cxn modelId="{FCF4A9D6-8083-49EE-8ED8-442DFA448244}" type="presParOf" srcId="{1370DF86-C244-4C96-A585-0BC34E007535}" destId="{FED0900F-B409-4D03-B60F-AD265CA20B8C}" srcOrd="0" destOrd="0" presId="urn:microsoft.com/office/officeart/2008/layout/NameandTitleOrganizationalChart"/>
    <dgm:cxn modelId="{19C3391C-4F79-4A7D-8C59-A148B2B64673}" type="presParOf" srcId="{FED0900F-B409-4D03-B60F-AD265CA20B8C}" destId="{C24C6AA4-86B4-44EB-B52C-19C9074228A7}" srcOrd="0" destOrd="0" presId="urn:microsoft.com/office/officeart/2008/layout/NameandTitleOrganizationalChart"/>
    <dgm:cxn modelId="{D68F8F11-FC8F-4FE4-9FF9-43AC74CE2ADE}" type="presParOf" srcId="{FED0900F-B409-4D03-B60F-AD265CA20B8C}" destId="{732C2035-BDCD-48ED-8EAB-C992E3336D4E}" srcOrd="1" destOrd="0" presId="urn:microsoft.com/office/officeart/2008/layout/NameandTitleOrganizationalChart"/>
    <dgm:cxn modelId="{8278EFBA-1B33-484B-BFB8-28F7A95FEC1F}" type="presParOf" srcId="{FED0900F-B409-4D03-B60F-AD265CA20B8C}" destId="{2B2DC2AB-F8DA-48C1-BD6B-4C70EAF63008}" srcOrd="2" destOrd="0" presId="urn:microsoft.com/office/officeart/2008/layout/NameandTitleOrganizationalChart"/>
    <dgm:cxn modelId="{41DCE25B-058A-4556-B394-A3A519E513D0}" type="presParOf" srcId="{1370DF86-C244-4C96-A585-0BC34E007535}" destId="{B5DF3A21-CA87-4B1C-8ADC-61CF00725D83}" srcOrd="1" destOrd="0" presId="urn:microsoft.com/office/officeart/2008/layout/NameandTitleOrganizationalChart"/>
    <dgm:cxn modelId="{0126A820-654F-4532-995C-458A8FA8E91A}" type="presParOf" srcId="{1370DF86-C244-4C96-A585-0BC34E007535}" destId="{8B421C7A-F081-4AC2-98BD-F8C0846DBAF1}" srcOrd="2" destOrd="0" presId="urn:microsoft.com/office/officeart/2008/layout/NameandTitleOrganizationalChart"/>
    <dgm:cxn modelId="{88278B7A-2E5E-425A-9CB8-6B07A2B02262}" type="presParOf" srcId="{EB3F9FCD-444F-470C-A838-8E23C8C573B8}" destId="{6F7B4B60-4F48-4726-9ACA-7C8AE2F6D78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B0FD2-32F3-45FA-971A-8CAFEBC8B553}">
      <dsp:nvSpPr>
        <dsp:cNvPr id="0" name=""/>
        <dsp:cNvSpPr/>
      </dsp:nvSpPr>
      <dsp:spPr>
        <a:xfrm>
          <a:off x="2022788" y="298026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Operational Cost</a:t>
          </a:r>
        </a:p>
      </dsp:txBody>
      <dsp:txXfrm>
        <a:off x="4497493" y="1137920"/>
        <a:ext cx="1544320" cy="1517226"/>
      </dsp:txXfrm>
    </dsp:sp>
    <dsp:sp modelId="{9D83827B-D617-4C5F-9018-7FF37BA3BFCF}">
      <dsp:nvSpPr>
        <dsp:cNvPr id="0" name=""/>
        <dsp:cNvSpPr/>
      </dsp:nvSpPr>
      <dsp:spPr>
        <a:xfrm>
          <a:off x="1981378" y="9560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Energy Crisis</a:t>
          </a:r>
        </a:p>
      </dsp:txBody>
      <dsp:txXfrm>
        <a:off x="3227672" y="3827919"/>
        <a:ext cx="2059093" cy="1408853"/>
      </dsp:txXfrm>
    </dsp:sp>
    <dsp:sp modelId="{B7D979F5-C0F7-42BB-9E2B-3C320C2DC8B9}">
      <dsp:nvSpPr>
        <dsp:cNvPr id="0" name=""/>
        <dsp:cNvSpPr/>
      </dsp:nvSpPr>
      <dsp:spPr>
        <a:xfrm>
          <a:off x="371312" y="-177797"/>
          <a:ext cx="6532844" cy="587103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Global Warming</a:t>
          </a:r>
        </a:p>
      </dsp:txBody>
      <dsp:txXfrm>
        <a:off x="1071260" y="975440"/>
        <a:ext cx="2216500" cy="1957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5DCB1-B310-433F-8541-B069C99BB0D6}">
      <dsp:nvSpPr>
        <dsp:cNvPr id="0" name=""/>
        <dsp:cNvSpPr/>
      </dsp:nvSpPr>
      <dsp:spPr>
        <a:xfrm>
          <a:off x="2308246" y="482220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57"/>
              </a:lnTo>
              <a:lnTo>
                <a:pt x="577892" y="112457"/>
              </a:lnTo>
              <a:lnTo>
                <a:pt x="577892" y="224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E1FF-6A8E-40D9-8F61-5862D7A6B017}">
      <dsp:nvSpPr>
        <dsp:cNvPr id="0" name=""/>
        <dsp:cNvSpPr/>
      </dsp:nvSpPr>
      <dsp:spPr>
        <a:xfrm>
          <a:off x="1730353" y="1189099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57"/>
              </a:lnTo>
              <a:lnTo>
                <a:pt x="577892" y="112457"/>
              </a:lnTo>
              <a:lnTo>
                <a:pt x="577892" y="2249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B185D-BAE1-4D6D-9EAC-ACFCF8338251}">
      <dsp:nvSpPr>
        <dsp:cNvPr id="0" name=""/>
        <dsp:cNvSpPr/>
      </dsp:nvSpPr>
      <dsp:spPr>
        <a:xfrm>
          <a:off x="1152461" y="1189099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577892" y="0"/>
              </a:moveTo>
              <a:lnTo>
                <a:pt x="577892" y="112457"/>
              </a:lnTo>
              <a:lnTo>
                <a:pt x="0" y="112457"/>
              </a:lnTo>
              <a:lnTo>
                <a:pt x="0" y="2249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311E5-7A0E-462B-A8AA-1D5F75B9C837}">
      <dsp:nvSpPr>
        <dsp:cNvPr id="0" name=""/>
        <dsp:cNvSpPr/>
      </dsp:nvSpPr>
      <dsp:spPr>
        <a:xfrm>
          <a:off x="1730353" y="482220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577892" y="0"/>
              </a:moveTo>
              <a:lnTo>
                <a:pt x="577892" y="112457"/>
              </a:lnTo>
              <a:lnTo>
                <a:pt x="0" y="112457"/>
              </a:lnTo>
              <a:lnTo>
                <a:pt x="0" y="224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54737-4C5A-486F-9D02-E4C80157647D}">
      <dsp:nvSpPr>
        <dsp:cNvPr id="0" name=""/>
        <dsp:cNvSpPr/>
      </dsp:nvSpPr>
      <dsp:spPr>
        <a:xfrm>
          <a:off x="1842811" y="258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Cooling</a:t>
          </a:r>
        </a:p>
      </dsp:txBody>
      <dsp:txXfrm>
        <a:off x="1842811" y="258"/>
        <a:ext cx="930868" cy="481962"/>
      </dsp:txXfrm>
    </dsp:sp>
    <dsp:sp modelId="{2648AA56-08A3-404F-A06E-A6987C38E7B6}">
      <dsp:nvSpPr>
        <dsp:cNvPr id="0" name=""/>
        <dsp:cNvSpPr/>
      </dsp:nvSpPr>
      <dsp:spPr>
        <a:xfrm flipH="1" flipV="1">
          <a:off x="3983792" y="0"/>
          <a:ext cx="54807" cy="34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83792" y="0"/>
        <a:ext cx="54807" cy="34235"/>
      </dsp:txXfrm>
    </dsp:sp>
    <dsp:sp modelId="{4ADD745E-1184-4D11-9399-24954F3EF83A}">
      <dsp:nvSpPr>
        <dsp:cNvPr id="0" name=""/>
        <dsp:cNvSpPr/>
      </dsp:nvSpPr>
      <dsp:spPr>
        <a:xfrm>
          <a:off x="1264919" y="707136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Free Cooling</a:t>
          </a:r>
        </a:p>
      </dsp:txBody>
      <dsp:txXfrm>
        <a:off x="1264919" y="707136"/>
        <a:ext cx="930868" cy="481962"/>
      </dsp:txXfrm>
    </dsp:sp>
    <dsp:sp modelId="{C4B00934-F4AF-47E2-AB37-931EA0140A52}">
      <dsp:nvSpPr>
        <dsp:cNvPr id="0" name=""/>
        <dsp:cNvSpPr/>
      </dsp:nvSpPr>
      <dsp:spPr>
        <a:xfrm>
          <a:off x="1807783" y="1145205"/>
          <a:ext cx="124402" cy="34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7783" y="1145205"/>
        <a:ext cx="124402" cy="34235"/>
      </dsp:txXfrm>
    </dsp:sp>
    <dsp:sp modelId="{B61F6678-977B-40F7-87BB-43B7E53ADF98}">
      <dsp:nvSpPr>
        <dsp:cNvPr id="0" name=""/>
        <dsp:cNvSpPr/>
      </dsp:nvSpPr>
      <dsp:spPr>
        <a:xfrm>
          <a:off x="687027" y="1414014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Air Side</a:t>
          </a:r>
        </a:p>
      </dsp:txBody>
      <dsp:txXfrm>
        <a:off x="687027" y="1414014"/>
        <a:ext cx="930868" cy="481962"/>
      </dsp:txXfrm>
    </dsp:sp>
    <dsp:sp modelId="{532AF0FC-59D5-4A7F-B09F-DAE14FD89039}">
      <dsp:nvSpPr>
        <dsp:cNvPr id="0" name=""/>
        <dsp:cNvSpPr/>
      </dsp:nvSpPr>
      <dsp:spPr>
        <a:xfrm flipH="1">
          <a:off x="1259393" y="1839594"/>
          <a:ext cx="65397" cy="59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59393" y="1839594"/>
        <a:ext cx="65397" cy="59213"/>
      </dsp:txXfrm>
    </dsp:sp>
    <dsp:sp modelId="{BB947885-D7D4-4C0E-9445-740CE5712AF2}">
      <dsp:nvSpPr>
        <dsp:cNvPr id="0" name=""/>
        <dsp:cNvSpPr/>
      </dsp:nvSpPr>
      <dsp:spPr>
        <a:xfrm>
          <a:off x="1842811" y="1414014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Water Side</a:t>
          </a:r>
        </a:p>
      </dsp:txBody>
      <dsp:txXfrm>
        <a:off x="1842811" y="1414014"/>
        <a:ext cx="930868" cy="481962"/>
      </dsp:txXfrm>
    </dsp:sp>
    <dsp:sp modelId="{70131903-AFFE-46C5-81E9-B9EA76A989AC}">
      <dsp:nvSpPr>
        <dsp:cNvPr id="0" name=""/>
        <dsp:cNvSpPr/>
      </dsp:nvSpPr>
      <dsp:spPr>
        <a:xfrm flipH="1">
          <a:off x="4006010" y="0"/>
          <a:ext cx="32589" cy="565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6010" y="0"/>
        <a:ext cx="32589" cy="56592"/>
      </dsp:txXfrm>
    </dsp:sp>
    <dsp:sp modelId="{C24C6AA4-86B4-44EB-B52C-19C9074228A7}">
      <dsp:nvSpPr>
        <dsp:cNvPr id="0" name=""/>
        <dsp:cNvSpPr/>
      </dsp:nvSpPr>
      <dsp:spPr>
        <a:xfrm>
          <a:off x="2420703" y="707136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Conventional Cooling</a:t>
          </a:r>
        </a:p>
      </dsp:txBody>
      <dsp:txXfrm>
        <a:off x="2420703" y="707136"/>
        <a:ext cx="930868" cy="481962"/>
      </dsp:txXfrm>
    </dsp:sp>
    <dsp:sp modelId="{732C2035-BDCD-48ED-8EAB-C992E3336D4E}">
      <dsp:nvSpPr>
        <dsp:cNvPr id="0" name=""/>
        <dsp:cNvSpPr/>
      </dsp:nvSpPr>
      <dsp:spPr>
        <a:xfrm flipH="1">
          <a:off x="3008933" y="1121004"/>
          <a:ext cx="33670" cy="8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8933" y="1121004"/>
        <a:ext cx="33670" cy="82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5DCB1-B310-433F-8541-B069C99BB0D6}">
      <dsp:nvSpPr>
        <dsp:cNvPr id="0" name=""/>
        <dsp:cNvSpPr/>
      </dsp:nvSpPr>
      <dsp:spPr>
        <a:xfrm>
          <a:off x="1586435" y="768080"/>
          <a:ext cx="823462" cy="36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25"/>
              </a:lnTo>
              <a:lnTo>
                <a:pt x="823462" y="202625"/>
              </a:lnTo>
              <a:lnTo>
                <a:pt x="823462" y="367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311E5-7A0E-462B-A8AA-1D5F75B9C837}">
      <dsp:nvSpPr>
        <dsp:cNvPr id="0" name=""/>
        <dsp:cNvSpPr/>
      </dsp:nvSpPr>
      <dsp:spPr>
        <a:xfrm>
          <a:off x="714302" y="768080"/>
          <a:ext cx="872133" cy="367607"/>
        </a:xfrm>
        <a:custGeom>
          <a:avLst/>
          <a:gdLst/>
          <a:ahLst/>
          <a:cxnLst/>
          <a:rect l="0" t="0" r="0" b="0"/>
          <a:pathLst>
            <a:path>
              <a:moveTo>
                <a:pt x="872133" y="0"/>
              </a:moveTo>
              <a:lnTo>
                <a:pt x="872133" y="202625"/>
              </a:lnTo>
              <a:lnTo>
                <a:pt x="0" y="202625"/>
              </a:lnTo>
              <a:lnTo>
                <a:pt x="0" y="367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54737-4C5A-486F-9D02-E4C80157647D}">
      <dsp:nvSpPr>
        <dsp:cNvPr id="0" name=""/>
        <dsp:cNvSpPr/>
      </dsp:nvSpPr>
      <dsp:spPr>
        <a:xfrm>
          <a:off x="903619" y="61016"/>
          <a:ext cx="1365632" cy="707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97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Condenser</a:t>
          </a:r>
        </a:p>
      </dsp:txBody>
      <dsp:txXfrm>
        <a:off x="903619" y="61016"/>
        <a:ext cx="1365632" cy="707063"/>
      </dsp:txXfrm>
    </dsp:sp>
    <dsp:sp modelId="{2648AA56-08A3-404F-A06E-A6987C38E7B6}">
      <dsp:nvSpPr>
        <dsp:cNvPr id="0" name=""/>
        <dsp:cNvSpPr/>
      </dsp:nvSpPr>
      <dsp:spPr>
        <a:xfrm flipH="1" flipV="1">
          <a:off x="3043794" y="0"/>
          <a:ext cx="80405" cy="50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43794" y="0"/>
        <a:ext cx="80405" cy="50225"/>
      </dsp:txXfrm>
    </dsp:sp>
    <dsp:sp modelId="{4ADD745E-1184-4D11-9399-24954F3EF83A}">
      <dsp:nvSpPr>
        <dsp:cNvPr id="0" name=""/>
        <dsp:cNvSpPr/>
      </dsp:nvSpPr>
      <dsp:spPr>
        <a:xfrm>
          <a:off x="31486" y="1135687"/>
          <a:ext cx="1365632" cy="707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97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Air cooled</a:t>
          </a:r>
        </a:p>
      </dsp:txBody>
      <dsp:txXfrm>
        <a:off x="31486" y="1135687"/>
        <a:ext cx="1365632" cy="707063"/>
      </dsp:txXfrm>
    </dsp:sp>
    <dsp:sp modelId="{C4B00934-F4AF-47E2-AB37-931EA0140A52}">
      <dsp:nvSpPr>
        <dsp:cNvPr id="0" name=""/>
        <dsp:cNvSpPr/>
      </dsp:nvSpPr>
      <dsp:spPr>
        <a:xfrm>
          <a:off x="827894" y="1778357"/>
          <a:ext cx="182504" cy="50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7894" y="1778357"/>
        <a:ext cx="182504" cy="50225"/>
      </dsp:txXfrm>
    </dsp:sp>
    <dsp:sp modelId="{C24C6AA4-86B4-44EB-B52C-19C9074228A7}">
      <dsp:nvSpPr>
        <dsp:cNvPr id="0" name=""/>
        <dsp:cNvSpPr/>
      </dsp:nvSpPr>
      <dsp:spPr>
        <a:xfrm>
          <a:off x="1727081" y="1135687"/>
          <a:ext cx="1365632" cy="707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97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Water Cooled</a:t>
          </a:r>
        </a:p>
      </dsp:txBody>
      <dsp:txXfrm>
        <a:off x="1727081" y="1135687"/>
        <a:ext cx="1365632" cy="707063"/>
      </dsp:txXfrm>
    </dsp:sp>
    <dsp:sp modelId="{732C2035-BDCD-48ED-8EAB-C992E3336D4E}">
      <dsp:nvSpPr>
        <dsp:cNvPr id="0" name=""/>
        <dsp:cNvSpPr/>
      </dsp:nvSpPr>
      <dsp:spPr>
        <a:xfrm flipH="1">
          <a:off x="2590044" y="1742853"/>
          <a:ext cx="49396" cy="121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90044" y="1742853"/>
        <a:ext cx="49396" cy="12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B563-0538-4F90-811C-47D1D3C24EC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1458-47FD-4486-9F05-7327C738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962" indent="0">
              <a:buFont typeface="Wingdings" panose="05000000000000000000" pitchFamily="2" charset="2"/>
              <a:buNone/>
            </a:pP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EA2A2"/>
                </a:solidFill>
                <a:latin typeface="Arial"/>
              </a:rPr>
              <a:t>© 2018 NetApp, Inc. All rights reserved.  --- NETAPP CONFIDENTIAL ---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A2537-0790-4789-A16C-397C663A3332}" type="slidenum">
              <a:rPr lang="en-US" smtClean="0">
                <a:solidFill>
                  <a:srgbClr val="9EA2A2"/>
                </a:solidFill>
                <a:latin typeface="Arial"/>
              </a:rPr>
              <a:pPr/>
              <a:t>1</a:t>
            </a:fld>
            <a:endParaRPr lang="en-US" dirty="0">
              <a:solidFill>
                <a:srgbClr val="9EA2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21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9EA2A2"/>
                </a:solidFill>
                <a:latin typeface="Arial"/>
              </a:rPr>
              <a:t>© 2018 NetApp, Inc. All rights reserved.  </a:t>
            </a:r>
            <a:r>
              <a:rPr lang="en-US">
                <a:solidFill>
                  <a:srgbClr val="9EA2A2"/>
                </a:solidFill>
                <a:latin typeface="Arial"/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9EA2A2"/>
                </a:solidFill>
                <a:latin typeface="Arial"/>
              </a:rPr>
              <a:t>NETAPP CONFIDENTIAL </a:t>
            </a:r>
            <a:r>
              <a:rPr lang="en-US">
                <a:solidFill>
                  <a:srgbClr val="9EA2A2"/>
                </a:solidFill>
                <a:latin typeface="Arial"/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9EA2A2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A2537-0790-4789-A16C-397C663A3332}" type="slidenum">
              <a:rPr lang="en-US" smtClean="0">
                <a:solidFill>
                  <a:srgbClr val="9EA2A2"/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9EA2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11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43144" y="2586361"/>
            <a:ext cx="7466206" cy="1470025"/>
          </a:xfrm>
        </p:spPr>
        <p:txBody>
          <a:bodyPr wrap="square" lIns="91521" tIns="45761" rIns="9144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43144" y="4028010"/>
            <a:ext cx="8463162" cy="1120351"/>
          </a:xfrm>
        </p:spPr>
        <p:txBody>
          <a:bodyPr wrap="square" lIns="91521" tIns="45761" rIns="91440" bIns="4576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Bef>
                <a:spcPts val="4400"/>
              </a:spcBef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C32CF-CE42-4CC7-A1AD-548B295F2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3144" y="5148360"/>
            <a:ext cx="8463162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3144" y="5445777"/>
            <a:ext cx="8463162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4" y="5769492"/>
            <a:ext cx="8463162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B401C0-FAD9-4B0E-B809-84C34B2AF0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11554" y="2"/>
            <a:ext cx="3783518" cy="5521629"/>
            <a:chOff x="8207212" y="0"/>
            <a:chExt cx="3981613" cy="58122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BE7FCD-5FE5-4C5E-9560-AD1D7BB3F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445" y="1655064"/>
              <a:ext cx="1325880" cy="110514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8BB352-F1D8-4E7A-9C0C-57F3B5486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0325" y="0"/>
              <a:ext cx="1658500" cy="1655064"/>
            </a:xfrm>
            <a:prstGeom prst="rect">
              <a:avLst/>
            </a:prstGeom>
            <a:solidFill>
              <a:srgbClr val="02773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8051A-EBEA-4D4B-864C-587B681D7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4100" y="906808"/>
              <a:ext cx="749808" cy="748256"/>
            </a:xfrm>
            <a:prstGeom prst="rect">
              <a:avLst/>
            </a:prstGeom>
            <a:solidFill>
              <a:srgbClr val="00322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4F1F5E-3095-4757-A98B-A7926C9CD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212" y="2760209"/>
              <a:ext cx="996696" cy="994632"/>
            </a:xfrm>
            <a:prstGeom prst="rect">
              <a:avLst/>
            </a:prstGeom>
            <a:solidFill>
              <a:srgbClr val="BCDD7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EAF146-DE9D-40E3-A5A8-A8D6061B8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03908" y="3754841"/>
              <a:ext cx="2057400" cy="2057400"/>
            </a:xfrm>
            <a:prstGeom prst="rect">
              <a:avLst/>
            </a:prstGeom>
            <a:solidFill>
              <a:srgbClr val="4ABBA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205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1" y="1733423"/>
            <a:ext cx="5716489" cy="448005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208180" y="1733423"/>
            <a:ext cx="5716489" cy="447992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46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1" y="1733423"/>
            <a:ext cx="3750017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39"/>
          <p:cNvSpPr>
            <a:spLocks noGrp="1"/>
          </p:cNvSpPr>
          <p:nvPr>
            <p:ph sz="quarter" idx="17" hasCustomPrompt="1"/>
          </p:nvPr>
        </p:nvSpPr>
        <p:spPr bwMode="gray">
          <a:xfrm>
            <a:off x="4218841" y="1733423"/>
            <a:ext cx="3750017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9"/>
          <p:cNvSpPr>
            <a:spLocks noGrp="1"/>
          </p:cNvSpPr>
          <p:nvPr>
            <p:ph sz="quarter" idx="18" hasCustomPrompt="1"/>
          </p:nvPr>
        </p:nvSpPr>
        <p:spPr bwMode="gray">
          <a:xfrm>
            <a:off x="8174652" y="1733423"/>
            <a:ext cx="3750017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787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0" y="1733425"/>
            <a:ext cx="5716489" cy="2091765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208180" y="1733552"/>
            <a:ext cx="5716489" cy="2091704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Content Placeholder 39"/>
          <p:cNvSpPr>
            <a:spLocks noGrp="1"/>
          </p:cNvSpPr>
          <p:nvPr>
            <p:ph sz="quarter" idx="20" hasCustomPrompt="1"/>
          </p:nvPr>
        </p:nvSpPr>
        <p:spPr bwMode="gray">
          <a:xfrm>
            <a:off x="263030" y="4062939"/>
            <a:ext cx="5716489" cy="2091765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208180" y="4063067"/>
            <a:ext cx="5716489" cy="2091704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2792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lIns="91521" tIns="45761" rIns="91521" bIns="4576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97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1688" y="1371600"/>
            <a:ext cx="4113517" cy="4112446"/>
          </a:xfrm>
          <a:prstGeom prst="rect">
            <a:avLst/>
          </a:prstGeom>
          <a:solidFill>
            <a:srgbClr val="0067C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5216">
              <a:lnSpc>
                <a:spcPct val="95000"/>
              </a:lnSpc>
            </a:pPr>
            <a:endParaRPr lang="en-US" sz="2000" dirty="0" err="1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1381686" y="4073240"/>
            <a:ext cx="4113519" cy="545143"/>
          </a:xfrm>
        </p:spPr>
        <p:txBody>
          <a:bodyPr anchor="t" anchorCtr="0"/>
          <a:lstStyle>
            <a:lvl1pPr marL="0" indent="0" algn="ctr">
              <a:buNone/>
              <a:def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5AC0E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81686" y="1466850"/>
            <a:ext cx="4113519" cy="272415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Tx/>
              <a:buNone/>
              <a:tabLst/>
              <a:defRPr kumimoji="0" lang="en-US" sz="1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7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6211773" y="2495945"/>
            <a:ext cx="5682407" cy="881890"/>
          </a:xfrm>
        </p:spPr>
        <p:txBody>
          <a:bodyPr lIns="91521" tIns="45761" rIns="91521" bIns="45761" anchor="b">
            <a:noAutofit/>
          </a:bodyPr>
          <a:lstStyle>
            <a:lvl1pPr marL="0"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  <a:defRPr kumimoji="0" lang="en-US" sz="4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8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6211773" y="3500747"/>
            <a:ext cx="5682408" cy="492443"/>
          </a:xfrm>
        </p:spPr>
        <p:txBody>
          <a:bodyPr lIns="91521" tIns="45761" rIns="91521" bIns="45761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None/>
              <a:tabLst/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0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8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5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60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74014-DE33-433F-BEA1-FAC71ABE8C7A}"/>
              </a:ext>
            </a:extLst>
          </p:cNvPr>
          <p:cNvSpPr/>
          <p:nvPr userDrawn="1"/>
        </p:nvSpPr>
        <p:spPr>
          <a:xfrm>
            <a:off x="359" y="0"/>
            <a:ext cx="1381328" cy="13813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608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5216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2822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30430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8038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5646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3253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60861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en-US" sz="20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480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2" y="240330"/>
            <a:ext cx="10179088" cy="90479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2" y="1106419"/>
            <a:ext cx="10179088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10594000" y="240331"/>
            <a:ext cx="1330669" cy="1266197"/>
          </a:xfrm>
        </p:spPr>
        <p:txBody>
          <a:bodyPr wrap="square" lIns="91521" tIns="45761" rIns="91521" bIns="45761">
            <a:noAutofit/>
          </a:bodyPr>
          <a:lstStyle>
            <a:lvl1pPr marL="0" indent="0" algn="ctr">
              <a:lnSpc>
                <a:spcPct val="85000"/>
              </a:lnSpc>
              <a:buFontTx/>
              <a:buNone/>
              <a:defRPr sz="11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LOGO, OR USE PLACEHOLDER TO ALIGN LOGO.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3552"/>
            <a:ext cx="5720108" cy="4479925"/>
          </a:xfrm>
        </p:spPr>
        <p:txBody>
          <a:bodyPr wrap="square" lIns="91521" tIns="45761" rIns="91521" bIns="45761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1pPr>
            <a:lvl2pPr marL="170014" indent="-17001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346383" indent="-176370">
              <a:buFont typeface="Wingdings" panose="05000000000000000000" pitchFamily="2" charset="2"/>
              <a:buChar char="§"/>
              <a:defRPr/>
            </a:lvl3pPr>
            <a:lvl4pPr marL="575187" indent="-228804">
              <a:buFont typeface="Wingdings" panose="05000000000000000000" pitchFamily="2" charset="2"/>
              <a:buChar char="§"/>
              <a:defRPr/>
            </a:lvl4pPr>
            <a:lvl5pPr marL="803991" indent="-22880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6208181" y="1733551"/>
            <a:ext cx="5771367" cy="44805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16822544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289697" y="193676"/>
            <a:ext cx="9612608" cy="4701053"/>
          </a:xfrm>
        </p:spPr>
        <p:txBody>
          <a:bodyPr wrap="square" lIns="91521" tIns="45761" rIns="91521" bIns="45761">
            <a:noAutofit/>
          </a:bodyPr>
          <a:lstStyle>
            <a:lvl1pPr marL="117579" indent="-117579">
              <a:lnSpc>
                <a:spcPct val="120000"/>
              </a:lnSpc>
              <a:defRPr sz="36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289697" y="5174130"/>
            <a:ext cx="9612608" cy="321628"/>
          </a:xfrm>
        </p:spPr>
        <p:txBody>
          <a:bodyPr wrap="square" lIns="91521" tIns="45761" rIns="91521" bIns="45761" anchor="t">
            <a:noAutofit/>
          </a:bodyPr>
          <a:lstStyle>
            <a:lvl1pPr marL="0" indent="0" algn="l">
              <a:buNone/>
              <a:defRPr sz="2000" b="1" cap="none" baseline="0">
                <a:solidFill>
                  <a:schemeClr val="accent1"/>
                </a:solidFill>
              </a:defRPr>
            </a:lvl1pPr>
            <a:lvl2pPr marL="45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0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8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5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60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771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289697" y="379697"/>
            <a:ext cx="9612608" cy="5407955"/>
          </a:xfrm>
        </p:spPr>
        <p:txBody>
          <a:bodyPr wrap="square" lIns="91521" tIns="45761" rIns="91521" bIns="45761" anchor="ctr">
            <a:noAutofit/>
          </a:bodyPr>
          <a:lstStyle>
            <a:lvl1pPr marL="0" indent="0" algn="ctr">
              <a:lnSpc>
                <a:spcPct val="80000"/>
              </a:lnSpc>
              <a:defRPr sz="10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STATEMENT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87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71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dia Placeholder 2"/>
          <p:cNvSpPr>
            <a:spLocks noGrp="1"/>
          </p:cNvSpPr>
          <p:nvPr>
            <p:ph type="media" sz="quarter" idx="19" hasCustomPrompt="1"/>
          </p:nvPr>
        </p:nvSpPr>
        <p:spPr>
          <a:xfrm>
            <a:off x="1622849" y="566740"/>
            <a:ext cx="8946306" cy="5030787"/>
          </a:xfrm>
        </p:spPr>
        <p:txBody>
          <a:bodyPr lIns="91521" tIns="45761" rIns="91521" bIns="45761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video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47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71F689-3696-41C6-A1AF-AB2AFA9B5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05" y="1"/>
            <a:ext cx="5067095" cy="3747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43144" y="2586361"/>
            <a:ext cx="9054918" cy="1470025"/>
          </a:xfrm>
        </p:spPr>
        <p:txBody>
          <a:bodyPr wrap="square" lIns="91521" tIns="45761" rIns="9144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43144" y="4028010"/>
            <a:ext cx="9054918" cy="1120351"/>
          </a:xfrm>
        </p:spPr>
        <p:txBody>
          <a:bodyPr wrap="square" lIns="91521" tIns="45761" rIns="91440" bIns="4576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Bef>
                <a:spcPts val="4400"/>
              </a:spcBef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C32CF-CE42-4CC7-A1AD-548B295F2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3144" y="5148360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3144" y="5445777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4" y="5769492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268189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CEC5A4-00B3-461F-8FBD-AE0DBCB7E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12192000" cy="2289054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0"/>
          </p:nvPr>
        </p:nvSpPr>
        <p:spPr>
          <a:xfrm>
            <a:off x="882562" y="2846231"/>
            <a:ext cx="10426875" cy="3429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901280" y="1618365"/>
            <a:ext cx="1847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defTabSz="915216"/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C6FBA6-3F8B-4E5E-8904-016DBEA899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" y="1"/>
            <a:ext cx="2746361" cy="2289053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3233876" y="622915"/>
            <a:ext cx="8069004" cy="904795"/>
          </a:xfrm>
        </p:spPr>
        <p:txBody>
          <a:bodyPr wrap="square" lIns="91521">
            <a:noAutofit/>
          </a:bodyPr>
          <a:lstStyle>
            <a:lvl1pPr>
              <a:defRPr lang="en-US" sz="4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80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DBCE4F-F334-4A2E-A274-278A0D95A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526" r="-1" b="3826"/>
          <a:stretch/>
        </p:blipFill>
        <p:spPr>
          <a:xfrm>
            <a:off x="-1" y="0"/>
            <a:ext cx="12201273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tx1"/>
                </a:solidFill>
              </a:defRPr>
            </a:lvl1pPr>
          </a:lstStyle>
          <a:p>
            <a:fld id="{B071A5F3-A4FF-4CEE-8215-C08835B585C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tx1"/>
                </a:solidFill>
              </a:defRPr>
            </a:lvl1pPr>
          </a:lstStyle>
          <a:p>
            <a:r>
              <a:rPr dirty="0">
                <a:solidFill>
                  <a:prstClr val="black"/>
                </a:solidFill>
              </a:rPr>
              <a:t>© 2018 NetApp, Inc. All rights reserved. 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prstClr val="black"/>
                </a:solidFill>
              </a:rPr>
              <a:t>NETAPP CONFIDENTIAL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9AF0568E-8F8D-724A-B357-F423141E14E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776007" y="6495019"/>
            <a:ext cx="1042416" cy="190644"/>
          </a:xfrm>
          <a:custGeom>
            <a:avLst/>
            <a:gdLst>
              <a:gd name="connsiteX0" fmla="*/ 3294826 w 3504841"/>
              <a:gd name="connsiteY0" fmla="*/ 214318 h 640991"/>
              <a:gd name="connsiteX1" fmla="*/ 3198090 w 3504841"/>
              <a:gd name="connsiteY1" fmla="*/ 323592 h 640991"/>
              <a:gd name="connsiteX2" fmla="*/ 3198090 w 3504841"/>
              <a:gd name="connsiteY2" fmla="*/ 324670 h 640991"/>
              <a:gd name="connsiteX3" fmla="*/ 3294826 w 3504841"/>
              <a:gd name="connsiteY3" fmla="*/ 434304 h 640991"/>
              <a:gd name="connsiteX4" fmla="*/ 3391922 w 3504841"/>
              <a:gd name="connsiteY4" fmla="*/ 324670 h 640991"/>
              <a:gd name="connsiteX5" fmla="*/ 3391922 w 3504841"/>
              <a:gd name="connsiteY5" fmla="*/ 323592 h 640991"/>
              <a:gd name="connsiteX6" fmla="*/ 3294826 w 3504841"/>
              <a:gd name="connsiteY6" fmla="*/ 214318 h 640991"/>
              <a:gd name="connsiteX7" fmla="*/ 2831785 w 3504841"/>
              <a:gd name="connsiteY7" fmla="*/ 214318 h 640991"/>
              <a:gd name="connsiteX8" fmla="*/ 2735408 w 3504841"/>
              <a:gd name="connsiteY8" fmla="*/ 323592 h 640991"/>
              <a:gd name="connsiteX9" fmla="*/ 2735408 w 3504841"/>
              <a:gd name="connsiteY9" fmla="*/ 324670 h 640991"/>
              <a:gd name="connsiteX10" fmla="*/ 2831785 w 3504841"/>
              <a:gd name="connsiteY10" fmla="*/ 434304 h 640991"/>
              <a:gd name="connsiteX11" fmla="*/ 2929240 w 3504841"/>
              <a:gd name="connsiteY11" fmla="*/ 324670 h 640991"/>
              <a:gd name="connsiteX12" fmla="*/ 2929240 w 3504841"/>
              <a:gd name="connsiteY12" fmla="*/ 323592 h 640991"/>
              <a:gd name="connsiteX13" fmla="*/ 2831785 w 3504841"/>
              <a:gd name="connsiteY13" fmla="*/ 214318 h 640991"/>
              <a:gd name="connsiteX14" fmla="*/ 1564332 w 3504841"/>
              <a:gd name="connsiteY14" fmla="*/ 209816 h 640991"/>
              <a:gd name="connsiteX15" fmla="*/ 1478061 w 3504841"/>
              <a:gd name="connsiteY15" fmla="*/ 293948 h 640991"/>
              <a:gd name="connsiteX16" fmla="*/ 1647368 w 3504841"/>
              <a:gd name="connsiteY16" fmla="*/ 293948 h 640991"/>
              <a:gd name="connsiteX17" fmla="*/ 1564332 w 3504841"/>
              <a:gd name="connsiteY17" fmla="*/ 209816 h 640991"/>
              <a:gd name="connsiteX18" fmla="*/ 2327603 w 3504841"/>
              <a:gd name="connsiteY18" fmla="*/ 137236 h 640991"/>
              <a:gd name="connsiteX19" fmla="*/ 2258507 w 3504841"/>
              <a:gd name="connsiteY19" fmla="*/ 305808 h 640991"/>
              <a:gd name="connsiteX20" fmla="*/ 2396699 w 3504841"/>
              <a:gd name="connsiteY20" fmla="*/ 305808 h 640991"/>
              <a:gd name="connsiteX21" fmla="*/ 1564332 w 3504841"/>
              <a:gd name="connsiteY21" fmla="*/ 120650 h 640991"/>
              <a:gd name="connsiteX22" fmla="*/ 1757004 w 3504841"/>
              <a:gd name="connsiteY22" fmla="*/ 335295 h 640991"/>
              <a:gd name="connsiteX23" fmla="*/ 1755925 w 3504841"/>
              <a:gd name="connsiteY23" fmla="*/ 364777 h 640991"/>
              <a:gd name="connsiteX24" fmla="*/ 1480218 w 3504841"/>
              <a:gd name="connsiteY24" fmla="*/ 364777 h 640991"/>
              <a:gd name="connsiteX25" fmla="*/ 1577273 w 3504841"/>
              <a:gd name="connsiteY25" fmla="*/ 442796 h 640991"/>
              <a:gd name="connsiteX26" fmla="*/ 1673968 w 3504841"/>
              <a:gd name="connsiteY26" fmla="*/ 402169 h 640991"/>
              <a:gd name="connsiteX27" fmla="*/ 1737593 w 3504841"/>
              <a:gd name="connsiteY27" fmla="*/ 458976 h 640991"/>
              <a:gd name="connsiteX28" fmla="*/ 1575475 w 3504841"/>
              <a:gd name="connsiteY28" fmla="*/ 533041 h 640991"/>
              <a:gd name="connsiteX29" fmla="*/ 1368425 w 3504841"/>
              <a:gd name="connsiteY29" fmla="*/ 327025 h 640991"/>
              <a:gd name="connsiteX30" fmla="*/ 1368425 w 3504841"/>
              <a:gd name="connsiteY30" fmla="*/ 326306 h 640991"/>
              <a:gd name="connsiteX31" fmla="*/ 1564332 w 3504841"/>
              <a:gd name="connsiteY31" fmla="*/ 120650 h 640991"/>
              <a:gd name="connsiteX32" fmla="*/ 3323955 w 3504841"/>
              <a:gd name="connsiteY32" fmla="*/ 119062 h 640991"/>
              <a:gd name="connsiteX33" fmla="*/ 3504841 w 3504841"/>
              <a:gd name="connsiteY33" fmla="*/ 323592 h 640991"/>
              <a:gd name="connsiteX34" fmla="*/ 3504841 w 3504841"/>
              <a:gd name="connsiteY34" fmla="*/ 324670 h 640991"/>
              <a:gd name="connsiteX35" fmla="*/ 3323955 w 3504841"/>
              <a:gd name="connsiteY35" fmla="*/ 529560 h 640991"/>
              <a:gd name="connsiteX36" fmla="*/ 3200247 w 3504841"/>
              <a:gd name="connsiteY36" fmla="*/ 470609 h 640991"/>
              <a:gd name="connsiteX37" fmla="*/ 3200247 w 3504841"/>
              <a:gd name="connsiteY37" fmla="*/ 640991 h 640991"/>
              <a:gd name="connsiteX38" fmla="*/ 3087688 w 3504841"/>
              <a:gd name="connsiteY38" fmla="*/ 640991 h 640991"/>
              <a:gd name="connsiteX39" fmla="*/ 3087688 w 3504841"/>
              <a:gd name="connsiteY39" fmla="*/ 126251 h 640991"/>
              <a:gd name="connsiteX40" fmla="*/ 3200247 w 3504841"/>
              <a:gd name="connsiteY40" fmla="*/ 126251 h 640991"/>
              <a:gd name="connsiteX41" fmla="*/ 3200247 w 3504841"/>
              <a:gd name="connsiteY41" fmla="*/ 183045 h 640991"/>
              <a:gd name="connsiteX42" fmla="*/ 3323955 w 3504841"/>
              <a:gd name="connsiteY42" fmla="*/ 119062 h 640991"/>
              <a:gd name="connsiteX43" fmla="*/ 2861992 w 3504841"/>
              <a:gd name="connsiteY43" fmla="*/ 119062 h 640991"/>
              <a:gd name="connsiteX44" fmla="*/ 3042879 w 3504841"/>
              <a:gd name="connsiteY44" fmla="*/ 323592 h 640991"/>
              <a:gd name="connsiteX45" fmla="*/ 3042879 w 3504841"/>
              <a:gd name="connsiteY45" fmla="*/ 324670 h 640991"/>
              <a:gd name="connsiteX46" fmla="*/ 2861992 w 3504841"/>
              <a:gd name="connsiteY46" fmla="*/ 529560 h 640991"/>
              <a:gd name="connsiteX47" fmla="*/ 2738285 w 3504841"/>
              <a:gd name="connsiteY47" fmla="*/ 470609 h 640991"/>
              <a:gd name="connsiteX48" fmla="*/ 2738285 w 3504841"/>
              <a:gd name="connsiteY48" fmla="*/ 640991 h 640991"/>
              <a:gd name="connsiteX49" fmla="*/ 2625725 w 3504841"/>
              <a:gd name="connsiteY49" fmla="*/ 640991 h 640991"/>
              <a:gd name="connsiteX50" fmla="*/ 2625725 w 3504841"/>
              <a:gd name="connsiteY50" fmla="*/ 126251 h 640991"/>
              <a:gd name="connsiteX51" fmla="*/ 2738285 w 3504841"/>
              <a:gd name="connsiteY51" fmla="*/ 126251 h 640991"/>
              <a:gd name="connsiteX52" fmla="*/ 2738285 w 3504841"/>
              <a:gd name="connsiteY52" fmla="*/ 183045 h 640991"/>
              <a:gd name="connsiteX53" fmla="*/ 2861992 w 3504841"/>
              <a:gd name="connsiteY53" fmla="*/ 119062 h 640991"/>
              <a:gd name="connsiteX54" fmla="*/ 1828929 w 3504841"/>
              <a:gd name="connsiteY54" fmla="*/ 25400 h 640991"/>
              <a:gd name="connsiteX55" fmla="*/ 1939876 w 3504841"/>
              <a:gd name="connsiteY55" fmla="*/ 25400 h 640991"/>
              <a:gd name="connsiteX56" fmla="*/ 1939876 w 3504841"/>
              <a:gd name="connsiteY56" fmla="*/ 127331 h 640991"/>
              <a:gd name="connsiteX57" fmla="*/ 2033229 w 3504841"/>
              <a:gd name="connsiteY57" fmla="*/ 127331 h 640991"/>
              <a:gd name="connsiteX58" fmla="*/ 2033229 w 3504841"/>
              <a:gd name="connsiteY58" fmla="*/ 223859 h 640991"/>
              <a:gd name="connsiteX59" fmla="*/ 1939876 w 3504841"/>
              <a:gd name="connsiteY59" fmla="*/ 223859 h 640991"/>
              <a:gd name="connsiteX60" fmla="*/ 1939876 w 3504841"/>
              <a:gd name="connsiteY60" fmla="*/ 393143 h 640991"/>
              <a:gd name="connsiteX61" fmla="*/ 1976499 w 3504841"/>
              <a:gd name="connsiteY61" fmla="*/ 431682 h 640991"/>
              <a:gd name="connsiteX62" fmla="*/ 2032152 w 3504841"/>
              <a:gd name="connsiteY62" fmla="*/ 417635 h 640991"/>
              <a:gd name="connsiteX63" fmla="*/ 2032152 w 3504841"/>
              <a:gd name="connsiteY63" fmla="*/ 508040 h 640991"/>
              <a:gd name="connsiteX64" fmla="*/ 1942748 w 3504841"/>
              <a:gd name="connsiteY64" fmla="*/ 531452 h 640991"/>
              <a:gd name="connsiteX65" fmla="*/ 1828929 w 3504841"/>
              <a:gd name="connsiteY65" fmla="*/ 411512 h 640991"/>
              <a:gd name="connsiteX66" fmla="*/ 1828929 w 3504841"/>
              <a:gd name="connsiteY66" fmla="*/ 223859 h 640991"/>
              <a:gd name="connsiteX67" fmla="*/ 1781175 w 3504841"/>
              <a:gd name="connsiteY67" fmla="*/ 223859 h 640991"/>
              <a:gd name="connsiteX68" fmla="*/ 1781175 w 3504841"/>
              <a:gd name="connsiteY68" fmla="*/ 127331 h 640991"/>
              <a:gd name="connsiteX69" fmla="*/ 1828929 w 3504841"/>
              <a:gd name="connsiteY69" fmla="*/ 127331 h 640991"/>
              <a:gd name="connsiteX70" fmla="*/ 852488 w 3504841"/>
              <a:gd name="connsiteY70" fmla="*/ 1587 h 640991"/>
              <a:gd name="connsiteX71" fmla="*/ 958347 w 3504841"/>
              <a:gd name="connsiteY71" fmla="*/ 1587 h 640991"/>
              <a:gd name="connsiteX72" fmla="*/ 1201030 w 3504841"/>
              <a:gd name="connsiteY72" fmla="*/ 324325 h 640991"/>
              <a:gd name="connsiteX73" fmla="*/ 1201030 w 3504841"/>
              <a:gd name="connsiteY73" fmla="*/ 1587 h 640991"/>
              <a:gd name="connsiteX74" fmla="*/ 1314090 w 3504841"/>
              <a:gd name="connsiteY74" fmla="*/ 1587 h 640991"/>
              <a:gd name="connsiteX75" fmla="*/ 1314090 w 3504841"/>
              <a:gd name="connsiteY75" fmla="*/ 523515 h 640991"/>
              <a:gd name="connsiteX76" fmla="*/ 1216513 w 3504841"/>
              <a:gd name="connsiteY76" fmla="*/ 523515 h 640991"/>
              <a:gd name="connsiteX77" fmla="*/ 965548 w 3504841"/>
              <a:gd name="connsiteY77" fmla="*/ 193573 h 640991"/>
              <a:gd name="connsiteX78" fmla="*/ 965548 w 3504841"/>
              <a:gd name="connsiteY78" fmla="*/ 523515 h 640991"/>
              <a:gd name="connsiteX79" fmla="*/ 852488 w 3504841"/>
              <a:gd name="connsiteY79" fmla="*/ 523515 h 640991"/>
              <a:gd name="connsiteX80" fmla="*/ 0 w 3504841"/>
              <a:gd name="connsiteY80" fmla="*/ 1587 h 640991"/>
              <a:gd name="connsiteX81" fmla="*/ 626703 w 3504841"/>
              <a:gd name="connsiteY81" fmla="*/ 1587 h 640991"/>
              <a:gd name="connsiteX82" fmla="*/ 626703 w 3504841"/>
              <a:gd name="connsiteY82" fmla="*/ 523515 h 640991"/>
              <a:gd name="connsiteX83" fmla="*/ 383005 w 3504841"/>
              <a:gd name="connsiteY83" fmla="*/ 523515 h 640991"/>
              <a:gd name="connsiteX84" fmla="*/ 383005 w 3504841"/>
              <a:gd name="connsiteY84" fmla="*/ 209782 h 640991"/>
              <a:gd name="connsiteX85" fmla="*/ 243698 w 3504841"/>
              <a:gd name="connsiteY85" fmla="*/ 209782 h 640991"/>
              <a:gd name="connsiteX86" fmla="*/ 243698 w 3504841"/>
              <a:gd name="connsiteY86" fmla="*/ 523515 h 640991"/>
              <a:gd name="connsiteX87" fmla="*/ 0 w 3504841"/>
              <a:gd name="connsiteY87" fmla="*/ 523515 h 640991"/>
              <a:gd name="connsiteX88" fmla="*/ 2277940 w 3504841"/>
              <a:gd name="connsiteY88" fmla="*/ 0 h 640991"/>
              <a:gd name="connsiteX89" fmla="*/ 2380505 w 3504841"/>
              <a:gd name="connsiteY89" fmla="*/ 0 h 640991"/>
              <a:gd name="connsiteX90" fmla="*/ 2596790 w 3504841"/>
              <a:gd name="connsiteY90" fmla="*/ 521927 h 640991"/>
              <a:gd name="connsiteX91" fmla="*/ 2478031 w 3504841"/>
              <a:gd name="connsiteY91" fmla="*/ 521927 h 640991"/>
              <a:gd name="connsiteX92" fmla="*/ 2430168 w 3504841"/>
              <a:gd name="connsiteY92" fmla="*/ 405223 h 640991"/>
              <a:gd name="connsiteX93" fmla="*/ 2223959 w 3504841"/>
              <a:gd name="connsiteY93" fmla="*/ 405223 h 640991"/>
              <a:gd name="connsiteX94" fmla="*/ 2176095 w 3504841"/>
              <a:gd name="connsiteY94" fmla="*/ 521927 h 640991"/>
              <a:gd name="connsiteX95" fmla="*/ 2060575 w 3504841"/>
              <a:gd name="connsiteY95" fmla="*/ 521927 h 64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504841" h="640991">
                <a:moveTo>
                  <a:pt x="3294826" y="214318"/>
                </a:moveTo>
                <a:cubicBezTo>
                  <a:pt x="3242322" y="214318"/>
                  <a:pt x="3198090" y="258171"/>
                  <a:pt x="3198090" y="323592"/>
                </a:cubicBezTo>
                <a:lnTo>
                  <a:pt x="3198090" y="324670"/>
                </a:lnTo>
                <a:cubicBezTo>
                  <a:pt x="3198090" y="390451"/>
                  <a:pt x="3242322" y="434304"/>
                  <a:pt x="3294826" y="434304"/>
                </a:cubicBezTo>
                <a:cubicBezTo>
                  <a:pt x="3347689" y="434304"/>
                  <a:pt x="3391922" y="391529"/>
                  <a:pt x="3391922" y="324670"/>
                </a:cubicBezTo>
                <a:lnTo>
                  <a:pt x="3391922" y="323592"/>
                </a:lnTo>
                <a:cubicBezTo>
                  <a:pt x="3391922" y="258171"/>
                  <a:pt x="3347689" y="214318"/>
                  <a:pt x="3294826" y="214318"/>
                </a:cubicBezTo>
                <a:close/>
                <a:moveTo>
                  <a:pt x="2831785" y="214318"/>
                </a:moveTo>
                <a:cubicBezTo>
                  <a:pt x="2778921" y="214318"/>
                  <a:pt x="2735408" y="258171"/>
                  <a:pt x="2735408" y="323592"/>
                </a:cubicBezTo>
                <a:lnTo>
                  <a:pt x="2735408" y="324670"/>
                </a:lnTo>
                <a:cubicBezTo>
                  <a:pt x="2735408" y="390451"/>
                  <a:pt x="2778921" y="434304"/>
                  <a:pt x="2831785" y="434304"/>
                </a:cubicBezTo>
                <a:cubicBezTo>
                  <a:pt x="2885367" y="434304"/>
                  <a:pt x="2929240" y="391529"/>
                  <a:pt x="2929240" y="324670"/>
                </a:cubicBezTo>
                <a:lnTo>
                  <a:pt x="2929240" y="323592"/>
                </a:lnTo>
                <a:cubicBezTo>
                  <a:pt x="2929240" y="258171"/>
                  <a:pt x="2884288" y="214318"/>
                  <a:pt x="2831785" y="214318"/>
                </a:cubicBezTo>
                <a:close/>
                <a:moveTo>
                  <a:pt x="1564332" y="209816"/>
                </a:moveTo>
                <a:cubicBezTo>
                  <a:pt x="1517602" y="209816"/>
                  <a:pt x="1487048" y="243253"/>
                  <a:pt x="1478061" y="293948"/>
                </a:cubicBezTo>
                <a:lnTo>
                  <a:pt x="1647368" y="293948"/>
                </a:lnTo>
                <a:cubicBezTo>
                  <a:pt x="1640179" y="243253"/>
                  <a:pt x="1611062" y="209816"/>
                  <a:pt x="1564332" y="209816"/>
                </a:cubicBezTo>
                <a:close/>
                <a:moveTo>
                  <a:pt x="2327603" y="137236"/>
                </a:moveTo>
                <a:lnTo>
                  <a:pt x="2258507" y="305808"/>
                </a:lnTo>
                <a:lnTo>
                  <a:pt x="2396699" y="305808"/>
                </a:lnTo>
                <a:close/>
                <a:moveTo>
                  <a:pt x="1564332" y="120650"/>
                </a:moveTo>
                <a:cubicBezTo>
                  <a:pt x="1696974" y="120650"/>
                  <a:pt x="1757004" y="223119"/>
                  <a:pt x="1757004" y="335295"/>
                </a:cubicBezTo>
                <a:cubicBezTo>
                  <a:pt x="1757004" y="344283"/>
                  <a:pt x="1755925" y="354710"/>
                  <a:pt x="1755925" y="364777"/>
                </a:cubicBezTo>
                <a:lnTo>
                  <a:pt x="1480218" y="364777"/>
                </a:lnTo>
                <a:cubicBezTo>
                  <a:pt x="1491361" y="415472"/>
                  <a:pt x="1526589" y="442796"/>
                  <a:pt x="1577273" y="442796"/>
                </a:cubicBezTo>
                <a:cubicBezTo>
                  <a:pt x="1615016" y="442796"/>
                  <a:pt x="1642335" y="430572"/>
                  <a:pt x="1673968" y="402169"/>
                </a:cubicBezTo>
                <a:lnTo>
                  <a:pt x="1737593" y="458976"/>
                </a:lnTo>
                <a:cubicBezTo>
                  <a:pt x="1701287" y="504637"/>
                  <a:pt x="1647368" y="533041"/>
                  <a:pt x="1575475" y="533041"/>
                </a:cubicBezTo>
                <a:cubicBezTo>
                  <a:pt x="1455775" y="531962"/>
                  <a:pt x="1368425" y="447830"/>
                  <a:pt x="1368425" y="327025"/>
                </a:cubicBezTo>
                <a:lnTo>
                  <a:pt x="1368425" y="326306"/>
                </a:lnTo>
                <a:cubicBezTo>
                  <a:pt x="1368425" y="213051"/>
                  <a:pt x="1449664" y="120650"/>
                  <a:pt x="1564332" y="120650"/>
                </a:cubicBezTo>
                <a:close/>
                <a:moveTo>
                  <a:pt x="3323955" y="119062"/>
                </a:moveTo>
                <a:cubicBezTo>
                  <a:pt x="3416376" y="119062"/>
                  <a:pt x="3504841" y="190953"/>
                  <a:pt x="3504841" y="323592"/>
                </a:cubicBezTo>
                <a:lnTo>
                  <a:pt x="3504841" y="324670"/>
                </a:lnTo>
                <a:cubicBezTo>
                  <a:pt x="3504841" y="457309"/>
                  <a:pt x="3418533" y="529560"/>
                  <a:pt x="3323955" y="529560"/>
                </a:cubicBezTo>
                <a:cubicBezTo>
                  <a:pt x="3264259" y="529560"/>
                  <a:pt x="3226499" y="502241"/>
                  <a:pt x="3200247" y="470609"/>
                </a:cubicBezTo>
                <a:lnTo>
                  <a:pt x="3200247" y="640991"/>
                </a:lnTo>
                <a:lnTo>
                  <a:pt x="3087688" y="640991"/>
                </a:lnTo>
                <a:lnTo>
                  <a:pt x="3087688" y="126251"/>
                </a:lnTo>
                <a:lnTo>
                  <a:pt x="3200247" y="126251"/>
                </a:lnTo>
                <a:lnTo>
                  <a:pt x="3200247" y="183045"/>
                </a:lnTo>
                <a:cubicBezTo>
                  <a:pt x="3227578" y="146381"/>
                  <a:pt x="3265338" y="119062"/>
                  <a:pt x="3323955" y="119062"/>
                </a:cubicBezTo>
                <a:close/>
                <a:moveTo>
                  <a:pt x="2861992" y="119062"/>
                </a:moveTo>
                <a:cubicBezTo>
                  <a:pt x="2954413" y="119062"/>
                  <a:pt x="3042879" y="190953"/>
                  <a:pt x="3042879" y="323592"/>
                </a:cubicBezTo>
                <a:lnTo>
                  <a:pt x="3042879" y="324670"/>
                </a:lnTo>
                <a:cubicBezTo>
                  <a:pt x="3042879" y="457309"/>
                  <a:pt x="2956571" y="529560"/>
                  <a:pt x="2861992" y="529560"/>
                </a:cubicBezTo>
                <a:cubicBezTo>
                  <a:pt x="2802296" y="529560"/>
                  <a:pt x="2764537" y="502241"/>
                  <a:pt x="2738285" y="470609"/>
                </a:cubicBezTo>
                <a:lnTo>
                  <a:pt x="2738285" y="640991"/>
                </a:lnTo>
                <a:lnTo>
                  <a:pt x="2625725" y="640991"/>
                </a:lnTo>
                <a:lnTo>
                  <a:pt x="2625725" y="126251"/>
                </a:lnTo>
                <a:lnTo>
                  <a:pt x="2738285" y="126251"/>
                </a:lnTo>
                <a:lnTo>
                  <a:pt x="2738285" y="183045"/>
                </a:lnTo>
                <a:cubicBezTo>
                  <a:pt x="2765615" y="146381"/>
                  <a:pt x="2803375" y="119062"/>
                  <a:pt x="2861992" y="119062"/>
                </a:cubicBezTo>
                <a:close/>
                <a:moveTo>
                  <a:pt x="1828929" y="25400"/>
                </a:moveTo>
                <a:lnTo>
                  <a:pt x="1939876" y="25400"/>
                </a:lnTo>
                <a:lnTo>
                  <a:pt x="1939876" y="127331"/>
                </a:lnTo>
                <a:lnTo>
                  <a:pt x="2033229" y="127331"/>
                </a:lnTo>
                <a:lnTo>
                  <a:pt x="2033229" y="223859"/>
                </a:lnTo>
                <a:lnTo>
                  <a:pt x="1939876" y="223859"/>
                </a:lnTo>
                <a:lnTo>
                  <a:pt x="1939876" y="393143"/>
                </a:lnTo>
                <a:cubicBezTo>
                  <a:pt x="1939876" y="419436"/>
                  <a:pt x="1951006" y="431682"/>
                  <a:pt x="1976499" y="431682"/>
                </a:cubicBezTo>
                <a:cubicBezTo>
                  <a:pt x="1996606" y="431682"/>
                  <a:pt x="2015995" y="426640"/>
                  <a:pt x="2032152" y="417635"/>
                </a:cubicBezTo>
                <a:lnTo>
                  <a:pt x="2032152" y="508040"/>
                </a:lnTo>
                <a:cubicBezTo>
                  <a:pt x="2008814" y="522087"/>
                  <a:pt x="1981526" y="531452"/>
                  <a:pt x="1942748" y="531452"/>
                </a:cubicBezTo>
                <a:cubicBezTo>
                  <a:pt x="1874888" y="530371"/>
                  <a:pt x="1828929" y="502998"/>
                  <a:pt x="1828929" y="411512"/>
                </a:cubicBezTo>
                <a:lnTo>
                  <a:pt x="1828929" y="223859"/>
                </a:lnTo>
                <a:lnTo>
                  <a:pt x="1781175" y="223859"/>
                </a:lnTo>
                <a:lnTo>
                  <a:pt x="1781175" y="127331"/>
                </a:lnTo>
                <a:lnTo>
                  <a:pt x="1828929" y="127331"/>
                </a:lnTo>
                <a:close/>
                <a:moveTo>
                  <a:pt x="852488" y="1587"/>
                </a:moveTo>
                <a:lnTo>
                  <a:pt x="958347" y="1587"/>
                </a:lnTo>
                <a:lnTo>
                  <a:pt x="1201030" y="324325"/>
                </a:lnTo>
                <a:lnTo>
                  <a:pt x="1201030" y="1587"/>
                </a:lnTo>
                <a:lnTo>
                  <a:pt x="1314090" y="1587"/>
                </a:lnTo>
                <a:lnTo>
                  <a:pt x="1314090" y="523515"/>
                </a:lnTo>
                <a:lnTo>
                  <a:pt x="1216513" y="523515"/>
                </a:lnTo>
                <a:lnTo>
                  <a:pt x="965548" y="193573"/>
                </a:lnTo>
                <a:lnTo>
                  <a:pt x="965548" y="523515"/>
                </a:lnTo>
                <a:lnTo>
                  <a:pt x="852488" y="523515"/>
                </a:lnTo>
                <a:close/>
                <a:moveTo>
                  <a:pt x="0" y="1587"/>
                </a:moveTo>
                <a:lnTo>
                  <a:pt x="626703" y="1587"/>
                </a:lnTo>
                <a:lnTo>
                  <a:pt x="626703" y="523515"/>
                </a:lnTo>
                <a:lnTo>
                  <a:pt x="383005" y="523515"/>
                </a:lnTo>
                <a:lnTo>
                  <a:pt x="383005" y="209782"/>
                </a:lnTo>
                <a:lnTo>
                  <a:pt x="243698" y="209782"/>
                </a:lnTo>
                <a:lnTo>
                  <a:pt x="243698" y="523515"/>
                </a:lnTo>
                <a:lnTo>
                  <a:pt x="0" y="523515"/>
                </a:lnTo>
                <a:close/>
                <a:moveTo>
                  <a:pt x="2277940" y="0"/>
                </a:moveTo>
                <a:lnTo>
                  <a:pt x="2380505" y="0"/>
                </a:lnTo>
                <a:lnTo>
                  <a:pt x="2596790" y="521927"/>
                </a:lnTo>
                <a:lnTo>
                  <a:pt x="2478031" y="521927"/>
                </a:lnTo>
                <a:lnTo>
                  <a:pt x="2430168" y="405223"/>
                </a:lnTo>
                <a:lnTo>
                  <a:pt x="2223959" y="405223"/>
                </a:lnTo>
                <a:lnTo>
                  <a:pt x="2176095" y="521927"/>
                </a:lnTo>
                <a:lnTo>
                  <a:pt x="2060575" y="5219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7E66A5-61A5-A44B-A9EF-FCCE4773B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lIns="91521" tIns="45761" rIns="91521" bIns="4576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80681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DBCE4F-F334-4A2E-A274-278A0D95A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526" r="-1" b="3826"/>
          <a:stretch/>
        </p:blipFill>
        <p:spPr>
          <a:xfrm>
            <a:off x="-1" y="0"/>
            <a:ext cx="12201273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tx1"/>
                </a:solidFill>
              </a:defRPr>
            </a:lvl1pPr>
          </a:lstStyle>
          <a:p>
            <a:fld id="{B071A5F3-A4FF-4CEE-8215-C08835B585C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43144" y="2568465"/>
            <a:ext cx="9054918" cy="1470025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tx1"/>
                </a:solidFill>
              </a:defRPr>
            </a:lvl1pPr>
          </a:lstStyle>
          <a:p>
            <a:r>
              <a:rPr dirty="0">
                <a:solidFill>
                  <a:prstClr val="black"/>
                </a:solidFill>
              </a:rPr>
              <a:t>© 2018 NetApp, Inc. All rights reserved. 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prstClr val="black"/>
                </a:solidFill>
              </a:rPr>
              <a:t>NETAPP CONFIDENTIAL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55897-8EA7-4D96-87E3-B6377EF6F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0112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281112"/>
            <a:ext cx="10137987" cy="50434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463549" y="6445714"/>
            <a:ext cx="11265408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924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89AFE-A44B-4116-8BEE-531DA422A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22" y="-9236"/>
            <a:ext cx="5111877" cy="4197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43144" y="2586361"/>
            <a:ext cx="9054918" cy="1470025"/>
          </a:xfrm>
        </p:spPr>
        <p:txBody>
          <a:bodyPr wrap="square" lIns="91521" tIns="45761" rIns="9144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43144" y="4028010"/>
            <a:ext cx="9054918" cy="1120351"/>
          </a:xfrm>
        </p:spPr>
        <p:txBody>
          <a:bodyPr wrap="square" lIns="91521" tIns="45761" rIns="91440" bIns="4576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Bef>
                <a:spcPts val="4400"/>
              </a:spcBef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C32CF-CE42-4CC7-A1AD-548B295F2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3144" y="5148360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3144" y="5445777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4" y="5769492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331056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0A3E5A4-8CB8-4966-9F87-6858B1614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" y="1"/>
            <a:ext cx="12178985" cy="2289053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572391" y="4085414"/>
            <a:ext cx="9047153" cy="928189"/>
          </a:xfrm>
        </p:spPr>
        <p:txBody>
          <a:bodyPr wrap="square" lIns="91521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200" b="0">
                <a:solidFill>
                  <a:schemeClr val="accent1"/>
                </a:solidFill>
              </a:defRPr>
            </a:lvl1pPr>
            <a:lvl2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2pPr>
            <a:lvl3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3pPr>
            <a:lvl4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4pPr>
            <a:lvl5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72390" y="2586360"/>
            <a:ext cx="9047154" cy="1472184"/>
          </a:xfrm>
        </p:spPr>
        <p:txBody>
          <a:bodyPr wrap="square" lIns="9152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8716FB-C701-449A-8043-5F0611D03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" y="1"/>
            <a:ext cx="2746361" cy="22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17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3031" y="232384"/>
            <a:ext cx="6585395" cy="912741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1" y="1733423"/>
            <a:ext cx="5945148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0" y="1106419"/>
            <a:ext cx="6585395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B1DE7B-9588-45A9-B4CA-A749F744B5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0381" y="0"/>
            <a:ext cx="3341619" cy="2466608"/>
            <a:chOff x="8848076" y="0"/>
            <a:chExt cx="3340749" cy="24666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3FF8CF-3042-4A20-91B5-FB66AEA6A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899" y="647879"/>
              <a:ext cx="868611" cy="72406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61E791-21E5-40C6-9804-4D79551C90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091545" y="1371600"/>
              <a:ext cx="1097280" cy="1095008"/>
            </a:xfrm>
            <a:prstGeom prst="rect">
              <a:avLst/>
            </a:prstGeom>
            <a:solidFill>
              <a:srgbClr val="126EA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0C2CA3-32D6-47F4-ABC3-866431349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091545" y="0"/>
              <a:ext cx="649224" cy="647879"/>
            </a:xfrm>
            <a:prstGeom prst="rect">
              <a:avLst/>
            </a:prstGeom>
            <a:solidFill>
              <a:srgbClr val="A2E1D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B5FA5D-C46B-48AC-8A5F-100547C5BD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48076" y="0"/>
              <a:ext cx="1374789" cy="1371941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DB503E-9645-4252-B767-CF2ED689D5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728064" y="1371941"/>
              <a:ext cx="494801" cy="493776"/>
            </a:xfrm>
            <a:prstGeom prst="rect">
              <a:avLst/>
            </a:prstGeom>
            <a:solidFill>
              <a:srgbClr val="06264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8930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3031" y="232384"/>
            <a:ext cx="11661637" cy="912741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2" y="1733423"/>
            <a:ext cx="5743093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0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4" name="Content Placeholder 39"/>
          <p:cNvSpPr>
            <a:spLocks noGrp="1"/>
          </p:cNvSpPr>
          <p:nvPr>
            <p:ph sz="quarter" idx="16" hasCustomPrompt="1"/>
          </p:nvPr>
        </p:nvSpPr>
        <p:spPr bwMode="gray">
          <a:xfrm>
            <a:off x="6181576" y="1733423"/>
            <a:ext cx="5743093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 startAt="5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688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3552"/>
            <a:ext cx="11661637" cy="447992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524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No Subtitle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5709"/>
            <a:ext cx="11661637" cy="4479897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426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3552"/>
            <a:ext cx="11661637" cy="447992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63031" y="6238647"/>
            <a:ext cx="10377699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>
                    <a:lumMod val="50000"/>
                  </a:schemeClr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49125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031" y="240330"/>
            <a:ext cx="11661637" cy="90479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031" y="1733067"/>
            <a:ext cx="11661637" cy="4480053"/>
          </a:xfrm>
          <a:prstGeom prst="rect">
            <a:avLst/>
          </a:prstGeom>
        </p:spPr>
        <p:txBody>
          <a:bodyPr vert="horz" wrap="square" lIns="91521" tIns="45761" rIns="91521" bIns="4576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915216"/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915216"/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 defTabSz="915216"/>
              <a:t>‹#›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1" r:id="rId22"/>
    <p:sldLayoutId id="2147483683" r:id="rId23"/>
  </p:sldLayoutIdLst>
  <p:transition spd="med">
    <p:fade/>
  </p:transition>
  <p:hf hdr="0" dt="0"/>
  <p:txStyles>
    <p:titleStyle>
      <a:lvl1pPr algn="l" defTabSz="915216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59" indent="-235159" algn="l" defTabSz="915216" rtl="0" eaLnBrk="1" latinLnBrk="0" hangingPunct="1">
        <a:lnSpc>
          <a:spcPct val="95000"/>
        </a:lnSpc>
        <a:spcBef>
          <a:spcPts val="1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indent="-228804" algn="l" defTabSz="91521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12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5216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8" marR="0" indent="-171603" algn="l" defTabSz="915216" rtl="0" eaLnBrk="1" fontAlgn="auto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SzTx/>
        <a:buFont typeface="Wingdings" panose="05000000000000000000" pitchFamily="2" charset="2"/>
        <a:buChar char="§"/>
        <a:tabLst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21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22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43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03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564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3253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0861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4">
          <p15:clr>
            <a:srgbClr val="F26B43"/>
          </p15:clr>
        </p15:guide>
        <p15:guide id="2" pos="239">
          <p15:clr>
            <a:srgbClr val="F26B43"/>
          </p15:clr>
        </p15:guide>
        <p15:guide id="3" orient="horz" pos="1283">
          <p15:clr>
            <a:srgbClr val="F26B43"/>
          </p15:clr>
        </p15:guide>
        <p15:guide id="4" pos="7439">
          <p15:clr>
            <a:srgbClr val="F26B43"/>
          </p15:clr>
        </p15:guide>
        <p15:guide id="5" pos="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Cooling to Optimize Operational Expenditure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6872" y="4108661"/>
            <a:ext cx="8215706" cy="543990"/>
          </a:xfrm>
        </p:spPr>
        <p:txBody>
          <a:bodyPr/>
          <a:lstStyle/>
          <a:p>
            <a:r>
              <a:rPr lang="en-US" dirty="0"/>
              <a:t>NetApp Bangalore Campus (NBC)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</p:spPr>
        <p:txBody>
          <a:bodyPr/>
          <a:lstStyle/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</a:t>
            </a:r>
            <a:r>
              <a:rPr lang="en-US" dirty="0">
                <a:solidFill>
                  <a:srgbClr val="A2A5A2">
                    <a:lumMod val="50000"/>
                  </a:srgbClr>
                </a:solidFill>
              </a:rPr>
              <a:t>9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 NetApp, Inc. All rights reserved.  — NETAPP CONFIDENTIAL —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A57959-C6E7-4516-BC58-D8176C161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Mario Dias</a:t>
            </a:r>
          </a:p>
          <a:p>
            <a:r>
              <a:rPr lang="en-US" sz="1200" dirty="0"/>
              <a:t>WPR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7363858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A640-0E40-46E8-AC23-7719824F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358FC-160F-4397-B5C5-70FBA1858E5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PUE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00816-7D71-44E7-98CD-06220D10C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F37F2-F7E0-4102-AAF8-0DBD0788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FC1FFB-CA40-443A-8E6F-BEB5A0787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84980"/>
              </p:ext>
            </p:extLst>
          </p:nvPr>
        </p:nvGraphicFramePr>
        <p:xfrm>
          <a:off x="6324600" y="2011214"/>
          <a:ext cx="2590800" cy="3657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78368492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77886675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834673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Jan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570754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Feb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373893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mar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630480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Apr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6824326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May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584887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46589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8A917-4490-4091-AC67-390F8FB5F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56063"/>
              </p:ext>
            </p:extLst>
          </p:nvPr>
        </p:nvGraphicFramePr>
        <p:xfrm>
          <a:off x="2590800" y="2011213"/>
          <a:ext cx="2667000" cy="3587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16386378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573677373"/>
                    </a:ext>
                  </a:extLst>
                </a:gridCol>
              </a:tblGrid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5065624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Jan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8777375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Feb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5619839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449999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1.75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3268512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8851988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80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31840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D179-E17C-4660-BCAD-60F24C35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1E89-74BB-49AD-849E-3B2780A924C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C9BBA-E13E-43E3-B95C-85758DADF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3F43-D8AC-4800-8010-072010B5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04D03-918E-4B43-9799-DDD9A71658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90800" y="1905000"/>
            <a:ext cx="5720108" cy="44799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 to achieve a PUE of &lt;1.2</a:t>
            </a:r>
          </a:p>
          <a:p>
            <a:r>
              <a:rPr lang="en-US" dirty="0">
                <a:solidFill>
                  <a:schemeClr val="tx1"/>
                </a:solidFill>
              </a:rPr>
              <a:t>Standardize the ASE design for future builds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5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>
                <a:solidFill>
                  <a:prstClr val="black"/>
                </a:solidFill>
              </a:rPr>
              <a:pPr/>
              <a:t>12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dirty="0">
                <a:solidFill>
                  <a:prstClr val="black"/>
                </a:solidFill>
              </a:rPr>
              <a:t>© 201</a:t>
            </a:r>
            <a:r>
              <a:rPr lang="en-US" dirty="0">
                <a:solidFill>
                  <a:prstClr val="black"/>
                </a:solidFill>
              </a:rPr>
              <a:t>9</a:t>
            </a:r>
            <a:r>
              <a:rPr dirty="0">
                <a:solidFill>
                  <a:prstClr val="black"/>
                </a:solidFill>
              </a:rPr>
              <a:t> NetApp, Inc. All rights reserved.  — NETAPP CONFIDENTIAL — </a:t>
            </a:r>
          </a:p>
        </p:txBody>
      </p:sp>
    </p:spTree>
    <p:extLst>
      <p:ext uri="{BB962C8B-B14F-4D97-AF65-F5344CB8AC3E}">
        <p14:creationId xmlns:p14="http://schemas.microsoft.com/office/powerpoint/2010/main" val="1720596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C7FE-EFBD-4907-B287-7C278FBE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79E8-E36A-4F6A-A5DF-CA9A6102A9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6800" y="1554362"/>
            <a:ext cx="11661637" cy="4479925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NetApp </a:t>
            </a:r>
          </a:p>
          <a:p>
            <a:pPr lvl="1"/>
            <a:r>
              <a:rPr lang="en-US" sz="2000" dirty="0"/>
              <a:t>Objective</a:t>
            </a:r>
          </a:p>
          <a:p>
            <a:pPr lvl="1"/>
            <a:r>
              <a:rPr lang="en-US" sz="2000" dirty="0"/>
              <a:t>Campus details</a:t>
            </a:r>
          </a:p>
          <a:p>
            <a:r>
              <a:rPr lang="en-US" sz="2400" dirty="0"/>
              <a:t>Free Cooling</a:t>
            </a:r>
          </a:p>
          <a:p>
            <a:pPr lvl="1"/>
            <a:r>
              <a:rPr lang="en-US" sz="2000" dirty="0"/>
              <a:t>Water Side Economizer</a:t>
            </a:r>
          </a:p>
          <a:p>
            <a:pPr lvl="1"/>
            <a:r>
              <a:rPr lang="en-US" sz="2000" dirty="0"/>
              <a:t>Air Side Economizer</a:t>
            </a:r>
          </a:p>
          <a:p>
            <a:r>
              <a:rPr lang="en-US" sz="2400" dirty="0"/>
              <a:t>Results achieved</a:t>
            </a:r>
          </a:p>
          <a:p>
            <a:r>
              <a:rPr lang="en-US" sz="2400" dirty="0"/>
              <a:t>Conclusion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4179F-0715-480C-9F64-40A94797F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84A0E-81DE-43F6-895C-52E51C045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972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D0C4-3AA4-4A76-8108-3AA6934B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87AC-8B00-48F6-AD54-3FD801AFD8F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Global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839F3-C484-4792-8EDA-59E7C0B99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3193-7569-4ED6-A842-B9F57571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669760-BDC9-48D5-8320-88C521CA8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6082"/>
            <a:ext cx="4589908" cy="2767355"/>
          </a:xfrm>
          <a:prstGeom prst="rect">
            <a:avLst/>
          </a:prstGeom>
        </p:spPr>
      </p:pic>
      <p:pic>
        <p:nvPicPr>
          <p:cNvPr id="23" name="Picture 22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D637A3B4-C89D-4317-B1E3-96D2730C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2" y="2205460"/>
            <a:ext cx="3490872" cy="349087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282838F-D741-4089-A87C-D5C214E30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846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1427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A5ED-90FA-4F7B-B771-CE24A326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D655-BD09-44B7-90E1-D7B0E826083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Design and Construction of New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51C7-43C4-4231-9777-F50F7791C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AF98-BB8A-400E-A9E9-10D91A728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095221-A3F7-4186-AABC-54E67D92C9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526213"/>
            <a:ext cx="10763056" cy="44799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</a:rPr>
              <a:t>“</a:t>
            </a:r>
            <a:r>
              <a:rPr lang="en-US" sz="2400" i="1" dirty="0">
                <a:solidFill>
                  <a:schemeClr val="tx1"/>
                </a:solidFill>
              </a:rPr>
              <a:t>The NetApp India campus is built to embrace sustainability as a core value 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tx1"/>
                </a:solidFill>
              </a:rPr>
              <a:t>                                                                                                     </a:t>
            </a:r>
            <a:r>
              <a:rPr lang="en-US" sz="1600" dirty="0">
                <a:solidFill>
                  <a:schemeClr val="tx1"/>
                </a:solidFill>
              </a:rPr>
              <a:t>- Mr. Deepak Visweswaraiah, Managing Director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Largest Consumer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Data centers</a:t>
            </a:r>
          </a:p>
          <a:p>
            <a:pPr lvl="3"/>
            <a:r>
              <a:rPr lang="en-US" sz="1800" dirty="0">
                <a:sym typeface="Wingdings" panose="05000000000000000000" pitchFamily="2" charset="2"/>
              </a:rPr>
              <a:t>Data Centers will keep on multiplying globally as dependence on Data will increase multifold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Goal 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PUE of &lt;1.3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Least impact to environment (Global warming)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31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4E3B-1DD2-4902-A8E8-F8DE5258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Bangalore Campus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7AF83-5995-41C4-B4E6-1A8DFE8E676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Hoodi</a:t>
            </a:r>
            <a:r>
              <a:rPr lang="en-US" dirty="0"/>
              <a:t>, Bangalore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265FE-E452-4A67-8A0E-A5DFEA437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CE6B-665D-4F78-AC16-F715F8741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57EC929-C219-4968-BC7E-6F46D5313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4456"/>
            <a:ext cx="8769091" cy="496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98F514-CDBD-448D-B34A-A6BBDD187D27}"/>
              </a:ext>
            </a:extLst>
          </p:cNvPr>
          <p:cNvSpPr txBox="1"/>
          <p:nvPr/>
        </p:nvSpPr>
        <p:spPr>
          <a:xfrm>
            <a:off x="9525000" y="1600200"/>
            <a:ext cx="2590800" cy="339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ctr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IGBC Platinum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15 acre Campus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1 million  </a:t>
            </a:r>
            <a:r>
              <a:rPr lang="en-US" sz="1400" dirty="0" err="1">
                <a:solidFill>
                  <a:sysClr val="windowText" lastClr="000000"/>
                </a:solidFill>
              </a:rPr>
              <a:t>sq.ft</a:t>
            </a:r>
            <a:r>
              <a:rPr lang="en-US" sz="1400" dirty="0">
                <a:solidFill>
                  <a:sysClr val="windowText" lastClr="000000"/>
                </a:solidFill>
              </a:rPr>
              <a:t> floor space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Data center with 546 racks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Roof Top Solar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Rain Water harvesting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3300 Work stations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8995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Datacenter-NetApp EGL</a:t>
            </a:r>
            <a:br>
              <a:rPr lang="en-US" dirty="0"/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Build Year 2013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NetApp Confidential - Internal Use Only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43000" y="1521858"/>
            <a:ext cx="3542268" cy="1554498"/>
            <a:chOff x="3222" y="910"/>
            <a:chExt cx="2611" cy="116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55" y="1824"/>
              <a:ext cx="8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2"/>
                  </a:solidFill>
                </a:rPr>
                <a:t>Side View</a:t>
              </a:r>
              <a:endParaRPr lang="en-GB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590" y="1820"/>
              <a:ext cx="1789" cy="1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828" y="1054"/>
              <a:ext cx="438" cy="766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743" y="1054"/>
              <a:ext cx="437" cy="766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301" y="1278"/>
              <a:ext cx="49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33CCFF"/>
                  </a:solidFill>
                  <a:cs typeface="Arial" pitchFamily="34" charset="0"/>
                </a:rPr>
                <a:t>Cold</a:t>
              </a:r>
            </a:p>
            <a:p>
              <a:r>
                <a:rPr lang="en-US" sz="1600" b="1" dirty="0">
                  <a:solidFill>
                    <a:srgbClr val="33CCFF"/>
                  </a:solidFill>
                  <a:cs typeface="Arial" pitchFamily="34" charset="0"/>
                </a:rPr>
                <a:t>Aisle</a:t>
              </a:r>
              <a:endParaRPr lang="en-GB" sz="1600" b="1" dirty="0">
                <a:solidFill>
                  <a:srgbClr val="33CCFF"/>
                </a:solidFill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222" y="1282"/>
              <a:ext cx="57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“Hot</a:t>
              </a:r>
            </a:p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Aisle”</a:t>
              </a:r>
              <a:endParaRPr lang="en-GB" sz="1600" b="1" dirty="0">
                <a:solidFill>
                  <a:srgbClr val="FF9999"/>
                </a:solidFill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260" y="1282"/>
              <a:ext cx="57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“Hot</a:t>
              </a:r>
            </a:p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Aisle”</a:t>
              </a:r>
              <a:endParaRPr lang="en-GB" sz="1600" b="1" dirty="0">
                <a:solidFill>
                  <a:srgbClr val="FF9999"/>
                </a:solidFill>
                <a:cs typeface="Arial" pitchFamily="34" charset="0"/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3888" y="1150"/>
              <a:ext cx="354" cy="606"/>
              <a:chOff x="3845" y="1150"/>
              <a:chExt cx="397" cy="606"/>
            </a:xfrm>
          </p:grpSpPr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3845" y="1150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3845" y="1309"/>
                <a:ext cx="397" cy="128"/>
              </a:xfrm>
              <a:prstGeom prst="leftArrow">
                <a:avLst>
                  <a:gd name="adj1" fmla="val 50000"/>
                  <a:gd name="adj2" fmla="val 77539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auto">
              <a:xfrm>
                <a:off x="3845" y="146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" name="AutoShape 16"/>
              <p:cNvSpPr>
                <a:spLocks noChangeArrowheads="1"/>
              </p:cNvSpPr>
              <p:nvPr/>
            </p:nvSpPr>
            <p:spPr bwMode="auto">
              <a:xfrm>
                <a:off x="3845" y="162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4776" y="1150"/>
              <a:ext cx="329" cy="606"/>
              <a:chOff x="4759" y="1150"/>
              <a:chExt cx="397" cy="606"/>
            </a:xfrm>
          </p:grpSpPr>
          <p:sp>
            <p:nvSpPr>
              <p:cNvPr id="42" name="AutoShape 18"/>
              <p:cNvSpPr>
                <a:spLocks noChangeArrowheads="1"/>
              </p:cNvSpPr>
              <p:nvPr/>
            </p:nvSpPr>
            <p:spPr bwMode="auto">
              <a:xfrm flipH="1">
                <a:off x="4759" y="1150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AutoShape 19"/>
              <p:cNvSpPr>
                <a:spLocks noChangeArrowheads="1"/>
              </p:cNvSpPr>
              <p:nvPr/>
            </p:nvSpPr>
            <p:spPr bwMode="auto">
              <a:xfrm flipH="1">
                <a:off x="4759" y="1309"/>
                <a:ext cx="397" cy="128"/>
              </a:xfrm>
              <a:prstGeom prst="leftArrow">
                <a:avLst>
                  <a:gd name="adj1" fmla="val 50000"/>
                  <a:gd name="adj2" fmla="val 77539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AutoShape 20"/>
              <p:cNvSpPr>
                <a:spLocks noChangeArrowheads="1"/>
              </p:cNvSpPr>
              <p:nvPr/>
            </p:nvSpPr>
            <p:spPr bwMode="auto">
              <a:xfrm flipH="1">
                <a:off x="4759" y="146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AutoShape 21"/>
              <p:cNvSpPr>
                <a:spLocks noChangeArrowheads="1"/>
              </p:cNvSpPr>
              <p:nvPr/>
            </p:nvSpPr>
            <p:spPr bwMode="auto">
              <a:xfrm flipH="1">
                <a:off x="4759" y="162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 rot="18544351" flipH="1">
              <a:off x="4347" y="1058"/>
              <a:ext cx="127" cy="133"/>
            </a:xfrm>
            <a:prstGeom prst="downArrow">
              <a:avLst>
                <a:gd name="adj1" fmla="val 50000"/>
                <a:gd name="adj2" fmla="val 26181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3716" y="960"/>
              <a:ext cx="112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343 w 21600"/>
                <a:gd name="T13" fmla="*/ 3000 h 21600"/>
                <a:gd name="T14" fmla="*/ 18321 w 21600"/>
                <a:gd name="T15" fmla="*/ 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 flipH="1">
              <a:off x="5184" y="960"/>
              <a:ext cx="112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343 w 21600"/>
                <a:gd name="T13" fmla="*/ 3000 h 21600"/>
                <a:gd name="T14" fmla="*/ 18321 w 21600"/>
                <a:gd name="T15" fmla="*/ 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 rot="2344351" flipH="1">
              <a:off x="4542" y="1057"/>
              <a:ext cx="127" cy="133"/>
            </a:xfrm>
            <a:prstGeom prst="downArrow">
              <a:avLst>
                <a:gd name="adj1" fmla="val 50000"/>
                <a:gd name="adj2" fmla="val 26181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882" y="910"/>
              <a:ext cx="480" cy="144"/>
              <a:chOff x="3888" y="768"/>
              <a:chExt cx="480" cy="144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888" y="768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384 w 480"/>
                  <a:gd name="T3" fmla="*/ 144 h 144"/>
                  <a:gd name="T4" fmla="*/ 480 w 480"/>
                  <a:gd name="T5" fmla="*/ 48 h 144"/>
                  <a:gd name="T6" fmla="*/ 480 w 480"/>
                  <a:gd name="T7" fmla="*/ 0 h 144"/>
                  <a:gd name="T8" fmla="*/ 0 w 480"/>
                  <a:gd name="T9" fmla="*/ 0 h 144"/>
                  <a:gd name="T10" fmla="*/ 0 w 480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44"/>
                  <a:gd name="T20" fmla="*/ 480 w 480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44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48"/>
                    </a:lnTo>
                    <a:lnTo>
                      <a:pt x="480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 rot="6641470" flipH="1">
                <a:off x="4052" y="700"/>
                <a:ext cx="32" cy="263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5" name="Group 29"/>
              <p:cNvGrpSpPr>
                <a:grpSpLocks/>
              </p:cNvGrpSpPr>
              <p:nvPr/>
            </p:nvGrpSpPr>
            <p:grpSpPr bwMode="auto">
              <a:xfrm rot="8094103" flipH="1">
                <a:off x="4239" y="838"/>
                <a:ext cx="107" cy="41"/>
                <a:chOff x="1728" y="3216"/>
                <a:chExt cx="1152" cy="192"/>
              </a:xfrm>
            </p:grpSpPr>
            <p:grpSp>
              <p:nvGrpSpPr>
                <p:cNvPr id="36" name="Group 30"/>
                <p:cNvGrpSpPr>
                  <a:grpSpLocks/>
                </p:cNvGrpSpPr>
                <p:nvPr/>
              </p:nvGrpSpPr>
              <p:grpSpPr bwMode="auto">
                <a:xfrm>
                  <a:off x="2112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4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3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" name="Group 33"/>
                <p:cNvGrpSpPr>
                  <a:grpSpLocks/>
                </p:cNvGrpSpPr>
                <p:nvPr/>
              </p:nvGrpSpPr>
              <p:grpSpPr bwMode="auto">
                <a:xfrm flipH="1">
                  <a:off x="1728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3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AutoShape 3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1" name="Group 36"/>
            <p:cNvGrpSpPr>
              <a:grpSpLocks/>
            </p:cNvGrpSpPr>
            <p:nvPr/>
          </p:nvGrpSpPr>
          <p:grpSpPr bwMode="auto">
            <a:xfrm flipH="1">
              <a:off x="4650" y="910"/>
              <a:ext cx="480" cy="144"/>
              <a:chOff x="3888" y="768"/>
              <a:chExt cx="480" cy="144"/>
            </a:xfrm>
          </p:grpSpPr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3888" y="768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384 w 480"/>
                  <a:gd name="T3" fmla="*/ 144 h 144"/>
                  <a:gd name="T4" fmla="*/ 480 w 480"/>
                  <a:gd name="T5" fmla="*/ 48 h 144"/>
                  <a:gd name="T6" fmla="*/ 480 w 480"/>
                  <a:gd name="T7" fmla="*/ 0 h 144"/>
                  <a:gd name="T8" fmla="*/ 0 w 480"/>
                  <a:gd name="T9" fmla="*/ 0 h 144"/>
                  <a:gd name="T10" fmla="*/ 0 w 480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44"/>
                  <a:gd name="T20" fmla="*/ 480 w 480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44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48"/>
                    </a:lnTo>
                    <a:lnTo>
                      <a:pt x="480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Rectangle 38"/>
              <p:cNvSpPr>
                <a:spLocks noChangeArrowheads="1"/>
              </p:cNvSpPr>
              <p:nvPr/>
            </p:nvSpPr>
            <p:spPr bwMode="auto">
              <a:xfrm rot="6641470" flipH="1">
                <a:off x="4052" y="700"/>
                <a:ext cx="32" cy="263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26" name="Group 39"/>
              <p:cNvGrpSpPr>
                <a:grpSpLocks/>
              </p:cNvGrpSpPr>
              <p:nvPr/>
            </p:nvGrpSpPr>
            <p:grpSpPr bwMode="auto">
              <a:xfrm rot="8094103" flipH="1">
                <a:off x="4239" y="838"/>
                <a:ext cx="107" cy="41"/>
                <a:chOff x="1728" y="3216"/>
                <a:chExt cx="1152" cy="192"/>
              </a:xfrm>
            </p:grpSpPr>
            <p:grpSp>
              <p:nvGrpSpPr>
                <p:cNvPr id="27" name="Group 40"/>
                <p:cNvGrpSpPr>
                  <a:grpSpLocks/>
                </p:cNvGrpSpPr>
                <p:nvPr/>
              </p:nvGrpSpPr>
              <p:grpSpPr bwMode="auto">
                <a:xfrm>
                  <a:off x="2112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31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AutoShape 4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" name="Group 43"/>
                <p:cNvGrpSpPr>
                  <a:grpSpLocks/>
                </p:cNvGrpSpPr>
                <p:nvPr/>
              </p:nvGrpSpPr>
              <p:grpSpPr bwMode="auto">
                <a:xfrm flipH="1">
                  <a:off x="1728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2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22" name="AutoShape 46"/>
            <p:cNvSpPr>
              <a:spLocks noChangeArrowheads="1"/>
            </p:cNvSpPr>
            <p:nvPr/>
          </p:nvSpPr>
          <p:spPr bwMode="auto">
            <a:xfrm>
              <a:off x="3832" y="1044"/>
              <a:ext cx="192" cy="9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AutoShape 47"/>
            <p:cNvSpPr>
              <a:spLocks noChangeArrowheads="1"/>
            </p:cNvSpPr>
            <p:nvPr/>
          </p:nvSpPr>
          <p:spPr bwMode="auto">
            <a:xfrm>
              <a:off x="4990" y="1044"/>
              <a:ext cx="192" cy="9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43" y="3290705"/>
            <a:ext cx="1974777" cy="26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7772400" y="546283"/>
            <a:ext cx="31561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b="1" dirty="0"/>
              <a:t>Extreme Density In Row Cooling system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b="1" dirty="0"/>
              <a:t>Modular, Scalable UPS system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98" y="2697480"/>
            <a:ext cx="5664202" cy="33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6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18C0-249F-420D-8266-C03B250B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-26704"/>
            <a:ext cx="10179088" cy="637954"/>
          </a:xfrm>
        </p:spPr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7B26-C7FE-4444-B2EE-A4B96208CA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9075" y="696150"/>
            <a:ext cx="10179088" cy="400109"/>
          </a:xfrm>
        </p:spPr>
        <p:txBody>
          <a:bodyPr/>
          <a:lstStyle/>
          <a:p>
            <a:r>
              <a:rPr lang="en-US" dirty="0"/>
              <a:t>To Achieve the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B6492-A079-4224-810F-DAB20C1A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7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C667-2ACA-4719-8B55-89FCB6B5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A01411-27B2-438C-994E-2D9B06BDB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599" y="1181159"/>
            <a:ext cx="8185645" cy="52196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Design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Selection of Equipment</a:t>
            </a:r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41244D7-6D3E-48E1-A160-76058EE6A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114903"/>
              </p:ext>
            </p:extLst>
          </p:nvPr>
        </p:nvGraphicFramePr>
        <p:xfrm>
          <a:off x="3711821" y="1529933"/>
          <a:ext cx="4038600" cy="189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2408DA2-6471-4C4C-B2D8-66064230F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953349"/>
              </p:ext>
            </p:extLst>
          </p:nvPr>
        </p:nvGraphicFramePr>
        <p:xfrm>
          <a:off x="5791200" y="4199103"/>
          <a:ext cx="3124200" cy="196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2DBE0C3-392F-4D8D-932B-202393311C7E}"/>
              </a:ext>
            </a:extLst>
          </p:cNvPr>
          <p:cNvSpPr txBox="1"/>
          <p:nvPr/>
        </p:nvSpPr>
        <p:spPr>
          <a:xfrm>
            <a:off x="266700" y="6161850"/>
            <a:ext cx="8849510" cy="2970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After a lot of deliberations, decided on Water Cooled condenser with Air Side Economizer</a:t>
            </a:r>
          </a:p>
        </p:txBody>
      </p:sp>
    </p:spTree>
    <p:extLst>
      <p:ext uri="{BB962C8B-B14F-4D97-AF65-F5344CB8AC3E}">
        <p14:creationId xmlns:p14="http://schemas.microsoft.com/office/powerpoint/2010/main" val="205705224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2901"/>
            <a:ext cx="7608252" cy="714375"/>
          </a:xfrm>
        </p:spPr>
        <p:txBody>
          <a:bodyPr/>
          <a:lstStyle/>
          <a:p>
            <a:r>
              <a:rPr lang="en-US" dirty="0"/>
              <a:t>Normal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NetApp Confidential - Internal Use Only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62484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30480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Rack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5032173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/>
              <a:t>Rack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14600" y="434340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267200" y="4343400"/>
            <a:ext cx="350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409544" y="3200400"/>
            <a:ext cx="990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91647" y="1752600"/>
            <a:ext cx="457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0348" y="2514600"/>
            <a:ext cx="8763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Mixer Box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514600" y="17526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561944" y="1219200"/>
            <a:ext cx="685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86937" y="2466975"/>
            <a:ext cx="461911" cy="76200"/>
            <a:chOff x="636203" y="2592314"/>
            <a:chExt cx="717146" cy="77016"/>
          </a:xfrm>
        </p:grpSpPr>
        <p:grpSp>
          <p:nvGrpSpPr>
            <p:cNvPr id="39" name="Group 3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0" name="Straight Connector 2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43" name="Straight Connector 42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8" name="Group 47"/>
          <p:cNvGrpSpPr/>
          <p:nvPr/>
        </p:nvGrpSpPr>
        <p:grpSpPr>
          <a:xfrm rot="5400000">
            <a:off x="3239394" y="2810107"/>
            <a:ext cx="461911" cy="76200"/>
            <a:chOff x="636203" y="2592314"/>
            <a:chExt cx="717146" cy="77016"/>
          </a:xfrm>
        </p:grpSpPr>
        <p:grpSp>
          <p:nvGrpSpPr>
            <p:cNvPr id="49" name="Group 4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66" name="Straight Connector 65"/>
          <p:cNvCxnSpPr/>
          <p:nvPr/>
        </p:nvCxnSpPr>
        <p:spPr bwMode="auto">
          <a:xfrm flipV="1">
            <a:off x="2514600" y="1752600"/>
            <a:ext cx="0" cy="259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 rot="5400000">
            <a:off x="1570689" y="3294040"/>
            <a:ext cx="1957671" cy="196852"/>
            <a:chOff x="636203" y="2592314"/>
            <a:chExt cx="717146" cy="77016"/>
          </a:xfrm>
        </p:grpSpPr>
        <p:grpSp>
          <p:nvGrpSpPr>
            <p:cNvPr id="68" name="Group 67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8" name="Straight Connector 7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6" name="Straight Connector 75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84" name="Straight Connector 83"/>
          <p:cNvCxnSpPr/>
          <p:nvPr/>
        </p:nvCxnSpPr>
        <p:spPr bwMode="auto">
          <a:xfrm>
            <a:off x="2495550" y="2413628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3615836" y="205740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603708" y="212725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53721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5905500" y="4358601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6591300" y="4358601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65913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048000" y="4343400"/>
            <a:ext cx="533400" cy="914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2672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3721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591300" y="4358601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8" name="Down Arrow 97"/>
          <p:cNvSpPr/>
          <p:nvPr/>
        </p:nvSpPr>
        <p:spPr bwMode="auto">
          <a:xfrm>
            <a:off x="3829573" y="4078796"/>
            <a:ext cx="107620" cy="60750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00" name="Down Arrow 99"/>
          <p:cNvSpPr/>
          <p:nvPr/>
        </p:nvSpPr>
        <p:spPr bwMode="auto">
          <a:xfrm rot="10800000">
            <a:off x="5045890" y="4119397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02" name="Down Arrow 101"/>
          <p:cNvSpPr/>
          <p:nvPr/>
        </p:nvSpPr>
        <p:spPr bwMode="auto">
          <a:xfrm>
            <a:off x="6248400" y="4078796"/>
            <a:ext cx="107620" cy="60750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072839" y="1782802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Free Cooling Air</a:t>
            </a:r>
          </a:p>
          <a:p>
            <a:pPr algn="ctr">
              <a:buClr>
                <a:schemeClr val="accent2"/>
              </a:buClr>
            </a:pPr>
            <a:r>
              <a:rPr lang="en-US" sz="1000" b="1" dirty="0"/>
              <a:t>Duct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39110" y="1362790"/>
            <a:ext cx="91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Filter Box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115301" y="2203451"/>
            <a:ext cx="27494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During normal Cooling, cooling is fed by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chillers,</a:t>
            </a:r>
          </a:p>
          <a:p>
            <a:pPr>
              <a:buClr>
                <a:schemeClr val="accent2"/>
              </a:buClr>
            </a:pPr>
            <a:endParaRPr lang="en-US" sz="1000" dirty="0"/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louvers and Free cooler dampers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Are closed as shown. </a:t>
            </a:r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PAC/AHU bypass valve will be closed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100%</a:t>
            </a:r>
          </a:p>
        </p:txBody>
      </p:sp>
      <p:grpSp>
        <p:nvGrpSpPr>
          <p:cNvPr id="111" name="Group 110"/>
          <p:cNvGrpSpPr/>
          <p:nvPr/>
        </p:nvGrpSpPr>
        <p:grpSpPr>
          <a:xfrm rot="5400000">
            <a:off x="4127842" y="2797632"/>
            <a:ext cx="461911" cy="76200"/>
            <a:chOff x="636203" y="2592314"/>
            <a:chExt cx="717146" cy="7701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4" name="Straight Connector 12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2" name="Straight Connector 121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0" name="Straight Connector 11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18" name="Straight Connector 11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28" name="TextBox 127"/>
          <p:cNvSpPr txBox="1"/>
          <p:nvPr/>
        </p:nvSpPr>
        <p:spPr>
          <a:xfrm>
            <a:off x="3529265" y="490609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Cold Aisle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389082" y="49226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715887" y="4884578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80101" y="4897279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Cold Aisle</a:t>
            </a:r>
          </a:p>
        </p:txBody>
      </p:sp>
      <p:sp>
        <p:nvSpPr>
          <p:cNvPr id="132" name="Bent Arrow 131"/>
          <p:cNvSpPr/>
          <p:nvPr/>
        </p:nvSpPr>
        <p:spPr bwMode="auto">
          <a:xfrm>
            <a:off x="2873210" y="2804366"/>
            <a:ext cx="174790" cy="669905"/>
          </a:xfrm>
          <a:prstGeom prst="bent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33" name="Oval 132"/>
          <p:cNvSpPr/>
          <p:nvPr/>
        </p:nvSpPr>
        <p:spPr bwMode="auto">
          <a:xfrm>
            <a:off x="3653936" y="3870783"/>
            <a:ext cx="463994" cy="4268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dirty="0"/>
              <a:t>Fan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4030750" y="4267295"/>
            <a:ext cx="186964" cy="655383"/>
          </a:xfrm>
          <a:custGeom>
            <a:avLst/>
            <a:gdLst>
              <a:gd name="connsiteX0" fmla="*/ 23 w 318837"/>
              <a:gd name="connsiteY0" fmla="*/ 635000 h 635000"/>
              <a:gd name="connsiteX1" fmla="*/ 127023 w 318837"/>
              <a:gd name="connsiteY1" fmla="*/ 609600 h 635000"/>
              <a:gd name="connsiteX2" fmla="*/ 190523 w 318837"/>
              <a:gd name="connsiteY2" fmla="*/ 596900 h 635000"/>
              <a:gd name="connsiteX3" fmla="*/ 266723 w 318837"/>
              <a:gd name="connsiteY3" fmla="*/ 571500 h 635000"/>
              <a:gd name="connsiteX4" fmla="*/ 292123 w 318837"/>
              <a:gd name="connsiteY4" fmla="*/ 533400 h 635000"/>
              <a:gd name="connsiteX5" fmla="*/ 317523 w 318837"/>
              <a:gd name="connsiteY5" fmla="*/ 457200 h 635000"/>
              <a:gd name="connsiteX6" fmla="*/ 279423 w 318837"/>
              <a:gd name="connsiteY6" fmla="*/ 241300 h 635000"/>
              <a:gd name="connsiteX7" fmla="*/ 165123 w 318837"/>
              <a:gd name="connsiteY7" fmla="*/ 165100 h 635000"/>
              <a:gd name="connsiteX8" fmla="*/ 127023 w 318837"/>
              <a:gd name="connsiteY8" fmla="*/ 139700 h 635000"/>
              <a:gd name="connsiteX9" fmla="*/ 76223 w 318837"/>
              <a:gd name="connsiteY9" fmla="*/ 63500 h 635000"/>
              <a:gd name="connsiteX10" fmla="*/ 23 w 318837"/>
              <a:gd name="connsiteY10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837" h="635000">
                <a:moveTo>
                  <a:pt x="23" y="635000"/>
                </a:moveTo>
                <a:cubicBezTo>
                  <a:pt x="217826" y="603885"/>
                  <a:pt x="8804" y="639155"/>
                  <a:pt x="127023" y="609600"/>
                </a:cubicBezTo>
                <a:cubicBezTo>
                  <a:pt x="147964" y="604365"/>
                  <a:pt x="169698" y="602580"/>
                  <a:pt x="190523" y="596900"/>
                </a:cubicBezTo>
                <a:cubicBezTo>
                  <a:pt x="216354" y="589855"/>
                  <a:pt x="266723" y="571500"/>
                  <a:pt x="266723" y="571500"/>
                </a:cubicBezTo>
                <a:cubicBezTo>
                  <a:pt x="275190" y="558800"/>
                  <a:pt x="285924" y="547348"/>
                  <a:pt x="292123" y="533400"/>
                </a:cubicBezTo>
                <a:cubicBezTo>
                  <a:pt x="302997" y="508934"/>
                  <a:pt x="317523" y="457200"/>
                  <a:pt x="317523" y="457200"/>
                </a:cubicBezTo>
                <a:cubicBezTo>
                  <a:pt x="314554" y="415628"/>
                  <a:pt x="335003" y="289932"/>
                  <a:pt x="279423" y="241300"/>
                </a:cubicBezTo>
                <a:lnTo>
                  <a:pt x="165123" y="165100"/>
                </a:lnTo>
                <a:lnTo>
                  <a:pt x="127023" y="139700"/>
                </a:lnTo>
                <a:cubicBezTo>
                  <a:pt x="112189" y="95197"/>
                  <a:pt x="119032" y="96796"/>
                  <a:pt x="76223" y="63500"/>
                </a:cubicBezTo>
                <a:cubicBezTo>
                  <a:pt x="-3499" y="1494"/>
                  <a:pt x="23" y="44455"/>
                  <a:pt x="23" y="0"/>
                </a:cubicBezTo>
              </a:path>
            </a:pathLst>
          </a:custGeom>
          <a:ln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 bwMode="auto">
          <a:xfrm>
            <a:off x="3961734" y="4922677"/>
            <a:ext cx="93557" cy="8501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6" name="Down Arrow 135"/>
          <p:cNvSpPr/>
          <p:nvPr/>
        </p:nvSpPr>
        <p:spPr bwMode="auto">
          <a:xfrm>
            <a:off x="3878653" y="3010146"/>
            <a:ext cx="107620" cy="406798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3433056" y="3629796"/>
            <a:ext cx="967088" cy="104005"/>
          </a:xfrm>
          <a:prstGeom prst="rect">
            <a:avLst/>
          </a:prstGeo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8" name="Down Arrow 137"/>
          <p:cNvSpPr/>
          <p:nvPr/>
        </p:nvSpPr>
        <p:spPr bwMode="auto">
          <a:xfrm rot="10800000">
            <a:off x="2772589" y="4065048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8486776" y="4952999"/>
            <a:ext cx="461911" cy="76200"/>
            <a:chOff x="636203" y="2592314"/>
            <a:chExt cx="717146" cy="77016"/>
          </a:xfrm>
        </p:grpSpPr>
        <p:grpSp>
          <p:nvGrpSpPr>
            <p:cNvPr id="142" name="Group 141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3" name="Group 142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2" name="Straight Connector 151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0" name="Straight Connector 14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7" name="Group 146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48" name="Straight Connector 14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58" name="Group 157"/>
          <p:cNvGrpSpPr/>
          <p:nvPr/>
        </p:nvGrpSpPr>
        <p:grpSpPr>
          <a:xfrm>
            <a:off x="8482741" y="5257800"/>
            <a:ext cx="461911" cy="76200"/>
            <a:chOff x="636203" y="2592314"/>
            <a:chExt cx="717146" cy="77016"/>
          </a:xfrm>
        </p:grpSpPr>
        <p:grpSp>
          <p:nvGrpSpPr>
            <p:cNvPr id="159" name="Group 15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71" name="Straight Connector 17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9" name="Straight Connector 16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7" name="Straight Connector 16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5" name="Straight Connector 164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75" name="TextBox 174"/>
          <p:cNvSpPr txBox="1"/>
          <p:nvPr/>
        </p:nvSpPr>
        <p:spPr>
          <a:xfrm>
            <a:off x="8944652" y="4842072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Open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961132" y="516849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Closed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8301"/>
            <a:ext cx="7608252" cy="714375"/>
          </a:xfrm>
        </p:spPr>
        <p:txBody>
          <a:bodyPr/>
          <a:lstStyle/>
          <a:p>
            <a:r>
              <a:rPr lang="en-US" dirty="0"/>
              <a:t>Free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NetApp Confidential - Internal Use Only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62484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30480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Rack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5032173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/>
              <a:t>Rack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14600" y="434340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267200" y="4343400"/>
            <a:ext cx="350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409544" y="3200400"/>
            <a:ext cx="990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91647" y="1752600"/>
            <a:ext cx="457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0348" y="2514600"/>
            <a:ext cx="8763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Mixer Box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514600" y="17526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561944" y="1219200"/>
            <a:ext cx="685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86937" y="2466975"/>
            <a:ext cx="461911" cy="76200"/>
            <a:chOff x="636203" y="2592314"/>
            <a:chExt cx="717146" cy="77016"/>
          </a:xfrm>
        </p:grpSpPr>
        <p:grpSp>
          <p:nvGrpSpPr>
            <p:cNvPr id="39" name="Group 3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0" name="Straight Connector 2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43" name="Straight Connector 42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8" name="Group 47"/>
          <p:cNvGrpSpPr/>
          <p:nvPr/>
        </p:nvGrpSpPr>
        <p:grpSpPr>
          <a:xfrm rot="5400000">
            <a:off x="3239394" y="2810107"/>
            <a:ext cx="461911" cy="76200"/>
            <a:chOff x="636203" y="2592314"/>
            <a:chExt cx="717146" cy="77016"/>
          </a:xfrm>
        </p:grpSpPr>
        <p:grpSp>
          <p:nvGrpSpPr>
            <p:cNvPr id="49" name="Group 4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66" name="Straight Connector 65"/>
          <p:cNvCxnSpPr/>
          <p:nvPr/>
        </p:nvCxnSpPr>
        <p:spPr bwMode="auto">
          <a:xfrm flipV="1">
            <a:off x="2514600" y="1752600"/>
            <a:ext cx="0" cy="259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 rot="5400000">
            <a:off x="1570689" y="3294040"/>
            <a:ext cx="1957671" cy="196852"/>
            <a:chOff x="636203" y="2592314"/>
            <a:chExt cx="717146" cy="77016"/>
          </a:xfrm>
        </p:grpSpPr>
        <p:grpSp>
          <p:nvGrpSpPr>
            <p:cNvPr id="68" name="Group 67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8" name="Straight Connector 7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6" name="Straight Connector 75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84" name="Straight Connector 83"/>
          <p:cNvCxnSpPr/>
          <p:nvPr/>
        </p:nvCxnSpPr>
        <p:spPr bwMode="auto">
          <a:xfrm>
            <a:off x="2495550" y="2413628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3615836" y="205740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603708" y="212725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53721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5905500" y="4358601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 bwMode="auto">
          <a:xfrm>
            <a:off x="3048000" y="4343400"/>
            <a:ext cx="533400" cy="914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2672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3721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8" name="Down Arrow 97"/>
          <p:cNvSpPr/>
          <p:nvPr/>
        </p:nvSpPr>
        <p:spPr bwMode="auto">
          <a:xfrm>
            <a:off x="3829573" y="4078796"/>
            <a:ext cx="107620" cy="607505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00" name="Down Arrow 99"/>
          <p:cNvSpPr/>
          <p:nvPr/>
        </p:nvSpPr>
        <p:spPr bwMode="auto">
          <a:xfrm rot="10800000">
            <a:off x="5045890" y="4030497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072839" y="1782802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Free Cooling Air</a:t>
            </a:r>
          </a:p>
          <a:p>
            <a:pPr algn="ctr">
              <a:buClr>
                <a:schemeClr val="accent2"/>
              </a:buClr>
            </a:pPr>
            <a:r>
              <a:rPr lang="en-US" sz="1000" b="1" dirty="0"/>
              <a:t>Duct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39110" y="1362790"/>
            <a:ext cx="91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Filter Box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873646" y="2203450"/>
            <a:ext cx="2803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During Free cooling, fresh air from roof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fop will enter cold aisle directly after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Filtration.</a:t>
            </a:r>
          </a:p>
          <a:p>
            <a:pPr>
              <a:buClr>
                <a:schemeClr val="accent2"/>
              </a:buClr>
            </a:pPr>
            <a:endParaRPr lang="en-US" sz="1000" dirty="0"/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louvers will be opened to pump out air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from Hot Aisle.</a:t>
            </a:r>
          </a:p>
          <a:p>
            <a:pPr>
              <a:buClr>
                <a:schemeClr val="accent2"/>
              </a:buClr>
            </a:pPr>
            <a:endParaRPr lang="en-US" sz="1000" dirty="0"/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PAC/AHU bypass valve will be opened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     100% to Shutoff the chillers</a:t>
            </a:r>
          </a:p>
        </p:txBody>
      </p:sp>
      <p:grpSp>
        <p:nvGrpSpPr>
          <p:cNvPr id="111" name="Group 110"/>
          <p:cNvGrpSpPr/>
          <p:nvPr/>
        </p:nvGrpSpPr>
        <p:grpSpPr>
          <a:xfrm rot="5400000">
            <a:off x="4127842" y="2797632"/>
            <a:ext cx="461911" cy="76200"/>
            <a:chOff x="636203" y="2592314"/>
            <a:chExt cx="717146" cy="7701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4" name="Straight Connector 12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2" name="Straight Connector 121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0" name="Straight Connector 11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18" name="Straight Connector 11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28" name="Down Arrow 127"/>
          <p:cNvSpPr/>
          <p:nvPr/>
        </p:nvSpPr>
        <p:spPr bwMode="auto">
          <a:xfrm>
            <a:off x="3829573" y="4078796"/>
            <a:ext cx="107620" cy="60750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3653936" y="3870783"/>
            <a:ext cx="463994" cy="4268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dirty="0"/>
              <a:t>Fan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4030750" y="4267295"/>
            <a:ext cx="186964" cy="655383"/>
          </a:xfrm>
          <a:custGeom>
            <a:avLst/>
            <a:gdLst>
              <a:gd name="connsiteX0" fmla="*/ 23 w 318837"/>
              <a:gd name="connsiteY0" fmla="*/ 635000 h 635000"/>
              <a:gd name="connsiteX1" fmla="*/ 127023 w 318837"/>
              <a:gd name="connsiteY1" fmla="*/ 609600 h 635000"/>
              <a:gd name="connsiteX2" fmla="*/ 190523 w 318837"/>
              <a:gd name="connsiteY2" fmla="*/ 596900 h 635000"/>
              <a:gd name="connsiteX3" fmla="*/ 266723 w 318837"/>
              <a:gd name="connsiteY3" fmla="*/ 571500 h 635000"/>
              <a:gd name="connsiteX4" fmla="*/ 292123 w 318837"/>
              <a:gd name="connsiteY4" fmla="*/ 533400 h 635000"/>
              <a:gd name="connsiteX5" fmla="*/ 317523 w 318837"/>
              <a:gd name="connsiteY5" fmla="*/ 457200 h 635000"/>
              <a:gd name="connsiteX6" fmla="*/ 279423 w 318837"/>
              <a:gd name="connsiteY6" fmla="*/ 241300 h 635000"/>
              <a:gd name="connsiteX7" fmla="*/ 165123 w 318837"/>
              <a:gd name="connsiteY7" fmla="*/ 165100 h 635000"/>
              <a:gd name="connsiteX8" fmla="*/ 127023 w 318837"/>
              <a:gd name="connsiteY8" fmla="*/ 139700 h 635000"/>
              <a:gd name="connsiteX9" fmla="*/ 76223 w 318837"/>
              <a:gd name="connsiteY9" fmla="*/ 63500 h 635000"/>
              <a:gd name="connsiteX10" fmla="*/ 23 w 318837"/>
              <a:gd name="connsiteY10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837" h="635000">
                <a:moveTo>
                  <a:pt x="23" y="635000"/>
                </a:moveTo>
                <a:cubicBezTo>
                  <a:pt x="217826" y="603885"/>
                  <a:pt x="8804" y="639155"/>
                  <a:pt x="127023" y="609600"/>
                </a:cubicBezTo>
                <a:cubicBezTo>
                  <a:pt x="147964" y="604365"/>
                  <a:pt x="169698" y="602580"/>
                  <a:pt x="190523" y="596900"/>
                </a:cubicBezTo>
                <a:cubicBezTo>
                  <a:pt x="216354" y="589855"/>
                  <a:pt x="266723" y="571500"/>
                  <a:pt x="266723" y="571500"/>
                </a:cubicBezTo>
                <a:cubicBezTo>
                  <a:pt x="275190" y="558800"/>
                  <a:pt x="285924" y="547348"/>
                  <a:pt x="292123" y="533400"/>
                </a:cubicBezTo>
                <a:cubicBezTo>
                  <a:pt x="302997" y="508934"/>
                  <a:pt x="317523" y="457200"/>
                  <a:pt x="317523" y="457200"/>
                </a:cubicBezTo>
                <a:cubicBezTo>
                  <a:pt x="314554" y="415628"/>
                  <a:pt x="335003" y="289932"/>
                  <a:pt x="279423" y="241300"/>
                </a:cubicBezTo>
                <a:lnTo>
                  <a:pt x="165123" y="165100"/>
                </a:lnTo>
                <a:lnTo>
                  <a:pt x="127023" y="139700"/>
                </a:lnTo>
                <a:cubicBezTo>
                  <a:pt x="112189" y="95197"/>
                  <a:pt x="119032" y="96796"/>
                  <a:pt x="76223" y="63500"/>
                </a:cubicBezTo>
                <a:cubicBezTo>
                  <a:pt x="-3499" y="1494"/>
                  <a:pt x="23" y="44455"/>
                  <a:pt x="23" y="0"/>
                </a:cubicBezTo>
              </a:path>
            </a:pathLst>
          </a:custGeom>
          <a:ln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Down Arrow 130"/>
          <p:cNvSpPr/>
          <p:nvPr/>
        </p:nvSpPr>
        <p:spPr bwMode="auto">
          <a:xfrm>
            <a:off x="3878653" y="3010146"/>
            <a:ext cx="107620" cy="406798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3056" y="3629796"/>
            <a:ext cx="967088" cy="104005"/>
          </a:xfrm>
          <a:prstGeom prst="rect">
            <a:avLst/>
          </a:prstGeo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29265" y="490609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Cold Aisle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389082" y="49226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15887" y="4884578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7" name="Oval 136"/>
          <p:cNvSpPr/>
          <p:nvPr/>
        </p:nvSpPr>
        <p:spPr bwMode="auto">
          <a:xfrm>
            <a:off x="3961734" y="4922677"/>
            <a:ext cx="93557" cy="8501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3" name="Bent-Up Arrow 2"/>
          <p:cNvSpPr/>
          <p:nvPr/>
        </p:nvSpPr>
        <p:spPr bwMode="auto">
          <a:xfrm rot="16200000">
            <a:off x="2451100" y="3066688"/>
            <a:ext cx="381000" cy="511589"/>
          </a:xfrm>
          <a:prstGeom prst="bentUpArrow">
            <a:avLst>
              <a:gd name="adj1" fmla="val 12500"/>
              <a:gd name="adj2" fmla="val 20000"/>
              <a:gd name="adj3" fmla="val 50000"/>
            </a:avLst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38" name="Down Arrow 137"/>
          <p:cNvSpPr/>
          <p:nvPr/>
        </p:nvSpPr>
        <p:spPr bwMode="auto">
          <a:xfrm rot="10800000">
            <a:off x="2803690" y="4002682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39" name="Down Arrow 138"/>
          <p:cNvSpPr/>
          <p:nvPr/>
        </p:nvSpPr>
        <p:spPr bwMode="auto">
          <a:xfrm rot="5400000">
            <a:off x="2994189" y="2333515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8486776" y="4952999"/>
            <a:ext cx="461911" cy="76200"/>
            <a:chOff x="636203" y="2592314"/>
            <a:chExt cx="717146" cy="77016"/>
          </a:xfrm>
        </p:grpSpPr>
        <p:grpSp>
          <p:nvGrpSpPr>
            <p:cNvPr id="141" name="Group 140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2" name="Group 141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3" name="Straight Connector 152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4" name="Group 143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47" name="Straight Connector 14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57" name="Group 156"/>
          <p:cNvGrpSpPr/>
          <p:nvPr/>
        </p:nvGrpSpPr>
        <p:grpSpPr>
          <a:xfrm>
            <a:off x="8482741" y="5257800"/>
            <a:ext cx="461911" cy="76200"/>
            <a:chOff x="636203" y="2592314"/>
            <a:chExt cx="717146" cy="77016"/>
          </a:xfrm>
        </p:grpSpPr>
        <p:grpSp>
          <p:nvGrpSpPr>
            <p:cNvPr id="158" name="Group 157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9" name="Group 158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70" name="Straight Connector 16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8" name="Straight Connector 16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6" name="Straight Connector 165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4" name="Straight Connector 16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1" name="TextBox 10"/>
          <p:cNvSpPr txBox="1"/>
          <p:nvPr/>
        </p:nvSpPr>
        <p:spPr>
          <a:xfrm>
            <a:off x="8944652" y="4842072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Open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8961132" y="516849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4119293613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Custom 114">
      <a:dk1>
        <a:sysClr val="windowText" lastClr="000000"/>
      </a:dk1>
      <a:lt1>
        <a:sysClr val="window" lastClr="FFFFFF"/>
      </a:lt1>
      <a:dk2>
        <a:srgbClr val="32872D"/>
      </a:dk2>
      <a:lt2>
        <a:srgbClr val="A2A5A2"/>
      </a:lt2>
      <a:accent1>
        <a:srgbClr val="0067C5"/>
      </a:accent1>
      <a:accent2>
        <a:srgbClr val="6DBEDC"/>
      </a:accent2>
      <a:accent3>
        <a:srgbClr val="F6D371"/>
      </a:accent3>
      <a:accent4>
        <a:srgbClr val="EC7653"/>
      </a:accent4>
      <a:accent5>
        <a:srgbClr val="C5271B"/>
      </a:accent5>
      <a:accent6>
        <a:srgbClr val="7A1A92"/>
      </a:accent6>
      <a:hlink>
        <a:srgbClr val="0067C5"/>
      </a:hlink>
      <a:folHlink>
        <a:srgbClr val="A2A5A2"/>
      </a:folHlink>
    </a:clrScheme>
    <a:fontScheme name="NetA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 anchor="t">
        <a:spAutoFit/>
      </a:bodyPr>
      <a:lstStyle>
        <a:defPPr marR="0" algn="l" defTabSz="914400" rtl="0" eaLnBrk="1" fontAlgn="auto" latinLnBrk="0" hangingPunct="1">
          <a:lnSpc>
            <a:spcPct val="95000"/>
          </a:lnSpc>
          <a:spcBef>
            <a:spcPts val="400"/>
          </a:spcBef>
          <a:spcAft>
            <a:spcPts val="200"/>
          </a:spcAft>
          <a:buClr>
            <a:schemeClr val="accent1"/>
          </a:buClr>
          <a:buSzTx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txDef>
  </a:objectDefaults>
  <a:extraClrSchemeLst/>
  <a:custClrLst>
    <a:custClr name="Custom Color 1">
      <a:srgbClr val="00C6A5"/>
    </a:custClr>
    <a:custClr name="Custom Color 2">
      <a:srgbClr val="ECECEC"/>
    </a:custClr>
    <a:custClr name="Custom Color 3">
      <a:srgbClr val="C8C9C7"/>
    </a:custClr>
    <a:custClr name="Custom Color 4">
      <a:srgbClr val="9EA2A2"/>
    </a:custClr>
    <a:custClr name="Custom Color 5">
      <a:srgbClr val="5B6770"/>
    </a:custClr>
    <a:custClr name="Custom Color 6">
      <a:srgbClr val="C8102E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V7HW2WYZSAY5-2102554853-16280</_dlc_DocId>
    <_dlc_DocIdUrl xmlns="bbd4acb0-43d6-4317-ab0b-803dc468f016">
      <Url>https://share.ansi.org/_layouts/15/DocIdRedir.aspx?ID=V7HW2WYZSAY5-2102554853-16280</Url>
      <Description>V7HW2WYZSAY5-2102554853-16280</Description>
    </_dlc_DocIdUrl>
  </documentManagement>
</p:properties>
</file>

<file path=customXml/itemProps1.xml><?xml version="1.0" encoding="utf-8"?>
<ds:datastoreItem xmlns:ds="http://schemas.openxmlformats.org/officeDocument/2006/customXml" ds:itemID="{C8245C08-CADD-4F13-8F9F-8C6E2E810F01}"/>
</file>

<file path=customXml/itemProps2.xml><?xml version="1.0" encoding="utf-8"?>
<ds:datastoreItem xmlns:ds="http://schemas.openxmlformats.org/officeDocument/2006/customXml" ds:itemID="{E344B030-2FB0-4E25-8601-0688E1100A70}"/>
</file>

<file path=customXml/itemProps3.xml><?xml version="1.0" encoding="utf-8"?>
<ds:datastoreItem xmlns:ds="http://schemas.openxmlformats.org/officeDocument/2006/customXml" ds:itemID="{A9B1593D-E52F-4D63-A2C1-145C253A049E}"/>
</file>

<file path=customXml/itemProps4.xml><?xml version="1.0" encoding="utf-8"?>
<ds:datastoreItem xmlns:ds="http://schemas.openxmlformats.org/officeDocument/2006/customXml" ds:itemID="{E344B030-2FB0-4E25-8601-0688E1100A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552</Words>
  <Application>Microsoft Office PowerPoint</Application>
  <PresentationFormat>Widescreen</PresentationFormat>
  <Paragraphs>180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Light</vt:lpstr>
      <vt:lpstr>Free Cooling to Optimize Operational Expenditure </vt:lpstr>
      <vt:lpstr>Contents</vt:lpstr>
      <vt:lpstr>Introduction</vt:lpstr>
      <vt:lpstr>NetApp Objectives</vt:lpstr>
      <vt:lpstr>NetApp Bangalore Campus</vt:lpstr>
      <vt:lpstr>Existing Datacenter-NetApp EGL Build Year 2013</vt:lpstr>
      <vt:lpstr>Approaches</vt:lpstr>
      <vt:lpstr>Normal Cooling</vt:lpstr>
      <vt:lpstr>Free Cooling</vt:lpstr>
      <vt:lpstr>Results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Start—Ensure You Have the Correct Footer</dc:title>
  <dc:creator>Kirk Travel</dc:creator>
  <cp:lastModifiedBy>Dias, Mario</cp:lastModifiedBy>
  <cp:revision>128</cp:revision>
  <dcterms:created xsi:type="dcterms:W3CDTF">2017-12-21T05:18:36Z</dcterms:created>
  <dcterms:modified xsi:type="dcterms:W3CDTF">2019-07-14T14:56:39Z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04f7a25f-7a85-43df-9a93-d00f46d74de9</vt:lpwstr>
  </property>
</Properties>
</file>