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tiff" ContentType="image/tiff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notesSlides/notesSlide1.xml" ContentType="application/vnd.openxmlformats-officedocument.presentationml.notesSlide+xml"/>
  <Override PartName="/ppt/notesMasters/notesMaster1.xml" ContentType="application/vnd.openxmlformats-officedocument.presentationml.notesMaster+xml"/>
  <Override PartName="/ppt/theme/theme1.xml" ContentType="application/vnd.openxmlformats-officedocument.theme+xml"/>
  <Override PartName="/ppt/theme/theme2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  <Override PartName="/customXml/itemProps3.xml" ContentType="application/vnd.openxmlformats-officedocument.customXml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4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609" r:id="rId2"/>
    <p:sldId id="299" r:id="rId3"/>
    <p:sldId id="653" r:id="rId4"/>
    <p:sldId id="264" r:id="rId5"/>
    <p:sldId id="652" r:id="rId6"/>
    <p:sldId id="656" r:id="rId7"/>
    <p:sldId id="657" r:id="rId8"/>
    <p:sldId id="658" r:id="rId9"/>
    <p:sldId id="660" r:id="rId10"/>
    <p:sldId id="661" r:id="rId11"/>
    <p:sldId id="655" r:id="rId12"/>
    <p:sldId id="659" r:id="rId13"/>
    <p:sldId id="662" r:id="rId14"/>
    <p:sldId id="664" r:id="rId15"/>
    <p:sldId id="665" r:id="rId16"/>
    <p:sldId id="666" r:id="rId17"/>
    <p:sldId id="304" r:id="rId18"/>
  </p:sldIdLst>
  <p:sldSz cx="12188825" cy="6858000"/>
  <p:notesSz cx="6858000" cy="9144000"/>
  <p:defaultTextStyle>
    <a:defPPr>
      <a:defRPr lang="en-US"/>
    </a:defPPr>
    <a:lvl1pPr marL="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1pPr>
    <a:lvl2pPr marL="60949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2pPr>
    <a:lvl3pPr marL="121898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3pPr>
    <a:lvl4pPr marL="182848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4pPr>
    <a:lvl5pPr marL="243797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5pPr>
    <a:lvl6pPr marL="304746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6pPr>
    <a:lvl7pPr marL="365696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7pPr>
    <a:lvl8pPr marL="426645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8pPr>
    <a:lvl9pPr marL="487594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39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CEAE6"/>
    <a:srgbClr val="000000"/>
    <a:srgbClr val="163C46"/>
    <a:srgbClr val="052C47"/>
    <a:srgbClr val="76C4DC"/>
    <a:srgbClr val="E0B66A"/>
    <a:srgbClr val="412E0B"/>
    <a:srgbClr val="221A2C"/>
    <a:srgbClr val="A687CF"/>
    <a:srgbClr val="91E27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DCCE730-8EDF-4F5D-86FE-3F71003BEF3C}" v="7" dt="2019-07-07T14:51:53.39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30523" autoAdjust="0"/>
    <p:restoredTop sz="94660"/>
  </p:normalViewPr>
  <p:slideViewPr>
    <p:cSldViewPr>
      <p:cViewPr>
        <p:scale>
          <a:sx n="100" d="100"/>
          <a:sy n="100" d="100"/>
        </p:scale>
        <p:origin x="192" y="396"/>
      </p:cViewPr>
      <p:guideLst>
        <p:guide orient="horz" pos="2160"/>
        <p:guide pos="3839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customXml" Target="../customXml/item2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customXml" Target="../customXml/item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microsoft.com/office/2015/10/relationships/revisionInfo" Target="revisionInfo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28" Type="http://schemas.openxmlformats.org/officeDocument/2006/relationships/customXml" Target="../customXml/item4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AB488F7-1FAC-40D2-BB7E-BA3CE28D8950}" type="datetimeFigureOut">
              <a:rPr lang="en-US" smtClean="0"/>
              <a:pPr/>
              <a:t>7/7/2019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A2D21D1-52E2-420B-B491-CFF6D7BB79F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94786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1pPr>
    <a:lvl2pPr marL="609493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2pPr>
    <a:lvl3pPr marL="1218987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3pPr>
    <a:lvl4pPr marL="1828480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4pPr>
    <a:lvl5pPr marL="2437973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5pPr>
    <a:lvl6pPr marL="3047467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6pPr>
    <a:lvl7pPr marL="3656960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7pPr>
    <a:lvl8pPr marL="4266453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8pPr>
    <a:lvl9pPr marL="4875947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0BD656-3E50-481B-88BE-A6E897BC01E2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010752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86200"/>
            <a:ext cx="12188825" cy="2971800"/>
          </a:xfrm>
          <a:prstGeom prst="rect">
            <a:avLst/>
          </a:prstGeom>
          <a:gradFill flip="none" rotWithShape="1">
            <a:gsLst>
              <a:gs pos="100000">
                <a:schemeClr val="bg1">
                  <a:lumMod val="65000"/>
                  <a:alpha val="53000"/>
                </a:schemeClr>
              </a:gs>
              <a:gs pos="0">
                <a:schemeClr val="bg1">
                  <a:lumMod val="95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9" rIns="91436" bIns="45719"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162" y="3887117"/>
            <a:ext cx="10360501" cy="610820"/>
          </a:xfrm>
          <a:prstGeom prst="rect">
            <a:avLst/>
          </a:prstGeom>
        </p:spPr>
        <p:txBody>
          <a:bodyPr/>
          <a:lstStyle>
            <a:lvl1pPr algn="ctr">
              <a:defRPr lang="en-US" sz="40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324" y="4399020"/>
            <a:ext cx="8532178" cy="76444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lang="en-US" sz="2400" kern="120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6094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89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40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78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3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680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62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574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441" y="6356351"/>
            <a:ext cx="2844059" cy="365125"/>
          </a:xfrm>
          <a:prstGeom prst="rect">
            <a:avLst/>
          </a:prstGeom>
        </p:spPr>
        <p:txBody>
          <a:bodyPr/>
          <a:lstStyle/>
          <a:p>
            <a:fld id="{9578D6DB-6798-42D2-B9AD-FC6F1C72FC30}" type="datetimeFigureOut">
              <a:rPr lang="en-US" smtClean="0"/>
              <a:pPr/>
              <a:t>7/7/2019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4515" y="6356351"/>
            <a:ext cx="3859795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5325" y="6356351"/>
            <a:ext cx="2844059" cy="365125"/>
          </a:xfrm>
          <a:prstGeom prst="rect">
            <a:avLst/>
          </a:prstGeom>
        </p:spPr>
        <p:txBody>
          <a:bodyPr/>
          <a:lstStyle/>
          <a:p>
            <a:fld id="{E5EDE275-BE14-4364-AEA2-5F5667C0FD4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154120"/>
      </p:ext>
    </p:extLst>
  </p:cSld>
  <p:clrMapOvr>
    <a:masterClrMapping/>
  </p:clrMapOvr>
  <p:transition spd="slow">
    <p:dissolv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443" y="273049"/>
            <a:ext cx="4010039" cy="1162051"/>
          </a:xfrm>
          <a:prstGeom prst="rect">
            <a:avLst/>
          </a:prstGeom>
        </p:spPr>
        <p:txBody>
          <a:bodyPr anchor="b"/>
          <a:lstStyle>
            <a:lvl1pPr algn="l">
              <a:defRPr sz="27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5492" y="273052"/>
            <a:ext cx="6813892" cy="5853113"/>
          </a:xfrm>
          <a:prstGeom prst="rect">
            <a:avLst/>
          </a:prstGeom>
        </p:spPr>
        <p:txBody>
          <a:bodyPr/>
          <a:lstStyle>
            <a:lvl1pPr>
              <a:defRPr sz="4300"/>
            </a:lvl1pPr>
            <a:lvl2pPr>
              <a:defRPr sz="3700"/>
            </a:lvl2pPr>
            <a:lvl3pPr>
              <a:defRPr sz="3200"/>
            </a:lvl3pPr>
            <a:lvl4pPr>
              <a:defRPr sz="2700"/>
            </a:lvl4pPr>
            <a:lvl5pPr>
              <a:defRPr sz="2700"/>
            </a:lvl5pPr>
            <a:lvl6pPr>
              <a:defRPr sz="2700"/>
            </a:lvl6pPr>
            <a:lvl7pPr>
              <a:defRPr sz="2700"/>
            </a:lvl7pPr>
            <a:lvl8pPr>
              <a:defRPr sz="2700"/>
            </a:lvl8pPr>
            <a:lvl9pPr>
              <a:defRPr sz="27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443" y="1435102"/>
            <a:ext cx="4010039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900"/>
            </a:lvl1pPr>
            <a:lvl2pPr marL="609493" indent="0">
              <a:buNone/>
              <a:defRPr sz="1600"/>
            </a:lvl2pPr>
            <a:lvl3pPr marL="1218987" indent="0">
              <a:buNone/>
              <a:defRPr sz="1300"/>
            </a:lvl3pPr>
            <a:lvl4pPr marL="1828480" indent="0">
              <a:buNone/>
              <a:defRPr sz="1200"/>
            </a:lvl4pPr>
            <a:lvl5pPr marL="2437973" indent="0">
              <a:buNone/>
              <a:defRPr sz="1200"/>
            </a:lvl5pPr>
            <a:lvl6pPr marL="3047467" indent="0">
              <a:buNone/>
              <a:defRPr sz="1200"/>
            </a:lvl6pPr>
            <a:lvl7pPr marL="3656960" indent="0">
              <a:buNone/>
              <a:defRPr sz="1200"/>
            </a:lvl7pPr>
            <a:lvl8pPr marL="4266453" indent="0">
              <a:buNone/>
              <a:defRPr sz="1200"/>
            </a:lvl8pPr>
            <a:lvl9pPr marL="4875947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9441" y="6356351"/>
            <a:ext cx="2844059" cy="365125"/>
          </a:xfrm>
          <a:prstGeom prst="rect">
            <a:avLst/>
          </a:prstGeom>
        </p:spPr>
        <p:txBody>
          <a:bodyPr/>
          <a:lstStyle/>
          <a:p>
            <a:fld id="{425404F2-BE9A-4460-8815-8F645183555F}" type="datetimeFigureOut">
              <a:rPr lang="en-US" smtClean="0"/>
              <a:pPr/>
              <a:t>7/7/2019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64515" y="6356351"/>
            <a:ext cx="3859795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735325" y="6356351"/>
            <a:ext cx="2844059" cy="365125"/>
          </a:xfrm>
          <a:prstGeom prst="rect">
            <a:avLst/>
          </a:prstGeom>
        </p:spPr>
        <p:txBody>
          <a:bodyPr/>
          <a:lstStyle/>
          <a:p>
            <a:fld id="{96E69268-9C8B-4EBF-A9EE-DC5DC2D48DC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9081745"/>
      </p:ext>
    </p:extLst>
  </p:cSld>
  <p:clrMapOvr>
    <a:masterClrMapping/>
  </p:clrMapOvr>
  <p:transition spd="slow">
    <p:dissolv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095" y="4800600"/>
            <a:ext cx="7313295" cy="566739"/>
          </a:xfrm>
          <a:prstGeom prst="rect">
            <a:avLst/>
          </a:prstGeom>
        </p:spPr>
        <p:txBody>
          <a:bodyPr anchor="b"/>
          <a:lstStyle>
            <a:lvl1pPr algn="l">
              <a:defRPr sz="27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095" y="612775"/>
            <a:ext cx="7313295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300"/>
            </a:lvl1pPr>
            <a:lvl2pPr marL="609493" indent="0">
              <a:buNone/>
              <a:defRPr sz="3700"/>
            </a:lvl2pPr>
            <a:lvl3pPr marL="1218987" indent="0">
              <a:buNone/>
              <a:defRPr sz="3200"/>
            </a:lvl3pPr>
            <a:lvl4pPr marL="1828480" indent="0">
              <a:buNone/>
              <a:defRPr sz="2700"/>
            </a:lvl4pPr>
            <a:lvl5pPr marL="2437973" indent="0">
              <a:buNone/>
              <a:defRPr sz="2700"/>
            </a:lvl5pPr>
            <a:lvl6pPr marL="3047467" indent="0">
              <a:buNone/>
              <a:defRPr sz="2700"/>
            </a:lvl6pPr>
            <a:lvl7pPr marL="3656960" indent="0">
              <a:buNone/>
              <a:defRPr sz="2700"/>
            </a:lvl7pPr>
            <a:lvl8pPr marL="4266453" indent="0">
              <a:buNone/>
              <a:defRPr sz="2700"/>
            </a:lvl8pPr>
            <a:lvl9pPr marL="4875947" indent="0">
              <a:buNone/>
              <a:defRPr sz="27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095" y="5367338"/>
            <a:ext cx="7313295" cy="8048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900"/>
            </a:lvl1pPr>
            <a:lvl2pPr marL="609493" indent="0">
              <a:buNone/>
              <a:defRPr sz="1600"/>
            </a:lvl2pPr>
            <a:lvl3pPr marL="1218987" indent="0">
              <a:buNone/>
              <a:defRPr sz="1300"/>
            </a:lvl3pPr>
            <a:lvl4pPr marL="1828480" indent="0">
              <a:buNone/>
              <a:defRPr sz="1200"/>
            </a:lvl4pPr>
            <a:lvl5pPr marL="2437973" indent="0">
              <a:buNone/>
              <a:defRPr sz="1200"/>
            </a:lvl5pPr>
            <a:lvl6pPr marL="3047467" indent="0">
              <a:buNone/>
              <a:defRPr sz="1200"/>
            </a:lvl6pPr>
            <a:lvl7pPr marL="3656960" indent="0">
              <a:buNone/>
              <a:defRPr sz="1200"/>
            </a:lvl7pPr>
            <a:lvl8pPr marL="4266453" indent="0">
              <a:buNone/>
              <a:defRPr sz="1200"/>
            </a:lvl8pPr>
            <a:lvl9pPr marL="4875947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9441" y="6356351"/>
            <a:ext cx="2844059" cy="365125"/>
          </a:xfrm>
          <a:prstGeom prst="rect">
            <a:avLst/>
          </a:prstGeom>
        </p:spPr>
        <p:txBody>
          <a:bodyPr/>
          <a:lstStyle/>
          <a:p>
            <a:fld id="{425404F2-BE9A-4460-8815-8F645183555F}" type="datetimeFigureOut">
              <a:rPr lang="en-US" smtClean="0"/>
              <a:pPr/>
              <a:t>7/7/2019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64515" y="6356351"/>
            <a:ext cx="3859795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735325" y="6356351"/>
            <a:ext cx="2844059" cy="365125"/>
          </a:xfrm>
          <a:prstGeom prst="rect">
            <a:avLst/>
          </a:prstGeom>
        </p:spPr>
        <p:txBody>
          <a:bodyPr/>
          <a:lstStyle/>
          <a:p>
            <a:fld id="{96E69268-9C8B-4EBF-A9EE-DC5DC2D48DC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3814276"/>
      </p:ext>
    </p:extLst>
  </p:cSld>
  <p:clrMapOvr>
    <a:masterClrMapping/>
  </p:clrMapOvr>
  <p:transition spd="slow">
    <p:dissolv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441" y="274639"/>
            <a:ext cx="10969943" cy="711081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441" y="1138425"/>
            <a:ext cx="10969943" cy="4987739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441" y="6356351"/>
            <a:ext cx="2844059" cy="365125"/>
          </a:xfrm>
          <a:prstGeom prst="rect">
            <a:avLst/>
          </a:prstGeom>
        </p:spPr>
        <p:txBody>
          <a:bodyPr/>
          <a:lstStyle/>
          <a:p>
            <a:fld id="{425404F2-BE9A-4460-8815-8F645183555F}" type="datetimeFigureOut">
              <a:rPr lang="en-US" smtClean="0"/>
              <a:pPr/>
              <a:t>7/7/2019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4515" y="6356351"/>
            <a:ext cx="3859795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5325" y="6356351"/>
            <a:ext cx="2844059" cy="365125"/>
          </a:xfrm>
          <a:prstGeom prst="rect">
            <a:avLst/>
          </a:prstGeom>
        </p:spPr>
        <p:txBody>
          <a:bodyPr/>
          <a:lstStyle/>
          <a:p>
            <a:fld id="{96E69268-9C8B-4EBF-A9EE-DC5DC2D48DC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4158069"/>
      </p:ext>
    </p:extLst>
  </p:cSld>
  <p:clrMapOvr>
    <a:masterClrMapping/>
  </p:clrMapOvr>
  <p:transition spd="slow">
    <p:dissolv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35022334"/>
      </p:ext>
    </p:extLst>
  </p:cSld>
  <p:clrMapOvr>
    <a:masterClrMapping/>
  </p:clrMapOvr>
  <p:transition spd="slow">
    <p:dissolv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.5 - Blank sla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51797339"/>
      </p:ext>
    </p:extLst>
  </p:cSld>
  <p:clrMapOvr>
    <a:masterClrMapping/>
  </p:clrMapOvr>
  <p:transition spd="slow">
    <p:dissolv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609441" y="1600201"/>
            <a:ext cx="3961368" cy="715961"/>
          </a:xfrm>
        </p:spPr>
        <p:txBody>
          <a:bodyPr>
            <a:normAutofit/>
          </a:bodyPr>
          <a:lstStyle>
            <a:lvl1pPr algn="l">
              <a:defRPr sz="3732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" name="Text Placeholder 9"/>
          <p:cNvSpPr>
            <a:spLocks noGrp="1"/>
          </p:cNvSpPr>
          <p:nvPr>
            <p:ph type="body" sz="quarter" idx="13" hasCustomPrompt="1"/>
          </p:nvPr>
        </p:nvSpPr>
        <p:spPr>
          <a:xfrm>
            <a:off x="609441" y="2227261"/>
            <a:ext cx="3961368" cy="508000"/>
          </a:xfrm>
        </p:spPr>
        <p:txBody>
          <a:bodyPr>
            <a:noAutofit/>
          </a:bodyPr>
          <a:lstStyle>
            <a:lvl1pPr marL="0" indent="0">
              <a:buNone/>
              <a:defRPr sz="1866"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pPr lvl="0"/>
            <a:r>
              <a:rPr lang="en-US" dirty="0"/>
              <a:t>Subtitle</a:t>
            </a:r>
          </a:p>
        </p:txBody>
      </p:sp>
    </p:spTree>
    <p:extLst>
      <p:ext uri="{BB962C8B-B14F-4D97-AF65-F5344CB8AC3E}">
        <p14:creationId xmlns:p14="http://schemas.microsoft.com/office/powerpoint/2010/main" val="3320635220"/>
      </p:ext>
    </p:extLst>
  </p:cSld>
  <p:clrMapOvr>
    <a:masterClrMapping/>
  </p:clrMapOvr>
  <p:transition spd="slow">
    <p:dissolv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162" y="2130426"/>
            <a:ext cx="10360501" cy="14700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324" y="3886200"/>
            <a:ext cx="8532178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4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89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4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79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46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69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64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594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441" y="6356351"/>
            <a:ext cx="2844059" cy="365125"/>
          </a:xfrm>
          <a:prstGeom prst="rect">
            <a:avLst/>
          </a:prstGeom>
        </p:spPr>
        <p:txBody>
          <a:bodyPr/>
          <a:lstStyle/>
          <a:p>
            <a:fld id="{425404F2-BE9A-4460-8815-8F645183555F}" type="datetimeFigureOut">
              <a:rPr lang="en-US" smtClean="0"/>
              <a:pPr/>
              <a:t>7/7/2019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4515" y="6356351"/>
            <a:ext cx="3859795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5325" y="6356351"/>
            <a:ext cx="2844059" cy="365125"/>
          </a:xfrm>
          <a:prstGeom prst="rect">
            <a:avLst/>
          </a:prstGeom>
        </p:spPr>
        <p:txBody>
          <a:bodyPr/>
          <a:lstStyle/>
          <a:p>
            <a:fld id="{96E69268-9C8B-4EBF-A9EE-DC5DC2D48DC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7718478"/>
      </p:ext>
    </p:extLst>
  </p:cSld>
  <p:clrMapOvr>
    <a:masterClrMapping/>
  </p:clrMapOvr>
  <p:transition spd="slow">
    <p:dissolv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441" y="274639"/>
            <a:ext cx="10969943" cy="711081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441" y="1138425"/>
            <a:ext cx="10969943" cy="4987739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441" y="6356351"/>
            <a:ext cx="2844059" cy="365125"/>
          </a:xfrm>
          <a:prstGeom prst="rect">
            <a:avLst/>
          </a:prstGeom>
        </p:spPr>
        <p:txBody>
          <a:bodyPr/>
          <a:lstStyle/>
          <a:p>
            <a:fld id="{425404F2-BE9A-4460-8815-8F645183555F}" type="datetimeFigureOut">
              <a:rPr lang="en-US" smtClean="0"/>
              <a:pPr/>
              <a:t>7/7/2019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4515" y="6356351"/>
            <a:ext cx="3859795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5325" y="6356351"/>
            <a:ext cx="2844059" cy="365125"/>
          </a:xfrm>
          <a:prstGeom prst="rect">
            <a:avLst/>
          </a:prstGeom>
        </p:spPr>
        <p:txBody>
          <a:bodyPr/>
          <a:lstStyle/>
          <a:p>
            <a:fld id="{96E69268-9C8B-4EBF-A9EE-DC5DC2D48DC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923658"/>
      </p:ext>
    </p:extLst>
  </p:cSld>
  <p:clrMapOvr>
    <a:masterClrMapping/>
  </p:clrMapOvr>
  <p:transition spd="slow">
    <p:dissolv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2833" y="4406901"/>
            <a:ext cx="10360501" cy="1362075"/>
          </a:xfrm>
          <a:prstGeom prst="rect">
            <a:avLst/>
          </a:prstGeom>
        </p:spPr>
        <p:txBody>
          <a:bodyPr anchor="t"/>
          <a:lstStyle>
            <a:lvl1pPr algn="l">
              <a:defRPr sz="53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2833" y="2906713"/>
            <a:ext cx="10360501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700">
                <a:solidFill>
                  <a:schemeClr val="tx1">
                    <a:tint val="75000"/>
                  </a:schemeClr>
                </a:solidFill>
              </a:defRPr>
            </a:lvl1pPr>
            <a:lvl2pPr marL="609493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8987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3pPr>
            <a:lvl4pPr marL="182848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4pPr>
            <a:lvl5pPr marL="2437973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5pPr>
            <a:lvl6pPr marL="3047467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6pPr>
            <a:lvl7pPr marL="365696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7pPr>
            <a:lvl8pPr marL="4266453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8pPr>
            <a:lvl9pPr marL="4875947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441" y="6356351"/>
            <a:ext cx="2844059" cy="365125"/>
          </a:xfrm>
          <a:prstGeom prst="rect">
            <a:avLst/>
          </a:prstGeom>
        </p:spPr>
        <p:txBody>
          <a:bodyPr/>
          <a:lstStyle/>
          <a:p>
            <a:fld id="{425404F2-BE9A-4460-8815-8F645183555F}" type="datetimeFigureOut">
              <a:rPr lang="en-US" smtClean="0"/>
              <a:pPr/>
              <a:t>7/7/2019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4515" y="6356351"/>
            <a:ext cx="3859795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5325" y="6356351"/>
            <a:ext cx="2844059" cy="365125"/>
          </a:xfrm>
          <a:prstGeom prst="rect">
            <a:avLst/>
          </a:prstGeom>
        </p:spPr>
        <p:txBody>
          <a:bodyPr/>
          <a:lstStyle/>
          <a:p>
            <a:fld id="{96E69268-9C8B-4EBF-A9EE-DC5DC2D48DC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8170703"/>
      </p:ext>
    </p:extLst>
  </p:cSld>
  <p:clrMapOvr>
    <a:masterClrMapping/>
  </p:clrMapOvr>
  <p:transition spd="slow">
    <p:dissolv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441" y="274639"/>
            <a:ext cx="10969943" cy="711081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441" y="1600201"/>
            <a:ext cx="5383398" cy="4525963"/>
          </a:xfrm>
          <a:prstGeom prst="rect">
            <a:avLst/>
          </a:prstGeom>
        </p:spPr>
        <p:txBody>
          <a:bodyPr/>
          <a:lstStyle>
            <a:lvl1pPr>
              <a:defRPr sz="3700"/>
            </a:lvl1pPr>
            <a:lvl2pPr>
              <a:defRPr sz="3200"/>
            </a:lvl2pPr>
            <a:lvl3pPr>
              <a:defRPr sz="27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5986" y="1600201"/>
            <a:ext cx="5383398" cy="4525963"/>
          </a:xfrm>
          <a:prstGeom prst="rect">
            <a:avLst/>
          </a:prstGeom>
        </p:spPr>
        <p:txBody>
          <a:bodyPr/>
          <a:lstStyle>
            <a:lvl1pPr>
              <a:defRPr sz="3700"/>
            </a:lvl1pPr>
            <a:lvl2pPr>
              <a:defRPr sz="3200"/>
            </a:lvl2pPr>
            <a:lvl3pPr>
              <a:defRPr sz="27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9441" y="6356351"/>
            <a:ext cx="2844059" cy="365125"/>
          </a:xfrm>
          <a:prstGeom prst="rect">
            <a:avLst/>
          </a:prstGeom>
        </p:spPr>
        <p:txBody>
          <a:bodyPr/>
          <a:lstStyle/>
          <a:p>
            <a:fld id="{425404F2-BE9A-4460-8815-8F645183555F}" type="datetimeFigureOut">
              <a:rPr lang="en-US" smtClean="0"/>
              <a:pPr/>
              <a:t>7/7/2019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64515" y="6356351"/>
            <a:ext cx="3859795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735325" y="6356351"/>
            <a:ext cx="2844059" cy="365125"/>
          </a:xfrm>
          <a:prstGeom prst="rect">
            <a:avLst/>
          </a:prstGeom>
        </p:spPr>
        <p:txBody>
          <a:bodyPr/>
          <a:lstStyle/>
          <a:p>
            <a:fld id="{96E69268-9C8B-4EBF-A9EE-DC5DC2D48DC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318654"/>
      </p:ext>
    </p:extLst>
  </p:cSld>
  <p:clrMapOvr>
    <a:masterClrMapping/>
  </p:clrMapOvr>
  <p:transition spd="slow">
    <p:dissolv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441" y="274639"/>
            <a:ext cx="10969943" cy="711081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441" y="1535113"/>
            <a:ext cx="5385514" cy="639763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3200" b="1"/>
            </a:lvl1pPr>
            <a:lvl2pPr marL="609493" indent="0">
              <a:buNone/>
              <a:defRPr sz="2700" b="1"/>
            </a:lvl2pPr>
            <a:lvl3pPr marL="1218987" indent="0">
              <a:buNone/>
              <a:defRPr sz="2400" b="1"/>
            </a:lvl3pPr>
            <a:lvl4pPr marL="1828480" indent="0">
              <a:buNone/>
              <a:defRPr sz="2100" b="1"/>
            </a:lvl4pPr>
            <a:lvl5pPr marL="2437973" indent="0">
              <a:buNone/>
              <a:defRPr sz="2100" b="1"/>
            </a:lvl5pPr>
            <a:lvl6pPr marL="3047467" indent="0">
              <a:buNone/>
              <a:defRPr sz="2100" b="1"/>
            </a:lvl6pPr>
            <a:lvl7pPr marL="3656960" indent="0">
              <a:buNone/>
              <a:defRPr sz="2100" b="1"/>
            </a:lvl7pPr>
            <a:lvl8pPr marL="4266453" indent="0">
              <a:buNone/>
              <a:defRPr sz="2100" b="1"/>
            </a:lvl8pPr>
            <a:lvl9pPr marL="4875947" indent="0">
              <a:buNone/>
              <a:defRPr sz="21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441" y="2174875"/>
            <a:ext cx="5385514" cy="3951288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1756" y="1535113"/>
            <a:ext cx="5387630" cy="639763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3200" b="1"/>
            </a:lvl1pPr>
            <a:lvl2pPr marL="609493" indent="0">
              <a:buNone/>
              <a:defRPr sz="2700" b="1"/>
            </a:lvl2pPr>
            <a:lvl3pPr marL="1218987" indent="0">
              <a:buNone/>
              <a:defRPr sz="2400" b="1"/>
            </a:lvl3pPr>
            <a:lvl4pPr marL="1828480" indent="0">
              <a:buNone/>
              <a:defRPr sz="2100" b="1"/>
            </a:lvl4pPr>
            <a:lvl5pPr marL="2437973" indent="0">
              <a:buNone/>
              <a:defRPr sz="2100" b="1"/>
            </a:lvl5pPr>
            <a:lvl6pPr marL="3047467" indent="0">
              <a:buNone/>
              <a:defRPr sz="2100" b="1"/>
            </a:lvl6pPr>
            <a:lvl7pPr marL="3656960" indent="0">
              <a:buNone/>
              <a:defRPr sz="2100" b="1"/>
            </a:lvl7pPr>
            <a:lvl8pPr marL="4266453" indent="0">
              <a:buNone/>
              <a:defRPr sz="2100" b="1"/>
            </a:lvl8pPr>
            <a:lvl9pPr marL="4875947" indent="0">
              <a:buNone/>
              <a:defRPr sz="21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1756" y="2174875"/>
            <a:ext cx="5387630" cy="3951288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09441" y="6356351"/>
            <a:ext cx="2844059" cy="365125"/>
          </a:xfrm>
          <a:prstGeom prst="rect">
            <a:avLst/>
          </a:prstGeom>
        </p:spPr>
        <p:txBody>
          <a:bodyPr/>
          <a:lstStyle/>
          <a:p>
            <a:fld id="{425404F2-BE9A-4460-8815-8F645183555F}" type="datetimeFigureOut">
              <a:rPr lang="en-US" smtClean="0"/>
              <a:pPr/>
              <a:t>7/7/2019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164515" y="6356351"/>
            <a:ext cx="3859795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735325" y="6356351"/>
            <a:ext cx="2844059" cy="365125"/>
          </a:xfrm>
          <a:prstGeom prst="rect">
            <a:avLst/>
          </a:prstGeom>
        </p:spPr>
        <p:txBody>
          <a:bodyPr/>
          <a:lstStyle/>
          <a:p>
            <a:fld id="{96E69268-9C8B-4EBF-A9EE-DC5DC2D48DC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5899030"/>
      </p:ext>
    </p:extLst>
  </p:cSld>
  <p:clrMapOvr>
    <a:masterClrMapping/>
  </p:clrMapOvr>
  <p:transition spd="slow">
    <p:dissolv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441" y="274639"/>
            <a:ext cx="10969943" cy="711081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09441" y="6356351"/>
            <a:ext cx="2844059" cy="365125"/>
          </a:xfrm>
          <a:prstGeom prst="rect">
            <a:avLst/>
          </a:prstGeom>
        </p:spPr>
        <p:txBody>
          <a:bodyPr/>
          <a:lstStyle/>
          <a:p>
            <a:fld id="{425404F2-BE9A-4460-8815-8F645183555F}" type="datetimeFigureOut">
              <a:rPr lang="en-US" smtClean="0"/>
              <a:pPr/>
              <a:t>7/7/2019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164515" y="6356351"/>
            <a:ext cx="3859795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735325" y="6356351"/>
            <a:ext cx="2844059" cy="365125"/>
          </a:xfrm>
          <a:prstGeom prst="rect">
            <a:avLst/>
          </a:prstGeom>
        </p:spPr>
        <p:txBody>
          <a:bodyPr/>
          <a:lstStyle/>
          <a:p>
            <a:fld id="{96E69268-9C8B-4EBF-A9EE-DC5DC2D48DC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987430"/>
      </p:ext>
    </p:extLst>
  </p:cSld>
  <p:clrMapOvr>
    <a:masterClrMapping/>
  </p:clrMapOvr>
  <p:transition spd="slow">
    <p:dissolv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1_Title Only">
    <p:bg>
      <p:bgPr>
        <a:solidFill>
          <a:schemeClr val="tx1">
            <a:lumMod val="85000"/>
            <a:lumOff val="1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441" y="274639"/>
            <a:ext cx="10969943" cy="711081"/>
          </a:xfrm>
          <a:prstGeom prst="rect">
            <a:avLst/>
          </a:prstGeom>
        </p:spPr>
        <p:txBody>
          <a:bodyPr vert="horz" lIns="121899" tIns="60949" rIns="121899" bIns="60949" rtlCol="0" anchor="ctr">
            <a:normAutofit/>
          </a:bodyPr>
          <a:lstStyle>
            <a:lvl1pPr>
              <a:defRPr lang="en-US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pPr marL="0" lvl="0"/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09441" y="6356351"/>
            <a:ext cx="2844059" cy="365125"/>
          </a:xfrm>
          <a:prstGeom prst="rect">
            <a:avLst/>
          </a:prstGeom>
        </p:spPr>
        <p:txBody>
          <a:bodyPr/>
          <a:lstStyle/>
          <a:p>
            <a:fld id="{425404F2-BE9A-4460-8815-8F645183555F}" type="datetimeFigureOut">
              <a:rPr lang="en-US" smtClean="0"/>
              <a:pPr/>
              <a:t>7/7/2019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164515" y="6356351"/>
            <a:ext cx="3859795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735325" y="6356351"/>
            <a:ext cx="2844059" cy="365125"/>
          </a:xfrm>
          <a:prstGeom prst="rect">
            <a:avLst/>
          </a:prstGeom>
        </p:spPr>
        <p:txBody>
          <a:bodyPr/>
          <a:lstStyle/>
          <a:p>
            <a:fld id="{96E69268-9C8B-4EBF-A9EE-DC5DC2D48DC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987430"/>
      </p:ext>
    </p:extLst>
  </p:cSld>
  <p:clrMapOvr>
    <a:masterClrMapping/>
  </p:clrMapOvr>
  <p:transition spd="slow">
    <p:dissolv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09441" y="6356351"/>
            <a:ext cx="2844059" cy="365125"/>
          </a:xfrm>
          <a:prstGeom prst="rect">
            <a:avLst/>
          </a:prstGeom>
        </p:spPr>
        <p:txBody>
          <a:bodyPr/>
          <a:lstStyle/>
          <a:p>
            <a:fld id="{425404F2-BE9A-4460-8815-8F645183555F}" type="datetimeFigureOut">
              <a:rPr lang="en-US" smtClean="0"/>
              <a:pPr/>
              <a:t>7/7/2019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164515" y="6356351"/>
            <a:ext cx="3859795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735325" y="6356351"/>
            <a:ext cx="2844059" cy="365125"/>
          </a:xfrm>
          <a:prstGeom prst="rect">
            <a:avLst/>
          </a:prstGeom>
        </p:spPr>
        <p:txBody>
          <a:bodyPr/>
          <a:lstStyle/>
          <a:p>
            <a:fld id="{96E69268-9C8B-4EBF-A9EE-DC5DC2D48DC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1249425"/>
      </p:ext>
    </p:extLst>
  </p:cSld>
  <p:clrMapOvr>
    <a:masterClrMapping/>
  </p:clrMapOvr>
  <p:transition spd="slow">
    <p:dissolv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66FDBB2D-4F57-5C40-9011-A2AD8675CF23}"/>
              </a:ext>
            </a:extLst>
          </p:cNvPr>
          <p:cNvSpPr/>
          <p:nvPr userDrawn="1"/>
        </p:nvSpPr>
        <p:spPr>
          <a:xfrm>
            <a:off x="-9336" y="6692073"/>
            <a:ext cx="1107996" cy="18466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6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© 2019 the digit group, inc.</a:t>
            </a:r>
            <a:endParaRPr lang="en-US" sz="60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CFFCE6A-DD01-DE44-A8A5-86D18323F447}"/>
              </a:ext>
            </a:extLst>
          </p:cNvPr>
          <p:cNvSpPr txBox="1"/>
          <p:nvPr userDrawn="1"/>
        </p:nvSpPr>
        <p:spPr>
          <a:xfrm>
            <a:off x="-153988" y="6506575"/>
            <a:ext cx="178604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100" dirty="0"/>
              <a:t>www.thedigitgroup.com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A3E278D8-70B0-B24F-99FA-2CD06CE2CB4B}"/>
              </a:ext>
            </a:extLst>
          </p:cNvPr>
          <p:cNvCxnSpPr>
            <a:cxnSpLocks/>
          </p:cNvCxnSpPr>
          <p:nvPr userDrawn="1"/>
        </p:nvCxnSpPr>
        <p:spPr bwMode="auto">
          <a:xfrm flipV="1">
            <a:off x="1776712" y="6675853"/>
            <a:ext cx="9651700" cy="16220"/>
          </a:xfrm>
          <a:prstGeom prst="line">
            <a:avLst/>
          </a:prstGeom>
          <a:solidFill>
            <a:srgbClr val="FFFFFF"/>
          </a:soli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pic>
        <p:nvPicPr>
          <p:cNvPr id="11" name="Picture 10">
            <a:extLst>
              <a:ext uri="{FF2B5EF4-FFF2-40B4-BE49-F238E27FC236}">
                <a16:creationId xmlns:a16="http://schemas.microsoft.com/office/drawing/2014/main" id="{5F4F6601-4988-BD4E-8EE2-3877FD1B1B2C}"/>
              </a:ext>
            </a:extLst>
          </p:cNvPr>
          <p:cNvPicPr>
            <a:picLocks noChangeAspect="1"/>
          </p:cNvPicPr>
          <p:nvPr userDrawn="1"/>
        </p:nvPicPr>
        <p:blipFill>
          <a:blip r:embed="rId1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28411" y="5959819"/>
            <a:ext cx="760413" cy="8083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45080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62" r:id="rId8"/>
    <p:sldLayoutId id="2147483655" r:id="rId9"/>
    <p:sldLayoutId id="2147483656" r:id="rId10"/>
    <p:sldLayoutId id="2147483657" r:id="rId11"/>
    <p:sldLayoutId id="2147483658" r:id="rId12"/>
    <p:sldLayoutId id="2147483659" r:id="rId13"/>
    <p:sldLayoutId id="2147483664" r:id="rId14"/>
    <p:sldLayoutId id="2147483666" r:id="rId15"/>
  </p:sldLayoutIdLst>
  <p:transition spd="slow">
    <p:dissolve/>
  </p:transition>
  <p:txStyles>
    <p:titleStyle>
      <a:lvl1pPr algn="l" defTabSz="1218987" rtl="0" eaLnBrk="1" latinLnBrk="0" hangingPunct="1"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120" indent="-457120" algn="l" defTabSz="1218987" rtl="0" eaLnBrk="1" latinLnBrk="0" hangingPunct="1">
        <a:spcBef>
          <a:spcPct val="20000"/>
        </a:spcBef>
        <a:buFont typeface="Arial" pitchFamily="34" charset="0"/>
        <a:buChar char="•"/>
        <a:defRPr sz="3600" kern="1200">
          <a:solidFill>
            <a:schemeClr val="tx1"/>
          </a:solidFill>
          <a:latin typeface="+mj-lt"/>
          <a:ea typeface="+mn-ea"/>
          <a:cs typeface="+mn-cs"/>
        </a:defRPr>
      </a:lvl1pPr>
      <a:lvl2pPr marL="990427" indent="-380933" algn="l" defTabSz="1218987" rtl="0" eaLnBrk="1" latinLnBrk="0" hangingPunct="1">
        <a:spcBef>
          <a:spcPct val="20000"/>
        </a:spcBef>
        <a:buFont typeface="Arial" pitchFamily="34" charset="0"/>
        <a:buChar char="–"/>
        <a:defRPr sz="3200" kern="1200">
          <a:solidFill>
            <a:schemeClr val="tx1"/>
          </a:solidFill>
          <a:latin typeface="+mj-lt"/>
          <a:ea typeface="+mn-ea"/>
          <a:cs typeface="+mn-cs"/>
        </a:defRPr>
      </a:lvl2pPr>
      <a:lvl3pPr marL="1523733" indent="-304747" algn="l" defTabSz="1218987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j-lt"/>
          <a:ea typeface="+mn-ea"/>
          <a:cs typeface="+mn-cs"/>
        </a:defRPr>
      </a:lvl3pPr>
      <a:lvl4pPr marL="2133227" indent="-304747" algn="l" defTabSz="1218987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j-lt"/>
          <a:ea typeface="+mn-ea"/>
          <a:cs typeface="+mn-cs"/>
        </a:defRPr>
      </a:lvl4pPr>
      <a:lvl5pPr marL="2742720" indent="-304747" algn="l" defTabSz="1218987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j-lt"/>
          <a:ea typeface="+mn-ea"/>
          <a:cs typeface="+mn-cs"/>
        </a:defRPr>
      </a:lvl5pPr>
      <a:lvl6pPr marL="3352213" indent="-304747" algn="l" defTabSz="1218987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3961707" indent="-304747" algn="l" defTabSz="1218987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571200" indent="-304747" algn="l" defTabSz="1218987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180693" indent="-304747" algn="l" defTabSz="1218987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49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898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48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797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46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696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45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594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17.PNG"/><Relationship Id="rId4" Type="http://schemas.openxmlformats.org/officeDocument/2006/relationships/image" Target="../media/image15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gif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4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9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9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9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8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7.png"/><Relationship Id="rId5" Type="http://schemas.microsoft.com/office/2007/relationships/hdphoto" Target="../media/hdphoto1.wdp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1.tif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16.PNG"/><Relationship Id="rId4" Type="http://schemas.openxmlformats.org/officeDocument/2006/relationships/image" Target="../media/image1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" name="Picture 3" descr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-1" y="-63511"/>
            <a:ext cx="12188825" cy="6921511"/>
          </a:xfrm>
          <a:prstGeom prst="rect">
            <a:avLst/>
          </a:prstGeom>
          <a:ln w="12700">
            <a:miter lim="400000"/>
          </a:ln>
        </p:spPr>
      </p:pic>
      <p:sp>
        <p:nvSpPr>
          <p:cNvPr id="113" name="Text Placeholder 1"/>
          <p:cNvSpPr txBox="1"/>
          <p:nvPr/>
        </p:nvSpPr>
        <p:spPr>
          <a:xfrm>
            <a:off x="1003373" y="3581400"/>
            <a:ext cx="10701070" cy="144655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45707" rIns="45707" anchor="ctr">
            <a:spAutoFit/>
          </a:bodyPr>
          <a:lstStyle>
            <a:lvl1pPr>
              <a:defRPr sz="4400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</a:lstStyle>
          <a:p>
            <a:pPr algn="r"/>
            <a:r>
              <a:rPr lang="en-US" b="1" dirty="0">
                <a:latin typeface="Century Gothic" panose="020B0502020202020204" pitchFamily="34" charset="0"/>
              </a:rPr>
              <a:t>AUTOMATING BUILDING DEPARTMENT PROCESSES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6604EF7-51A9-47C2-97DC-488507614916}"/>
              </a:ext>
            </a:extLst>
          </p:cNvPr>
          <p:cNvSpPr txBox="1"/>
          <p:nvPr/>
        </p:nvSpPr>
        <p:spPr>
          <a:xfrm>
            <a:off x="92765" y="6596392"/>
            <a:ext cx="3631095" cy="26160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r>
              <a:rPr lang="en-US" sz="1100" dirty="0">
                <a:solidFill>
                  <a:schemeClr val="bg1"/>
                </a:solidFill>
                <a:latin typeface="Century Gothic" panose="020B0502020202020204" pitchFamily="34" charset="0"/>
              </a:rPr>
              <a:t>© 2019 the digit group, inc.</a:t>
            </a:r>
            <a:endParaRPr kumimoji="0" lang="en-US" sz="1100" b="0" i="0" u="none" strike="noStrike" cap="none" spc="0" normalizeH="0" baseline="0" dirty="0">
              <a:ln>
                <a:noFill/>
              </a:ln>
              <a:solidFill>
                <a:schemeClr val="bg1"/>
              </a:solidFill>
              <a:effectLst/>
              <a:uFillTx/>
              <a:latin typeface="Century Gothic" panose="020B0502020202020204" pitchFamily="34" charset="0"/>
              <a:sym typeface="Calibri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A2E5E2F-F9F0-403E-AFED-5B9F1ACE37F9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13812" y="457200"/>
            <a:ext cx="1638935" cy="9906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4710218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Picture 3">
            <a:extLst>
              <a:ext uri="{FF2B5EF4-FFF2-40B4-BE49-F238E27FC236}">
                <a16:creationId xmlns:a16="http://schemas.microsoft.com/office/drawing/2014/main" id="{3F201A1D-E3F6-2A44-ABF6-DE3A0253A4C8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892"/>
            <a:ext cx="12197930" cy="1218709"/>
          </a:xfrm>
          <a:prstGeom prst="rect">
            <a:avLst/>
          </a:prstGeom>
          <a:ln w="12700">
            <a:miter lim="400000"/>
          </a:ln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1E59E0D7-40BA-1E43-A436-F5EC207ECFAC}"/>
              </a:ext>
            </a:extLst>
          </p:cNvPr>
          <p:cNvSpPr txBox="1">
            <a:spLocks/>
          </p:cNvSpPr>
          <p:nvPr/>
        </p:nvSpPr>
        <p:spPr>
          <a:xfrm>
            <a:off x="263401" y="129447"/>
            <a:ext cx="10508884" cy="1006805"/>
          </a:xfrm>
          <a:prstGeom prst="rect">
            <a:avLst/>
          </a:prstGeom>
        </p:spPr>
        <p:txBody>
          <a:bodyPr/>
          <a:lstStyle>
            <a:lvl1pPr marL="0" marR="0" indent="0" algn="l" defTabSz="73152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120" b="0" i="0" u="none" strike="noStrike" cap="none" spc="0" baseline="0">
                <a:ln>
                  <a:noFill/>
                </a:ln>
                <a:solidFill>
                  <a:srgbClr val="FFFFFF"/>
                </a:solidFill>
                <a:uFillTx/>
                <a:latin typeface="Gill Sans Light"/>
                <a:ea typeface="Gill Sans Light"/>
                <a:cs typeface="Gill Sans Light"/>
                <a:sym typeface="Gill Sans Light"/>
              </a:defRPr>
            </a:lvl1pPr>
            <a:lvl2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Calibri Light"/>
                <a:ea typeface="Calibri Light"/>
                <a:cs typeface="Calibri Light"/>
                <a:sym typeface="Calibri Light"/>
              </a:defRPr>
            </a:lvl2pPr>
            <a:lvl3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Calibri Light"/>
                <a:ea typeface="Calibri Light"/>
                <a:cs typeface="Calibri Light"/>
                <a:sym typeface="Calibri Light"/>
              </a:defRPr>
            </a:lvl3pPr>
            <a:lvl4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Calibri Light"/>
                <a:ea typeface="Calibri Light"/>
                <a:cs typeface="Calibri Light"/>
                <a:sym typeface="Calibri Light"/>
              </a:defRPr>
            </a:lvl4pPr>
            <a:lvl5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Calibri Light"/>
                <a:ea typeface="Calibri Light"/>
                <a:cs typeface="Calibri Light"/>
                <a:sym typeface="Calibri Light"/>
              </a:defRPr>
            </a:lvl5pPr>
            <a:lvl6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Calibri Light"/>
                <a:ea typeface="Calibri Light"/>
                <a:cs typeface="Calibri Light"/>
                <a:sym typeface="Calibri Light"/>
              </a:defRPr>
            </a:lvl6pPr>
            <a:lvl7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Calibri Light"/>
                <a:ea typeface="Calibri Light"/>
                <a:cs typeface="Calibri Light"/>
                <a:sym typeface="Calibri Light"/>
              </a:defRPr>
            </a:lvl7pPr>
            <a:lvl8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Calibri Light"/>
                <a:ea typeface="Calibri Light"/>
                <a:cs typeface="Calibri Light"/>
                <a:sym typeface="Calibri Light"/>
              </a:defRPr>
            </a:lvl8pPr>
            <a:lvl9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Calibri Light"/>
                <a:ea typeface="Calibri Light"/>
                <a:cs typeface="Calibri Light"/>
                <a:sym typeface="Calibri Light"/>
              </a:defRPr>
            </a:lvl9pPr>
          </a:lstStyle>
          <a:p>
            <a:pPr hangingPunct="1"/>
            <a:r>
              <a:rPr lang="en-US" sz="3119" dirty="0">
                <a:latin typeface="Century Gothic" panose="020B0502020202020204" pitchFamily="34" charset="0"/>
              </a:rPr>
              <a:t>Singapore Corenet eResources</a:t>
            </a:r>
            <a:endParaRPr lang="en-US" sz="1600" b="1" dirty="0">
              <a:latin typeface="Century Gothic" panose="020B0502020202020204" pitchFamily="34" charset="0"/>
            </a:endParaRPr>
          </a:p>
          <a:p>
            <a:pPr hangingPunct="1"/>
            <a:endParaRPr lang="en-US" sz="1600" dirty="0">
              <a:latin typeface="Century Gothic" panose="020B0502020202020204" pitchFamily="34" charset="0"/>
            </a:endParaRPr>
          </a:p>
          <a:p>
            <a:pPr hangingPunct="1"/>
            <a:endParaRPr lang="en-US" sz="3119" dirty="0">
              <a:latin typeface="Century Gothic" panose="020B0502020202020204" pitchFamily="34" charset="0"/>
            </a:endParaRPr>
          </a:p>
        </p:txBody>
      </p:sp>
      <p:pic>
        <p:nvPicPr>
          <p:cNvPr id="1026" name="Picture 2" descr="Related image">
            <a:extLst>
              <a:ext uri="{FF2B5EF4-FFF2-40B4-BE49-F238E27FC236}">
                <a16:creationId xmlns:a16="http://schemas.microsoft.com/office/drawing/2014/main" id="{BB89A797-8EE9-4B54-926A-B1B34AC6BB4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12" y="1268351"/>
            <a:ext cx="3786187" cy="16945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Image result for singapore corenet logo">
            <a:extLst>
              <a:ext uri="{FF2B5EF4-FFF2-40B4-BE49-F238E27FC236}">
                <a16:creationId xmlns:a16="http://schemas.microsoft.com/office/drawing/2014/main" id="{A7759418-ACA9-403C-95B5-63BB1E23C68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0342" y="2599733"/>
            <a:ext cx="3514725" cy="1295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A screenshot of a social media post&#10;&#10;Description automatically generated">
            <a:extLst>
              <a:ext uri="{FF2B5EF4-FFF2-40B4-BE49-F238E27FC236}">
                <a16:creationId xmlns:a16="http://schemas.microsoft.com/office/drawing/2014/main" id="{2D5EE2A0-321E-4DA3-8E8E-5737AB10877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2412" y="1219601"/>
            <a:ext cx="5603083" cy="52827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5004934"/>
      </p:ext>
    </p:extLst>
  </p:cSld>
  <p:clrMapOvr>
    <a:masterClrMapping/>
  </p:clrMapOvr>
  <p:transition spd="slow">
    <p:dissolv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Picture 3">
            <a:extLst>
              <a:ext uri="{FF2B5EF4-FFF2-40B4-BE49-F238E27FC236}">
                <a16:creationId xmlns:a16="http://schemas.microsoft.com/office/drawing/2014/main" id="{3F201A1D-E3F6-2A44-ABF6-DE3A0253A4C8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892"/>
            <a:ext cx="12197930" cy="1218709"/>
          </a:xfrm>
          <a:prstGeom prst="rect">
            <a:avLst/>
          </a:prstGeom>
          <a:ln w="12700">
            <a:miter lim="400000"/>
          </a:ln>
        </p:spPr>
      </p:pic>
      <p:pic>
        <p:nvPicPr>
          <p:cNvPr id="2050" name="Picture 2" descr="https://www.bca.gov.sg/BuildingPlan/images/bpflowBPD.gif">
            <a:extLst>
              <a:ext uri="{FF2B5EF4-FFF2-40B4-BE49-F238E27FC236}">
                <a16:creationId xmlns:a16="http://schemas.microsoft.com/office/drawing/2014/main" id="{F70E51D5-4B68-4C75-BA2D-DACEE10EDBD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2213" y="1319875"/>
            <a:ext cx="7391400" cy="5186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Related image">
            <a:extLst>
              <a:ext uri="{FF2B5EF4-FFF2-40B4-BE49-F238E27FC236}">
                <a16:creationId xmlns:a16="http://schemas.microsoft.com/office/drawing/2014/main" id="{E9049D6F-9C3B-4E3F-A63D-3B01B0DA0D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12" y="1268351"/>
            <a:ext cx="3786187" cy="16945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F3AE87B7-78BB-4167-A5F1-F64E095AE2DA}"/>
              </a:ext>
            </a:extLst>
          </p:cNvPr>
          <p:cNvSpPr txBox="1">
            <a:spLocks/>
          </p:cNvSpPr>
          <p:nvPr/>
        </p:nvSpPr>
        <p:spPr>
          <a:xfrm>
            <a:off x="263401" y="129447"/>
            <a:ext cx="10508884" cy="1006805"/>
          </a:xfrm>
          <a:prstGeom prst="rect">
            <a:avLst/>
          </a:prstGeom>
        </p:spPr>
        <p:txBody>
          <a:bodyPr/>
          <a:lstStyle>
            <a:lvl1pPr marL="0" marR="0" indent="0" algn="l" defTabSz="73152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120" b="0" i="0" u="none" strike="noStrike" cap="none" spc="0" baseline="0">
                <a:ln>
                  <a:noFill/>
                </a:ln>
                <a:solidFill>
                  <a:srgbClr val="FFFFFF"/>
                </a:solidFill>
                <a:uFillTx/>
                <a:latin typeface="Gill Sans Light"/>
                <a:ea typeface="Gill Sans Light"/>
                <a:cs typeface="Gill Sans Light"/>
                <a:sym typeface="Gill Sans Light"/>
              </a:defRPr>
            </a:lvl1pPr>
            <a:lvl2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Calibri Light"/>
                <a:ea typeface="Calibri Light"/>
                <a:cs typeface="Calibri Light"/>
                <a:sym typeface="Calibri Light"/>
              </a:defRPr>
            </a:lvl2pPr>
            <a:lvl3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Calibri Light"/>
                <a:ea typeface="Calibri Light"/>
                <a:cs typeface="Calibri Light"/>
                <a:sym typeface="Calibri Light"/>
              </a:defRPr>
            </a:lvl3pPr>
            <a:lvl4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Calibri Light"/>
                <a:ea typeface="Calibri Light"/>
                <a:cs typeface="Calibri Light"/>
                <a:sym typeface="Calibri Light"/>
              </a:defRPr>
            </a:lvl4pPr>
            <a:lvl5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Calibri Light"/>
                <a:ea typeface="Calibri Light"/>
                <a:cs typeface="Calibri Light"/>
                <a:sym typeface="Calibri Light"/>
              </a:defRPr>
            </a:lvl5pPr>
            <a:lvl6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Calibri Light"/>
                <a:ea typeface="Calibri Light"/>
                <a:cs typeface="Calibri Light"/>
                <a:sym typeface="Calibri Light"/>
              </a:defRPr>
            </a:lvl6pPr>
            <a:lvl7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Calibri Light"/>
                <a:ea typeface="Calibri Light"/>
                <a:cs typeface="Calibri Light"/>
                <a:sym typeface="Calibri Light"/>
              </a:defRPr>
            </a:lvl7pPr>
            <a:lvl8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Calibri Light"/>
                <a:ea typeface="Calibri Light"/>
                <a:cs typeface="Calibri Light"/>
                <a:sym typeface="Calibri Light"/>
              </a:defRPr>
            </a:lvl8pPr>
            <a:lvl9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Calibri Light"/>
                <a:ea typeface="Calibri Light"/>
                <a:cs typeface="Calibri Light"/>
                <a:sym typeface="Calibri Light"/>
              </a:defRPr>
            </a:lvl9pPr>
          </a:lstStyle>
          <a:p>
            <a:pPr hangingPunct="1"/>
            <a:r>
              <a:rPr lang="en-US" sz="3119" dirty="0">
                <a:latin typeface="Century Gothic" panose="020B0502020202020204" pitchFamily="34" charset="0"/>
              </a:rPr>
              <a:t>Singapore Building Plan Workflow</a:t>
            </a:r>
            <a:endParaRPr lang="en-US" sz="1600" b="1" dirty="0">
              <a:latin typeface="Century Gothic" panose="020B0502020202020204" pitchFamily="34" charset="0"/>
            </a:endParaRPr>
          </a:p>
          <a:p>
            <a:pPr hangingPunct="1"/>
            <a:endParaRPr lang="en-US" sz="1600" dirty="0">
              <a:latin typeface="Century Gothic" panose="020B0502020202020204" pitchFamily="34" charset="0"/>
            </a:endParaRPr>
          </a:p>
          <a:p>
            <a:pPr hangingPunct="1"/>
            <a:endParaRPr lang="en-US" sz="3119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15058175"/>
      </p:ext>
    </p:extLst>
  </p:cSld>
  <p:clrMapOvr>
    <a:masterClrMapping/>
  </p:clrMapOvr>
  <p:transition spd="slow">
    <p:dissolv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Picture 3">
            <a:extLst>
              <a:ext uri="{FF2B5EF4-FFF2-40B4-BE49-F238E27FC236}">
                <a16:creationId xmlns:a16="http://schemas.microsoft.com/office/drawing/2014/main" id="{3F201A1D-E3F6-2A44-ABF6-DE3A0253A4C8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892"/>
            <a:ext cx="12197930" cy="1218709"/>
          </a:xfrm>
          <a:prstGeom prst="rect">
            <a:avLst/>
          </a:prstGeom>
          <a:ln w="12700">
            <a:miter lim="400000"/>
          </a:ln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1E59E0D7-40BA-1E43-A436-F5EC207ECFAC}"/>
              </a:ext>
            </a:extLst>
          </p:cNvPr>
          <p:cNvSpPr txBox="1">
            <a:spLocks/>
          </p:cNvSpPr>
          <p:nvPr/>
        </p:nvSpPr>
        <p:spPr>
          <a:xfrm>
            <a:off x="263401" y="129447"/>
            <a:ext cx="10508884" cy="1006805"/>
          </a:xfrm>
          <a:prstGeom prst="rect">
            <a:avLst/>
          </a:prstGeom>
        </p:spPr>
        <p:txBody>
          <a:bodyPr/>
          <a:lstStyle>
            <a:lvl1pPr marL="0" marR="0" indent="0" algn="l" defTabSz="73152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120" b="0" i="0" u="none" strike="noStrike" cap="none" spc="0" baseline="0">
                <a:ln>
                  <a:noFill/>
                </a:ln>
                <a:solidFill>
                  <a:srgbClr val="FFFFFF"/>
                </a:solidFill>
                <a:uFillTx/>
                <a:latin typeface="Gill Sans Light"/>
                <a:ea typeface="Gill Sans Light"/>
                <a:cs typeface="Gill Sans Light"/>
                <a:sym typeface="Gill Sans Light"/>
              </a:defRPr>
            </a:lvl1pPr>
            <a:lvl2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Calibri Light"/>
                <a:ea typeface="Calibri Light"/>
                <a:cs typeface="Calibri Light"/>
                <a:sym typeface="Calibri Light"/>
              </a:defRPr>
            </a:lvl2pPr>
            <a:lvl3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Calibri Light"/>
                <a:ea typeface="Calibri Light"/>
                <a:cs typeface="Calibri Light"/>
                <a:sym typeface="Calibri Light"/>
              </a:defRPr>
            </a:lvl3pPr>
            <a:lvl4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Calibri Light"/>
                <a:ea typeface="Calibri Light"/>
                <a:cs typeface="Calibri Light"/>
                <a:sym typeface="Calibri Light"/>
              </a:defRPr>
            </a:lvl4pPr>
            <a:lvl5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Calibri Light"/>
                <a:ea typeface="Calibri Light"/>
                <a:cs typeface="Calibri Light"/>
                <a:sym typeface="Calibri Light"/>
              </a:defRPr>
            </a:lvl5pPr>
            <a:lvl6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Calibri Light"/>
                <a:ea typeface="Calibri Light"/>
                <a:cs typeface="Calibri Light"/>
                <a:sym typeface="Calibri Light"/>
              </a:defRPr>
            </a:lvl6pPr>
            <a:lvl7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Calibri Light"/>
                <a:ea typeface="Calibri Light"/>
                <a:cs typeface="Calibri Light"/>
                <a:sym typeface="Calibri Light"/>
              </a:defRPr>
            </a:lvl7pPr>
            <a:lvl8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Calibri Light"/>
                <a:ea typeface="Calibri Light"/>
                <a:cs typeface="Calibri Light"/>
                <a:sym typeface="Calibri Light"/>
              </a:defRPr>
            </a:lvl8pPr>
            <a:lvl9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Calibri Light"/>
                <a:ea typeface="Calibri Light"/>
                <a:cs typeface="Calibri Light"/>
                <a:sym typeface="Calibri Light"/>
              </a:defRPr>
            </a:lvl9pPr>
          </a:lstStyle>
          <a:p>
            <a:pPr hangingPunct="1"/>
            <a:r>
              <a:rPr lang="en-US" sz="3119" dirty="0">
                <a:latin typeface="Century Gothic" panose="020B0502020202020204" pitchFamily="34" charset="0"/>
              </a:rPr>
              <a:t>United Kingdom</a:t>
            </a:r>
            <a:endParaRPr lang="en-US" sz="1600" b="1" dirty="0">
              <a:latin typeface="Century Gothic" panose="020B0502020202020204" pitchFamily="34" charset="0"/>
            </a:endParaRPr>
          </a:p>
          <a:p>
            <a:pPr hangingPunct="1"/>
            <a:endParaRPr lang="en-US" sz="1600" dirty="0">
              <a:latin typeface="Century Gothic" panose="020B0502020202020204" pitchFamily="34" charset="0"/>
            </a:endParaRPr>
          </a:p>
          <a:p>
            <a:pPr hangingPunct="1"/>
            <a:endParaRPr lang="en-US" sz="3119" dirty="0">
              <a:latin typeface="Century Gothic" panose="020B0502020202020204" pitchFamily="34" charset="0"/>
            </a:endParaRPr>
          </a:p>
        </p:txBody>
      </p:sp>
      <p:pic>
        <p:nvPicPr>
          <p:cNvPr id="5124" name="Picture 4" descr="Image result for UK BIM mandate">
            <a:extLst>
              <a:ext uri="{FF2B5EF4-FFF2-40B4-BE49-F238E27FC236}">
                <a16:creationId xmlns:a16="http://schemas.microsoft.com/office/drawing/2014/main" id="{7945AB03-D660-4E0A-8B9E-E6407796A8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3412" y="1264807"/>
            <a:ext cx="8382000" cy="533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55090068"/>
      </p:ext>
    </p:extLst>
  </p:cSld>
  <p:clrMapOvr>
    <a:masterClrMapping/>
  </p:clrMapOvr>
  <p:transition spd="slow">
    <p:dissolv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Picture 3">
            <a:extLst>
              <a:ext uri="{FF2B5EF4-FFF2-40B4-BE49-F238E27FC236}">
                <a16:creationId xmlns:a16="http://schemas.microsoft.com/office/drawing/2014/main" id="{3F201A1D-E3F6-2A44-ABF6-DE3A0253A4C8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892"/>
            <a:ext cx="12197930" cy="1218709"/>
          </a:xfrm>
          <a:prstGeom prst="rect">
            <a:avLst/>
          </a:prstGeom>
          <a:ln w="12700">
            <a:miter lim="400000"/>
          </a:ln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1E59E0D7-40BA-1E43-A436-F5EC207ECFAC}"/>
              </a:ext>
            </a:extLst>
          </p:cNvPr>
          <p:cNvSpPr txBox="1">
            <a:spLocks/>
          </p:cNvSpPr>
          <p:nvPr/>
        </p:nvSpPr>
        <p:spPr>
          <a:xfrm>
            <a:off x="263401" y="129447"/>
            <a:ext cx="10508884" cy="1006805"/>
          </a:xfrm>
          <a:prstGeom prst="rect">
            <a:avLst/>
          </a:prstGeom>
        </p:spPr>
        <p:txBody>
          <a:bodyPr/>
          <a:lstStyle>
            <a:lvl1pPr marL="0" marR="0" indent="0" algn="l" defTabSz="73152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120" b="0" i="0" u="none" strike="noStrike" cap="none" spc="0" baseline="0">
                <a:ln>
                  <a:noFill/>
                </a:ln>
                <a:solidFill>
                  <a:srgbClr val="FFFFFF"/>
                </a:solidFill>
                <a:uFillTx/>
                <a:latin typeface="Gill Sans Light"/>
                <a:ea typeface="Gill Sans Light"/>
                <a:cs typeface="Gill Sans Light"/>
                <a:sym typeface="Gill Sans Light"/>
              </a:defRPr>
            </a:lvl1pPr>
            <a:lvl2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Calibri Light"/>
                <a:ea typeface="Calibri Light"/>
                <a:cs typeface="Calibri Light"/>
                <a:sym typeface="Calibri Light"/>
              </a:defRPr>
            </a:lvl2pPr>
            <a:lvl3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Calibri Light"/>
                <a:ea typeface="Calibri Light"/>
                <a:cs typeface="Calibri Light"/>
                <a:sym typeface="Calibri Light"/>
              </a:defRPr>
            </a:lvl3pPr>
            <a:lvl4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Calibri Light"/>
                <a:ea typeface="Calibri Light"/>
                <a:cs typeface="Calibri Light"/>
                <a:sym typeface="Calibri Light"/>
              </a:defRPr>
            </a:lvl4pPr>
            <a:lvl5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Calibri Light"/>
                <a:ea typeface="Calibri Light"/>
                <a:cs typeface="Calibri Light"/>
                <a:sym typeface="Calibri Light"/>
              </a:defRPr>
            </a:lvl5pPr>
            <a:lvl6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Calibri Light"/>
                <a:ea typeface="Calibri Light"/>
                <a:cs typeface="Calibri Light"/>
                <a:sym typeface="Calibri Light"/>
              </a:defRPr>
            </a:lvl6pPr>
            <a:lvl7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Calibri Light"/>
                <a:ea typeface="Calibri Light"/>
                <a:cs typeface="Calibri Light"/>
                <a:sym typeface="Calibri Light"/>
              </a:defRPr>
            </a:lvl7pPr>
            <a:lvl8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Calibri Light"/>
                <a:ea typeface="Calibri Light"/>
                <a:cs typeface="Calibri Light"/>
                <a:sym typeface="Calibri Light"/>
              </a:defRPr>
            </a:lvl8pPr>
            <a:lvl9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Calibri Light"/>
                <a:ea typeface="Calibri Light"/>
                <a:cs typeface="Calibri Light"/>
                <a:sym typeface="Calibri Light"/>
              </a:defRPr>
            </a:lvl9pPr>
          </a:lstStyle>
          <a:p>
            <a:pPr hangingPunct="1"/>
            <a:r>
              <a:rPr lang="en-US" sz="3119" dirty="0">
                <a:latin typeface="Century Gothic" panose="020B0502020202020204" pitchFamily="34" charset="0"/>
              </a:rPr>
              <a:t>United States – San Diego, California</a:t>
            </a:r>
            <a:endParaRPr lang="en-US" sz="1600" b="1" dirty="0">
              <a:latin typeface="Century Gothic" panose="020B0502020202020204" pitchFamily="34" charset="0"/>
            </a:endParaRPr>
          </a:p>
          <a:p>
            <a:pPr hangingPunct="1"/>
            <a:endParaRPr lang="en-US" sz="1600" dirty="0">
              <a:latin typeface="Century Gothic" panose="020B0502020202020204" pitchFamily="34" charset="0"/>
            </a:endParaRPr>
          </a:p>
          <a:p>
            <a:pPr hangingPunct="1"/>
            <a:endParaRPr lang="en-US" sz="3119" dirty="0">
              <a:latin typeface="Century Gothic" panose="020B0502020202020204" pitchFamily="34" charset="0"/>
            </a:endParaRPr>
          </a:p>
        </p:txBody>
      </p:sp>
      <p:pic>
        <p:nvPicPr>
          <p:cNvPr id="3" name="Picture 2" descr="A screenshot of a cell phone&#10;&#10;Description automatically generated">
            <a:extLst>
              <a:ext uri="{FF2B5EF4-FFF2-40B4-BE49-F238E27FC236}">
                <a16:creationId xmlns:a16="http://schemas.microsoft.com/office/drawing/2014/main" id="{5626FE46-BC50-4FA2-BCBC-F099BEACEA0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5412" y="1219601"/>
            <a:ext cx="6477000" cy="53622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5701976"/>
      </p:ext>
    </p:extLst>
  </p:cSld>
  <p:clrMapOvr>
    <a:masterClrMapping/>
  </p:clrMapOvr>
  <p:transition spd="slow">
    <p:dissolv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Picture 3">
            <a:extLst>
              <a:ext uri="{FF2B5EF4-FFF2-40B4-BE49-F238E27FC236}">
                <a16:creationId xmlns:a16="http://schemas.microsoft.com/office/drawing/2014/main" id="{3F201A1D-E3F6-2A44-ABF6-DE3A0253A4C8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892"/>
            <a:ext cx="12197930" cy="1218709"/>
          </a:xfrm>
          <a:prstGeom prst="rect">
            <a:avLst/>
          </a:prstGeom>
          <a:ln w="12700">
            <a:miter lim="400000"/>
          </a:ln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1E59E0D7-40BA-1E43-A436-F5EC207ECFAC}"/>
              </a:ext>
            </a:extLst>
          </p:cNvPr>
          <p:cNvSpPr txBox="1">
            <a:spLocks/>
          </p:cNvSpPr>
          <p:nvPr/>
        </p:nvSpPr>
        <p:spPr>
          <a:xfrm>
            <a:off x="263401" y="129447"/>
            <a:ext cx="10508884" cy="1006805"/>
          </a:xfrm>
          <a:prstGeom prst="rect">
            <a:avLst/>
          </a:prstGeom>
        </p:spPr>
        <p:txBody>
          <a:bodyPr/>
          <a:lstStyle>
            <a:lvl1pPr marL="0" marR="0" indent="0" algn="l" defTabSz="73152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120" b="0" i="0" u="none" strike="noStrike" cap="none" spc="0" baseline="0">
                <a:ln>
                  <a:noFill/>
                </a:ln>
                <a:solidFill>
                  <a:srgbClr val="FFFFFF"/>
                </a:solidFill>
                <a:uFillTx/>
                <a:latin typeface="Gill Sans Light"/>
                <a:ea typeface="Gill Sans Light"/>
                <a:cs typeface="Gill Sans Light"/>
                <a:sym typeface="Gill Sans Light"/>
              </a:defRPr>
            </a:lvl1pPr>
            <a:lvl2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Calibri Light"/>
                <a:ea typeface="Calibri Light"/>
                <a:cs typeface="Calibri Light"/>
                <a:sym typeface="Calibri Light"/>
              </a:defRPr>
            </a:lvl2pPr>
            <a:lvl3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Calibri Light"/>
                <a:ea typeface="Calibri Light"/>
                <a:cs typeface="Calibri Light"/>
                <a:sym typeface="Calibri Light"/>
              </a:defRPr>
            </a:lvl3pPr>
            <a:lvl4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Calibri Light"/>
                <a:ea typeface="Calibri Light"/>
                <a:cs typeface="Calibri Light"/>
                <a:sym typeface="Calibri Light"/>
              </a:defRPr>
            </a:lvl4pPr>
            <a:lvl5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Calibri Light"/>
                <a:ea typeface="Calibri Light"/>
                <a:cs typeface="Calibri Light"/>
                <a:sym typeface="Calibri Light"/>
              </a:defRPr>
            </a:lvl5pPr>
            <a:lvl6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Calibri Light"/>
                <a:ea typeface="Calibri Light"/>
                <a:cs typeface="Calibri Light"/>
                <a:sym typeface="Calibri Light"/>
              </a:defRPr>
            </a:lvl6pPr>
            <a:lvl7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Calibri Light"/>
                <a:ea typeface="Calibri Light"/>
                <a:cs typeface="Calibri Light"/>
                <a:sym typeface="Calibri Light"/>
              </a:defRPr>
            </a:lvl7pPr>
            <a:lvl8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Calibri Light"/>
                <a:ea typeface="Calibri Light"/>
                <a:cs typeface="Calibri Light"/>
                <a:sym typeface="Calibri Light"/>
              </a:defRPr>
            </a:lvl8pPr>
            <a:lvl9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Calibri Light"/>
                <a:ea typeface="Calibri Light"/>
                <a:cs typeface="Calibri Light"/>
                <a:sym typeface="Calibri Light"/>
              </a:defRPr>
            </a:lvl9pPr>
          </a:lstStyle>
          <a:p>
            <a:pPr hangingPunct="1"/>
            <a:r>
              <a:rPr lang="en-US" sz="3119" dirty="0">
                <a:latin typeface="Century Gothic" panose="020B0502020202020204" pitchFamily="34" charset="0"/>
              </a:rPr>
              <a:t>United States – Los Angeles, California</a:t>
            </a:r>
            <a:endParaRPr lang="en-US" sz="1600" b="1" dirty="0">
              <a:latin typeface="Century Gothic" panose="020B0502020202020204" pitchFamily="34" charset="0"/>
            </a:endParaRPr>
          </a:p>
          <a:p>
            <a:pPr hangingPunct="1"/>
            <a:endParaRPr lang="en-US" sz="1600" dirty="0">
              <a:latin typeface="Century Gothic" panose="020B0502020202020204" pitchFamily="34" charset="0"/>
            </a:endParaRPr>
          </a:p>
          <a:p>
            <a:pPr hangingPunct="1"/>
            <a:endParaRPr lang="en-US" sz="3119" dirty="0">
              <a:latin typeface="Century Gothic" panose="020B0502020202020204" pitchFamily="34" charset="0"/>
            </a:endParaRPr>
          </a:p>
        </p:txBody>
      </p:sp>
      <p:pic>
        <p:nvPicPr>
          <p:cNvPr id="6" name="Picture 5" descr="A screenshot of a social media post&#10;&#10;Description automatically generated">
            <a:extLst>
              <a:ext uri="{FF2B5EF4-FFF2-40B4-BE49-F238E27FC236}">
                <a16:creationId xmlns:a16="http://schemas.microsoft.com/office/drawing/2014/main" id="{6D178D21-FAA0-4B11-95D7-6B052F1FDB8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19601"/>
            <a:ext cx="10772286" cy="52882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2918279"/>
      </p:ext>
    </p:extLst>
  </p:cSld>
  <p:clrMapOvr>
    <a:masterClrMapping/>
  </p:clrMapOvr>
  <p:transition spd="slow">
    <p:dissolv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Picture 3">
            <a:extLst>
              <a:ext uri="{FF2B5EF4-FFF2-40B4-BE49-F238E27FC236}">
                <a16:creationId xmlns:a16="http://schemas.microsoft.com/office/drawing/2014/main" id="{3F201A1D-E3F6-2A44-ABF6-DE3A0253A4C8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892"/>
            <a:ext cx="12197930" cy="1218709"/>
          </a:xfrm>
          <a:prstGeom prst="rect">
            <a:avLst/>
          </a:prstGeom>
          <a:ln w="12700">
            <a:miter lim="400000"/>
          </a:ln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1E59E0D7-40BA-1E43-A436-F5EC207ECFAC}"/>
              </a:ext>
            </a:extLst>
          </p:cNvPr>
          <p:cNvSpPr txBox="1">
            <a:spLocks/>
          </p:cNvSpPr>
          <p:nvPr/>
        </p:nvSpPr>
        <p:spPr>
          <a:xfrm>
            <a:off x="263401" y="129447"/>
            <a:ext cx="10508884" cy="1006805"/>
          </a:xfrm>
          <a:prstGeom prst="rect">
            <a:avLst/>
          </a:prstGeom>
        </p:spPr>
        <p:txBody>
          <a:bodyPr/>
          <a:lstStyle>
            <a:lvl1pPr marL="0" marR="0" indent="0" algn="l" defTabSz="73152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120" b="0" i="0" u="none" strike="noStrike" cap="none" spc="0" baseline="0">
                <a:ln>
                  <a:noFill/>
                </a:ln>
                <a:solidFill>
                  <a:srgbClr val="FFFFFF"/>
                </a:solidFill>
                <a:uFillTx/>
                <a:latin typeface="Gill Sans Light"/>
                <a:ea typeface="Gill Sans Light"/>
                <a:cs typeface="Gill Sans Light"/>
                <a:sym typeface="Gill Sans Light"/>
              </a:defRPr>
            </a:lvl1pPr>
            <a:lvl2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Calibri Light"/>
                <a:ea typeface="Calibri Light"/>
                <a:cs typeface="Calibri Light"/>
                <a:sym typeface="Calibri Light"/>
              </a:defRPr>
            </a:lvl2pPr>
            <a:lvl3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Calibri Light"/>
                <a:ea typeface="Calibri Light"/>
                <a:cs typeface="Calibri Light"/>
                <a:sym typeface="Calibri Light"/>
              </a:defRPr>
            </a:lvl3pPr>
            <a:lvl4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Calibri Light"/>
                <a:ea typeface="Calibri Light"/>
                <a:cs typeface="Calibri Light"/>
                <a:sym typeface="Calibri Light"/>
              </a:defRPr>
            </a:lvl4pPr>
            <a:lvl5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Calibri Light"/>
                <a:ea typeface="Calibri Light"/>
                <a:cs typeface="Calibri Light"/>
                <a:sym typeface="Calibri Light"/>
              </a:defRPr>
            </a:lvl5pPr>
            <a:lvl6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Calibri Light"/>
                <a:ea typeface="Calibri Light"/>
                <a:cs typeface="Calibri Light"/>
                <a:sym typeface="Calibri Light"/>
              </a:defRPr>
            </a:lvl6pPr>
            <a:lvl7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Calibri Light"/>
                <a:ea typeface="Calibri Light"/>
                <a:cs typeface="Calibri Light"/>
                <a:sym typeface="Calibri Light"/>
              </a:defRPr>
            </a:lvl7pPr>
            <a:lvl8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Calibri Light"/>
                <a:ea typeface="Calibri Light"/>
                <a:cs typeface="Calibri Light"/>
                <a:sym typeface="Calibri Light"/>
              </a:defRPr>
            </a:lvl8pPr>
            <a:lvl9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Calibri Light"/>
                <a:ea typeface="Calibri Light"/>
                <a:cs typeface="Calibri Light"/>
                <a:sym typeface="Calibri Light"/>
              </a:defRPr>
            </a:lvl9pPr>
          </a:lstStyle>
          <a:p>
            <a:pPr hangingPunct="1"/>
            <a:r>
              <a:rPr lang="en-US" sz="3119" dirty="0">
                <a:latin typeface="Century Gothic" panose="020B0502020202020204" pitchFamily="34" charset="0"/>
              </a:rPr>
              <a:t>Beyond Permits</a:t>
            </a:r>
            <a:endParaRPr lang="en-US" sz="1600" b="1" dirty="0">
              <a:latin typeface="Century Gothic" panose="020B0502020202020204" pitchFamily="34" charset="0"/>
            </a:endParaRPr>
          </a:p>
          <a:p>
            <a:pPr hangingPunct="1"/>
            <a:endParaRPr lang="en-US" sz="1600" dirty="0">
              <a:latin typeface="Century Gothic" panose="020B0502020202020204" pitchFamily="34" charset="0"/>
            </a:endParaRPr>
          </a:p>
          <a:p>
            <a:pPr hangingPunct="1"/>
            <a:endParaRPr lang="en-US" sz="3119" dirty="0">
              <a:latin typeface="Century Gothic" panose="020B0502020202020204" pitchFamily="34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5511368-F13C-4079-B105-DC9593983C3C}"/>
              </a:ext>
            </a:extLst>
          </p:cNvPr>
          <p:cNvSpPr/>
          <p:nvPr/>
        </p:nvSpPr>
        <p:spPr>
          <a:xfrm>
            <a:off x="379412" y="1563104"/>
            <a:ext cx="11658600" cy="44627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fontAlgn="base">
              <a:spcAft>
                <a:spcPts val="500"/>
              </a:spcAft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rgbClr val="333333"/>
                </a:solidFill>
                <a:latin typeface="Century Gothic" panose="020B0502020202020204" pitchFamily="34" charset="0"/>
              </a:rPr>
              <a:t>Standards for BIM Data</a:t>
            </a:r>
          </a:p>
          <a:p>
            <a:pPr marL="895243" lvl="1" indent="-285750" fontAlgn="base">
              <a:spcAft>
                <a:spcPts val="500"/>
              </a:spcAft>
              <a:buFont typeface="Arial" panose="020B0604020202020204" pitchFamily="34" charset="0"/>
              <a:buChar char="•"/>
            </a:pPr>
            <a:r>
              <a:rPr lang="en-US" sz="1800" b="0" i="0" dirty="0">
                <a:solidFill>
                  <a:srgbClr val="333333"/>
                </a:solidFill>
                <a:effectLst/>
                <a:latin typeface="Century Gothic" panose="020B0502020202020204" pitchFamily="34" charset="0"/>
              </a:rPr>
              <a:t>BIM LOD &amp; IFC Failures</a:t>
            </a:r>
          </a:p>
          <a:p>
            <a:pPr marL="895243" lvl="1" indent="-285750" fontAlgn="base">
              <a:spcAft>
                <a:spcPts val="500"/>
              </a:spcAft>
              <a:buFont typeface="Arial" panose="020B0604020202020204" pitchFamily="34" charset="0"/>
              <a:buChar char="•"/>
            </a:pPr>
            <a:r>
              <a:rPr lang="en-US" sz="1800" b="0" i="0" dirty="0">
                <a:solidFill>
                  <a:srgbClr val="333333"/>
                </a:solidFill>
                <a:effectLst/>
                <a:latin typeface="Century Gothic" panose="020B0502020202020204" pitchFamily="34" charset="0"/>
              </a:rPr>
              <a:t>US – Digitized MasterFormat / </a:t>
            </a:r>
            <a:r>
              <a:rPr lang="en-US" sz="1800" dirty="0">
                <a:solidFill>
                  <a:srgbClr val="333333"/>
                </a:solidFill>
                <a:latin typeface="Century Gothic" panose="020B0502020202020204" pitchFamily="34" charset="0"/>
              </a:rPr>
              <a:t>Uniformat</a:t>
            </a:r>
          </a:p>
          <a:p>
            <a:pPr marL="895243" lvl="1" indent="-285750" fontAlgn="base">
              <a:spcAft>
                <a:spcPts val="500"/>
              </a:spcAft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rgbClr val="333333"/>
                </a:solidFill>
                <a:latin typeface="Century Gothic" panose="020B0502020202020204" pitchFamily="34" charset="0"/>
              </a:rPr>
              <a:t>Data Classification / Taxonomy / Common Language</a:t>
            </a:r>
          </a:p>
          <a:p>
            <a:pPr marL="285750" indent="-285750" fontAlgn="base">
              <a:spcAft>
                <a:spcPts val="500"/>
              </a:spcAft>
              <a:buFont typeface="Arial" panose="020B0604020202020204" pitchFamily="34" charset="0"/>
              <a:buChar char="•"/>
            </a:pPr>
            <a:r>
              <a:rPr lang="en-US" sz="1800" b="0" i="0" dirty="0">
                <a:solidFill>
                  <a:srgbClr val="333333"/>
                </a:solidFill>
                <a:effectLst/>
                <a:latin typeface="Century Gothic" panose="020B0502020202020204" pitchFamily="34" charset="0"/>
              </a:rPr>
              <a:t>U</a:t>
            </a:r>
            <a:r>
              <a:rPr lang="en-US" sz="1800" dirty="0">
                <a:solidFill>
                  <a:srgbClr val="333333"/>
                </a:solidFill>
                <a:latin typeface="Century Gothic" panose="020B0502020202020204" pitchFamily="34" charset="0"/>
              </a:rPr>
              <a:t>.S.- India</a:t>
            </a:r>
          </a:p>
          <a:p>
            <a:pPr marL="895243" lvl="1" indent="-285750" fontAlgn="base">
              <a:spcAft>
                <a:spcPts val="500"/>
              </a:spcAft>
              <a:buFont typeface="Arial" panose="020B0604020202020204" pitchFamily="34" charset="0"/>
              <a:buChar char="•"/>
            </a:pPr>
            <a:r>
              <a:rPr lang="en-US" sz="1800" b="0" i="0" dirty="0">
                <a:solidFill>
                  <a:srgbClr val="333333"/>
                </a:solidFill>
                <a:effectLst/>
                <a:latin typeface="Century Gothic" panose="020B0502020202020204" pitchFamily="34" charset="0"/>
              </a:rPr>
              <a:t>Common Language</a:t>
            </a:r>
          </a:p>
          <a:p>
            <a:pPr marL="895243" lvl="1" indent="-285750" fontAlgn="base">
              <a:spcAft>
                <a:spcPts val="500"/>
              </a:spcAft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rgbClr val="333333"/>
                </a:solidFill>
                <a:latin typeface="Century Gothic" panose="020B0502020202020204" pitchFamily="34" charset="0"/>
              </a:rPr>
              <a:t>Common Processes</a:t>
            </a:r>
          </a:p>
          <a:p>
            <a:pPr marL="895243" lvl="1" indent="-285750" fontAlgn="base">
              <a:spcAft>
                <a:spcPts val="500"/>
              </a:spcAft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rgbClr val="333333"/>
                </a:solidFill>
                <a:latin typeface="Century Gothic" panose="020B0502020202020204" pitchFamily="34" charset="0"/>
              </a:rPr>
              <a:t>Common Standards &amp; Definitions </a:t>
            </a:r>
          </a:p>
          <a:p>
            <a:pPr marL="285750" indent="-285750" fontAlgn="base">
              <a:spcAft>
                <a:spcPts val="500"/>
              </a:spcAft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rgbClr val="333333"/>
                </a:solidFill>
                <a:latin typeface="Century Gothic" panose="020B0502020202020204" pitchFamily="34" charset="0"/>
              </a:rPr>
              <a:t>Increase Market Compatibility</a:t>
            </a:r>
          </a:p>
          <a:p>
            <a:pPr marL="895243" lvl="1" indent="-285750" fontAlgn="base">
              <a:spcAft>
                <a:spcPts val="500"/>
              </a:spcAft>
              <a:buFont typeface="Arial" panose="020B0604020202020204" pitchFamily="34" charset="0"/>
              <a:buChar char="•"/>
            </a:pPr>
            <a:r>
              <a:rPr lang="en-US" sz="1800" b="0" i="0" dirty="0">
                <a:solidFill>
                  <a:srgbClr val="333333"/>
                </a:solidFill>
                <a:effectLst/>
                <a:latin typeface="Century Gothic" panose="020B0502020202020204" pitchFamily="34" charset="0"/>
              </a:rPr>
              <a:t>Building Materia</a:t>
            </a:r>
            <a:r>
              <a:rPr lang="en-US" sz="1800" dirty="0">
                <a:solidFill>
                  <a:srgbClr val="333333"/>
                </a:solidFill>
                <a:latin typeface="Century Gothic" panose="020B0502020202020204" pitchFamily="34" charset="0"/>
              </a:rPr>
              <a:t>ls / Equipment / Appliances</a:t>
            </a:r>
          </a:p>
          <a:p>
            <a:pPr marL="895243" lvl="1" indent="-285750" fontAlgn="base">
              <a:spcAft>
                <a:spcPts val="500"/>
              </a:spcAft>
              <a:buFont typeface="Arial" panose="020B0604020202020204" pitchFamily="34" charset="0"/>
              <a:buChar char="•"/>
            </a:pPr>
            <a:r>
              <a:rPr lang="en-US" sz="1800" b="0" i="0" dirty="0">
                <a:solidFill>
                  <a:srgbClr val="333333"/>
                </a:solidFill>
                <a:effectLst/>
                <a:latin typeface="Century Gothic" panose="020B0502020202020204" pitchFamily="34" charset="0"/>
              </a:rPr>
              <a:t>Professional Services</a:t>
            </a:r>
          </a:p>
          <a:p>
            <a:pPr marL="895243" lvl="1" indent="-285750" fontAlgn="base">
              <a:spcAft>
                <a:spcPts val="500"/>
              </a:spcAft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rgbClr val="333333"/>
                </a:solidFill>
                <a:latin typeface="Century Gothic" panose="020B0502020202020204" pitchFamily="34" charset="0"/>
              </a:rPr>
              <a:t>Industry Industrialization</a:t>
            </a:r>
          </a:p>
          <a:p>
            <a:pPr marL="285750" indent="-285750" fontAlgn="base">
              <a:spcAft>
                <a:spcPts val="500"/>
              </a:spcAft>
              <a:buFont typeface="Arial" panose="020B0604020202020204" pitchFamily="34" charset="0"/>
              <a:buChar char="•"/>
            </a:pPr>
            <a:r>
              <a:rPr lang="en-US" sz="1800" b="0" i="0" dirty="0">
                <a:solidFill>
                  <a:srgbClr val="333333"/>
                </a:solidFill>
                <a:effectLst/>
                <a:latin typeface="Century Gothic" panose="020B0502020202020204" pitchFamily="34" charset="0"/>
              </a:rPr>
              <a:t>Do Not Develop Standards for Yesterday</a:t>
            </a:r>
          </a:p>
        </p:txBody>
      </p:sp>
    </p:spTree>
    <p:extLst>
      <p:ext uri="{BB962C8B-B14F-4D97-AF65-F5344CB8AC3E}">
        <p14:creationId xmlns:p14="http://schemas.microsoft.com/office/powerpoint/2010/main" val="864741284"/>
      </p:ext>
    </p:extLst>
  </p:cSld>
  <p:clrMapOvr>
    <a:masterClrMapping/>
  </p:clrMapOvr>
  <p:transition spd="slow">
    <p:dissolv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Picture 3">
            <a:extLst>
              <a:ext uri="{FF2B5EF4-FFF2-40B4-BE49-F238E27FC236}">
                <a16:creationId xmlns:a16="http://schemas.microsoft.com/office/drawing/2014/main" id="{3F201A1D-E3F6-2A44-ABF6-DE3A0253A4C8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892"/>
            <a:ext cx="12197930" cy="1218709"/>
          </a:xfrm>
          <a:prstGeom prst="rect">
            <a:avLst/>
          </a:prstGeom>
          <a:ln w="12700">
            <a:miter lim="400000"/>
          </a:ln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1E59E0D7-40BA-1E43-A436-F5EC207ECFAC}"/>
              </a:ext>
            </a:extLst>
          </p:cNvPr>
          <p:cNvSpPr txBox="1">
            <a:spLocks/>
          </p:cNvSpPr>
          <p:nvPr/>
        </p:nvSpPr>
        <p:spPr>
          <a:xfrm>
            <a:off x="263401" y="129447"/>
            <a:ext cx="10508884" cy="1006805"/>
          </a:xfrm>
          <a:prstGeom prst="rect">
            <a:avLst/>
          </a:prstGeom>
        </p:spPr>
        <p:txBody>
          <a:bodyPr/>
          <a:lstStyle>
            <a:lvl1pPr marL="0" marR="0" indent="0" algn="l" defTabSz="73152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120" b="0" i="0" u="none" strike="noStrike" cap="none" spc="0" baseline="0">
                <a:ln>
                  <a:noFill/>
                </a:ln>
                <a:solidFill>
                  <a:srgbClr val="FFFFFF"/>
                </a:solidFill>
                <a:uFillTx/>
                <a:latin typeface="Gill Sans Light"/>
                <a:ea typeface="Gill Sans Light"/>
                <a:cs typeface="Gill Sans Light"/>
                <a:sym typeface="Gill Sans Light"/>
              </a:defRPr>
            </a:lvl1pPr>
            <a:lvl2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Calibri Light"/>
                <a:ea typeface="Calibri Light"/>
                <a:cs typeface="Calibri Light"/>
                <a:sym typeface="Calibri Light"/>
              </a:defRPr>
            </a:lvl2pPr>
            <a:lvl3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Calibri Light"/>
                <a:ea typeface="Calibri Light"/>
                <a:cs typeface="Calibri Light"/>
                <a:sym typeface="Calibri Light"/>
              </a:defRPr>
            </a:lvl3pPr>
            <a:lvl4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Calibri Light"/>
                <a:ea typeface="Calibri Light"/>
                <a:cs typeface="Calibri Light"/>
                <a:sym typeface="Calibri Light"/>
              </a:defRPr>
            </a:lvl4pPr>
            <a:lvl5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Calibri Light"/>
                <a:ea typeface="Calibri Light"/>
                <a:cs typeface="Calibri Light"/>
                <a:sym typeface="Calibri Light"/>
              </a:defRPr>
            </a:lvl5pPr>
            <a:lvl6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Calibri Light"/>
                <a:ea typeface="Calibri Light"/>
                <a:cs typeface="Calibri Light"/>
                <a:sym typeface="Calibri Light"/>
              </a:defRPr>
            </a:lvl6pPr>
            <a:lvl7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Calibri Light"/>
                <a:ea typeface="Calibri Light"/>
                <a:cs typeface="Calibri Light"/>
                <a:sym typeface="Calibri Light"/>
              </a:defRPr>
            </a:lvl7pPr>
            <a:lvl8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Calibri Light"/>
                <a:ea typeface="Calibri Light"/>
                <a:cs typeface="Calibri Light"/>
                <a:sym typeface="Calibri Light"/>
              </a:defRPr>
            </a:lvl8pPr>
            <a:lvl9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Calibri Light"/>
                <a:ea typeface="Calibri Light"/>
                <a:cs typeface="Calibri Light"/>
                <a:sym typeface="Calibri Light"/>
              </a:defRPr>
            </a:lvl9pPr>
          </a:lstStyle>
          <a:p>
            <a:pPr hangingPunct="1"/>
            <a:r>
              <a:rPr lang="en-US" sz="3119" dirty="0">
                <a:latin typeface="Century Gothic" panose="020B0502020202020204" pitchFamily="34" charset="0"/>
              </a:rPr>
              <a:t>Our Experts</a:t>
            </a:r>
            <a:endParaRPr lang="en-US" sz="1600" b="1" dirty="0">
              <a:latin typeface="Century Gothic" panose="020B0502020202020204" pitchFamily="34" charset="0"/>
            </a:endParaRPr>
          </a:p>
          <a:p>
            <a:pPr hangingPunct="1"/>
            <a:endParaRPr lang="en-US" sz="1600" dirty="0">
              <a:latin typeface="Century Gothic" panose="020B0502020202020204" pitchFamily="34" charset="0"/>
            </a:endParaRPr>
          </a:p>
          <a:p>
            <a:pPr hangingPunct="1"/>
            <a:endParaRPr lang="en-US" sz="3119" dirty="0">
              <a:latin typeface="Century Gothic" panose="020B0502020202020204" pitchFamily="34" charset="0"/>
            </a:endParaRPr>
          </a:p>
        </p:txBody>
      </p:sp>
      <p:sp>
        <p:nvSpPr>
          <p:cNvPr id="7" name="Text Placeholder 1">
            <a:extLst>
              <a:ext uri="{FF2B5EF4-FFF2-40B4-BE49-F238E27FC236}">
                <a16:creationId xmlns:a16="http://schemas.microsoft.com/office/drawing/2014/main" id="{50709FFF-EEE5-4E5F-AB6C-AA21FCE1A2BF}"/>
              </a:ext>
            </a:extLst>
          </p:cNvPr>
          <p:cNvSpPr txBox="1"/>
          <p:nvPr/>
        </p:nvSpPr>
        <p:spPr>
          <a:xfrm>
            <a:off x="7856537" y="2971800"/>
            <a:ext cx="4495800" cy="113877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45707" rIns="45707" anchor="ctr">
            <a:spAutoFit/>
          </a:bodyPr>
          <a:lstStyle>
            <a:lvl1pPr>
              <a:defRPr sz="4400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</a:lstStyle>
          <a:p>
            <a:pPr algn="ctr"/>
            <a:r>
              <a:rPr lang="en-US" sz="2800" b="1" dirty="0">
                <a:solidFill>
                  <a:schemeClr val="tx1"/>
                </a:solidFill>
                <a:latin typeface="Century Gothic" panose="020B0502020202020204" pitchFamily="34" charset="0"/>
                <a:ea typeface="DengXian" panose="02010600030101010101" pitchFamily="2" charset="-122"/>
              </a:rPr>
              <a:t>Mr. Igor Starkov </a:t>
            </a:r>
          </a:p>
          <a:p>
            <a:pPr algn="ctr"/>
            <a:r>
              <a:rPr lang="en-US" sz="2000" dirty="0">
                <a:solidFill>
                  <a:schemeClr val="tx1"/>
                </a:solidFill>
                <a:latin typeface="Century Gothic" panose="020B0502020202020204" pitchFamily="34" charset="0"/>
              </a:rPr>
              <a:t>CEO</a:t>
            </a:r>
          </a:p>
          <a:p>
            <a:pPr algn="ctr"/>
            <a:r>
              <a:rPr lang="en-US" sz="2000" dirty="0">
                <a:solidFill>
                  <a:schemeClr val="tx1"/>
                </a:solidFill>
                <a:latin typeface="Century Gothic" panose="020B0502020202020204" pitchFamily="34" charset="0"/>
              </a:rPr>
              <a:t>EcoDomus</a:t>
            </a:r>
            <a:endParaRPr sz="2000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9" name="Text Placeholder 1">
            <a:extLst>
              <a:ext uri="{FF2B5EF4-FFF2-40B4-BE49-F238E27FC236}">
                <a16:creationId xmlns:a16="http://schemas.microsoft.com/office/drawing/2014/main" id="{619D28E9-9A4A-46C6-AD39-CDD9B58126B3}"/>
              </a:ext>
            </a:extLst>
          </p:cNvPr>
          <p:cNvSpPr txBox="1"/>
          <p:nvPr/>
        </p:nvSpPr>
        <p:spPr>
          <a:xfrm>
            <a:off x="26987" y="2971800"/>
            <a:ext cx="4419600" cy="144655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45707" rIns="45707" anchor="ctr">
            <a:spAutoFit/>
          </a:bodyPr>
          <a:lstStyle>
            <a:lvl1pPr>
              <a:defRPr sz="4400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</a:lstStyle>
          <a:p>
            <a:pPr algn="ctr"/>
            <a:r>
              <a:rPr lang="en-US" sz="2800" b="1" dirty="0">
                <a:solidFill>
                  <a:schemeClr val="tx1"/>
                </a:solidFill>
                <a:latin typeface="Century Gothic" panose="020B0502020202020204" pitchFamily="34" charset="0"/>
              </a:rPr>
              <a:t>Dr. CB Amarnath</a:t>
            </a:r>
          </a:p>
          <a:p>
            <a:pPr algn="ctr"/>
            <a:r>
              <a:rPr lang="en-US" sz="2000" dirty="0">
                <a:solidFill>
                  <a:schemeClr val="tx1"/>
                </a:solidFill>
                <a:latin typeface="Century Gothic" panose="020B0502020202020204" pitchFamily="34" charset="0"/>
              </a:rPr>
              <a:t>President </a:t>
            </a:r>
          </a:p>
          <a:p>
            <a:pPr algn="ctr"/>
            <a:r>
              <a:rPr lang="en-US" sz="2000" dirty="0">
                <a:solidFill>
                  <a:schemeClr val="tx1"/>
                </a:solidFill>
                <a:latin typeface="Century Gothic" panose="020B0502020202020204" pitchFamily="34" charset="0"/>
              </a:rPr>
              <a:t>India Building Information Modeling Association (IBIMI)</a:t>
            </a:r>
            <a:endParaRPr sz="2000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10" name="Text Placeholder 1">
            <a:extLst>
              <a:ext uri="{FF2B5EF4-FFF2-40B4-BE49-F238E27FC236}">
                <a16:creationId xmlns:a16="http://schemas.microsoft.com/office/drawing/2014/main" id="{E20474D8-FB5D-4315-A87C-5E667FC1E5AF}"/>
              </a:ext>
            </a:extLst>
          </p:cNvPr>
          <p:cNvSpPr txBox="1"/>
          <p:nvPr/>
        </p:nvSpPr>
        <p:spPr>
          <a:xfrm>
            <a:off x="4122737" y="2971800"/>
            <a:ext cx="4419600" cy="113877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45707" rIns="45707" anchor="ctr">
            <a:spAutoFit/>
          </a:bodyPr>
          <a:lstStyle>
            <a:lvl1pPr>
              <a:defRPr sz="4400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</a:lstStyle>
          <a:p>
            <a:pPr algn="ctr"/>
            <a:r>
              <a:rPr lang="en-US" sz="2800" b="1" dirty="0">
                <a:solidFill>
                  <a:schemeClr val="tx1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Mr. Kausik Dutta</a:t>
            </a:r>
          </a:p>
          <a:p>
            <a:pPr algn="ctr"/>
            <a:r>
              <a:rPr lang="en-US" sz="2000" dirty="0">
                <a:solidFill>
                  <a:schemeClr val="tx1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General Manager </a:t>
            </a:r>
          </a:p>
          <a:p>
            <a:pPr algn="ctr"/>
            <a:r>
              <a:rPr lang="en-US" sz="2000" dirty="0">
                <a:solidFill>
                  <a:schemeClr val="tx1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Larsen &amp; Toubro</a:t>
            </a:r>
            <a:endParaRPr sz="2000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35036351"/>
      </p:ext>
    </p:extLst>
  </p:cSld>
  <p:clrMapOvr>
    <a:masterClrMapping/>
  </p:clrMapOvr>
  <p:transition spd="slow">
    <p:dissolv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5" descr="Picture 5">
            <a:extLst>
              <a:ext uri="{FF2B5EF4-FFF2-40B4-BE49-F238E27FC236}">
                <a16:creationId xmlns:a16="http://schemas.microsoft.com/office/drawing/2014/main" id="{F3EE2F65-5B66-4D58-A54B-408BAF932BF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0" y="0"/>
            <a:ext cx="12232758" cy="6879266"/>
          </a:xfrm>
          <a:prstGeom prst="rect">
            <a:avLst/>
          </a:prstGeom>
          <a:ln w="12700">
            <a:miter lim="400000"/>
          </a:ln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240228C3-9C14-4EBC-9448-F4BC0994F578}"/>
              </a:ext>
            </a:extLst>
          </p:cNvPr>
          <p:cNvSpPr txBox="1"/>
          <p:nvPr/>
        </p:nvSpPr>
        <p:spPr>
          <a:xfrm>
            <a:off x="5408612" y="4511565"/>
            <a:ext cx="5696464" cy="58477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200" b="1" i="0" u="none" strike="noStrike" cap="none" spc="0" normalizeH="0" baseline="0" dirty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Century Gothic" panose="020B0502020202020204" pitchFamily="34" charset="0"/>
                <a:sym typeface="Calibri"/>
              </a:rPr>
              <a:t>www.thedigitgroup.com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0FE0F95-40EA-4E58-A59C-13AD12F5DDB8}"/>
              </a:ext>
            </a:extLst>
          </p:cNvPr>
          <p:cNvSpPr txBox="1"/>
          <p:nvPr/>
        </p:nvSpPr>
        <p:spPr>
          <a:xfrm>
            <a:off x="303212" y="4542343"/>
            <a:ext cx="4419600" cy="52321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2800" b="1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rPr>
              <a:t>Smart</a:t>
            </a:r>
            <a:r>
              <a:rPr kumimoji="0" lang="en-US" sz="280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rPr>
              <a:t>Cities</a:t>
            </a:r>
            <a:endParaRPr kumimoji="0" lang="en-US" sz="2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Calibri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A611F1F-E5EE-4CFE-A996-4B43797E49B7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212" y="3769841"/>
            <a:ext cx="1181735" cy="71691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180595439"/>
      </p:ext>
    </p:extLst>
  </p:cSld>
  <p:clrMapOvr>
    <a:masterClrMapping/>
  </p:clrMapOvr>
  <p:transition spd="slow">
    <p:dissolv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3" descr="Picture 3">
            <a:extLst>
              <a:ext uri="{FF2B5EF4-FFF2-40B4-BE49-F238E27FC236}">
                <a16:creationId xmlns:a16="http://schemas.microsoft.com/office/drawing/2014/main" id="{56A6F1C8-9A38-1948-B6E7-F029C5A45D6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-1" y="1"/>
            <a:ext cx="12197929" cy="6934200"/>
          </a:xfrm>
          <a:prstGeom prst="rect">
            <a:avLst/>
          </a:prstGeom>
          <a:ln w="12700">
            <a:miter lim="400000"/>
          </a:ln>
        </p:spPr>
      </p:pic>
      <p:sp>
        <p:nvSpPr>
          <p:cNvPr id="22" name="Text Placeholder 1">
            <a:extLst>
              <a:ext uri="{FF2B5EF4-FFF2-40B4-BE49-F238E27FC236}">
                <a16:creationId xmlns:a16="http://schemas.microsoft.com/office/drawing/2014/main" id="{DFCE8DF5-D387-406E-B54A-1F1979101A87}"/>
              </a:ext>
            </a:extLst>
          </p:cNvPr>
          <p:cNvSpPr txBox="1"/>
          <p:nvPr/>
        </p:nvSpPr>
        <p:spPr>
          <a:xfrm>
            <a:off x="7847012" y="2158490"/>
            <a:ext cx="4495800" cy="113877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45707" rIns="45707" anchor="ctr">
            <a:spAutoFit/>
          </a:bodyPr>
          <a:lstStyle>
            <a:lvl1pPr>
              <a:defRPr sz="4400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</a:lstStyle>
          <a:p>
            <a:pPr algn="ctr"/>
            <a:r>
              <a:rPr lang="en-US" sz="2800" b="1" dirty="0">
                <a:latin typeface="Century Gothic" panose="020B0502020202020204" pitchFamily="34" charset="0"/>
                <a:ea typeface="DengXian" panose="02010600030101010101" pitchFamily="2" charset="-122"/>
              </a:rPr>
              <a:t>Mr. Igor Starkov </a:t>
            </a:r>
          </a:p>
          <a:p>
            <a:pPr algn="ctr"/>
            <a:r>
              <a:rPr lang="en-US" sz="2000" dirty="0">
                <a:latin typeface="Century Gothic" panose="020B0502020202020204" pitchFamily="34" charset="0"/>
              </a:rPr>
              <a:t>CEO</a:t>
            </a:r>
          </a:p>
          <a:p>
            <a:pPr algn="ctr"/>
            <a:r>
              <a:rPr lang="en-US" sz="2000" dirty="0">
                <a:latin typeface="Century Gothic" panose="020B0502020202020204" pitchFamily="34" charset="0"/>
              </a:rPr>
              <a:t>EcoDomus</a:t>
            </a:r>
            <a:endParaRPr sz="2000" dirty="0">
              <a:latin typeface="Century Gothic" panose="020B0502020202020204" pitchFamily="34" charset="0"/>
            </a:endParaRPr>
          </a:p>
        </p:txBody>
      </p:sp>
      <p:sp>
        <p:nvSpPr>
          <p:cNvPr id="23" name="Text Placeholder 1">
            <a:extLst>
              <a:ext uri="{FF2B5EF4-FFF2-40B4-BE49-F238E27FC236}">
                <a16:creationId xmlns:a16="http://schemas.microsoft.com/office/drawing/2014/main" id="{7F455738-B73D-46D3-9901-95F4246DFE9F}"/>
              </a:ext>
            </a:extLst>
          </p:cNvPr>
          <p:cNvSpPr txBox="1"/>
          <p:nvPr/>
        </p:nvSpPr>
        <p:spPr>
          <a:xfrm>
            <a:off x="17462" y="2158490"/>
            <a:ext cx="4419600" cy="144655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45707" rIns="45707" anchor="ctr">
            <a:spAutoFit/>
          </a:bodyPr>
          <a:lstStyle>
            <a:lvl1pPr>
              <a:defRPr sz="4400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</a:lstStyle>
          <a:p>
            <a:pPr algn="ctr"/>
            <a:r>
              <a:rPr lang="en-US" sz="2800" b="1" dirty="0">
                <a:latin typeface="Century Gothic" panose="020B0502020202020204" pitchFamily="34" charset="0"/>
              </a:rPr>
              <a:t>Dr. CB Amarnath</a:t>
            </a:r>
          </a:p>
          <a:p>
            <a:pPr algn="ctr"/>
            <a:r>
              <a:rPr lang="en-US" sz="2000" dirty="0">
                <a:latin typeface="Century Gothic" panose="020B0502020202020204" pitchFamily="34" charset="0"/>
              </a:rPr>
              <a:t>President </a:t>
            </a:r>
          </a:p>
          <a:p>
            <a:pPr algn="ctr"/>
            <a:r>
              <a:rPr lang="en-US" sz="2000" dirty="0">
                <a:latin typeface="Century Gothic" panose="020B0502020202020204" pitchFamily="34" charset="0"/>
              </a:rPr>
              <a:t>India Building Information Modeling Association (IBIMI)</a:t>
            </a:r>
            <a:endParaRPr sz="2000" dirty="0">
              <a:latin typeface="Century Gothic" panose="020B0502020202020204" pitchFamily="34" charset="0"/>
            </a:endParaRPr>
          </a:p>
        </p:txBody>
      </p:sp>
      <p:sp>
        <p:nvSpPr>
          <p:cNvPr id="24" name="Text Placeholder 1">
            <a:extLst>
              <a:ext uri="{FF2B5EF4-FFF2-40B4-BE49-F238E27FC236}">
                <a16:creationId xmlns:a16="http://schemas.microsoft.com/office/drawing/2014/main" id="{E77518AB-564C-440F-8DF4-4906CBD67655}"/>
              </a:ext>
            </a:extLst>
          </p:cNvPr>
          <p:cNvSpPr txBox="1"/>
          <p:nvPr/>
        </p:nvSpPr>
        <p:spPr>
          <a:xfrm>
            <a:off x="-1" y="4085670"/>
            <a:ext cx="12188825" cy="113877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45707" rIns="45707" anchor="ctr">
            <a:spAutoFit/>
          </a:bodyPr>
          <a:lstStyle>
            <a:lvl1pPr>
              <a:defRPr sz="4400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</a:lstStyle>
          <a:p>
            <a:pPr algn="ctr"/>
            <a:r>
              <a:rPr lang="en-US" sz="2800" b="1" dirty="0">
                <a:latin typeface="Century Gothic" panose="020B0502020202020204" pitchFamily="34" charset="0"/>
              </a:rPr>
              <a:t>Paul Doherty, AIA, IFMA Fellow</a:t>
            </a:r>
          </a:p>
          <a:p>
            <a:pPr algn="ctr"/>
            <a:r>
              <a:rPr lang="en-US" sz="2000" dirty="0">
                <a:latin typeface="Century Gothic" panose="020B0502020202020204" pitchFamily="34" charset="0"/>
              </a:rPr>
              <a:t>Founder &amp; Chairman</a:t>
            </a:r>
          </a:p>
          <a:p>
            <a:pPr algn="ctr"/>
            <a:r>
              <a:rPr lang="en-US" sz="2000" dirty="0">
                <a:latin typeface="Century Gothic" panose="020B0502020202020204" pitchFamily="34" charset="0"/>
              </a:rPr>
              <a:t>The Digit Group (TDG)</a:t>
            </a:r>
            <a:endParaRPr sz="2000" dirty="0">
              <a:latin typeface="Century Gothic" panose="020B0502020202020204" pitchFamily="34" charset="0"/>
            </a:endParaRPr>
          </a:p>
        </p:txBody>
      </p:sp>
      <p:sp>
        <p:nvSpPr>
          <p:cNvPr id="6" name="Text Placeholder 1">
            <a:extLst>
              <a:ext uri="{FF2B5EF4-FFF2-40B4-BE49-F238E27FC236}">
                <a16:creationId xmlns:a16="http://schemas.microsoft.com/office/drawing/2014/main" id="{0B89B744-2B5F-4CD4-83A7-FF1D5C63E6F4}"/>
              </a:ext>
            </a:extLst>
          </p:cNvPr>
          <p:cNvSpPr txBox="1"/>
          <p:nvPr/>
        </p:nvSpPr>
        <p:spPr>
          <a:xfrm>
            <a:off x="4113212" y="2158490"/>
            <a:ext cx="4419600" cy="113877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45707" rIns="45707" anchor="ctr">
            <a:spAutoFit/>
          </a:bodyPr>
          <a:lstStyle>
            <a:lvl1pPr>
              <a:defRPr sz="4400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</a:lstStyle>
          <a:p>
            <a:pPr algn="ctr"/>
            <a:r>
              <a:rPr lang="en-US" sz="2800" b="1" dirty="0"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Mr. Kausik Dutta</a:t>
            </a:r>
          </a:p>
          <a:p>
            <a:pPr algn="ctr"/>
            <a:r>
              <a:rPr lang="en-US" sz="2000" dirty="0"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General Manager </a:t>
            </a:r>
          </a:p>
          <a:p>
            <a:pPr algn="ctr"/>
            <a:r>
              <a:rPr lang="en-US" sz="2000" dirty="0"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Larsen &amp; Toubro</a:t>
            </a:r>
            <a:endParaRPr sz="2000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676472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3" descr="Picture 3">
            <a:extLst>
              <a:ext uri="{FF2B5EF4-FFF2-40B4-BE49-F238E27FC236}">
                <a16:creationId xmlns:a16="http://schemas.microsoft.com/office/drawing/2014/main" id="{56A6F1C8-9A38-1948-B6E7-F029C5A45D6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-1" y="1"/>
            <a:ext cx="12197929" cy="6934200"/>
          </a:xfrm>
          <a:prstGeom prst="rect">
            <a:avLst/>
          </a:prstGeom>
          <a:ln w="12700">
            <a:miter lim="400000"/>
          </a:ln>
        </p:spPr>
      </p:pic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26528831-169D-1440-859B-E0BEC3667977}"/>
              </a:ext>
            </a:extLst>
          </p:cNvPr>
          <p:cNvSpPr txBox="1">
            <a:spLocks/>
          </p:cNvSpPr>
          <p:nvPr/>
        </p:nvSpPr>
        <p:spPr>
          <a:xfrm>
            <a:off x="4313861" y="996005"/>
            <a:ext cx="7152486" cy="1351830"/>
          </a:xfrm>
          <a:prstGeom prst="rect">
            <a:avLst/>
          </a:prstGeom>
        </p:spPr>
        <p:txBody>
          <a:bodyPr/>
          <a:lstStyle>
            <a:lvl1pPr marL="0" marR="0" indent="0" algn="l" defTabSz="1898654" rtl="0" latinLnBrk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0" i="0" u="none" strike="noStrike" cap="none" spc="0" baseline="0">
                <a:ln>
                  <a:noFill/>
                </a:ln>
                <a:solidFill>
                  <a:srgbClr val="595959"/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1pPr>
            <a:lvl2pPr marL="933252" marR="0" indent="-339921" algn="l" defTabSz="1898654" rtl="0" latinLnBrk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2800" b="0" i="0" u="none" strike="noStrike" cap="none" spc="0" baseline="0">
                <a:ln>
                  <a:noFill/>
                </a:ln>
                <a:solidFill>
                  <a:srgbClr val="595959"/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2pPr>
            <a:lvl3pPr marL="1549247" marR="0" indent="-362589" algn="l" defTabSz="1898654" rtl="0" latinLnBrk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2800" b="0" i="0" u="none" strike="noStrike" cap="none" spc="0" baseline="0">
                <a:ln>
                  <a:noFill/>
                </a:ln>
                <a:solidFill>
                  <a:srgbClr val="595959"/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3pPr>
            <a:lvl4pPr marL="2215093" marR="0" indent="-435105" algn="l" defTabSz="1898654" rtl="0" latinLnBrk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2800" b="0" i="0" u="none" strike="noStrike" cap="none" spc="0" baseline="0">
                <a:ln>
                  <a:noFill/>
                </a:ln>
                <a:solidFill>
                  <a:srgbClr val="595959"/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4pPr>
            <a:lvl5pPr marL="2808421" marR="0" indent="-435099" algn="l" defTabSz="1898654" rtl="0" latinLnBrk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2800" b="0" i="0" u="none" strike="noStrike" cap="none" spc="0" baseline="0">
                <a:ln>
                  <a:noFill/>
                </a:ln>
                <a:solidFill>
                  <a:srgbClr val="595959"/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5pPr>
            <a:lvl6pPr marL="3920259" marR="0" indent="-356384" algn="l" defTabSz="1898654" rtl="0" latinLnBrk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2800" b="0" i="0" u="none" strike="noStrike" cap="none" spc="0" baseline="0">
                <a:ln>
                  <a:noFill/>
                </a:ln>
                <a:solidFill>
                  <a:srgbClr val="595959"/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6pPr>
            <a:lvl7pPr marL="4633035" marR="0" indent="-356384" algn="l" defTabSz="1898654" rtl="0" latinLnBrk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2800" b="0" i="0" u="none" strike="noStrike" cap="none" spc="0" baseline="0">
                <a:ln>
                  <a:noFill/>
                </a:ln>
                <a:solidFill>
                  <a:srgbClr val="595959"/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7pPr>
            <a:lvl8pPr marL="5345810" marR="0" indent="-356384" algn="l" defTabSz="1898654" rtl="0" latinLnBrk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2800" b="0" i="0" u="none" strike="noStrike" cap="none" spc="0" baseline="0">
                <a:ln>
                  <a:noFill/>
                </a:ln>
                <a:solidFill>
                  <a:srgbClr val="595959"/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8pPr>
            <a:lvl9pPr marL="6058584" marR="0" indent="-356384" algn="l" defTabSz="1898654" rtl="0" latinLnBrk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2800" b="0" i="0" u="none" strike="noStrike" cap="none" spc="0" baseline="0">
                <a:ln>
                  <a:noFill/>
                </a:ln>
                <a:solidFill>
                  <a:srgbClr val="595959"/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9pPr>
          </a:lstStyle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1865" dirty="0">
                <a:solidFill>
                  <a:schemeClr val="bg1"/>
                </a:solidFill>
                <a:latin typeface="Century Gothic" charset="0"/>
                <a:ea typeface="Century Gothic" charset="0"/>
                <a:cs typeface="Century Gothic" charset="0"/>
              </a:rPr>
              <a:t>Smart Cities Development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1865" dirty="0">
                <a:solidFill>
                  <a:schemeClr val="bg1"/>
                </a:solidFill>
                <a:latin typeface="Century Gothic" charset="0"/>
                <a:ea typeface="Century Gothic" charset="0"/>
                <a:cs typeface="Century Gothic" charset="0"/>
              </a:rPr>
              <a:t>Design | Construction | Operations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1865" dirty="0">
                <a:solidFill>
                  <a:schemeClr val="bg1"/>
                </a:solidFill>
                <a:latin typeface="Century Gothic" charset="0"/>
                <a:ea typeface="Century Gothic" charset="0"/>
                <a:cs typeface="Century Gothic" charset="0"/>
              </a:rPr>
              <a:t>Innovation Development and Delivery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1865" dirty="0">
                <a:solidFill>
                  <a:schemeClr val="bg1"/>
                </a:solidFill>
                <a:latin typeface="Century Gothic" charset="0"/>
                <a:ea typeface="Century Gothic" charset="0"/>
                <a:cs typeface="Century Gothic" charset="0"/>
              </a:rPr>
              <a:t>Housing | Transportation | Technology | Energy | Media 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1498066" y="3048000"/>
            <a:ext cx="9700417" cy="2628010"/>
            <a:chOff x="253856" y="3064070"/>
            <a:chExt cx="10615001" cy="3036377"/>
          </a:xfrm>
        </p:grpSpPr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455A9A0D-0960-1748-A836-B30D748385A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biLevel thresh="25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96746" y="3878727"/>
              <a:ext cx="2966904" cy="776945"/>
            </a:xfrm>
            <a:prstGeom prst="rect">
              <a:avLst/>
            </a:prstGeom>
          </p:spPr>
        </p:pic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C1C8940B-0050-8D45-BCFA-47885E2FB9C8}"/>
                </a:ext>
              </a:extLst>
            </p:cNvPr>
            <p:cNvSpPr txBox="1"/>
            <p:nvPr/>
          </p:nvSpPr>
          <p:spPr>
            <a:xfrm>
              <a:off x="253856" y="4810632"/>
              <a:ext cx="3160377" cy="95957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399" dirty="0">
                  <a:solidFill>
                    <a:schemeClr val="bg1"/>
                  </a:solidFill>
                  <a:latin typeface="Century Gothic" panose="020B0502020202020204" pitchFamily="34" charset="0"/>
                </a:rPr>
                <a:t>“Changing The World”</a:t>
              </a: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6872AF64-C597-F04E-A3FD-1B0CD173B42C}"/>
                </a:ext>
              </a:extLst>
            </p:cNvPr>
            <p:cNvSpPr txBox="1"/>
            <p:nvPr/>
          </p:nvSpPr>
          <p:spPr>
            <a:xfrm>
              <a:off x="1053252" y="5755272"/>
              <a:ext cx="1565108" cy="30218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100" dirty="0">
                  <a:solidFill>
                    <a:schemeClr val="bg1"/>
                  </a:solidFill>
                  <a:latin typeface="Century Gothic" panose="020B0502020202020204" pitchFamily="34" charset="0"/>
                </a:rPr>
                <a:t>July 2018</a:t>
              </a: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D25C119D-E8C5-8545-ADD1-C156482860D5}"/>
                </a:ext>
              </a:extLst>
            </p:cNvPr>
            <p:cNvSpPr txBox="1"/>
            <p:nvPr/>
          </p:nvSpPr>
          <p:spPr>
            <a:xfrm>
              <a:off x="3632307" y="4909238"/>
              <a:ext cx="3931595" cy="95957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399" dirty="0">
                  <a:solidFill>
                    <a:schemeClr val="bg1"/>
                  </a:solidFill>
                  <a:latin typeface="Century Gothic" panose="020B0502020202020204" pitchFamily="34" charset="0"/>
                </a:rPr>
                <a:t>“An American Business Titan”</a:t>
              </a:r>
            </a:p>
          </p:txBody>
        </p:sp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7F7DFA76-02C9-0E41-8EB0-B82FD5CFB0F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colorTemperature colorTemp="10447"/>
                      </a14:imgEffect>
                      <a14:imgEffect>
                        <a14:saturation sat="2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712906" y="4245316"/>
              <a:ext cx="3155951" cy="583851"/>
            </a:xfrm>
            <a:prstGeom prst="rect">
              <a:avLst/>
            </a:prstGeom>
          </p:spPr>
        </p:pic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1AAA876D-6375-A642-B894-A13F9E90A2FE}"/>
                </a:ext>
              </a:extLst>
            </p:cNvPr>
            <p:cNvSpPr txBox="1"/>
            <p:nvPr/>
          </p:nvSpPr>
          <p:spPr>
            <a:xfrm>
              <a:off x="7866540" y="4900405"/>
              <a:ext cx="2848682" cy="95957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399" dirty="0">
                  <a:solidFill>
                    <a:schemeClr val="bg1"/>
                  </a:solidFill>
                  <a:latin typeface="Century Gothic" panose="020B0502020202020204" pitchFamily="34" charset="0"/>
                </a:rPr>
                <a:t>“Global Leader”</a:t>
              </a: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0284E56D-DC80-F94D-A7EE-3CE837C73F7F}"/>
                </a:ext>
              </a:extLst>
            </p:cNvPr>
            <p:cNvSpPr txBox="1"/>
            <p:nvPr/>
          </p:nvSpPr>
          <p:spPr>
            <a:xfrm>
              <a:off x="4815550" y="5798264"/>
              <a:ext cx="1565108" cy="30218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100" dirty="0">
                  <a:solidFill>
                    <a:schemeClr val="bg1"/>
                  </a:solidFill>
                  <a:latin typeface="Century Gothic" panose="020B0502020202020204" pitchFamily="34" charset="0"/>
                </a:rPr>
                <a:t>November 2017</a:t>
              </a: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4399FC88-A2E9-FF48-97BD-2B31FAC7E17A}"/>
                </a:ext>
              </a:extLst>
            </p:cNvPr>
            <p:cNvSpPr txBox="1"/>
            <p:nvPr/>
          </p:nvSpPr>
          <p:spPr>
            <a:xfrm>
              <a:off x="8695174" y="5793333"/>
              <a:ext cx="1565108" cy="30218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100" dirty="0">
                  <a:solidFill>
                    <a:schemeClr val="bg1"/>
                  </a:solidFill>
                  <a:latin typeface="Century Gothic" panose="020B0502020202020204" pitchFamily="34" charset="0"/>
                </a:rPr>
                <a:t>November 2017</a:t>
              </a:r>
            </a:p>
          </p:txBody>
        </p:sp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517300" y="3064070"/>
              <a:ext cx="2161610" cy="1629314"/>
            </a:xfrm>
            <a:prstGeom prst="rect">
              <a:avLst/>
            </a:prstGeom>
          </p:spPr>
        </p:pic>
      </p:grpSp>
      <p:pic>
        <p:nvPicPr>
          <p:cNvPr id="5" name="Picture 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64927" y="944476"/>
            <a:ext cx="1231579" cy="1454887"/>
          </a:xfrm>
          <a:prstGeom prst="rect">
            <a:avLst/>
          </a:prstGeom>
        </p:spPr>
      </p:pic>
      <p:cxnSp>
        <p:nvCxnSpPr>
          <p:cNvPr id="21" name="Straight Connector 20"/>
          <p:cNvCxnSpPr/>
          <p:nvPr/>
        </p:nvCxnSpPr>
        <p:spPr>
          <a:xfrm>
            <a:off x="4024851" y="788088"/>
            <a:ext cx="0" cy="1739447"/>
          </a:xfrm>
          <a:prstGeom prst="line">
            <a:avLst/>
          </a:prstGeom>
          <a:noFill/>
          <a:ln w="12700" cap="flat">
            <a:solidFill>
              <a:schemeClr val="bg1"/>
            </a:solidFill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</p:spTree>
    <p:extLst>
      <p:ext uri="{BB962C8B-B14F-4D97-AF65-F5344CB8AC3E}">
        <p14:creationId xmlns:p14="http://schemas.microsoft.com/office/powerpoint/2010/main" val="10556598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Title 59"/>
          <p:cNvSpPr>
            <a:spLocks noGrp="1"/>
          </p:cNvSpPr>
          <p:nvPr>
            <p:ph type="title"/>
          </p:nvPr>
        </p:nvSpPr>
        <p:spPr>
          <a:xfrm>
            <a:off x="-1" y="2740720"/>
            <a:ext cx="12188825" cy="1343469"/>
          </a:xfrm>
          <a:noFill/>
        </p:spPr>
        <p:txBody>
          <a:bodyPr>
            <a:noAutofit/>
          </a:bodyPr>
          <a:lstStyle/>
          <a:p>
            <a:pPr algn="ctr"/>
            <a:r>
              <a:rPr lang="en-US" sz="4800" dirty="0">
                <a:latin typeface="Century Gothic" charset="0"/>
                <a:ea typeface="Century Gothic" charset="0"/>
                <a:cs typeface="Century Gothic" charset="0"/>
              </a:rPr>
              <a:t>Building Departments &amp; Smart Cities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032455A8-00A7-44CF-9691-1B3589DC6EAA}"/>
              </a:ext>
            </a:extLst>
          </p:cNvPr>
          <p:cNvSpPr/>
          <p:nvPr/>
        </p:nvSpPr>
        <p:spPr>
          <a:xfrm>
            <a:off x="11210541" y="5841953"/>
            <a:ext cx="978283" cy="1016047"/>
          </a:xfrm>
          <a:prstGeom prst="rect">
            <a:avLst/>
          </a:prstGeom>
          <a:solidFill>
            <a:schemeClr val="tx1"/>
          </a:solidFill>
          <a:ln w="12700" cap="flat">
            <a:noFill/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07" tIns="45707" rIns="45707" bIns="45707" numCol="1" spcCol="38100" rtlCol="0" anchor="ctr">
            <a:spAutoFit/>
          </a:bodyPr>
          <a:lstStyle/>
          <a:p>
            <a:pPr defTabSz="914126" hangingPunct="0"/>
            <a:endParaRPr lang="en-US" sz="1799">
              <a:solidFill>
                <a:srgbClr val="000000"/>
              </a:solidFill>
              <a:latin typeface="+mj-lt"/>
              <a:ea typeface="+mj-ea"/>
              <a:cs typeface="+mj-cs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225173061"/>
      </p:ext>
    </p:extLst>
  </p:cSld>
  <p:clrMapOvr>
    <a:masterClrMapping/>
  </p:clrMapOvr>
  <p:transition spd="slow">
    <p:dissolv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Picture 3">
            <a:extLst>
              <a:ext uri="{FF2B5EF4-FFF2-40B4-BE49-F238E27FC236}">
                <a16:creationId xmlns:a16="http://schemas.microsoft.com/office/drawing/2014/main" id="{3F201A1D-E3F6-2A44-ABF6-DE3A0253A4C8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892"/>
            <a:ext cx="12197930" cy="1218709"/>
          </a:xfrm>
          <a:prstGeom prst="rect">
            <a:avLst/>
          </a:prstGeom>
          <a:ln w="12700">
            <a:miter lim="400000"/>
          </a:ln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FC17BBEE-FF31-A044-B62F-DF33BE01E30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0779" y="1317487"/>
            <a:ext cx="10808118" cy="5365732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1E59E0D7-40BA-1E43-A436-F5EC207ECFAC}"/>
              </a:ext>
            </a:extLst>
          </p:cNvPr>
          <p:cNvSpPr txBox="1">
            <a:spLocks/>
          </p:cNvSpPr>
          <p:nvPr/>
        </p:nvSpPr>
        <p:spPr>
          <a:xfrm>
            <a:off x="263401" y="129447"/>
            <a:ext cx="10508884" cy="1006805"/>
          </a:xfrm>
          <a:prstGeom prst="rect">
            <a:avLst/>
          </a:prstGeom>
        </p:spPr>
        <p:txBody>
          <a:bodyPr/>
          <a:lstStyle>
            <a:lvl1pPr marL="0" marR="0" indent="0" algn="l" defTabSz="73152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120" b="0" i="0" u="none" strike="noStrike" cap="none" spc="0" baseline="0">
                <a:ln>
                  <a:noFill/>
                </a:ln>
                <a:solidFill>
                  <a:srgbClr val="FFFFFF"/>
                </a:solidFill>
                <a:uFillTx/>
                <a:latin typeface="Gill Sans Light"/>
                <a:ea typeface="Gill Sans Light"/>
                <a:cs typeface="Gill Sans Light"/>
                <a:sym typeface="Gill Sans Light"/>
              </a:defRPr>
            </a:lvl1pPr>
            <a:lvl2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Calibri Light"/>
                <a:ea typeface="Calibri Light"/>
                <a:cs typeface="Calibri Light"/>
                <a:sym typeface="Calibri Light"/>
              </a:defRPr>
            </a:lvl2pPr>
            <a:lvl3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Calibri Light"/>
                <a:ea typeface="Calibri Light"/>
                <a:cs typeface="Calibri Light"/>
                <a:sym typeface="Calibri Light"/>
              </a:defRPr>
            </a:lvl3pPr>
            <a:lvl4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Calibri Light"/>
                <a:ea typeface="Calibri Light"/>
                <a:cs typeface="Calibri Light"/>
                <a:sym typeface="Calibri Light"/>
              </a:defRPr>
            </a:lvl4pPr>
            <a:lvl5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Calibri Light"/>
                <a:ea typeface="Calibri Light"/>
                <a:cs typeface="Calibri Light"/>
                <a:sym typeface="Calibri Light"/>
              </a:defRPr>
            </a:lvl5pPr>
            <a:lvl6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Calibri Light"/>
                <a:ea typeface="Calibri Light"/>
                <a:cs typeface="Calibri Light"/>
                <a:sym typeface="Calibri Light"/>
              </a:defRPr>
            </a:lvl6pPr>
            <a:lvl7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Calibri Light"/>
                <a:ea typeface="Calibri Light"/>
                <a:cs typeface="Calibri Light"/>
                <a:sym typeface="Calibri Light"/>
              </a:defRPr>
            </a:lvl7pPr>
            <a:lvl8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Calibri Light"/>
                <a:ea typeface="Calibri Light"/>
                <a:cs typeface="Calibri Light"/>
                <a:sym typeface="Calibri Light"/>
              </a:defRPr>
            </a:lvl8pPr>
            <a:lvl9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Calibri Light"/>
                <a:ea typeface="Calibri Light"/>
                <a:cs typeface="Calibri Light"/>
                <a:sym typeface="Calibri Light"/>
              </a:defRPr>
            </a:lvl9pPr>
          </a:lstStyle>
          <a:p>
            <a:pPr hangingPunct="1"/>
            <a:r>
              <a:rPr lang="en-US" sz="3119" dirty="0"/>
              <a:t>Business Model</a:t>
            </a:r>
          </a:p>
          <a:p>
            <a:pPr hangingPunct="1"/>
            <a:r>
              <a:rPr lang="en-US" sz="1600" b="1" dirty="0"/>
              <a:t>United Nations Sustainable Development Goals</a:t>
            </a:r>
            <a:r>
              <a:rPr lang="en-US" sz="1600" dirty="0"/>
              <a:t> to make our world more: </a:t>
            </a:r>
          </a:p>
          <a:p>
            <a:pPr hangingPunct="1"/>
            <a:r>
              <a:rPr lang="en-US" sz="1600" b="1" dirty="0"/>
              <a:t>Prosperous • Inclusive • Sustainable • Resilient</a:t>
            </a:r>
          </a:p>
          <a:p>
            <a:pPr hangingPunct="1"/>
            <a:endParaRPr lang="en-US" sz="1600" dirty="0"/>
          </a:p>
          <a:p>
            <a:pPr hangingPunct="1"/>
            <a:endParaRPr lang="en-US" sz="3119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DEE2C658-A38A-3243-AF7B-F7DD81B4F989}"/>
              </a:ext>
            </a:extLst>
          </p:cNvPr>
          <p:cNvPicPr>
            <a:picLocks noChangeAspect="1"/>
          </p:cNvPicPr>
          <p:nvPr/>
        </p:nvPicPr>
        <p:blipFill>
          <a:blip r:embed="rId4">
            <a:lum bright="70000" contrast="-70000"/>
          </a:blip>
          <a:stretch>
            <a:fillRect/>
          </a:stretch>
        </p:blipFill>
        <p:spPr>
          <a:xfrm>
            <a:off x="10095137" y="214428"/>
            <a:ext cx="935003" cy="7916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0519149"/>
      </p:ext>
    </p:extLst>
  </p:cSld>
  <p:clrMapOvr>
    <a:masterClrMapping/>
  </p:clrMapOvr>
  <p:transition spd="slow">
    <p:dissolv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Picture 3">
            <a:extLst>
              <a:ext uri="{FF2B5EF4-FFF2-40B4-BE49-F238E27FC236}">
                <a16:creationId xmlns:a16="http://schemas.microsoft.com/office/drawing/2014/main" id="{3F201A1D-E3F6-2A44-ABF6-DE3A0253A4C8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892"/>
            <a:ext cx="12197930" cy="1218709"/>
          </a:xfrm>
          <a:prstGeom prst="rect">
            <a:avLst/>
          </a:prstGeom>
          <a:ln w="12700">
            <a:miter lim="400000"/>
          </a:ln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1E59E0D7-40BA-1E43-A436-F5EC207ECFAC}"/>
              </a:ext>
            </a:extLst>
          </p:cNvPr>
          <p:cNvSpPr txBox="1">
            <a:spLocks/>
          </p:cNvSpPr>
          <p:nvPr/>
        </p:nvSpPr>
        <p:spPr>
          <a:xfrm>
            <a:off x="263401" y="129447"/>
            <a:ext cx="10508884" cy="1006805"/>
          </a:xfrm>
          <a:prstGeom prst="rect">
            <a:avLst/>
          </a:prstGeom>
        </p:spPr>
        <p:txBody>
          <a:bodyPr/>
          <a:lstStyle>
            <a:lvl1pPr marL="0" marR="0" indent="0" algn="l" defTabSz="73152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120" b="0" i="0" u="none" strike="noStrike" cap="none" spc="0" baseline="0">
                <a:ln>
                  <a:noFill/>
                </a:ln>
                <a:solidFill>
                  <a:srgbClr val="FFFFFF"/>
                </a:solidFill>
                <a:uFillTx/>
                <a:latin typeface="Gill Sans Light"/>
                <a:ea typeface="Gill Sans Light"/>
                <a:cs typeface="Gill Sans Light"/>
                <a:sym typeface="Gill Sans Light"/>
              </a:defRPr>
            </a:lvl1pPr>
            <a:lvl2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Calibri Light"/>
                <a:ea typeface="Calibri Light"/>
                <a:cs typeface="Calibri Light"/>
                <a:sym typeface="Calibri Light"/>
              </a:defRPr>
            </a:lvl2pPr>
            <a:lvl3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Calibri Light"/>
                <a:ea typeface="Calibri Light"/>
                <a:cs typeface="Calibri Light"/>
                <a:sym typeface="Calibri Light"/>
              </a:defRPr>
            </a:lvl3pPr>
            <a:lvl4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Calibri Light"/>
                <a:ea typeface="Calibri Light"/>
                <a:cs typeface="Calibri Light"/>
                <a:sym typeface="Calibri Light"/>
              </a:defRPr>
            </a:lvl4pPr>
            <a:lvl5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Calibri Light"/>
                <a:ea typeface="Calibri Light"/>
                <a:cs typeface="Calibri Light"/>
                <a:sym typeface="Calibri Light"/>
              </a:defRPr>
            </a:lvl5pPr>
            <a:lvl6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Calibri Light"/>
                <a:ea typeface="Calibri Light"/>
                <a:cs typeface="Calibri Light"/>
                <a:sym typeface="Calibri Light"/>
              </a:defRPr>
            </a:lvl6pPr>
            <a:lvl7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Calibri Light"/>
                <a:ea typeface="Calibri Light"/>
                <a:cs typeface="Calibri Light"/>
                <a:sym typeface="Calibri Light"/>
              </a:defRPr>
            </a:lvl7pPr>
            <a:lvl8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Calibri Light"/>
                <a:ea typeface="Calibri Light"/>
                <a:cs typeface="Calibri Light"/>
                <a:sym typeface="Calibri Light"/>
              </a:defRPr>
            </a:lvl8pPr>
            <a:lvl9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Calibri Light"/>
                <a:ea typeface="Calibri Light"/>
                <a:cs typeface="Calibri Light"/>
                <a:sym typeface="Calibri Light"/>
              </a:defRPr>
            </a:lvl9pPr>
          </a:lstStyle>
          <a:p>
            <a:pPr hangingPunct="1"/>
            <a:r>
              <a:rPr lang="en-US" sz="3119" dirty="0">
                <a:latin typeface="Century Gothic" panose="020B0502020202020204" pitchFamily="34" charset="0"/>
              </a:rPr>
              <a:t>Building Permits – Worldwide Cost</a:t>
            </a:r>
            <a:endParaRPr lang="en-US" sz="1600" dirty="0">
              <a:latin typeface="Century Gothic" panose="020B0502020202020204" pitchFamily="34" charset="0"/>
            </a:endParaRPr>
          </a:p>
          <a:p>
            <a:pPr hangingPunct="1"/>
            <a:endParaRPr lang="en-US" sz="1600" dirty="0">
              <a:latin typeface="Century Gothic" panose="020B0502020202020204" pitchFamily="34" charset="0"/>
            </a:endParaRPr>
          </a:p>
          <a:p>
            <a:pPr hangingPunct="1"/>
            <a:endParaRPr lang="en-US" sz="3119" dirty="0">
              <a:latin typeface="Century Gothic" panose="020B0502020202020204" pitchFamily="34" charset="0"/>
            </a:endParaRPr>
          </a:p>
        </p:txBody>
      </p:sp>
      <p:pic>
        <p:nvPicPr>
          <p:cNvPr id="3074" name="Picture 2" descr="Operating and capital cost per building permit (US$)">
            <a:extLst>
              <a:ext uri="{FF2B5EF4-FFF2-40B4-BE49-F238E27FC236}">
                <a16:creationId xmlns:a16="http://schemas.microsoft.com/office/drawing/2014/main" id="{A8B9D80E-611B-4868-859F-F79D7D2754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962" y="1264807"/>
            <a:ext cx="7518450" cy="42584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C5F92B35-0D3D-4BE2-B23F-C3033C417EC2}"/>
              </a:ext>
            </a:extLst>
          </p:cNvPr>
          <p:cNvSpPr/>
          <p:nvPr/>
        </p:nvSpPr>
        <p:spPr>
          <a:xfrm>
            <a:off x="7999412" y="1905000"/>
            <a:ext cx="4200230" cy="21313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fontAlgn="base">
              <a:spcAft>
                <a:spcPts val="5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333333"/>
                </a:solidFill>
                <a:latin typeface="Century Gothic" panose="020B0502020202020204" pitchFamily="34" charset="0"/>
              </a:rPr>
              <a:t>Type of permit being issued</a:t>
            </a:r>
          </a:p>
          <a:p>
            <a:pPr marL="342900" indent="-342900" fontAlgn="base">
              <a:spcAft>
                <a:spcPts val="5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333333"/>
                </a:solidFill>
                <a:latin typeface="Century Gothic" panose="020B0502020202020204" pitchFamily="34" charset="0"/>
              </a:rPr>
              <a:t>The level of complexity of the project</a:t>
            </a:r>
          </a:p>
          <a:p>
            <a:pPr marL="342900" indent="-342900" fontAlgn="base">
              <a:spcAft>
                <a:spcPts val="5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333333"/>
                </a:solidFill>
                <a:latin typeface="Century Gothic" panose="020B0502020202020204" pitchFamily="34" charset="0"/>
              </a:rPr>
              <a:t>The complexity of the permit process and application</a:t>
            </a:r>
          </a:p>
          <a:p>
            <a:pPr marL="342900" indent="-342900" fontAlgn="base">
              <a:spcAft>
                <a:spcPts val="5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333333"/>
                </a:solidFill>
                <a:latin typeface="Century Gothic" panose="020B0502020202020204" pitchFamily="34" charset="0"/>
              </a:rPr>
              <a:t>The level of digitization</a:t>
            </a:r>
            <a:endParaRPr lang="en-US" sz="2000" b="0" i="0" dirty="0">
              <a:solidFill>
                <a:srgbClr val="333333"/>
              </a:solidFill>
              <a:effectLst/>
              <a:latin typeface="Century Gothic" panose="020B050202020202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911660C-BDA8-4873-AD75-E5006BA73C5E}"/>
              </a:ext>
            </a:extLst>
          </p:cNvPr>
          <p:cNvSpPr txBox="1"/>
          <p:nvPr/>
        </p:nvSpPr>
        <p:spPr>
          <a:xfrm>
            <a:off x="0" y="6172200"/>
            <a:ext cx="6897811" cy="24622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sz="1000" dirty="0">
                <a:latin typeface="Century Gothic" panose="020B0502020202020204" pitchFamily="34" charset="0"/>
                <a:cs typeface="Arial" panose="020B0604020202020204" pitchFamily="34" charset="0"/>
              </a:rPr>
              <a:t>Courtesy KPMG</a:t>
            </a:r>
          </a:p>
        </p:txBody>
      </p:sp>
    </p:spTree>
    <p:extLst>
      <p:ext uri="{BB962C8B-B14F-4D97-AF65-F5344CB8AC3E}">
        <p14:creationId xmlns:p14="http://schemas.microsoft.com/office/powerpoint/2010/main" val="1724374001"/>
      </p:ext>
    </p:extLst>
  </p:cSld>
  <p:clrMapOvr>
    <a:masterClrMapping/>
  </p:clrMapOvr>
  <p:transition spd="slow">
    <p:dissolv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Picture 3">
            <a:extLst>
              <a:ext uri="{FF2B5EF4-FFF2-40B4-BE49-F238E27FC236}">
                <a16:creationId xmlns:a16="http://schemas.microsoft.com/office/drawing/2014/main" id="{3F201A1D-E3F6-2A44-ABF6-DE3A0253A4C8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892"/>
            <a:ext cx="12197930" cy="1218709"/>
          </a:xfrm>
          <a:prstGeom prst="rect">
            <a:avLst/>
          </a:prstGeom>
          <a:ln w="12700">
            <a:miter lim="400000"/>
          </a:ln>
        </p:spPr>
      </p:pic>
      <p:pic>
        <p:nvPicPr>
          <p:cNvPr id="4098" name="Picture 2" descr="Time to issue a building permit (days)">
            <a:extLst>
              <a:ext uri="{FF2B5EF4-FFF2-40B4-BE49-F238E27FC236}">
                <a16:creationId xmlns:a16="http://schemas.microsoft.com/office/drawing/2014/main" id="{C9AEF9CE-B63F-4662-96FA-BDC59707A2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1348156"/>
            <a:ext cx="7313613" cy="41853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C40F8B7A-1B6C-4721-BFBA-DB4EF58D7360}"/>
              </a:ext>
            </a:extLst>
          </p:cNvPr>
          <p:cNvSpPr txBox="1">
            <a:spLocks/>
          </p:cNvSpPr>
          <p:nvPr/>
        </p:nvSpPr>
        <p:spPr>
          <a:xfrm>
            <a:off x="263401" y="129447"/>
            <a:ext cx="10508884" cy="1006805"/>
          </a:xfrm>
          <a:prstGeom prst="rect">
            <a:avLst/>
          </a:prstGeom>
        </p:spPr>
        <p:txBody>
          <a:bodyPr/>
          <a:lstStyle>
            <a:lvl1pPr marL="0" marR="0" indent="0" algn="l" defTabSz="73152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120" b="0" i="0" u="none" strike="noStrike" cap="none" spc="0" baseline="0">
                <a:ln>
                  <a:noFill/>
                </a:ln>
                <a:solidFill>
                  <a:srgbClr val="FFFFFF"/>
                </a:solidFill>
                <a:uFillTx/>
                <a:latin typeface="Gill Sans Light"/>
                <a:ea typeface="Gill Sans Light"/>
                <a:cs typeface="Gill Sans Light"/>
                <a:sym typeface="Gill Sans Light"/>
              </a:defRPr>
            </a:lvl1pPr>
            <a:lvl2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Calibri Light"/>
                <a:ea typeface="Calibri Light"/>
                <a:cs typeface="Calibri Light"/>
                <a:sym typeface="Calibri Light"/>
              </a:defRPr>
            </a:lvl2pPr>
            <a:lvl3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Calibri Light"/>
                <a:ea typeface="Calibri Light"/>
                <a:cs typeface="Calibri Light"/>
                <a:sym typeface="Calibri Light"/>
              </a:defRPr>
            </a:lvl3pPr>
            <a:lvl4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Calibri Light"/>
                <a:ea typeface="Calibri Light"/>
                <a:cs typeface="Calibri Light"/>
                <a:sym typeface="Calibri Light"/>
              </a:defRPr>
            </a:lvl4pPr>
            <a:lvl5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Calibri Light"/>
                <a:ea typeface="Calibri Light"/>
                <a:cs typeface="Calibri Light"/>
                <a:sym typeface="Calibri Light"/>
              </a:defRPr>
            </a:lvl5pPr>
            <a:lvl6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Calibri Light"/>
                <a:ea typeface="Calibri Light"/>
                <a:cs typeface="Calibri Light"/>
                <a:sym typeface="Calibri Light"/>
              </a:defRPr>
            </a:lvl6pPr>
            <a:lvl7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Calibri Light"/>
                <a:ea typeface="Calibri Light"/>
                <a:cs typeface="Calibri Light"/>
                <a:sym typeface="Calibri Light"/>
              </a:defRPr>
            </a:lvl7pPr>
            <a:lvl8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Calibri Light"/>
                <a:ea typeface="Calibri Light"/>
                <a:cs typeface="Calibri Light"/>
                <a:sym typeface="Calibri Light"/>
              </a:defRPr>
            </a:lvl8pPr>
            <a:lvl9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Calibri Light"/>
                <a:ea typeface="Calibri Light"/>
                <a:cs typeface="Calibri Light"/>
                <a:sym typeface="Calibri Light"/>
              </a:defRPr>
            </a:lvl9pPr>
          </a:lstStyle>
          <a:p>
            <a:pPr hangingPunct="1"/>
            <a:r>
              <a:rPr lang="en-US" sz="3119" dirty="0">
                <a:latin typeface="Century Gothic" panose="020B0502020202020204" pitchFamily="34" charset="0"/>
              </a:rPr>
              <a:t>Building Permits – Worldwide Time</a:t>
            </a:r>
            <a:endParaRPr lang="en-US" sz="1600" dirty="0">
              <a:latin typeface="Century Gothic" panose="020B0502020202020204" pitchFamily="34" charset="0"/>
            </a:endParaRPr>
          </a:p>
          <a:p>
            <a:pPr hangingPunct="1"/>
            <a:endParaRPr lang="en-US" sz="1600" dirty="0">
              <a:latin typeface="Century Gothic" panose="020B0502020202020204" pitchFamily="34" charset="0"/>
            </a:endParaRPr>
          </a:p>
          <a:p>
            <a:pPr hangingPunct="1"/>
            <a:endParaRPr lang="en-US" sz="3119" dirty="0">
              <a:latin typeface="Century Gothic" panose="020B0502020202020204" pitchFamily="34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1E63337A-E4FA-4AF6-BB5B-20285FEA4105}"/>
              </a:ext>
            </a:extLst>
          </p:cNvPr>
          <p:cNvSpPr/>
          <p:nvPr/>
        </p:nvSpPr>
        <p:spPr>
          <a:xfrm>
            <a:off x="7466012" y="1271894"/>
            <a:ext cx="4721225" cy="43550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fontAlgn="base">
              <a:spcAft>
                <a:spcPts val="500"/>
              </a:spcAft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rgbClr val="333333"/>
                </a:solidFill>
                <a:latin typeface="Century Gothic" panose="020B0502020202020204" pitchFamily="34" charset="0"/>
              </a:rPr>
              <a:t>Managing rapid urban development and the associated increase in demand</a:t>
            </a:r>
          </a:p>
          <a:p>
            <a:pPr marL="285750" indent="-285750" fontAlgn="base">
              <a:spcAft>
                <a:spcPts val="500"/>
              </a:spcAft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rgbClr val="333333"/>
                </a:solidFill>
                <a:latin typeface="Century Gothic" panose="020B0502020202020204" pitchFamily="34" charset="0"/>
              </a:rPr>
              <a:t>Improving inter-sectorial and inter-agency coordination</a:t>
            </a:r>
          </a:p>
          <a:p>
            <a:pPr marL="285750" indent="-285750" fontAlgn="base">
              <a:spcAft>
                <a:spcPts val="500"/>
              </a:spcAft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rgbClr val="333333"/>
                </a:solidFill>
                <a:latin typeface="Century Gothic" panose="020B0502020202020204" pitchFamily="34" charset="0"/>
              </a:rPr>
              <a:t>Implementing new IT and back office systems</a:t>
            </a:r>
          </a:p>
          <a:p>
            <a:pPr marL="285750" indent="-285750" fontAlgn="base">
              <a:spcAft>
                <a:spcPts val="500"/>
              </a:spcAft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rgbClr val="333333"/>
                </a:solidFill>
                <a:latin typeface="Century Gothic" panose="020B0502020202020204" pitchFamily="34" charset="0"/>
              </a:rPr>
              <a:t>Reducing overall permit processing times</a:t>
            </a:r>
          </a:p>
          <a:p>
            <a:pPr marL="285750" indent="-285750" fontAlgn="base">
              <a:spcAft>
                <a:spcPts val="500"/>
              </a:spcAft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rgbClr val="333333"/>
                </a:solidFill>
                <a:latin typeface="Century Gothic" panose="020B0502020202020204" pitchFamily="34" charset="0"/>
              </a:rPr>
              <a:t>Increasing the number of permits approved upon initial application</a:t>
            </a:r>
          </a:p>
          <a:p>
            <a:pPr marL="285750" indent="-285750" fontAlgn="base">
              <a:spcAft>
                <a:spcPts val="500"/>
              </a:spcAft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rgbClr val="333333"/>
                </a:solidFill>
                <a:latin typeface="Century Gothic" panose="020B0502020202020204" pitchFamily="34" charset="0"/>
              </a:rPr>
              <a:t>Enhancing customer experience</a:t>
            </a:r>
          </a:p>
          <a:p>
            <a:pPr marL="285750" indent="-285750" fontAlgn="base">
              <a:spcAft>
                <a:spcPts val="500"/>
              </a:spcAft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rgbClr val="333333"/>
                </a:solidFill>
                <a:latin typeface="Century Gothic" panose="020B0502020202020204" pitchFamily="34" charset="0"/>
              </a:rPr>
              <a:t>Encouraging economic growth and Development</a:t>
            </a:r>
            <a:endParaRPr lang="en-US" sz="1800" b="0" i="0" dirty="0">
              <a:solidFill>
                <a:srgbClr val="333333"/>
              </a:solidFill>
              <a:effectLst/>
              <a:latin typeface="Century Gothic" panose="020B050202020202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32B7CED-F63E-42C7-9633-99B9C0C98CC0}"/>
              </a:ext>
            </a:extLst>
          </p:cNvPr>
          <p:cNvSpPr txBox="1"/>
          <p:nvPr/>
        </p:nvSpPr>
        <p:spPr>
          <a:xfrm>
            <a:off x="0" y="6172200"/>
            <a:ext cx="6897811" cy="24622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sz="1000" dirty="0">
                <a:latin typeface="Century Gothic" panose="020B0502020202020204" pitchFamily="34" charset="0"/>
                <a:cs typeface="Arial" panose="020B0604020202020204" pitchFamily="34" charset="0"/>
              </a:rPr>
              <a:t>Courtesy KPMG</a:t>
            </a:r>
          </a:p>
        </p:txBody>
      </p:sp>
    </p:spTree>
    <p:extLst>
      <p:ext uri="{BB962C8B-B14F-4D97-AF65-F5344CB8AC3E}">
        <p14:creationId xmlns:p14="http://schemas.microsoft.com/office/powerpoint/2010/main" val="583425977"/>
      </p:ext>
    </p:extLst>
  </p:cSld>
  <p:clrMapOvr>
    <a:masterClrMapping/>
  </p:clrMapOvr>
  <p:transition spd="slow">
    <p:dissolv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Picture 3">
            <a:extLst>
              <a:ext uri="{FF2B5EF4-FFF2-40B4-BE49-F238E27FC236}">
                <a16:creationId xmlns:a16="http://schemas.microsoft.com/office/drawing/2014/main" id="{3F201A1D-E3F6-2A44-ABF6-DE3A0253A4C8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892"/>
            <a:ext cx="12197930" cy="1218709"/>
          </a:xfrm>
          <a:prstGeom prst="rect">
            <a:avLst/>
          </a:prstGeom>
          <a:ln w="12700">
            <a:miter lim="400000"/>
          </a:ln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1E59E0D7-40BA-1E43-A436-F5EC207ECFAC}"/>
              </a:ext>
            </a:extLst>
          </p:cNvPr>
          <p:cNvSpPr txBox="1">
            <a:spLocks/>
          </p:cNvSpPr>
          <p:nvPr/>
        </p:nvSpPr>
        <p:spPr>
          <a:xfrm>
            <a:off x="263401" y="129447"/>
            <a:ext cx="10508884" cy="1006805"/>
          </a:xfrm>
          <a:prstGeom prst="rect">
            <a:avLst/>
          </a:prstGeom>
        </p:spPr>
        <p:txBody>
          <a:bodyPr/>
          <a:lstStyle>
            <a:lvl1pPr marL="0" marR="0" indent="0" algn="l" defTabSz="73152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120" b="0" i="0" u="none" strike="noStrike" cap="none" spc="0" baseline="0">
                <a:ln>
                  <a:noFill/>
                </a:ln>
                <a:solidFill>
                  <a:srgbClr val="FFFFFF"/>
                </a:solidFill>
                <a:uFillTx/>
                <a:latin typeface="Gill Sans Light"/>
                <a:ea typeface="Gill Sans Light"/>
                <a:cs typeface="Gill Sans Light"/>
                <a:sym typeface="Gill Sans Light"/>
              </a:defRPr>
            </a:lvl1pPr>
            <a:lvl2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Calibri Light"/>
                <a:ea typeface="Calibri Light"/>
                <a:cs typeface="Calibri Light"/>
                <a:sym typeface="Calibri Light"/>
              </a:defRPr>
            </a:lvl2pPr>
            <a:lvl3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Calibri Light"/>
                <a:ea typeface="Calibri Light"/>
                <a:cs typeface="Calibri Light"/>
                <a:sym typeface="Calibri Light"/>
              </a:defRPr>
            </a:lvl3pPr>
            <a:lvl4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Calibri Light"/>
                <a:ea typeface="Calibri Light"/>
                <a:cs typeface="Calibri Light"/>
                <a:sym typeface="Calibri Light"/>
              </a:defRPr>
            </a:lvl4pPr>
            <a:lvl5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Calibri Light"/>
                <a:ea typeface="Calibri Light"/>
                <a:cs typeface="Calibri Light"/>
                <a:sym typeface="Calibri Light"/>
              </a:defRPr>
            </a:lvl5pPr>
            <a:lvl6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Calibri Light"/>
                <a:ea typeface="Calibri Light"/>
                <a:cs typeface="Calibri Light"/>
                <a:sym typeface="Calibri Light"/>
              </a:defRPr>
            </a:lvl6pPr>
            <a:lvl7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Calibri Light"/>
                <a:ea typeface="Calibri Light"/>
                <a:cs typeface="Calibri Light"/>
                <a:sym typeface="Calibri Light"/>
              </a:defRPr>
            </a:lvl7pPr>
            <a:lvl8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Calibri Light"/>
                <a:ea typeface="Calibri Light"/>
                <a:cs typeface="Calibri Light"/>
                <a:sym typeface="Calibri Light"/>
              </a:defRPr>
            </a:lvl8pPr>
            <a:lvl9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Calibri Light"/>
                <a:ea typeface="Calibri Light"/>
                <a:cs typeface="Calibri Light"/>
                <a:sym typeface="Calibri Light"/>
              </a:defRPr>
            </a:lvl9pPr>
          </a:lstStyle>
          <a:p>
            <a:pPr hangingPunct="1"/>
            <a:r>
              <a:rPr lang="en-US" sz="3119" dirty="0">
                <a:latin typeface="Century Gothic" panose="020B0502020202020204" pitchFamily="34" charset="0"/>
              </a:rPr>
              <a:t>Building Department Innovations</a:t>
            </a:r>
            <a:endParaRPr lang="en-US" sz="1600" b="1" dirty="0">
              <a:latin typeface="Century Gothic" panose="020B0502020202020204" pitchFamily="34" charset="0"/>
            </a:endParaRPr>
          </a:p>
          <a:p>
            <a:pPr hangingPunct="1"/>
            <a:endParaRPr lang="en-US" sz="1600" dirty="0">
              <a:latin typeface="Century Gothic" panose="020B0502020202020204" pitchFamily="34" charset="0"/>
            </a:endParaRPr>
          </a:p>
          <a:p>
            <a:pPr hangingPunct="1"/>
            <a:endParaRPr lang="en-US" sz="3119" dirty="0">
              <a:latin typeface="Century Gothic" panose="020B0502020202020204" pitchFamily="34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16844AA4-DE1F-4E5A-82D9-33C03936AA88}"/>
              </a:ext>
            </a:extLst>
          </p:cNvPr>
          <p:cNvSpPr/>
          <p:nvPr/>
        </p:nvSpPr>
        <p:spPr>
          <a:xfrm>
            <a:off x="379412" y="1563104"/>
            <a:ext cx="7848600" cy="44396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fontAlgn="base">
              <a:spcAft>
                <a:spcPts val="500"/>
              </a:spcAft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rgbClr val="333333"/>
                </a:solidFill>
                <a:latin typeface="Century Gothic" panose="020B0502020202020204" pitchFamily="34" charset="0"/>
              </a:rPr>
              <a:t>In </a:t>
            </a:r>
            <a:r>
              <a:rPr lang="en-US" sz="1800" b="1" dirty="0">
                <a:solidFill>
                  <a:srgbClr val="333333"/>
                </a:solidFill>
                <a:latin typeface="Century Gothic" panose="020B0502020202020204" pitchFamily="34" charset="0"/>
              </a:rPr>
              <a:t>Brisbane</a:t>
            </a:r>
            <a:r>
              <a:rPr lang="en-US" sz="1800" dirty="0">
                <a:solidFill>
                  <a:srgbClr val="333333"/>
                </a:solidFill>
                <a:latin typeface="Century Gothic" panose="020B0502020202020204" pitchFamily="34" charset="0"/>
              </a:rPr>
              <a:t>, the Suburban Construction Management Team has used the new Planning Act and Environment Protection Act to adopt a stronger compliance focus, including training to facilitate the implementation of Prescribed Infringement Notices.</a:t>
            </a:r>
          </a:p>
          <a:p>
            <a:pPr marL="285750" indent="-285750" fontAlgn="base">
              <a:spcAft>
                <a:spcPts val="500"/>
              </a:spcAft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rgbClr val="333333"/>
                </a:solidFill>
                <a:latin typeface="Century Gothic" panose="020B0502020202020204" pitchFamily="34" charset="0"/>
              </a:rPr>
              <a:t>Authorities in </a:t>
            </a:r>
            <a:r>
              <a:rPr lang="en-US" sz="1800" b="1" dirty="0">
                <a:solidFill>
                  <a:srgbClr val="333333"/>
                </a:solidFill>
                <a:latin typeface="Century Gothic" panose="020B0502020202020204" pitchFamily="34" charset="0"/>
              </a:rPr>
              <a:t>Sao Paulo</a:t>
            </a:r>
            <a:r>
              <a:rPr lang="en-US" sz="1800" dirty="0">
                <a:solidFill>
                  <a:srgbClr val="333333"/>
                </a:solidFill>
                <a:latin typeface="Century Gothic" panose="020B0502020202020204" pitchFamily="34" charset="0"/>
              </a:rPr>
              <a:t> have implemented a new Electronic Licensing System (</a:t>
            </a:r>
            <a:r>
              <a:rPr lang="en-US" sz="1800" dirty="0" err="1">
                <a:solidFill>
                  <a:srgbClr val="333333"/>
                </a:solidFill>
                <a:latin typeface="Century Gothic" panose="020B0502020202020204" pitchFamily="34" charset="0"/>
              </a:rPr>
              <a:t>SLCe</a:t>
            </a:r>
            <a:r>
              <a:rPr lang="en-US" sz="1800" dirty="0">
                <a:solidFill>
                  <a:srgbClr val="333333"/>
                </a:solidFill>
                <a:latin typeface="Century Gothic" panose="020B0502020202020204" pitchFamily="34" charset="0"/>
              </a:rPr>
              <a:t>) that should allow projects to be approved in less than five working days by unifying documents within a single permit.</a:t>
            </a:r>
          </a:p>
          <a:p>
            <a:pPr marL="285750" indent="-285750" fontAlgn="base">
              <a:spcAft>
                <a:spcPts val="500"/>
              </a:spcAft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rgbClr val="333333"/>
                </a:solidFill>
                <a:latin typeface="Century Gothic" panose="020B0502020202020204" pitchFamily="34" charset="0"/>
              </a:rPr>
              <a:t>The city of </a:t>
            </a:r>
            <a:r>
              <a:rPr lang="en-US" sz="1800" b="1" dirty="0">
                <a:solidFill>
                  <a:srgbClr val="333333"/>
                </a:solidFill>
                <a:latin typeface="Century Gothic" panose="020B0502020202020204" pitchFamily="34" charset="0"/>
              </a:rPr>
              <a:t>Philadelphia</a:t>
            </a:r>
            <a:r>
              <a:rPr lang="en-US" sz="1800" dirty="0">
                <a:solidFill>
                  <a:srgbClr val="333333"/>
                </a:solidFill>
                <a:latin typeface="Century Gothic" panose="020B0502020202020204" pitchFamily="34" charset="0"/>
              </a:rPr>
              <a:t> introduced a new customer queuing system (that will enable customers to schedule appointments) and a new IT system that should allow customers to submit and pay for permits online.</a:t>
            </a:r>
          </a:p>
          <a:p>
            <a:pPr marL="285750" indent="-285750" fontAlgn="base">
              <a:spcAft>
                <a:spcPts val="500"/>
              </a:spcAft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rgbClr val="333333"/>
                </a:solidFill>
                <a:latin typeface="Century Gothic" panose="020B0502020202020204" pitchFamily="34" charset="0"/>
              </a:rPr>
              <a:t>Having split their applications into subcategories, authorities in </a:t>
            </a:r>
            <a:r>
              <a:rPr lang="en-US" sz="1800" b="1" dirty="0">
                <a:solidFill>
                  <a:srgbClr val="333333"/>
                </a:solidFill>
                <a:latin typeface="Century Gothic" panose="020B0502020202020204" pitchFamily="34" charset="0"/>
              </a:rPr>
              <a:t>Cape Town</a:t>
            </a:r>
            <a:r>
              <a:rPr lang="en-US" sz="1800" dirty="0">
                <a:solidFill>
                  <a:srgbClr val="333333"/>
                </a:solidFill>
                <a:latin typeface="Century Gothic" panose="020B0502020202020204" pitchFamily="34" charset="0"/>
              </a:rPr>
              <a:t> are now introducing electronic submissions and registering users as business partners with the city.</a:t>
            </a:r>
            <a:endParaRPr lang="en-US" sz="1800" b="0" i="0" dirty="0">
              <a:solidFill>
                <a:srgbClr val="333333"/>
              </a:solidFill>
              <a:effectLst/>
              <a:latin typeface="Century Gothic" panose="020B050202020202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A9E5389-2344-40A0-8378-257F00D9936C}"/>
              </a:ext>
            </a:extLst>
          </p:cNvPr>
          <p:cNvSpPr txBox="1"/>
          <p:nvPr/>
        </p:nvSpPr>
        <p:spPr>
          <a:xfrm>
            <a:off x="0" y="6172200"/>
            <a:ext cx="6897811" cy="24622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sz="1000" dirty="0">
                <a:latin typeface="Century Gothic" panose="020B0502020202020204" pitchFamily="34" charset="0"/>
                <a:cs typeface="Arial" panose="020B0604020202020204" pitchFamily="34" charset="0"/>
              </a:rPr>
              <a:t>Courtesy KPMG</a:t>
            </a:r>
          </a:p>
        </p:txBody>
      </p:sp>
    </p:spTree>
    <p:extLst>
      <p:ext uri="{BB962C8B-B14F-4D97-AF65-F5344CB8AC3E}">
        <p14:creationId xmlns:p14="http://schemas.microsoft.com/office/powerpoint/2010/main" val="2873979431"/>
      </p:ext>
    </p:extLst>
  </p:cSld>
  <p:clrMapOvr>
    <a:masterClrMapping/>
  </p:clrMapOvr>
  <p:transition spd="slow">
    <p:dissolv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Picture 3">
            <a:extLst>
              <a:ext uri="{FF2B5EF4-FFF2-40B4-BE49-F238E27FC236}">
                <a16:creationId xmlns:a16="http://schemas.microsoft.com/office/drawing/2014/main" id="{3F201A1D-E3F6-2A44-ABF6-DE3A0253A4C8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892"/>
            <a:ext cx="12197930" cy="1218709"/>
          </a:xfrm>
          <a:prstGeom prst="rect">
            <a:avLst/>
          </a:prstGeom>
          <a:ln w="12700">
            <a:miter lim="400000"/>
          </a:ln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1E59E0D7-40BA-1E43-A436-F5EC207ECFAC}"/>
              </a:ext>
            </a:extLst>
          </p:cNvPr>
          <p:cNvSpPr txBox="1">
            <a:spLocks/>
          </p:cNvSpPr>
          <p:nvPr/>
        </p:nvSpPr>
        <p:spPr>
          <a:xfrm>
            <a:off x="263401" y="129447"/>
            <a:ext cx="10508884" cy="1006805"/>
          </a:xfrm>
          <a:prstGeom prst="rect">
            <a:avLst/>
          </a:prstGeom>
        </p:spPr>
        <p:txBody>
          <a:bodyPr/>
          <a:lstStyle>
            <a:lvl1pPr marL="0" marR="0" indent="0" algn="l" defTabSz="73152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120" b="0" i="0" u="none" strike="noStrike" cap="none" spc="0" baseline="0">
                <a:ln>
                  <a:noFill/>
                </a:ln>
                <a:solidFill>
                  <a:srgbClr val="FFFFFF"/>
                </a:solidFill>
                <a:uFillTx/>
                <a:latin typeface="Gill Sans Light"/>
                <a:ea typeface="Gill Sans Light"/>
                <a:cs typeface="Gill Sans Light"/>
                <a:sym typeface="Gill Sans Light"/>
              </a:defRPr>
            </a:lvl1pPr>
            <a:lvl2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Calibri Light"/>
                <a:ea typeface="Calibri Light"/>
                <a:cs typeface="Calibri Light"/>
                <a:sym typeface="Calibri Light"/>
              </a:defRPr>
            </a:lvl2pPr>
            <a:lvl3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Calibri Light"/>
                <a:ea typeface="Calibri Light"/>
                <a:cs typeface="Calibri Light"/>
                <a:sym typeface="Calibri Light"/>
              </a:defRPr>
            </a:lvl3pPr>
            <a:lvl4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Calibri Light"/>
                <a:ea typeface="Calibri Light"/>
                <a:cs typeface="Calibri Light"/>
                <a:sym typeface="Calibri Light"/>
              </a:defRPr>
            </a:lvl4pPr>
            <a:lvl5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Calibri Light"/>
                <a:ea typeface="Calibri Light"/>
                <a:cs typeface="Calibri Light"/>
                <a:sym typeface="Calibri Light"/>
              </a:defRPr>
            </a:lvl5pPr>
            <a:lvl6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Calibri Light"/>
                <a:ea typeface="Calibri Light"/>
                <a:cs typeface="Calibri Light"/>
                <a:sym typeface="Calibri Light"/>
              </a:defRPr>
            </a:lvl6pPr>
            <a:lvl7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Calibri Light"/>
                <a:ea typeface="Calibri Light"/>
                <a:cs typeface="Calibri Light"/>
                <a:sym typeface="Calibri Light"/>
              </a:defRPr>
            </a:lvl7pPr>
            <a:lvl8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Calibri Light"/>
                <a:ea typeface="Calibri Light"/>
                <a:cs typeface="Calibri Light"/>
                <a:sym typeface="Calibri Light"/>
              </a:defRPr>
            </a:lvl8pPr>
            <a:lvl9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Calibri Light"/>
                <a:ea typeface="Calibri Light"/>
                <a:cs typeface="Calibri Light"/>
                <a:sym typeface="Calibri Light"/>
              </a:defRPr>
            </a:lvl9pPr>
          </a:lstStyle>
          <a:p>
            <a:pPr hangingPunct="1"/>
            <a:r>
              <a:rPr lang="en-US" sz="3119" dirty="0">
                <a:latin typeface="Century Gothic" panose="020B0502020202020204" pitchFamily="34" charset="0"/>
              </a:rPr>
              <a:t>Singapore Corenet eSubmissions</a:t>
            </a:r>
            <a:endParaRPr lang="en-US" sz="1600" b="1" dirty="0">
              <a:latin typeface="Century Gothic" panose="020B0502020202020204" pitchFamily="34" charset="0"/>
            </a:endParaRPr>
          </a:p>
          <a:p>
            <a:pPr hangingPunct="1"/>
            <a:endParaRPr lang="en-US" sz="1600" dirty="0">
              <a:latin typeface="Century Gothic" panose="020B0502020202020204" pitchFamily="34" charset="0"/>
            </a:endParaRPr>
          </a:p>
          <a:p>
            <a:pPr hangingPunct="1"/>
            <a:endParaRPr lang="en-US" sz="3119" dirty="0">
              <a:latin typeface="Century Gothic" panose="020B0502020202020204" pitchFamily="34" charset="0"/>
            </a:endParaRPr>
          </a:p>
        </p:txBody>
      </p:sp>
      <p:pic>
        <p:nvPicPr>
          <p:cNvPr id="1026" name="Picture 2" descr="Related image">
            <a:extLst>
              <a:ext uri="{FF2B5EF4-FFF2-40B4-BE49-F238E27FC236}">
                <a16:creationId xmlns:a16="http://schemas.microsoft.com/office/drawing/2014/main" id="{BB89A797-8EE9-4B54-926A-B1B34AC6BB4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12" y="1268351"/>
            <a:ext cx="3786187" cy="16945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Image result for singapore corenet logo">
            <a:extLst>
              <a:ext uri="{FF2B5EF4-FFF2-40B4-BE49-F238E27FC236}">
                <a16:creationId xmlns:a16="http://schemas.microsoft.com/office/drawing/2014/main" id="{A7759418-ACA9-403C-95B5-63BB1E23C68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0342" y="2599733"/>
            <a:ext cx="3514725" cy="1295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 descr="A screenshot of a cell phone&#10;&#10;Description automatically generated">
            <a:extLst>
              <a:ext uri="{FF2B5EF4-FFF2-40B4-BE49-F238E27FC236}">
                <a16:creationId xmlns:a16="http://schemas.microsoft.com/office/drawing/2014/main" id="{10E9DF2B-4597-4F0C-8CEE-73FB09739BF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01482" y="1219601"/>
            <a:ext cx="4907730" cy="5409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6470327"/>
      </p:ext>
    </p:extLst>
  </p:cSld>
  <p:clrMapOvr>
    <a:masterClrMapping/>
  </p:clrMapOvr>
  <p:transition spd="slow">
    <p:dissolve/>
  </p:transition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2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tx1">
            <a:alpha val="40000"/>
          </a:schemeClr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none" rtlCol="0" anchor="ctr">
        <a:spAutoFit/>
      </a:bodyPr>
      <a:lstStyle>
        <a:defPPr algn="ctr">
          <a:defRPr sz="1800" dirty="0" smtClean="0">
            <a:latin typeface="Arial" panose="020B0604020202020204" pitchFamily="34" charset="0"/>
            <a:cs typeface="Arial" panose="020B0604020202020204" pitchFamily="34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2000-01-template-title-example.potx" id="{4C670E9E-062E-45DD-9E7D-139A82C11F4F}" vid="{A9FA6FE0-FC9A-407C-8471-88DF642BD79F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  <Document_x0020_Date xmlns="6dfc6e00-eaa7-471f-8691-9b952787d5c9" xsi:nil="true"/>
    <Action xmlns="6dfc6e00-eaa7-471f-8691-9b952787d5c9">Keep</Action>
    <Keywords0 xmlns="6dfc6e00-eaa7-471f-8691-9b952787d5c9" xsi:nil="true"/>
    <Description_x0020_2 xmlns="6dfc6e00-eaa7-471f-8691-9b952787d5c9" xsi:nil="true"/>
    <Document_x0020_Type xmlns="6dfc6e00-eaa7-471f-8691-9b952787d5c9" xsi:nil="true"/>
    <Description0 xmlns="6dfc6e00-eaa7-471f-8691-9b952787d5c9" xsi:nil="true"/>
    <TaxCatchAll xmlns="cfe53b65-3c36-4587-b144-e9caa3012b85"/>
    <TaxKeywordTaxHTField xmlns="cfe53b65-3c36-4587-b144-e9caa3012b85">
      <Terms xmlns="http://schemas.microsoft.com/office/infopath/2007/PartnerControls"/>
    </TaxKeywordTaxHTField>
  </documentManagement>
</p:properties>
</file>

<file path=customXml/item2.xml><?xml version="1.0" encoding="utf-8"?>
<?mso-contentType ?>
<FormTemplates xmlns="http://schemas.microsoft.com/sharepoint/v3/contenttype/forms"/>
</file>

<file path=customXml/item3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Version=15.0.0.0, Culture=neutral, PublicKeyToken=71e9bce111e9429c</Assembly>
    <Class>Microsoft.Office.DocumentManagement.Internal.DocIdHandler</Class>
    <Data/>
    <Filter/>
  </Receiver>
</spe:Receivers>
</file>

<file path=customXml/item4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CEA0F26C7743146B81ADA30DB412C57" ma:contentTypeVersion="30" ma:contentTypeDescription="" ma:contentTypeScope="" ma:versionID="d668751f2856d45ee00d63d8cccf028e">
  <xsd:schema xmlns:xsd="http://www.w3.org/2001/XMLSchema" xmlns:xs="http://www.w3.org/2001/XMLSchema" xmlns:p="http://schemas.microsoft.com/office/2006/metadata/properties" xmlns:ns1="http://schemas.microsoft.com/sharepoint/v3" xmlns:ns2="6dfc6e00-eaa7-471f-8691-9b952787d5c9" xmlns:ns3="cfe53b65-3c36-4587-b144-e9caa3012b85" targetNamespace="http://schemas.microsoft.com/office/2006/metadata/properties" ma:root="true" ma:fieldsID="5bf6c6996bc6d4b3bd22f31418018b28" ns1:_="" ns2:_="" ns3:_="">
    <xsd:import namespace="http://schemas.microsoft.com/sharepoint/v3"/>
    <xsd:import namespace="6dfc6e00-eaa7-471f-8691-9b952787d5c9"/>
    <xsd:import namespace="cfe53b65-3c36-4587-b144-e9caa3012b85"/>
    <xsd:element name="properties">
      <xsd:complexType>
        <xsd:sequence>
          <xsd:element name="documentManagement">
            <xsd:complexType>
              <xsd:all>
                <xsd:element ref="ns2:Document_x0020_Date" minOccurs="0"/>
                <xsd:element ref="ns2:Document_x0020_Type" minOccurs="0"/>
                <xsd:element ref="ns2:Description0" minOccurs="0"/>
                <xsd:element ref="ns2:Keywords0" minOccurs="0"/>
                <xsd:element ref="ns2:Description_x0020_2" minOccurs="0"/>
                <xsd:element ref="ns2:Action" minOccurs="0"/>
                <xsd:element ref="ns1:PublishingStartDate" minOccurs="0"/>
                <xsd:element ref="ns1:PublishingExpirationDate" minOccurs="0"/>
                <xsd:element ref="ns3:TaxKeywordTaxHTField" minOccurs="0"/>
                <xsd:element ref="ns3:TaxCatchAll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10" nillable="true" ma:displayName="Scheduling Start Date" ma:description="Scheduling Start Date is a site column created by the Publishing feature. It is used to specify the date and time on which this page will first appear to site visitors." ma:internalName="PublishingStartDate">
      <xsd:simpleType>
        <xsd:restriction base="dms:Unknown"/>
      </xsd:simpleType>
    </xsd:element>
    <xsd:element name="PublishingExpirationDate" ma:index="11" nillable="true" ma:displayName="Scheduling End Date" ma:description="Scheduling End Date is a site column created by the Publishing feature. It is used to specify the date and time on which this page will no longer appear to site visitors." ma:internalName="PublishingExpirationDat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dfc6e00-eaa7-471f-8691-9b952787d5c9" elementFormDefault="qualified">
    <xsd:import namespace="http://schemas.microsoft.com/office/2006/documentManagement/types"/>
    <xsd:import namespace="http://schemas.microsoft.com/office/infopath/2007/PartnerControls"/>
    <xsd:element name="Document_x0020_Date" ma:index="2" nillable="true" ma:displayName="Document Date" ma:format="DateOnly" ma:internalName="Document_x0020_Date" ma:readOnly="false">
      <xsd:simpleType>
        <xsd:restriction base="dms:DateTime"/>
      </xsd:simpleType>
    </xsd:element>
    <xsd:element name="Document_x0020_Type" ma:index="3" nillable="true" ma:displayName="Document Type" ma:format="Dropdown" ma:internalName="Document_x0020_Type" ma:readOnly="false">
      <xsd:simpleType>
        <xsd:restriction base="dms:Choice">
          <xsd:enumeration value="Agenda"/>
          <xsd:enumeration value="Draft Agenda"/>
          <xsd:enumeration value="Minutes"/>
          <xsd:enumeration value="Information"/>
        </xsd:restriction>
      </xsd:simpleType>
    </xsd:element>
    <xsd:element name="Description0" ma:index="4" nillable="true" ma:displayName="Description" ma:internalName="Description0" ma:readOnly="false">
      <xsd:simpleType>
        <xsd:restriction base="dms:Note">
          <xsd:maxLength value="255"/>
        </xsd:restriction>
      </xsd:simpleType>
    </xsd:element>
    <xsd:element name="Keywords0" ma:index="5" nillable="true" ma:displayName="Keywords" ma:internalName="Keywords0" ma:readOnly="false">
      <xsd:simpleType>
        <xsd:restriction base="dms:Text">
          <xsd:maxLength value="255"/>
        </xsd:restriction>
      </xsd:simpleType>
    </xsd:element>
    <xsd:element name="Description_x0020_2" ma:index="6" nillable="true" ma:displayName="Description 2" ma:internalName="Description_x0020_2" ma:readOnly="false">
      <xsd:simpleType>
        <xsd:restriction base="dms:Note">
          <xsd:maxLength value="255"/>
        </xsd:restriction>
      </xsd:simpleType>
    </xsd:element>
    <xsd:element name="Action" ma:index="9" nillable="true" ma:displayName="Action" ma:default="Keep" ma:format="Dropdown" ma:internalName="Action" ma:readOnly="false">
      <xsd:simpleType>
        <xsd:restriction base="dms:Choice">
          <xsd:enumeration value="Archive"/>
          <xsd:enumeration value="Delete"/>
          <xsd:enumeration value="HTML"/>
          <xsd:enumeration value="Keep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fe53b65-3c36-4587-b144-e9caa3012b85" elementFormDefault="qualified">
    <xsd:import namespace="http://schemas.microsoft.com/office/2006/documentManagement/types"/>
    <xsd:import namespace="http://schemas.microsoft.com/office/infopath/2007/PartnerControls"/>
    <xsd:element name="TaxKeywordTaxHTField" ma:index="17" nillable="true" ma:taxonomy="true" ma:internalName="TaxKeywordTaxHTField" ma:taxonomyFieldName="TaxKeyword" ma:displayName="Enterprise Keywords" ma:fieldId="{23f27201-bee3-471e-b2e7-b64fd8b7ca38}" ma:taxonomyMulti="true" ma:sspId="8d75cb8a-db72-4bd2-8553-c0aa1f2d3d3b" ma:termSetId="00000000-0000-0000-0000-000000000000" ma:anchorId="00000000-0000-0000-0000-000000000000" ma:open="true" ma:isKeyword="true">
      <xsd:complexType>
        <xsd:sequence>
          <xsd:element ref="pc:Terms" minOccurs="0" maxOccurs="1"/>
        </xsd:sequence>
      </xsd:complexType>
    </xsd:element>
    <xsd:element name="TaxCatchAll" ma:index="18" nillable="true" ma:displayName="Taxonomy Catch All Column" ma:hidden="true" ma:list="{6de13bb9-1a86-497f-b15a-03a43ff14f46}" ma:internalName="TaxCatchAll" ma:showField="CatchAllData" ma:web="cfe53b65-3c36-4587-b144-e9caa3012b8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9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13" ma:displayName="Content Type"/>
        <xsd:element ref="dc:title" minOccurs="0" maxOccurs="1" ma:index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C9D14623-ACCC-47BC-92B9-9F28206DD657}"/>
</file>

<file path=customXml/itemProps2.xml><?xml version="1.0" encoding="utf-8"?>
<ds:datastoreItem xmlns:ds="http://schemas.openxmlformats.org/officeDocument/2006/customXml" ds:itemID="{55D9B393-2B80-4A2B-8F04-D7EAE23B0DC4}"/>
</file>

<file path=customXml/itemProps3.xml><?xml version="1.0" encoding="utf-8"?>
<ds:datastoreItem xmlns:ds="http://schemas.openxmlformats.org/officeDocument/2006/customXml" ds:itemID="{5B74718E-1989-4B9C-A43C-BECB867B82A5}"/>
</file>

<file path=customXml/itemProps4.xml><?xml version="1.0" encoding="utf-8"?>
<ds:datastoreItem xmlns:ds="http://schemas.openxmlformats.org/officeDocument/2006/customXml" ds:itemID="{92871B31-3619-4000-B4A8-DB7C279A21DC}"/>
</file>

<file path=docProps/app.xml><?xml version="1.0" encoding="utf-8"?>
<Properties xmlns="http://schemas.openxmlformats.org/officeDocument/2006/extended-properties" xmlns:vt="http://schemas.openxmlformats.org/officeDocument/2006/docPropsVTypes">
  <Template>2000-01-template-title-example</Template>
  <TotalTime>70131</TotalTime>
  <Words>367</Words>
  <Application>Microsoft Office PowerPoint</Application>
  <PresentationFormat>Custom</PresentationFormat>
  <Paragraphs>82</Paragraphs>
  <Slides>17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3" baseType="lpstr">
      <vt:lpstr>Gill Sans Light</vt:lpstr>
      <vt:lpstr>Arial</vt:lpstr>
      <vt:lpstr>Calibri</vt:lpstr>
      <vt:lpstr>Century Gothic</vt:lpstr>
      <vt:lpstr>Times New Roman</vt:lpstr>
      <vt:lpstr>Office Theme</vt:lpstr>
      <vt:lpstr>PowerPoint Presentation</vt:lpstr>
      <vt:lpstr>PowerPoint Presentation</vt:lpstr>
      <vt:lpstr>PowerPoint Presentation</vt:lpstr>
      <vt:lpstr>Building Departments &amp; Smart Cities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Munna</dc:creator>
  <cp:lastModifiedBy>Paul Doherty</cp:lastModifiedBy>
  <cp:revision>97</cp:revision>
  <dcterms:created xsi:type="dcterms:W3CDTF">2016-05-22T13:01:05Z</dcterms:created>
  <dcterms:modified xsi:type="dcterms:W3CDTF">2019-07-09T22:40:44Z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0x0101008CEA0F26C7743146B81ADA30DB412C57</vt:lpwstr>
  </property>
  <property fmtid="{D5CDD505-2E9C-101B-9397-08002B2CF9AE}" pid="3" name="_dlc_DocIdItemGuid">
    <vt:lpwstr>c4cec394-66f7-41eb-91d0-873ea2eef7bb</vt:lpwstr>
  </property>
</Properties>
</file>