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302" r:id="rId5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8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50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7C7C"/>
    <a:srgbClr val="0060A9"/>
    <a:srgbClr val="0058A2"/>
    <a:srgbClr val="1F497D"/>
    <a:srgbClr val="FFFF00"/>
    <a:srgbClr val="1F4B7D"/>
    <a:srgbClr val="58585A"/>
    <a:srgbClr val="DCDCDC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088788-8ABB-434C-A00C-D41B55CB43A3}" v="4" dt="2021-05-17T14:39:31.2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994" autoAdjust="0"/>
  </p:normalViewPr>
  <p:slideViewPr>
    <p:cSldViewPr>
      <p:cViewPr varScale="1">
        <p:scale>
          <a:sx n="105" d="100"/>
          <a:sy n="105" d="100"/>
        </p:scale>
        <p:origin x="108" y="804"/>
      </p:cViewPr>
      <p:guideLst>
        <p:guide orient="horz" pos="678"/>
        <p:guide pos="2880"/>
        <p:guide orient="horz" pos="5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351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riakati, Aristea" userId="47bae43d-01ae-4ce7-a327-69b34fb26443" providerId="ADAL" clId="{BF088788-8ABB-434C-A00C-D41B55CB43A3}"/>
    <pc:docChg chg="modSld">
      <pc:chgData name="Kyriakati, Aristea" userId="47bae43d-01ae-4ce7-a327-69b34fb26443" providerId="ADAL" clId="{BF088788-8ABB-434C-A00C-D41B55CB43A3}" dt="2021-05-17T14:39:31.294" v="1" actId="12084"/>
      <pc:docMkLst>
        <pc:docMk/>
      </pc:docMkLst>
      <pc:sldChg chg="addSp delSp modSp">
        <pc:chgData name="Kyriakati, Aristea" userId="47bae43d-01ae-4ce7-a327-69b34fb26443" providerId="ADAL" clId="{BF088788-8ABB-434C-A00C-D41B55CB43A3}" dt="2021-05-17T14:39:31.294" v="1" actId="12084"/>
        <pc:sldMkLst>
          <pc:docMk/>
          <pc:sldMk cId="2303431768" sldId="302"/>
        </pc:sldMkLst>
        <pc:spChg chg="add del">
          <ac:chgData name="Kyriakati, Aristea" userId="47bae43d-01ae-4ce7-a327-69b34fb26443" providerId="ADAL" clId="{BF088788-8ABB-434C-A00C-D41B55CB43A3}" dt="2021-05-17T14:39:31.294" v="1" actId="12084"/>
          <ac:spMkLst>
            <pc:docMk/>
            <pc:sldMk cId="2303431768" sldId="302"/>
            <ac:spMk id="2" creationId="{00000000-0000-0000-0000-000000000000}"/>
          </ac:spMkLst>
        </pc:spChg>
        <pc:graphicFrameChg chg="add del mod">
          <ac:chgData name="Kyriakati, Aristea" userId="47bae43d-01ae-4ce7-a327-69b34fb26443" providerId="ADAL" clId="{BF088788-8ABB-434C-A00C-D41B55CB43A3}" dt="2021-05-17T14:39:31.294" v="1" actId="12084"/>
          <ac:graphicFrameMkLst>
            <pc:docMk/>
            <pc:sldMk cId="2303431768" sldId="302"/>
            <ac:graphicFrameMk id="5" creationId="{4723D3F4-D7DB-46FE-8855-221463E880F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04929-0CB8-4C8F-B35E-07CE3AFAB9F7}" type="datetimeFigureOut">
              <a:rPr lang="fr-CH" smtClean="0"/>
              <a:t>17.05.2021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42417-273F-4C42-B2FF-65DB4A2BE73C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92325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7E8E0-0D3D-41CA-8D25-F5788B785494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76D2D-CF9E-47DC-A4C3-3C5A97CA6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30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397"/>
            <a:ext cx="9166225" cy="372427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-50444" y="3723878"/>
            <a:ext cx="9216000" cy="1447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454" y="3807978"/>
            <a:ext cx="1146050" cy="13197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67545" y="1983199"/>
            <a:ext cx="80648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ctr">
              <a:defRPr lang="fr-CH" sz="400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/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(change font </a:t>
            </a:r>
            <a:r>
              <a:rPr lang="en-US" dirty="0" err="1"/>
              <a:t>colour</a:t>
            </a:r>
            <a:r>
              <a:rPr lang="en-US" dirty="0"/>
              <a:t> if required)</a:t>
            </a:r>
            <a:endParaRPr lang="en-US" sz="5000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05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table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29477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ound table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31168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ound table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55914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ormity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717307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ound table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32251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m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63951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45831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ircle background &amp; text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0646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ircle background &amp;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901882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ircle background &amp; text"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3108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backgroun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435163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ircle background &amp; text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469957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background &amp;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42800" y="140400"/>
            <a:ext cx="8280000" cy="1207214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Chapter slide</a:t>
            </a:r>
            <a:br>
              <a:rPr lang="en-US" dirty="0"/>
            </a:br>
            <a:r>
              <a:rPr lang="en-US" dirty="0"/>
              <a:t>Title size 30 t0 50</a:t>
            </a:r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2800" y="1571094"/>
            <a:ext cx="8701200" cy="2296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844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size image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  <a:endParaRPr lang="en-GB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442800" y="754707"/>
            <a:ext cx="8280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lang="fr-CH" sz="4000" baseline="0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/>
              </a:defRPr>
            </a:lvl1pPr>
          </a:lstStyle>
          <a:p>
            <a:pPr lvl="0"/>
            <a:r>
              <a:rPr lang="en-US" dirty="0"/>
              <a:t>Add title 30 to 60 </a:t>
            </a:r>
            <a:br>
              <a:rPr lang="en-US" dirty="0"/>
            </a:br>
            <a:r>
              <a:rPr lang="en-US" dirty="0"/>
              <a:t>(change font </a:t>
            </a:r>
            <a:r>
              <a:rPr lang="en-US" dirty="0" err="1"/>
              <a:t>colour</a:t>
            </a:r>
            <a:r>
              <a:rPr lang="en-US" dirty="0"/>
              <a:t> if required)</a:t>
            </a:r>
            <a:endParaRPr lang="fr-CH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13BD88-67CE-44C3-825D-BEEC5285BD80}"/>
              </a:ext>
            </a:extLst>
          </p:cNvPr>
          <p:cNvSpPr/>
          <p:nvPr userDrawn="1"/>
        </p:nvSpPr>
        <p:spPr>
          <a:xfrm>
            <a:off x="8316416" y="4299942"/>
            <a:ext cx="827584" cy="843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3876F2F5-C7D7-425B-9076-F30950A2A53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56176" y="4355999"/>
            <a:ext cx="2951823" cy="736031"/>
          </a:xfrm>
          <a:noFill/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 dirty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72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 &amp;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42800" y="1201500"/>
            <a:ext cx="4068000" cy="3315600"/>
          </a:xfrm>
        </p:spPr>
        <p:txBody>
          <a:bodyPr/>
          <a:lstStyle>
            <a:lvl1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dirty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dirty="0"/>
              <a:t>Second level: font size 28</a:t>
            </a:r>
          </a:p>
          <a:p>
            <a:pPr lvl="0"/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644008" y="1201500"/>
            <a:ext cx="4068000" cy="3315600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dirty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dirty="0"/>
              <a:t>Second level: font size 28</a:t>
            </a:r>
          </a:p>
          <a:p>
            <a:pPr lvl="0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14912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9609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6080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work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7074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ackground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42800" y="1201500"/>
            <a:ext cx="8280920" cy="33156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42800" y="140401"/>
            <a:ext cx="8280000" cy="9941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86262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800" y="1200151"/>
            <a:ext cx="8280000" cy="3315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84896" y="4767263"/>
            <a:ext cx="432812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800" y="4767263"/>
            <a:ext cx="7920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  <p:sp>
        <p:nvSpPr>
          <p:cNvPr id="10" name="Title Placeholder 7"/>
          <p:cNvSpPr>
            <a:spLocks noGrp="1"/>
          </p:cNvSpPr>
          <p:nvPr>
            <p:ph type="title"/>
          </p:nvPr>
        </p:nvSpPr>
        <p:spPr>
          <a:xfrm>
            <a:off x="442800" y="141481"/>
            <a:ext cx="82800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r>
              <a:rPr lang="en-US" dirty="0"/>
              <a:t>Title size 30 to 50</a:t>
            </a:r>
            <a:endParaRPr lang="fr-FR" dirty="0"/>
          </a:p>
        </p:txBody>
      </p: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A11A255D-0D47-46E7-A225-75DEC8503466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418" y="4356474"/>
            <a:ext cx="2862078" cy="71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97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1" r:id="rId2"/>
    <p:sldLayoutId id="2147483693" r:id="rId3"/>
    <p:sldLayoutId id="2147483670" r:id="rId4"/>
    <p:sldLayoutId id="2147483685" r:id="rId5"/>
    <p:sldLayoutId id="2147483682" r:id="rId6"/>
    <p:sldLayoutId id="2147483681" r:id="rId7"/>
    <p:sldLayoutId id="2147483680" r:id="rId8"/>
    <p:sldLayoutId id="2147483679" r:id="rId9"/>
    <p:sldLayoutId id="2147483676" r:id="rId10"/>
    <p:sldLayoutId id="2147483686" r:id="rId11"/>
    <p:sldLayoutId id="2147483692" r:id="rId12"/>
    <p:sldLayoutId id="2147483675" r:id="rId13"/>
    <p:sldLayoutId id="2147483687" r:id="rId14"/>
    <p:sldLayoutId id="2147483674" r:id="rId15"/>
    <p:sldLayoutId id="2147483672" r:id="rId16"/>
    <p:sldLayoutId id="2147483688" r:id="rId17"/>
    <p:sldLayoutId id="2147483689" r:id="rId18"/>
    <p:sldLayoutId id="2147483690" r:id="rId19"/>
    <p:sldLayoutId id="2147483691" r:id="rId20"/>
  </p:sldLayoutIdLst>
  <p:hf hdr="0" ftr="0" dt="0"/>
  <p:txStyles>
    <p:titleStyle>
      <a:lvl1pPr marL="0" algn="l" defTabSz="914400" rtl="0" eaLnBrk="1" fontAlgn="base" latinLnBrk="0" hangingPunct="1">
        <a:spcBef>
          <a:spcPct val="0"/>
        </a:spcBef>
        <a:spcAft>
          <a:spcPct val="0"/>
        </a:spcAft>
        <a:buNone/>
        <a:defRPr lang="fr-CH" sz="4400" b="1" kern="1200" cap="none" spc="0" dirty="0" smtClean="0">
          <a:ln w="11430"/>
          <a:solidFill>
            <a:srgbClr val="0060A9"/>
          </a:solidFill>
          <a:effectLst/>
          <a:latin typeface="Arial" pitchFamily="34" charset="0"/>
          <a:ea typeface="+mn-ea"/>
          <a:cs typeface="Arial" pitchFamily="34" charset="0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Tx/>
        <a:buFont typeface="Arial" pitchFamily="34" charset="0"/>
        <a:buChar char="•"/>
        <a:tabLst/>
        <a:defRPr sz="30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809625" indent="-447675" algn="l" defTabSz="914400" rtl="0" eaLnBrk="1" latinLnBrk="0" hangingPunct="1">
        <a:spcBef>
          <a:spcPts val="0"/>
        </a:spcBef>
        <a:buFont typeface="Symbol" pitchFamily="18" charset="2"/>
        <a:buChar char=""/>
        <a:defRPr sz="2800" b="1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spcBef>
          <a:spcPct val="20000"/>
        </a:spcBef>
        <a:buFont typeface="Symbol" pitchFamily="18" charset="2"/>
        <a:buChar char="-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rgbClr val="58585A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rgbClr val="58585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basecamp.iec.ch/download/iec-organization-and-structure/" TargetMode="External"/><Relationship Id="rId2" Type="http://schemas.openxmlformats.org/officeDocument/2006/relationships/hyperlink" Target="https://basecamp.iec.ch/download/presentation-overview-of-the-ie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secamp.iec.ch/2016/11/28/presentations/" TargetMode="External"/><Relationship Id="rId5" Type="http://schemas.openxmlformats.org/officeDocument/2006/relationships/hyperlink" Target="https://basecamp.iec.ch/download/development-of-an-iec-international-standard-and-relevance-to-conformity-assessment/" TargetMode="External"/><Relationship Id="rId4" Type="http://schemas.openxmlformats.org/officeDocument/2006/relationships/hyperlink" Target="https://basecamp.iec.ch/download/presentation-the-case-for-active-participation-in-standardizat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Overview of IEC </a:t>
            </a:r>
            <a:r>
              <a:rPr lang="en-GB" dirty="0">
                <a:hlinkClick r:id="rId2"/>
              </a:rPr>
              <a:t>https://basecamp.iec.ch/download/presentation-overview-of-the-iec/</a:t>
            </a:r>
            <a:r>
              <a:rPr lang="en-GB" dirty="0"/>
              <a:t> </a:t>
            </a:r>
          </a:p>
          <a:p>
            <a:r>
              <a:rPr lang="en-GB" dirty="0"/>
              <a:t>IEC organization and structure </a:t>
            </a:r>
            <a:r>
              <a:rPr lang="en-GB" dirty="0">
                <a:hlinkClick r:id="rId3"/>
              </a:rPr>
              <a:t>https://basecamp.iec.ch/download/iec-organization-and-structure/</a:t>
            </a:r>
            <a:r>
              <a:rPr lang="en-GB" dirty="0"/>
              <a:t> </a:t>
            </a:r>
          </a:p>
          <a:p>
            <a:r>
              <a:rPr lang="en-GB" dirty="0"/>
              <a:t>The case for active participation in standardization </a:t>
            </a:r>
            <a:r>
              <a:rPr lang="en-GB" dirty="0">
                <a:hlinkClick r:id="rId4"/>
              </a:rPr>
              <a:t>https://basecamp.iec.ch/download/presentation-the-case-for-active-participation-in-standardization/</a:t>
            </a:r>
            <a:r>
              <a:rPr lang="en-GB" dirty="0"/>
              <a:t> </a:t>
            </a:r>
          </a:p>
          <a:p>
            <a:r>
              <a:rPr lang="en-GB" dirty="0"/>
              <a:t>Development of an IEC International Standard and relevance to conformity assessment </a:t>
            </a:r>
            <a:r>
              <a:rPr lang="en-GB" dirty="0">
                <a:hlinkClick r:id="rId5"/>
              </a:rPr>
              <a:t>https://basecamp.iec.ch/download/development-of-an-iec-international-standard-and-relevance-to-conformity-assessment/</a:t>
            </a:r>
            <a:r>
              <a:rPr lang="en-GB" dirty="0"/>
              <a:t> </a:t>
            </a:r>
          </a:p>
          <a:p>
            <a:r>
              <a:rPr lang="en-GB" sz="2200" i="1" dirty="0"/>
              <a:t>Useful presentations and material can be accessed on the IEC Basecamp </a:t>
            </a:r>
            <a:r>
              <a:rPr lang="en-GB" sz="2200" i="1" dirty="0">
                <a:hlinkClick r:id="rId6"/>
              </a:rPr>
              <a:t>https://basecamp.iec.ch/2016/11/28/presentations/</a:t>
            </a:r>
            <a:r>
              <a:rPr lang="en-GB" sz="2200" i="1" dirty="0"/>
              <a:t>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Useful presentations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30343176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 IEC 2019_16x9">
  <a:themeElements>
    <a:clrScheme name="IEC-Jae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BBB59"/>
      </a:accent1>
      <a:accent2>
        <a:srgbClr val="002060"/>
      </a:accent2>
      <a:accent3>
        <a:srgbClr val="FFFF00"/>
      </a:accent3>
      <a:accent4>
        <a:srgbClr val="003300"/>
      </a:accent4>
      <a:accent5>
        <a:srgbClr val="FFFFFF"/>
      </a:accent5>
      <a:accent6>
        <a:srgbClr val="996633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IEC 2020_YPP_16x9.pptx" id="{3E8F04E7-7C27-4EAD-A131-1E493851C374}" vid="{F3ED3B1C-3A69-4376-966A-63CD3987B0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44D08C24C518449FEB054B3A670EFC" ma:contentTypeVersion="13" ma:contentTypeDescription="Create a new document." ma:contentTypeScope="" ma:versionID="d17a62b45fcb67b80d013ba613e3cdd7">
  <xsd:schema xmlns:xsd="http://www.w3.org/2001/XMLSchema" xmlns:xs="http://www.w3.org/2001/XMLSchema" xmlns:p="http://schemas.microsoft.com/office/2006/metadata/properties" xmlns:ns2="584bf480-ae3e-4498-bba9-cfcd56555824" xmlns:ns3="46f6b217-629a-4970-9478-c4cd2580dcb1" targetNamespace="http://schemas.microsoft.com/office/2006/metadata/properties" ma:root="true" ma:fieldsID="fa2ab2fd7a6079a673351fee0443e307" ns2:_="" ns3:_="">
    <xsd:import namespace="584bf480-ae3e-4498-bba9-cfcd56555824"/>
    <xsd:import namespace="46f6b217-629a-4970-9478-c4cd2580dc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bf480-ae3e-4498-bba9-cfcd565558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f6b217-629a-4970-9478-c4cd2580dcb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0AB2AB-B824-4A6B-A42A-23022B5F5E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A0C956-D106-4CDC-833F-491746F11FB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9DFC7A8-1ACD-4C64-B635-A4DDC54C9A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4bf480-ae3e-4498-bba9-cfcd56555824"/>
    <ds:schemaRef ds:uri="46f6b217-629a-4970-9478-c4cd2580dc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IEC YPP 2020_16x9</Template>
  <TotalTime>1</TotalTime>
  <Words>99</Words>
  <Application>Microsoft Office PowerPoint</Application>
  <PresentationFormat>On-screen Show (16:9)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Symbol</vt:lpstr>
      <vt:lpstr>Presentation IEC 2019_16x9</vt:lpstr>
      <vt:lpstr>Useful presentations </vt:lpstr>
    </vt:vector>
  </TitlesOfParts>
  <Company>International Electrotechnical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Useful presentations </dc:title>
  <dc:creator>Kyriakati, Aristea</dc:creator>
  <cp:lastModifiedBy>Kyriakati, Aristea</cp:lastModifiedBy>
  <cp:revision>1</cp:revision>
  <dcterms:created xsi:type="dcterms:W3CDTF">2021-03-03T08:23:21Z</dcterms:created>
  <dcterms:modified xsi:type="dcterms:W3CDTF">2021-05-17T14:39:37Z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0x010100E444D08C24C518449FEB054B3A670EFC</vt:lpwstr>
  </property>
</Properties>
</file>