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2.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0"/>
  </p:notesMasterIdLst>
  <p:handoutMasterIdLst>
    <p:handoutMasterId r:id="rId21"/>
  </p:handoutMasterIdLst>
  <p:sldIdLst>
    <p:sldId id="297" r:id="rId5"/>
    <p:sldId id="790" r:id="rId6"/>
    <p:sldId id="335" r:id="rId7"/>
    <p:sldId id="303" r:id="rId8"/>
    <p:sldId id="294" r:id="rId9"/>
    <p:sldId id="302" r:id="rId10"/>
    <p:sldId id="311" r:id="rId11"/>
    <p:sldId id="329" r:id="rId12"/>
    <p:sldId id="333" r:id="rId13"/>
    <p:sldId id="312" r:id="rId14"/>
    <p:sldId id="331" r:id="rId15"/>
    <p:sldId id="322" r:id="rId16"/>
    <p:sldId id="325" r:id="rId17"/>
    <p:sldId id="319" r:id="rId18"/>
    <p:sldId id="298" r:id="rId19"/>
  </p:sldIdLst>
  <p:sldSz cx="9144000" cy="5143500" type="screen16x9"/>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78">
          <p15:clr>
            <a:srgbClr val="A4A3A4"/>
          </p15:clr>
        </p15:guide>
        <p15:guide id="2" pos="2880">
          <p15:clr>
            <a:srgbClr val="A4A3A4"/>
          </p15:clr>
        </p15:guide>
        <p15:guide id="3" orient="horz" pos="50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0A9"/>
    <a:srgbClr val="1F497D"/>
    <a:srgbClr val="1F4B7D"/>
    <a:srgbClr val="7C7C7C"/>
    <a:srgbClr val="0058A2"/>
    <a:srgbClr val="FFFF00"/>
    <a:srgbClr val="58585A"/>
    <a:srgbClr val="DCDCDC"/>
    <a:srgbClr val="EEEE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72" autoAdjust="0"/>
    <p:restoredTop sz="93844" autoAdjust="0"/>
  </p:normalViewPr>
  <p:slideViewPr>
    <p:cSldViewPr>
      <p:cViewPr varScale="1">
        <p:scale>
          <a:sx n="98" d="100"/>
          <a:sy n="98" d="100"/>
        </p:scale>
        <p:origin x="102" y="750"/>
      </p:cViewPr>
      <p:guideLst>
        <p:guide orient="horz" pos="678"/>
        <p:guide pos="2880"/>
        <p:guide orient="horz" pos="509"/>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98" d="100"/>
          <a:sy n="98" d="100"/>
        </p:scale>
        <p:origin x="-3516"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jkomar, Vanesha" userId="5ca62e8b-803b-482a-9f9b-574305fa14ec" providerId="ADAL" clId="{6A7EBFCB-D75D-4E43-B0F2-2C4B1030277B}"/>
    <pc:docChg chg="undo custSel addSld delSld modSld">
      <pc:chgData name="Rajkomar, Vanesha" userId="5ca62e8b-803b-482a-9f9b-574305fa14ec" providerId="ADAL" clId="{6A7EBFCB-D75D-4E43-B0F2-2C4B1030277B}" dt="2021-03-03T13:54:26.751" v="934" actId="14826"/>
      <pc:docMkLst>
        <pc:docMk/>
      </pc:docMkLst>
      <pc:sldChg chg="addSp delSp modSp mod chgLayout">
        <pc:chgData name="Rajkomar, Vanesha" userId="5ca62e8b-803b-482a-9f9b-574305fa14ec" providerId="ADAL" clId="{6A7EBFCB-D75D-4E43-B0F2-2C4B1030277B}" dt="2021-03-03T11:48:28.750" v="187"/>
        <pc:sldMkLst>
          <pc:docMk/>
          <pc:sldMk cId="3030185001" sldId="293"/>
        </pc:sldMkLst>
        <pc:spChg chg="add del mod ord">
          <ac:chgData name="Rajkomar, Vanesha" userId="5ca62e8b-803b-482a-9f9b-574305fa14ec" providerId="ADAL" clId="{6A7EBFCB-D75D-4E43-B0F2-2C4B1030277B}" dt="2021-03-03T10:57:33.424" v="18" actId="478"/>
          <ac:spMkLst>
            <pc:docMk/>
            <pc:sldMk cId="3030185001" sldId="293"/>
            <ac:spMk id="2" creationId="{618B8002-F377-4816-9EC7-BABF7A396464}"/>
          </ac:spMkLst>
        </pc:spChg>
        <pc:spChg chg="mod ord">
          <ac:chgData name="Rajkomar, Vanesha" userId="5ca62e8b-803b-482a-9f9b-574305fa14ec" providerId="ADAL" clId="{6A7EBFCB-D75D-4E43-B0F2-2C4B1030277B}" dt="2021-03-03T10:59:53.725" v="27" actId="404"/>
          <ac:spMkLst>
            <pc:docMk/>
            <pc:sldMk cId="3030185001" sldId="293"/>
            <ac:spMk id="3" creationId="{00000000-0000-0000-0000-000000000000}"/>
          </ac:spMkLst>
        </pc:spChg>
        <pc:spChg chg="mod ord">
          <ac:chgData name="Rajkomar, Vanesha" userId="5ca62e8b-803b-482a-9f9b-574305fa14ec" providerId="ADAL" clId="{6A7EBFCB-D75D-4E43-B0F2-2C4B1030277B}" dt="2021-03-03T10:57:30.310" v="17" actId="700"/>
          <ac:spMkLst>
            <pc:docMk/>
            <pc:sldMk cId="3030185001" sldId="293"/>
            <ac:spMk id="4" creationId="{00000000-0000-0000-0000-000000000000}"/>
          </ac:spMkLst>
        </pc:spChg>
        <pc:graphicFrameChg chg="mod modGraphic">
          <ac:chgData name="Rajkomar, Vanesha" userId="5ca62e8b-803b-482a-9f9b-574305fa14ec" providerId="ADAL" clId="{6A7EBFCB-D75D-4E43-B0F2-2C4B1030277B}" dt="2021-03-03T11:48:28.750" v="187"/>
          <ac:graphicFrameMkLst>
            <pc:docMk/>
            <pc:sldMk cId="3030185001" sldId="293"/>
            <ac:graphicFrameMk id="6" creationId="{1B43D572-D2F0-43F8-912F-64B0279CC5B0}"/>
          </ac:graphicFrameMkLst>
        </pc:graphicFrameChg>
      </pc:sldChg>
      <pc:sldChg chg="modSp mod">
        <pc:chgData name="Rajkomar, Vanesha" userId="5ca62e8b-803b-482a-9f9b-574305fa14ec" providerId="ADAL" clId="{6A7EBFCB-D75D-4E43-B0F2-2C4B1030277B}" dt="2021-03-03T11:32:31.839" v="58" actId="1038"/>
        <pc:sldMkLst>
          <pc:docMk/>
          <pc:sldMk cId="3693077000" sldId="294"/>
        </pc:sldMkLst>
        <pc:spChg chg="mod">
          <ac:chgData name="Rajkomar, Vanesha" userId="5ca62e8b-803b-482a-9f9b-574305fa14ec" providerId="ADAL" clId="{6A7EBFCB-D75D-4E43-B0F2-2C4B1030277B}" dt="2021-03-03T11:00:00.247" v="28" actId="404"/>
          <ac:spMkLst>
            <pc:docMk/>
            <pc:sldMk cId="3693077000" sldId="294"/>
            <ac:spMk id="4" creationId="{00000000-0000-0000-0000-000000000000}"/>
          </ac:spMkLst>
        </pc:spChg>
        <pc:picChg chg="mod">
          <ac:chgData name="Rajkomar, Vanesha" userId="5ca62e8b-803b-482a-9f9b-574305fa14ec" providerId="ADAL" clId="{6A7EBFCB-D75D-4E43-B0F2-2C4B1030277B}" dt="2021-03-03T11:32:20.199" v="54" actId="1076"/>
          <ac:picMkLst>
            <pc:docMk/>
            <pc:sldMk cId="3693077000" sldId="294"/>
            <ac:picMk id="8" creationId="{A09BA440-E4FE-4714-8EB5-B4EABF57B21F}"/>
          </ac:picMkLst>
        </pc:picChg>
        <pc:picChg chg="mod">
          <ac:chgData name="Rajkomar, Vanesha" userId="5ca62e8b-803b-482a-9f9b-574305fa14ec" providerId="ADAL" clId="{6A7EBFCB-D75D-4E43-B0F2-2C4B1030277B}" dt="2021-03-03T11:32:31.839" v="58" actId="1038"/>
          <ac:picMkLst>
            <pc:docMk/>
            <pc:sldMk cId="3693077000" sldId="294"/>
            <ac:picMk id="10" creationId="{313EBB59-4E9A-4B35-A714-4B2735A26E4D}"/>
          </ac:picMkLst>
        </pc:picChg>
      </pc:sldChg>
      <pc:sldChg chg="modSp mod chgLayout">
        <pc:chgData name="Rajkomar, Vanesha" userId="5ca62e8b-803b-482a-9f9b-574305fa14ec" providerId="ADAL" clId="{6A7EBFCB-D75D-4E43-B0F2-2C4B1030277B}" dt="2021-03-03T13:54:12.693" v="932" actId="14826"/>
        <pc:sldMkLst>
          <pc:docMk/>
          <pc:sldMk cId="1879153343" sldId="297"/>
        </pc:sldMkLst>
        <pc:spChg chg="mod ord">
          <ac:chgData name="Rajkomar, Vanesha" userId="5ca62e8b-803b-482a-9f9b-574305fa14ec" providerId="ADAL" clId="{6A7EBFCB-D75D-4E43-B0F2-2C4B1030277B}" dt="2021-03-03T13:54:04.176" v="931" actId="700"/>
          <ac:spMkLst>
            <pc:docMk/>
            <pc:sldMk cId="1879153343" sldId="297"/>
            <ac:spMk id="7" creationId="{00000000-0000-0000-0000-000000000000}"/>
          </ac:spMkLst>
        </pc:spChg>
        <pc:picChg chg="mod ord modCrop">
          <ac:chgData name="Rajkomar, Vanesha" userId="5ca62e8b-803b-482a-9f9b-574305fa14ec" providerId="ADAL" clId="{6A7EBFCB-D75D-4E43-B0F2-2C4B1030277B}" dt="2021-03-03T13:54:12.693" v="932" actId="14826"/>
          <ac:picMkLst>
            <pc:docMk/>
            <pc:sldMk cId="1879153343" sldId="297"/>
            <ac:picMk id="5" creationId="{1FBE3F0B-A562-489C-A9E4-A974307F1929}"/>
          </ac:picMkLst>
        </pc:picChg>
      </pc:sldChg>
      <pc:sldChg chg="addSp delSp modSp mod chgLayout">
        <pc:chgData name="Rajkomar, Vanesha" userId="5ca62e8b-803b-482a-9f9b-574305fa14ec" providerId="ADAL" clId="{6A7EBFCB-D75D-4E43-B0F2-2C4B1030277B}" dt="2021-03-03T13:54:26.751" v="934" actId="14826"/>
        <pc:sldMkLst>
          <pc:docMk/>
          <pc:sldMk cId="3164467153" sldId="298"/>
        </pc:sldMkLst>
        <pc:spChg chg="mod ord">
          <ac:chgData name="Rajkomar, Vanesha" userId="5ca62e8b-803b-482a-9f9b-574305fa14ec" providerId="ADAL" clId="{6A7EBFCB-D75D-4E43-B0F2-2C4B1030277B}" dt="2021-03-03T13:54:20.082" v="933" actId="700"/>
          <ac:spMkLst>
            <pc:docMk/>
            <pc:sldMk cId="3164467153" sldId="298"/>
            <ac:spMk id="2" creationId="{00000000-0000-0000-0000-000000000000}"/>
          </ac:spMkLst>
        </pc:spChg>
        <pc:spChg chg="mod">
          <ac:chgData name="Rajkomar, Vanesha" userId="5ca62e8b-803b-482a-9f9b-574305fa14ec" providerId="ADAL" clId="{6A7EBFCB-D75D-4E43-B0F2-2C4B1030277B}" dt="2021-03-03T13:47:55.867" v="909" actId="2710"/>
          <ac:spMkLst>
            <pc:docMk/>
            <pc:sldMk cId="3164467153" sldId="298"/>
            <ac:spMk id="3" creationId="{00000000-0000-0000-0000-000000000000}"/>
          </ac:spMkLst>
        </pc:spChg>
        <pc:spChg chg="add del mod">
          <ac:chgData name="Rajkomar, Vanesha" userId="5ca62e8b-803b-482a-9f9b-574305fa14ec" providerId="ADAL" clId="{6A7EBFCB-D75D-4E43-B0F2-2C4B1030277B}" dt="2021-03-03T13:47:48.206" v="905" actId="478"/>
          <ac:spMkLst>
            <pc:docMk/>
            <pc:sldMk cId="3164467153" sldId="298"/>
            <ac:spMk id="7" creationId="{2977DECE-46BA-4C9A-9A0F-B42C72260B23}"/>
          </ac:spMkLst>
        </pc:spChg>
        <pc:picChg chg="add mod">
          <ac:chgData name="Rajkomar, Vanesha" userId="5ca62e8b-803b-482a-9f9b-574305fa14ec" providerId="ADAL" clId="{6A7EBFCB-D75D-4E43-B0F2-2C4B1030277B}" dt="2021-03-03T13:48:01.330" v="910" actId="1076"/>
          <ac:picMkLst>
            <pc:docMk/>
            <pc:sldMk cId="3164467153" sldId="298"/>
            <ac:picMk id="5" creationId="{F686CE3B-9894-45DA-85C3-D22252EDBC7B}"/>
          </ac:picMkLst>
        </pc:picChg>
        <pc:picChg chg="mod ord modCrop">
          <ac:chgData name="Rajkomar, Vanesha" userId="5ca62e8b-803b-482a-9f9b-574305fa14ec" providerId="ADAL" clId="{6A7EBFCB-D75D-4E43-B0F2-2C4B1030277B}" dt="2021-03-03T13:54:26.751" v="934" actId="14826"/>
          <ac:picMkLst>
            <pc:docMk/>
            <pc:sldMk cId="3164467153" sldId="298"/>
            <ac:picMk id="9" creationId="{1FE034B7-DF09-40E0-BA2E-72A08A92D0D8}"/>
          </ac:picMkLst>
        </pc:picChg>
      </pc:sldChg>
      <pc:sldChg chg="modSp mod">
        <pc:chgData name="Rajkomar, Vanesha" userId="5ca62e8b-803b-482a-9f9b-574305fa14ec" providerId="ADAL" clId="{6A7EBFCB-D75D-4E43-B0F2-2C4B1030277B}" dt="2021-03-03T11:32:44.774" v="60" actId="1076"/>
        <pc:sldMkLst>
          <pc:docMk/>
          <pc:sldMk cId="3049359965" sldId="302"/>
        </pc:sldMkLst>
        <pc:spChg chg="mod">
          <ac:chgData name="Rajkomar, Vanesha" userId="5ca62e8b-803b-482a-9f9b-574305fa14ec" providerId="ADAL" clId="{6A7EBFCB-D75D-4E43-B0F2-2C4B1030277B}" dt="2021-03-03T11:00:05.798" v="29" actId="404"/>
          <ac:spMkLst>
            <pc:docMk/>
            <pc:sldMk cId="3049359965" sldId="302"/>
            <ac:spMk id="5" creationId="{5F62F4B8-4E33-4CAC-A16B-FD3AEB8CBCE9}"/>
          </ac:spMkLst>
        </pc:spChg>
        <pc:picChg chg="mod">
          <ac:chgData name="Rajkomar, Vanesha" userId="5ca62e8b-803b-482a-9f9b-574305fa14ec" providerId="ADAL" clId="{6A7EBFCB-D75D-4E43-B0F2-2C4B1030277B}" dt="2021-03-03T11:32:39.168" v="59" actId="1076"/>
          <ac:picMkLst>
            <pc:docMk/>
            <pc:sldMk cId="3049359965" sldId="302"/>
            <ac:picMk id="9" creationId="{EDA42BAF-E474-4F66-835B-C86203407332}"/>
          </ac:picMkLst>
        </pc:picChg>
        <pc:picChg chg="mod">
          <ac:chgData name="Rajkomar, Vanesha" userId="5ca62e8b-803b-482a-9f9b-574305fa14ec" providerId="ADAL" clId="{6A7EBFCB-D75D-4E43-B0F2-2C4B1030277B}" dt="2021-03-03T11:32:44.774" v="60" actId="1076"/>
          <ac:picMkLst>
            <pc:docMk/>
            <pc:sldMk cId="3049359965" sldId="302"/>
            <ac:picMk id="11" creationId="{4CB680B5-909D-4AA8-9737-9216D9D5BFAB}"/>
          </ac:picMkLst>
        </pc:picChg>
      </pc:sldChg>
      <pc:sldChg chg="modSp mod">
        <pc:chgData name="Rajkomar, Vanesha" userId="5ca62e8b-803b-482a-9f9b-574305fa14ec" providerId="ADAL" clId="{6A7EBFCB-D75D-4E43-B0F2-2C4B1030277B}" dt="2021-03-03T11:41:57.040" v="139" actId="207"/>
        <pc:sldMkLst>
          <pc:docMk/>
          <pc:sldMk cId="2651264587" sldId="303"/>
        </pc:sldMkLst>
        <pc:spChg chg="mod">
          <ac:chgData name="Rajkomar, Vanesha" userId="5ca62e8b-803b-482a-9f9b-574305fa14ec" providerId="ADAL" clId="{6A7EBFCB-D75D-4E43-B0F2-2C4B1030277B}" dt="2021-03-03T10:59:48.533" v="26" actId="404"/>
          <ac:spMkLst>
            <pc:docMk/>
            <pc:sldMk cId="2651264587" sldId="303"/>
            <ac:spMk id="2" creationId="{C7D5EC0C-D5C1-47D5-8ED9-41C6C64CA031}"/>
          </ac:spMkLst>
        </pc:spChg>
        <pc:graphicFrameChg chg="mod modGraphic">
          <ac:chgData name="Rajkomar, Vanesha" userId="5ca62e8b-803b-482a-9f9b-574305fa14ec" providerId="ADAL" clId="{6A7EBFCB-D75D-4E43-B0F2-2C4B1030277B}" dt="2021-03-03T11:41:57.040" v="139" actId="207"/>
          <ac:graphicFrameMkLst>
            <pc:docMk/>
            <pc:sldMk cId="2651264587" sldId="303"/>
            <ac:graphicFrameMk id="11" creationId="{32CB7A0F-857D-4713-AB25-D8A4D02A359F}"/>
          </ac:graphicFrameMkLst>
        </pc:graphicFrameChg>
      </pc:sldChg>
      <pc:sldChg chg="delSp modSp mod">
        <pc:chgData name="Rajkomar, Vanesha" userId="5ca62e8b-803b-482a-9f9b-574305fa14ec" providerId="ADAL" clId="{6A7EBFCB-D75D-4E43-B0F2-2C4B1030277B}" dt="2021-03-03T11:38:23.756" v="111" actId="1076"/>
        <pc:sldMkLst>
          <pc:docMk/>
          <pc:sldMk cId="2158245272" sldId="311"/>
        </pc:sldMkLst>
        <pc:spChg chg="del">
          <ac:chgData name="Rajkomar, Vanesha" userId="5ca62e8b-803b-482a-9f9b-574305fa14ec" providerId="ADAL" clId="{6A7EBFCB-D75D-4E43-B0F2-2C4B1030277B}" dt="2021-03-03T10:55:56.195" v="0" actId="478"/>
          <ac:spMkLst>
            <pc:docMk/>
            <pc:sldMk cId="2158245272" sldId="311"/>
            <ac:spMk id="5" creationId="{DD72E0A2-CBAB-4D98-A681-22C44A3272EC}"/>
          </ac:spMkLst>
        </pc:spChg>
        <pc:graphicFrameChg chg="mod modGraphic">
          <ac:chgData name="Rajkomar, Vanesha" userId="5ca62e8b-803b-482a-9f9b-574305fa14ec" providerId="ADAL" clId="{6A7EBFCB-D75D-4E43-B0F2-2C4B1030277B}" dt="2021-03-03T11:36:16.919" v="92" actId="20577"/>
          <ac:graphicFrameMkLst>
            <pc:docMk/>
            <pc:sldMk cId="2158245272" sldId="311"/>
            <ac:graphicFrameMk id="3" creationId="{89C2AF36-4001-4651-B935-7652D63D2816}"/>
          </ac:graphicFrameMkLst>
        </pc:graphicFrameChg>
        <pc:graphicFrameChg chg="mod modGraphic">
          <ac:chgData name="Rajkomar, Vanesha" userId="5ca62e8b-803b-482a-9f9b-574305fa14ec" providerId="ADAL" clId="{6A7EBFCB-D75D-4E43-B0F2-2C4B1030277B}" dt="2021-03-03T11:38:23.756" v="111" actId="1076"/>
          <ac:graphicFrameMkLst>
            <pc:docMk/>
            <pc:sldMk cId="2158245272" sldId="311"/>
            <ac:graphicFrameMk id="6" creationId="{D3ABF7E8-4645-42F1-85D9-FC2964559C97}"/>
          </ac:graphicFrameMkLst>
        </pc:graphicFrameChg>
      </pc:sldChg>
      <pc:sldChg chg="addSp delSp modSp mod modClrScheme chgLayout">
        <pc:chgData name="Rajkomar, Vanesha" userId="5ca62e8b-803b-482a-9f9b-574305fa14ec" providerId="ADAL" clId="{6A7EBFCB-D75D-4E43-B0F2-2C4B1030277B}" dt="2021-03-03T13:34:55.787" v="804" actId="1076"/>
        <pc:sldMkLst>
          <pc:docMk/>
          <pc:sldMk cId="4241969899" sldId="312"/>
        </pc:sldMkLst>
        <pc:spChg chg="mod ord">
          <ac:chgData name="Rajkomar, Vanesha" userId="5ca62e8b-803b-482a-9f9b-574305fa14ec" providerId="ADAL" clId="{6A7EBFCB-D75D-4E43-B0F2-2C4B1030277B}" dt="2021-03-03T11:00:27.390" v="34" actId="403"/>
          <ac:spMkLst>
            <pc:docMk/>
            <pc:sldMk cId="4241969899" sldId="312"/>
            <ac:spMk id="2" creationId="{00000000-0000-0000-0000-000000000000}"/>
          </ac:spMkLst>
        </pc:spChg>
        <pc:spChg chg="del mod ord">
          <ac:chgData name="Rajkomar, Vanesha" userId="5ca62e8b-803b-482a-9f9b-574305fa14ec" providerId="ADAL" clId="{6A7EBFCB-D75D-4E43-B0F2-2C4B1030277B}" dt="2021-03-03T13:29:38.737" v="748" actId="478"/>
          <ac:spMkLst>
            <pc:docMk/>
            <pc:sldMk cId="4241969899" sldId="312"/>
            <ac:spMk id="3" creationId="{00000000-0000-0000-0000-000000000000}"/>
          </ac:spMkLst>
        </pc:spChg>
        <pc:spChg chg="add del mod">
          <ac:chgData name="Rajkomar, Vanesha" userId="5ca62e8b-803b-482a-9f9b-574305fa14ec" providerId="ADAL" clId="{6A7EBFCB-D75D-4E43-B0F2-2C4B1030277B}" dt="2021-03-03T13:31:12.846" v="768" actId="478"/>
          <ac:spMkLst>
            <pc:docMk/>
            <pc:sldMk cId="4241969899" sldId="312"/>
            <ac:spMk id="6" creationId="{B5D61CE7-BEA3-424D-9EA3-80847AD4107E}"/>
          </ac:spMkLst>
        </pc:spChg>
        <pc:spChg chg="add del mod">
          <ac:chgData name="Rajkomar, Vanesha" userId="5ca62e8b-803b-482a-9f9b-574305fa14ec" providerId="ADAL" clId="{6A7EBFCB-D75D-4E43-B0F2-2C4B1030277B}" dt="2021-03-03T13:34:46.742" v="803" actId="478"/>
          <ac:spMkLst>
            <pc:docMk/>
            <pc:sldMk cId="4241969899" sldId="312"/>
            <ac:spMk id="8" creationId="{B260B3BE-A64E-4627-AFF0-7B23447A22D2}"/>
          </ac:spMkLst>
        </pc:spChg>
        <pc:spChg chg="add del mod">
          <ac:chgData name="Rajkomar, Vanesha" userId="5ca62e8b-803b-482a-9f9b-574305fa14ec" providerId="ADAL" clId="{6A7EBFCB-D75D-4E43-B0F2-2C4B1030277B}" dt="2021-03-03T13:25:49.160" v="604" actId="478"/>
          <ac:spMkLst>
            <pc:docMk/>
            <pc:sldMk cId="4241969899" sldId="312"/>
            <ac:spMk id="10" creationId="{F10B44B8-5461-49A6-BE5C-E36A85F5B6E8}"/>
          </ac:spMkLst>
        </pc:spChg>
        <pc:spChg chg="add del mod">
          <ac:chgData name="Rajkomar, Vanesha" userId="5ca62e8b-803b-482a-9f9b-574305fa14ec" providerId="ADAL" clId="{6A7EBFCB-D75D-4E43-B0F2-2C4B1030277B}" dt="2021-03-03T13:27:46.786" v="670" actId="478"/>
          <ac:spMkLst>
            <pc:docMk/>
            <pc:sldMk cId="4241969899" sldId="312"/>
            <ac:spMk id="11" creationId="{DFA11CCE-1A3B-4118-A4F2-A0A09682201D}"/>
          </ac:spMkLst>
        </pc:spChg>
        <pc:spChg chg="add mod ord topLvl">
          <ac:chgData name="Rajkomar, Vanesha" userId="5ca62e8b-803b-482a-9f9b-574305fa14ec" providerId="ADAL" clId="{6A7EBFCB-D75D-4E43-B0F2-2C4B1030277B}" dt="2021-03-03T13:34:00.920" v="796" actId="164"/>
          <ac:spMkLst>
            <pc:docMk/>
            <pc:sldMk cId="4241969899" sldId="312"/>
            <ac:spMk id="12" creationId="{B5CE389C-8B62-42E9-843E-126BE26545F9}"/>
          </ac:spMkLst>
        </pc:spChg>
        <pc:spChg chg="add mod topLvl">
          <ac:chgData name="Rajkomar, Vanesha" userId="5ca62e8b-803b-482a-9f9b-574305fa14ec" providerId="ADAL" clId="{6A7EBFCB-D75D-4E43-B0F2-2C4B1030277B}" dt="2021-03-03T13:34:00.920" v="796" actId="164"/>
          <ac:spMkLst>
            <pc:docMk/>
            <pc:sldMk cId="4241969899" sldId="312"/>
            <ac:spMk id="13" creationId="{1852BDDF-EAD7-4C77-A1A7-D67F6B79B34D}"/>
          </ac:spMkLst>
        </pc:spChg>
        <pc:spChg chg="add del mod">
          <ac:chgData name="Rajkomar, Vanesha" userId="5ca62e8b-803b-482a-9f9b-574305fa14ec" providerId="ADAL" clId="{6A7EBFCB-D75D-4E43-B0F2-2C4B1030277B}" dt="2021-03-03T13:29:42.197" v="749" actId="478"/>
          <ac:spMkLst>
            <pc:docMk/>
            <pc:sldMk cId="4241969899" sldId="312"/>
            <ac:spMk id="15" creationId="{393F2362-C64D-4216-B1F8-92645218E3F6}"/>
          </ac:spMkLst>
        </pc:spChg>
        <pc:spChg chg="mod topLvl">
          <ac:chgData name="Rajkomar, Vanesha" userId="5ca62e8b-803b-482a-9f9b-574305fa14ec" providerId="ADAL" clId="{6A7EBFCB-D75D-4E43-B0F2-2C4B1030277B}" dt="2021-03-03T13:34:03.798" v="797" actId="164"/>
          <ac:spMkLst>
            <pc:docMk/>
            <pc:sldMk cId="4241969899" sldId="312"/>
            <ac:spMk id="18" creationId="{56D1DBC6-8D16-4880-ABF6-BD5C78F68CDF}"/>
          </ac:spMkLst>
        </pc:spChg>
        <pc:spChg chg="mod topLvl">
          <ac:chgData name="Rajkomar, Vanesha" userId="5ca62e8b-803b-482a-9f9b-574305fa14ec" providerId="ADAL" clId="{6A7EBFCB-D75D-4E43-B0F2-2C4B1030277B}" dt="2021-03-03T13:34:03.798" v="797" actId="164"/>
          <ac:spMkLst>
            <pc:docMk/>
            <pc:sldMk cId="4241969899" sldId="312"/>
            <ac:spMk id="19" creationId="{5EC8E62A-1F0C-4EA5-8B5F-A71E732F1A6E}"/>
          </ac:spMkLst>
        </pc:spChg>
        <pc:spChg chg="mod">
          <ac:chgData name="Rajkomar, Vanesha" userId="5ca62e8b-803b-482a-9f9b-574305fa14ec" providerId="ADAL" clId="{6A7EBFCB-D75D-4E43-B0F2-2C4B1030277B}" dt="2021-03-03T13:34:43.067" v="802"/>
          <ac:spMkLst>
            <pc:docMk/>
            <pc:sldMk cId="4241969899" sldId="312"/>
            <ac:spMk id="23" creationId="{4CE83AF2-2E97-45CD-A37E-0863B22B0B24}"/>
          </ac:spMkLst>
        </pc:spChg>
        <pc:spChg chg="mod">
          <ac:chgData name="Rajkomar, Vanesha" userId="5ca62e8b-803b-482a-9f9b-574305fa14ec" providerId="ADAL" clId="{6A7EBFCB-D75D-4E43-B0F2-2C4B1030277B}" dt="2021-03-03T13:34:32.942" v="801"/>
          <ac:spMkLst>
            <pc:docMk/>
            <pc:sldMk cId="4241969899" sldId="312"/>
            <ac:spMk id="24" creationId="{9C14AFF5-2351-40B2-BE07-DBF1F1FCF793}"/>
          </ac:spMkLst>
        </pc:spChg>
        <pc:grpChg chg="add del mod">
          <ac:chgData name="Rajkomar, Vanesha" userId="5ca62e8b-803b-482a-9f9b-574305fa14ec" providerId="ADAL" clId="{6A7EBFCB-D75D-4E43-B0F2-2C4B1030277B}" dt="2021-03-03T13:31:37.969" v="770" actId="165"/>
          <ac:grpSpMkLst>
            <pc:docMk/>
            <pc:sldMk cId="4241969899" sldId="312"/>
            <ac:grpSpMk id="16" creationId="{387F3A9B-318B-446F-B747-B2A9C092249F}"/>
          </ac:grpSpMkLst>
        </pc:grpChg>
        <pc:grpChg chg="add del mod">
          <ac:chgData name="Rajkomar, Vanesha" userId="5ca62e8b-803b-482a-9f9b-574305fa14ec" providerId="ADAL" clId="{6A7EBFCB-D75D-4E43-B0F2-2C4B1030277B}" dt="2021-03-03T13:32:21.050" v="776" actId="165"/>
          <ac:grpSpMkLst>
            <pc:docMk/>
            <pc:sldMk cId="4241969899" sldId="312"/>
            <ac:grpSpMk id="17" creationId="{DC81FFDD-0A62-4403-A78D-9599C0EA1D9E}"/>
          </ac:grpSpMkLst>
        </pc:grpChg>
        <pc:grpChg chg="add mod">
          <ac:chgData name="Rajkomar, Vanesha" userId="5ca62e8b-803b-482a-9f9b-574305fa14ec" providerId="ADAL" clId="{6A7EBFCB-D75D-4E43-B0F2-2C4B1030277B}" dt="2021-03-03T13:34:00.920" v="796" actId="164"/>
          <ac:grpSpMkLst>
            <pc:docMk/>
            <pc:sldMk cId="4241969899" sldId="312"/>
            <ac:grpSpMk id="20" creationId="{0B241C80-4156-4C7F-844D-2CBBD3BAF0B8}"/>
          </ac:grpSpMkLst>
        </pc:grpChg>
        <pc:grpChg chg="add mod">
          <ac:chgData name="Rajkomar, Vanesha" userId="5ca62e8b-803b-482a-9f9b-574305fa14ec" providerId="ADAL" clId="{6A7EBFCB-D75D-4E43-B0F2-2C4B1030277B}" dt="2021-03-03T13:34:03.798" v="797" actId="164"/>
          <ac:grpSpMkLst>
            <pc:docMk/>
            <pc:sldMk cId="4241969899" sldId="312"/>
            <ac:grpSpMk id="21" creationId="{F8BF1A86-8EEA-477A-A1BA-9E2769B50A02}"/>
          </ac:grpSpMkLst>
        </pc:grpChg>
        <pc:grpChg chg="add mod">
          <ac:chgData name="Rajkomar, Vanesha" userId="5ca62e8b-803b-482a-9f9b-574305fa14ec" providerId="ADAL" clId="{6A7EBFCB-D75D-4E43-B0F2-2C4B1030277B}" dt="2021-03-03T13:34:55.787" v="804" actId="1076"/>
          <ac:grpSpMkLst>
            <pc:docMk/>
            <pc:sldMk cId="4241969899" sldId="312"/>
            <ac:grpSpMk id="22" creationId="{EB3E1720-1CD5-4821-A839-9D2AC1A18DFF}"/>
          </ac:grpSpMkLst>
        </pc:grpChg>
        <pc:graphicFrameChg chg="add del mod modGraphic">
          <ac:chgData name="Rajkomar, Vanesha" userId="5ca62e8b-803b-482a-9f9b-574305fa14ec" providerId="ADAL" clId="{6A7EBFCB-D75D-4E43-B0F2-2C4B1030277B}" dt="2021-03-03T13:21:44.661" v="455" actId="478"/>
          <ac:graphicFrameMkLst>
            <pc:docMk/>
            <pc:sldMk cId="4241969899" sldId="312"/>
            <ac:graphicFrameMk id="5" creationId="{23DEB1AB-4C85-4755-BAC6-DB247F71D5C5}"/>
          </ac:graphicFrameMkLst>
        </pc:graphicFrameChg>
        <pc:picChg chg="mod">
          <ac:chgData name="Rajkomar, Vanesha" userId="5ca62e8b-803b-482a-9f9b-574305fa14ec" providerId="ADAL" clId="{6A7EBFCB-D75D-4E43-B0F2-2C4B1030277B}" dt="2021-03-03T13:29:55.544" v="751" actId="14100"/>
          <ac:picMkLst>
            <pc:docMk/>
            <pc:sldMk cId="4241969899" sldId="312"/>
            <ac:picMk id="4" creationId="{00000000-0000-0000-0000-000000000000}"/>
          </ac:picMkLst>
        </pc:picChg>
        <pc:picChg chg="mod">
          <ac:chgData name="Rajkomar, Vanesha" userId="5ca62e8b-803b-482a-9f9b-574305fa14ec" providerId="ADAL" clId="{6A7EBFCB-D75D-4E43-B0F2-2C4B1030277B}" dt="2021-03-03T13:30:17.292" v="754" actId="14100"/>
          <ac:picMkLst>
            <pc:docMk/>
            <pc:sldMk cId="4241969899" sldId="312"/>
            <ac:picMk id="7" creationId="{00000000-0000-0000-0000-000000000000}"/>
          </ac:picMkLst>
        </pc:picChg>
        <pc:picChg chg="add mod">
          <ac:chgData name="Rajkomar, Vanesha" userId="5ca62e8b-803b-482a-9f9b-574305fa14ec" providerId="ADAL" clId="{6A7EBFCB-D75D-4E43-B0F2-2C4B1030277B}" dt="2021-03-03T13:30:24.786" v="756" actId="14100"/>
          <ac:picMkLst>
            <pc:docMk/>
            <pc:sldMk cId="4241969899" sldId="312"/>
            <ac:picMk id="9" creationId="{73CFF19D-E75F-4F51-9DC6-73077C1F2FC3}"/>
          </ac:picMkLst>
        </pc:picChg>
      </pc:sldChg>
      <pc:sldChg chg="addSp delSp modSp del mod modClrScheme chgLayout">
        <pc:chgData name="Rajkomar, Vanesha" userId="5ca62e8b-803b-482a-9f9b-574305fa14ec" providerId="ADAL" clId="{6A7EBFCB-D75D-4E43-B0F2-2C4B1030277B}" dt="2021-03-03T13:23:04.738" v="514" actId="2696"/>
        <pc:sldMkLst>
          <pc:docMk/>
          <pc:sldMk cId="3368129097" sldId="313"/>
        </pc:sldMkLst>
        <pc:spChg chg="mod ord">
          <ac:chgData name="Rajkomar, Vanesha" userId="5ca62e8b-803b-482a-9f9b-574305fa14ec" providerId="ADAL" clId="{6A7EBFCB-D75D-4E43-B0F2-2C4B1030277B}" dt="2021-03-03T11:00:33.755" v="35" actId="403"/>
          <ac:spMkLst>
            <pc:docMk/>
            <pc:sldMk cId="3368129097" sldId="313"/>
            <ac:spMk id="2" creationId="{00000000-0000-0000-0000-000000000000}"/>
          </ac:spMkLst>
        </pc:spChg>
        <pc:spChg chg="del mod ord">
          <ac:chgData name="Rajkomar, Vanesha" userId="5ca62e8b-803b-482a-9f9b-574305fa14ec" providerId="ADAL" clId="{6A7EBFCB-D75D-4E43-B0F2-2C4B1030277B}" dt="2021-03-03T13:20:08.700" v="430" actId="21"/>
          <ac:spMkLst>
            <pc:docMk/>
            <pc:sldMk cId="3368129097" sldId="313"/>
            <ac:spMk id="3" creationId="{00000000-0000-0000-0000-000000000000}"/>
          </ac:spMkLst>
        </pc:spChg>
        <pc:spChg chg="add del mod">
          <ac:chgData name="Rajkomar, Vanesha" userId="5ca62e8b-803b-482a-9f9b-574305fa14ec" providerId="ADAL" clId="{6A7EBFCB-D75D-4E43-B0F2-2C4B1030277B}" dt="2021-03-03T13:20:01.259" v="428" actId="478"/>
          <ac:spMkLst>
            <pc:docMk/>
            <pc:sldMk cId="3368129097" sldId="313"/>
            <ac:spMk id="7" creationId="{670D1A1B-A3D8-43A2-A170-E4753A1DE6F5}"/>
          </ac:spMkLst>
        </pc:spChg>
        <pc:spChg chg="add del mod">
          <ac:chgData name="Rajkomar, Vanesha" userId="5ca62e8b-803b-482a-9f9b-574305fa14ec" providerId="ADAL" clId="{6A7EBFCB-D75D-4E43-B0F2-2C4B1030277B}" dt="2021-03-03T13:22:24.177" v="468" actId="478"/>
          <ac:spMkLst>
            <pc:docMk/>
            <pc:sldMk cId="3368129097" sldId="313"/>
            <ac:spMk id="8" creationId="{B8DEF4EB-AA47-4AC0-AEA5-3887B19B7963}"/>
          </ac:spMkLst>
        </pc:spChg>
        <pc:spChg chg="del mod">
          <ac:chgData name="Rajkomar, Vanesha" userId="5ca62e8b-803b-482a-9f9b-574305fa14ec" providerId="ADAL" clId="{6A7EBFCB-D75D-4E43-B0F2-2C4B1030277B}" dt="2021-03-03T13:22:38.515" v="505" actId="21"/>
          <ac:spMkLst>
            <pc:docMk/>
            <pc:sldMk cId="3368129097" sldId="313"/>
            <ac:spMk id="9" creationId="{00000000-0000-0000-0000-000000000000}"/>
          </ac:spMkLst>
        </pc:spChg>
        <pc:picChg chg="del">
          <ac:chgData name="Rajkomar, Vanesha" userId="5ca62e8b-803b-482a-9f9b-574305fa14ec" providerId="ADAL" clId="{6A7EBFCB-D75D-4E43-B0F2-2C4B1030277B}" dt="2021-03-03T13:20:08.700" v="430" actId="21"/>
          <ac:picMkLst>
            <pc:docMk/>
            <pc:sldMk cId="3368129097" sldId="313"/>
            <ac:picMk id="4" creationId="{00000000-0000-0000-0000-000000000000}"/>
          </ac:picMkLst>
        </pc:picChg>
        <pc:picChg chg="del">
          <ac:chgData name="Rajkomar, Vanesha" userId="5ca62e8b-803b-482a-9f9b-574305fa14ec" providerId="ADAL" clId="{6A7EBFCB-D75D-4E43-B0F2-2C4B1030277B}" dt="2021-03-03T13:22:38.515" v="505" actId="21"/>
          <ac:picMkLst>
            <pc:docMk/>
            <pc:sldMk cId="3368129097" sldId="313"/>
            <ac:picMk id="6" creationId="{00000000-0000-0000-0000-000000000000}"/>
          </ac:picMkLst>
        </pc:picChg>
      </pc:sldChg>
      <pc:sldChg chg="addSp modSp mod modClrScheme chgLayout">
        <pc:chgData name="Rajkomar, Vanesha" userId="5ca62e8b-803b-482a-9f9b-574305fa14ec" providerId="ADAL" clId="{6A7EBFCB-D75D-4E43-B0F2-2C4B1030277B}" dt="2021-03-03T13:42:44.819" v="889" actId="2710"/>
        <pc:sldMkLst>
          <pc:docMk/>
          <pc:sldMk cId="1062613319" sldId="319"/>
        </pc:sldMkLst>
        <pc:spChg chg="mod ord">
          <ac:chgData name="Rajkomar, Vanesha" userId="5ca62e8b-803b-482a-9f9b-574305fa14ec" providerId="ADAL" clId="{6A7EBFCB-D75D-4E43-B0F2-2C4B1030277B}" dt="2021-03-03T11:01:43.358" v="51" actId="255"/>
          <ac:spMkLst>
            <pc:docMk/>
            <pc:sldMk cId="1062613319" sldId="319"/>
            <ac:spMk id="2" creationId="{00000000-0000-0000-0000-000000000000}"/>
          </ac:spMkLst>
        </pc:spChg>
        <pc:spChg chg="mod ord">
          <ac:chgData name="Rajkomar, Vanesha" userId="5ca62e8b-803b-482a-9f9b-574305fa14ec" providerId="ADAL" clId="{6A7EBFCB-D75D-4E43-B0F2-2C4B1030277B}" dt="2021-03-03T13:42:29.869" v="888" actId="14100"/>
          <ac:spMkLst>
            <pc:docMk/>
            <pc:sldMk cId="1062613319" sldId="319"/>
            <ac:spMk id="3" creationId="{00000000-0000-0000-0000-000000000000}"/>
          </ac:spMkLst>
        </pc:spChg>
        <pc:spChg chg="add mod">
          <ac:chgData name="Rajkomar, Vanesha" userId="5ca62e8b-803b-482a-9f9b-574305fa14ec" providerId="ADAL" clId="{6A7EBFCB-D75D-4E43-B0F2-2C4B1030277B}" dt="2021-03-03T13:42:44.819" v="889" actId="2710"/>
          <ac:spMkLst>
            <pc:docMk/>
            <pc:sldMk cId="1062613319" sldId="319"/>
            <ac:spMk id="10" creationId="{8540F3EC-F90F-4DC4-8975-AE7770225BB6}"/>
          </ac:spMkLst>
        </pc:spChg>
        <pc:spChg chg="add mod">
          <ac:chgData name="Rajkomar, Vanesha" userId="5ca62e8b-803b-482a-9f9b-574305fa14ec" providerId="ADAL" clId="{6A7EBFCB-D75D-4E43-B0F2-2C4B1030277B}" dt="2021-03-03T13:41:54.241" v="884" actId="27636"/>
          <ac:spMkLst>
            <pc:docMk/>
            <pc:sldMk cId="1062613319" sldId="319"/>
            <ac:spMk id="12" creationId="{1BBB9DD3-4B1B-4C89-BF1E-4096E733FA33}"/>
          </ac:spMkLst>
        </pc:spChg>
        <pc:picChg chg="mod">
          <ac:chgData name="Rajkomar, Vanesha" userId="5ca62e8b-803b-482a-9f9b-574305fa14ec" providerId="ADAL" clId="{6A7EBFCB-D75D-4E43-B0F2-2C4B1030277B}" dt="2021-03-03T12:58:15.302" v="355" actId="1076"/>
          <ac:picMkLst>
            <pc:docMk/>
            <pc:sldMk cId="1062613319" sldId="319"/>
            <ac:picMk id="5" creationId="{21D3837B-7ECD-4E44-AA9F-E2DC18D18317}"/>
          </ac:picMkLst>
        </pc:picChg>
        <pc:picChg chg="add mod">
          <ac:chgData name="Rajkomar, Vanesha" userId="5ca62e8b-803b-482a-9f9b-574305fa14ec" providerId="ADAL" clId="{6A7EBFCB-D75D-4E43-B0F2-2C4B1030277B}" dt="2021-03-03T13:18:19.754" v="406" actId="1076"/>
          <ac:picMkLst>
            <pc:docMk/>
            <pc:sldMk cId="1062613319" sldId="319"/>
            <ac:picMk id="6" creationId="{AF69A0D9-B6A3-49DF-8753-E9B9020EFE98}"/>
          </ac:picMkLst>
        </pc:picChg>
        <pc:picChg chg="mod">
          <ac:chgData name="Rajkomar, Vanesha" userId="5ca62e8b-803b-482a-9f9b-574305fa14ec" providerId="ADAL" clId="{6A7EBFCB-D75D-4E43-B0F2-2C4B1030277B}" dt="2021-03-03T12:58:55.779" v="366" actId="1076"/>
          <ac:picMkLst>
            <pc:docMk/>
            <pc:sldMk cId="1062613319" sldId="319"/>
            <ac:picMk id="7" creationId="{B55F222A-D1BE-4FA0-9BB3-1111DDC3A860}"/>
          </ac:picMkLst>
        </pc:picChg>
        <pc:picChg chg="mod">
          <ac:chgData name="Rajkomar, Vanesha" userId="5ca62e8b-803b-482a-9f9b-574305fa14ec" providerId="ADAL" clId="{6A7EBFCB-D75D-4E43-B0F2-2C4B1030277B}" dt="2021-03-03T12:58:39.621" v="360" actId="1076"/>
          <ac:picMkLst>
            <pc:docMk/>
            <pc:sldMk cId="1062613319" sldId="319"/>
            <ac:picMk id="9" creationId="{1C37E2E2-0BB2-4298-94C0-93FE62DED864}"/>
          </ac:picMkLst>
        </pc:picChg>
        <pc:picChg chg="mod">
          <ac:chgData name="Rajkomar, Vanesha" userId="5ca62e8b-803b-482a-9f9b-574305fa14ec" providerId="ADAL" clId="{6A7EBFCB-D75D-4E43-B0F2-2C4B1030277B}" dt="2021-03-03T12:59:02.571" v="367" actId="1076"/>
          <ac:picMkLst>
            <pc:docMk/>
            <pc:sldMk cId="1062613319" sldId="319"/>
            <ac:picMk id="11" creationId="{99083429-126C-4075-BF8A-BC8C0A911617}"/>
          </ac:picMkLst>
        </pc:picChg>
        <pc:picChg chg="mod">
          <ac:chgData name="Rajkomar, Vanesha" userId="5ca62e8b-803b-482a-9f9b-574305fa14ec" providerId="ADAL" clId="{6A7EBFCB-D75D-4E43-B0F2-2C4B1030277B}" dt="2021-03-03T12:59:14.566" v="369" actId="1076"/>
          <ac:picMkLst>
            <pc:docMk/>
            <pc:sldMk cId="1062613319" sldId="319"/>
            <ac:picMk id="17" creationId="{BEBCA307-7909-4D11-B7E6-0E23F322F833}"/>
          </ac:picMkLst>
        </pc:picChg>
        <pc:picChg chg="mod">
          <ac:chgData name="Rajkomar, Vanesha" userId="5ca62e8b-803b-482a-9f9b-574305fa14ec" providerId="ADAL" clId="{6A7EBFCB-D75D-4E43-B0F2-2C4B1030277B}" dt="2021-03-03T12:59:06.570" v="368" actId="1076"/>
          <ac:picMkLst>
            <pc:docMk/>
            <pc:sldMk cId="1062613319" sldId="319"/>
            <ac:picMk id="19" creationId="{80A11C8F-214E-4833-BA3E-BD15EE5B47E3}"/>
          </ac:picMkLst>
        </pc:picChg>
      </pc:sldChg>
      <pc:sldChg chg="modSp mod">
        <pc:chgData name="Rajkomar, Vanesha" userId="5ca62e8b-803b-482a-9f9b-574305fa14ec" providerId="ADAL" clId="{6A7EBFCB-D75D-4E43-B0F2-2C4B1030277B}" dt="2021-03-03T13:35:39.967" v="805" actId="14100"/>
        <pc:sldMkLst>
          <pc:docMk/>
          <pc:sldMk cId="331849714" sldId="321"/>
        </pc:sldMkLst>
        <pc:spChg chg="mod">
          <ac:chgData name="Rajkomar, Vanesha" userId="5ca62e8b-803b-482a-9f9b-574305fa14ec" providerId="ADAL" clId="{6A7EBFCB-D75D-4E43-B0F2-2C4B1030277B}" dt="2021-03-03T13:35:39.967" v="805" actId="14100"/>
          <ac:spMkLst>
            <pc:docMk/>
            <pc:sldMk cId="331849714" sldId="321"/>
            <ac:spMk id="2" creationId="{AB47EE63-E929-4952-87CA-352FE799965B}"/>
          </ac:spMkLst>
        </pc:spChg>
        <pc:spChg chg="mod">
          <ac:chgData name="Rajkomar, Vanesha" userId="5ca62e8b-803b-482a-9f9b-574305fa14ec" providerId="ADAL" clId="{6A7EBFCB-D75D-4E43-B0F2-2C4B1030277B}" dt="2021-03-03T11:00:43.353" v="37" actId="404"/>
          <ac:spMkLst>
            <pc:docMk/>
            <pc:sldMk cId="331849714" sldId="321"/>
            <ac:spMk id="3" creationId="{677BF354-AD8B-47AE-97F3-3B0030F6EDFF}"/>
          </ac:spMkLst>
        </pc:spChg>
        <pc:picChg chg="mod">
          <ac:chgData name="Rajkomar, Vanesha" userId="5ca62e8b-803b-482a-9f9b-574305fa14ec" providerId="ADAL" clId="{6A7EBFCB-D75D-4E43-B0F2-2C4B1030277B}" dt="2021-03-03T11:49:22.595" v="190" actId="1076"/>
          <ac:picMkLst>
            <pc:docMk/>
            <pc:sldMk cId="331849714" sldId="321"/>
            <ac:picMk id="7" creationId="{5441A29F-8713-4FF1-A543-1E69A0EC7CEC}"/>
          </ac:picMkLst>
        </pc:picChg>
      </pc:sldChg>
      <pc:sldChg chg="modSp mod">
        <pc:chgData name="Rajkomar, Vanesha" userId="5ca62e8b-803b-482a-9f9b-574305fa14ec" providerId="ADAL" clId="{6A7EBFCB-D75D-4E43-B0F2-2C4B1030277B}" dt="2021-03-03T13:51:25.462" v="926" actId="12269"/>
        <pc:sldMkLst>
          <pc:docMk/>
          <pc:sldMk cId="4043599133" sldId="322"/>
        </pc:sldMkLst>
        <pc:spChg chg="mod">
          <ac:chgData name="Rajkomar, Vanesha" userId="5ca62e8b-803b-482a-9f9b-574305fa14ec" providerId="ADAL" clId="{6A7EBFCB-D75D-4E43-B0F2-2C4B1030277B}" dt="2021-03-03T11:01:35.311" v="50" actId="255"/>
          <ac:spMkLst>
            <pc:docMk/>
            <pc:sldMk cId="4043599133" sldId="322"/>
            <ac:spMk id="3" creationId="{E1C3604F-D980-4C43-B145-1EEDA7E6CE40}"/>
          </ac:spMkLst>
        </pc:spChg>
        <pc:graphicFrameChg chg="mod">
          <ac:chgData name="Rajkomar, Vanesha" userId="5ca62e8b-803b-482a-9f9b-574305fa14ec" providerId="ADAL" clId="{6A7EBFCB-D75D-4E43-B0F2-2C4B1030277B}" dt="2021-03-03T13:51:25.462" v="926" actId="12269"/>
          <ac:graphicFrameMkLst>
            <pc:docMk/>
            <pc:sldMk cId="4043599133" sldId="322"/>
            <ac:graphicFrameMk id="5" creationId="{CD627A87-7EBD-4181-9CB3-A9E5ADAB2290}"/>
          </ac:graphicFrameMkLst>
        </pc:graphicFrameChg>
      </pc:sldChg>
      <pc:sldChg chg="modSp mod">
        <pc:chgData name="Rajkomar, Vanesha" userId="5ca62e8b-803b-482a-9f9b-574305fa14ec" providerId="ADAL" clId="{6A7EBFCB-D75D-4E43-B0F2-2C4B1030277B}" dt="2021-03-03T12:53:23.061" v="289" actId="692"/>
        <pc:sldMkLst>
          <pc:docMk/>
          <pc:sldMk cId="1031913990" sldId="325"/>
        </pc:sldMkLst>
        <pc:spChg chg="mod">
          <ac:chgData name="Rajkomar, Vanesha" userId="5ca62e8b-803b-482a-9f9b-574305fa14ec" providerId="ADAL" clId="{6A7EBFCB-D75D-4E43-B0F2-2C4B1030277B}" dt="2021-03-03T11:01:29.869" v="49" actId="14100"/>
          <ac:spMkLst>
            <pc:docMk/>
            <pc:sldMk cId="1031913990" sldId="325"/>
            <ac:spMk id="3" creationId="{6B575C36-5398-476B-A8FB-A81F06380456}"/>
          </ac:spMkLst>
        </pc:spChg>
        <pc:graphicFrameChg chg="mod">
          <ac:chgData name="Rajkomar, Vanesha" userId="5ca62e8b-803b-482a-9f9b-574305fa14ec" providerId="ADAL" clId="{6A7EBFCB-D75D-4E43-B0F2-2C4B1030277B}" dt="2021-03-03T12:53:23.061" v="289" actId="692"/>
          <ac:graphicFrameMkLst>
            <pc:docMk/>
            <pc:sldMk cId="1031913990" sldId="325"/>
            <ac:graphicFrameMk id="5" creationId="{0D932C20-7366-4F93-9F1D-A708EBD890A7}"/>
          </ac:graphicFrameMkLst>
        </pc:graphicFrameChg>
      </pc:sldChg>
      <pc:sldChg chg="addSp delSp modSp del mod modClrScheme chgLayout">
        <pc:chgData name="Rajkomar, Vanesha" userId="5ca62e8b-803b-482a-9f9b-574305fa14ec" providerId="ADAL" clId="{6A7EBFCB-D75D-4E43-B0F2-2C4B1030277B}" dt="2021-03-03T13:39:06.205" v="851" actId="2696"/>
        <pc:sldMkLst>
          <pc:docMk/>
          <pc:sldMk cId="1427908261" sldId="327"/>
        </pc:sldMkLst>
        <pc:spChg chg="mod ord">
          <ac:chgData name="Rajkomar, Vanesha" userId="5ca62e8b-803b-482a-9f9b-574305fa14ec" providerId="ADAL" clId="{6A7EBFCB-D75D-4E43-B0F2-2C4B1030277B}" dt="2021-03-03T11:00:38.036" v="36" actId="403"/>
          <ac:spMkLst>
            <pc:docMk/>
            <pc:sldMk cId="1427908261" sldId="327"/>
            <ac:spMk id="2" creationId="{00000000-0000-0000-0000-000000000000}"/>
          </ac:spMkLst>
        </pc:spChg>
        <pc:spChg chg="del mod ord">
          <ac:chgData name="Rajkomar, Vanesha" userId="5ca62e8b-803b-482a-9f9b-574305fa14ec" providerId="ADAL" clId="{6A7EBFCB-D75D-4E43-B0F2-2C4B1030277B}" dt="2021-03-03T13:38:18.890" v="838" actId="478"/>
          <ac:spMkLst>
            <pc:docMk/>
            <pc:sldMk cId="1427908261" sldId="327"/>
            <ac:spMk id="3" creationId="{00000000-0000-0000-0000-000000000000}"/>
          </ac:spMkLst>
        </pc:spChg>
        <pc:spChg chg="add del mod">
          <ac:chgData name="Rajkomar, Vanesha" userId="5ca62e8b-803b-482a-9f9b-574305fa14ec" providerId="ADAL" clId="{6A7EBFCB-D75D-4E43-B0F2-2C4B1030277B}" dt="2021-03-03T13:38:56.252" v="847" actId="478"/>
          <ac:spMkLst>
            <pc:docMk/>
            <pc:sldMk cId="1427908261" sldId="327"/>
            <ac:spMk id="6" creationId="{C8073C03-D76E-4AA1-8740-976E99752F35}"/>
          </ac:spMkLst>
        </pc:spChg>
        <pc:spChg chg="add del mod">
          <ac:chgData name="Rajkomar, Vanesha" userId="5ca62e8b-803b-482a-9f9b-574305fa14ec" providerId="ADAL" clId="{6A7EBFCB-D75D-4E43-B0F2-2C4B1030277B}" dt="2021-03-03T13:36:32.586" v="815" actId="21"/>
          <ac:spMkLst>
            <pc:docMk/>
            <pc:sldMk cId="1427908261" sldId="327"/>
            <ac:spMk id="8" creationId="{696B43C5-C90A-4D0D-9417-D59C4C2F2EF0}"/>
          </ac:spMkLst>
        </pc:spChg>
        <pc:spChg chg="del mod">
          <ac:chgData name="Rajkomar, Vanesha" userId="5ca62e8b-803b-482a-9f9b-574305fa14ec" providerId="ADAL" clId="{6A7EBFCB-D75D-4E43-B0F2-2C4B1030277B}" dt="2021-03-03T13:38:58.709" v="848" actId="21"/>
          <ac:spMkLst>
            <pc:docMk/>
            <pc:sldMk cId="1427908261" sldId="327"/>
            <ac:spMk id="9" creationId="{00000000-0000-0000-0000-000000000000}"/>
          </ac:spMkLst>
        </pc:spChg>
        <pc:picChg chg="del mod">
          <ac:chgData name="Rajkomar, Vanesha" userId="5ca62e8b-803b-482a-9f9b-574305fa14ec" providerId="ADAL" clId="{6A7EBFCB-D75D-4E43-B0F2-2C4B1030277B}" dt="2021-03-03T13:38:17.539" v="837" actId="478"/>
          <ac:picMkLst>
            <pc:docMk/>
            <pc:sldMk cId="1427908261" sldId="327"/>
            <ac:picMk id="5" creationId="{00000000-0000-0000-0000-000000000000}"/>
          </ac:picMkLst>
        </pc:picChg>
        <pc:picChg chg="del mod">
          <ac:chgData name="Rajkomar, Vanesha" userId="5ca62e8b-803b-482a-9f9b-574305fa14ec" providerId="ADAL" clId="{6A7EBFCB-D75D-4E43-B0F2-2C4B1030277B}" dt="2021-03-03T13:38:22.401" v="839" actId="21"/>
          <ac:picMkLst>
            <pc:docMk/>
            <pc:sldMk cId="1427908261" sldId="327"/>
            <ac:picMk id="7" creationId="{00000000-0000-0000-0000-000000000000}"/>
          </ac:picMkLst>
        </pc:picChg>
        <pc:picChg chg="add del mod">
          <ac:chgData name="Rajkomar, Vanesha" userId="5ca62e8b-803b-482a-9f9b-574305fa14ec" providerId="ADAL" clId="{6A7EBFCB-D75D-4E43-B0F2-2C4B1030277B}" dt="2021-03-03T13:35:53.951" v="807" actId="21"/>
          <ac:picMkLst>
            <pc:docMk/>
            <pc:sldMk cId="1427908261" sldId="327"/>
            <ac:picMk id="10" creationId="{3171C2BF-E09D-4949-B0BD-089404BE508F}"/>
          </ac:picMkLst>
        </pc:picChg>
      </pc:sldChg>
      <pc:sldChg chg="modSp mod chgLayout">
        <pc:chgData name="Rajkomar, Vanesha" userId="5ca62e8b-803b-482a-9f9b-574305fa14ec" providerId="ADAL" clId="{6A7EBFCB-D75D-4E43-B0F2-2C4B1030277B}" dt="2021-03-03T11:39:54.200" v="136" actId="1076"/>
        <pc:sldMkLst>
          <pc:docMk/>
          <pc:sldMk cId="585894462" sldId="329"/>
        </pc:sldMkLst>
        <pc:spChg chg="mod ord">
          <ac:chgData name="Rajkomar, Vanesha" userId="5ca62e8b-803b-482a-9f9b-574305fa14ec" providerId="ADAL" clId="{6A7EBFCB-D75D-4E43-B0F2-2C4B1030277B}" dt="2021-03-03T11:00:19.868" v="33" actId="27636"/>
          <ac:spMkLst>
            <pc:docMk/>
            <pc:sldMk cId="585894462" sldId="329"/>
            <ac:spMk id="8" creationId="{00000000-0000-0000-0000-000000000000}"/>
          </ac:spMkLst>
        </pc:spChg>
        <pc:spChg chg="mod ord">
          <ac:chgData name="Rajkomar, Vanesha" userId="5ca62e8b-803b-482a-9f9b-574305fa14ec" providerId="ADAL" clId="{6A7EBFCB-D75D-4E43-B0F2-2C4B1030277B}" dt="2021-03-03T11:39:54.200" v="136" actId="1076"/>
          <ac:spMkLst>
            <pc:docMk/>
            <pc:sldMk cId="585894462" sldId="329"/>
            <ac:spMk id="9" creationId="{00000000-0000-0000-0000-000000000000}"/>
          </ac:spMkLst>
        </pc:spChg>
        <pc:picChg chg="mod modCrop">
          <ac:chgData name="Rajkomar, Vanesha" userId="5ca62e8b-803b-482a-9f9b-574305fa14ec" providerId="ADAL" clId="{6A7EBFCB-D75D-4E43-B0F2-2C4B1030277B}" dt="2021-03-03T11:39:50.639" v="135" actId="14100"/>
          <ac:picMkLst>
            <pc:docMk/>
            <pc:sldMk cId="585894462" sldId="329"/>
            <ac:picMk id="2" creationId="{9CCB2A14-F510-409E-9D74-00F3FC4E9C71}"/>
          </ac:picMkLst>
        </pc:picChg>
      </pc:sldChg>
      <pc:sldChg chg="addSp delSp modSp add mod">
        <pc:chgData name="Rajkomar, Vanesha" userId="5ca62e8b-803b-482a-9f9b-574305fa14ec" providerId="ADAL" clId="{6A7EBFCB-D75D-4E43-B0F2-2C4B1030277B}" dt="2021-03-03T13:39:35.843" v="858" actId="478"/>
        <pc:sldMkLst>
          <pc:docMk/>
          <pc:sldMk cId="3694298267" sldId="330"/>
        </pc:sldMkLst>
        <pc:spChg chg="add del mod">
          <ac:chgData name="Rajkomar, Vanesha" userId="5ca62e8b-803b-482a-9f9b-574305fa14ec" providerId="ADAL" clId="{6A7EBFCB-D75D-4E43-B0F2-2C4B1030277B}" dt="2021-03-03T13:38:28.706" v="840" actId="478"/>
          <ac:spMkLst>
            <pc:docMk/>
            <pc:sldMk cId="3694298267" sldId="330"/>
            <ac:spMk id="5" creationId="{5567D655-03D8-4511-89E7-281E23183719}"/>
          </ac:spMkLst>
        </pc:spChg>
        <pc:spChg chg="mod">
          <ac:chgData name="Rajkomar, Vanesha" userId="5ca62e8b-803b-482a-9f9b-574305fa14ec" providerId="ADAL" clId="{6A7EBFCB-D75D-4E43-B0F2-2C4B1030277B}" dt="2021-03-03T13:36:57.210" v="820"/>
          <ac:spMkLst>
            <pc:docMk/>
            <pc:sldMk cId="3694298267" sldId="330"/>
            <ac:spMk id="12" creationId="{B5CE389C-8B62-42E9-843E-126BE26545F9}"/>
          </ac:spMkLst>
        </pc:spChg>
        <pc:spChg chg="mod">
          <ac:chgData name="Rajkomar, Vanesha" userId="5ca62e8b-803b-482a-9f9b-574305fa14ec" providerId="ADAL" clId="{6A7EBFCB-D75D-4E43-B0F2-2C4B1030277B}" dt="2021-03-03T13:36:48.486" v="819"/>
          <ac:spMkLst>
            <pc:docMk/>
            <pc:sldMk cId="3694298267" sldId="330"/>
            <ac:spMk id="13" creationId="{1852BDDF-EAD7-4C77-A1A7-D67F6B79B34D}"/>
          </ac:spMkLst>
        </pc:spChg>
        <pc:spChg chg="add del mod">
          <ac:chgData name="Rajkomar, Vanesha" userId="5ca62e8b-803b-482a-9f9b-574305fa14ec" providerId="ADAL" clId="{6A7EBFCB-D75D-4E43-B0F2-2C4B1030277B}" dt="2021-03-03T13:37:00.373" v="821" actId="478"/>
          <ac:spMkLst>
            <pc:docMk/>
            <pc:sldMk cId="3694298267" sldId="330"/>
            <ac:spMk id="17" creationId="{B4D42992-70BA-4B50-82B5-C586E045044B}"/>
          </ac:spMkLst>
        </pc:spChg>
        <pc:spChg chg="mod">
          <ac:chgData name="Rajkomar, Vanesha" userId="5ca62e8b-803b-482a-9f9b-574305fa14ec" providerId="ADAL" clId="{6A7EBFCB-D75D-4E43-B0F2-2C4B1030277B}" dt="2021-03-03T13:38:11.887" v="835"/>
          <ac:spMkLst>
            <pc:docMk/>
            <pc:sldMk cId="3694298267" sldId="330"/>
            <ac:spMk id="18" creationId="{56D1DBC6-8D16-4880-ABF6-BD5C78F68CDF}"/>
          </ac:spMkLst>
        </pc:spChg>
        <pc:spChg chg="mod">
          <ac:chgData name="Rajkomar, Vanesha" userId="5ca62e8b-803b-482a-9f9b-574305fa14ec" providerId="ADAL" clId="{6A7EBFCB-D75D-4E43-B0F2-2C4B1030277B}" dt="2021-03-03T13:38:03.979" v="834"/>
          <ac:spMkLst>
            <pc:docMk/>
            <pc:sldMk cId="3694298267" sldId="330"/>
            <ac:spMk id="19" creationId="{5EC8E62A-1F0C-4EA5-8B5F-A71E732F1A6E}"/>
          </ac:spMkLst>
        </pc:spChg>
        <pc:spChg chg="mod">
          <ac:chgData name="Rajkomar, Vanesha" userId="5ca62e8b-803b-482a-9f9b-574305fa14ec" providerId="ADAL" clId="{6A7EBFCB-D75D-4E43-B0F2-2C4B1030277B}" dt="2021-03-03T13:39:33.459" v="857"/>
          <ac:spMkLst>
            <pc:docMk/>
            <pc:sldMk cId="3694298267" sldId="330"/>
            <ac:spMk id="23" creationId="{4CE83AF2-2E97-45CD-A37E-0863B22B0B24}"/>
          </ac:spMkLst>
        </pc:spChg>
        <pc:spChg chg="mod">
          <ac:chgData name="Rajkomar, Vanesha" userId="5ca62e8b-803b-482a-9f9b-574305fa14ec" providerId="ADAL" clId="{6A7EBFCB-D75D-4E43-B0F2-2C4B1030277B}" dt="2021-03-03T13:39:25.601" v="856"/>
          <ac:spMkLst>
            <pc:docMk/>
            <pc:sldMk cId="3694298267" sldId="330"/>
            <ac:spMk id="24" creationId="{9C14AFF5-2351-40B2-BE07-DBF1F1FCF793}"/>
          </ac:spMkLst>
        </pc:spChg>
        <pc:spChg chg="add del mod">
          <ac:chgData name="Rajkomar, Vanesha" userId="5ca62e8b-803b-482a-9f9b-574305fa14ec" providerId="ADAL" clId="{6A7EBFCB-D75D-4E43-B0F2-2C4B1030277B}" dt="2021-03-03T13:38:15.248" v="836" actId="478"/>
          <ac:spMkLst>
            <pc:docMk/>
            <pc:sldMk cId="3694298267" sldId="330"/>
            <ac:spMk id="27" creationId="{35AA8078-732C-4B86-915D-2D1BFB221F31}"/>
          </ac:spMkLst>
        </pc:spChg>
        <pc:spChg chg="add del mod">
          <ac:chgData name="Rajkomar, Vanesha" userId="5ca62e8b-803b-482a-9f9b-574305fa14ec" providerId="ADAL" clId="{6A7EBFCB-D75D-4E43-B0F2-2C4B1030277B}" dt="2021-03-03T13:39:35.843" v="858" actId="478"/>
          <ac:spMkLst>
            <pc:docMk/>
            <pc:sldMk cId="3694298267" sldId="330"/>
            <ac:spMk id="29" creationId="{7AF4BAD5-00C5-444E-BC5C-658691524608}"/>
          </ac:spMkLst>
        </pc:spChg>
        <pc:picChg chg="del">
          <ac:chgData name="Rajkomar, Vanesha" userId="5ca62e8b-803b-482a-9f9b-574305fa14ec" providerId="ADAL" clId="{6A7EBFCB-D75D-4E43-B0F2-2C4B1030277B}" dt="2021-03-03T13:36:17.894" v="812" actId="478"/>
          <ac:picMkLst>
            <pc:docMk/>
            <pc:sldMk cId="3694298267" sldId="330"/>
            <ac:picMk id="4" creationId="{00000000-0000-0000-0000-000000000000}"/>
          </ac:picMkLst>
        </pc:picChg>
        <pc:picChg chg="del">
          <ac:chgData name="Rajkomar, Vanesha" userId="5ca62e8b-803b-482a-9f9b-574305fa14ec" providerId="ADAL" clId="{6A7EBFCB-D75D-4E43-B0F2-2C4B1030277B}" dt="2021-03-03T13:37:31.322" v="828" actId="478"/>
          <ac:picMkLst>
            <pc:docMk/>
            <pc:sldMk cId="3694298267" sldId="330"/>
            <ac:picMk id="7" creationId="{00000000-0000-0000-0000-000000000000}"/>
          </ac:picMkLst>
        </pc:picChg>
        <pc:picChg chg="del">
          <ac:chgData name="Rajkomar, Vanesha" userId="5ca62e8b-803b-482a-9f9b-574305fa14ec" providerId="ADAL" clId="{6A7EBFCB-D75D-4E43-B0F2-2C4B1030277B}" dt="2021-03-03T13:38:51.120" v="846" actId="478"/>
          <ac:picMkLst>
            <pc:docMk/>
            <pc:sldMk cId="3694298267" sldId="330"/>
            <ac:picMk id="9" creationId="{73CFF19D-E75F-4F51-9DC6-73077C1F2FC3}"/>
          </ac:picMkLst>
        </pc:picChg>
        <pc:picChg chg="add del mod">
          <ac:chgData name="Rajkomar, Vanesha" userId="5ca62e8b-803b-482a-9f9b-574305fa14ec" providerId="ADAL" clId="{6A7EBFCB-D75D-4E43-B0F2-2C4B1030277B}" dt="2021-03-03T13:36:15.821" v="811" actId="21"/>
          <ac:picMkLst>
            <pc:docMk/>
            <pc:sldMk cId="3694298267" sldId="330"/>
            <ac:picMk id="15" creationId="{533BE2D6-2F69-4DC9-9A57-C5E74E549B73}"/>
          </ac:picMkLst>
        </pc:picChg>
        <pc:picChg chg="add mod ord">
          <ac:chgData name="Rajkomar, Vanesha" userId="5ca62e8b-803b-482a-9f9b-574305fa14ec" providerId="ADAL" clId="{6A7EBFCB-D75D-4E43-B0F2-2C4B1030277B}" dt="2021-03-03T13:36:25.873" v="814" actId="167"/>
          <ac:picMkLst>
            <pc:docMk/>
            <pc:sldMk cId="3694298267" sldId="330"/>
            <ac:picMk id="16" creationId="{B422EC2F-FAAB-48AE-9AE5-73DEFA125991}"/>
          </ac:picMkLst>
        </pc:picChg>
        <pc:picChg chg="add del mod">
          <ac:chgData name="Rajkomar, Vanesha" userId="5ca62e8b-803b-482a-9f9b-574305fa14ec" providerId="ADAL" clId="{6A7EBFCB-D75D-4E43-B0F2-2C4B1030277B}" dt="2021-03-03T13:37:30.034" v="827" actId="21"/>
          <ac:picMkLst>
            <pc:docMk/>
            <pc:sldMk cId="3694298267" sldId="330"/>
            <ac:picMk id="25" creationId="{D749B601-AE25-4763-ABAB-042812EFF13E}"/>
          </ac:picMkLst>
        </pc:picChg>
        <pc:picChg chg="add mod ord">
          <ac:chgData name="Rajkomar, Vanesha" userId="5ca62e8b-803b-482a-9f9b-574305fa14ec" providerId="ADAL" clId="{6A7EBFCB-D75D-4E43-B0F2-2C4B1030277B}" dt="2021-03-03T13:37:36.578" v="830" actId="167"/>
          <ac:picMkLst>
            <pc:docMk/>
            <pc:sldMk cId="3694298267" sldId="330"/>
            <ac:picMk id="26" creationId="{05584B19-B21D-476C-9FD0-61B801DA7861}"/>
          </ac:picMkLst>
        </pc:picChg>
        <pc:picChg chg="add mod ord">
          <ac:chgData name="Rajkomar, Vanesha" userId="5ca62e8b-803b-482a-9f9b-574305fa14ec" providerId="ADAL" clId="{6A7EBFCB-D75D-4E43-B0F2-2C4B1030277B}" dt="2021-03-03T13:38:48.670" v="845" actId="167"/>
          <ac:picMkLst>
            <pc:docMk/>
            <pc:sldMk cId="3694298267" sldId="330"/>
            <ac:picMk id="28" creationId="{07C7BB96-371E-47BF-B308-B68428E5E23D}"/>
          </ac:picMkLst>
        </pc:picChg>
      </pc:sldChg>
      <pc:sldMasterChg chg="delSldLayout">
        <pc:chgData name="Rajkomar, Vanesha" userId="5ca62e8b-803b-482a-9f9b-574305fa14ec" providerId="ADAL" clId="{6A7EBFCB-D75D-4E43-B0F2-2C4B1030277B}" dt="2021-03-03T13:49:21.681" v="925" actId="2696"/>
        <pc:sldMasterMkLst>
          <pc:docMk/>
          <pc:sldMasterMk cId="205997479" sldId="2147483648"/>
        </pc:sldMasterMkLst>
        <pc:sldLayoutChg chg="del">
          <pc:chgData name="Rajkomar, Vanesha" userId="5ca62e8b-803b-482a-9f9b-574305fa14ec" providerId="ADAL" clId="{6A7EBFCB-D75D-4E43-B0F2-2C4B1030277B}" dt="2021-03-03T13:49:15.051" v="918" actId="2696"/>
          <pc:sldLayoutMkLst>
            <pc:docMk/>
            <pc:sldMasterMk cId="205997479" sldId="2147483648"/>
            <pc:sldLayoutMk cId="1845831047" sldId="2147483672"/>
          </pc:sldLayoutMkLst>
        </pc:sldLayoutChg>
        <pc:sldLayoutChg chg="del">
          <pc:chgData name="Rajkomar, Vanesha" userId="5ca62e8b-803b-482a-9f9b-574305fa14ec" providerId="ADAL" clId="{6A7EBFCB-D75D-4E43-B0F2-2C4B1030277B}" dt="2021-03-03T13:49:12.262" v="915" actId="2696"/>
          <pc:sldLayoutMkLst>
            <pc:docMk/>
            <pc:sldMasterMk cId="205997479" sldId="2147483648"/>
            <pc:sldLayoutMk cId="1263951953" sldId="2147483674"/>
          </pc:sldLayoutMkLst>
        </pc:sldLayoutChg>
        <pc:sldLayoutChg chg="del">
          <pc:chgData name="Rajkomar, Vanesha" userId="5ca62e8b-803b-482a-9f9b-574305fa14ec" providerId="ADAL" clId="{6A7EBFCB-D75D-4E43-B0F2-2C4B1030277B}" dt="2021-03-03T13:49:18.012" v="922" actId="2696"/>
          <pc:sldLayoutMkLst>
            <pc:docMk/>
            <pc:sldMasterMk cId="205997479" sldId="2147483648"/>
            <pc:sldLayoutMk cId="2717307620" sldId="2147483675"/>
          </pc:sldLayoutMkLst>
        </pc:sldLayoutChg>
        <pc:sldLayoutChg chg="del">
          <pc:chgData name="Rajkomar, Vanesha" userId="5ca62e8b-803b-482a-9f9b-574305fa14ec" providerId="ADAL" clId="{6A7EBFCB-D75D-4E43-B0F2-2C4B1030277B}" dt="2021-03-03T13:49:20.696" v="924" actId="2696"/>
          <pc:sldLayoutMkLst>
            <pc:docMk/>
            <pc:sldMasterMk cId="205997479" sldId="2147483648"/>
            <pc:sldLayoutMk cId="829477402" sldId="2147483676"/>
          </pc:sldLayoutMkLst>
        </pc:sldLayoutChg>
        <pc:sldLayoutChg chg="del">
          <pc:chgData name="Rajkomar, Vanesha" userId="5ca62e8b-803b-482a-9f9b-574305fa14ec" providerId="ADAL" clId="{6A7EBFCB-D75D-4E43-B0F2-2C4B1030277B}" dt="2021-03-03T13:49:19.477" v="923" actId="2696"/>
          <pc:sldLayoutMkLst>
            <pc:docMk/>
            <pc:sldMasterMk cId="205997479" sldId="2147483648"/>
            <pc:sldLayoutMk cId="1286262074" sldId="2147483679"/>
          </pc:sldLayoutMkLst>
        </pc:sldLayoutChg>
        <pc:sldLayoutChg chg="del">
          <pc:chgData name="Rajkomar, Vanesha" userId="5ca62e8b-803b-482a-9f9b-574305fa14ec" providerId="ADAL" clId="{6A7EBFCB-D75D-4E43-B0F2-2C4B1030277B}" dt="2021-03-03T13:49:09.151" v="913" actId="2696"/>
          <pc:sldLayoutMkLst>
            <pc:docMk/>
            <pc:sldMasterMk cId="205997479" sldId="2147483648"/>
            <pc:sldLayoutMk cId="1470749288" sldId="2147483680"/>
          </pc:sldLayoutMkLst>
        </pc:sldLayoutChg>
        <pc:sldLayoutChg chg="del">
          <pc:chgData name="Rajkomar, Vanesha" userId="5ca62e8b-803b-482a-9f9b-574305fa14ec" providerId="ADAL" clId="{6A7EBFCB-D75D-4E43-B0F2-2C4B1030277B}" dt="2021-03-03T13:49:07.685" v="912" actId="2696"/>
          <pc:sldLayoutMkLst>
            <pc:docMk/>
            <pc:sldMasterMk cId="205997479" sldId="2147483648"/>
            <pc:sldLayoutMk cId="60805496" sldId="2147483681"/>
          </pc:sldLayoutMkLst>
        </pc:sldLayoutChg>
        <pc:sldLayoutChg chg="del">
          <pc:chgData name="Rajkomar, Vanesha" userId="5ca62e8b-803b-482a-9f9b-574305fa14ec" providerId="ADAL" clId="{6A7EBFCB-D75D-4E43-B0F2-2C4B1030277B}" dt="2021-03-03T13:49:06.737" v="911" actId="2696"/>
          <pc:sldLayoutMkLst>
            <pc:docMk/>
            <pc:sldMasterMk cId="205997479" sldId="2147483648"/>
            <pc:sldLayoutMk cId="1296094953" sldId="2147483682"/>
          </pc:sldLayoutMkLst>
        </pc:sldLayoutChg>
        <pc:sldLayoutChg chg="del">
          <pc:chgData name="Rajkomar, Vanesha" userId="5ca62e8b-803b-482a-9f9b-574305fa14ec" providerId="ADAL" clId="{6A7EBFCB-D75D-4E43-B0F2-2C4B1030277B}" dt="2021-03-03T13:49:21.681" v="925" actId="2696"/>
          <pc:sldLayoutMkLst>
            <pc:docMk/>
            <pc:sldMasterMk cId="205997479" sldId="2147483648"/>
            <pc:sldLayoutMk cId="1431168576" sldId="2147483686"/>
          </pc:sldLayoutMkLst>
        </pc:sldLayoutChg>
        <pc:sldLayoutChg chg="del">
          <pc:chgData name="Rajkomar, Vanesha" userId="5ca62e8b-803b-482a-9f9b-574305fa14ec" providerId="ADAL" clId="{6A7EBFCB-D75D-4E43-B0F2-2C4B1030277B}" dt="2021-03-03T13:49:17.474" v="921" actId="2696"/>
          <pc:sldLayoutMkLst>
            <pc:docMk/>
            <pc:sldMasterMk cId="205997479" sldId="2147483648"/>
            <pc:sldLayoutMk cId="2532251138" sldId="2147483687"/>
          </pc:sldLayoutMkLst>
        </pc:sldLayoutChg>
        <pc:sldLayoutChg chg="del">
          <pc:chgData name="Rajkomar, Vanesha" userId="5ca62e8b-803b-482a-9f9b-574305fa14ec" providerId="ADAL" clId="{6A7EBFCB-D75D-4E43-B0F2-2C4B1030277B}" dt="2021-03-03T13:49:13.178" v="916" actId="2696"/>
          <pc:sldLayoutMkLst>
            <pc:docMk/>
            <pc:sldMasterMk cId="205997479" sldId="2147483648"/>
            <pc:sldLayoutMk cId="1406466758" sldId="2147483688"/>
          </pc:sldLayoutMkLst>
        </pc:sldLayoutChg>
        <pc:sldLayoutChg chg="del">
          <pc:chgData name="Rajkomar, Vanesha" userId="5ca62e8b-803b-482a-9f9b-574305fa14ec" providerId="ADAL" clId="{6A7EBFCB-D75D-4E43-B0F2-2C4B1030277B}" dt="2021-03-03T13:49:14.334" v="917" actId="2696"/>
          <pc:sldLayoutMkLst>
            <pc:docMk/>
            <pc:sldMasterMk cId="205997479" sldId="2147483648"/>
            <pc:sldLayoutMk cId="1901882428" sldId="2147483689"/>
          </pc:sldLayoutMkLst>
        </pc:sldLayoutChg>
        <pc:sldLayoutChg chg="del">
          <pc:chgData name="Rajkomar, Vanesha" userId="5ca62e8b-803b-482a-9f9b-574305fa14ec" providerId="ADAL" clId="{6A7EBFCB-D75D-4E43-B0F2-2C4B1030277B}" dt="2021-03-03T13:49:15.785" v="919" actId="2696"/>
          <pc:sldLayoutMkLst>
            <pc:docMk/>
            <pc:sldMasterMk cId="205997479" sldId="2147483648"/>
            <pc:sldLayoutMk cId="1031083461" sldId="2147483690"/>
          </pc:sldLayoutMkLst>
        </pc:sldLayoutChg>
        <pc:sldLayoutChg chg="del">
          <pc:chgData name="Rajkomar, Vanesha" userId="5ca62e8b-803b-482a-9f9b-574305fa14ec" providerId="ADAL" clId="{6A7EBFCB-D75D-4E43-B0F2-2C4B1030277B}" dt="2021-03-03T13:49:16.742" v="920" actId="2696"/>
          <pc:sldLayoutMkLst>
            <pc:docMk/>
            <pc:sldMasterMk cId="205997479" sldId="2147483648"/>
            <pc:sldLayoutMk cId="2469957490" sldId="2147483691"/>
          </pc:sldLayoutMkLst>
        </pc:sldLayoutChg>
        <pc:sldLayoutChg chg="del">
          <pc:chgData name="Rajkomar, Vanesha" userId="5ca62e8b-803b-482a-9f9b-574305fa14ec" providerId="ADAL" clId="{6A7EBFCB-D75D-4E43-B0F2-2C4B1030277B}" dt="2021-03-03T13:49:10.925" v="914" actId="2696"/>
          <pc:sldLayoutMkLst>
            <pc:docMk/>
            <pc:sldMasterMk cId="205997479" sldId="2147483648"/>
            <pc:sldLayoutMk cId="4155914106" sldId="2147483692"/>
          </pc:sldLayoutMkLst>
        </pc:sldLayoutChg>
      </pc:sldMasterChg>
    </pc:docChg>
  </pc:docChgLst>
  <pc:docChgLst>
    <pc:chgData name="Kyriakati, Aristea" userId="47bae43d-01ae-4ce7-a327-69b34fb26443" providerId="ADAL" clId="{DEBED0CB-915C-4A05-8AEE-FAF06E27F887}"/>
    <pc:docChg chg="custSel delSld modSld">
      <pc:chgData name="Kyriakati, Aristea" userId="47bae43d-01ae-4ce7-a327-69b34fb26443" providerId="ADAL" clId="{DEBED0CB-915C-4A05-8AEE-FAF06E27F887}" dt="2021-05-17T14:42:04.242" v="6" actId="6549"/>
      <pc:docMkLst>
        <pc:docMk/>
      </pc:docMkLst>
      <pc:sldChg chg="delSp mod">
        <pc:chgData name="Kyriakati, Aristea" userId="47bae43d-01ae-4ce7-a327-69b34fb26443" providerId="ADAL" clId="{DEBED0CB-915C-4A05-8AEE-FAF06E27F887}" dt="2021-05-17T14:41:57.670" v="5" actId="478"/>
        <pc:sldMkLst>
          <pc:docMk/>
          <pc:sldMk cId="1879153343" sldId="297"/>
        </pc:sldMkLst>
        <pc:spChg chg="del">
          <ac:chgData name="Kyriakati, Aristea" userId="47bae43d-01ae-4ce7-a327-69b34fb26443" providerId="ADAL" clId="{DEBED0CB-915C-4A05-8AEE-FAF06E27F887}" dt="2021-05-17T14:41:54.799" v="4" actId="478"/>
          <ac:spMkLst>
            <pc:docMk/>
            <pc:sldMk cId="1879153343" sldId="297"/>
            <ac:spMk id="3" creationId="{00000000-0000-0000-0000-000000000000}"/>
          </ac:spMkLst>
        </pc:spChg>
        <pc:spChg chg="del">
          <ac:chgData name="Kyriakati, Aristea" userId="47bae43d-01ae-4ce7-a327-69b34fb26443" providerId="ADAL" clId="{DEBED0CB-915C-4A05-8AEE-FAF06E27F887}" dt="2021-05-17T14:41:57.670" v="5" actId="478"/>
          <ac:spMkLst>
            <pc:docMk/>
            <pc:sldMk cId="1879153343" sldId="297"/>
            <ac:spMk id="4" creationId="{00000000-0000-0000-0000-000000000000}"/>
          </ac:spMkLst>
        </pc:spChg>
      </pc:sldChg>
      <pc:sldChg chg="modSp mod">
        <pc:chgData name="Kyriakati, Aristea" userId="47bae43d-01ae-4ce7-a327-69b34fb26443" providerId="ADAL" clId="{DEBED0CB-915C-4A05-8AEE-FAF06E27F887}" dt="2021-05-17T14:41:45.873" v="3" actId="6549"/>
        <pc:sldMkLst>
          <pc:docMk/>
          <pc:sldMk cId="3164467153" sldId="298"/>
        </pc:sldMkLst>
        <pc:spChg chg="mod">
          <ac:chgData name="Kyriakati, Aristea" userId="47bae43d-01ae-4ce7-a327-69b34fb26443" providerId="ADAL" clId="{DEBED0CB-915C-4A05-8AEE-FAF06E27F887}" dt="2021-05-17T14:41:45.873" v="3" actId="6549"/>
          <ac:spMkLst>
            <pc:docMk/>
            <pc:sldMk cId="3164467153" sldId="298"/>
            <ac:spMk id="3" creationId="{00000000-0000-0000-0000-000000000000}"/>
          </ac:spMkLst>
        </pc:spChg>
      </pc:sldChg>
      <pc:sldChg chg="del">
        <pc:chgData name="Kyriakati, Aristea" userId="47bae43d-01ae-4ce7-a327-69b34fb26443" providerId="ADAL" clId="{DEBED0CB-915C-4A05-8AEE-FAF06E27F887}" dt="2021-05-17T14:41:29.714" v="1" actId="47"/>
        <pc:sldMkLst>
          <pc:docMk/>
          <pc:sldMk cId="331849714" sldId="321"/>
        </pc:sldMkLst>
      </pc:sldChg>
      <pc:sldChg chg="del">
        <pc:chgData name="Kyriakati, Aristea" userId="47bae43d-01ae-4ce7-a327-69b34fb26443" providerId="ADAL" clId="{DEBED0CB-915C-4A05-8AEE-FAF06E27F887}" dt="2021-05-17T14:41:28.250" v="0" actId="47"/>
        <pc:sldMkLst>
          <pc:docMk/>
          <pc:sldMk cId="680670470" sldId="332"/>
        </pc:sldMkLst>
      </pc:sldChg>
      <pc:sldChg chg="modNotesTx">
        <pc:chgData name="Kyriakati, Aristea" userId="47bae43d-01ae-4ce7-a327-69b34fb26443" providerId="ADAL" clId="{DEBED0CB-915C-4A05-8AEE-FAF06E27F887}" dt="2021-05-17T14:42:04.242" v="6" actId="6549"/>
        <pc:sldMkLst>
          <pc:docMk/>
          <pc:sldMk cId="199158625" sldId="790"/>
        </pc:sldMkLst>
      </pc:sldChg>
    </pc:docChg>
  </pc:docChgLst>
  <pc:docChgLst>
    <pc:chgData name="Kyriakati, Aristea" userId="47bae43d-01ae-4ce7-a327-69b34fb26443" providerId="ADAL" clId="{4D31EC90-E798-44E1-9ECC-FD877E107831}"/>
    <pc:docChg chg="undo redo custSel addSld delSld modSld">
      <pc:chgData name="Kyriakati, Aristea" userId="47bae43d-01ae-4ce7-a327-69b34fb26443" providerId="ADAL" clId="{4D31EC90-E798-44E1-9ECC-FD877E107831}" dt="2021-05-05T15:17:31.907" v="2248" actId="1076"/>
      <pc:docMkLst>
        <pc:docMk/>
      </pc:docMkLst>
      <pc:sldChg chg="del">
        <pc:chgData name="Kyriakati, Aristea" userId="47bae43d-01ae-4ce7-a327-69b34fb26443" providerId="ADAL" clId="{4D31EC90-E798-44E1-9ECC-FD877E107831}" dt="2021-05-05T15:08:52.570" v="2205" actId="47"/>
        <pc:sldMkLst>
          <pc:docMk/>
          <pc:sldMk cId="3030185001" sldId="293"/>
        </pc:sldMkLst>
      </pc:sldChg>
      <pc:sldChg chg="modSp mod modNotesTx">
        <pc:chgData name="Kyriakati, Aristea" userId="47bae43d-01ae-4ce7-a327-69b34fb26443" providerId="ADAL" clId="{4D31EC90-E798-44E1-9ECC-FD877E107831}" dt="2021-04-21T10:01:25.634" v="270" actId="20577"/>
        <pc:sldMkLst>
          <pc:docMk/>
          <pc:sldMk cId="2158245272" sldId="311"/>
        </pc:sldMkLst>
        <pc:graphicFrameChg chg="mod modGraphic">
          <ac:chgData name="Kyriakati, Aristea" userId="47bae43d-01ae-4ce7-a327-69b34fb26443" providerId="ADAL" clId="{4D31EC90-E798-44E1-9ECC-FD877E107831}" dt="2021-04-21T10:00:51.537" v="264" actId="255"/>
          <ac:graphicFrameMkLst>
            <pc:docMk/>
            <pc:sldMk cId="2158245272" sldId="311"/>
            <ac:graphicFrameMk id="3" creationId="{89C2AF36-4001-4651-B935-7652D63D2816}"/>
          </ac:graphicFrameMkLst>
        </pc:graphicFrameChg>
        <pc:graphicFrameChg chg="mod">
          <ac:chgData name="Kyriakati, Aristea" userId="47bae43d-01ae-4ce7-a327-69b34fb26443" providerId="ADAL" clId="{4D31EC90-E798-44E1-9ECC-FD877E107831}" dt="2021-04-21T10:01:25.634" v="270" actId="20577"/>
          <ac:graphicFrameMkLst>
            <pc:docMk/>
            <pc:sldMk cId="2158245272" sldId="311"/>
            <ac:graphicFrameMk id="6" creationId="{D3ABF7E8-4645-42F1-85D9-FC2964559C97}"/>
          </ac:graphicFrameMkLst>
        </pc:graphicFrameChg>
      </pc:sldChg>
      <pc:sldChg chg="addSp delSp modSp new mod modClrScheme chgLayout">
        <pc:chgData name="Kyriakati, Aristea" userId="47bae43d-01ae-4ce7-a327-69b34fb26443" providerId="ADAL" clId="{4D31EC90-E798-44E1-9ECC-FD877E107831}" dt="2021-05-05T15:14:44.167" v="2229" actId="207"/>
        <pc:sldMkLst>
          <pc:docMk/>
          <pc:sldMk cId="4025884797" sldId="333"/>
        </pc:sldMkLst>
        <pc:spChg chg="add del mod">
          <ac:chgData name="Kyriakati, Aristea" userId="47bae43d-01ae-4ce7-a327-69b34fb26443" providerId="ADAL" clId="{4D31EC90-E798-44E1-9ECC-FD877E107831}" dt="2021-05-05T13:56:28.760" v="603" actId="26606"/>
          <ac:spMkLst>
            <pc:docMk/>
            <pc:sldMk cId="4025884797" sldId="333"/>
            <ac:spMk id="2" creationId="{1A3829C5-C3B9-42CC-978C-ACB3067FF18F}"/>
          </ac:spMkLst>
        </pc:spChg>
        <pc:spChg chg="mod">
          <ac:chgData name="Kyriakati, Aristea" userId="47bae43d-01ae-4ce7-a327-69b34fb26443" providerId="ADAL" clId="{4D31EC90-E798-44E1-9ECC-FD877E107831}" dt="2021-05-05T13:56:28.760" v="603" actId="26606"/>
          <ac:spMkLst>
            <pc:docMk/>
            <pc:sldMk cId="4025884797" sldId="333"/>
            <ac:spMk id="3" creationId="{44C98808-D849-45A4-9DB5-9FBB1A972CC4}"/>
          </ac:spMkLst>
        </pc:spChg>
        <pc:spChg chg="mod">
          <ac:chgData name="Kyriakati, Aristea" userId="47bae43d-01ae-4ce7-a327-69b34fb26443" providerId="ADAL" clId="{4D31EC90-E798-44E1-9ECC-FD877E107831}" dt="2021-05-05T13:56:28.760" v="603" actId="26606"/>
          <ac:spMkLst>
            <pc:docMk/>
            <pc:sldMk cId="4025884797" sldId="333"/>
            <ac:spMk id="4" creationId="{46A1532B-487C-4F2F-A5E8-91614F06CE5B}"/>
          </ac:spMkLst>
        </pc:spChg>
        <pc:spChg chg="add del mod">
          <ac:chgData name="Kyriakati, Aristea" userId="47bae43d-01ae-4ce7-a327-69b34fb26443" providerId="ADAL" clId="{4D31EC90-E798-44E1-9ECC-FD877E107831}" dt="2021-05-05T13:56:23.088" v="600" actId="26606"/>
          <ac:spMkLst>
            <pc:docMk/>
            <pc:sldMk cId="4025884797" sldId="333"/>
            <ac:spMk id="10" creationId="{9BE68803-D78E-4D1D-A02A-25A5187BFB1C}"/>
          </ac:spMkLst>
        </pc:spChg>
        <pc:spChg chg="add del mod">
          <ac:chgData name="Kyriakati, Aristea" userId="47bae43d-01ae-4ce7-a327-69b34fb26443" providerId="ADAL" clId="{4D31EC90-E798-44E1-9ECC-FD877E107831}" dt="2021-05-05T13:56:28.718" v="602" actId="26606"/>
          <ac:spMkLst>
            <pc:docMk/>
            <pc:sldMk cId="4025884797" sldId="333"/>
            <ac:spMk id="12" creationId="{752F9B96-C2B3-45ED-A6AE-C6C08FF1A46F}"/>
          </ac:spMkLst>
        </pc:spChg>
        <pc:spChg chg="add del mod">
          <ac:chgData name="Kyriakati, Aristea" userId="47bae43d-01ae-4ce7-a327-69b34fb26443" providerId="ADAL" clId="{4D31EC90-E798-44E1-9ECC-FD877E107831}" dt="2021-05-05T14:01:57.649" v="607"/>
          <ac:spMkLst>
            <pc:docMk/>
            <pc:sldMk cId="4025884797" sldId="333"/>
            <ac:spMk id="15" creationId="{9BE68803-D78E-4D1D-A02A-25A5187BFB1C}"/>
          </ac:spMkLst>
        </pc:spChg>
        <pc:graphicFrameChg chg="add del">
          <ac:chgData name="Kyriakati, Aristea" userId="47bae43d-01ae-4ce7-a327-69b34fb26443" providerId="ADAL" clId="{4D31EC90-E798-44E1-9ECC-FD877E107831}" dt="2021-05-05T13:56:23.088" v="600" actId="26606"/>
          <ac:graphicFrameMkLst>
            <pc:docMk/>
            <pc:sldMk cId="4025884797" sldId="333"/>
            <ac:graphicFrameMk id="6" creationId="{3273B1CF-6E88-465B-98AB-31E5E38CCF93}"/>
          </ac:graphicFrameMkLst>
        </pc:graphicFrameChg>
        <pc:graphicFrameChg chg="add del">
          <ac:chgData name="Kyriakati, Aristea" userId="47bae43d-01ae-4ce7-a327-69b34fb26443" providerId="ADAL" clId="{4D31EC90-E798-44E1-9ECC-FD877E107831}" dt="2021-05-05T13:56:28.718" v="602" actId="26606"/>
          <ac:graphicFrameMkLst>
            <pc:docMk/>
            <pc:sldMk cId="4025884797" sldId="333"/>
            <ac:graphicFrameMk id="13" creationId="{86774FE7-A13B-48C3-B200-376CE8463F3C}"/>
          </ac:graphicFrameMkLst>
        </pc:graphicFrameChg>
        <pc:graphicFrameChg chg="add mod modGraphic">
          <ac:chgData name="Kyriakati, Aristea" userId="47bae43d-01ae-4ce7-a327-69b34fb26443" providerId="ADAL" clId="{4D31EC90-E798-44E1-9ECC-FD877E107831}" dt="2021-05-05T15:14:44.167" v="2229" actId="207"/>
          <ac:graphicFrameMkLst>
            <pc:docMk/>
            <pc:sldMk cId="4025884797" sldId="333"/>
            <ac:graphicFrameMk id="16" creationId="{3273B1CF-6E88-465B-98AB-31E5E38CCF93}"/>
          </ac:graphicFrameMkLst>
        </pc:graphicFrameChg>
        <pc:picChg chg="add mod">
          <ac:chgData name="Kyriakati, Aristea" userId="47bae43d-01ae-4ce7-a327-69b34fb26443" providerId="ADAL" clId="{4D31EC90-E798-44E1-9ECC-FD877E107831}" dt="2021-05-05T14:03:39.451" v="614" actId="1076"/>
          <ac:picMkLst>
            <pc:docMk/>
            <pc:sldMk cId="4025884797" sldId="333"/>
            <ac:picMk id="7" creationId="{068A9AC2-B913-42EB-8C58-0633862DE35D}"/>
          </ac:picMkLst>
        </pc:picChg>
        <pc:picChg chg="add mod">
          <ac:chgData name="Kyriakati, Aristea" userId="47bae43d-01ae-4ce7-a327-69b34fb26443" providerId="ADAL" clId="{4D31EC90-E798-44E1-9ECC-FD877E107831}" dt="2021-05-05T14:03:46.047" v="616" actId="1076"/>
          <ac:picMkLst>
            <pc:docMk/>
            <pc:sldMk cId="4025884797" sldId="333"/>
            <ac:picMk id="9" creationId="{67BE4A32-1229-43AE-8C13-BDBD90993458}"/>
          </ac:picMkLst>
        </pc:picChg>
      </pc:sldChg>
      <pc:sldChg chg="add del">
        <pc:chgData name="Kyriakati, Aristea" userId="47bae43d-01ae-4ce7-a327-69b34fb26443" providerId="ADAL" clId="{4D31EC90-E798-44E1-9ECC-FD877E107831}" dt="2021-05-05T14:05:09.272" v="618"/>
        <pc:sldMkLst>
          <pc:docMk/>
          <pc:sldMk cId="626082862" sldId="334"/>
        </pc:sldMkLst>
      </pc:sldChg>
      <pc:sldChg chg="addSp delSp modSp new del mod modClrScheme chgLayout">
        <pc:chgData name="Kyriakati, Aristea" userId="47bae43d-01ae-4ce7-a327-69b34fb26443" providerId="ADAL" clId="{4D31EC90-E798-44E1-9ECC-FD877E107831}" dt="2021-05-05T15:08:55.131" v="2206" actId="47"/>
        <pc:sldMkLst>
          <pc:docMk/>
          <pc:sldMk cId="3325860548" sldId="334"/>
        </pc:sldMkLst>
        <pc:spChg chg="add del mod">
          <ac:chgData name="Kyriakati, Aristea" userId="47bae43d-01ae-4ce7-a327-69b34fb26443" providerId="ADAL" clId="{4D31EC90-E798-44E1-9ECC-FD877E107831}" dt="2021-05-05T14:29:11.256" v="1793" actId="26606"/>
          <ac:spMkLst>
            <pc:docMk/>
            <pc:sldMk cId="3325860548" sldId="334"/>
            <ac:spMk id="2" creationId="{6E73C3EE-1C3C-4EDF-BD0A-910D886BBC10}"/>
          </ac:spMkLst>
        </pc:spChg>
        <pc:spChg chg="mod ord">
          <ac:chgData name="Kyriakati, Aristea" userId="47bae43d-01ae-4ce7-a327-69b34fb26443" providerId="ADAL" clId="{4D31EC90-E798-44E1-9ECC-FD877E107831}" dt="2021-05-05T14:39:33.225" v="1799" actId="700"/>
          <ac:spMkLst>
            <pc:docMk/>
            <pc:sldMk cId="3325860548" sldId="334"/>
            <ac:spMk id="3" creationId="{691930B3-F098-407C-AC83-E4C6B43F5458}"/>
          </ac:spMkLst>
        </pc:spChg>
        <pc:spChg chg="mod ord">
          <ac:chgData name="Kyriakati, Aristea" userId="47bae43d-01ae-4ce7-a327-69b34fb26443" providerId="ADAL" clId="{4D31EC90-E798-44E1-9ECC-FD877E107831}" dt="2021-05-05T14:39:33.225" v="1799" actId="700"/>
          <ac:spMkLst>
            <pc:docMk/>
            <pc:sldMk cId="3325860548" sldId="334"/>
            <ac:spMk id="4" creationId="{DA80127E-1FD4-4C3C-B772-55CE7DAC25A0}"/>
          </ac:spMkLst>
        </pc:spChg>
        <pc:spChg chg="add mod ord">
          <ac:chgData name="Kyriakati, Aristea" userId="47bae43d-01ae-4ce7-a327-69b34fb26443" providerId="ADAL" clId="{4D31EC90-E798-44E1-9ECC-FD877E107831}" dt="2021-05-05T14:39:33.225" v="1799" actId="700"/>
          <ac:spMkLst>
            <pc:docMk/>
            <pc:sldMk cId="3325860548" sldId="334"/>
            <ac:spMk id="5" creationId="{782F62E0-CC99-4E71-AA85-7575E0E7782F}"/>
          </ac:spMkLst>
        </pc:spChg>
        <pc:spChg chg="add mod ord">
          <ac:chgData name="Kyriakati, Aristea" userId="47bae43d-01ae-4ce7-a327-69b34fb26443" providerId="ADAL" clId="{4D31EC90-E798-44E1-9ECC-FD877E107831}" dt="2021-05-05T14:40:43.930" v="2034" actId="114"/>
          <ac:spMkLst>
            <pc:docMk/>
            <pc:sldMk cId="3325860548" sldId="334"/>
            <ac:spMk id="7" creationId="{856CBE77-0001-40D3-BD5D-CF80ECCDE789}"/>
          </ac:spMkLst>
        </pc:spChg>
        <pc:spChg chg="add del mod">
          <ac:chgData name="Kyriakati, Aristea" userId="47bae43d-01ae-4ce7-a327-69b34fb26443" providerId="ADAL" clId="{4D31EC90-E798-44E1-9ECC-FD877E107831}" dt="2021-05-05T14:29:00.148" v="1786" actId="26606"/>
          <ac:spMkLst>
            <pc:docMk/>
            <pc:sldMk cId="3325860548" sldId="334"/>
            <ac:spMk id="9" creationId="{EBFDFEA0-2C7F-4DAC-BF99-596A5AC8ADCF}"/>
          </ac:spMkLst>
        </pc:spChg>
        <pc:spChg chg="add del mod">
          <ac:chgData name="Kyriakati, Aristea" userId="47bae43d-01ae-4ce7-a327-69b34fb26443" providerId="ADAL" clId="{4D31EC90-E798-44E1-9ECC-FD877E107831}" dt="2021-05-05T14:29:04.031" v="1788" actId="26606"/>
          <ac:spMkLst>
            <pc:docMk/>
            <pc:sldMk cId="3325860548" sldId="334"/>
            <ac:spMk id="10" creationId="{5B3F39B4-19EC-4733-9782-F27DF104065C}"/>
          </ac:spMkLst>
        </pc:spChg>
        <pc:spChg chg="add del mod">
          <ac:chgData name="Kyriakati, Aristea" userId="47bae43d-01ae-4ce7-a327-69b34fb26443" providerId="ADAL" clId="{4D31EC90-E798-44E1-9ECC-FD877E107831}" dt="2021-05-05T14:29:08.315" v="1790" actId="26606"/>
          <ac:spMkLst>
            <pc:docMk/>
            <pc:sldMk cId="3325860548" sldId="334"/>
            <ac:spMk id="12" creationId="{AA430385-7E7A-4FE4-A37F-744EBD3D0D6D}"/>
          </ac:spMkLst>
        </pc:spChg>
        <pc:spChg chg="add del mod">
          <ac:chgData name="Kyriakati, Aristea" userId="47bae43d-01ae-4ce7-a327-69b34fb26443" providerId="ADAL" clId="{4D31EC90-E798-44E1-9ECC-FD877E107831}" dt="2021-05-05T14:29:11.240" v="1792" actId="26606"/>
          <ac:spMkLst>
            <pc:docMk/>
            <pc:sldMk cId="3325860548" sldId="334"/>
            <ac:spMk id="15" creationId="{22C539C3-E9A0-4931-95C4-0FDB0AE955BF}"/>
          </ac:spMkLst>
        </pc:spChg>
        <pc:spChg chg="add del mod">
          <ac:chgData name="Kyriakati, Aristea" userId="47bae43d-01ae-4ce7-a327-69b34fb26443" providerId="ADAL" clId="{4D31EC90-E798-44E1-9ECC-FD877E107831}" dt="2021-05-05T14:39:33.225" v="1799" actId="700"/>
          <ac:spMkLst>
            <pc:docMk/>
            <pc:sldMk cId="3325860548" sldId="334"/>
            <ac:spMk id="18" creationId="{AB71940C-6981-4DB2-90E4-92798EB84979}"/>
          </ac:spMkLst>
        </pc:spChg>
        <pc:spChg chg="add del">
          <ac:chgData name="Kyriakati, Aristea" userId="47bae43d-01ae-4ce7-a327-69b34fb26443" providerId="ADAL" clId="{4D31EC90-E798-44E1-9ECC-FD877E107831}" dt="2021-05-05T14:39:12.888" v="1798" actId="26606"/>
          <ac:spMkLst>
            <pc:docMk/>
            <pc:sldMk cId="3325860548" sldId="334"/>
            <ac:spMk id="24" creationId="{19571900-8247-4322-BF90-BEA4F947A470}"/>
          </ac:spMkLst>
        </pc:spChg>
        <pc:graphicFrameChg chg="add del">
          <ac:chgData name="Kyriakati, Aristea" userId="47bae43d-01ae-4ce7-a327-69b34fb26443" providerId="ADAL" clId="{4D31EC90-E798-44E1-9ECC-FD877E107831}" dt="2021-05-05T14:29:04.031" v="1788" actId="26606"/>
          <ac:graphicFrameMkLst>
            <pc:docMk/>
            <pc:sldMk cId="3325860548" sldId="334"/>
            <ac:graphicFrameMk id="6" creationId="{63039A1F-EDB1-4293-97D2-890670289C09}"/>
          </ac:graphicFrameMkLst>
        </pc:graphicFrameChg>
        <pc:graphicFrameChg chg="add del">
          <ac:chgData name="Kyriakati, Aristea" userId="47bae43d-01ae-4ce7-a327-69b34fb26443" providerId="ADAL" clId="{4D31EC90-E798-44E1-9ECC-FD877E107831}" dt="2021-05-05T14:29:08.315" v="1790" actId="26606"/>
          <ac:graphicFrameMkLst>
            <pc:docMk/>
            <pc:sldMk cId="3325860548" sldId="334"/>
            <ac:graphicFrameMk id="13" creationId="{643A4F14-79F6-4DD4-BCA8-FA0E39A3DA99}"/>
          </ac:graphicFrameMkLst>
        </pc:graphicFrameChg>
        <pc:graphicFrameChg chg="add del">
          <ac:chgData name="Kyriakati, Aristea" userId="47bae43d-01ae-4ce7-a327-69b34fb26443" providerId="ADAL" clId="{4D31EC90-E798-44E1-9ECC-FD877E107831}" dt="2021-05-05T14:29:11.240" v="1792" actId="26606"/>
          <ac:graphicFrameMkLst>
            <pc:docMk/>
            <pc:sldMk cId="3325860548" sldId="334"/>
            <ac:graphicFrameMk id="16" creationId="{903F5AB2-52BE-4E79-B6FE-4A793DA841C5}"/>
          </ac:graphicFrameMkLst>
        </pc:graphicFrameChg>
        <pc:graphicFrameChg chg="add del mod modGraphic">
          <ac:chgData name="Kyriakati, Aristea" userId="47bae43d-01ae-4ce7-a327-69b34fb26443" providerId="ADAL" clId="{4D31EC90-E798-44E1-9ECC-FD877E107831}" dt="2021-05-05T15:08:29.337" v="2183" actId="21"/>
          <ac:graphicFrameMkLst>
            <pc:docMk/>
            <pc:sldMk cId="3325860548" sldId="334"/>
            <ac:graphicFrameMk id="19" creationId="{CE05ECAC-2C3E-4FF2-808F-D56DE0D262C4}"/>
          </ac:graphicFrameMkLst>
        </pc:graphicFrameChg>
      </pc:sldChg>
      <pc:sldChg chg="addSp delSp modSp new mod modClrScheme chgLayout">
        <pc:chgData name="Kyriakati, Aristea" userId="47bae43d-01ae-4ce7-a327-69b34fb26443" providerId="ADAL" clId="{4D31EC90-E798-44E1-9ECC-FD877E107831}" dt="2021-05-05T15:15:39.662" v="2239" actId="207"/>
        <pc:sldMkLst>
          <pc:docMk/>
          <pc:sldMk cId="3462016654" sldId="335"/>
        </pc:sldMkLst>
        <pc:spChg chg="del mod">
          <ac:chgData name="Kyriakati, Aristea" userId="47bae43d-01ae-4ce7-a327-69b34fb26443" providerId="ADAL" clId="{4D31EC90-E798-44E1-9ECC-FD877E107831}" dt="2021-05-05T14:13:05.777" v="1198" actId="26606"/>
          <ac:spMkLst>
            <pc:docMk/>
            <pc:sldMk cId="3462016654" sldId="335"/>
            <ac:spMk id="2" creationId="{A250601A-38C4-4F0F-9B4F-14F3ED4E2CC7}"/>
          </ac:spMkLst>
        </pc:spChg>
        <pc:spChg chg="mod">
          <ac:chgData name="Kyriakati, Aristea" userId="47bae43d-01ae-4ce7-a327-69b34fb26443" providerId="ADAL" clId="{4D31EC90-E798-44E1-9ECC-FD877E107831}" dt="2021-05-05T14:13:05.777" v="1198" actId="26606"/>
          <ac:spMkLst>
            <pc:docMk/>
            <pc:sldMk cId="3462016654" sldId="335"/>
            <ac:spMk id="3" creationId="{8C37F068-C871-4BDE-BCE9-B7C6B78AC82A}"/>
          </ac:spMkLst>
        </pc:spChg>
        <pc:spChg chg="mod">
          <ac:chgData name="Kyriakati, Aristea" userId="47bae43d-01ae-4ce7-a327-69b34fb26443" providerId="ADAL" clId="{4D31EC90-E798-44E1-9ECC-FD877E107831}" dt="2021-05-05T14:13:05.777" v="1198" actId="26606"/>
          <ac:spMkLst>
            <pc:docMk/>
            <pc:sldMk cId="3462016654" sldId="335"/>
            <ac:spMk id="4" creationId="{41543DF4-980C-42A9-8DBB-AE01EF27914D}"/>
          </ac:spMkLst>
        </pc:spChg>
        <pc:spChg chg="add del mod">
          <ac:chgData name="Kyriakati, Aristea" userId="47bae43d-01ae-4ce7-a327-69b34fb26443" providerId="ADAL" clId="{4D31EC90-E798-44E1-9ECC-FD877E107831}" dt="2021-05-05T14:14:30.042" v="1312" actId="26606"/>
          <ac:spMkLst>
            <pc:docMk/>
            <pc:sldMk cId="3462016654" sldId="335"/>
            <ac:spMk id="10" creationId="{B63ED6EC-1A6D-4AC9-891C-E9CDC72E1D1F}"/>
          </ac:spMkLst>
        </pc:spChg>
        <pc:spChg chg="add del">
          <ac:chgData name="Kyriakati, Aristea" userId="47bae43d-01ae-4ce7-a327-69b34fb26443" providerId="ADAL" clId="{4D31EC90-E798-44E1-9ECC-FD877E107831}" dt="2021-05-05T14:15:22.306" v="1313"/>
          <ac:spMkLst>
            <pc:docMk/>
            <pc:sldMk cId="3462016654" sldId="335"/>
            <ac:spMk id="15" creationId="{E592A997-91DC-40A5-91FA-DECF4CD25B8C}"/>
          </ac:spMkLst>
        </pc:spChg>
        <pc:graphicFrameChg chg="add mod modGraphic">
          <ac:chgData name="Kyriakati, Aristea" userId="47bae43d-01ae-4ce7-a327-69b34fb26443" providerId="ADAL" clId="{4D31EC90-E798-44E1-9ECC-FD877E107831}" dt="2021-05-05T15:15:39.662" v="2239" actId="207"/>
          <ac:graphicFrameMkLst>
            <pc:docMk/>
            <pc:sldMk cId="3462016654" sldId="335"/>
            <ac:graphicFrameMk id="6" creationId="{398849F2-32C9-47C4-8912-6F0F46352AE7}"/>
          </ac:graphicFrameMkLst>
        </pc:graphicFrameChg>
        <pc:picChg chg="add mod">
          <ac:chgData name="Kyriakati, Aristea" userId="47bae43d-01ae-4ce7-a327-69b34fb26443" providerId="ADAL" clId="{4D31EC90-E798-44E1-9ECC-FD877E107831}" dt="2021-05-05T14:15:27.469" v="1315" actId="1076"/>
          <ac:picMkLst>
            <pc:docMk/>
            <pc:sldMk cId="3462016654" sldId="335"/>
            <ac:picMk id="7" creationId="{C57A75A2-E582-4EC7-9512-7968700B89AD}"/>
          </ac:picMkLst>
        </pc:picChg>
        <pc:picChg chg="add mod">
          <ac:chgData name="Kyriakati, Aristea" userId="47bae43d-01ae-4ce7-a327-69b34fb26443" providerId="ADAL" clId="{4D31EC90-E798-44E1-9ECC-FD877E107831}" dt="2021-05-05T14:17:58.176" v="1380" actId="1076"/>
          <ac:picMkLst>
            <pc:docMk/>
            <pc:sldMk cId="3462016654" sldId="335"/>
            <ac:picMk id="9" creationId="{D00E922F-5B24-4177-B506-98408F04B9E8}"/>
          </ac:picMkLst>
        </pc:picChg>
      </pc:sldChg>
      <pc:sldChg chg="modSp add del mod">
        <pc:chgData name="Kyriakati, Aristea" userId="47bae43d-01ae-4ce7-a327-69b34fb26443" providerId="ADAL" clId="{4D31EC90-E798-44E1-9ECC-FD877E107831}" dt="2021-05-05T15:08:23.061" v="2182" actId="47"/>
        <pc:sldMkLst>
          <pc:docMk/>
          <pc:sldMk cId="2115416730" sldId="785"/>
        </pc:sldMkLst>
        <pc:spChg chg="mod">
          <ac:chgData name="Kyriakati, Aristea" userId="47bae43d-01ae-4ce7-a327-69b34fb26443" providerId="ADAL" clId="{4D31EC90-E798-44E1-9ECC-FD877E107831}" dt="2021-05-05T14:58:58.139" v="2047" actId="14100"/>
          <ac:spMkLst>
            <pc:docMk/>
            <pc:sldMk cId="2115416730" sldId="785"/>
            <ac:spMk id="3" creationId="{00000000-0000-0000-0000-000000000000}"/>
          </ac:spMkLst>
        </pc:spChg>
      </pc:sldChg>
      <pc:sldChg chg="addSp delSp modSp add mod modClrScheme chgLayout">
        <pc:chgData name="Kyriakati, Aristea" userId="47bae43d-01ae-4ce7-a327-69b34fb26443" providerId="ADAL" clId="{4D31EC90-E798-44E1-9ECC-FD877E107831}" dt="2021-05-05T15:17:31.907" v="2248" actId="1076"/>
        <pc:sldMkLst>
          <pc:docMk/>
          <pc:sldMk cId="199158625" sldId="790"/>
        </pc:sldMkLst>
        <pc:spChg chg="mod ord">
          <ac:chgData name="Kyriakati, Aristea" userId="47bae43d-01ae-4ce7-a327-69b34fb26443" providerId="ADAL" clId="{4D31EC90-E798-44E1-9ECC-FD877E107831}" dt="2021-05-05T15:08:45.152" v="2204" actId="20577"/>
          <ac:spMkLst>
            <pc:docMk/>
            <pc:sldMk cId="199158625" sldId="790"/>
            <ac:spMk id="2" creationId="{00000000-0000-0000-0000-000000000000}"/>
          </ac:spMkLst>
        </pc:spChg>
        <pc:spChg chg="del">
          <ac:chgData name="Kyriakati, Aristea" userId="47bae43d-01ae-4ce7-a327-69b34fb26443" providerId="ADAL" clId="{4D31EC90-E798-44E1-9ECC-FD877E107831}" dt="2021-05-05T15:04:21.063" v="2106" actId="478"/>
          <ac:spMkLst>
            <pc:docMk/>
            <pc:sldMk cId="199158625" sldId="790"/>
            <ac:spMk id="3" creationId="{00000000-0000-0000-0000-000000000000}"/>
          </ac:spMkLst>
        </pc:spChg>
        <pc:spChg chg="mod ord">
          <ac:chgData name="Kyriakati, Aristea" userId="47bae43d-01ae-4ce7-a327-69b34fb26443" providerId="ADAL" clId="{4D31EC90-E798-44E1-9ECC-FD877E107831}" dt="2021-05-05T15:08:12.479" v="2180" actId="700"/>
          <ac:spMkLst>
            <pc:docMk/>
            <pc:sldMk cId="199158625" sldId="790"/>
            <ac:spMk id="4" creationId="{00000000-0000-0000-0000-000000000000}"/>
          </ac:spMkLst>
        </pc:spChg>
        <pc:spChg chg="mod">
          <ac:chgData name="Kyriakati, Aristea" userId="47bae43d-01ae-4ce7-a327-69b34fb26443" providerId="ADAL" clId="{4D31EC90-E798-44E1-9ECC-FD877E107831}" dt="2021-05-05T15:17:31.907" v="2248" actId="1076"/>
          <ac:spMkLst>
            <pc:docMk/>
            <pc:sldMk cId="199158625" sldId="790"/>
            <ac:spMk id="5" creationId="{00000000-0000-0000-0000-000000000000}"/>
          </ac:spMkLst>
        </pc:spChg>
        <pc:spChg chg="mod">
          <ac:chgData name="Kyriakati, Aristea" userId="47bae43d-01ae-4ce7-a327-69b34fb26443" providerId="ADAL" clId="{4D31EC90-E798-44E1-9ECC-FD877E107831}" dt="2021-05-05T15:16:05.355" v="2242" actId="207"/>
          <ac:spMkLst>
            <pc:docMk/>
            <pc:sldMk cId="199158625" sldId="790"/>
            <ac:spMk id="6" creationId="{00000000-0000-0000-0000-000000000000}"/>
          </ac:spMkLst>
        </pc:spChg>
        <pc:spChg chg="add del mod">
          <ac:chgData name="Kyriakati, Aristea" userId="47bae43d-01ae-4ce7-a327-69b34fb26443" providerId="ADAL" clId="{4D31EC90-E798-44E1-9ECC-FD877E107831}" dt="2021-05-05T15:04:23.085" v="2107" actId="478"/>
          <ac:spMkLst>
            <pc:docMk/>
            <pc:sldMk cId="199158625" sldId="790"/>
            <ac:spMk id="8" creationId="{78174E98-663E-43E8-9955-9690AABC395B}"/>
          </ac:spMkLst>
        </pc:spChg>
        <pc:spChg chg="add del mod ord">
          <ac:chgData name="Kyriakati, Aristea" userId="47bae43d-01ae-4ce7-a327-69b34fb26443" providerId="ADAL" clId="{4D31EC90-E798-44E1-9ECC-FD877E107831}" dt="2021-05-05T15:08:32.642" v="2184"/>
          <ac:spMkLst>
            <pc:docMk/>
            <pc:sldMk cId="199158625" sldId="790"/>
            <ac:spMk id="9" creationId="{E2C1D3A7-3282-41A6-84C4-927C8175E5A6}"/>
          </ac:spMkLst>
        </pc:spChg>
        <pc:spChg chg="add del mod ord">
          <ac:chgData name="Kyriakati, Aristea" userId="47bae43d-01ae-4ce7-a327-69b34fb26443" providerId="ADAL" clId="{4D31EC90-E798-44E1-9ECC-FD877E107831}" dt="2021-05-05T15:08:18.460" v="2181" actId="478"/>
          <ac:spMkLst>
            <pc:docMk/>
            <pc:sldMk cId="199158625" sldId="790"/>
            <ac:spMk id="10" creationId="{24CC3098-E3C6-4886-82F4-554385220100}"/>
          </ac:spMkLst>
        </pc:spChg>
        <pc:graphicFrameChg chg="add mod">
          <ac:chgData name="Kyriakati, Aristea" userId="47bae43d-01ae-4ce7-a327-69b34fb26443" providerId="ADAL" clId="{4D31EC90-E798-44E1-9ECC-FD877E107831}" dt="2021-05-05T15:10:38.516" v="2209" actId="207"/>
          <ac:graphicFrameMkLst>
            <pc:docMk/>
            <pc:sldMk cId="199158625" sldId="790"/>
            <ac:graphicFrameMk id="11" creationId="{4DB97B53-38DC-4F66-B36D-79236305BF05}"/>
          </ac:graphicFrameMkLst>
        </pc:graphicFrameChg>
        <pc:picChg chg="add mod">
          <ac:chgData name="Kyriakati, Aristea" userId="47bae43d-01ae-4ce7-a327-69b34fb26443" providerId="ADAL" clId="{4D31EC90-E798-44E1-9ECC-FD877E107831}" dt="2021-05-05T15:17:28.447" v="2247" actId="1076"/>
          <ac:picMkLst>
            <pc:docMk/>
            <pc:sldMk cId="199158625" sldId="790"/>
            <ac:picMk id="13" creationId="{1AB17F96-E9FD-497A-B667-4CECE00AF247}"/>
          </ac:picMkLst>
        </pc:picChg>
      </pc:sldChg>
      <pc:sldChg chg="addSp delSp modSp add del mod chgLayout">
        <pc:chgData name="Kyriakati, Aristea" userId="47bae43d-01ae-4ce7-a327-69b34fb26443" providerId="ADAL" clId="{4D31EC90-E798-44E1-9ECC-FD877E107831}" dt="2021-05-05T14:52:22.079" v="2044"/>
        <pc:sldMkLst>
          <pc:docMk/>
          <pc:sldMk cId="4171243741" sldId="797"/>
        </pc:sldMkLst>
        <pc:spChg chg="mod ord">
          <ac:chgData name="Kyriakati, Aristea" userId="47bae43d-01ae-4ce7-a327-69b34fb26443" providerId="ADAL" clId="{4D31EC90-E798-44E1-9ECC-FD877E107831}" dt="2021-05-05T14:52:21.001" v="2043" actId="6264"/>
          <ac:spMkLst>
            <pc:docMk/>
            <pc:sldMk cId="4171243741" sldId="797"/>
            <ac:spMk id="2" creationId="{00000000-0000-0000-0000-000000000000}"/>
          </ac:spMkLst>
        </pc:spChg>
        <pc:spChg chg="mod ord">
          <ac:chgData name="Kyriakati, Aristea" userId="47bae43d-01ae-4ce7-a327-69b34fb26443" providerId="ADAL" clId="{4D31EC90-E798-44E1-9ECC-FD877E107831}" dt="2021-05-05T14:52:21.001" v="2043" actId="6264"/>
          <ac:spMkLst>
            <pc:docMk/>
            <pc:sldMk cId="4171243741" sldId="797"/>
            <ac:spMk id="3" creationId="{00000000-0000-0000-0000-000000000000}"/>
          </ac:spMkLst>
        </pc:spChg>
        <pc:spChg chg="mod ord">
          <ac:chgData name="Kyriakati, Aristea" userId="47bae43d-01ae-4ce7-a327-69b34fb26443" providerId="ADAL" clId="{4D31EC90-E798-44E1-9ECC-FD877E107831}" dt="2021-05-05T14:52:21.001" v="2043" actId="6264"/>
          <ac:spMkLst>
            <pc:docMk/>
            <pc:sldMk cId="4171243741" sldId="797"/>
            <ac:spMk id="4" creationId="{00000000-0000-0000-0000-000000000000}"/>
          </ac:spMkLst>
        </pc:spChg>
        <pc:spChg chg="add del mod">
          <ac:chgData name="Kyriakati, Aristea" userId="47bae43d-01ae-4ce7-a327-69b34fb26443" providerId="ADAL" clId="{4D31EC90-E798-44E1-9ECC-FD877E107831}" dt="2021-05-05T14:52:21.001" v="2043" actId="6264"/>
          <ac:spMkLst>
            <pc:docMk/>
            <pc:sldMk cId="4171243741" sldId="797"/>
            <ac:spMk id="5" creationId="{DFFE44BD-CE62-4163-8AC9-F57E44BA6F48}"/>
          </ac:spMkLst>
        </pc:spChg>
        <pc:spChg chg="add del mod">
          <ac:chgData name="Kyriakati, Aristea" userId="47bae43d-01ae-4ce7-a327-69b34fb26443" providerId="ADAL" clId="{4D31EC90-E798-44E1-9ECC-FD877E107831}" dt="2021-05-05T14:52:21.001" v="2043" actId="6264"/>
          <ac:spMkLst>
            <pc:docMk/>
            <pc:sldMk cId="4171243741" sldId="797"/>
            <ac:spMk id="6" creationId="{06A6274E-FBAF-41DC-83F2-F4F984DBCA26}"/>
          </ac:spMkLst>
        </pc:spChg>
        <pc:spChg chg="add del mod">
          <ac:chgData name="Kyriakati, Aristea" userId="47bae43d-01ae-4ce7-a327-69b34fb26443" providerId="ADAL" clId="{4D31EC90-E798-44E1-9ECC-FD877E107831}" dt="2021-05-05T14:52:21.001" v="2043" actId="6264"/>
          <ac:spMkLst>
            <pc:docMk/>
            <pc:sldMk cId="4171243741" sldId="797"/>
            <ac:spMk id="7" creationId="{5814D361-9203-4BC0-BDA9-2A40F86A62F6}"/>
          </ac:spMkLst>
        </pc:spChg>
      </pc:sldChg>
      <pc:sldMasterChg chg="delSldLayout">
        <pc:chgData name="Kyriakati, Aristea" userId="47bae43d-01ae-4ce7-a327-69b34fb26443" providerId="ADAL" clId="{4D31EC90-E798-44E1-9ECC-FD877E107831}" dt="2021-05-05T15:08:23.061" v="2182" actId="47"/>
        <pc:sldMasterMkLst>
          <pc:docMk/>
          <pc:sldMasterMk cId="205997479" sldId="2147483648"/>
        </pc:sldMasterMkLst>
        <pc:sldLayoutChg chg="del">
          <pc:chgData name="Kyriakati, Aristea" userId="47bae43d-01ae-4ce7-a327-69b34fb26443" providerId="ADAL" clId="{4D31EC90-E798-44E1-9ECC-FD877E107831}" dt="2021-05-05T15:08:23.061" v="2182" actId="47"/>
          <pc:sldLayoutMkLst>
            <pc:docMk/>
            <pc:sldMasterMk cId="205997479" sldId="2147483648"/>
            <pc:sldLayoutMk cId="2265038047" sldId="2147483694"/>
          </pc:sldLayoutMkLst>
        </pc:sldLayoutChg>
      </pc:sldMasterChg>
    </pc:docChg>
  </pc:docChgLst>
  <pc:docChgLst>
    <pc:chgData name="Kyriakati, Aristea" userId="47bae43d-01ae-4ce7-a327-69b34fb26443" providerId="ADAL" clId="{9254ACAF-0E3A-4787-9761-4868B14D98C0}"/>
    <pc:docChg chg="undo redo custSel addSld delSld modSld sldOrd">
      <pc:chgData name="Kyriakati, Aristea" userId="47bae43d-01ae-4ce7-a327-69b34fb26443" providerId="ADAL" clId="{9254ACAF-0E3A-4787-9761-4868B14D98C0}" dt="2021-03-23T12:29:17.810" v="302" actId="47"/>
      <pc:docMkLst>
        <pc:docMk/>
      </pc:docMkLst>
      <pc:sldChg chg="modSp mod ord">
        <pc:chgData name="Kyriakati, Aristea" userId="47bae43d-01ae-4ce7-a327-69b34fb26443" providerId="ADAL" clId="{9254ACAF-0E3A-4787-9761-4868B14D98C0}" dt="2021-03-23T12:29:14.181" v="301"/>
        <pc:sldMkLst>
          <pc:docMk/>
          <pc:sldMk cId="4241969899" sldId="312"/>
        </pc:sldMkLst>
        <pc:spChg chg="mod">
          <ac:chgData name="Kyriakati, Aristea" userId="47bae43d-01ae-4ce7-a327-69b34fb26443" providerId="ADAL" clId="{9254ACAF-0E3A-4787-9761-4868B14D98C0}" dt="2021-03-18T13:12:21.774" v="8"/>
          <ac:spMkLst>
            <pc:docMk/>
            <pc:sldMk cId="4241969899" sldId="312"/>
            <ac:spMk id="23" creationId="{4CE83AF2-2E97-45CD-A37E-0863B22B0B24}"/>
          </ac:spMkLst>
        </pc:spChg>
        <pc:spChg chg="mod">
          <ac:chgData name="Kyriakati, Aristea" userId="47bae43d-01ae-4ce7-a327-69b34fb26443" providerId="ADAL" clId="{9254ACAF-0E3A-4787-9761-4868B14D98C0}" dt="2021-03-18T13:12:54.601" v="10" actId="113"/>
          <ac:spMkLst>
            <pc:docMk/>
            <pc:sldMk cId="4241969899" sldId="312"/>
            <ac:spMk id="24" creationId="{9C14AFF5-2351-40B2-BE07-DBF1F1FCF793}"/>
          </ac:spMkLst>
        </pc:spChg>
        <pc:picChg chg="mod">
          <ac:chgData name="Kyriakati, Aristea" userId="47bae43d-01ae-4ce7-a327-69b34fb26443" providerId="ADAL" clId="{9254ACAF-0E3A-4787-9761-4868B14D98C0}" dt="2021-03-18T13:13:08.647" v="11" actId="14826"/>
          <ac:picMkLst>
            <pc:docMk/>
            <pc:sldMk cId="4241969899" sldId="312"/>
            <ac:picMk id="9" creationId="{73CFF19D-E75F-4F51-9DC6-73077C1F2FC3}"/>
          </ac:picMkLst>
        </pc:picChg>
      </pc:sldChg>
      <pc:sldChg chg="addSp delSp modSp del mod ord">
        <pc:chgData name="Kyriakati, Aristea" userId="47bae43d-01ae-4ce7-a327-69b34fb26443" providerId="ADAL" clId="{9254ACAF-0E3A-4787-9761-4868B14D98C0}" dt="2021-03-23T12:29:17.810" v="302" actId="47"/>
        <pc:sldMkLst>
          <pc:docMk/>
          <pc:sldMk cId="3694298267" sldId="330"/>
        </pc:sldMkLst>
        <pc:spChg chg="mod">
          <ac:chgData name="Kyriakati, Aristea" userId="47bae43d-01ae-4ce7-a327-69b34fb26443" providerId="ADAL" clId="{9254ACAF-0E3A-4787-9761-4868B14D98C0}" dt="2021-03-23T12:24:17.511" v="238" actId="1076"/>
          <ac:spMkLst>
            <pc:docMk/>
            <pc:sldMk cId="3694298267" sldId="330"/>
            <ac:spMk id="2" creationId="{00000000-0000-0000-0000-000000000000}"/>
          </ac:spMkLst>
        </pc:spChg>
        <pc:spChg chg="mod">
          <ac:chgData name="Kyriakati, Aristea" userId="47bae43d-01ae-4ce7-a327-69b34fb26443" providerId="ADAL" clId="{9254ACAF-0E3A-4787-9761-4868B14D98C0}" dt="2021-03-23T12:12:57.574" v="216" actId="6549"/>
          <ac:spMkLst>
            <pc:docMk/>
            <pc:sldMk cId="3694298267" sldId="330"/>
            <ac:spMk id="12" creationId="{B5CE389C-8B62-42E9-843E-126BE26545F9}"/>
          </ac:spMkLst>
        </pc:spChg>
        <pc:spChg chg="mod">
          <ac:chgData name="Kyriakati, Aristea" userId="47bae43d-01ae-4ce7-a327-69b34fb26443" providerId="ADAL" clId="{9254ACAF-0E3A-4787-9761-4868B14D98C0}" dt="2021-03-23T12:16:22.280" v="226" actId="255"/>
          <ac:spMkLst>
            <pc:docMk/>
            <pc:sldMk cId="3694298267" sldId="330"/>
            <ac:spMk id="13" creationId="{1852BDDF-EAD7-4C77-A1A7-D67F6B79B34D}"/>
          </ac:spMkLst>
        </pc:spChg>
        <pc:spChg chg="mod">
          <ac:chgData name="Kyriakati, Aristea" userId="47bae43d-01ae-4ce7-a327-69b34fb26443" providerId="ADAL" clId="{9254ACAF-0E3A-4787-9761-4868B14D98C0}" dt="2021-03-23T12:16:34.659" v="228" actId="6549"/>
          <ac:spMkLst>
            <pc:docMk/>
            <pc:sldMk cId="3694298267" sldId="330"/>
            <ac:spMk id="18" creationId="{56D1DBC6-8D16-4880-ABF6-BD5C78F68CDF}"/>
          </ac:spMkLst>
        </pc:spChg>
        <pc:spChg chg="mod">
          <ac:chgData name="Kyriakati, Aristea" userId="47bae43d-01ae-4ce7-a327-69b34fb26443" providerId="ADAL" clId="{9254ACAF-0E3A-4787-9761-4868B14D98C0}" dt="2021-03-23T12:16:31.518" v="227" actId="6549"/>
          <ac:spMkLst>
            <pc:docMk/>
            <pc:sldMk cId="3694298267" sldId="330"/>
            <ac:spMk id="19" creationId="{5EC8E62A-1F0C-4EA5-8B5F-A71E732F1A6E}"/>
          </ac:spMkLst>
        </pc:spChg>
        <pc:spChg chg="mod">
          <ac:chgData name="Kyriakati, Aristea" userId="47bae43d-01ae-4ce7-a327-69b34fb26443" providerId="ADAL" clId="{9254ACAF-0E3A-4787-9761-4868B14D98C0}" dt="2021-03-23T12:16:37.287" v="229" actId="6549"/>
          <ac:spMkLst>
            <pc:docMk/>
            <pc:sldMk cId="3694298267" sldId="330"/>
            <ac:spMk id="23" creationId="{4CE83AF2-2E97-45CD-A37E-0863B22B0B24}"/>
          </ac:spMkLst>
        </pc:spChg>
        <pc:spChg chg="mod">
          <ac:chgData name="Kyriakati, Aristea" userId="47bae43d-01ae-4ce7-a327-69b34fb26443" providerId="ADAL" clId="{9254ACAF-0E3A-4787-9761-4868B14D98C0}" dt="2021-03-23T12:16:41.812" v="230" actId="6549"/>
          <ac:spMkLst>
            <pc:docMk/>
            <pc:sldMk cId="3694298267" sldId="330"/>
            <ac:spMk id="24" creationId="{9C14AFF5-2351-40B2-BE07-DBF1F1FCF793}"/>
          </ac:spMkLst>
        </pc:spChg>
        <pc:grpChg chg="mod">
          <ac:chgData name="Kyriakati, Aristea" userId="47bae43d-01ae-4ce7-a327-69b34fb26443" providerId="ADAL" clId="{9254ACAF-0E3A-4787-9761-4868B14D98C0}" dt="2021-03-23T12:27:18.063" v="268" actId="1076"/>
          <ac:grpSpMkLst>
            <pc:docMk/>
            <pc:sldMk cId="3694298267" sldId="330"/>
            <ac:grpSpMk id="20" creationId="{0B241C80-4156-4C7F-844D-2CBBD3BAF0B8}"/>
          </ac:grpSpMkLst>
        </pc:grpChg>
        <pc:picChg chg="add del mod">
          <ac:chgData name="Kyriakati, Aristea" userId="47bae43d-01ae-4ce7-a327-69b34fb26443" providerId="ADAL" clId="{9254ACAF-0E3A-4787-9761-4868B14D98C0}" dt="2021-03-23T12:24:52.485" v="240"/>
          <ac:picMkLst>
            <pc:docMk/>
            <pc:sldMk cId="3694298267" sldId="330"/>
            <ac:picMk id="15" creationId="{E7ADCC5B-F8C0-465D-9893-D5721D6EFF33}"/>
          </ac:picMkLst>
        </pc:picChg>
        <pc:picChg chg="mod">
          <ac:chgData name="Kyriakati, Aristea" userId="47bae43d-01ae-4ce7-a327-69b34fb26443" providerId="ADAL" clId="{9254ACAF-0E3A-4787-9761-4868B14D98C0}" dt="2021-03-23T12:15:58.558" v="225" actId="14100"/>
          <ac:picMkLst>
            <pc:docMk/>
            <pc:sldMk cId="3694298267" sldId="330"/>
            <ac:picMk id="16" creationId="{B422EC2F-FAAB-48AE-9AE5-73DEFA125991}"/>
          </ac:picMkLst>
        </pc:picChg>
        <pc:picChg chg="mod">
          <ac:chgData name="Kyriakati, Aristea" userId="47bae43d-01ae-4ce7-a327-69b34fb26443" providerId="ADAL" clId="{9254ACAF-0E3A-4787-9761-4868B14D98C0}" dt="2021-03-23T12:17:12.586" v="231" actId="14826"/>
          <ac:picMkLst>
            <pc:docMk/>
            <pc:sldMk cId="3694298267" sldId="330"/>
            <ac:picMk id="26" creationId="{05584B19-B21D-476C-9FD0-61B801DA7861}"/>
          </ac:picMkLst>
        </pc:picChg>
        <pc:picChg chg="mod">
          <ac:chgData name="Kyriakati, Aristea" userId="47bae43d-01ae-4ce7-a327-69b34fb26443" providerId="ADAL" clId="{9254ACAF-0E3A-4787-9761-4868B14D98C0}" dt="2021-03-23T12:17:22.944" v="232" actId="14826"/>
          <ac:picMkLst>
            <pc:docMk/>
            <pc:sldMk cId="3694298267" sldId="330"/>
            <ac:picMk id="28" creationId="{07C7BB96-371E-47BF-B308-B68428E5E23D}"/>
          </ac:picMkLst>
        </pc:picChg>
      </pc:sldChg>
      <pc:sldChg chg="modSp add mod">
        <pc:chgData name="Kyriakati, Aristea" userId="47bae43d-01ae-4ce7-a327-69b34fb26443" providerId="ADAL" clId="{9254ACAF-0E3A-4787-9761-4868B14D98C0}" dt="2021-03-23T12:27:38.397" v="281" actId="6549"/>
        <pc:sldMkLst>
          <pc:docMk/>
          <pc:sldMk cId="1128660154" sldId="331"/>
        </pc:sldMkLst>
        <pc:spChg chg="mod">
          <ac:chgData name="Kyriakati, Aristea" userId="47bae43d-01ae-4ce7-a327-69b34fb26443" providerId="ADAL" clId="{9254ACAF-0E3A-4787-9761-4868B14D98C0}" dt="2021-03-23T12:26:52.437" v="263" actId="255"/>
          <ac:spMkLst>
            <pc:docMk/>
            <pc:sldMk cId="1128660154" sldId="331"/>
            <ac:spMk id="13" creationId="{1852BDDF-EAD7-4C77-A1A7-D67F6B79B34D}"/>
          </ac:spMkLst>
        </pc:spChg>
        <pc:spChg chg="mod">
          <ac:chgData name="Kyriakati, Aristea" userId="47bae43d-01ae-4ce7-a327-69b34fb26443" providerId="ADAL" clId="{9254ACAF-0E3A-4787-9761-4868B14D98C0}" dt="2021-03-23T12:26:56.952" v="264" actId="255"/>
          <ac:spMkLst>
            <pc:docMk/>
            <pc:sldMk cId="1128660154" sldId="331"/>
            <ac:spMk id="19" creationId="{5EC8E62A-1F0C-4EA5-8B5F-A71E732F1A6E}"/>
          </ac:spMkLst>
        </pc:spChg>
        <pc:spChg chg="mod">
          <ac:chgData name="Kyriakati, Aristea" userId="47bae43d-01ae-4ce7-a327-69b34fb26443" providerId="ADAL" clId="{9254ACAF-0E3A-4787-9761-4868B14D98C0}" dt="2021-03-23T12:27:38.397" v="281" actId="6549"/>
          <ac:spMkLst>
            <pc:docMk/>
            <pc:sldMk cId="1128660154" sldId="331"/>
            <ac:spMk id="23" creationId="{4CE83AF2-2E97-45CD-A37E-0863B22B0B24}"/>
          </ac:spMkLst>
        </pc:spChg>
        <pc:spChg chg="mod">
          <ac:chgData name="Kyriakati, Aristea" userId="47bae43d-01ae-4ce7-a327-69b34fb26443" providerId="ADAL" clId="{9254ACAF-0E3A-4787-9761-4868B14D98C0}" dt="2021-03-23T12:26:45.676" v="262"/>
          <ac:spMkLst>
            <pc:docMk/>
            <pc:sldMk cId="1128660154" sldId="331"/>
            <ac:spMk id="24" creationId="{9C14AFF5-2351-40B2-BE07-DBF1F1FCF793}"/>
          </ac:spMkLst>
        </pc:spChg>
        <pc:picChg chg="mod">
          <ac:chgData name="Kyriakati, Aristea" userId="47bae43d-01ae-4ce7-a327-69b34fb26443" providerId="ADAL" clId="{9254ACAF-0E3A-4787-9761-4868B14D98C0}" dt="2021-03-23T12:26:35.881" v="259" actId="14100"/>
          <ac:picMkLst>
            <pc:docMk/>
            <pc:sldMk cId="1128660154" sldId="331"/>
            <ac:picMk id="28" creationId="{07C7BB96-371E-47BF-B308-B68428E5E23D}"/>
          </ac:picMkLst>
        </pc:picChg>
      </pc:sldChg>
      <pc:sldChg chg="modSp add mod">
        <pc:chgData name="Kyriakati, Aristea" userId="47bae43d-01ae-4ce7-a327-69b34fb26443" providerId="ADAL" clId="{9254ACAF-0E3A-4787-9761-4868B14D98C0}" dt="2021-03-23T12:29:04.642" v="299" actId="6549"/>
        <pc:sldMkLst>
          <pc:docMk/>
          <pc:sldMk cId="680670470" sldId="332"/>
        </pc:sldMkLst>
        <pc:spChg chg="mod">
          <ac:chgData name="Kyriakati, Aristea" userId="47bae43d-01ae-4ce7-a327-69b34fb26443" providerId="ADAL" clId="{9254ACAF-0E3A-4787-9761-4868B14D98C0}" dt="2021-03-23T12:28:55.821" v="295" actId="6549"/>
          <ac:spMkLst>
            <pc:docMk/>
            <pc:sldMk cId="680670470" sldId="332"/>
            <ac:spMk id="12" creationId="{B5CE389C-8B62-42E9-843E-126BE26545F9}"/>
          </ac:spMkLst>
        </pc:spChg>
        <pc:spChg chg="mod">
          <ac:chgData name="Kyriakati, Aristea" userId="47bae43d-01ae-4ce7-a327-69b34fb26443" providerId="ADAL" clId="{9254ACAF-0E3A-4787-9761-4868B14D98C0}" dt="2021-03-23T12:28:50.422" v="294" actId="20577"/>
          <ac:spMkLst>
            <pc:docMk/>
            <pc:sldMk cId="680670470" sldId="332"/>
            <ac:spMk id="13" creationId="{1852BDDF-EAD7-4C77-A1A7-D67F6B79B34D}"/>
          </ac:spMkLst>
        </pc:spChg>
        <pc:spChg chg="mod">
          <ac:chgData name="Kyriakati, Aristea" userId="47bae43d-01ae-4ce7-a327-69b34fb26443" providerId="ADAL" clId="{9254ACAF-0E3A-4787-9761-4868B14D98C0}" dt="2021-03-23T12:28:58.393" v="296" actId="6549"/>
          <ac:spMkLst>
            <pc:docMk/>
            <pc:sldMk cId="680670470" sldId="332"/>
            <ac:spMk id="18" creationId="{56D1DBC6-8D16-4880-ABF6-BD5C78F68CDF}"/>
          </ac:spMkLst>
        </pc:spChg>
        <pc:spChg chg="mod">
          <ac:chgData name="Kyriakati, Aristea" userId="47bae43d-01ae-4ce7-a327-69b34fb26443" providerId="ADAL" clId="{9254ACAF-0E3A-4787-9761-4868B14D98C0}" dt="2021-03-23T12:29:04.642" v="299" actId="6549"/>
          <ac:spMkLst>
            <pc:docMk/>
            <pc:sldMk cId="680670470" sldId="332"/>
            <ac:spMk id="19" creationId="{5EC8E62A-1F0C-4EA5-8B5F-A71E732F1A6E}"/>
          </ac:spMkLst>
        </pc:spChg>
        <pc:picChg chg="mod">
          <ac:chgData name="Kyriakati, Aristea" userId="47bae43d-01ae-4ce7-a327-69b34fb26443" providerId="ADAL" clId="{9254ACAF-0E3A-4787-9761-4868B14D98C0}" dt="2021-03-23T12:28:24.722" v="282" actId="14826"/>
          <ac:picMkLst>
            <pc:docMk/>
            <pc:sldMk cId="680670470" sldId="332"/>
            <ac:picMk id="16" creationId="{B422EC2F-FAAB-48AE-9AE5-73DEFA125991}"/>
          </ac:picMkLst>
        </pc:picChg>
        <pc:picChg chg="mod">
          <ac:chgData name="Kyriakati, Aristea" userId="47bae43d-01ae-4ce7-a327-69b34fb26443" providerId="ADAL" clId="{9254ACAF-0E3A-4787-9761-4868B14D98C0}" dt="2021-03-23T12:28:40.596" v="283" actId="14826"/>
          <ac:picMkLst>
            <pc:docMk/>
            <pc:sldMk cId="680670470" sldId="332"/>
            <ac:picMk id="26" creationId="{05584B19-B21D-476C-9FD0-61B801DA7861}"/>
          </ac:picMkLst>
        </pc:picChg>
      </pc:sldChg>
    </pc:docChg>
  </pc:docChgLst>
</pc:chgInfo>
</file>

<file path=ppt/diagrams/_rels/data2.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18.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svg"/><Relationship Id="rId2" Type="http://schemas.openxmlformats.org/officeDocument/2006/relationships/image" Target="../media/image7.svg"/><Relationship Id="rId1" Type="http://schemas.openxmlformats.org/officeDocument/2006/relationships/image" Target="../media/image6.png"/><Relationship Id="rId6" Type="http://schemas.openxmlformats.org/officeDocument/2006/relationships/image" Target="../media/image11.sv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 Id="rId14" Type="http://schemas.openxmlformats.org/officeDocument/2006/relationships/image" Target="../media/image19.svg"/></Relationships>
</file>

<file path=ppt/diagrams/_rels/data3.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svg"/><Relationship Id="rId1" Type="http://schemas.openxmlformats.org/officeDocument/2006/relationships/image" Target="../media/image21.png"/><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diagrams/_rels/data5.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40.png"/><Relationship Id="rId7" Type="http://schemas.openxmlformats.org/officeDocument/2006/relationships/image" Target="../media/image12.png"/><Relationship Id="rId2" Type="http://schemas.openxmlformats.org/officeDocument/2006/relationships/image" Target="../media/image39.svg"/><Relationship Id="rId1" Type="http://schemas.openxmlformats.org/officeDocument/2006/relationships/image" Target="../media/image38.png"/><Relationship Id="rId6" Type="http://schemas.openxmlformats.org/officeDocument/2006/relationships/image" Target="../media/image43.svg"/><Relationship Id="rId5" Type="http://schemas.openxmlformats.org/officeDocument/2006/relationships/image" Target="../media/image42.png"/><Relationship Id="rId10" Type="http://schemas.openxmlformats.org/officeDocument/2006/relationships/image" Target="../media/image45.svg"/><Relationship Id="rId4" Type="http://schemas.openxmlformats.org/officeDocument/2006/relationships/image" Target="../media/image41.svg"/><Relationship Id="rId9" Type="http://schemas.openxmlformats.org/officeDocument/2006/relationships/image" Target="../media/image44.png"/></Relationships>
</file>

<file path=ppt/diagrams/_rels/drawing2.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18.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svg"/><Relationship Id="rId2" Type="http://schemas.openxmlformats.org/officeDocument/2006/relationships/image" Target="../media/image7.svg"/><Relationship Id="rId1" Type="http://schemas.openxmlformats.org/officeDocument/2006/relationships/image" Target="../media/image6.png"/><Relationship Id="rId6" Type="http://schemas.openxmlformats.org/officeDocument/2006/relationships/image" Target="../media/image11.sv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 Id="rId14" Type="http://schemas.openxmlformats.org/officeDocument/2006/relationships/image" Target="../media/image19.svg"/></Relationships>
</file>

<file path=ppt/diagrams/_rels/drawing3.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svg"/><Relationship Id="rId1" Type="http://schemas.openxmlformats.org/officeDocument/2006/relationships/image" Target="../media/image21.png"/><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diagrams/_rels/drawing5.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40.png"/><Relationship Id="rId7" Type="http://schemas.openxmlformats.org/officeDocument/2006/relationships/image" Target="../media/image12.png"/><Relationship Id="rId2" Type="http://schemas.openxmlformats.org/officeDocument/2006/relationships/image" Target="../media/image39.svg"/><Relationship Id="rId1" Type="http://schemas.openxmlformats.org/officeDocument/2006/relationships/image" Target="../media/image38.png"/><Relationship Id="rId6" Type="http://schemas.openxmlformats.org/officeDocument/2006/relationships/image" Target="../media/image43.svg"/><Relationship Id="rId5" Type="http://schemas.openxmlformats.org/officeDocument/2006/relationships/image" Target="../media/image42.png"/><Relationship Id="rId10" Type="http://schemas.openxmlformats.org/officeDocument/2006/relationships/image" Target="../media/image45.svg"/><Relationship Id="rId4" Type="http://schemas.openxmlformats.org/officeDocument/2006/relationships/image" Target="../media/image41.svg"/><Relationship Id="rId9" Type="http://schemas.openxmlformats.org/officeDocument/2006/relationships/image" Target="../media/image44.pn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C282E70-7D8F-42C9-AEA3-EF2A33C3FDB8}" type="doc">
      <dgm:prSet loTypeId="urn:microsoft.com/office/officeart/2005/8/layout/gear1" loCatId="relationship" qsTypeId="urn:microsoft.com/office/officeart/2005/8/quickstyle/simple1" qsCatId="simple" csTypeId="urn:microsoft.com/office/officeart/2005/8/colors/accent2_2" csCatId="accent2" phldr="1"/>
      <dgm:spPr/>
      <dgm:t>
        <a:bodyPr/>
        <a:lstStyle/>
        <a:p>
          <a:endParaRPr lang="en-US"/>
        </a:p>
      </dgm:t>
    </dgm:pt>
    <dgm:pt modelId="{2D3CBDDD-172F-4491-BBB2-D0F75B055EE0}">
      <dgm:prSet/>
      <dgm:spPr>
        <a:solidFill>
          <a:srgbClr val="0060A9"/>
        </a:solidFill>
      </dgm:spPr>
      <dgm:t>
        <a:bodyPr/>
        <a:lstStyle/>
        <a:p>
          <a:r>
            <a:rPr lang="en-GB"/>
            <a:t>YPs in the driver’s seat of the Programme</a:t>
          </a:r>
          <a:endParaRPr lang="en-US"/>
        </a:p>
      </dgm:t>
    </dgm:pt>
    <dgm:pt modelId="{CA0B46D1-47DB-48D9-9A6B-D6265C0A8C27}" type="parTrans" cxnId="{D961259F-912E-4EE9-8232-6A333BFA6813}">
      <dgm:prSet/>
      <dgm:spPr/>
      <dgm:t>
        <a:bodyPr/>
        <a:lstStyle/>
        <a:p>
          <a:endParaRPr lang="en-US"/>
        </a:p>
      </dgm:t>
    </dgm:pt>
    <dgm:pt modelId="{CA8C27B6-D126-46AA-A097-C569B5D5DA2A}" type="sibTrans" cxnId="{D961259F-912E-4EE9-8232-6A333BFA6813}">
      <dgm:prSet/>
      <dgm:spPr/>
      <dgm:t>
        <a:bodyPr/>
        <a:lstStyle/>
        <a:p>
          <a:endParaRPr lang="en-US"/>
        </a:p>
      </dgm:t>
    </dgm:pt>
    <dgm:pt modelId="{010C7B70-A32A-43F8-8987-7438A6A7B5E8}">
      <dgm:prSet/>
      <dgm:spPr>
        <a:solidFill>
          <a:srgbClr val="0060A9"/>
        </a:solidFill>
      </dgm:spPr>
      <dgm:t>
        <a:bodyPr/>
        <a:lstStyle/>
        <a:p>
          <a:r>
            <a:rPr lang="en-GB"/>
            <a:t>Unique opportunity to impact the work of IEC</a:t>
          </a:r>
          <a:endParaRPr lang="en-US"/>
        </a:p>
      </dgm:t>
    </dgm:pt>
    <dgm:pt modelId="{84ED5E47-3A59-4730-B81A-6A019717C11B}" type="parTrans" cxnId="{310575E0-4528-4AD5-A236-9EF16B0E0057}">
      <dgm:prSet/>
      <dgm:spPr/>
      <dgm:t>
        <a:bodyPr/>
        <a:lstStyle/>
        <a:p>
          <a:endParaRPr lang="en-US"/>
        </a:p>
      </dgm:t>
    </dgm:pt>
    <dgm:pt modelId="{DC04F5E4-BD4B-4A57-B999-70C096927C71}" type="sibTrans" cxnId="{310575E0-4528-4AD5-A236-9EF16B0E0057}">
      <dgm:prSet/>
      <dgm:spPr/>
      <dgm:t>
        <a:bodyPr/>
        <a:lstStyle/>
        <a:p>
          <a:endParaRPr lang="en-US"/>
        </a:p>
      </dgm:t>
    </dgm:pt>
    <dgm:pt modelId="{136AB9C3-7C24-4766-92FB-0F93AFE7711E}">
      <dgm:prSet/>
      <dgm:spPr>
        <a:solidFill>
          <a:srgbClr val="0060A9"/>
        </a:solidFill>
      </dgm:spPr>
      <dgm:t>
        <a:bodyPr/>
        <a:lstStyle/>
        <a:p>
          <a:r>
            <a:rPr lang="en-GB" dirty="0"/>
            <a:t>High-flyers hand picked from NCs to represent their countries </a:t>
          </a:r>
          <a:endParaRPr lang="en-US" dirty="0"/>
        </a:p>
      </dgm:t>
    </dgm:pt>
    <dgm:pt modelId="{D83921BC-5B6D-48C2-BCE0-B6D3BD27D942}" type="parTrans" cxnId="{C96E4788-5F3B-40D0-8C0D-7CC9D4A76797}">
      <dgm:prSet/>
      <dgm:spPr/>
      <dgm:t>
        <a:bodyPr/>
        <a:lstStyle/>
        <a:p>
          <a:endParaRPr lang="en-US"/>
        </a:p>
      </dgm:t>
    </dgm:pt>
    <dgm:pt modelId="{94549021-C3DA-4FD2-A7AE-762B81652D5B}" type="sibTrans" cxnId="{C96E4788-5F3B-40D0-8C0D-7CC9D4A76797}">
      <dgm:prSet/>
      <dgm:spPr/>
      <dgm:t>
        <a:bodyPr/>
        <a:lstStyle/>
        <a:p>
          <a:endParaRPr lang="en-US"/>
        </a:p>
      </dgm:t>
    </dgm:pt>
    <dgm:pt modelId="{45B360B7-DD96-4953-B0B3-2E77008AD167}" type="pres">
      <dgm:prSet presAssocID="{2C282E70-7D8F-42C9-AEA3-EF2A33C3FDB8}" presName="composite" presStyleCnt="0">
        <dgm:presLayoutVars>
          <dgm:chMax val="3"/>
          <dgm:animLvl val="lvl"/>
          <dgm:resizeHandles val="exact"/>
        </dgm:presLayoutVars>
      </dgm:prSet>
      <dgm:spPr/>
    </dgm:pt>
    <dgm:pt modelId="{80AFD207-754A-4277-9BF3-D880FE2306B4}" type="pres">
      <dgm:prSet presAssocID="{2D3CBDDD-172F-4491-BBB2-D0F75B055EE0}" presName="gear1" presStyleLbl="node1" presStyleIdx="0" presStyleCnt="3">
        <dgm:presLayoutVars>
          <dgm:chMax val="1"/>
          <dgm:bulletEnabled val="1"/>
        </dgm:presLayoutVars>
      </dgm:prSet>
      <dgm:spPr/>
    </dgm:pt>
    <dgm:pt modelId="{258C81F9-4BB5-48C9-8022-48C9E2FF1AEB}" type="pres">
      <dgm:prSet presAssocID="{2D3CBDDD-172F-4491-BBB2-D0F75B055EE0}" presName="gear1srcNode" presStyleLbl="node1" presStyleIdx="0" presStyleCnt="3"/>
      <dgm:spPr/>
    </dgm:pt>
    <dgm:pt modelId="{139F25C9-78A3-49A9-8890-A14232693CDA}" type="pres">
      <dgm:prSet presAssocID="{2D3CBDDD-172F-4491-BBB2-D0F75B055EE0}" presName="gear1dstNode" presStyleLbl="node1" presStyleIdx="0" presStyleCnt="3"/>
      <dgm:spPr/>
    </dgm:pt>
    <dgm:pt modelId="{55D5271D-3129-49D5-B198-DA02904A3ECE}" type="pres">
      <dgm:prSet presAssocID="{010C7B70-A32A-43F8-8987-7438A6A7B5E8}" presName="gear2" presStyleLbl="node1" presStyleIdx="1" presStyleCnt="3">
        <dgm:presLayoutVars>
          <dgm:chMax val="1"/>
          <dgm:bulletEnabled val="1"/>
        </dgm:presLayoutVars>
      </dgm:prSet>
      <dgm:spPr/>
    </dgm:pt>
    <dgm:pt modelId="{BD988D47-E36F-4DDF-8949-631D94F02033}" type="pres">
      <dgm:prSet presAssocID="{010C7B70-A32A-43F8-8987-7438A6A7B5E8}" presName="gear2srcNode" presStyleLbl="node1" presStyleIdx="1" presStyleCnt="3"/>
      <dgm:spPr/>
    </dgm:pt>
    <dgm:pt modelId="{67359939-B089-405E-9D92-89D527E7D7FD}" type="pres">
      <dgm:prSet presAssocID="{010C7B70-A32A-43F8-8987-7438A6A7B5E8}" presName="gear2dstNode" presStyleLbl="node1" presStyleIdx="1" presStyleCnt="3"/>
      <dgm:spPr/>
    </dgm:pt>
    <dgm:pt modelId="{77C6FF51-A570-4102-9A1F-31D946499DC0}" type="pres">
      <dgm:prSet presAssocID="{136AB9C3-7C24-4766-92FB-0F93AFE7711E}" presName="gear3" presStyleLbl="node1" presStyleIdx="2" presStyleCnt="3"/>
      <dgm:spPr/>
    </dgm:pt>
    <dgm:pt modelId="{E67DD778-201E-4015-99C4-5590118FC720}" type="pres">
      <dgm:prSet presAssocID="{136AB9C3-7C24-4766-92FB-0F93AFE7711E}" presName="gear3tx" presStyleLbl="node1" presStyleIdx="2" presStyleCnt="3">
        <dgm:presLayoutVars>
          <dgm:chMax val="1"/>
          <dgm:bulletEnabled val="1"/>
        </dgm:presLayoutVars>
      </dgm:prSet>
      <dgm:spPr/>
    </dgm:pt>
    <dgm:pt modelId="{5BEA7939-D5EA-4A89-87F4-6C8008E72AC1}" type="pres">
      <dgm:prSet presAssocID="{136AB9C3-7C24-4766-92FB-0F93AFE7711E}" presName="gear3srcNode" presStyleLbl="node1" presStyleIdx="2" presStyleCnt="3"/>
      <dgm:spPr/>
    </dgm:pt>
    <dgm:pt modelId="{7E5F248A-E488-4588-B611-9ACCD480348D}" type="pres">
      <dgm:prSet presAssocID="{136AB9C3-7C24-4766-92FB-0F93AFE7711E}" presName="gear3dstNode" presStyleLbl="node1" presStyleIdx="2" presStyleCnt="3"/>
      <dgm:spPr/>
    </dgm:pt>
    <dgm:pt modelId="{6FA9C28A-0183-4EB7-94A1-9501CB492C91}" type="pres">
      <dgm:prSet presAssocID="{CA8C27B6-D126-46AA-A097-C569B5D5DA2A}" presName="connector1" presStyleLbl="sibTrans2D1" presStyleIdx="0" presStyleCnt="3"/>
      <dgm:spPr/>
    </dgm:pt>
    <dgm:pt modelId="{9A55F665-F8A7-49E3-8B74-97D137C31367}" type="pres">
      <dgm:prSet presAssocID="{DC04F5E4-BD4B-4A57-B999-70C096927C71}" presName="connector2" presStyleLbl="sibTrans2D1" presStyleIdx="1" presStyleCnt="3"/>
      <dgm:spPr/>
    </dgm:pt>
    <dgm:pt modelId="{2CCAD90C-12AF-4912-AFEF-D113F6CB4DD8}" type="pres">
      <dgm:prSet presAssocID="{94549021-C3DA-4FD2-A7AE-762B81652D5B}" presName="connector3" presStyleLbl="sibTrans2D1" presStyleIdx="2" presStyleCnt="3"/>
      <dgm:spPr/>
    </dgm:pt>
  </dgm:ptLst>
  <dgm:cxnLst>
    <dgm:cxn modelId="{6F184A31-9822-4D20-9C0E-83CBF3D8FB8D}" type="presOf" srcId="{136AB9C3-7C24-4766-92FB-0F93AFE7711E}" destId="{77C6FF51-A570-4102-9A1F-31D946499DC0}" srcOrd="0" destOrd="0" presId="urn:microsoft.com/office/officeart/2005/8/layout/gear1"/>
    <dgm:cxn modelId="{D67E1733-41F1-4083-9998-1222B1962718}" type="presOf" srcId="{DC04F5E4-BD4B-4A57-B999-70C096927C71}" destId="{9A55F665-F8A7-49E3-8B74-97D137C31367}" srcOrd="0" destOrd="0" presId="urn:microsoft.com/office/officeart/2005/8/layout/gear1"/>
    <dgm:cxn modelId="{BFC8125B-D980-40D1-90FE-1EF9C29BD49B}" type="presOf" srcId="{136AB9C3-7C24-4766-92FB-0F93AFE7711E}" destId="{5BEA7939-D5EA-4A89-87F4-6C8008E72AC1}" srcOrd="2" destOrd="0" presId="urn:microsoft.com/office/officeart/2005/8/layout/gear1"/>
    <dgm:cxn modelId="{76A61A5E-3955-4EE5-B821-86C816F3AA07}" type="presOf" srcId="{010C7B70-A32A-43F8-8987-7438A6A7B5E8}" destId="{67359939-B089-405E-9D92-89D527E7D7FD}" srcOrd="2" destOrd="0" presId="urn:microsoft.com/office/officeart/2005/8/layout/gear1"/>
    <dgm:cxn modelId="{F6C2F763-CB5D-4F7E-8CF5-843486AB15A7}" type="presOf" srcId="{010C7B70-A32A-43F8-8987-7438A6A7B5E8}" destId="{BD988D47-E36F-4DDF-8949-631D94F02033}" srcOrd="1" destOrd="0" presId="urn:microsoft.com/office/officeart/2005/8/layout/gear1"/>
    <dgm:cxn modelId="{54D8F370-62A2-4685-BA37-8F931B7CE631}" type="presOf" srcId="{2D3CBDDD-172F-4491-BBB2-D0F75B055EE0}" destId="{258C81F9-4BB5-48C9-8022-48C9E2FF1AEB}" srcOrd="1" destOrd="0" presId="urn:microsoft.com/office/officeart/2005/8/layout/gear1"/>
    <dgm:cxn modelId="{FBD81A52-FF51-4DCF-9A14-E7DF61E3D1CC}" type="presOf" srcId="{2D3CBDDD-172F-4491-BBB2-D0F75B055EE0}" destId="{80AFD207-754A-4277-9BF3-D880FE2306B4}" srcOrd="0" destOrd="0" presId="urn:microsoft.com/office/officeart/2005/8/layout/gear1"/>
    <dgm:cxn modelId="{64CAE556-E11B-437E-90E2-613D030DC058}" type="presOf" srcId="{136AB9C3-7C24-4766-92FB-0F93AFE7711E}" destId="{E67DD778-201E-4015-99C4-5590118FC720}" srcOrd="1" destOrd="0" presId="urn:microsoft.com/office/officeart/2005/8/layout/gear1"/>
    <dgm:cxn modelId="{C96E4788-5F3B-40D0-8C0D-7CC9D4A76797}" srcId="{2C282E70-7D8F-42C9-AEA3-EF2A33C3FDB8}" destId="{136AB9C3-7C24-4766-92FB-0F93AFE7711E}" srcOrd="2" destOrd="0" parTransId="{D83921BC-5B6D-48C2-BCE0-B6D3BD27D942}" sibTransId="{94549021-C3DA-4FD2-A7AE-762B81652D5B}"/>
    <dgm:cxn modelId="{20B7B18F-1401-43E8-B4AA-65A7B80078BF}" type="presOf" srcId="{136AB9C3-7C24-4766-92FB-0F93AFE7711E}" destId="{7E5F248A-E488-4588-B611-9ACCD480348D}" srcOrd="3" destOrd="0" presId="urn:microsoft.com/office/officeart/2005/8/layout/gear1"/>
    <dgm:cxn modelId="{D961259F-912E-4EE9-8232-6A333BFA6813}" srcId="{2C282E70-7D8F-42C9-AEA3-EF2A33C3FDB8}" destId="{2D3CBDDD-172F-4491-BBB2-D0F75B055EE0}" srcOrd="0" destOrd="0" parTransId="{CA0B46D1-47DB-48D9-9A6B-D6265C0A8C27}" sibTransId="{CA8C27B6-D126-46AA-A097-C569B5D5DA2A}"/>
    <dgm:cxn modelId="{5E39C3AA-EFF9-4DE7-9C90-4DA5AE9DB35A}" type="presOf" srcId="{2C282E70-7D8F-42C9-AEA3-EF2A33C3FDB8}" destId="{45B360B7-DD96-4953-B0B3-2E77008AD167}" srcOrd="0" destOrd="0" presId="urn:microsoft.com/office/officeart/2005/8/layout/gear1"/>
    <dgm:cxn modelId="{F69EB5BB-5300-456A-8084-86C2AC28971A}" type="presOf" srcId="{94549021-C3DA-4FD2-A7AE-762B81652D5B}" destId="{2CCAD90C-12AF-4912-AFEF-D113F6CB4DD8}" srcOrd="0" destOrd="0" presId="urn:microsoft.com/office/officeart/2005/8/layout/gear1"/>
    <dgm:cxn modelId="{13D801BC-65BF-49CE-AFC2-33190CD4CD38}" type="presOf" srcId="{CA8C27B6-D126-46AA-A097-C569B5D5DA2A}" destId="{6FA9C28A-0183-4EB7-94A1-9501CB492C91}" srcOrd="0" destOrd="0" presId="urn:microsoft.com/office/officeart/2005/8/layout/gear1"/>
    <dgm:cxn modelId="{5BA66BC1-6F9D-4BF7-941B-4904F707DEA0}" type="presOf" srcId="{010C7B70-A32A-43F8-8987-7438A6A7B5E8}" destId="{55D5271D-3129-49D5-B198-DA02904A3ECE}" srcOrd="0" destOrd="0" presId="urn:microsoft.com/office/officeart/2005/8/layout/gear1"/>
    <dgm:cxn modelId="{4CEDA1D2-5F5A-499D-9D52-2096DBD0AA21}" type="presOf" srcId="{2D3CBDDD-172F-4491-BBB2-D0F75B055EE0}" destId="{139F25C9-78A3-49A9-8890-A14232693CDA}" srcOrd="2" destOrd="0" presId="urn:microsoft.com/office/officeart/2005/8/layout/gear1"/>
    <dgm:cxn modelId="{310575E0-4528-4AD5-A236-9EF16B0E0057}" srcId="{2C282E70-7D8F-42C9-AEA3-EF2A33C3FDB8}" destId="{010C7B70-A32A-43F8-8987-7438A6A7B5E8}" srcOrd="1" destOrd="0" parTransId="{84ED5E47-3A59-4730-B81A-6A019717C11B}" sibTransId="{DC04F5E4-BD4B-4A57-B999-70C096927C71}"/>
    <dgm:cxn modelId="{F50F6692-FE53-4CD3-BE87-E8ED6F7A5698}" type="presParOf" srcId="{45B360B7-DD96-4953-B0B3-2E77008AD167}" destId="{80AFD207-754A-4277-9BF3-D880FE2306B4}" srcOrd="0" destOrd="0" presId="urn:microsoft.com/office/officeart/2005/8/layout/gear1"/>
    <dgm:cxn modelId="{37E99838-3943-44A5-9F9A-30023A7A96AA}" type="presParOf" srcId="{45B360B7-DD96-4953-B0B3-2E77008AD167}" destId="{258C81F9-4BB5-48C9-8022-48C9E2FF1AEB}" srcOrd="1" destOrd="0" presId="urn:microsoft.com/office/officeart/2005/8/layout/gear1"/>
    <dgm:cxn modelId="{0210343E-B44D-401B-ABBD-58FAA8A046F1}" type="presParOf" srcId="{45B360B7-DD96-4953-B0B3-2E77008AD167}" destId="{139F25C9-78A3-49A9-8890-A14232693CDA}" srcOrd="2" destOrd="0" presId="urn:microsoft.com/office/officeart/2005/8/layout/gear1"/>
    <dgm:cxn modelId="{29DCA939-D9F1-4140-AEA0-9B31070EBBD8}" type="presParOf" srcId="{45B360B7-DD96-4953-B0B3-2E77008AD167}" destId="{55D5271D-3129-49D5-B198-DA02904A3ECE}" srcOrd="3" destOrd="0" presId="urn:microsoft.com/office/officeart/2005/8/layout/gear1"/>
    <dgm:cxn modelId="{5D1CE091-55A9-40A6-A584-76C7B67CAF22}" type="presParOf" srcId="{45B360B7-DD96-4953-B0B3-2E77008AD167}" destId="{BD988D47-E36F-4DDF-8949-631D94F02033}" srcOrd="4" destOrd="0" presId="urn:microsoft.com/office/officeart/2005/8/layout/gear1"/>
    <dgm:cxn modelId="{11D484B9-9D02-451B-B226-EE66B9A02EA7}" type="presParOf" srcId="{45B360B7-DD96-4953-B0B3-2E77008AD167}" destId="{67359939-B089-405E-9D92-89D527E7D7FD}" srcOrd="5" destOrd="0" presId="urn:microsoft.com/office/officeart/2005/8/layout/gear1"/>
    <dgm:cxn modelId="{7F2D1A15-985F-43D3-8B24-226CBAB7773F}" type="presParOf" srcId="{45B360B7-DD96-4953-B0B3-2E77008AD167}" destId="{77C6FF51-A570-4102-9A1F-31D946499DC0}" srcOrd="6" destOrd="0" presId="urn:microsoft.com/office/officeart/2005/8/layout/gear1"/>
    <dgm:cxn modelId="{3E571831-E12C-435A-9C61-F5F5799FDAF1}" type="presParOf" srcId="{45B360B7-DD96-4953-B0B3-2E77008AD167}" destId="{E67DD778-201E-4015-99C4-5590118FC720}" srcOrd="7" destOrd="0" presId="urn:microsoft.com/office/officeart/2005/8/layout/gear1"/>
    <dgm:cxn modelId="{8263C27E-1976-4435-9C35-793463D26248}" type="presParOf" srcId="{45B360B7-DD96-4953-B0B3-2E77008AD167}" destId="{5BEA7939-D5EA-4A89-87F4-6C8008E72AC1}" srcOrd="8" destOrd="0" presId="urn:microsoft.com/office/officeart/2005/8/layout/gear1"/>
    <dgm:cxn modelId="{223B86CC-B9CE-4421-B117-9D47D469C76A}" type="presParOf" srcId="{45B360B7-DD96-4953-B0B3-2E77008AD167}" destId="{7E5F248A-E488-4588-B611-9ACCD480348D}" srcOrd="9" destOrd="0" presId="urn:microsoft.com/office/officeart/2005/8/layout/gear1"/>
    <dgm:cxn modelId="{51BC5F56-7E40-4188-99BC-CE86272E384D}" type="presParOf" srcId="{45B360B7-DD96-4953-B0B3-2E77008AD167}" destId="{6FA9C28A-0183-4EB7-94A1-9501CB492C91}" srcOrd="10" destOrd="0" presId="urn:microsoft.com/office/officeart/2005/8/layout/gear1"/>
    <dgm:cxn modelId="{7DDCAA7D-28AA-487D-8E84-D55C7DEB705D}" type="presParOf" srcId="{45B360B7-DD96-4953-B0B3-2E77008AD167}" destId="{9A55F665-F8A7-49E3-8B74-97D137C31367}" srcOrd="11" destOrd="0" presId="urn:microsoft.com/office/officeart/2005/8/layout/gear1"/>
    <dgm:cxn modelId="{F9056FE5-A9B7-43A2-85E5-EF7D6708CD40}" type="presParOf" srcId="{45B360B7-DD96-4953-B0B3-2E77008AD167}" destId="{2CCAD90C-12AF-4912-AFEF-D113F6CB4DD8}" srcOrd="12" destOrd="0" presId="urn:microsoft.com/office/officeart/2005/8/layout/gear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AA41362-5001-4C12-83DB-0D23203A96AE}" type="doc">
      <dgm:prSet loTypeId="urn:microsoft.com/office/officeart/2018/2/layout/IconCircleList" loCatId="icon" qsTypeId="urn:microsoft.com/office/officeart/2005/8/quickstyle/simple1" qsCatId="simple" csTypeId="urn:microsoft.com/office/officeart/2005/8/colors/accent2_2" csCatId="accent2" phldr="1"/>
      <dgm:spPr/>
      <dgm:t>
        <a:bodyPr/>
        <a:lstStyle/>
        <a:p>
          <a:endParaRPr lang="en-US"/>
        </a:p>
      </dgm:t>
    </dgm:pt>
    <dgm:pt modelId="{4294D10F-99F6-418B-824B-D692BBA52384}">
      <dgm:prSet/>
      <dgm:spPr/>
      <dgm:t>
        <a:bodyPr/>
        <a:lstStyle/>
        <a:p>
          <a:pPr>
            <a:lnSpc>
              <a:spcPct val="100000"/>
            </a:lnSpc>
          </a:pPr>
          <a:r>
            <a:rPr lang="en-GB" b="1" dirty="0">
              <a:solidFill>
                <a:srgbClr val="1F497D"/>
              </a:solidFill>
            </a:rPr>
            <a:t>Experience the IEC in action</a:t>
          </a:r>
          <a:endParaRPr lang="en-US" dirty="0">
            <a:solidFill>
              <a:srgbClr val="1F497D"/>
            </a:solidFill>
          </a:endParaRPr>
        </a:p>
      </dgm:t>
    </dgm:pt>
    <dgm:pt modelId="{1B9380FE-3E3F-4FDD-A1B2-E057859AED7D}" type="parTrans" cxnId="{AFF581E8-9E4F-4D51-AF36-A91FC18B1A53}">
      <dgm:prSet/>
      <dgm:spPr/>
      <dgm:t>
        <a:bodyPr/>
        <a:lstStyle/>
        <a:p>
          <a:endParaRPr lang="en-US">
            <a:solidFill>
              <a:schemeClr val="tx1">
                <a:lumMod val="65000"/>
                <a:lumOff val="35000"/>
              </a:schemeClr>
            </a:solidFill>
          </a:endParaRPr>
        </a:p>
      </dgm:t>
    </dgm:pt>
    <dgm:pt modelId="{29FB4F88-8E0B-44D8-93E7-29B8AF3C8FD9}" type="sibTrans" cxnId="{AFF581E8-9E4F-4D51-AF36-A91FC18B1A53}">
      <dgm:prSet/>
      <dgm:spPr/>
      <dgm:t>
        <a:bodyPr/>
        <a:lstStyle/>
        <a:p>
          <a:pPr>
            <a:lnSpc>
              <a:spcPct val="100000"/>
            </a:lnSpc>
          </a:pPr>
          <a:endParaRPr lang="en-US">
            <a:solidFill>
              <a:schemeClr val="tx1">
                <a:lumMod val="65000"/>
                <a:lumOff val="35000"/>
              </a:schemeClr>
            </a:solidFill>
          </a:endParaRPr>
        </a:p>
      </dgm:t>
    </dgm:pt>
    <dgm:pt modelId="{EDEF3A2F-7FD5-46EC-8E41-468066E2F929}">
      <dgm:prSet/>
      <dgm:spPr/>
      <dgm:t>
        <a:bodyPr/>
        <a:lstStyle/>
        <a:p>
          <a:pPr>
            <a:lnSpc>
              <a:spcPct val="100000"/>
            </a:lnSpc>
          </a:pPr>
          <a:r>
            <a:rPr lang="en-GB" b="1" dirty="0">
              <a:solidFill>
                <a:srgbClr val="1F497D"/>
              </a:solidFill>
            </a:rPr>
            <a:t>Network with experts </a:t>
          </a:r>
          <a:endParaRPr lang="en-US" dirty="0">
            <a:solidFill>
              <a:srgbClr val="1F497D"/>
            </a:solidFill>
          </a:endParaRPr>
        </a:p>
      </dgm:t>
    </dgm:pt>
    <dgm:pt modelId="{3295A15B-0182-4C45-8140-E28C4744E32D}" type="parTrans" cxnId="{77E5A07B-74D1-4B42-8E00-ACE4B5885D54}">
      <dgm:prSet/>
      <dgm:spPr/>
      <dgm:t>
        <a:bodyPr/>
        <a:lstStyle/>
        <a:p>
          <a:endParaRPr lang="en-US">
            <a:solidFill>
              <a:schemeClr val="tx1">
                <a:lumMod val="65000"/>
                <a:lumOff val="35000"/>
              </a:schemeClr>
            </a:solidFill>
          </a:endParaRPr>
        </a:p>
      </dgm:t>
    </dgm:pt>
    <dgm:pt modelId="{B26B8377-00B6-4C35-967B-43E196C2164A}" type="sibTrans" cxnId="{77E5A07B-74D1-4B42-8E00-ACE4B5885D54}">
      <dgm:prSet/>
      <dgm:spPr/>
      <dgm:t>
        <a:bodyPr/>
        <a:lstStyle/>
        <a:p>
          <a:pPr>
            <a:lnSpc>
              <a:spcPct val="100000"/>
            </a:lnSpc>
          </a:pPr>
          <a:endParaRPr lang="en-US">
            <a:solidFill>
              <a:schemeClr val="tx1">
                <a:lumMod val="65000"/>
                <a:lumOff val="35000"/>
              </a:schemeClr>
            </a:solidFill>
          </a:endParaRPr>
        </a:p>
      </dgm:t>
    </dgm:pt>
    <dgm:pt modelId="{8CA54D8F-2610-4BE1-B2E7-BB6770A4E0D0}">
      <dgm:prSet/>
      <dgm:spPr/>
      <dgm:t>
        <a:bodyPr/>
        <a:lstStyle/>
        <a:p>
          <a:pPr>
            <a:lnSpc>
              <a:spcPct val="100000"/>
            </a:lnSpc>
          </a:pPr>
          <a:r>
            <a:rPr lang="en-GB" b="1" dirty="0">
              <a:solidFill>
                <a:srgbClr val="1F497D"/>
              </a:solidFill>
            </a:rPr>
            <a:t>Share your thoughts</a:t>
          </a:r>
          <a:endParaRPr lang="en-US" dirty="0">
            <a:solidFill>
              <a:srgbClr val="1F497D"/>
            </a:solidFill>
          </a:endParaRPr>
        </a:p>
      </dgm:t>
    </dgm:pt>
    <dgm:pt modelId="{F9CB1CCC-6EE4-4C66-A44D-552BC4D6C90C}" type="parTrans" cxnId="{5E29903F-BCE7-4009-8A9B-A08FE9E4BFA6}">
      <dgm:prSet/>
      <dgm:spPr/>
      <dgm:t>
        <a:bodyPr/>
        <a:lstStyle/>
        <a:p>
          <a:endParaRPr lang="en-US">
            <a:solidFill>
              <a:schemeClr val="tx1">
                <a:lumMod val="65000"/>
                <a:lumOff val="35000"/>
              </a:schemeClr>
            </a:solidFill>
          </a:endParaRPr>
        </a:p>
      </dgm:t>
    </dgm:pt>
    <dgm:pt modelId="{8FE3A6E8-11F2-423F-BE97-92F8DDCF756F}" type="sibTrans" cxnId="{5E29903F-BCE7-4009-8A9B-A08FE9E4BFA6}">
      <dgm:prSet/>
      <dgm:spPr/>
      <dgm:t>
        <a:bodyPr/>
        <a:lstStyle/>
        <a:p>
          <a:pPr>
            <a:lnSpc>
              <a:spcPct val="100000"/>
            </a:lnSpc>
          </a:pPr>
          <a:endParaRPr lang="en-US">
            <a:solidFill>
              <a:schemeClr val="tx1">
                <a:lumMod val="65000"/>
                <a:lumOff val="35000"/>
              </a:schemeClr>
            </a:solidFill>
          </a:endParaRPr>
        </a:p>
      </dgm:t>
    </dgm:pt>
    <dgm:pt modelId="{21A3BFAB-076B-483C-9FEC-C5BA1160A96E}">
      <dgm:prSet/>
      <dgm:spPr/>
      <dgm:t>
        <a:bodyPr/>
        <a:lstStyle/>
        <a:p>
          <a:pPr>
            <a:lnSpc>
              <a:spcPct val="100000"/>
            </a:lnSpc>
          </a:pPr>
          <a:r>
            <a:rPr lang="en-GB" b="1" dirty="0">
              <a:solidFill>
                <a:srgbClr val="1F497D"/>
              </a:solidFill>
            </a:rPr>
            <a:t>Meet the IEC leadership team</a:t>
          </a:r>
          <a:endParaRPr lang="en-US" dirty="0">
            <a:solidFill>
              <a:srgbClr val="1F497D"/>
            </a:solidFill>
          </a:endParaRPr>
        </a:p>
      </dgm:t>
    </dgm:pt>
    <dgm:pt modelId="{E5A8A753-F6EA-4868-8DBF-17A49BD3B0A6}" type="parTrans" cxnId="{167E08E1-AC5D-46A7-953D-1A305E14E49B}">
      <dgm:prSet/>
      <dgm:spPr/>
      <dgm:t>
        <a:bodyPr/>
        <a:lstStyle/>
        <a:p>
          <a:endParaRPr lang="en-US">
            <a:solidFill>
              <a:schemeClr val="tx1">
                <a:lumMod val="65000"/>
                <a:lumOff val="35000"/>
              </a:schemeClr>
            </a:solidFill>
          </a:endParaRPr>
        </a:p>
      </dgm:t>
    </dgm:pt>
    <dgm:pt modelId="{C07349EB-FE85-4D33-BC2D-8512ACEC616F}" type="sibTrans" cxnId="{167E08E1-AC5D-46A7-953D-1A305E14E49B}">
      <dgm:prSet/>
      <dgm:spPr/>
      <dgm:t>
        <a:bodyPr/>
        <a:lstStyle/>
        <a:p>
          <a:pPr>
            <a:lnSpc>
              <a:spcPct val="100000"/>
            </a:lnSpc>
          </a:pPr>
          <a:endParaRPr lang="en-US">
            <a:solidFill>
              <a:schemeClr val="tx1">
                <a:lumMod val="65000"/>
                <a:lumOff val="35000"/>
              </a:schemeClr>
            </a:solidFill>
          </a:endParaRPr>
        </a:p>
      </dgm:t>
    </dgm:pt>
    <dgm:pt modelId="{81CA04DD-B9FF-4F87-B39D-102DCB8A1D73}">
      <dgm:prSet/>
      <dgm:spPr/>
      <dgm:t>
        <a:bodyPr/>
        <a:lstStyle/>
        <a:p>
          <a:pPr>
            <a:lnSpc>
              <a:spcPct val="100000"/>
            </a:lnSpc>
          </a:pPr>
          <a:r>
            <a:rPr lang="en-GB" b="1" dirty="0">
              <a:solidFill>
                <a:srgbClr val="1F497D"/>
              </a:solidFill>
            </a:rPr>
            <a:t>Take part in a visit to an industrial site </a:t>
          </a:r>
          <a:endParaRPr lang="en-US" dirty="0">
            <a:solidFill>
              <a:srgbClr val="1F497D"/>
            </a:solidFill>
          </a:endParaRPr>
        </a:p>
      </dgm:t>
    </dgm:pt>
    <dgm:pt modelId="{CBE87E43-B0D8-4AA0-8024-A08748720B01}" type="parTrans" cxnId="{D3F971E4-49E8-45A8-877A-3BB302D67725}">
      <dgm:prSet/>
      <dgm:spPr/>
      <dgm:t>
        <a:bodyPr/>
        <a:lstStyle/>
        <a:p>
          <a:endParaRPr lang="en-US">
            <a:solidFill>
              <a:schemeClr val="tx1">
                <a:lumMod val="65000"/>
                <a:lumOff val="35000"/>
              </a:schemeClr>
            </a:solidFill>
          </a:endParaRPr>
        </a:p>
      </dgm:t>
    </dgm:pt>
    <dgm:pt modelId="{BD9B1538-8EB5-48DB-9606-0158931A3864}" type="sibTrans" cxnId="{D3F971E4-49E8-45A8-877A-3BB302D67725}">
      <dgm:prSet/>
      <dgm:spPr/>
      <dgm:t>
        <a:bodyPr/>
        <a:lstStyle/>
        <a:p>
          <a:pPr>
            <a:lnSpc>
              <a:spcPct val="100000"/>
            </a:lnSpc>
          </a:pPr>
          <a:endParaRPr lang="en-US">
            <a:solidFill>
              <a:schemeClr val="tx1">
                <a:lumMod val="65000"/>
                <a:lumOff val="35000"/>
              </a:schemeClr>
            </a:solidFill>
          </a:endParaRPr>
        </a:p>
      </dgm:t>
    </dgm:pt>
    <dgm:pt modelId="{D829D1F9-7660-4375-B3CA-AB691B04D955}">
      <dgm:prSet/>
      <dgm:spPr/>
      <dgm:t>
        <a:bodyPr/>
        <a:lstStyle/>
        <a:p>
          <a:pPr>
            <a:lnSpc>
              <a:spcPct val="100000"/>
            </a:lnSpc>
          </a:pPr>
          <a:r>
            <a:rPr lang="en-GB" b="1" dirty="0">
              <a:solidFill>
                <a:srgbClr val="1F497D"/>
              </a:solidFill>
            </a:rPr>
            <a:t>Become a YP Leader</a:t>
          </a:r>
          <a:endParaRPr lang="en-US" dirty="0">
            <a:solidFill>
              <a:srgbClr val="1F497D"/>
            </a:solidFill>
          </a:endParaRPr>
        </a:p>
      </dgm:t>
    </dgm:pt>
    <dgm:pt modelId="{C2B19CAD-6BA5-4619-8E33-FC2CA371F7BD}" type="parTrans" cxnId="{6996DA66-A406-4062-8103-65DC8BAF15D9}">
      <dgm:prSet/>
      <dgm:spPr/>
      <dgm:t>
        <a:bodyPr/>
        <a:lstStyle/>
        <a:p>
          <a:endParaRPr lang="en-US">
            <a:solidFill>
              <a:schemeClr val="tx1">
                <a:lumMod val="65000"/>
                <a:lumOff val="35000"/>
              </a:schemeClr>
            </a:solidFill>
          </a:endParaRPr>
        </a:p>
      </dgm:t>
    </dgm:pt>
    <dgm:pt modelId="{6ABB6A29-D993-468E-8D67-91A2188ACA5B}" type="sibTrans" cxnId="{6996DA66-A406-4062-8103-65DC8BAF15D9}">
      <dgm:prSet/>
      <dgm:spPr/>
      <dgm:t>
        <a:bodyPr/>
        <a:lstStyle/>
        <a:p>
          <a:pPr>
            <a:lnSpc>
              <a:spcPct val="100000"/>
            </a:lnSpc>
          </a:pPr>
          <a:endParaRPr lang="en-US">
            <a:solidFill>
              <a:schemeClr val="tx1">
                <a:lumMod val="65000"/>
                <a:lumOff val="35000"/>
              </a:schemeClr>
            </a:solidFill>
          </a:endParaRPr>
        </a:p>
      </dgm:t>
    </dgm:pt>
    <dgm:pt modelId="{41FBD26B-6CEF-4D32-9AE1-57F1DB5CC73E}">
      <dgm:prSet/>
      <dgm:spPr/>
      <dgm:t>
        <a:bodyPr/>
        <a:lstStyle/>
        <a:p>
          <a:pPr>
            <a:lnSpc>
              <a:spcPct val="100000"/>
            </a:lnSpc>
          </a:pPr>
          <a:r>
            <a:rPr lang="en-GB" b="1" dirty="0">
              <a:solidFill>
                <a:srgbClr val="1F497D"/>
              </a:solidFill>
            </a:rPr>
            <a:t>Observe IEC meetings</a:t>
          </a:r>
          <a:endParaRPr lang="en-US" dirty="0">
            <a:solidFill>
              <a:srgbClr val="1F497D"/>
            </a:solidFill>
          </a:endParaRPr>
        </a:p>
      </dgm:t>
    </dgm:pt>
    <dgm:pt modelId="{C846D52D-B1CD-4F5C-A91F-DF27C9D60BBD}" type="sibTrans" cxnId="{717D33FD-DD5F-4810-B8B9-378C7E134902}">
      <dgm:prSet/>
      <dgm:spPr/>
      <dgm:t>
        <a:bodyPr/>
        <a:lstStyle/>
        <a:p>
          <a:endParaRPr lang="en-US">
            <a:solidFill>
              <a:schemeClr val="tx1">
                <a:lumMod val="65000"/>
                <a:lumOff val="35000"/>
              </a:schemeClr>
            </a:solidFill>
          </a:endParaRPr>
        </a:p>
      </dgm:t>
    </dgm:pt>
    <dgm:pt modelId="{E3609E52-1724-4481-BF7E-A4810ED0387D}" type="parTrans" cxnId="{717D33FD-DD5F-4810-B8B9-378C7E134902}">
      <dgm:prSet/>
      <dgm:spPr/>
      <dgm:t>
        <a:bodyPr/>
        <a:lstStyle/>
        <a:p>
          <a:endParaRPr lang="en-US">
            <a:solidFill>
              <a:schemeClr val="tx1">
                <a:lumMod val="65000"/>
                <a:lumOff val="35000"/>
              </a:schemeClr>
            </a:solidFill>
          </a:endParaRPr>
        </a:p>
      </dgm:t>
    </dgm:pt>
    <dgm:pt modelId="{5203726F-304B-4F64-953E-114E4499E896}">
      <dgm:prSet custT="1"/>
      <dgm:spPr/>
      <dgm:t>
        <a:bodyPr spcFirstLastPara="0" vert="horz" wrap="square" lIns="0" tIns="0" rIns="0" bIns="0" numCol="1" spcCol="1270" anchor="ctr" anchorCtr="0"/>
        <a:lstStyle/>
        <a:p>
          <a:pPr>
            <a:lnSpc>
              <a:spcPct val="100000"/>
            </a:lnSpc>
          </a:pPr>
          <a:r>
            <a:rPr lang="en-US" sz="1100" b="1" kern="1200" dirty="0">
              <a:solidFill>
                <a:srgbClr val="1F497D"/>
              </a:solidFill>
            </a:rPr>
            <a:t>Contribute to annual </a:t>
          </a:r>
          <a:r>
            <a:rPr lang="en-US" sz="1100" b="1" kern="1200" dirty="0">
              <a:solidFill>
                <a:srgbClr val="1F497D"/>
              </a:solidFill>
              <a:latin typeface="Arial"/>
              <a:ea typeface="+mn-ea"/>
              <a:cs typeface="+mn-cs"/>
            </a:rPr>
            <a:t>projects</a:t>
          </a:r>
        </a:p>
      </dgm:t>
    </dgm:pt>
    <dgm:pt modelId="{E4D8B903-8B29-4CBF-9DDA-277320A7F94F}" type="parTrans" cxnId="{03EA9112-7841-4DF0-AE32-17D5DD4B92E1}">
      <dgm:prSet/>
      <dgm:spPr/>
      <dgm:t>
        <a:bodyPr/>
        <a:lstStyle/>
        <a:p>
          <a:endParaRPr lang="en-GB"/>
        </a:p>
      </dgm:t>
    </dgm:pt>
    <dgm:pt modelId="{91E90A90-0288-4C63-A1DD-ECA468105432}" type="sibTrans" cxnId="{03EA9112-7841-4DF0-AE32-17D5DD4B92E1}">
      <dgm:prSet/>
      <dgm:spPr/>
      <dgm:t>
        <a:bodyPr/>
        <a:lstStyle/>
        <a:p>
          <a:endParaRPr lang="en-GB"/>
        </a:p>
      </dgm:t>
    </dgm:pt>
    <dgm:pt modelId="{FD5AE920-20ED-4E54-A5BC-D9935D88A2DE}" type="pres">
      <dgm:prSet presAssocID="{0AA41362-5001-4C12-83DB-0D23203A96AE}" presName="root" presStyleCnt="0">
        <dgm:presLayoutVars>
          <dgm:dir/>
          <dgm:resizeHandles val="exact"/>
        </dgm:presLayoutVars>
      </dgm:prSet>
      <dgm:spPr/>
    </dgm:pt>
    <dgm:pt modelId="{592D0035-977D-46A6-8B12-B21A0A52E96F}" type="pres">
      <dgm:prSet presAssocID="{0AA41362-5001-4C12-83DB-0D23203A96AE}" presName="container" presStyleCnt="0">
        <dgm:presLayoutVars>
          <dgm:dir/>
          <dgm:resizeHandles val="exact"/>
        </dgm:presLayoutVars>
      </dgm:prSet>
      <dgm:spPr/>
    </dgm:pt>
    <dgm:pt modelId="{11624C3C-7560-4791-9165-E7D389856EA1}" type="pres">
      <dgm:prSet presAssocID="{4294D10F-99F6-418B-824B-D692BBA52384}" presName="compNode" presStyleCnt="0"/>
      <dgm:spPr/>
    </dgm:pt>
    <dgm:pt modelId="{E14BD2E9-CD9D-4BF5-B7AC-EE30CAC70904}" type="pres">
      <dgm:prSet presAssocID="{4294D10F-99F6-418B-824B-D692BBA52384}" presName="iconBgRect" presStyleLbl="bgShp" presStyleIdx="0" presStyleCnt="8"/>
      <dgm:spPr/>
    </dgm:pt>
    <dgm:pt modelId="{37694327-2203-4334-9F4D-51CD1112309B}" type="pres">
      <dgm:prSet presAssocID="{4294D10F-99F6-418B-824B-D692BBA52384}" presName="iconRect" presStyleLbl="node1" presStyleIdx="0" presStyleCnt="8"/>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Handshake"/>
        </a:ext>
      </dgm:extLst>
    </dgm:pt>
    <dgm:pt modelId="{26EAD4FD-BA80-4EE7-81C4-C0A04EB47507}" type="pres">
      <dgm:prSet presAssocID="{4294D10F-99F6-418B-824B-D692BBA52384}" presName="spaceRect" presStyleCnt="0"/>
      <dgm:spPr/>
    </dgm:pt>
    <dgm:pt modelId="{E465AD65-5F98-4282-8D98-77807CD33583}" type="pres">
      <dgm:prSet presAssocID="{4294D10F-99F6-418B-824B-D692BBA52384}" presName="textRect" presStyleLbl="revTx" presStyleIdx="0" presStyleCnt="8">
        <dgm:presLayoutVars>
          <dgm:chMax val="1"/>
          <dgm:chPref val="1"/>
        </dgm:presLayoutVars>
      </dgm:prSet>
      <dgm:spPr/>
    </dgm:pt>
    <dgm:pt modelId="{3BAFB5AD-8081-49F3-8CEC-5E118B4F44B1}" type="pres">
      <dgm:prSet presAssocID="{29FB4F88-8E0B-44D8-93E7-29B8AF3C8FD9}" presName="sibTrans" presStyleLbl="sibTrans2D1" presStyleIdx="0" presStyleCnt="0"/>
      <dgm:spPr/>
    </dgm:pt>
    <dgm:pt modelId="{2E42CD5F-D07F-4B53-A783-227BD73D5F16}" type="pres">
      <dgm:prSet presAssocID="{41FBD26B-6CEF-4D32-9AE1-57F1DB5CC73E}" presName="compNode" presStyleCnt="0"/>
      <dgm:spPr/>
    </dgm:pt>
    <dgm:pt modelId="{2420E10D-5C22-443C-8C2D-285FE3A488D7}" type="pres">
      <dgm:prSet presAssocID="{41FBD26B-6CEF-4D32-9AE1-57F1DB5CC73E}" presName="iconBgRect" presStyleLbl="bgShp" presStyleIdx="1" presStyleCnt="8"/>
      <dgm:spPr/>
    </dgm:pt>
    <dgm:pt modelId="{AF6528DB-506B-4B3D-AE6D-C900847D870F}" type="pres">
      <dgm:prSet presAssocID="{41FBD26B-6CEF-4D32-9AE1-57F1DB5CC73E}" presName="iconRect" presStyleLbl="node1" presStyleIdx="1" presStyleCnt="8"/>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Meeting"/>
        </a:ext>
      </dgm:extLst>
    </dgm:pt>
    <dgm:pt modelId="{B958276D-871E-42E9-B885-FF21D3DC1306}" type="pres">
      <dgm:prSet presAssocID="{41FBD26B-6CEF-4D32-9AE1-57F1DB5CC73E}" presName="spaceRect" presStyleCnt="0"/>
      <dgm:spPr/>
    </dgm:pt>
    <dgm:pt modelId="{CB9A453F-4EAB-4555-BAAF-35E62C77FF68}" type="pres">
      <dgm:prSet presAssocID="{41FBD26B-6CEF-4D32-9AE1-57F1DB5CC73E}" presName="textRect" presStyleLbl="revTx" presStyleIdx="1" presStyleCnt="8">
        <dgm:presLayoutVars>
          <dgm:chMax val="1"/>
          <dgm:chPref val="1"/>
        </dgm:presLayoutVars>
      </dgm:prSet>
      <dgm:spPr/>
    </dgm:pt>
    <dgm:pt modelId="{19E95E95-492B-43D7-9E7C-E22990E35571}" type="pres">
      <dgm:prSet presAssocID="{C846D52D-B1CD-4F5C-A91F-DF27C9D60BBD}" presName="sibTrans" presStyleLbl="sibTrans2D1" presStyleIdx="0" presStyleCnt="0"/>
      <dgm:spPr/>
    </dgm:pt>
    <dgm:pt modelId="{2F5D1888-17D4-4160-A3AA-301B2260FAE4}" type="pres">
      <dgm:prSet presAssocID="{EDEF3A2F-7FD5-46EC-8E41-468066E2F929}" presName="compNode" presStyleCnt="0"/>
      <dgm:spPr/>
    </dgm:pt>
    <dgm:pt modelId="{23F1A320-258F-4BF5-AE67-D020C30DF107}" type="pres">
      <dgm:prSet presAssocID="{EDEF3A2F-7FD5-46EC-8E41-468066E2F929}" presName="iconBgRect" presStyleLbl="bgShp" presStyleIdx="2" presStyleCnt="8"/>
      <dgm:spPr/>
    </dgm:pt>
    <dgm:pt modelId="{32D1D6E9-C74C-412F-87F7-C4F2BE6430BE}" type="pres">
      <dgm:prSet presAssocID="{EDEF3A2F-7FD5-46EC-8E41-468066E2F929}" presName="iconRect" presStyleLbl="node1" presStyleIdx="2" presStyleCnt="8"/>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Chat"/>
        </a:ext>
      </dgm:extLst>
    </dgm:pt>
    <dgm:pt modelId="{A9171F5D-24CD-43DE-B9AF-694B8DAA4F55}" type="pres">
      <dgm:prSet presAssocID="{EDEF3A2F-7FD5-46EC-8E41-468066E2F929}" presName="spaceRect" presStyleCnt="0"/>
      <dgm:spPr/>
    </dgm:pt>
    <dgm:pt modelId="{1BAE8234-4168-4090-9127-6AB19DBD6B3E}" type="pres">
      <dgm:prSet presAssocID="{EDEF3A2F-7FD5-46EC-8E41-468066E2F929}" presName="textRect" presStyleLbl="revTx" presStyleIdx="2" presStyleCnt="8">
        <dgm:presLayoutVars>
          <dgm:chMax val="1"/>
          <dgm:chPref val="1"/>
        </dgm:presLayoutVars>
      </dgm:prSet>
      <dgm:spPr/>
    </dgm:pt>
    <dgm:pt modelId="{369B7E40-B228-4223-86F9-585903284D28}" type="pres">
      <dgm:prSet presAssocID="{B26B8377-00B6-4C35-967B-43E196C2164A}" presName="sibTrans" presStyleLbl="sibTrans2D1" presStyleIdx="0" presStyleCnt="0"/>
      <dgm:spPr/>
    </dgm:pt>
    <dgm:pt modelId="{C230E733-4C34-4BBE-B996-CF20A3ADF0B3}" type="pres">
      <dgm:prSet presAssocID="{8CA54D8F-2610-4BE1-B2E7-BB6770A4E0D0}" presName="compNode" presStyleCnt="0"/>
      <dgm:spPr/>
    </dgm:pt>
    <dgm:pt modelId="{5EE4C849-E187-4B82-B6E8-3BA26A758F9A}" type="pres">
      <dgm:prSet presAssocID="{8CA54D8F-2610-4BE1-B2E7-BB6770A4E0D0}" presName="iconBgRect" presStyleLbl="bgShp" presStyleIdx="3" presStyleCnt="8"/>
      <dgm:spPr/>
    </dgm:pt>
    <dgm:pt modelId="{5AE0DCAD-CE9B-47E9-98FA-67801EC6AED3}" type="pres">
      <dgm:prSet presAssocID="{8CA54D8F-2610-4BE1-B2E7-BB6770A4E0D0}" presName="iconRect" presStyleLbl="node1" presStyleIdx="3" presStyleCnt="8"/>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Users"/>
        </a:ext>
      </dgm:extLst>
    </dgm:pt>
    <dgm:pt modelId="{9B905795-5438-4E87-A42D-F17F21B5CD31}" type="pres">
      <dgm:prSet presAssocID="{8CA54D8F-2610-4BE1-B2E7-BB6770A4E0D0}" presName="spaceRect" presStyleCnt="0"/>
      <dgm:spPr/>
    </dgm:pt>
    <dgm:pt modelId="{9024F7F2-851F-45AA-B3F5-3A72CF0544ED}" type="pres">
      <dgm:prSet presAssocID="{8CA54D8F-2610-4BE1-B2E7-BB6770A4E0D0}" presName="textRect" presStyleLbl="revTx" presStyleIdx="3" presStyleCnt="8">
        <dgm:presLayoutVars>
          <dgm:chMax val="1"/>
          <dgm:chPref val="1"/>
        </dgm:presLayoutVars>
      </dgm:prSet>
      <dgm:spPr/>
    </dgm:pt>
    <dgm:pt modelId="{D89A8054-4142-4484-9242-3D54946786F5}" type="pres">
      <dgm:prSet presAssocID="{8FE3A6E8-11F2-423F-BE97-92F8DDCF756F}" presName="sibTrans" presStyleLbl="sibTrans2D1" presStyleIdx="0" presStyleCnt="0"/>
      <dgm:spPr/>
    </dgm:pt>
    <dgm:pt modelId="{1A76B546-2ABA-44D9-A8AF-A33AC9C1E7ED}" type="pres">
      <dgm:prSet presAssocID="{21A3BFAB-076B-483C-9FEC-C5BA1160A96E}" presName="compNode" presStyleCnt="0"/>
      <dgm:spPr/>
    </dgm:pt>
    <dgm:pt modelId="{A9F67BAB-F014-4099-9B58-C41417F88100}" type="pres">
      <dgm:prSet presAssocID="{21A3BFAB-076B-483C-9FEC-C5BA1160A96E}" presName="iconBgRect" presStyleLbl="bgShp" presStyleIdx="4" presStyleCnt="8"/>
      <dgm:spPr/>
    </dgm:pt>
    <dgm:pt modelId="{47A67877-8D8D-489F-9AB4-880BF89EE4B4}" type="pres">
      <dgm:prSet presAssocID="{21A3BFAB-076B-483C-9FEC-C5BA1160A96E}" presName="iconRect" presStyleLbl="node1" presStyleIdx="4" presStyleCnt="8"/>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dgm:spPr>
      <dgm:extLst>
        <a:ext uri="{E40237B7-FDA0-4F09-8148-C483321AD2D9}">
          <dgm14:cNvPr xmlns:dgm14="http://schemas.microsoft.com/office/drawing/2010/diagram" id="0" name="" descr="Marker"/>
        </a:ext>
      </dgm:extLst>
    </dgm:pt>
    <dgm:pt modelId="{CC64BEA7-F26E-462D-A5EA-6DFA3B03C22B}" type="pres">
      <dgm:prSet presAssocID="{21A3BFAB-076B-483C-9FEC-C5BA1160A96E}" presName="spaceRect" presStyleCnt="0"/>
      <dgm:spPr/>
    </dgm:pt>
    <dgm:pt modelId="{BA718447-2F41-43DA-BC01-C2C24D619865}" type="pres">
      <dgm:prSet presAssocID="{21A3BFAB-076B-483C-9FEC-C5BA1160A96E}" presName="textRect" presStyleLbl="revTx" presStyleIdx="4" presStyleCnt="8">
        <dgm:presLayoutVars>
          <dgm:chMax val="1"/>
          <dgm:chPref val="1"/>
        </dgm:presLayoutVars>
      </dgm:prSet>
      <dgm:spPr/>
    </dgm:pt>
    <dgm:pt modelId="{F870F41E-BF65-46E9-8DE8-1E38C917440C}" type="pres">
      <dgm:prSet presAssocID="{C07349EB-FE85-4D33-BC2D-8512ACEC616F}" presName="sibTrans" presStyleLbl="sibTrans2D1" presStyleIdx="0" presStyleCnt="0"/>
      <dgm:spPr/>
    </dgm:pt>
    <dgm:pt modelId="{1DA2D221-6D3F-46A8-95A7-AEBCFD514D10}" type="pres">
      <dgm:prSet presAssocID="{81CA04DD-B9FF-4F87-B39D-102DCB8A1D73}" presName="compNode" presStyleCnt="0"/>
      <dgm:spPr/>
    </dgm:pt>
    <dgm:pt modelId="{38BC7708-548B-495B-B70F-67B0C610E04C}" type="pres">
      <dgm:prSet presAssocID="{81CA04DD-B9FF-4F87-B39D-102DCB8A1D73}" presName="iconBgRect" presStyleLbl="bgShp" presStyleIdx="5" presStyleCnt="8"/>
      <dgm:spPr/>
    </dgm:pt>
    <dgm:pt modelId="{B004030D-36BC-48B9-BD6F-8C94118EFAEA}" type="pres">
      <dgm:prSet presAssocID="{81CA04DD-B9FF-4F87-B39D-102DCB8A1D73}" presName="iconRect" presStyleLbl="node1" presStyleIdx="5" presStyleCnt="8"/>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dgm:spPr>
      <dgm:extLst>
        <a:ext uri="{E40237B7-FDA0-4F09-8148-C483321AD2D9}">
          <dgm14:cNvPr xmlns:dgm14="http://schemas.microsoft.com/office/drawing/2010/diagram" id="0" name="" descr="Head with Gears"/>
        </a:ext>
      </dgm:extLst>
    </dgm:pt>
    <dgm:pt modelId="{375642E5-53DA-475B-A31C-BD31F15D1AEF}" type="pres">
      <dgm:prSet presAssocID="{81CA04DD-B9FF-4F87-B39D-102DCB8A1D73}" presName="spaceRect" presStyleCnt="0"/>
      <dgm:spPr/>
    </dgm:pt>
    <dgm:pt modelId="{FB1C1224-9439-4109-AA29-32E866A13872}" type="pres">
      <dgm:prSet presAssocID="{81CA04DD-B9FF-4F87-B39D-102DCB8A1D73}" presName="textRect" presStyleLbl="revTx" presStyleIdx="5" presStyleCnt="8">
        <dgm:presLayoutVars>
          <dgm:chMax val="1"/>
          <dgm:chPref val="1"/>
        </dgm:presLayoutVars>
      </dgm:prSet>
      <dgm:spPr/>
    </dgm:pt>
    <dgm:pt modelId="{6C94D7C8-3BCE-4EA6-9DD7-EE83142D1DBA}" type="pres">
      <dgm:prSet presAssocID="{BD9B1538-8EB5-48DB-9606-0158931A3864}" presName="sibTrans" presStyleLbl="sibTrans2D1" presStyleIdx="0" presStyleCnt="0"/>
      <dgm:spPr/>
    </dgm:pt>
    <dgm:pt modelId="{3CDE0C6C-59D9-47A4-A6B4-5727795149F9}" type="pres">
      <dgm:prSet presAssocID="{D829D1F9-7660-4375-B3CA-AB691B04D955}" presName="compNode" presStyleCnt="0"/>
      <dgm:spPr/>
    </dgm:pt>
    <dgm:pt modelId="{363F6EDC-3304-4C88-B240-BA84B12FFFD7}" type="pres">
      <dgm:prSet presAssocID="{D829D1F9-7660-4375-B3CA-AB691B04D955}" presName="iconBgRect" presStyleLbl="bgShp" presStyleIdx="6" presStyleCnt="8"/>
      <dgm:spPr/>
    </dgm:pt>
    <dgm:pt modelId="{F6167FFC-B770-43AF-818B-6F9DEEFAFF45}" type="pres">
      <dgm:prSet presAssocID="{D829D1F9-7660-4375-B3CA-AB691B04D955}" presName="iconRect" presStyleLbl="node1" presStyleIdx="6" presStyleCnt="8"/>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Meeting"/>
        </a:ext>
      </dgm:extLst>
    </dgm:pt>
    <dgm:pt modelId="{1A7475CD-C5F8-4926-BA04-2E5014A6CA2C}" type="pres">
      <dgm:prSet presAssocID="{D829D1F9-7660-4375-B3CA-AB691B04D955}" presName="spaceRect" presStyleCnt="0"/>
      <dgm:spPr/>
    </dgm:pt>
    <dgm:pt modelId="{CC9F3079-F1E6-4A5B-94FA-AE23F2E602FF}" type="pres">
      <dgm:prSet presAssocID="{D829D1F9-7660-4375-B3CA-AB691B04D955}" presName="textRect" presStyleLbl="revTx" presStyleIdx="6" presStyleCnt="8">
        <dgm:presLayoutVars>
          <dgm:chMax val="1"/>
          <dgm:chPref val="1"/>
        </dgm:presLayoutVars>
      </dgm:prSet>
      <dgm:spPr/>
    </dgm:pt>
    <dgm:pt modelId="{23FD203B-198B-45E1-B6AA-B21C311490EF}" type="pres">
      <dgm:prSet presAssocID="{6ABB6A29-D993-468E-8D67-91A2188ACA5B}" presName="sibTrans" presStyleLbl="sibTrans2D1" presStyleIdx="0" presStyleCnt="0"/>
      <dgm:spPr/>
    </dgm:pt>
    <dgm:pt modelId="{CB89F27E-BE67-45A4-ADDA-E03A4D4FC9BE}" type="pres">
      <dgm:prSet presAssocID="{5203726F-304B-4F64-953E-114E4499E896}" presName="compNode" presStyleCnt="0"/>
      <dgm:spPr/>
    </dgm:pt>
    <dgm:pt modelId="{6BE9D5F3-AE4F-4CDA-819C-DEAA96F9F42F}" type="pres">
      <dgm:prSet presAssocID="{5203726F-304B-4F64-953E-114E4499E896}" presName="iconBgRect" presStyleLbl="bgShp" presStyleIdx="7" presStyleCnt="8"/>
      <dgm:spPr/>
    </dgm:pt>
    <dgm:pt modelId="{F08C5372-F4D4-48B3-A991-00B3D3B91BC0}" type="pres">
      <dgm:prSet presAssocID="{5203726F-304B-4F64-953E-114E4499E896}" presName="iconRect" presStyleLbl="node1" presStyleIdx="7" presStyleCnt="8"/>
      <dgm:spPr>
        <a:xfrm>
          <a:off x="2236634" y="2930102"/>
          <a:ext cx="282956" cy="282956"/>
        </a:xfrm>
        <a:prstGeom prst="rect">
          <a:avLst/>
        </a:prstGeom>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a:blipFill>
      </dgm:spPr>
      <dgm:extLst>
        <a:ext uri="{E40237B7-FDA0-4F09-8148-C483321AD2D9}">
          <dgm14:cNvPr xmlns:dgm14="http://schemas.microsoft.com/office/drawing/2010/diagram" id="0" name="" descr="List with solid fill"/>
        </a:ext>
      </dgm:extLst>
    </dgm:pt>
    <dgm:pt modelId="{2723B86C-E389-44BE-93F9-C3B7D3B35C5A}" type="pres">
      <dgm:prSet presAssocID="{5203726F-304B-4F64-953E-114E4499E896}" presName="spaceRect" presStyleCnt="0"/>
      <dgm:spPr/>
    </dgm:pt>
    <dgm:pt modelId="{9AA9A226-78BC-459C-A66F-2C5E5B88E701}" type="pres">
      <dgm:prSet presAssocID="{5203726F-304B-4F64-953E-114E4499E896}" presName="textRect" presStyleLbl="revTx" presStyleIdx="7" presStyleCnt="8">
        <dgm:presLayoutVars>
          <dgm:chMax val="1"/>
          <dgm:chPref val="1"/>
        </dgm:presLayoutVars>
      </dgm:prSet>
      <dgm:spPr>
        <a:xfrm>
          <a:off x="2726581" y="2827653"/>
          <a:ext cx="1149946" cy="487856"/>
        </a:xfrm>
        <a:prstGeom prst="rect">
          <a:avLst/>
        </a:prstGeom>
      </dgm:spPr>
    </dgm:pt>
  </dgm:ptLst>
  <dgm:cxnLst>
    <dgm:cxn modelId="{0046F90B-BBF6-45D6-A5DA-4E3772BEEC35}" type="presOf" srcId="{EDEF3A2F-7FD5-46EC-8E41-468066E2F929}" destId="{1BAE8234-4168-4090-9127-6AB19DBD6B3E}" srcOrd="0" destOrd="0" presId="urn:microsoft.com/office/officeart/2018/2/layout/IconCircleList"/>
    <dgm:cxn modelId="{B713EF10-6ADF-4D3E-B92A-5B8390AD2894}" type="presOf" srcId="{C846D52D-B1CD-4F5C-A91F-DF27C9D60BBD}" destId="{19E95E95-492B-43D7-9E7C-E22990E35571}" srcOrd="0" destOrd="0" presId="urn:microsoft.com/office/officeart/2018/2/layout/IconCircleList"/>
    <dgm:cxn modelId="{03EA9112-7841-4DF0-AE32-17D5DD4B92E1}" srcId="{0AA41362-5001-4C12-83DB-0D23203A96AE}" destId="{5203726F-304B-4F64-953E-114E4499E896}" srcOrd="7" destOrd="0" parTransId="{E4D8B903-8B29-4CBF-9DDA-277320A7F94F}" sibTransId="{91E90A90-0288-4C63-A1DD-ECA468105432}"/>
    <dgm:cxn modelId="{E1E19A1E-DA68-433A-8B07-6D7753D26E8F}" type="presOf" srcId="{29FB4F88-8E0B-44D8-93E7-29B8AF3C8FD9}" destId="{3BAFB5AD-8081-49F3-8CEC-5E118B4F44B1}" srcOrd="0" destOrd="0" presId="urn:microsoft.com/office/officeart/2018/2/layout/IconCircleList"/>
    <dgm:cxn modelId="{2409C128-59EE-47A4-BB9E-A528E1979C36}" type="presOf" srcId="{21A3BFAB-076B-483C-9FEC-C5BA1160A96E}" destId="{BA718447-2F41-43DA-BC01-C2C24D619865}" srcOrd="0" destOrd="0" presId="urn:microsoft.com/office/officeart/2018/2/layout/IconCircleList"/>
    <dgm:cxn modelId="{CB7DA12C-A634-4699-8F4F-3E9C55CB85C1}" type="presOf" srcId="{81CA04DD-B9FF-4F87-B39D-102DCB8A1D73}" destId="{FB1C1224-9439-4109-AA29-32E866A13872}" srcOrd="0" destOrd="0" presId="urn:microsoft.com/office/officeart/2018/2/layout/IconCircleList"/>
    <dgm:cxn modelId="{2B87DA2E-3C90-4F16-A9C3-34ED434E0CCB}" type="presOf" srcId="{D829D1F9-7660-4375-B3CA-AB691B04D955}" destId="{CC9F3079-F1E6-4A5B-94FA-AE23F2E602FF}" srcOrd="0" destOrd="0" presId="urn:microsoft.com/office/officeart/2018/2/layout/IconCircleList"/>
    <dgm:cxn modelId="{5E29903F-BCE7-4009-8A9B-A08FE9E4BFA6}" srcId="{0AA41362-5001-4C12-83DB-0D23203A96AE}" destId="{8CA54D8F-2610-4BE1-B2E7-BB6770A4E0D0}" srcOrd="3" destOrd="0" parTransId="{F9CB1CCC-6EE4-4C66-A44D-552BC4D6C90C}" sibTransId="{8FE3A6E8-11F2-423F-BE97-92F8DDCF756F}"/>
    <dgm:cxn modelId="{38C61B5D-A5A3-4D75-89B9-E7C0BCB0BBEF}" type="presOf" srcId="{BD9B1538-8EB5-48DB-9606-0158931A3864}" destId="{6C94D7C8-3BCE-4EA6-9DD7-EE83142D1DBA}" srcOrd="0" destOrd="0" presId="urn:microsoft.com/office/officeart/2018/2/layout/IconCircleList"/>
    <dgm:cxn modelId="{6996DA66-A406-4062-8103-65DC8BAF15D9}" srcId="{0AA41362-5001-4C12-83DB-0D23203A96AE}" destId="{D829D1F9-7660-4375-B3CA-AB691B04D955}" srcOrd="6" destOrd="0" parTransId="{C2B19CAD-6BA5-4619-8E33-FC2CA371F7BD}" sibTransId="{6ABB6A29-D993-468E-8D67-91A2188ACA5B}"/>
    <dgm:cxn modelId="{B278E948-5DAB-423B-894B-F6115CC458C2}" type="presOf" srcId="{8CA54D8F-2610-4BE1-B2E7-BB6770A4E0D0}" destId="{9024F7F2-851F-45AA-B3F5-3A72CF0544ED}" srcOrd="0" destOrd="0" presId="urn:microsoft.com/office/officeart/2018/2/layout/IconCircleList"/>
    <dgm:cxn modelId="{3BFA614B-80C7-4A2C-9969-1BFFF7471CCC}" type="presOf" srcId="{C07349EB-FE85-4D33-BC2D-8512ACEC616F}" destId="{F870F41E-BF65-46E9-8DE8-1E38C917440C}" srcOrd="0" destOrd="0" presId="urn:microsoft.com/office/officeart/2018/2/layout/IconCircleList"/>
    <dgm:cxn modelId="{77E5A07B-74D1-4B42-8E00-ACE4B5885D54}" srcId="{0AA41362-5001-4C12-83DB-0D23203A96AE}" destId="{EDEF3A2F-7FD5-46EC-8E41-468066E2F929}" srcOrd="2" destOrd="0" parTransId="{3295A15B-0182-4C45-8140-E28C4744E32D}" sibTransId="{B26B8377-00B6-4C35-967B-43E196C2164A}"/>
    <dgm:cxn modelId="{F062688C-E63D-497D-8356-C7120403FDAF}" type="presOf" srcId="{B26B8377-00B6-4C35-967B-43E196C2164A}" destId="{369B7E40-B228-4223-86F9-585903284D28}" srcOrd="0" destOrd="0" presId="urn:microsoft.com/office/officeart/2018/2/layout/IconCircleList"/>
    <dgm:cxn modelId="{BF3900A1-64FE-405D-A349-9C35DC6C1BAA}" type="presOf" srcId="{4294D10F-99F6-418B-824B-D692BBA52384}" destId="{E465AD65-5F98-4282-8D98-77807CD33583}" srcOrd="0" destOrd="0" presId="urn:microsoft.com/office/officeart/2018/2/layout/IconCircleList"/>
    <dgm:cxn modelId="{A52ABEC9-4CB0-43BD-95E8-43904773089F}" type="presOf" srcId="{8FE3A6E8-11F2-423F-BE97-92F8DDCF756F}" destId="{D89A8054-4142-4484-9242-3D54946786F5}" srcOrd="0" destOrd="0" presId="urn:microsoft.com/office/officeart/2018/2/layout/IconCircleList"/>
    <dgm:cxn modelId="{F7F8F3D6-35FF-4221-AF06-3819E8F452E1}" type="presOf" srcId="{41FBD26B-6CEF-4D32-9AE1-57F1DB5CC73E}" destId="{CB9A453F-4EAB-4555-BAAF-35E62C77FF68}" srcOrd="0" destOrd="0" presId="urn:microsoft.com/office/officeart/2018/2/layout/IconCircleList"/>
    <dgm:cxn modelId="{167E08E1-AC5D-46A7-953D-1A305E14E49B}" srcId="{0AA41362-5001-4C12-83DB-0D23203A96AE}" destId="{21A3BFAB-076B-483C-9FEC-C5BA1160A96E}" srcOrd="4" destOrd="0" parTransId="{E5A8A753-F6EA-4868-8DBF-17A49BD3B0A6}" sibTransId="{C07349EB-FE85-4D33-BC2D-8512ACEC616F}"/>
    <dgm:cxn modelId="{B4C0D3E1-3296-4642-99FB-C992547914EB}" type="presOf" srcId="{6ABB6A29-D993-468E-8D67-91A2188ACA5B}" destId="{23FD203B-198B-45E1-B6AA-B21C311490EF}" srcOrd="0" destOrd="0" presId="urn:microsoft.com/office/officeart/2018/2/layout/IconCircleList"/>
    <dgm:cxn modelId="{D3F971E4-49E8-45A8-877A-3BB302D67725}" srcId="{0AA41362-5001-4C12-83DB-0D23203A96AE}" destId="{81CA04DD-B9FF-4F87-B39D-102DCB8A1D73}" srcOrd="5" destOrd="0" parTransId="{CBE87E43-B0D8-4AA0-8024-A08748720B01}" sibTransId="{BD9B1538-8EB5-48DB-9606-0158931A3864}"/>
    <dgm:cxn modelId="{734341E7-C4A7-48EB-9340-466A22E63718}" type="presOf" srcId="{0AA41362-5001-4C12-83DB-0D23203A96AE}" destId="{FD5AE920-20ED-4E54-A5BC-D9935D88A2DE}" srcOrd="0" destOrd="0" presId="urn:microsoft.com/office/officeart/2018/2/layout/IconCircleList"/>
    <dgm:cxn modelId="{E73820E8-6728-4BF3-A266-9799D29B3378}" type="presOf" srcId="{5203726F-304B-4F64-953E-114E4499E896}" destId="{9AA9A226-78BC-459C-A66F-2C5E5B88E701}" srcOrd="0" destOrd="0" presId="urn:microsoft.com/office/officeart/2018/2/layout/IconCircleList"/>
    <dgm:cxn modelId="{AFF581E8-9E4F-4D51-AF36-A91FC18B1A53}" srcId="{0AA41362-5001-4C12-83DB-0D23203A96AE}" destId="{4294D10F-99F6-418B-824B-D692BBA52384}" srcOrd="0" destOrd="0" parTransId="{1B9380FE-3E3F-4FDD-A1B2-E057859AED7D}" sibTransId="{29FB4F88-8E0B-44D8-93E7-29B8AF3C8FD9}"/>
    <dgm:cxn modelId="{717D33FD-DD5F-4810-B8B9-378C7E134902}" srcId="{0AA41362-5001-4C12-83DB-0D23203A96AE}" destId="{41FBD26B-6CEF-4D32-9AE1-57F1DB5CC73E}" srcOrd="1" destOrd="0" parTransId="{E3609E52-1724-4481-BF7E-A4810ED0387D}" sibTransId="{C846D52D-B1CD-4F5C-A91F-DF27C9D60BBD}"/>
    <dgm:cxn modelId="{BE7491B5-ED5F-4B34-A1CB-7351DD088D3E}" type="presParOf" srcId="{FD5AE920-20ED-4E54-A5BC-D9935D88A2DE}" destId="{592D0035-977D-46A6-8B12-B21A0A52E96F}" srcOrd="0" destOrd="0" presId="urn:microsoft.com/office/officeart/2018/2/layout/IconCircleList"/>
    <dgm:cxn modelId="{D3623F8A-09E8-47CB-8468-7759261A3D88}" type="presParOf" srcId="{592D0035-977D-46A6-8B12-B21A0A52E96F}" destId="{11624C3C-7560-4791-9165-E7D389856EA1}" srcOrd="0" destOrd="0" presId="urn:microsoft.com/office/officeart/2018/2/layout/IconCircleList"/>
    <dgm:cxn modelId="{CB935EBC-69E6-407E-BA6B-4671C8CA4120}" type="presParOf" srcId="{11624C3C-7560-4791-9165-E7D389856EA1}" destId="{E14BD2E9-CD9D-4BF5-B7AC-EE30CAC70904}" srcOrd="0" destOrd="0" presId="urn:microsoft.com/office/officeart/2018/2/layout/IconCircleList"/>
    <dgm:cxn modelId="{A316EDA9-CEF3-4D9F-9F7F-AC5CA739FD7F}" type="presParOf" srcId="{11624C3C-7560-4791-9165-E7D389856EA1}" destId="{37694327-2203-4334-9F4D-51CD1112309B}" srcOrd="1" destOrd="0" presId="urn:microsoft.com/office/officeart/2018/2/layout/IconCircleList"/>
    <dgm:cxn modelId="{CB197406-0736-4F50-9D80-C8983155EAF7}" type="presParOf" srcId="{11624C3C-7560-4791-9165-E7D389856EA1}" destId="{26EAD4FD-BA80-4EE7-81C4-C0A04EB47507}" srcOrd="2" destOrd="0" presId="urn:microsoft.com/office/officeart/2018/2/layout/IconCircleList"/>
    <dgm:cxn modelId="{5C7CC943-54C2-49C7-A021-C999B674D4F3}" type="presParOf" srcId="{11624C3C-7560-4791-9165-E7D389856EA1}" destId="{E465AD65-5F98-4282-8D98-77807CD33583}" srcOrd="3" destOrd="0" presId="urn:microsoft.com/office/officeart/2018/2/layout/IconCircleList"/>
    <dgm:cxn modelId="{CAFD0EA7-CCF1-4D0C-8678-7B884713B6F5}" type="presParOf" srcId="{592D0035-977D-46A6-8B12-B21A0A52E96F}" destId="{3BAFB5AD-8081-49F3-8CEC-5E118B4F44B1}" srcOrd="1" destOrd="0" presId="urn:microsoft.com/office/officeart/2018/2/layout/IconCircleList"/>
    <dgm:cxn modelId="{12666071-CB71-4D69-A82F-000FD69AA2AA}" type="presParOf" srcId="{592D0035-977D-46A6-8B12-B21A0A52E96F}" destId="{2E42CD5F-D07F-4B53-A783-227BD73D5F16}" srcOrd="2" destOrd="0" presId="urn:microsoft.com/office/officeart/2018/2/layout/IconCircleList"/>
    <dgm:cxn modelId="{A7730E8C-845A-476A-9263-4A7DAF381411}" type="presParOf" srcId="{2E42CD5F-D07F-4B53-A783-227BD73D5F16}" destId="{2420E10D-5C22-443C-8C2D-285FE3A488D7}" srcOrd="0" destOrd="0" presId="urn:microsoft.com/office/officeart/2018/2/layout/IconCircleList"/>
    <dgm:cxn modelId="{FF443E38-704D-4440-90B7-3DF3E29F0131}" type="presParOf" srcId="{2E42CD5F-D07F-4B53-A783-227BD73D5F16}" destId="{AF6528DB-506B-4B3D-AE6D-C900847D870F}" srcOrd="1" destOrd="0" presId="urn:microsoft.com/office/officeart/2018/2/layout/IconCircleList"/>
    <dgm:cxn modelId="{A11ACC41-C0E5-41EC-A832-E7FE8D6DF7AA}" type="presParOf" srcId="{2E42CD5F-D07F-4B53-A783-227BD73D5F16}" destId="{B958276D-871E-42E9-B885-FF21D3DC1306}" srcOrd="2" destOrd="0" presId="urn:microsoft.com/office/officeart/2018/2/layout/IconCircleList"/>
    <dgm:cxn modelId="{D3284EA2-5EC2-4B43-8736-AA5360E7C184}" type="presParOf" srcId="{2E42CD5F-D07F-4B53-A783-227BD73D5F16}" destId="{CB9A453F-4EAB-4555-BAAF-35E62C77FF68}" srcOrd="3" destOrd="0" presId="urn:microsoft.com/office/officeart/2018/2/layout/IconCircleList"/>
    <dgm:cxn modelId="{12D286CC-2151-4377-99C8-2F88781C87EA}" type="presParOf" srcId="{592D0035-977D-46A6-8B12-B21A0A52E96F}" destId="{19E95E95-492B-43D7-9E7C-E22990E35571}" srcOrd="3" destOrd="0" presId="urn:microsoft.com/office/officeart/2018/2/layout/IconCircleList"/>
    <dgm:cxn modelId="{A5185CC7-94F8-40F0-84E2-C4F8F89305B7}" type="presParOf" srcId="{592D0035-977D-46A6-8B12-B21A0A52E96F}" destId="{2F5D1888-17D4-4160-A3AA-301B2260FAE4}" srcOrd="4" destOrd="0" presId="urn:microsoft.com/office/officeart/2018/2/layout/IconCircleList"/>
    <dgm:cxn modelId="{F925C2E9-B3D0-4799-81C1-0BD9A5A09A58}" type="presParOf" srcId="{2F5D1888-17D4-4160-A3AA-301B2260FAE4}" destId="{23F1A320-258F-4BF5-AE67-D020C30DF107}" srcOrd="0" destOrd="0" presId="urn:microsoft.com/office/officeart/2018/2/layout/IconCircleList"/>
    <dgm:cxn modelId="{14ACE699-C914-4C4D-A247-9D4B0E5F8352}" type="presParOf" srcId="{2F5D1888-17D4-4160-A3AA-301B2260FAE4}" destId="{32D1D6E9-C74C-412F-87F7-C4F2BE6430BE}" srcOrd="1" destOrd="0" presId="urn:microsoft.com/office/officeart/2018/2/layout/IconCircleList"/>
    <dgm:cxn modelId="{56809095-3331-4B22-B91D-B5CC83579849}" type="presParOf" srcId="{2F5D1888-17D4-4160-A3AA-301B2260FAE4}" destId="{A9171F5D-24CD-43DE-B9AF-694B8DAA4F55}" srcOrd="2" destOrd="0" presId="urn:microsoft.com/office/officeart/2018/2/layout/IconCircleList"/>
    <dgm:cxn modelId="{B83BF1A3-D8EE-48E3-8F4B-51C02F20C602}" type="presParOf" srcId="{2F5D1888-17D4-4160-A3AA-301B2260FAE4}" destId="{1BAE8234-4168-4090-9127-6AB19DBD6B3E}" srcOrd="3" destOrd="0" presId="urn:microsoft.com/office/officeart/2018/2/layout/IconCircleList"/>
    <dgm:cxn modelId="{68C464BA-9E03-493A-9BCD-F50876A5AAB6}" type="presParOf" srcId="{592D0035-977D-46A6-8B12-B21A0A52E96F}" destId="{369B7E40-B228-4223-86F9-585903284D28}" srcOrd="5" destOrd="0" presId="urn:microsoft.com/office/officeart/2018/2/layout/IconCircleList"/>
    <dgm:cxn modelId="{2A20C601-C8F6-42FE-8C14-7C2379BFF47C}" type="presParOf" srcId="{592D0035-977D-46A6-8B12-B21A0A52E96F}" destId="{C230E733-4C34-4BBE-B996-CF20A3ADF0B3}" srcOrd="6" destOrd="0" presId="urn:microsoft.com/office/officeart/2018/2/layout/IconCircleList"/>
    <dgm:cxn modelId="{B9DBFBBA-BF3D-4725-8937-8FB911C11FDC}" type="presParOf" srcId="{C230E733-4C34-4BBE-B996-CF20A3ADF0B3}" destId="{5EE4C849-E187-4B82-B6E8-3BA26A758F9A}" srcOrd="0" destOrd="0" presId="urn:microsoft.com/office/officeart/2018/2/layout/IconCircleList"/>
    <dgm:cxn modelId="{81AAE25B-1B0E-4526-9AD1-91A94A23FD3F}" type="presParOf" srcId="{C230E733-4C34-4BBE-B996-CF20A3ADF0B3}" destId="{5AE0DCAD-CE9B-47E9-98FA-67801EC6AED3}" srcOrd="1" destOrd="0" presId="urn:microsoft.com/office/officeart/2018/2/layout/IconCircleList"/>
    <dgm:cxn modelId="{F79BE0CC-4908-49B5-B5C4-279135B13479}" type="presParOf" srcId="{C230E733-4C34-4BBE-B996-CF20A3ADF0B3}" destId="{9B905795-5438-4E87-A42D-F17F21B5CD31}" srcOrd="2" destOrd="0" presId="urn:microsoft.com/office/officeart/2018/2/layout/IconCircleList"/>
    <dgm:cxn modelId="{C6179A5D-2537-4439-917D-324965A189E0}" type="presParOf" srcId="{C230E733-4C34-4BBE-B996-CF20A3ADF0B3}" destId="{9024F7F2-851F-45AA-B3F5-3A72CF0544ED}" srcOrd="3" destOrd="0" presId="urn:microsoft.com/office/officeart/2018/2/layout/IconCircleList"/>
    <dgm:cxn modelId="{E249134C-80A1-4F93-93D7-702338FB08C1}" type="presParOf" srcId="{592D0035-977D-46A6-8B12-B21A0A52E96F}" destId="{D89A8054-4142-4484-9242-3D54946786F5}" srcOrd="7" destOrd="0" presId="urn:microsoft.com/office/officeart/2018/2/layout/IconCircleList"/>
    <dgm:cxn modelId="{6599A4B5-E777-4771-8F2F-70B65E4627EF}" type="presParOf" srcId="{592D0035-977D-46A6-8B12-B21A0A52E96F}" destId="{1A76B546-2ABA-44D9-A8AF-A33AC9C1E7ED}" srcOrd="8" destOrd="0" presId="urn:microsoft.com/office/officeart/2018/2/layout/IconCircleList"/>
    <dgm:cxn modelId="{A50D0E3C-6408-4640-ACB8-B9808F32832E}" type="presParOf" srcId="{1A76B546-2ABA-44D9-A8AF-A33AC9C1E7ED}" destId="{A9F67BAB-F014-4099-9B58-C41417F88100}" srcOrd="0" destOrd="0" presId="urn:microsoft.com/office/officeart/2018/2/layout/IconCircleList"/>
    <dgm:cxn modelId="{7F058DB1-A8E9-4CB4-A375-DC02670AB780}" type="presParOf" srcId="{1A76B546-2ABA-44D9-A8AF-A33AC9C1E7ED}" destId="{47A67877-8D8D-489F-9AB4-880BF89EE4B4}" srcOrd="1" destOrd="0" presId="urn:microsoft.com/office/officeart/2018/2/layout/IconCircleList"/>
    <dgm:cxn modelId="{6501CE28-0B91-4F24-BAAA-50D5506ACD80}" type="presParOf" srcId="{1A76B546-2ABA-44D9-A8AF-A33AC9C1E7ED}" destId="{CC64BEA7-F26E-462D-A5EA-6DFA3B03C22B}" srcOrd="2" destOrd="0" presId="urn:microsoft.com/office/officeart/2018/2/layout/IconCircleList"/>
    <dgm:cxn modelId="{8B7BBEF6-BEED-4EED-96B7-024AABD08E2C}" type="presParOf" srcId="{1A76B546-2ABA-44D9-A8AF-A33AC9C1E7ED}" destId="{BA718447-2F41-43DA-BC01-C2C24D619865}" srcOrd="3" destOrd="0" presId="urn:microsoft.com/office/officeart/2018/2/layout/IconCircleList"/>
    <dgm:cxn modelId="{CAB1D78D-A925-4871-8C62-8C5A4F9EA7E8}" type="presParOf" srcId="{592D0035-977D-46A6-8B12-B21A0A52E96F}" destId="{F870F41E-BF65-46E9-8DE8-1E38C917440C}" srcOrd="9" destOrd="0" presId="urn:microsoft.com/office/officeart/2018/2/layout/IconCircleList"/>
    <dgm:cxn modelId="{C580CBDA-1A28-4925-8F98-3ECE7C0C1B25}" type="presParOf" srcId="{592D0035-977D-46A6-8B12-B21A0A52E96F}" destId="{1DA2D221-6D3F-46A8-95A7-AEBCFD514D10}" srcOrd="10" destOrd="0" presId="urn:microsoft.com/office/officeart/2018/2/layout/IconCircleList"/>
    <dgm:cxn modelId="{62A60B89-F1F8-454E-A5B6-710CEC2C5D9E}" type="presParOf" srcId="{1DA2D221-6D3F-46A8-95A7-AEBCFD514D10}" destId="{38BC7708-548B-495B-B70F-67B0C610E04C}" srcOrd="0" destOrd="0" presId="urn:microsoft.com/office/officeart/2018/2/layout/IconCircleList"/>
    <dgm:cxn modelId="{174D8EF0-BB48-40E5-B048-66B1BD79698F}" type="presParOf" srcId="{1DA2D221-6D3F-46A8-95A7-AEBCFD514D10}" destId="{B004030D-36BC-48B9-BD6F-8C94118EFAEA}" srcOrd="1" destOrd="0" presId="urn:microsoft.com/office/officeart/2018/2/layout/IconCircleList"/>
    <dgm:cxn modelId="{75D3AE48-4E66-4B3F-ABCA-E1B550FC86EA}" type="presParOf" srcId="{1DA2D221-6D3F-46A8-95A7-AEBCFD514D10}" destId="{375642E5-53DA-475B-A31C-BD31F15D1AEF}" srcOrd="2" destOrd="0" presId="urn:microsoft.com/office/officeart/2018/2/layout/IconCircleList"/>
    <dgm:cxn modelId="{CC642DBF-735C-491C-A6C6-87A87A673897}" type="presParOf" srcId="{1DA2D221-6D3F-46A8-95A7-AEBCFD514D10}" destId="{FB1C1224-9439-4109-AA29-32E866A13872}" srcOrd="3" destOrd="0" presId="urn:microsoft.com/office/officeart/2018/2/layout/IconCircleList"/>
    <dgm:cxn modelId="{B5FB8FCF-3A7B-4F93-8934-37C85B23A2CE}" type="presParOf" srcId="{592D0035-977D-46A6-8B12-B21A0A52E96F}" destId="{6C94D7C8-3BCE-4EA6-9DD7-EE83142D1DBA}" srcOrd="11" destOrd="0" presId="urn:microsoft.com/office/officeart/2018/2/layout/IconCircleList"/>
    <dgm:cxn modelId="{83965156-5D93-4A5E-BDAB-33599B8E5BA5}" type="presParOf" srcId="{592D0035-977D-46A6-8B12-B21A0A52E96F}" destId="{3CDE0C6C-59D9-47A4-A6B4-5727795149F9}" srcOrd="12" destOrd="0" presId="urn:microsoft.com/office/officeart/2018/2/layout/IconCircleList"/>
    <dgm:cxn modelId="{0D8E4AF6-68CA-45A1-8698-0FEBD9BE1AAA}" type="presParOf" srcId="{3CDE0C6C-59D9-47A4-A6B4-5727795149F9}" destId="{363F6EDC-3304-4C88-B240-BA84B12FFFD7}" srcOrd="0" destOrd="0" presId="urn:microsoft.com/office/officeart/2018/2/layout/IconCircleList"/>
    <dgm:cxn modelId="{9144490C-7EDA-4791-BD52-5EF11A591986}" type="presParOf" srcId="{3CDE0C6C-59D9-47A4-A6B4-5727795149F9}" destId="{F6167FFC-B770-43AF-818B-6F9DEEFAFF45}" srcOrd="1" destOrd="0" presId="urn:microsoft.com/office/officeart/2018/2/layout/IconCircleList"/>
    <dgm:cxn modelId="{33A36322-F1DB-43B9-9E27-079574217F14}" type="presParOf" srcId="{3CDE0C6C-59D9-47A4-A6B4-5727795149F9}" destId="{1A7475CD-C5F8-4926-BA04-2E5014A6CA2C}" srcOrd="2" destOrd="0" presId="urn:microsoft.com/office/officeart/2018/2/layout/IconCircleList"/>
    <dgm:cxn modelId="{72A479DE-8428-4B2C-ADEB-AFF2B04FDF48}" type="presParOf" srcId="{3CDE0C6C-59D9-47A4-A6B4-5727795149F9}" destId="{CC9F3079-F1E6-4A5B-94FA-AE23F2E602FF}" srcOrd="3" destOrd="0" presId="urn:microsoft.com/office/officeart/2018/2/layout/IconCircleList"/>
    <dgm:cxn modelId="{69B1F889-3E63-49FC-8C9F-1FBED83E4487}" type="presParOf" srcId="{592D0035-977D-46A6-8B12-B21A0A52E96F}" destId="{23FD203B-198B-45E1-B6AA-B21C311490EF}" srcOrd="13" destOrd="0" presId="urn:microsoft.com/office/officeart/2018/2/layout/IconCircleList"/>
    <dgm:cxn modelId="{6E547D6D-52C4-4D9B-98A8-B8D699943CE1}" type="presParOf" srcId="{592D0035-977D-46A6-8B12-B21A0A52E96F}" destId="{CB89F27E-BE67-45A4-ADDA-E03A4D4FC9BE}" srcOrd="14" destOrd="0" presId="urn:microsoft.com/office/officeart/2018/2/layout/IconCircleList"/>
    <dgm:cxn modelId="{0C3E4382-4AE8-4459-9CB7-7D3F927ED571}" type="presParOf" srcId="{CB89F27E-BE67-45A4-ADDA-E03A4D4FC9BE}" destId="{6BE9D5F3-AE4F-4CDA-819C-DEAA96F9F42F}" srcOrd="0" destOrd="0" presId="urn:microsoft.com/office/officeart/2018/2/layout/IconCircleList"/>
    <dgm:cxn modelId="{CEF3A69E-05FF-4729-80DB-5069A2F5AB49}" type="presParOf" srcId="{CB89F27E-BE67-45A4-ADDA-E03A4D4FC9BE}" destId="{F08C5372-F4D4-48B3-A991-00B3D3B91BC0}" srcOrd="1" destOrd="0" presId="urn:microsoft.com/office/officeart/2018/2/layout/IconCircleList"/>
    <dgm:cxn modelId="{D3EAFAB1-7145-4AA4-9273-A29F1306F4E1}" type="presParOf" srcId="{CB89F27E-BE67-45A4-ADDA-E03A4D4FC9BE}" destId="{2723B86C-E389-44BE-93F9-C3B7D3B35C5A}" srcOrd="2" destOrd="0" presId="urn:microsoft.com/office/officeart/2018/2/layout/IconCircleList"/>
    <dgm:cxn modelId="{0F3A43E7-077F-45A2-9069-4268C8F750EF}" type="presParOf" srcId="{CB89F27E-BE67-45A4-ADDA-E03A4D4FC9BE}" destId="{9AA9A226-78BC-459C-A66F-2C5E5B88E701}" srcOrd="3" destOrd="0" presId="urn:microsoft.com/office/officeart/2018/2/layout/IconCircle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9279006-EDF6-4D47-B93A-508AD4C96B75}" type="doc">
      <dgm:prSet loTypeId="urn:microsoft.com/office/officeart/2005/8/layout/hList7" loCatId="list" qsTypeId="urn:microsoft.com/office/officeart/2005/8/quickstyle/simple4" qsCatId="simple" csTypeId="urn:microsoft.com/office/officeart/2005/8/colors/accent0_2" csCatId="mainScheme" phldr="1"/>
      <dgm:spPr/>
      <dgm:t>
        <a:bodyPr/>
        <a:lstStyle/>
        <a:p>
          <a:endParaRPr lang="en-GB"/>
        </a:p>
      </dgm:t>
    </dgm:pt>
    <dgm:pt modelId="{6347DAC8-0DE9-4B33-9573-BFCB607BBC86}">
      <dgm:prSet/>
      <dgm:spPr/>
      <dgm:t>
        <a:bodyPr/>
        <a:lstStyle/>
        <a:p>
          <a:r>
            <a:rPr lang="en-GB" b="1" dirty="0"/>
            <a:t>Networking</a:t>
          </a:r>
          <a:endParaRPr lang="en-GB" dirty="0"/>
        </a:p>
      </dgm:t>
    </dgm:pt>
    <dgm:pt modelId="{181A3285-F1C6-43B8-8FC8-AFCD59E1BD9C}" type="parTrans" cxnId="{DA165530-7D81-4693-9DD0-69673093BD0A}">
      <dgm:prSet/>
      <dgm:spPr/>
      <dgm:t>
        <a:bodyPr/>
        <a:lstStyle/>
        <a:p>
          <a:endParaRPr lang="en-GB"/>
        </a:p>
      </dgm:t>
    </dgm:pt>
    <dgm:pt modelId="{655C3901-F94F-4CB6-9783-2B9D572A5270}" type="sibTrans" cxnId="{DA165530-7D81-4693-9DD0-69673093BD0A}">
      <dgm:prSet/>
      <dgm:spPr/>
      <dgm:t>
        <a:bodyPr/>
        <a:lstStyle/>
        <a:p>
          <a:endParaRPr lang="en-GB"/>
        </a:p>
      </dgm:t>
    </dgm:pt>
    <dgm:pt modelId="{EC734A94-40DF-4254-A14E-E7DB737E564B}">
      <dgm:prSet custT="1"/>
      <dgm:spPr/>
      <dgm:t>
        <a:bodyPr/>
        <a:lstStyle/>
        <a:p>
          <a:r>
            <a:rPr lang="en-GB" sz="1400" b="1" dirty="0"/>
            <a:t>Use standardization as a strategic tool</a:t>
          </a:r>
          <a:endParaRPr lang="en-GB" sz="1400" dirty="0"/>
        </a:p>
      </dgm:t>
    </dgm:pt>
    <dgm:pt modelId="{63BBE6EB-57B4-4516-BEB8-D7150B4A9E94}" type="parTrans" cxnId="{233167FE-ADED-41F3-8138-192DB4F3030C}">
      <dgm:prSet/>
      <dgm:spPr/>
      <dgm:t>
        <a:bodyPr/>
        <a:lstStyle/>
        <a:p>
          <a:endParaRPr lang="en-GB"/>
        </a:p>
      </dgm:t>
    </dgm:pt>
    <dgm:pt modelId="{870D220B-27BC-4429-827A-73D5E5C57738}" type="sibTrans" cxnId="{233167FE-ADED-41F3-8138-192DB4F3030C}">
      <dgm:prSet/>
      <dgm:spPr/>
      <dgm:t>
        <a:bodyPr/>
        <a:lstStyle/>
        <a:p>
          <a:endParaRPr lang="en-GB"/>
        </a:p>
      </dgm:t>
    </dgm:pt>
    <dgm:pt modelId="{A7545D62-61E3-4D9C-8401-03BA705C527A}">
      <dgm:prSet/>
      <dgm:spPr/>
      <dgm:t>
        <a:bodyPr/>
        <a:lstStyle/>
        <a:p>
          <a:r>
            <a:rPr lang="en-GB" b="1" dirty="0"/>
            <a:t>Stepping stone participation in the IEC and NC</a:t>
          </a:r>
          <a:endParaRPr lang="en-GB" dirty="0"/>
        </a:p>
      </dgm:t>
    </dgm:pt>
    <dgm:pt modelId="{E3301763-726F-4B42-BD30-9CAB8B396E2A}" type="parTrans" cxnId="{491188F8-37D0-48D3-96E1-AEBF35D1C492}">
      <dgm:prSet/>
      <dgm:spPr/>
      <dgm:t>
        <a:bodyPr/>
        <a:lstStyle/>
        <a:p>
          <a:endParaRPr lang="en-GB"/>
        </a:p>
      </dgm:t>
    </dgm:pt>
    <dgm:pt modelId="{372478F7-CDB8-4FA8-A2E7-76E2E7FD3AF8}" type="sibTrans" cxnId="{491188F8-37D0-48D3-96E1-AEBF35D1C492}">
      <dgm:prSet/>
      <dgm:spPr/>
      <dgm:t>
        <a:bodyPr/>
        <a:lstStyle/>
        <a:p>
          <a:endParaRPr lang="en-GB"/>
        </a:p>
      </dgm:t>
    </dgm:pt>
    <dgm:pt modelId="{344B0662-F273-427A-AB92-70C5B3CBD064}">
      <dgm:prSet/>
      <dgm:spPr/>
      <dgm:t>
        <a:bodyPr/>
        <a:lstStyle/>
        <a:p>
          <a:r>
            <a:rPr lang="en-GB" b="1" dirty="0"/>
            <a:t>Influence the future </a:t>
          </a:r>
          <a:endParaRPr lang="en-GB" dirty="0"/>
        </a:p>
      </dgm:t>
    </dgm:pt>
    <dgm:pt modelId="{E349440B-AAE1-4696-A294-AAC4BFDFBF36}" type="parTrans" cxnId="{AC9A776A-C589-4637-A3AA-7BB07D2D85FF}">
      <dgm:prSet/>
      <dgm:spPr/>
      <dgm:t>
        <a:bodyPr/>
        <a:lstStyle/>
        <a:p>
          <a:endParaRPr lang="en-GB"/>
        </a:p>
      </dgm:t>
    </dgm:pt>
    <dgm:pt modelId="{E0A044CB-E8E1-449E-924D-2EDB6D975DEC}" type="sibTrans" cxnId="{AC9A776A-C589-4637-A3AA-7BB07D2D85FF}">
      <dgm:prSet/>
      <dgm:spPr/>
      <dgm:t>
        <a:bodyPr/>
        <a:lstStyle/>
        <a:p>
          <a:endParaRPr lang="en-GB"/>
        </a:p>
      </dgm:t>
    </dgm:pt>
    <dgm:pt modelId="{0A496693-0086-4B41-BA36-A62A437D27BD}" type="pres">
      <dgm:prSet presAssocID="{D9279006-EDF6-4D47-B93A-508AD4C96B75}" presName="Name0" presStyleCnt="0">
        <dgm:presLayoutVars>
          <dgm:dir/>
          <dgm:resizeHandles val="exact"/>
        </dgm:presLayoutVars>
      </dgm:prSet>
      <dgm:spPr/>
    </dgm:pt>
    <dgm:pt modelId="{0DAA87CB-5D7B-4FF5-AE9D-615FD9605D3D}" type="pres">
      <dgm:prSet presAssocID="{D9279006-EDF6-4D47-B93A-508AD4C96B75}" presName="fgShape" presStyleLbl="fgShp" presStyleIdx="0" presStyleCnt="1"/>
      <dgm:spPr>
        <a:solidFill>
          <a:srgbClr val="0060A9"/>
        </a:solidFill>
      </dgm:spPr>
    </dgm:pt>
    <dgm:pt modelId="{72D34633-3B90-406F-B701-BFF825863917}" type="pres">
      <dgm:prSet presAssocID="{D9279006-EDF6-4D47-B93A-508AD4C96B75}" presName="linComp" presStyleCnt="0"/>
      <dgm:spPr/>
    </dgm:pt>
    <dgm:pt modelId="{F8C6B9F4-AB42-461E-B5FA-BF84EBC17EB4}" type="pres">
      <dgm:prSet presAssocID="{6347DAC8-0DE9-4B33-9573-BFCB607BBC86}" presName="compNode" presStyleCnt="0"/>
      <dgm:spPr/>
    </dgm:pt>
    <dgm:pt modelId="{73B90F52-1CB3-432A-845C-E7AF70806FE4}" type="pres">
      <dgm:prSet presAssocID="{6347DAC8-0DE9-4B33-9573-BFCB607BBC86}" presName="bkgdShape" presStyleLbl="node1" presStyleIdx="0" presStyleCnt="4"/>
      <dgm:spPr/>
    </dgm:pt>
    <dgm:pt modelId="{498A2922-F2B7-453D-88FE-1743DCD82BC9}" type="pres">
      <dgm:prSet presAssocID="{6347DAC8-0DE9-4B33-9573-BFCB607BBC86}" presName="nodeTx" presStyleLbl="node1" presStyleIdx="0" presStyleCnt="4">
        <dgm:presLayoutVars>
          <dgm:bulletEnabled val="1"/>
        </dgm:presLayoutVars>
      </dgm:prSet>
      <dgm:spPr/>
    </dgm:pt>
    <dgm:pt modelId="{7DDA4F41-08A2-4FBC-9F5C-04E876BD5577}" type="pres">
      <dgm:prSet presAssocID="{6347DAC8-0DE9-4B33-9573-BFCB607BBC86}" presName="invisiNode" presStyleLbl="node1" presStyleIdx="0" presStyleCnt="4"/>
      <dgm:spPr/>
    </dgm:pt>
    <dgm:pt modelId="{3D7FADE3-F753-43AA-B958-9921A7F4FE9B}" type="pres">
      <dgm:prSet presAssocID="{6347DAC8-0DE9-4B33-9573-BFCB607BBC86}" presName="imagNode" presStyleLbl="fgImgPlac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Connections with solid fill"/>
        </a:ext>
      </dgm:extLst>
    </dgm:pt>
    <dgm:pt modelId="{A6F46AA6-769C-495D-84A5-FF145BD049C9}" type="pres">
      <dgm:prSet presAssocID="{655C3901-F94F-4CB6-9783-2B9D572A5270}" presName="sibTrans" presStyleLbl="sibTrans2D1" presStyleIdx="0" presStyleCnt="0"/>
      <dgm:spPr/>
    </dgm:pt>
    <dgm:pt modelId="{13D6472C-7D17-4F25-BE7B-2C9E504F15ED}" type="pres">
      <dgm:prSet presAssocID="{EC734A94-40DF-4254-A14E-E7DB737E564B}" presName="compNode" presStyleCnt="0"/>
      <dgm:spPr/>
    </dgm:pt>
    <dgm:pt modelId="{09AC61CF-45E3-4B89-B898-19685BF160D7}" type="pres">
      <dgm:prSet presAssocID="{EC734A94-40DF-4254-A14E-E7DB737E564B}" presName="bkgdShape" presStyleLbl="node1" presStyleIdx="1" presStyleCnt="4"/>
      <dgm:spPr/>
    </dgm:pt>
    <dgm:pt modelId="{E457D24F-E8D7-4279-BE3F-E4768CA5074F}" type="pres">
      <dgm:prSet presAssocID="{EC734A94-40DF-4254-A14E-E7DB737E564B}" presName="nodeTx" presStyleLbl="node1" presStyleIdx="1" presStyleCnt="4">
        <dgm:presLayoutVars>
          <dgm:bulletEnabled val="1"/>
        </dgm:presLayoutVars>
      </dgm:prSet>
      <dgm:spPr/>
    </dgm:pt>
    <dgm:pt modelId="{40DBFB6A-7535-4795-BC1A-0FE44B09C818}" type="pres">
      <dgm:prSet presAssocID="{EC734A94-40DF-4254-A14E-E7DB737E564B}" presName="invisiNode" presStyleLbl="node1" presStyleIdx="1" presStyleCnt="4"/>
      <dgm:spPr/>
    </dgm:pt>
    <dgm:pt modelId="{937F101B-9A30-4D0E-86B0-AA697B3F8F3E}" type="pres">
      <dgm:prSet presAssocID="{EC734A94-40DF-4254-A14E-E7DB737E564B}" presName="imagNode" presStyleLbl="fgImgPlac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Crane outline"/>
        </a:ext>
      </dgm:extLst>
    </dgm:pt>
    <dgm:pt modelId="{026D7F0C-AF6D-4D6B-A073-A02C1993BB21}" type="pres">
      <dgm:prSet presAssocID="{870D220B-27BC-4429-827A-73D5E5C57738}" presName="sibTrans" presStyleLbl="sibTrans2D1" presStyleIdx="0" presStyleCnt="0"/>
      <dgm:spPr/>
    </dgm:pt>
    <dgm:pt modelId="{DA0AA7F2-35F5-4398-8BA8-C65D5C8470AD}" type="pres">
      <dgm:prSet presAssocID="{A7545D62-61E3-4D9C-8401-03BA705C527A}" presName="compNode" presStyleCnt="0"/>
      <dgm:spPr/>
    </dgm:pt>
    <dgm:pt modelId="{18D59A42-5959-4270-A65A-A439504F6174}" type="pres">
      <dgm:prSet presAssocID="{A7545D62-61E3-4D9C-8401-03BA705C527A}" presName="bkgdShape" presStyleLbl="node1" presStyleIdx="2" presStyleCnt="4"/>
      <dgm:spPr/>
    </dgm:pt>
    <dgm:pt modelId="{864E0C52-700F-4DEE-845F-C49DFA2CB7DA}" type="pres">
      <dgm:prSet presAssocID="{A7545D62-61E3-4D9C-8401-03BA705C527A}" presName="nodeTx" presStyleLbl="node1" presStyleIdx="2" presStyleCnt="4">
        <dgm:presLayoutVars>
          <dgm:bulletEnabled val="1"/>
        </dgm:presLayoutVars>
      </dgm:prSet>
      <dgm:spPr/>
    </dgm:pt>
    <dgm:pt modelId="{9FBD6568-4E6F-4794-AB2A-B8178549CEB0}" type="pres">
      <dgm:prSet presAssocID="{A7545D62-61E3-4D9C-8401-03BA705C527A}" presName="invisiNode" presStyleLbl="node1" presStyleIdx="2" presStyleCnt="4"/>
      <dgm:spPr/>
    </dgm:pt>
    <dgm:pt modelId="{7DCE1BE2-B792-4C42-8CF5-AFEDF4803F6C}" type="pres">
      <dgm:prSet presAssocID="{A7545D62-61E3-4D9C-8401-03BA705C527A}" presName="imagNode" presStyleLbl="fgImgPlac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Climbing with solid fill"/>
        </a:ext>
      </dgm:extLst>
    </dgm:pt>
    <dgm:pt modelId="{6F54D7C5-1E1C-4F6D-B304-E8A2A5E6CB22}" type="pres">
      <dgm:prSet presAssocID="{372478F7-CDB8-4FA8-A2E7-76E2E7FD3AF8}" presName="sibTrans" presStyleLbl="sibTrans2D1" presStyleIdx="0" presStyleCnt="0"/>
      <dgm:spPr/>
    </dgm:pt>
    <dgm:pt modelId="{179F919D-C40B-4AC3-9EF6-4ECB0D4366CC}" type="pres">
      <dgm:prSet presAssocID="{344B0662-F273-427A-AB92-70C5B3CBD064}" presName="compNode" presStyleCnt="0"/>
      <dgm:spPr/>
    </dgm:pt>
    <dgm:pt modelId="{00D00E76-0D59-42A6-8FC1-DA17A2EE6E0D}" type="pres">
      <dgm:prSet presAssocID="{344B0662-F273-427A-AB92-70C5B3CBD064}" presName="bkgdShape" presStyleLbl="node1" presStyleIdx="3" presStyleCnt="4"/>
      <dgm:spPr/>
    </dgm:pt>
    <dgm:pt modelId="{AC93A3D3-0DDA-4C74-82BD-A57AD2335792}" type="pres">
      <dgm:prSet presAssocID="{344B0662-F273-427A-AB92-70C5B3CBD064}" presName="nodeTx" presStyleLbl="node1" presStyleIdx="3" presStyleCnt="4">
        <dgm:presLayoutVars>
          <dgm:bulletEnabled val="1"/>
        </dgm:presLayoutVars>
      </dgm:prSet>
      <dgm:spPr/>
    </dgm:pt>
    <dgm:pt modelId="{CBE0C5A7-CDD8-4122-96E3-B9110DAA5245}" type="pres">
      <dgm:prSet presAssocID="{344B0662-F273-427A-AB92-70C5B3CBD064}" presName="invisiNode" presStyleLbl="node1" presStyleIdx="3" presStyleCnt="4"/>
      <dgm:spPr/>
    </dgm:pt>
    <dgm:pt modelId="{D5989AB8-25D3-40AB-A5C6-4FA2A7F74064}" type="pres">
      <dgm:prSet presAssocID="{344B0662-F273-427A-AB92-70C5B3CBD064}" presName="imagNode" presStyleLbl="fgImgPlac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Group brainstorm with solid fill"/>
        </a:ext>
      </dgm:extLst>
    </dgm:pt>
  </dgm:ptLst>
  <dgm:cxnLst>
    <dgm:cxn modelId="{A7612014-9E60-41FD-9099-4D653529611E}" type="presOf" srcId="{D9279006-EDF6-4D47-B93A-508AD4C96B75}" destId="{0A496693-0086-4B41-BA36-A62A437D27BD}" srcOrd="0" destOrd="0" presId="urn:microsoft.com/office/officeart/2005/8/layout/hList7"/>
    <dgm:cxn modelId="{842C5A18-EF2D-4E4D-8A18-D1B6DC9DF91B}" type="presOf" srcId="{870D220B-27BC-4429-827A-73D5E5C57738}" destId="{026D7F0C-AF6D-4D6B-A073-A02C1993BB21}" srcOrd="0" destOrd="0" presId="urn:microsoft.com/office/officeart/2005/8/layout/hList7"/>
    <dgm:cxn modelId="{6E55471D-B586-4CF9-8AF9-CA4E86D42426}" type="presOf" srcId="{EC734A94-40DF-4254-A14E-E7DB737E564B}" destId="{E457D24F-E8D7-4279-BE3F-E4768CA5074F}" srcOrd="1" destOrd="0" presId="urn:microsoft.com/office/officeart/2005/8/layout/hList7"/>
    <dgm:cxn modelId="{459EEF2C-9C39-4AC4-979C-A006145FC90D}" type="presOf" srcId="{A7545D62-61E3-4D9C-8401-03BA705C527A}" destId="{18D59A42-5959-4270-A65A-A439504F6174}" srcOrd="0" destOrd="0" presId="urn:microsoft.com/office/officeart/2005/8/layout/hList7"/>
    <dgm:cxn modelId="{DA165530-7D81-4693-9DD0-69673093BD0A}" srcId="{D9279006-EDF6-4D47-B93A-508AD4C96B75}" destId="{6347DAC8-0DE9-4B33-9573-BFCB607BBC86}" srcOrd="0" destOrd="0" parTransId="{181A3285-F1C6-43B8-8FC8-AFCD59E1BD9C}" sibTransId="{655C3901-F94F-4CB6-9783-2B9D572A5270}"/>
    <dgm:cxn modelId="{045FBF5C-B666-42B1-A90F-E03FA61D9BC9}" type="presOf" srcId="{A7545D62-61E3-4D9C-8401-03BA705C527A}" destId="{864E0C52-700F-4DEE-845F-C49DFA2CB7DA}" srcOrd="1" destOrd="0" presId="urn:microsoft.com/office/officeart/2005/8/layout/hList7"/>
    <dgm:cxn modelId="{4BFA6043-B44C-440F-B73C-3C235B27D84D}" type="presOf" srcId="{344B0662-F273-427A-AB92-70C5B3CBD064}" destId="{00D00E76-0D59-42A6-8FC1-DA17A2EE6E0D}" srcOrd="0" destOrd="0" presId="urn:microsoft.com/office/officeart/2005/8/layout/hList7"/>
    <dgm:cxn modelId="{AC9A776A-C589-4637-A3AA-7BB07D2D85FF}" srcId="{D9279006-EDF6-4D47-B93A-508AD4C96B75}" destId="{344B0662-F273-427A-AB92-70C5B3CBD064}" srcOrd="3" destOrd="0" parTransId="{E349440B-AAE1-4696-A294-AAC4BFDFBF36}" sibTransId="{E0A044CB-E8E1-449E-924D-2EDB6D975DEC}"/>
    <dgm:cxn modelId="{92A7FA4F-3949-4C40-BB97-D47AA0522584}" type="presOf" srcId="{372478F7-CDB8-4FA8-A2E7-76E2E7FD3AF8}" destId="{6F54D7C5-1E1C-4F6D-B304-E8A2A5E6CB22}" srcOrd="0" destOrd="0" presId="urn:microsoft.com/office/officeart/2005/8/layout/hList7"/>
    <dgm:cxn modelId="{43DB6787-61D4-488A-BEF0-0E1CE38DFED5}" type="presOf" srcId="{344B0662-F273-427A-AB92-70C5B3CBD064}" destId="{AC93A3D3-0DDA-4C74-82BD-A57AD2335792}" srcOrd="1" destOrd="0" presId="urn:microsoft.com/office/officeart/2005/8/layout/hList7"/>
    <dgm:cxn modelId="{779D848C-53FF-4592-A745-68486B64F5B5}" type="presOf" srcId="{6347DAC8-0DE9-4B33-9573-BFCB607BBC86}" destId="{498A2922-F2B7-453D-88FE-1743DCD82BC9}" srcOrd="1" destOrd="0" presId="urn:microsoft.com/office/officeart/2005/8/layout/hList7"/>
    <dgm:cxn modelId="{4ECC4DC1-E95A-4119-B0D6-5EDE0BB15BAE}" type="presOf" srcId="{EC734A94-40DF-4254-A14E-E7DB737E564B}" destId="{09AC61CF-45E3-4B89-B898-19685BF160D7}" srcOrd="0" destOrd="0" presId="urn:microsoft.com/office/officeart/2005/8/layout/hList7"/>
    <dgm:cxn modelId="{F60A84D5-07BD-4B67-BD99-37FDC5FF369F}" type="presOf" srcId="{655C3901-F94F-4CB6-9783-2B9D572A5270}" destId="{A6F46AA6-769C-495D-84A5-FF145BD049C9}" srcOrd="0" destOrd="0" presId="urn:microsoft.com/office/officeart/2005/8/layout/hList7"/>
    <dgm:cxn modelId="{52E83FDD-CB75-41B4-9087-4A7A0ABDD772}" type="presOf" srcId="{6347DAC8-0DE9-4B33-9573-BFCB607BBC86}" destId="{73B90F52-1CB3-432A-845C-E7AF70806FE4}" srcOrd="0" destOrd="0" presId="urn:microsoft.com/office/officeart/2005/8/layout/hList7"/>
    <dgm:cxn modelId="{491188F8-37D0-48D3-96E1-AEBF35D1C492}" srcId="{D9279006-EDF6-4D47-B93A-508AD4C96B75}" destId="{A7545D62-61E3-4D9C-8401-03BA705C527A}" srcOrd="2" destOrd="0" parTransId="{E3301763-726F-4B42-BD30-9CAB8B396E2A}" sibTransId="{372478F7-CDB8-4FA8-A2E7-76E2E7FD3AF8}"/>
    <dgm:cxn modelId="{233167FE-ADED-41F3-8138-192DB4F3030C}" srcId="{D9279006-EDF6-4D47-B93A-508AD4C96B75}" destId="{EC734A94-40DF-4254-A14E-E7DB737E564B}" srcOrd="1" destOrd="0" parTransId="{63BBE6EB-57B4-4516-BEB8-D7150B4A9E94}" sibTransId="{870D220B-27BC-4429-827A-73D5E5C57738}"/>
    <dgm:cxn modelId="{09CFFBEF-3091-44D0-99BB-DAE54E3A73E3}" type="presParOf" srcId="{0A496693-0086-4B41-BA36-A62A437D27BD}" destId="{0DAA87CB-5D7B-4FF5-AE9D-615FD9605D3D}" srcOrd="0" destOrd="0" presId="urn:microsoft.com/office/officeart/2005/8/layout/hList7"/>
    <dgm:cxn modelId="{6FB123BA-68D0-4C96-838D-8B1A4FC0E12F}" type="presParOf" srcId="{0A496693-0086-4B41-BA36-A62A437D27BD}" destId="{72D34633-3B90-406F-B701-BFF825863917}" srcOrd="1" destOrd="0" presId="urn:microsoft.com/office/officeart/2005/8/layout/hList7"/>
    <dgm:cxn modelId="{C1D2F7E3-EA55-46AC-8019-DB4510BCF9D4}" type="presParOf" srcId="{72D34633-3B90-406F-B701-BFF825863917}" destId="{F8C6B9F4-AB42-461E-B5FA-BF84EBC17EB4}" srcOrd="0" destOrd="0" presId="urn:microsoft.com/office/officeart/2005/8/layout/hList7"/>
    <dgm:cxn modelId="{B6274D73-1796-41AF-8E2B-5C319FB2A7D2}" type="presParOf" srcId="{F8C6B9F4-AB42-461E-B5FA-BF84EBC17EB4}" destId="{73B90F52-1CB3-432A-845C-E7AF70806FE4}" srcOrd="0" destOrd="0" presId="urn:microsoft.com/office/officeart/2005/8/layout/hList7"/>
    <dgm:cxn modelId="{8387D148-3E31-4E2F-B279-29E53A32BA29}" type="presParOf" srcId="{F8C6B9F4-AB42-461E-B5FA-BF84EBC17EB4}" destId="{498A2922-F2B7-453D-88FE-1743DCD82BC9}" srcOrd="1" destOrd="0" presId="urn:microsoft.com/office/officeart/2005/8/layout/hList7"/>
    <dgm:cxn modelId="{D9E5F9DD-83FF-472D-BE44-D798A35D8BA6}" type="presParOf" srcId="{F8C6B9F4-AB42-461E-B5FA-BF84EBC17EB4}" destId="{7DDA4F41-08A2-4FBC-9F5C-04E876BD5577}" srcOrd="2" destOrd="0" presId="urn:microsoft.com/office/officeart/2005/8/layout/hList7"/>
    <dgm:cxn modelId="{3470952F-1187-4A4D-A5C5-2C678652D136}" type="presParOf" srcId="{F8C6B9F4-AB42-461E-B5FA-BF84EBC17EB4}" destId="{3D7FADE3-F753-43AA-B958-9921A7F4FE9B}" srcOrd="3" destOrd="0" presId="urn:microsoft.com/office/officeart/2005/8/layout/hList7"/>
    <dgm:cxn modelId="{5954CAF6-3142-46A6-A98E-48CB8742CCD9}" type="presParOf" srcId="{72D34633-3B90-406F-B701-BFF825863917}" destId="{A6F46AA6-769C-495D-84A5-FF145BD049C9}" srcOrd="1" destOrd="0" presId="urn:microsoft.com/office/officeart/2005/8/layout/hList7"/>
    <dgm:cxn modelId="{9E09DF11-589C-417E-B856-351272C9B0D8}" type="presParOf" srcId="{72D34633-3B90-406F-B701-BFF825863917}" destId="{13D6472C-7D17-4F25-BE7B-2C9E504F15ED}" srcOrd="2" destOrd="0" presId="urn:microsoft.com/office/officeart/2005/8/layout/hList7"/>
    <dgm:cxn modelId="{69559C66-1492-489B-B738-C3386151D434}" type="presParOf" srcId="{13D6472C-7D17-4F25-BE7B-2C9E504F15ED}" destId="{09AC61CF-45E3-4B89-B898-19685BF160D7}" srcOrd="0" destOrd="0" presId="urn:microsoft.com/office/officeart/2005/8/layout/hList7"/>
    <dgm:cxn modelId="{3C1F2644-6443-4798-8148-A7A8B9FB8FB8}" type="presParOf" srcId="{13D6472C-7D17-4F25-BE7B-2C9E504F15ED}" destId="{E457D24F-E8D7-4279-BE3F-E4768CA5074F}" srcOrd="1" destOrd="0" presId="urn:microsoft.com/office/officeart/2005/8/layout/hList7"/>
    <dgm:cxn modelId="{F4955AFE-3AEC-4348-B0DB-7ADF4894F1C7}" type="presParOf" srcId="{13D6472C-7D17-4F25-BE7B-2C9E504F15ED}" destId="{40DBFB6A-7535-4795-BC1A-0FE44B09C818}" srcOrd="2" destOrd="0" presId="urn:microsoft.com/office/officeart/2005/8/layout/hList7"/>
    <dgm:cxn modelId="{B1B82915-EC94-4DB8-BC32-E2B1A36F315B}" type="presParOf" srcId="{13D6472C-7D17-4F25-BE7B-2C9E504F15ED}" destId="{937F101B-9A30-4D0E-86B0-AA697B3F8F3E}" srcOrd="3" destOrd="0" presId="urn:microsoft.com/office/officeart/2005/8/layout/hList7"/>
    <dgm:cxn modelId="{E80F6B74-0D57-44C0-B4CD-957D9E5FAF39}" type="presParOf" srcId="{72D34633-3B90-406F-B701-BFF825863917}" destId="{026D7F0C-AF6D-4D6B-A073-A02C1993BB21}" srcOrd="3" destOrd="0" presId="urn:microsoft.com/office/officeart/2005/8/layout/hList7"/>
    <dgm:cxn modelId="{EBE6C4E6-FBA5-421F-872A-19FBC563BBE2}" type="presParOf" srcId="{72D34633-3B90-406F-B701-BFF825863917}" destId="{DA0AA7F2-35F5-4398-8BA8-C65D5C8470AD}" srcOrd="4" destOrd="0" presId="urn:microsoft.com/office/officeart/2005/8/layout/hList7"/>
    <dgm:cxn modelId="{955A5D16-10BD-48AB-8C04-4521D7105922}" type="presParOf" srcId="{DA0AA7F2-35F5-4398-8BA8-C65D5C8470AD}" destId="{18D59A42-5959-4270-A65A-A439504F6174}" srcOrd="0" destOrd="0" presId="urn:microsoft.com/office/officeart/2005/8/layout/hList7"/>
    <dgm:cxn modelId="{2C381B70-488D-4EBC-B3AB-D7E9ADE5E6AA}" type="presParOf" srcId="{DA0AA7F2-35F5-4398-8BA8-C65D5C8470AD}" destId="{864E0C52-700F-4DEE-845F-C49DFA2CB7DA}" srcOrd="1" destOrd="0" presId="urn:microsoft.com/office/officeart/2005/8/layout/hList7"/>
    <dgm:cxn modelId="{F1C02389-0FE6-4C51-A257-E5FA580244D9}" type="presParOf" srcId="{DA0AA7F2-35F5-4398-8BA8-C65D5C8470AD}" destId="{9FBD6568-4E6F-4794-AB2A-B8178549CEB0}" srcOrd="2" destOrd="0" presId="urn:microsoft.com/office/officeart/2005/8/layout/hList7"/>
    <dgm:cxn modelId="{B01D2645-9BE0-49D6-AF79-C596817A38A7}" type="presParOf" srcId="{DA0AA7F2-35F5-4398-8BA8-C65D5C8470AD}" destId="{7DCE1BE2-B792-4C42-8CF5-AFEDF4803F6C}" srcOrd="3" destOrd="0" presId="urn:microsoft.com/office/officeart/2005/8/layout/hList7"/>
    <dgm:cxn modelId="{F9329808-8702-44C1-992F-987ABFA0F7AB}" type="presParOf" srcId="{72D34633-3B90-406F-B701-BFF825863917}" destId="{6F54D7C5-1E1C-4F6D-B304-E8A2A5E6CB22}" srcOrd="5" destOrd="0" presId="urn:microsoft.com/office/officeart/2005/8/layout/hList7"/>
    <dgm:cxn modelId="{C41DCD79-C423-40C6-94CD-F70004A5E6DD}" type="presParOf" srcId="{72D34633-3B90-406F-B701-BFF825863917}" destId="{179F919D-C40B-4AC3-9EF6-4ECB0D4366CC}" srcOrd="6" destOrd="0" presId="urn:microsoft.com/office/officeart/2005/8/layout/hList7"/>
    <dgm:cxn modelId="{CD19D36A-C066-4674-B88E-4DD0172BF3C8}" type="presParOf" srcId="{179F919D-C40B-4AC3-9EF6-4ECB0D4366CC}" destId="{00D00E76-0D59-42A6-8FC1-DA17A2EE6E0D}" srcOrd="0" destOrd="0" presId="urn:microsoft.com/office/officeart/2005/8/layout/hList7"/>
    <dgm:cxn modelId="{AC0C9ED5-DA3D-48AF-A6C7-4511D76061E4}" type="presParOf" srcId="{179F919D-C40B-4AC3-9EF6-4ECB0D4366CC}" destId="{AC93A3D3-0DDA-4C74-82BD-A57AD2335792}" srcOrd="1" destOrd="0" presId="urn:microsoft.com/office/officeart/2005/8/layout/hList7"/>
    <dgm:cxn modelId="{82FE6887-5A04-4868-87EB-7B97BD571843}" type="presParOf" srcId="{179F919D-C40B-4AC3-9EF6-4ECB0D4366CC}" destId="{CBE0C5A7-CDD8-4122-96E3-B9110DAA5245}" srcOrd="2" destOrd="0" presId="urn:microsoft.com/office/officeart/2005/8/layout/hList7"/>
    <dgm:cxn modelId="{E20049E6-87E2-42F3-B36C-E6D1331F3569}" type="presParOf" srcId="{179F919D-C40B-4AC3-9EF6-4ECB0D4366CC}" destId="{D5989AB8-25D3-40AB-A5C6-4FA2A7F74064}"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098874F-217D-4397-AAB5-9F3CE1A38BC0}" type="doc">
      <dgm:prSet loTypeId="urn:microsoft.com/office/officeart/2005/8/layout/venn2" loCatId="relationship" qsTypeId="urn:microsoft.com/office/officeart/2005/8/quickstyle/simple5" qsCatId="simple" csTypeId="urn:microsoft.com/office/officeart/2005/8/colors/accent0_2" csCatId="mainScheme" phldr="1"/>
      <dgm:spPr/>
      <dgm:t>
        <a:bodyPr/>
        <a:lstStyle/>
        <a:p>
          <a:endParaRPr lang="en-GB"/>
        </a:p>
      </dgm:t>
    </dgm:pt>
    <dgm:pt modelId="{17738F23-48D8-4E61-A243-81AF1ED76CDB}">
      <dgm:prSet custT="1"/>
      <dgm:spPr/>
      <dgm:t>
        <a:bodyPr/>
        <a:lstStyle/>
        <a:p>
          <a:r>
            <a:rPr lang="en-US" sz="1000" b="1" baseline="0" dirty="0"/>
            <a:t>220 active YPs from 43 NCs in IEC work </a:t>
          </a:r>
          <a:endParaRPr lang="en-GB" sz="1000" dirty="0"/>
        </a:p>
      </dgm:t>
    </dgm:pt>
    <dgm:pt modelId="{04AE3458-DD62-4FC6-B415-607C4AF4A0B1}" type="parTrans" cxnId="{9078A6C3-F98A-4B2F-BEB2-D7A18970154D}">
      <dgm:prSet/>
      <dgm:spPr/>
      <dgm:t>
        <a:bodyPr/>
        <a:lstStyle/>
        <a:p>
          <a:endParaRPr lang="en-GB"/>
        </a:p>
      </dgm:t>
    </dgm:pt>
    <dgm:pt modelId="{A5748B7A-13D7-4744-87C2-BA6D0E180883}" type="sibTrans" cxnId="{9078A6C3-F98A-4B2F-BEB2-D7A18970154D}">
      <dgm:prSet/>
      <dgm:spPr/>
      <dgm:t>
        <a:bodyPr/>
        <a:lstStyle/>
        <a:p>
          <a:endParaRPr lang="en-GB"/>
        </a:p>
      </dgm:t>
    </dgm:pt>
    <dgm:pt modelId="{78C1F655-75D1-47A2-A706-E05E2C04E469}">
      <dgm:prSet custT="1"/>
      <dgm:spPr/>
      <dgm:t>
        <a:bodyPr/>
        <a:lstStyle/>
        <a:p>
          <a:r>
            <a:rPr lang="en-US" sz="1000" b="1" baseline="0" dirty="0"/>
            <a:t>64% hold more than 1 role</a:t>
          </a:r>
          <a:endParaRPr lang="en-GB" sz="1000" dirty="0"/>
        </a:p>
      </dgm:t>
    </dgm:pt>
    <dgm:pt modelId="{DAD43051-6ADA-4B3F-B2ED-C8462208E99F}" type="parTrans" cxnId="{429C5259-914D-4216-83DC-580C3B7B3465}">
      <dgm:prSet/>
      <dgm:spPr/>
      <dgm:t>
        <a:bodyPr/>
        <a:lstStyle/>
        <a:p>
          <a:endParaRPr lang="en-GB"/>
        </a:p>
      </dgm:t>
    </dgm:pt>
    <dgm:pt modelId="{78FC92CB-7CB4-4525-93B2-C778052E45C8}" type="sibTrans" cxnId="{429C5259-914D-4216-83DC-580C3B7B3465}">
      <dgm:prSet/>
      <dgm:spPr/>
      <dgm:t>
        <a:bodyPr/>
        <a:lstStyle/>
        <a:p>
          <a:endParaRPr lang="en-GB"/>
        </a:p>
      </dgm:t>
    </dgm:pt>
    <dgm:pt modelId="{2FB5BBB2-8713-4E85-887C-E899025DF33C}">
      <dgm:prSet custT="1"/>
      <dgm:spPr/>
      <dgm:t>
        <a:bodyPr/>
        <a:lstStyle/>
        <a:p>
          <a:r>
            <a:rPr lang="en-US" sz="1000" b="1" baseline="0" dirty="0"/>
            <a:t>32% retention rate at the international level</a:t>
          </a:r>
          <a:endParaRPr lang="en-GB" sz="1000" dirty="0"/>
        </a:p>
      </dgm:t>
    </dgm:pt>
    <dgm:pt modelId="{E2D0E37F-C437-4601-B40F-6A389DE7813A}" type="parTrans" cxnId="{8936EDF6-033E-43B7-AD11-1228ED5DAA0A}">
      <dgm:prSet/>
      <dgm:spPr/>
      <dgm:t>
        <a:bodyPr/>
        <a:lstStyle/>
        <a:p>
          <a:endParaRPr lang="en-GB"/>
        </a:p>
      </dgm:t>
    </dgm:pt>
    <dgm:pt modelId="{1E64FB79-D569-405D-B81E-3C12B08749A4}" type="sibTrans" cxnId="{8936EDF6-033E-43B7-AD11-1228ED5DAA0A}">
      <dgm:prSet/>
      <dgm:spPr/>
      <dgm:t>
        <a:bodyPr/>
        <a:lstStyle/>
        <a:p>
          <a:endParaRPr lang="en-GB"/>
        </a:p>
      </dgm:t>
    </dgm:pt>
    <dgm:pt modelId="{D7E20FD9-84D0-4944-A7FE-E58F9034DC5C}" type="pres">
      <dgm:prSet presAssocID="{2098874F-217D-4397-AAB5-9F3CE1A38BC0}" presName="Name0" presStyleCnt="0">
        <dgm:presLayoutVars>
          <dgm:chMax val="7"/>
          <dgm:resizeHandles val="exact"/>
        </dgm:presLayoutVars>
      </dgm:prSet>
      <dgm:spPr/>
    </dgm:pt>
    <dgm:pt modelId="{89BDFD3D-8AA4-4D38-8D8D-88E3F971FA40}" type="pres">
      <dgm:prSet presAssocID="{2098874F-217D-4397-AAB5-9F3CE1A38BC0}" presName="comp1" presStyleCnt="0"/>
      <dgm:spPr/>
    </dgm:pt>
    <dgm:pt modelId="{A975417D-173E-4923-A86A-30133A44A4B3}" type="pres">
      <dgm:prSet presAssocID="{2098874F-217D-4397-AAB5-9F3CE1A38BC0}" presName="circle1" presStyleLbl="node1" presStyleIdx="0" presStyleCnt="3"/>
      <dgm:spPr/>
    </dgm:pt>
    <dgm:pt modelId="{E9A0D3F7-4453-419D-BC47-EF4B04076C00}" type="pres">
      <dgm:prSet presAssocID="{2098874F-217D-4397-AAB5-9F3CE1A38BC0}" presName="c1text" presStyleLbl="node1" presStyleIdx="0" presStyleCnt="3">
        <dgm:presLayoutVars>
          <dgm:bulletEnabled val="1"/>
        </dgm:presLayoutVars>
      </dgm:prSet>
      <dgm:spPr/>
    </dgm:pt>
    <dgm:pt modelId="{A632F56A-6E21-49EC-AA0F-B786B37457DB}" type="pres">
      <dgm:prSet presAssocID="{2098874F-217D-4397-AAB5-9F3CE1A38BC0}" presName="comp2" presStyleCnt="0"/>
      <dgm:spPr/>
    </dgm:pt>
    <dgm:pt modelId="{65EB645D-70B2-4024-9787-6CEC156B48FF}" type="pres">
      <dgm:prSet presAssocID="{2098874F-217D-4397-AAB5-9F3CE1A38BC0}" presName="circle2" presStyleLbl="node1" presStyleIdx="1" presStyleCnt="3"/>
      <dgm:spPr/>
    </dgm:pt>
    <dgm:pt modelId="{71BC748E-E1A0-4813-BCD1-3A7EE69D2640}" type="pres">
      <dgm:prSet presAssocID="{2098874F-217D-4397-AAB5-9F3CE1A38BC0}" presName="c2text" presStyleLbl="node1" presStyleIdx="1" presStyleCnt="3">
        <dgm:presLayoutVars>
          <dgm:bulletEnabled val="1"/>
        </dgm:presLayoutVars>
      </dgm:prSet>
      <dgm:spPr/>
    </dgm:pt>
    <dgm:pt modelId="{8A09E99F-90E0-47D5-B2C7-473CA2AB6F39}" type="pres">
      <dgm:prSet presAssocID="{2098874F-217D-4397-AAB5-9F3CE1A38BC0}" presName="comp3" presStyleCnt="0"/>
      <dgm:spPr/>
    </dgm:pt>
    <dgm:pt modelId="{36BADB4E-67C8-468C-A0A8-48C19EB2A8D0}" type="pres">
      <dgm:prSet presAssocID="{2098874F-217D-4397-AAB5-9F3CE1A38BC0}" presName="circle3" presStyleLbl="node1" presStyleIdx="2" presStyleCnt="3"/>
      <dgm:spPr/>
    </dgm:pt>
    <dgm:pt modelId="{15BEBF86-25EA-4CCD-ADA5-C8546C1F7F97}" type="pres">
      <dgm:prSet presAssocID="{2098874F-217D-4397-AAB5-9F3CE1A38BC0}" presName="c3text" presStyleLbl="node1" presStyleIdx="2" presStyleCnt="3">
        <dgm:presLayoutVars>
          <dgm:bulletEnabled val="1"/>
        </dgm:presLayoutVars>
      </dgm:prSet>
      <dgm:spPr/>
    </dgm:pt>
  </dgm:ptLst>
  <dgm:cxnLst>
    <dgm:cxn modelId="{8F873A00-4FB2-4324-9EB1-14BC689CD444}" type="presOf" srcId="{17738F23-48D8-4E61-A243-81AF1ED76CDB}" destId="{A975417D-173E-4923-A86A-30133A44A4B3}" srcOrd="0" destOrd="0" presId="urn:microsoft.com/office/officeart/2005/8/layout/venn2"/>
    <dgm:cxn modelId="{A210A30A-5C91-449E-81E7-1D7DF3A2589C}" type="presOf" srcId="{78C1F655-75D1-47A2-A706-E05E2C04E469}" destId="{71BC748E-E1A0-4813-BCD1-3A7EE69D2640}" srcOrd="1" destOrd="0" presId="urn:microsoft.com/office/officeart/2005/8/layout/venn2"/>
    <dgm:cxn modelId="{429C5259-914D-4216-83DC-580C3B7B3465}" srcId="{2098874F-217D-4397-AAB5-9F3CE1A38BC0}" destId="{78C1F655-75D1-47A2-A706-E05E2C04E469}" srcOrd="1" destOrd="0" parTransId="{DAD43051-6ADA-4B3F-B2ED-C8462208E99F}" sibTransId="{78FC92CB-7CB4-4525-93B2-C778052E45C8}"/>
    <dgm:cxn modelId="{829DC785-74F2-44B1-82C8-60F034480EF5}" type="presOf" srcId="{78C1F655-75D1-47A2-A706-E05E2C04E469}" destId="{65EB645D-70B2-4024-9787-6CEC156B48FF}" srcOrd="0" destOrd="0" presId="urn:microsoft.com/office/officeart/2005/8/layout/venn2"/>
    <dgm:cxn modelId="{0C9E9B9D-35A5-42EE-A4BA-F23C5B32EB1C}" type="presOf" srcId="{2098874F-217D-4397-AAB5-9F3CE1A38BC0}" destId="{D7E20FD9-84D0-4944-A7FE-E58F9034DC5C}" srcOrd="0" destOrd="0" presId="urn:microsoft.com/office/officeart/2005/8/layout/venn2"/>
    <dgm:cxn modelId="{A8B2B9A3-A1A7-452C-B0AF-E346311C4832}" type="presOf" srcId="{2FB5BBB2-8713-4E85-887C-E899025DF33C}" destId="{36BADB4E-67C8-468C-A0A8-48C19EB2A8D0}" srcOrd="0" destOrd="0" presId="urn:microsoft.com/office/officeart/2005/8/layout/venn2"/>
    <dgm:cxn modelId="{7F12B6B5-1AD3-41B2-86C4-0C5E2EE1BE5C}" type="presOf" srcId="{2FB5BBB2-8713-4E85-887C-E899025DF33C}" destId="{15BEBF86-25EA-4CCD-ADA5-C8546C1F7F97}" srcOrd="1" destOrd="0" presId="urn:microsoft.com/office/officeart/2005/8/layout/venn2"/>
    <dgm:cxn modelId="{030B61BB-BFF9-4726-BF1E-C25D5E7F01D4}" type="presOf" srcId="{17738F23-48D8-4E61-A243-81AF1ED76CDB}" destId="{E9A0D3F7-4453-419D-BC47-EF4B04076C00}" srcOrd="1" destOrd="0" presId="urn:microsoft.com/office/officeart/2005/8/layout/venn2"/>
    <dgm:cxn modelId="{9078A6C3-F98A-4B2F-BEB2-D7A18970154D}" srcId="{2098874F-217D-4397-AAB5-9F3CE1A38BC0}" destId="{17738F23-48D8-4E61-A243-81AF1ED76CDB}" srcOrd="0" destOrd="0" parTransId="{04AE3458-DD62-4FC6-B415-607C4AF4A0B1}" sibTransId="{A5748B7A-13D7-4744-87C2-BA6D0E180883}"/>
    <dgm:cxn modelId="{8936EDF6-033E-43B7-AD11-1228ED5DAA0A}" srcId="{2098874F-217D-4397-AAB5-9F3CE1A38BC0}" destId="{2FB5BBB2-8713-4E85-887C-E899025DF33C}" srcOrd="2" destOrd="0" parTransId="{E2D0E37F-C437-4601-B40F-6A389DE7813A}" sibTransId="{1E64FB79-D569-405D-B81E-3C12B08749A4}"/>
    <dgm:cxn modelId="{CD2D235A-4715-46E5-A781-03DF774A5FDF}" type="presParOf" srcId="{D7E20FD9-84D0-4944-A7FE-E58F9034DC5C}" destId="{89BDFD3D-8AA4-4D38-8D8D-88E3F971FA40}" srcOrd="0" destOrd="0" presId="urn:microsoft.com/office/officeart/2005/8/layout/venn2"/>
    <dgm:cxn modelId="{F9F29A85-FAA6-48F3-A59F-D9805051FEC5}" type="presParOf" srcId="{89BDFD3D-8AA4-4D38-8D8D-88E3F971FA40}" destId="{A975417D-173E-4923-A86A-30133A44A4B3}" srcOrd="0" destOrd="0" presId="urn:microsoft.com/office/officeart/2005/8/layout/venn2"/>
    <dgm:cxn modelId="{174C3B19-4747-4BED-A462-7669C248F8EF}" type="presParOf" srcId="{89BDFD3D-8AA4-4D38-8D8D-88E3F971FA40}" destId="{E9A0D3F7-4453-419D-BC47-EF4B04076C00}" srcOrd="1" destOrd="0" presId="urn:microsoft.com/office/officeart/2005/8/layout/venn2"/>
    <dgm:cxn modelId="{7AD6E302-7775-47C0-80E8-1C0B3CE8D7A4}" type="presParOf" srcId="{D7E20FD9-84D0-4944-A7FE-E58F9034DC5C}" destId="{A632F56A-6E21-49EC-AA0F-B786B37457DB}" srcOrd="1" destOrd="0" presId="urn:microsoft.com/office/officeart/2005/8/layout/venn2"/>
    <dgm:cxn modelId="{D74F69E1-9E5E-47C0-84B3-D00706D66868}" type="presParOf" srcId="{A632F56A-6E21-49EC-AA0F-B786B37457DB}" destId="{65EB645D-70B2-4024-9787-6CEC156B48FF}" srcOrd="0" destOrd="0" presId="urn:microsoft.com/office/officeart/2005/8/layout/venn2"/>
    <dgm:cxn modelId="{A265DAF8-E128-44C4-A795-6C1A5CAA0C22}" type="presParOf" srcId="{A632F56A-6E21-49EC-AA0F-B786B37457DB}" destId="{71BC748E-E1A0-4813-BCD1-3A7EE69D2640}" srcOrd="1" destOrd="0" presId="urn:microsoft.com/office/officeart/2005/8/layout/venn2"/>
    <dgm:cxn modelId="{9B8684E8-CB56-43CE-9A94-23CA33C43F7E}" type="presParOf" srcId="{D7E20FD9-84D0-4944-A7FE-E58F9034DC5C}" destId="{8A09E99F-90E0-47D5-B2C7-473CA2AB6F39}" srcOrd="2" destOrd="0" presId="urn:microsoft.com/office/officeart/2005/8/layout/venn2"/>
    <dgm:cxn modelId="{173ABD7E-1425-49C0-926F-A5EDCF968E44}" type="presParOf" srcId="{8A09E99F-90E0-47D5-B2C7-473CA2AB6F39}" destId="{36BADB4E-67C8-468C-A0A8-48C19EB2A8D0}" srcOrd="0" destOrd="0" presId="urn:microsoft.com/office/officeart/2005/8/layout/venn2"/>
    <dgm:cxn modelId="{01F3ABC2-694A-4E8B-BB8F-E6013D0807CF}" type="presParOf" srcId="{8A09E99F-90E0-47D5-B2C7-473CA2AB6F39}" destId="{15BEBF86-25EA-4CCD-ADA5-C8546C1F7F97}" srcOrd="1" destOrd="0" presId="urn:microsoft.com/office/officeart/2005/8/layout/ven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2D416D7-FF9B-4462-88DF-64A3F15497C4}"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C9C69D34-AE74-481B-8336-38AB8D99C539}">
      <dgm:prSet/>
      <dgm:spPr/>
      <dgm:t>
        <a:bodyPr/>
        <a:lstStyle/>
        <a:p>
          <a:r>
            <a:rPr lang="en-GB" b="1" dirty="0">
              <a:solidFill>
                <a:srgbClr val="1F497D"/>
              </a:solidFill>
            </a:rPr>
            <a:t>Investment in the future of NCs and IEC</a:t>
          </a:r>
          <a:endParaRPr lang="en-US" dirty="0">
            <a:solidFill>
              <a:srgbClr val="1F497D"/>
            </a:solidFill>
          </a:endParaRPr>
        </a:p>
      </dgm:t>
    </dgm:pt>
    <dgm:pt modelId="{F38EC465-640C-422D-B2CC-F6FCB8C7BE64}" type="parTrans" cxnId="{ADC4B3D1-6862-4E08-81EB-6BA117A039CE}">
      <dgm:prSet/>
      <dgm:spPr/>
      <dgm:t>
        <a:bodyPr/>
        <a:lstStyle/>
        <a:p>
          <a:endParaRPr lang="en-US"/>
        </a:p>
      </dgm:t>
    </dgm:pt>
    <dgm:pt modelId="{AB4650D6-C0BA-44C8-BEBC-1EA4DB45AD54}" type="sibTrans" cxnId="{ADC4B3D1-6862-4E08-81EB-6BA117A039CE}">
      <dgm:prSet/>
      <dgm:spPr/>
      <dgm:t>
        <a:bodyPr/>
        <a:lstStyle/>
        <a:p>
          <a:endParaRPr lang="en-US"/>
        </a:p>
      </dgm:t>
    </dgm:pt>
    <dgm:pt modelId="{A724FCBD-B523-42BF-BC7D-259F4439F06C}">
      <dgm:prSet/>
      <dgm:spPr/>
      <dgm:t>
        <a:bodyPr/>
        <a:lstStyle/>
        <a:p>
          <a:r>
            <a:rPr lang="en-GB" b="1" dirty="0">
              <a:solidFill>
                <a:srgbClr val="1F497D"/>
              </a:solidFill>
            </a:rPr>
            <a:t>Have the voice of YPs heard</a:t>
          </a:r>
          <a:endParaRPr lang="en-US" dirty="0">
            <a:solidFill>
              <a:srgbClr val="1F497D"/>
            </a:solidFill>
          </a:endParaRPr>
        </a:p>
      </dgm:t>
    </dgm:pt>
    <dgm:pt modelId="{EA1421CB-29A1-4265-9A76-308A1E18CC34}" type="parTrans" cxnId="{F67DD458-6E3E-4283-8ECE-DEBBE6A8F2A5}">
      <dgm:prSet/>
      <dgm:spPr/>
      <dgm:t>
        <a:bodyPr/>
        <a:lstStyle/>
        <a:p>
          <a:endParaRPr lang="en-US"/>
        </a:p>
      </dgm:t>
    </dgm:pt>
    <dgm:pt modelId="{093A9610-FB1A-469C-9E56-5FA6498C8C63}" type="sibTrans" cxnId="{F67DD458-6E3E-4283-8ECE-DEBBE6A8F2A5}">
      <dgm:prSet/>
      <dgm:spPr/>
      <dgm:t>
        <a:bodyPr/>
        <a:lstStyle/>
        <a:p>
          <a:endParaRPr lang="en-US"/>
        </a:p>
      </dgm:t>
    </dgm:pt>
    <dgm:pt modelId="{BA05BE46-CF4F-45E5-A658-ECB3D7D528AB}">
      <dgm:prSet/>
      <dgm:spPr/>
      <dgm:t>
        <a:bodyPr/>
        <a:lstStyle/>
        <a:p>
          <a:r>
            <a:rPr lang="en-GB" b="1" dirty="0">
              <a:solidFill>
                <a:srgbClr val="1F497D"/>
              </a:solidFill>
            </a:rPr>
            <a:t>Help shape the IEC future</a:t>
          </a:r>
          <a:endParaRPr lang="en-US" dirty="0">
            <a:solidFill>
              <a:srgbClr val="1F497D"/>
            </a:solidFill>
          </a:endParaRPr>
        </a:p>
      </dgm:t>
    </dgm:pt>
    <dgm:pt modelId="{37C3840C-2A25-42D3-8E6C-E7F106EE75AB}" type="parTrans" cxnId="{055B12B1-16F5-494E-A2DC-AB0B60BB9987}">
      <dgm:prSet/>
      <dgm:spPr/>
      <dgm:t>
        <a:bodyPr/>
        <a:lstStyle/>
        <a:p>
          <a:endParaRPr lang="en-US"/>
        </a:p>
      </dgm:t>
    </dgm:pt>
    <dgm:pt modelId="{E08B4D41-0E76-442E-B0D5-3A4986B4AE97}" type="sibTrans" cxnId="{055B12B1-16F5-494E-A2DC-AB0B60BB9987}">
      <dgm:prSet/>
      <dgm:spPr/>
      <dgm:t>
        <a:bodyPr/>
        <a:lstStyle/>
        <a:p>
          <a:endParaRPr lang="en-US"/>
        </a:p>
      </dgm:t>
    </dgm:pt>
    <dgm:pt modelId="{8FC2CCDF-730A-4064-8F37-A562D1CD6DD0}">
      <dgm:prSet/>
      <dgm:spPr/>
      <dgm:t>
        <a:bodyPr/>
        <a:lstStyle/>
        <a:p>
          <a:r>
            <a:rPr lang="en-GB" b="1" dirty="0">
              <a:solidFill>
                <a:srgbClr val="1F497D"/>
              </a:solidFill>
            </a:rPr>
            <a:t>Input on how to attract experts </a:t>
          </a:r>
          <a:endParaRPr lang="en-US" dirty="0">
            <a:solidFill>
              <a:srgbClr val="1F497D"/>
            </a:solidFill>
          </a:endParaRPr>
        </a:p>
      </dgm:t>
    </dgm:pt>
    <dgm:pt modelId="{D0427374-5199-406C-B68B-C08D353124CE}" type="parTrans" cxnId="{DF74CA6B-2D1D-45E8-BA93-DF4313D67912}">
      <dgm:prSet/>
      <dgm:spPr/>
      <dgm:t>
        <a:bodyPr/>
        <a:lstStyle/>
        <a:p>
          <a:endParaRPr lang="en-US"/>
        </a:p>
      </dgm:t>
    </dgm:pt>
    <dgm:pt modelId="{1D238714-DBBF-403F-A9B3-BBAC0E7A7497}" type="sibTrans" cxnId="{DF74CA6B-2D1D-45E8-BA93-DF4313D67912}">
      <dgm:prSet/>
      <dgm:spPr/>
      <dgm:t>
        <a:bodyPr/>
        <a:lstStyle/>
        <a:p>
          <a:endParaRPr lang="en-US"/>
        </a:p>
      </dgm:t>
    </dgm:pt>
    <dgm:pt modelId="{A2E6B9C5-A952-48E8-B9EE-37BDF8CA5ACB}">
      <dgm:prSet/>
      <dgm:spPr/>
      <dgm:t>
        <a:bodyPr/>
        <a:lstStyle/>
        <a:p>
          <a:r>
            <a:rPr lang="en-GB" b="1" dirty="0">
              <a:solidFill>
                <a:srgbClr val="1F497D"/>
              </a:solidFill>
            </a:rPr>
            <a:t>Share innovative, out of the box ideas </a:t>
          </a:r>
          <a:endParaRPr lang="en-US" dirty="0">
            <a:solidFill>
              <a:srgbClr val="1F497D"/>
            </a:solidFill>
          </a:endParaRPr>
        </a:p>
      </dgm:t>
    </dgm:pt>
    <dgm:pt modelId="{87CC38D1-4C9B-4C1F-8A3F-5F08E85A2A29}" type="parTrans" cxnId="{A63124E2-B41E-4122-A3FB-8A6B9712CDBB}">
      <dgm:prSet/>
      <dgm:spPr/>
      <dgm:t>
        <a:bodyPr/>
        <a:lstStyle/>
        <a:p>
          <a:endParaRPr lang="en-US"/>
        </a:p>
      </dgm:t>
    </dgm:pt>
    <dgm:pt modelId="{52C62ED2-D17E-4565-B8AD-BFB55EA4687C}" type="sibTrans" cxnId="{A63124E2-B41E-4122-A3FB-8A6B9712CDBB}">
      <dgm:prSet/>
      <dgm:spPr/>
      <dgm:t>
        <a:bodyPr/>
        <a:lstStyle/>
        <a:p>
          <a:endParaRPr lang="en-US"/>
        </a:p>
      </dgm:t>
    </dgm:pt>
    <dgm:pt modelId="{2785E38E-60EB-4CD5-B350-95619128E023}" type="pres">
      <dgm:prSet presAssocID="{F2D416D7-FF9B-4462-88DF-64A3F15497C4}" presName="root" presStyleCnt="0">
        <dgm:presLayoutVars>
          <dgm:dir/>
          <dgm:resizeHandles val="exact"/>
        </dgm:presLayoutVars>
      </dgm:prSet>
      <dgm:spPr/>
    </dgm:pt>
    <dgm:pt modelId="{1C5BB6DA-1BEB-4694-8344-806556E9D1B9}" type="pres">
      <dgm:prSet presAssocID="{C9C69D34-AE74-481B-8336-38AB8D99C539}" presName="compNode" presStyleCnt="0"/>
      <dgm:spPr/>
    </dgm:pt>
    <dgm:pt modelId="{CA679C48-921E-4AB1-9761-C4A6FC6A5250}" type="pres">
      <dgm:prSet presAssocID="{C9C69D34-AE74-481B-8336-38AB8D99C539}" presName="bgRect" presStyleLbl="bgShp" presStyleIdx="0" presStyleCnt="5"/>
      <dgm:spPr/>
    </dgm:pt>
    <dgm:pt modelId="{D45C38C8-E13D-4E26-A446-66BC890C94A1}" type="pres">
      <dgm:prSet presAssocID="{C9C69D34-AE74-481B-8336-38AB8D99C539}"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Upward trend"/>
        </a:ext>
      </dgm:extLst>
    </dgm:pt>
    <dgm:pt modelId="{C468C949-D6BF-4FC2-A2CD-F3580DABD08C}" type="pres">
      <dgm:prSet presAssocID="{C9C69D34-AE74-481B-8336-38AB8D99C539}" presName="spaceRect" presStyleCnt="0"/>
      <dgm:spPr/>
    </dgm:pt>
    <dgm:pt modelId="{735A7185-C667-4DFE-ADA4-2CC6AC6AB2C7}" type="pres">
      <dgm:prSet presAssocID="{C9C69D34-AE74-481B-8336-38AB8D99C539}" presName="parTx" presStyleLbl="revTx" presStyleIdx="0" presStyleCnt="5">
        <dgm:presLayoutVars>
          <dgm:chMax val="0"/>
          <dgm:chPref val="0"/>
        </dgm:presLayoutVars>
      </dgm:prSet>
      <dgm:spPr/>
    </dgm:pt>
    <dgm:pt modelId="{47573062-034B-422C-A830-4A7F38800436}" type="pres">
      <dgm:prSet presAssocID="{AB4650D6-C0BA-44C8-BEBC-1EA4DB45AD54}" presName="sibTrans" presStyleCnt="0"/>
      <dgm:spPr/>
    </dgm:pt>
    <dgm:pt modelId="{AC3AF049-0245-4828-BB9F-15267ECD3E08}" type="pres">
      <dgm:prSet presAssocID="{A724FCBD-B523-42BF-BC7D-259F4439F06C}" presName="compNode" presStyleCnt="0"/>
      <dgm:spPr/>
    </dgm:pt>
    <dgm:pt modelId="{B423D007-4F1A-4A8C-9A6C-E5B3421D5A63}" type="pres">
      <dgm:prSet presAssocID="{A724FCBD-B523-42BF-BC7D-259F4439F06C}" presName="bgRect" presStyleLbl="bgShp" presStyleIdx="1" presStyleCnt="5"/>
      <dgm:spPr/>
    </dgm:pt>
    <dgm:pt modelId="{347E5778-DB3D-43C2-A4CF-21EDE37D4B24}" type="pres">
      <dgm:prSet presAssocID="{A724FCBD-B523-42BF-BC7D-259F4439F06C}"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Radio microphone"/>
        </a:ext>
      </dgm:extLst>
    </dgm:pt>
    <dgm:pt modelId="{CF9F3C89-EFD9-4D9F-9630-77C5544D03B3}" type="pres">
      <dgm:prSet presAssocID="{A724FCBD-B523-42BF-BC7D-259F4439F06C}" presName="spaceRect" presStyleCnt="0"/>
      <dgm:spPr/>
    </dgm:pt>
    <dgm:pt modelId="{59DDEF66-EF21-4F7C-95B1-8B0718315855}" type="pres">
      <dgm:prSet presAssocID="{A724FCBD-B523-42BF-BC7D-259F4439F06C}" presName="parTx" presStyleLbl="revTx" presStyleIdx="1" presStyleCnt="5">
        <dgm:presLayoutVars>
          <dgm:chMax val="0"/>
          <dgm:chPref val="0"/>
        </dgm:presLayoutVars>
      </dgm:prSet>
      <dgm:spPr/>
    </dgm:pt>
    <dgm:pt modelId="{6EDC4D80-CD42-4C57-BCB8-FAFE71044F73}" type="pres">
      <dgm:prSet presAssocID="{093A9610-FB1A-469C-9E56-5FA6498C8C63}" presName="sibTrans" presStyleCnt="0"/>
      <dgm:spPr/>
    </dgm:pt>
    <dgm:pt modelId="{27F93FE5-24CD-45B2-85EF-EFFA9FFE16E2}" type="pres">
      <dgm:prSet presAssocID="{BA05BE46-CF4F-45E5-A658-ECB3D7D528AB}" presName="compNode" presStyleCnt="0"/>
      <dgm:spPr/>
    </dgm:pt>
    <dgm:pt modelId="{64B2A565-2406-4D73-8C29-02867C0D972B}" type="pres">
      <dgm:prSet presAssocID="{BA05BE46-CF4F-45E5-A658-ECB3D7D528AB}" presName="bgRect" presStyleLbl="bgShp" presStyleIdx="2" presStyleCnt="5"/>
      <dgm:spPr/>
    </dgm:pt>
    <dgm:pt modelId="{625F5034-95F6-4EC7-950E-7D04DCF38ABA}" type="pres">
      <dgm:prSet presAssocID="{BA05BE46-CF4F-45E5-A658-ECB3D7D528AB}"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Teacher"/>
        </a:ext>
      </dgm:extLst>
    </dgm:pt>
    <dgm:pt modelId="{9086C0CA-9E0B-4474-B8F7-E29ACAC1994A}" type="pres">
      <dgm:prSet presAssocID="{BA05BE46-CF4F-45E5-A658-ECB3D7D528AB}" presName="spaceRect" presStyleCnt="0"/>
      <dgm:spPr/>
    </dgm:pt>
    <dgm:pt modelId="{89E13B00-0795-4DDA-8A2E-90D5AD8317B7}" type="pres">
      <dgm:prSet presAssocID="{BA05BE46-CF4F-45E5-A658-ECB3D7D528AB}" presName="parTx" presStyleLbl="revTx" presStyleIdx="2" presStyleCnt="5">
        <dgm:presLayoutVars>
          <dgm:chMax val="0"/>
          <dgm:chPref val="0"/>
        </dgm:presLayoutVars>
      </dgm:prSet>
      <dgm:spPr/>
    </dgm:pt>
    <dgm:pt modelId="{B2100E1E-CC2B-493F-8C8F-C8C5D9926C35}" type="pres">
      <dgm:prSet presAssocID="{E08B4D41-0E76-442E-B0D5-3A4986B4AE97}" presName="sibTrans" presStyleCnt="0"/>
      <dgm:spPr/>
    </dgm:pt>
    <dgm:pt modelId="{97CD8B69-6399-45D6-B58D-547C0870D539}" type="pres">
      <dgm:prSet presAssocID="{8FC2CCDF-730A-4064-8F37-A562D1CD6DD0}" presName="compNode" presStyleCnt="0"/>
      <dgm:spPr/>
    </dgm:pt>
    <dgm:pt modelId="{6036CFF6-A918-4051-A1DC-628D432DE1F7}" type="pres">
      <dgm:prSet presAssocID="{8FC2CCDF-730A-4064-8F37-A562D1CD6DD0}" presName="bgRect" presStyleLbl="bgShp" presStyleIdx="3" presStyleCnt="5"/>
      <dgm:spPr/>
    </dgm:pt>
    <dgm:pt modelId="{6C62E762-343F-410D-ACA6-F8A346B14136}" type="pres">
      <dgm:prSet presAssocID="{8FC2CCDF-730A-4064-8F37-A562D1CD6DD0}"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Users"/>
        </a:ext>
      </dgm:extLst>
    </dgm:pt>
    <dgm:pt modelId="{CEBA5D3E-2963-4E66-AC95-F4D5B2BED574}" type="pres">
      <dgm:prSet presAssocID="{8FC2CCDF-730A-4064-8F37-A562D1CD6DD0}" presName="spaceRect" presStyleCnt="0"/>
      <dgm:spPr/>
    </dgm:pt>
    <dgm:pt modelId="{AABB4503-79B4-4BAE-A546-0AEBA4F5C60C}" type="pres">
      <dgm:prSet presAssocID="{8FC2CCDF-730A-4064-8F37-A562D1CD6DD0}" presName="parTx" presStyleLbl="revTx" presStyleIdx="3" presStyleCnt="5">
        <dgm:presLayoutVars>
          <dgm:chMax val="0"/>
          <dgm:chPref val="0"/>
        </dgm:presLayoutVars>
      </dgm:prSet>
      <dgm:spPr/>
    </dgm:pt>
    <dgm:pt modelId="{B9E50E10-1EBC-42E8-B33E-B783A416700E}" type="pres">
      <dgm:prSet presAssocID="{1D238714-DBBF-403F-A9B3-BBAC0E7A7497}" presName="sibTrans" presStyleCnt="0"/>
      <dgm:spPr/>
    </dgm:pt>
    <dgm:pt modelId="{F80271D1-BFBD-4FDC-A0EC-94CA5F947BDC}" type="pres">
      <dgm:prSet presAssocID="{A2E6B9C5-A952-48E8-B9EE-37BDF8CA5ACB}" presName="compNode" presStyleCnt="0"/>
      <dgm:spPr/>
    </dgm:pt>
    <dgm:pt modelId="{1427326A-2131-42A0-97F3-6FE1A1111867}" type="pres">
      <dgm:prSet presAssocID="{A2E6B9C5-A952-48E8-B9EE-37BDF8CA5ACB}" presName="bgRect" presStyleLbl="bgShp" presStyleIdx="4" presStyleCnt="5"/>
      <dgm:spPr/>
    </dgm:pt>
    <dgm:pt modelId="{6E101060-684E-417A-BFFA-B85253ED1A0E}" type="pres">
      <dgm:prSet presAssocID="{A2E6B9C5-A952-48E8-B9EE-37BDF8CA5ACB}"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Group Brainstorm"/>
        </a:ext>
      </dgm:extLst>
    </dgm:pt>
    <dgm:pt modelId="{27DE1792-9571-4DE4-95DA-0B7220F7DA97}" type="pres">
      <dgm:prSet presAssocID="{A2E6B9C5-A952-48E8-B9EE-37BDF8CA5ACB}" presName="spaceRect" presStyleCnt="0"/>
      <dgm:spPr/>
    </dgm:pt>
    <dgm:pt modelId="{11304AB0-AE7F-4F31-B551-30C56EE4DE39}" type="pres">
      <dgm:prSet presAssocID="{A2E6B9C5-A952-48E8-B9EE-37BDF8CA5ACB}" presName="parTx" presStyleLbl="revTx" presStyleIdx="4" presStyleCnt="5">
        <dgm:presLayoutVars>
          <dgm:chMax val="0"/>
          <dgm:chPref val="0"/>
        </dgm:presLayoutVars>
      </dgm:prSet>
      <dgm:spPr/>
    </dgm:pt>
  </dgm:ptLst>
  <dgm:cxnLst>
    <dgm:cxn modelId="{1A03EE3C-E656-4545-AE36-C1D2EA8C48C4}" type="presOf" srcId="{8FC2CCDF-730A-4064-8F37-A562D1CD6DD0}" destId="{AABB4503-79B4-4BAE-A546-0AEBA4F5C60C}" srcOrd="0" destOrd="0" presId="urn:microsoft.com/office/officeart/2018/2/layout/IconVerticalSolidList"/>
    <dgm:cxn modelId="{74323865-D231-4311-A903-3E9791D0175B}" type="presOf" srcId="{F2D416D7-FF9B-4462-88DF-64A3F15497C4}" destId="{2785E38E-60EB-4CD5-B350-95619128E023}" srcOrd="0" destOrd="0" presId="urn:microsoft.com/office/officeart/2018/2/layout/IconVerticalSolidList"/>
    <dgm:cxn modelId="{854C1D4A-287D-47E5-B14F-19ACAE2CF40C}" type="presOf" srcId="{A724FCBD-B523-42BF-BC7D-259F4439F06C}" destId="{59DDEF66-EF21-4F7C-95B1-8B0718315855}" srcOrd="0" destOrd="0" presId="urn:microsoft.com/office/officeart/2018/2/layout/IconVerticalSolidList"/>
    <dgm:cxn modelId="{DF74CA6B-2D1D-45E8-BA93-DF4313D67912}" srcId="{F2D416D7-FF9B-4462-88DF-64A3F15497C4}" destId="{8FC2CCDF-730A-4064-8F37-A562D1CD6DD0}" srcOrd="3" destOrd="0" parTransId="{D0427374-5199-406C-B68B-C08D353124CE}" sibTransId="{1D238714-DBBF-403F-A9B3-BBAC0E7A7497}"/>
    <dgm:cxn modelId="{EBB22370-4FC8-433B-86B8-71E31D44D44D}" type="presOf" srcId="{BA05BE46-CF4F-45E5-A658-ECB3D7D528AB}" destId="{89E13B00-0795-4DDA-8A2E-90D5AD8317B7}" srcOrd="0" destOrd="0" presId="urn:microsoft.com/office/officeart/2018/2/layout/IconVerticalSolidList"/>
    <dgm:cxn modelId="{B70D9B56-2962-46B9-83B8-14688480331D}" type="presOf" srcId="{A2E6B9C5-A952-48E8-B9EE-37BDF8CA5ACB}" destId="{11304AB0-AE7F-4F31-B551-30C56EE4DE39}" srcOrd="0" destOrd="0" presId="urn:microsoft.com/office/officeart/2018/2/layout/IconVerticalSolidList"/>
    <dgm:cxn modelId="{F67DD458-6E3E-4283-8ECE-DEBBE6A8F2A5}" srcId="{F2D416D7-FF9B-4462-88DF-64A3F15497C4}" destId="{A724FCBD-B523-42BF-BC7D-259F4439F06C}" srcOrd="1" destOrd="0" parTransId="{EA1421CB-29A1-4265-9A76-308A1E18CC34}" sibTransId="{093A9610-FB1A-469C-9E56-5FA6498C8C63}"/>
    <dgm:cxn modelId="{055B12B1-16F5-494E-A2DC-AB0B60BB9987}" srcId="{F2D416D7-FF9B-4462-88DF-64A3F15497C4}" destId="{BA05BE46-CF4F-45E5-A658-ECB3D7D528AB}" srcOrd="2" destOrd="0" parTransId="{37C3840C-2A25-42D3-8E6C-E7F106EE75AB}" sibTransId="{E08B4D41-0E76-442E-B0D5-3A4986B4AE97}"/>
    <dgm:cxn modelId="{ADC4B3D1-6862-4E08-81EB-6BA117A039CE}" srcId="{F2D416D7-FF9B-4462-88DF-64A3F15497C4}" destId="{C9C69D34-AE74-481B-8336-38AB8D99C539}" srcOrd="0" destOrd="0" parTransId="{F38EC465-640C-422D-B2CC-F6FCB8C7BE64}" sibTransId="{AB4650D6-C0BA-44C8-BEBC-1EA4DB45AD54}"/>
    <dgm:cxn modelId="{A63124E2-B41E-4122-A3FB-8A6B9712CDBB}" srcId="{F2D416D7-FF9B-4462-88DF-64A3F15497C4}" destId="{A2E6B9C5-A952-48E8-B9EE-37BDF8CA5ACB}" srcOrd="4" destOrd="0" parTransId="{87CC38D1-4C9B-4C1F-8A3F-5F08E85A2A29}" sibTransId="{52C62ED2-D17E-4565-B8AD-BFB55EA4687C}"/>
    <dgm:cxn modelId="{51757BE2-ACB1-403F-8464-BCD56A84C3BD}" type="presOf" srcId="{C9C69D34-AE74-481B-8336-38AB8D99C539}" destId="{735A7185-C667-4DFE-ADA4-2CC6AC6AB2C7}" srcOrd="0" destOrd="0" presId="urn:microsoft.com/office/officeart/2018/2/layout/IconVerticalSolidList"/>
    <dgm:cxn modelId="{F6B4122B-D1F5-4C90-9BF0-5B3364FD96C9}" type="presParOf" srcId="{2785E38E-60EB-4CD5-B350-95619128E023}" destId="{1C5BB6DA-1BEB-4694-8344-806556E9D1B9}" srcOrd="0" destOrd="0" presId="urn:microsoft.com/office/officeart/2018/2/layout/IconVerticalSolidList"/>
    <dgm:cxn modelId="{7F74F81F-21D7-4895-B8BF-A462B183900A}" type="presParOf" srcId="{1C5BB6DA-1BEB-4694-8344-806556E9D1B9}" destId="{CA679C48-921E-4AB1-9761-C4A6FC6A5250}" srcOrd="0" destOrd="0" presId="urn:microsoft.com/office/officeart/2018/2/layout/IconVerticalSolidList"/>
    <dgm:cxn modelId="{6125DECD-DD13-4F77-84EC-739288EE2C50}" type="presParOf" srcId="{1C5BB6DA-1BEB-4694-8344-806556E9D1B9}" destId="{D45C38C8-E13D-4E26-A446-66BC890C94A1}" srcOrd="1" destOrd="0" presId="urn:microsoft.com/office/officeart/2018/2/layout/IconVerticalSolidList"/>
    <dgm:cxn modelId="{7CCD9DE7-CCC1-4CC4-9CF5-668A091CF247}" type="presParOf" srcId="{1C5BB6DA-1BEB-4694-8344-806556E9D1B9}" destId="{C468C949-D6BF-4FC2-A2CD-F3580DABD08C}" srcOrd="2" destOrd="0" presId="urn:microsoft.com/office/officeart/2018/2/layout/IconVerticalSolidList"/>
    <dgm:cxn modelId="{0C54905E-AD89-409D-9D20-CC6AB1187747}" type="presParOf" srcId="{1C5BB6DA-1BEB-4694-8344-806556E9D1B9}" destId="{735A7185-C667-4DFE-ADA4-2CC6AC6AB2C7}" srcOrd="3" destOrd="0" presId="urn:microsoft.com/office/officeart/2018/2/layout/IconVerticalSolidList"/>
    <dgm:cxn modelId="{8081105B-CD2B-4536-A692-3E46E1EFB434}" type="presParOf" srcId="{2785E38E-60EB-4CD5-B350-95619128E023}" destId="{47573062-034B-422C-A830-4A7F38800436}" srcOrd="1" destOrd="0" presId="urn:microsoft.com/office/officeart/2018/2/layout/IconVerticalSolidList"/>
    <dgm:cxn modelId="{14B27413-560F-4231-AF3A-271D877A5834}" type="presParOf" srcId="{2785E38E-60EB-4CD5-B350-95619128E023}" destId="{AC3AF049-0245-4828-BB9F-15267ECD3E08}" srcOrd="2" destOrd="0" presId="urn:microsoft.com/office/officeart/2018/2/layout/IconVerticalSolidList"/>
    <dgm:cxn modelId="{020C5F06-B76D-45F1-8475-2FBC68FD0536}" type="presParOf" srcId="{AC3AF049-0245-4828-BB9F-15267ECD3E08}" destId="{B423D007-4F1A-4A8C-9A6C-E5B3421D5A63}" srcOrd="0" destOrd="0" presId="urn:microsoft.com/office/officeart/2018/2/layout/IconVerticalSolidList"/>
    <dgm:cxn modelId="{296E9E7C-C99E-4A5F-9EDC-D24B13462DAF}" type="presParOf" srcId="{AC3AF049-0245-4828-BB9F-15267ECD3E08}" destId="{347E5778-DB3D-43C2-A4CF-21EDE37D4B24}" srcOrd="1" destOrd="0" presId="urn:microsoft.com/office/officeart/2018/2/layout/IconVerticalSolidList"/>
    <dgm:cxn modelId="{87D48461-2B84-4ECA-86E7-0C739D1EEEFA}" type="presParOf" srcId="{AC3AF049-0245-4828-BB9F-15267ECD3E08}" destId="{CF9F3C89-EFD9-4D9F-9630-77C5544D03B3}" srcOrd="2" destOrd="0" presId="urn:microsoft.com/office/officeart/2018/2/layout/IconVerticalSolidList"/>
    <dgm:cxn modelId="{2E90671F-CF0E-486D-9CC7-A0935BC250F5}" type="presParOf" srcId="{AC3AF049-0245-4828-BB9F-15267ECD3E08}" destId="{59DDEF66-EF21-4F7C-95B1-8B0718315855}" srcOrd="3" destOrd="0" presId="urn:microsoft.com/office/officeart/2018/2/layout/IconVerticalSolidList"/>
    <dgm:cxn modelId="{2B925D37-DC58-486F-8B33-BF070C29018A}" type="presParOf" srcId="{2785E38E-60EB-4CD5-B350-95619128E023}" destId="{6EDC4D80-CD42-4C57-BCB8-FAFE71044F73}" srcOrd="3" destOrd="0" presId="urn:microsoft.com/office/officeart/2018/2/layout/IconVerticalSolidList"/>
    <dgm:cxn modelId="{379CF67F-3BD5-4E13-815D-B277618C8F1D}" type="presParOf" srcId="{2785E38E-60EB-4CD5-B350-95619128E023}" destId="{27F93FE5-24CD-45B2-85EF-EFFA9FFE16E2}" srcOrd="4" destOrd="0" presId="urn:microsoft.com/office/officeart/2018/2/layout/IconVerticalSolidList"/>
    <dgm:cxn modelId="{F0107BDF-11E4-4990-BE47-C179DB92435C}" type="presParOf" srcId="{27F93FE5-24CD-45B2-85EF-EFFA9FFE16E2}" destId="{64B2A565-2406-4D73-8C29-02867C0D972B}" srcOrd="0" destOrd="0" presId="urn:microsoft.com/office/officeart/2018/2/layout/IconVerticalSolidList"/>
    <dgm:cxn modelId="{A1EBC4A8-76C3-4B26-A43B-B38DDC311A5B}" type="presParOf" srcId="{27F93FE5-24CD-45B2-85EF-EFFA9FFE16E2}" destId="{625F5034-95F6-4EC7-950E-7D04DCF38ABA}" srcOrd="1" destOrd="0" presId="urn:microsoft.com/office/officeart/2018/2/layout/IconVerticalSolidList"/>
    <dgm:cxn modelId="{A8F78F85-5589-4B54-89A8-D771DB211DF7}" type="presParOf" srcId="{27F93FE5-24CD-45B2-85EF-EFFA9FFE16E2}" destId="{9086C0CA-9E0B-4474-B8F7-E29ACAC1994A}" srcOrd="2" destOrd="0" presId="urn:microsoft.com/office/officeart/2018/2/layout/IconVerticalSolidList"/>
    <dgm:cxn modelId="{ECFD79EE-087E-47DD-8361-0E0247AB71BA}" type="presParOf" srcId="{27F93FE5-24CD-45B2-85EF-EFFA9FFE16E2}" destId="{89E13B00-0795-4DDA-8A2E-90D5AD8317B7}" srcOrd="3" destOrd="0" presId="urn:microsoft.com/office/officeart/2018/2/layout/IconVerticalSolidList"/>
    <dgm:cxn modelId="{15FBBABC-DF1E-462B-8409-CA9BEF79F109}" type="presParOf" srcId="{2785E38E-60EB-4CD5-B350-95619128E023}" destId="{B2100E1E-CC2B-493F-8C8F-C8C5D9926C35}" srcOrd="5" destOrd="0" presId="urn:microsoft.com/office/officeart/2018/2/layout/IconVerticalSolidList"/>
    <dgm:cxn modelId="{873E5090-8B4B-4DCA-A4E2-01EED56E9279}" type="presParOf" srcId="{2785E38E-60EB-4CD5-B350-95619128E023}" destId="{97CD8B69-6399-45D6-B58D-547C0870D539}" srcOrd="6" destOrd="0" presId="urn:microsoft.com/office/officeart/2018/2/layout/IconVerticalSolidList"/>
    <dgm:cxn modelId="{EA141744-75C8-4C4D-AB93-19C7EE847960}" type="presParOf" srcId="{97CD8B69-6399-45D6-B58D-547C0870D539}" destId="{6036CFF6-A918-4051-A1DC-628D432DE1F7}" srcOrd="0" destOrd="0" presId="urn:microsoft.com/office/officeart/2018/2/layout/IconVerticalSolidList"/>
    <dgm:cxn modelId="{51B2B6C8-C241-49F4-BF7B-49C29B32C085}" type="presParOf" srcId="{97CD8B69-6399-45D6-B58D-547C0870D539}" destId="{6C62E762-343F-410D-ACA6-F8A346B14136}" srcOrd="1" destOrd="0" presId="urn:microsoft.com/office/officeart/2018/2/layout/IconVerticalSolidList"/>
    <dgm:cxn modelId="{1B67C8F1-1CA1-4B8A-BA64-F60516053676}" type="presParOf" srcId="{97CD8B69-6399-45D6-B58D-547C0870D539}" destId="{CEBA5D3E-2963-4E66-AC95-F4D5B2BED574}" srcOrd="2" destOrd="0" presId="urn:microsoft.com/office/officeart/2018/2/layout/IconVerticalSolidList"/>
    <dgm:cxn modelId="{37FB1726-AE74-442B-89B9-517B803FFAF4}" type="presParOf" srcId="{97CD8B69-6399-45D6-B58D-547C0870D539}" destId="{AABB4503-79B4-4BAE-A546-0AEBA4F5C60C}" srcOrd="3" destOrd="0" presId="urn:microsoft.com/office/officeart/2018/2/layout/IconVerticalSolidList"/>
    <dgm:cxn modelId="{EC65F65A-1FC5-4923-ADF8-7CFCF84FC640}" type="presParOf" srcId="{2785E38E-60EB-4CD5-B350-95619128E023}" destId="{B9E50E10-1EBC-42E8-B33E-B783A416700E}" srcOrd="7" destOrd="0" presId="urn:microsoft.com/office/officeart/2018/2/layout/IconVerticalSolidList"/>
    <dgm:cxn modelId="{0097FF34-3EBE-40FA-AEE1-621E08837E9C}" type="presParOf" srcId="{2785E38E-60EB-4CD5-B350-95619128E023}" destId="{F80271D1-BFBD-4FDC-A0EC-94CA5F947BDC}" srcOrd="8" destOrd="0" presId="urn:microsoft.com/office/officeart/2018/2/layout/IconVerticalSolidList"/>
    <dgm:cxn modelId="{51BE9223-75C6-4A96-B886-A6B19E5F40BD}" type="presParOf" srcId="{F80271D1-BFBD-4FDC-A0EC-94CA5F947BDC}" destId="{1427326A-2131-42A0-97F3-6FE1A1111867}" srcOrd="0" destOrd="0" presId="urn:microsoft.com/office/officeart/2018/2/layout/IconVerticalSolidList"/>
    <dgm:cxn modelId="{D3603B27-6442-4B5A-8750-D50C5A5FD2B5}" type="presParOf" srcId="{F80271D1-BFBD-4FDC-A0EC-94CA5F947BDC}" destId="{6E101060-684E-417A-BFFA-B85253ED1A0E}" srcOrd="1" destOrd="0" presId="urn:microsoft.com/office/officeart/2018/2/layout/IconVerticalSolidList"/>
    <dgm:cxn modelId="{F1B018DD-46E0-433D-ABFF-9FA87A51193F}" type="presParOf" srcId="{F80271D1-BFBD-4FDC-A0EC-94CA5F947BDC}" destId="{27DE1792-9571-4DE4-95DA-0B7220F7DA97}" srcOrd="2" destOrd="0" presId="urn:microsoft.com/office/officeart/2018/2/layout/IconVerticalSolidList"/>
    <dgm:cxn modelId="{AB3CBCED-C1D4-4461-8853-07EC11DC5F04}" type="presParOf" srcId="{F80271D1-BFBD-4FDC-A0EC-94CA5F947BDC}" destId="{11304AB0-AE7F-4F31-B551-30C56EE4DE39}" srcOrd="3" destOrd="0" presId="urn:microsoft.com/office/officeart/2018/2/layout/IconVerticalSoli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9101839-1B9B-423C-8811-A266516E2598}" type="doc">
      <dgm:prSet loTypeId="urn:microsoft.com/office/officeart/2005/8/layout/cycle7" loCatId="cycle" qsTypeId="urn:microsoft.com/office/officeart/2005/8/quickstyle/simple4" qsCatId="simple" csTypeId="urn:microsoft.com/office/officeart/2005/8/colors/accent0_2" csCatId="mainScheme" phldr="1"/>
      <dgm:spPr/>
      <dgm:t>
        <a:bodyPr/>
        <a:lstStyle/>
        <a:p>
          <a:endParaRPr lang="en-GB"/>
        </a:p>
      </dgm:t>
    </dgm:pt>
    <dgm:pt modelId="{6C7447AA-8ED8-4CC0-A168-08DC6A878527}">
      <dgm:prSet custT="1"/>
      <dgm:spPr/>
      <dgm:t>
        <a:bodyPr/>
        <a:lstStyle/>
        <a:p>
          <a:r>
            <a:rPr lang="en-GB" sz="1200" b="1" dirty="0"/>
            <a:t>Best practices, common challenges and lessons learnt</a:t>
          </a:r>
          <a:endParaRPr lang="en-GB" sz="1200" dirty="0"/>
        </a:p>
      </dgm:t>
    </dgm:pt>
    <dgm:pt modelId="{22118BAA-2656-43E6-9418-861A7F456A89}" type="parTrans" cxnId="{3E623609-A8E4-4F5B-AD02-5E01199C4A5E}">
      <dgm:prSet/>
      <dgm:spPr/>
      <dgm:t>
        <a:bodyPr/>
        <a:lstStyle/>
        <a:p>
          <a:endParaRPr lang="en-GB"/>
        </a:p>
      </dgm:t>
    </dgm:pt>
    <dgm:pt modelId="{AD9D056A-A25E-441B-97D3-DDD7B5979F85}" type="sibTrans" cxnId="{3E623609-A8E4-4F5B-AD02-5E01199C4A5E}">
      <dgm:prSet/>
      <dgm:spPr>
        <a:solidFill>
          <a:srgbClr val="0060A9"/>
        </a:solidFill>
      </dgm:spPr>
      <dgm:t>
        <a:bodyPr/>
        <a:lstStyle/>
        <a:p>
          <a:endParaRPr lang="en-GB"/>
        </a:p>
      </dgm:t>
    </dgm:pt>
    <dgm:pt modelId="{FEDB11B4-276F-4F41-9114-FC2D42465FAC}">
      <dgm:prSet custT="1"/>
      <dgm:spPr/>
      <dgm:t>
        <a:bodyPr/>
        <a:lstStyle/>
        <a:p>
          <a:r>
            <a:rPr lang="en-GB" sz="1200" b="1" dirty="0"/>
            <a:t>Toolkit for national YP programmes – update in progress</a:t>
          </a:r>
          <a:endParaRPr lang="en-GB" sz="1200" dirty="0"/>
        </a:p>
      </dgm:t>
    </dgm:pt>
    <dgm:pt modelId="{136969C4-7145-4019-A0A5-5EEEFD2B858A}" type="parTrans" cxnId="{B4640E2B-D648-4FAC-A224-81E9F24CB73D}">
      <dgm:prSet/>
      <dgm:spPr/>
      <dgm:t>
        <a:bodyPr/>
        <a:lstStyle/>
        <a:p>
          <a:endParaRPr lang="en-GB"/>
        </a:p>
      </dgm:t>
    </dgm:pt>
    <dgm:pt modelId="{E508199C-6DB8-42A7-943A-95F03846BFE4}" type="sibTrans" cxnId="{B4640E2B-D648-4FAC-A224-81E9F24CB73D}">
      <dgm:prSet/>
      <dgm:spPr>
        <a:solidFill>
          <a:srgbClr val="0060A9"/>
        </a:solidFill>
      </dgm:spPr>
      <dgm:t>
        <a:bodyPr/>
        <a:lstStyle/>
        <a:p>
          <a:endParaRPr lang="en-GB"/>
        </a:p>
      </dgm:t>
    </dgm:pt>
    <dgm:pt modelId="{99A3F82F-564E-499A-BFE3-0B256DD65DB6}">
      <dgm:prSet custT="1"/>
      <dgm:spPr/>
      <dgm:t>
        <a:bodyPr/>
        <a:lstStyle/>
        <a:p>
          <a:r>
            <a:rPr lang="en-GB" sz="1200" b="1" dirty="0"/>
            <a:t>Finding the missing puzzles, led by IEC YP Leader 2019</a:t>
          </a:r>
          <a:endParaRPr lang="en-GB" sz="1200" dirty="0"/>
        </a:p>
      </dgm:t>
    </dgm:pt>
    <dgm:pt modelId="{B86C5814-9D0F-4499-A20F-3037698194FB}" type="parTrans" cxnId="{A66DC5CC-23CA-46FF-BCF4-6B6E10D104C5}">
      <dgm:prSet/>
      <dgm:spPr/>
      <dgm:t>
        <a:bodyPr/>
        <a:lstStyle/>
        <a:p>
          <a:endParaRPr lang="en-GB"/>
        </a:p>
      </dgm:t>
    </dgm:pt>
    <dgm:pt modelId="{DBB31440-BD49-442C-8C9A-232FE9274B6B}" type="sibTrans" cxnId="{A66DC5CC-23CA-46FF-BCF4-6B6E10D104C5}">
      <dgm:prSet/>
      <dgm:spPr>
        <a:solidFill>
          <a:srgbClr val="0060A9"/>
        </a:solidFill>
      </dgm:spPr>
      <dgm:t>
        <a:bodyPr/>
        <a:lstStyle/>
        <a:p>
          <a:endParaRPr lang="en-GB">
            <a:highlight>
              <a:srgbClr val="0060A9"/>
            </a:highlight>
          </a:endParaRPr>
        </a:p>
      </dgm:t>
    </dgm:pt>
    <dgm:pt modelId="{726EFAF4-700B-495F-AF0D-F3F4C3F20C42}" type="pres">
      <dgm:prSet presAssocID="{09101839-1B9B-423C-8811-A266516E2598}" presName="Name0" presStyleCnt="0">
        <dgm:presLayoutVars>
          <dgm:dir/>
          <dgm:resizeHandles val="exact"/>
        </dgm:presLayoutVars>
      </dgm:prSet>
      <dgm:spPr/>
    </dgm:pt>
    <dgm:pt modelId="{19D4D017-7E63-4331-ADFF-2786FAB20207}" type="pres">
      <dgm:prSet presAssocID="{6C7447AA-8ED8-4CC0-A168-08DC6A878527}" presName="node" presStyleLbl="node1" presStyleIdx="0" presStyleCnt="3" custScaleX="120542" custScaleY="120542" custRadScaleRad="94653" custRadScaleInc="-4729">
        <dgm:presLayoutVars>
          <dgm:bulletEnabled val="1"/>
        </dgm:presLayoutVars>
      </dgm:prSet>
      <dgm:spPr/>
    </dgm:pt>
    <dgm:pt modelId="{48CAF819-D787-49C7-9992-39353FB4390A}" type="pres">
      <dgm:prSet presAssocID="{AD9D056A-A25E-441B-97D3-DDD7B5979F85}" presName="sibTrans" presStyleLbl="sibTrans2D1" presStyleIdx="0" presStyleCnt="3"/>
      <dgm:spPr/>
    </dgm:pt>
    <dgm:pt modelId="{726A6670-9545-42B8-B04A-86491C75F2D8}" type="pres">
      <dgm:prSet presAssocID="{AD9D056A-A25E-441B-97D3-DDD7B5979F85}" presName="connectorText" presStyleLbl="sibTrans2D1" presStyleIdx="0" presStyleCnt="3"/>
      <dgm:spPr/>
    </dgm:pt>
    <dgm:pt modelId="{A3AF0DB1-2545-4F55-991C-6548187BE3FE}" type="pres">
      <dgm:prSet presAssocID="{FEDB11B4-276F-4F41-9114-FC2D42465FAC}" presName="node" presStyleLbl="node1" presStyleIdx="1" presStyleCnt="3" custScaleX="120542" custScaleY="120542" custRadScaleRad="108207" custRadScaleInc="-10303">
        <dgm:presLayoutVars>
          <dgm:bulletEnabled val="1"/>
        </dgm:presLayoutVars>
      </dgm:prSet>
      <dgm:spPr/>
    </dgm:pt>
    <dgm:pt modelId="{9D9FFEA9-4733-46A4-AD73-9B2A32293456}" type="pres">
      <dgm:prSet presAssocID="{E508199C-6DB8-42A7-943A-95F03846BFE4}" presName="sibTrans" presStyleLbl="sibTrans2D1" presStyleIdx="1" presStyleCnt="3"/>
      <dgm:spPr/>
    </dgm:pt>
    <dgm:pt modelId="{8AD773D1-A9AF-4855-B1DF-73B73295147A}" type="pres">
      <dgm:prSet presAssocID="{E508199C-6DB8-42A7-943A-95F03846BFE4}" presName="connectorText" presStyleLbl="sibTrans2D1" presStyleIdx="1" presStyleCnt="3"/>
      <dgm:spPr/>
    </dgm:pt>
    <dgm:pt modelId="{E93C2883-F289-422E-B27A-6E759499D748}" type="pres">
      <dgm:prSet presAssocID="{99A3F82F-564E-499A-BFE3-0B256DD65DB6}" presName="node" presStyleLbl="node1" presStyleIdx="2" presStyleCnt="3" custScaleX="120542" custScaleY="120542" custRadScaleRad="103253" custRadScaleInc="8271">
        <dgm:presLayoutVars>
          <dgm:bulletEnabled val="1"/>
        </dgm:presLayoutVars>
      </dgm:prSet>
      <dgm:spPr/>
    </dgm:pt>
    <dgm:pt modelId="{5778B4A1-8642-4B7B-BDBA-61B7CE91E2BB}" type="pres">
      <dgm:prSet presAssocID="{DBB31440-BD49-442C-8C9A-232FE9274B6B}" presName="sibTrans" presStyleLbl="sibTrans2D1" presStyleIdx="2" presStyleCnt="3"/>
      <dgm:spPr/>
    </dgm:pt>
    <dgm:pt modelId="{EE6C7C45-9304-47FE-936E-453E114C94DA}" type="pres">
      <dgm:prSet presAssocID="{DBB31440-BD49-442C-8C9A-232FE9274B6B}" presName="connectorText" presStyleLbl="sibTrans2D1" presStyleIdx="2" presStyleCnt="3"/>
      <dgm:spPr/>
    </dgm:pt>
  </dgm:ptLst>
  <dgm:cxnLst>
    <dgm:cxn modelId="{3E623609-A8E4-4F5B-AD02-5E01199C4A5E}" srcId="{09101839-1B9B-423C-8811-A266516E2598}" destId="{6C7447AA-8ED8-4CC0-A168-08DC6A878527}" srcOrd="0" destOrd="0" parTransId="{22118BAA-2656-43E6-9418-861A7F456A89}" sibTransId="{AD9D056A-A25E-441B-97D3-DDD7B5979F85}"/>
    <dgm:cxn modelId="{FEC9E21A-5209-400A-A3DF-E16ECADBDFBB}" type="presOf" srcId="{DBB31440-BD49-442C-8C9A-232FE9274B6B}" destId="{EE6C7C45-9304-47FE-936E-453E114C94DA}" srcOrd="1" destOrd="0" presId="urn:microsoft.com/office/officeart/2005/8/layout/cycle7"/>
    <dgm:cxn modelId="{113A5529-32B6-437A-9ABD-0A8B13CC88A5}" type="presOf" srcId="{E508199C-6DB8-42A7-943A-95F03846BFE4}" destId="{9D9FFEA9-4733-46A4-AD73-9B2A32293456}" srcOrd="0" destOrd="0" presId="urn:microsoft.com/office/officeart/2005/8/layout/cycle7"/>
    <dgm:cxn modelId="{B4640E2B-D648-4FAC-A224-81E9F24CB73D}" srcId="{09101839-1B9B-423C-8811-A266516E2598}" destId="{FEDB11B4-276F-4F41-9114-FC2D42465FAC}" srcOrd="1" destOrd="0" parTransId="{136969C4-7145-4019-A0A5-5EEEFD2B858A}" sibTransId="{E508199C-6DB8-42A7-943A-95F03846BFE4}"/>
    <dgm:cxn modelId="{4BA1384A-36F7-4BCC-80D2-0BF9CAB33DA5}" type="presOf" srcId="{E508199C-6DB8-42A7-943A-95F03846BFE4}" destId="{8AD773D1-A9AF-4855-B1DF-73B73295147A}" srcOrd="1" destOrd="0" presId="urn:microsoft.com/office/officeart/2005/8/layout/cycle7"/>
    <dgm:cxn modelId="{6145F155-F860-46BC-BFC8-26875EE35C3E}" type="presOf" srcId="{6C7447AA-8ED8-4CC0-A168-08DC6A878527}" destId="{19D4D017-7E63-4331-ADFF-2786FAB20207}" srcOrd="0" destOrd="0" presId="urn:microsoft.com/office/officeart/2005/8/layout/cycle7"/>
    <dgm:cxn modelId="{7FCABC82-529F-40BB-B9A6-25CB05984344}" type="presOf" srcId="{AD9D056A-A25E-441B-97D3-DDD7B5979F85}" destId="{48CAF819-D787-49C7-9992-39353FB4390A}" srcOrd="0" destOrd="0" presId="urn:microsoft.com/office/officeart/2005/8/layout/cycle7"/>
    <dgm:cxn modelId="{8ADE6085-DED7-4FD2-835E-2072E3C56C8D}" type="presOf" srcId="{99A3F82F-564E-499A-BFE3-0B256DD65DB6}" destId="{E93C2883-F289-422E-B27A-6E759499D748}" srcOrd="0" destOrd="0" presId="urn:microsoft.com/office/officeart/2005/8/layout/cycle7"/>
    <dgm:cxn modelId="{F4C5D99E-E7EC-4F5D-A0C6-BF643686C50D}" type="presOf" srcId="{FEDB11B4-276F-4F41-9114-FC2D42465FAC}" destId="{A3AF0DB1-2545-4F55-991C-6548187BE3FE}" srcOrd="0" destOrd="0" presId="urn:microsoft.com/office/officeart/2005/8/layout/cycle7"/>
    <dgm:cxn modelId="{992207A0-B71B-499B-9FB8-510002DB7495}" type="presOf" srcId="{DBB31440-BD49-442C-8C9A-232FE9274B6B}" destId="{5778B4A1-8642-4B7B-BDBA-61B7CE91E2BB}" srcOrd="0" destOrd="0" presId="urn:microsoft.com/office/officeart/2005/8/layout/cycle7"/>
    <dgm:cxn modelId="{33BB40A7-816B-49CD-B82F-B36087E165E3}" type="presOf" srcId="{AD9D056A-A25E-441B-97D3-DDD7B5979F85}" destId="{726A6670-9545-42B8-B04A-86491C75F2D8}" srcOrd="1" destOrd="0" presId="urn:microsoft.com/office/officeart/2005/8/layout/cycle7"/>
    <dgm:cxn modelId="{3654EAB3-4ED9-4FA9-9F2F-AEEA8D7A1645}" type="presOf" srcId="{09101839-1B9B-423C-8811-A266516E2598}" destId="{726EFAF4-700B-495F-AF0D-F3F4C3F20C42}" srcOrd="0" destOrd="0" presId="urn:microsoft.com/office/officeart/2005/8/layout/cycle7"/>
    <dgm:cxn modelId="{A66DC5CC-23CA-46FF-BCF4-6B6E10D104C5}" srcId="{09101839-1B9B-423C-8811-A266516E2598}" destId="{99A3F82F-564E-499A-BFE3-0B256DD65DB6}" srcOrd="2" destOrd="0" parTransId="{B86C5814-9D0F-4499-A20F-3037698194FB}" sibTransId="{DBB31440-BD49-442C-8C9A-232FE9274B6B}"/>
    <dgm:cxn modelId="{74D51317-1F8F-4ECE-9A42-61DE087E8750}" type="presParOf" srcId="{726EFAF4-700B-495F-AF0D-F3F4C3F20C42}" destId="{19D4D017-7E63-4331-ADFF-2786FAB20207}" srcOrd="0" destOrd="0" presId="urn:microsoft.com/office/officeart/2005/8/layout/cycle7"/>
    <dgm:cxn modelId="{A2251A57-BBE8-41A8-8849-6CEA64A0F23B}" type="presParOf" srcId="{726EFAF4-700B-495F-AF0D-F3F4C3F20C42}" destId="{48CAF819-D787-49C7-9992-39353FB4390A}" srcOrd="1" destOrd="0" presId="urn:microsoft.com/office/officeart/2005/8/layout/cycle7"/>
    <dgm:cxn modelId="{6CF2B917-0394-4187-BD4D-9AB37000EB01}" type="presParOf" srcId="{48CAF819-D787-49C7-9992-39353FB4390A}" destId="{726A6670-9545-42B8-B04A-86491C75F2D8}" srcOrd="0" destOrd="0" presId="urn:microsoft.com/office/officeart/2005/8/layout/cycle7"/>
    <dgm:cxn modelId="{4242870F-7FAC-4BFB-8DD2-9E16DD599AD0}" type="presParOf" srcId="{726EFAF4-700B-495F-AF0D-F3F4C3F20C42}" destId="{A3AF0DB1-2545-4F55-991C-6548187BE3FE}" srcOrd="2" destOrd="0" presId="urn:microsoft.com/office/officeart/2005/8/layout/cycle7"/>
    <dgm:cxn modelId="{918DDC94-FA00-49B7-913F-AA495395C824}" type="presParOf" srcId="{726EFAF4-700B-495F-AF0D-F3F4C3F20C42}" destId="{9D9FFEA9-4733-46A4-AD73-9B2A32293456}" srcOrd="3" destOrd="0" presId="urn:microsoft.com/office/officeart/2005/8/layout/cycle7"/>
    <dgm:cxn modelId="{FEB0A3D0-989A-46F9-81A9-3F346092B86B}" type="presParOf" srcId="{9D9FFEA9-4733-46A4-AD73-9B2A32293456}" destId="{8AD773D1-A9AF-4855-B1DF-73B73295147A}" srcOrd="0" destOrd="0" presId="urn:microsoft.com/office/officeart/2005/8/layout/cycle7"/>
    <dgm:cxn modelId="{A49B958B-8D6A-4EDE-B6BE-9F88B2DE472D}" type="presParOf" srcId="{726EFAF4-700B-495F-AF0D-F3F4C3F20C42}" destId="{E93C2883-F289-422E-B27A-6E759499D748}" srcOrd="4" destOrd="0" presId="urn:microsoft.com/office/officeart/2005/8/layout/cycle7"/>
    <dgm:cxn modelId="{C0DE894A-7072-467A-86CD-A93CD8FF4FD2}" type="presParOf" srcId="{726EFAF4-700B-495F-AF0D-F3F4C3F20C42}" destId="{5778B4A1-8642-4B7B-BDBA-61B7CE91E2BB}" srcOrd="5" destOrd="0" presId="urn:microsoft.com/office/officeart/2005/8/layout/cycle7"/>
    <dgm:cxn modelId="{C7F44E27-CC92-4F9E-937F-5CB8314380A4}" type="presParOf" srcId="{5778B4A1-8642-4B7B-BDBA-61B7CE91E2BB}" destId="{EE6C7C45-9304-47FE-936E-453E114C94DA}" srcOrd="0" destOrd="0" presId="urn:microsoft.com/office/officeart/2005/8/layout/cycle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2A43F08-578D-4EE3-B4BC-A3766509369A}" type="doc">
      <dgm:prSet loTypeId="urn:microsoft.com/office/officeart/2008/layout/HalfCircleOrganizationChart" loCatId="hierarchy" qsTypeId="urn:microsoft.com/office/officeart/2005/8/quickstyle/simple4" qsCatId="simple" csTypeId="urn:microsoft.com/office/officeart/2005/8/colors/accent0_2" csCatId="mainScheme" phldr="1"/>
      <dgm:spPr/>
      <dgm:t>
        <a:bodyPr/>
        <a:lstStyle/>
        <a:p>
          <a:endParaRPr lang="en-GB"/>
        </a:p>
      </dgm:t>
    </dgm:pt>
    <dgm:pt modelId="{1786E937-9335-4871-B271-233F9B985217}">
      <dgm:prSet/>
      <dgm:spPr/>
      <dgm:t>
        <a:bodyPr/>
        <a:lstStyle/>
        <a:p>
          <a:r>
            <a:rPr lang="en-GB" b="1" dirty="0"/>
            <a:t>Promote diversity in the stakeholder representation</a:t>
          </a:r>
          <a:endParaRPr lang="en-GB" dirty="0"/>
        </a:p>
      </dgm:t>
    </dgm:pt>
    <dgm:pt modelId="{AE570ED1-CEF9-4D46-8908-EEF365096EBF}" type="parTrans" cxnId="{273A3509-590F-417F-BBC3-58D95A464741}">
      <dgm:prSet/>
      <dgm:spPr/>
      <dgm:t>
        <a:bodyPr/>
        <a:lstStyle/>
        <a:p>
          <a:endParaRPr lang="en-GB"/>
        </a:p>
      </dgm:t>
    </dgm:pt>
    <dgm:pt modelId="{8019189C-4BE2-4EC0-AEA8-31EA8492255D}" type="sibTrans" cxnId="{273A3509-590F-417F-BBC3-58D95A464741}">
      <dgm:prSet/>
      <dgm:spPr/>
      <dgm:t>
        <a:bodyPr/>
        <a:lstStyle/>
        <a:p>
          <a:endParaRPr lang="en-GB"/>
        </a:p>
      </dgm:t>
    </dgm:pt>
    <dgm:pt modelId="{48B47181-E40B-4068-83A9-B89A1ED0EB51}">
      <dgm:prSet/>
      <dgm:spPr/>
      <dgm:t>
        <a:bodyPr/>
        <a:lstStyle/>
        <a:p>
          <a:r>
            <a:rPr lang="en-GB" b="1" dirty="0"/>
            <a:t>Encourage  NCs to keep YPs actively involved in the national level </a:t>
          </a:r>
          <a:endParaRPr lang="en-GB" dirty="0"/>
        </a:p>
      </dgm:t>
    </dgm:pt>
    <dgm:pt modelId="{57EDA18F-C203-4E21-B97F-734E739F7717}" type="parTrans" cxnId="{30E17450-A1BF-4027-A501-EE52A22EBCB8}">
      <dgm:prSet/>
      <dgm:spPr>
        <a:ln>
          <a:solidFill>
            <a:schemeClr val="bg1">
              <a:lumMod val="75000"/>
            </a:schemeClr>
          </a:solidFill>
        </a:ln>
      </dgm:spPr>
      <dgm:t>
        <a:bodyPr/>
        <a:lstStyle/>
        <a:p>
          <a:endParaRPr lang="en-GB"/>
        </a:p>
      </dgm:t>
    </dgm:pt>
    <dgm:pt modelId="{132091CA-5092-485C-B473-7E4BA38B50DA}" type="sibTrans" cxnId="{30E17450-A1BF-4027-A501-EE52A22EBCB8}">
      <dgm:prSet/>
      <dgm:spPr/>
      <dgm:t>
        <a:bodyPr/>
        <a:lstStyle/>
        <a:p>
          <a:endParaRPr lang="en-GB"/>
        </a:p>
      </dgm:t>
    </dgm:pt>
    <dgm:pt modelId="{A3EDE754-352C-4EE7-AA0E-5D348FB60934}">
      <dgm:prSet/>
      <dgm:spPr/>
      <dgm:t>
        <a:bodyPr/>
        <a:lstStyle/>
        <a:p>
          <a:r>
            <a:rPr lang="en-GB" b="1" dirty="0"/>
            <a:t>Convince the industry and have their full support</a:t>
          </a:r>
          <a:endParaRPr lang="en-GB" dirty="0"/>
        </a:p>
      </dgm:t>
    </dgm:pt>
    <dgm:pt modelId="{2B6348C0-9CE7-4F1A-85C4-F7881FADE648}" type="parTrans" cxnId="{8154D720-BD9C-4A75-A000-4FAF9FA6EBF7}">
      <dgm:prSet/>
      <dgm:spPr>
        <a:ln>
          <a:solidFill>
            <a:schemeClr val="bg1">
              <a:lumMod val="75000"/>
            </a:schemeClr>
          </a:solidFill>
        </a:ln>
      </dgm:spPr>
      <dgm:t>
        <a:bodyPr/>
        <a:lstStyle/>
        <a:p>
          <a:endParaRPr lang="en-GB"/>
        </a:p>
      </dgm:t>
    </dgm:pt>
    <dgm:pt modelId="{E9B0BB60-7224-4D62-9D18-DDB1FC12F2CB}" type="sibTrans" cxnId="{8154D720-BD9C-4A75-A000-4FAF9FA6EBF7}">
      <dgm:prSet/>
      <dgm:spPr/>
      <dgm:t>
        <a:bodyPr/>
        <a:lstStyle/>
        <a:p>
          <a:endParaRPr lang="en-GB"/>
        </a:p>
      </dgm:t>
    </dgm:pt>
    <dgm:pt modelId="{0AA3D9C6-A8EF-4542-AF8B-CB1BC8E563A8}">
      <dgm:prSet/>
      <dgm:spPr/>
      <dgm:t>
        <a:bodyPr/>
        <a:lstStyle/>
        <a:p>
          <a:r>
            <a:rPr lang="en-GB" b="1" dirty="0"/>
            <a:t>YPs actively involved in the process </a:t>
          </a:r>
          <a:endParaRPr lang="en-GB" dirty="0"/>
        </a:p>
      </dgm:t>
    </dgm:pt>
    <dgm:pt modelId="{B526F33C-10FC-4AEB-94F3-4FAA4A1533C6}" type="parTrans" cxnId="{E43B5520-6F3E-48CB-BD8F-7C93772A4430}">
      <dgm:prSet/>
      <dgm:spPr/>
      <dgm:t>
        <a:bodyPr/>
        <a:lstStyle/>
        <a:p>
          <a:endParaRPr lang="en-GB"/>
        </a:p>
      </dgm:t>
    </dgm:pt>
    <dgm:pt modelId="{94E698EB-3519-4A22-A8DA-EA827E2148F6}" type="sibTrans" cxnId="{E43B5520-6F3E-48CB-BD8F-7C93772A4430}">
      <dgm:prSet/>
      <dgm:spPr/>
      <dgm:t>
        <a:bodyPr/>
        <a:lstStyle/>
        <a:p>
          <a:endParaRPr lang="en-GB"/>
        </a:p>
      </dgm:t>
    </dgm:pt>
    <dgm:pt modelId="{F03F151B-DC4E-400C-8D9F-590CBC3E045B}">
      <dgm:prSet/>
      <dgm:spPr/>
      <dgm:t>
        <a:bodyPr/>
        <a:lstStyle/>
        <a:p>
          <a:r>
            <a:rPr lang="en-GB" b="1" dirty="0"/>
            <a:t>Be flexible – explore diverse formats</a:t>
          </a:r>
          <a:endParaRPr lang="en-GB" dirty="0"/>
        </a:p>
      </dgm:t>
    </dgm:pt>
    <dgm:pt modelId="{1FBE7D1E-64B6-4AD2-B74F-6532FB4D5D9A}" type="parTrans" cxnId="{2C86F705-059C-4287-9A4C-6AB4BE77A1E4}">
      <dgm:prSet/>
      <dgm:spPr>
        <a:ln>
          <a:solidFill>
            <a:schemeClr val="bg1">
              <a:lumMod val="75000"/>
            </a:schemeClr>
          </a:solidFill>
        </a:ln>
      </dgm:spPr>
      <dgm:t>
        <a:bodyPr/>
        <a:lstStyle/>
        <a:p>
          <a:endParaRPr lang="en-GB"/>
        </a:p>
      </dgm:t>
    </dgm:pt>
    <dgm:pt modelId="{29C6267F-7B48-4F44-8749-3CCB809D7B43}" type="sibTrans" cxnId="{2C86F705-059C-4287-9A4C-6AB4BE77A1E4}">
      <dgm:prSet/>
      <dgm:spPr/>
      <dgm:t>
        <a:bodyPr/>
        <a:lstStyle/>
        <a:p>
          <a:endParaRPr lang="en-GB"/>
        </a:p>
      </dgm:t>
    </dgm:pt>
    <dgm:pt modelId="{E8C9F404-FE84-46CA-A492-99E472DE5E9B}">
      <dgm:prSet/>
      <dgm:spPr/>
      <dgm:t>
        <a:bodyPr/>
        <a:lstStyle/>
        <a:p>
          <a:r>
            <a:rPr lang="en-GB" b="1" dirty="0"/>
            <a:t>Raise awareness of the programme </a:t>
          </a:r>
          <a:endParaRPr lang="en-GB" dirty="0"/>
        </a:p>
      </dgm:t>
    </dgm:pt>
    <dgm:pt modelId="{E99311C6-8B9B-4474-B5A3-D3F3293ACCE2}" type="parTrans" cxnId="{E6813B39-23BC-46FC-8A4E-AEF31816DAA2}">
      <dgm:prSet/>
      <dgm:spPr>
        <a:ln>
          <a:solidFill>
            <a:schemeClr val="bg1">
              <a:lumMod val="75000"/>
            </a:schemeClr>
          </a:solidFill>
        </a:ln>
      </dgm:spPr>
      <dgm:t>
        <a:bodyPr/>
        <a:lstStyle/>
        <a:p>
          <a:endParaRPr lang="en-GB"/>
        </a:p>
      </dgm:t>
    </dgm:pt>
    <dgm:pt modelId="{57E75359-91F0-4908-8164-6C9977FDD8DD}" type="sibTrans" cxnId="{E6813B39-23BC-46FC-8A4E-AEF31816DAA2}">
      <dgm:prSet/>
      <dgm:spPr/>
      <dgm:t>
        <a:bodyPr/>
        <a:lstStyle/>
        <a:p>
          <a:endParaRPr lang="en-GB"/>
        </a:p>
      </dgm:t>
    </dgm:pt>
    <dgm:pt modelId="{89D3746D-AED0-4CF5-A53E-ACB72F085232}" type="pres">
      <dgm:prSet presAssocID="{52A43F08-578D-4EE3-B4BC-A3766509369A}" presName="Name0" presStyleCnt="0">
        <dgm:presLayoutVars>
          <dgm:orgChart val="1"/>
          <dgm:chPref val="1"/>
          <dgm:dir/>
          <dgm:animOne val="branch"/>
          <dgm:animLvl val="lvl"/>
          <dgm:resizeHandles/>
        </dgm:presLayoutVars>
      </dgm:prSet>
      <dgm:spPr/>
    </dgm:pt>
    <dgm:pt modelId="{A712FD9B-EA43-44B6-BA4A-1B49C56AAA61}" type="pres">
      <dgm:prSet presAssocID="{0AA3D9C6-A8EF-4542-AF8B-CB1BC8E563A8}" presName="hierRoot1" presStyleCnt="0">
        <dgm:presLayoutVars>
          <dgm:hierBranch val="init"/>
        </dgm:presLayoutVars>
      </dgm:prSet>
      <dgm:spPr/>
    </dgm:pt>
    <dgm:pt modelId="{E0BE69D6-1597-4D0F-9065-06F0BAC03BEC}" type="pres">
      <dgm:prSet presAssocID="{0AA3D9C6-A8EF-4542-AF8B-CB1BC8E563A8}" presName="rootComposite1" presStyleCnt="0"/>
      <dgm:spPr/>
    </dgm:pt>
    <dgm:pt modelId="{D66187C0-363C-4681-98D0-B15701A69496}" type="pres">
      <dgm:prSet presAssocID="{0AA3D9C6-A8EF-4542-AF8B-CB1BC8E563A8}" presName="rootText1" presStyleLbl="alignAcc1" presStyleIdx="0" presStyleCnt="0" custScaleX="131120" custScaleY="131949">
        <dgm:presLayoutVars>
          <dgm:chPref val="3"/>
        </dgm:presLayoutVars>
      </dgm:prSet>
      <dgm:spPr/>
    </dgm:pt>
    <dgm:pt modelId="{45EDECAC-BFE6-4175-B90B-9CC35158D267}" type="pres">
      <dgm:prSet presAssocID="{0AA3D9C6-A8EF-4542-AF8B-CB1BC8E563A8}" presName="topArc1" presStyleLbl="parChTrans1D1" presStyleIdx="0" presStyleCnt="12"/>
      <dgm:spPr>
        <a:ln>
          <a:solidFill>
            <a:schemeClr val="bg1">
              <a:lumMod val="75000"/>
            </a:schemeClr>
          </a:solidFill>
        </a:ln>
      </dgm:spPr>
    </dgm:pt>
    <dgm:pt modelId="{EE14E92E-03C1-4932-991E-BD4B759F9123}" type="pres">
      <dgm:prSet presAssocID="{0AA3D9C6-A8EF-4542-AF8B-CB1BC8E563A8}" presName="bottomArc1" presStyleLbl="parChTrans1D1" presStyleIdx="1" presStyleCnt="12"/>
      <dgm:spPr>
        <a:ln>
          <a:solidFill>
            <a:schemeClr val="bg1">
              <a:lumMod val="75000"/>
            </a:schemeClr>
          </a:solidFill>
        </a:ln>
      </dgm:spPr>
    </dgm:pt>
    <dgm:pt modelId="{952893FA-4A43-44D3-8981-CDA42EA1A013}" type="pres">
      <dgm:prSet presAssocID="{0AA3D9C6-A8EF-4542-AF8B-CB1BC8E563A8}" presName="topConnNode1" presStyleLbl="node1" presStyleIdx="0" presStyleCnt="0"/>
      <dgm:spPr/>
    </dgm:pt>
    <dgm:pt modelId="{AD3CD721-CA4D-495C-9990-6188EF2FF875}" type="pres">
      <dgm:prSet presAssocID="{0AA3D9C6-A8EF-4542-AF8B-CB1BC8E563A8}" presName="hierChild2" presStyleCnt="0"/>
      <dgm:spPr/>
    </dgm:pt>
    <dgm:pt modelId="{B2D4BB98-D492-486B-A977-B35C196FFA62}" type="pres">
      <dgm:prSet presAssocID="{1FBE7D1E-64B6-4AD2-B74F-6532FB4D5D9A}" presName="Name28" presStyleLbl="parChTrans1D2" presStyleIdx="0" presStyleCnt="4" custSzX="1417332" custSzY="495079"/>
      <dgm:spPr/>
    </dgm:pt>
    <dgm:pt modelId="{63AD0C8A-D8B9-45CE-924E-559BC57C123D}" type="pres">
      <dgm:prSet presAssocID="{F03F151B-DC4E-400C-8D9F-590CBC3E045B}" presName="hierRoot2" presStyleCnt="0">
        <dgm:presLayoutVars>
          <dgm:hierBranch val="init"/>
        </dgm:presLayoutVars>
      </dgm:prSet>
      <dgm:spPr/>
    </dgm:pt>
    <dgm:pt modelId="{9D736809-D247-4412-B71C-CC128D11E750}" type="pres">
      <dgm:prSet presAssocID="{F03F151B-DC4E-400C-8D9F-590CBC3E045B}" presName="rootComposite2" presStyleCnt="0"/>
      <dgm:spPr/>
    </dgm:pt>
    <dgm:pt modelId="{DE292331-1E19-472E-9202-35E1EE810C4F}" type="pres">
      <dgm:prSet presAssocID="{F03F151B-DC4E-400C-8D9F-590CBC3E045B}" presName="rootText2" presStyleLbl="alignAcc1" presStyleIdx="0" presStyleCnt="0" custScaleX="131120" custScaleY="131949">
        <dgm:presLayoutVars>
          <dgm:chPref val="3"/>
        </dgm:presLayoutVars>
      </dgm:prSet>
      <dgm:spPr/>
    </dgm:pt>
    <dgm:pt modelId="{17580DD4-667A-4D72-A9F7-453ECF10D5B0}" type="pres">
      <dgm:prSet presAssocID="{F03F151B-DC4E-400C-8D9F-590CBC3E045B}" presName="topArc2" presStyleLbl="parChTrans1D1" presStyleIdx="2" presStyleCnt="12"/>
      <dgm:spPr>
        <a:ln>
          <a:solidFill>
            <a:schemeClr val="bg1">
              <a:lumMod val="75000"/>
            </a:schemeClr>
          </a:solidFill>
        </a:ln>
      </dgm:spPr>
    </dgm:pt>
    <dgm:pt modelId="{9C6AD56B-C57A-4FB8-BCD1-333997D9887C}" type="pres">
      <dgm:prSet presAssocID="{F03F151B-DC4E-400C-8D9F-590CBC3E045B}" presName="bottomArc2" presStyleLbl="parChTrans1D1" presStyleIdx="3" presStyleCnt="12"/>
      <dgm:spPr>
        <a:ln>
          <a:solidFill>
            <a:schemeClr val="bg1">
              <a:lumMod val="75000"/>
            </a:schemeClr>
          </a:solidFill>
        </a:ln>
      </dgm:spPr>
    </dgm:pt>
    <dgm:pt modelId="{1A107C51-1E12-4968-8211-40E009D8319F}" type="pres">
      <dgm:prSet presAssocID="{F03F151B-DC4E-400C-8D9F-590CBC3E045B}" presName="topConnNode2" presStyleLbl="node2" presStyleIdx="0" presStyleCnt="0"/>
      <dgm:spPr/>
    </dgm:pt>
    <dgm:pt modelId="{3574531D-D1BD-453D-B6D7-1B6FA8D447C7}" type="pres">
      <dgm:prSet presAssocID="{F03F151B-DC4E-400C-8D9F-590CBC3E045B}" presName="hierChild4" presStyleCnt="0"/>
      <dgm:spPr/>
    </dgm:pt>
    <dgm:pt modelId="{5474B9FB-EE2B-4AAE-8404-ECD22FA90767}" type="pres">
      <dgm:prSet presAssocID="{F03F151B-DC4E-400C-8D9F-590CBC3E045B}" presName="hierChild5" presStyleCnt="0"/>
      <dgm:spPr/>
    </dgm:pt>
    <dgm:pt modelId="{39479BA3-DD84-46BE-8DB8-188AD113953B}" type="pres">
      <dgm:prSet presAssocID="{E99311C6-8B9B-4474-B5A3-D3F3293ACCE2}" presName="Name28" presStyleLbl="parChTrans1D2" presStyleIdx="1" presStyleCnt="4" custSzX="1417332" custSzY="495079"/>
      <dgm:spPr/>
    </dgm:pt>
    <dgm:pt modelId="{20AF34A4-048A-4CE5-B21B-2172EE0A95CF}" type="pres">
      <dgm:prSet presAssocID="{E8C9F404-FE84-46CA-A492-99E472DE5E9B}" presName="hierRoot2" presStyleCnt="0">
        <dgm:presLayoutVars>
          <dgm:hierBranch val="init"/>
        </dgm:presLayoutVars>
      </dgm:prSet>
      <dgm:spPr/>
    </dgm:pt>
    <dgm:pt modelId="{410A710E-FD7D-4420-8FDE-C3A070F1054D}" type="pres">
      <dgm:prSet presAssocID="{E8C9F404-FE84-46CA-A492-99E472DE5E9B}" presName="rootComposite2" presStyleCnt="0"/>
      <dgm:spPr/>
    </dgm:pt>
    <dgm:pt modelId="{0C55BC3C-1963-45D3-9447-0851A6D52F6B}" type="pres">
      <dgm:prSet presAssocID="{E8C9F404-FE84-46CA-A492-99E472DE5E9B}" presName="rootText2" presStyleLbl="alignAcc1" presStyleIdx="0" presStyleCnt="0" custScaleX="131120" custScaleY="131949">
        <dgm:presLayoutVars>
          <dgm:chPref val="3"/>
        </dgm:presLayoutVars>
      </dgm:prSet>
      <dgm:spPr/>
    </dgm:pt>
    <dgm:pt modelId="{ABE7A4D0-1158-493B-9639-347BBFAD7073}" type="pres">
      <dgm:prSet presAssocID="{E8C9F404-FE84-46CA-A492-99E472DE5E9B}" presName="topArc2" presStyleLbl="parChTrans1D1" presStyleIdx="4" presStyleCnt="12"/>
      <dgm:spPr>
        <a:ln>
          <a:solidFill>
            <a:schemeClr val="bg1">
              <a:lumMod val="75000"/>
            </a:schemeClr>
          </a:solidFill>
        </a:ln>
      </dgm:spPr>
    </dgm:pt>
    <dgm:pt modelId="{10DFE14F-88A1-44D7-8770-D826DE64FF59}" type="pres">
      <dgm:prSet presAssocID="{E8C9F404-FE84-46CA-A492-99E472DE5E9B}" presName="bottomArc2" presStyleLbl="parChTrans1D1" presStyleIdx="5" presStyleCnt="12"/>
      <dgm:spPr>
        <a:ln>
          <a:solidFill>
            <a:schemeClr val="bg1">
              <a:lumMod val="75000"/>
            </a:schemeClr>
          </a:solidFill>
        </a:ln>
      </dgm:spPr>
    </dgm:pt>
    <dgm:pt modelId="{49275B3C-1E7E-47C2-B345-AFE0264B7C22}" type="pres">
      <dgm:prSet presAssocID="{E8C9F404-FE84-46CA-A492-99E472DE5E9B}" presName="topConnNode2" presStyleLbl="node2" presStyleIdx="0" presStyleCnt="0"/>
      <dgm:spPr/>
    </dgm:pt>
    <dgm:pt modelId="{EDE707C9-AB0A-4EC9-A8AA-2B560FD2DD5D}" type="pres">
      <dgm:prSet presAssocID="{E8C9F404-FE84-46CA-A492-99E472DE5E9B}" presName="hierChild4" presStyleCnt="0"/>
      <dgm:spPr/>
    </dgm:pt>
    <dgm:pt modelId="{8B7E688C-FA50-4A89-9D3F-085B8B67D746}" type="pres">
      <dgm:prSet presAssocID="{E8C9F404-FE84-46CA-A492-99E472DE5E9B}" presName="hierChild5" presStyleCnt="0"/>
      <dgm:spPr/>
    </dgm:pt>
    <dgm:pt modelId="{07EAA7CA-1F49-4530-A3A8-01FB9FB7C58B}" type="pres">
      <dgm:prSet presAssocID="{0AA3D9C6-A8EF-4542-AF8B-CB1BC8E563A8}" presName="hierChild3" presStyleCnt="0"/>
      <dgm:spPr/>
    </dgm:pt>
    <dgm:pt modelId="{4F064B1C-C36C-488D-8DCF-71813F6F28BD}" type="pres">
      <dgm:prSet presAssocID="{1786E937-9335-4871-B271-233F9B985217}" presName="hierRoot1" presStyleCnt="0">
        <dgm:presLayoutVars>
          <dgm:hierBranch val="init"/>
        </dgm:presLayoutVars>
      </dgm:prSet>
      <dgm:spPr/>
    </dgm:pt>
    <dgm:pt modelId="{F25E2233-70AB-495F-ADD2-32DC5FCB0670}" type="pres">
      <dgm:prSet presAssocID="{1786E937-9335-4871-B271-233F9B985217}" presName="rootComposite1" presStyleCnt="0"/>
      <dgm:spPr/>
    </dgm:pt>
    <dgm:pt modelId="{C80FC41D-C889-4CA1-8FCB-9E4ACE72282F}" type="pres">
      <dgm:prSet presAssocID="{1786E937-9335-4871-B271-233F9B985217}" presName="rootText1" presStyleLbl="alignAcc1" presStyleIdx="0" presStyleCnt="0" custScaleX="131120" custScaleY="131949">
        <dgm:presLayoutVars>
          <dgm:chPref val="3"/>
        </dgm:presLayoutVars>
      </dgm:prSet>
      <dgm:spPr/>
    </dgm:pt>
    <dgm:pt modelId="{DF6463A9-15E5-41EC-8905-E0F9EA7F3EA2}" type="pres">
      <dgm:prSet presAssocID="{1786E937-9335-4871-B271-233F9B985217}" presName="topArc1" presStyleLbl="parChTrans1D1" presStyleIdx="6" presStyleCnt="12"/>
      <dgm:spPr>
        <a:ln>
          <a:solidFill>
            <a:schemeClr val="bg1">
              <a:lumMod val="75000"/>
            </a:schemeClr>
          </a:solidFill>
        </a:ln>
      </dgm:spPr>
    </dgm:pt>
    <dgm:pt modelId="{C87A5A57-EE95-40D8-8883-CADA511371C7}" type="pres">
      <dgm:prSet presAssocID="{1786E937-9335-4871-B271-233F9B985217}" presName="bottomArc1" presStyleLbl="parChTrans1D1" presStyleIdx="7" presStyleCnt="12"/>
      <dgm:spPr>
        <a:ln>
          <a:solidFill>
            <a:schemeClr val="bg1">
              <a:lumMod val="75000"/>
            </a:schemeClr>
          </a:solidFill>
        </a:ln>
      </dgm:spPr>
    </dgm:pt>
    <dgm:pt modelId="{2450A2D2-A1EC-4A98-94CE-D0B45D39E360}" type="pres">
      <dgm:prSet presAssocID="{1786E937-9335-4871-B271-233F9B985217}" presName="topConnNode1" presStyleLbl="node1" presStyleIdx="0" presStyleCnt="0"/>
      <dgm:spPr/>
    </dgm:pt>
    <dgm:pt modelId="{73DB44B0-80E3-46EA-BA46-8DCE5DF294E4}" type="pres">
      <dgm:prSet presAssocID="{1786E937-9335-4871-B271-233F9B985217}" presName="hierChild2" presStyleCnt="0"/>
      <dgm:spPr/>
    </dgm:pt>
    <dgm:pt modelId="{CD60E27E-F84C-4784-B17D-2C9290526F87}" type="pres">
      <dgm:prSet presAssocID="{2B6348C0-9CE7-4F1A-85C4-F7881FADE648}" presName="Name28" presStyleLbl="parChTrans1D2" presStyleIdx="2" presStyleCnt="4" custSzX="1417332" custSzY="495079"/>
      <dgm:spPr/>
    </dgm:pt>
    <dgm:pt modelId="{E554E288-666E-4091-8416-F0E54CD9D2AF}" type="pres">
      <dgm:prSet presAssocID="{A3EDE754-352C-4EE7-AA0E-5D348FB60934}" presName="hierRoot2" presStyleCnt="0">
        <dgm:presLayoutVars>
          <dgm:hierBranch val="init"/>
        </dgm:presLayoutVars>
      </dgm:prSet>
      <dgm:spPr/>
    </dgm:pt>
    <dgm:pt modelId="{1453FBAB-AFBA-4887-A080-2BB9E54FCA24}" type="pres">
      <dgm:prSet presAssocID="{A3EDE754-352C-4EE7-AA0E-5D348FB60934}" presName="rootComposite2" presStyleCnt="0"/>
      <dgm:spPr/>
    </dgm:pt>
    <dgm:pt modelId="{7D512AC0-FE9B-4EDC-849E-D36F6AB150A9}" type="pres">
      <dgm:prSet presAssocID="{A3EDE754-352C-4EE7-AA0E-5D348FB60934}" presName="rootText2" presStyleLbl="alignAcc1" presStyleIdx="0" presStyleCnt="0" custScaleX="131120" custScaleY="131949">
        <dgm:presLayoutVars>
          <dgm:chPref val="3"/>
        </dgm:presLayoutVars>
      </dgm:prSet>
      <dgm:spPr/>
    </dgm:pt>
    <dgm:pt modelId="{E6100C1E-A5C4-47E4-BF1B-CF81AD24DC8C}" type="pres">
      <dgm:prSet presAssocID="{A3EDE754-352C-4EE7-AA0E-5D348FB60934}" presName="topArc2" presStyleLbl="parChTrans1D1" presStyleIdx="8" presStyleCnt="12"/>
      <dgm:spPr>
        <a:ln>
          <a:solidFill>
            <a:schemeClr val="bg1">
              <a:lumMod val="75000"/>
            </a:schemeClr>
          </a:solidFill>
        </a:ln>
      </dgm:spPr>
    </dgm:pt>
    <dgm:pt modelId="{460A88C6-FAFF-4CEF-A419-4C21A098EEFA}" type="pres">
      <dgm:prSet presAssocID="{A3EDE754-352C-4EE7-AA0E-5D348FB60934}" presName="bottomArc2" presStyleLbl="parChTrans1D1" presStyleIdx="9" presStyleCnt="12"/>
      <dgm:spPr>
        <a:ln>
          <a:solidFill>
            <a:schemeClr val="bg1">
              <a:lumMod val="75000"/>
            </a:schemeClr>
          </a:solidFill>
        </a:ln>
      </dgm:spPr>
    </dgm:pt>
    <dgm:pt modelId="{87D72FE3-1943-440A-AB22-33B64F299E51}" type="pres">
      <dgm:prSet presAssocID="{A3EDE754-352C-4EE7-AA0E-5D348FB60934}" presName="topConnNode2" presStyleLbl="node2" presStyleIdx="0" presStyleCnt="0"/>
      <dgm:spPr/>
    </dgm:pt>
    <dgm:pt modelId="{FF983880-77DD-49E1-99B8-2811DAFCBF68}" type="pres">
      <dgm:prSet presAssocID="{A3EDE754-352C-4EE7-AA0E-5D348FB60934}" presName="hierChild4" presStyleCnt="0"/>
      <dgm:spPr/>
    </dgm:pt>
    <dgm:pt modelId="{522AC4A2-F22E-4B0F-B009-17E19ACAFB5F}" type="pres">
      <dgm:prSet presAssocID="{A3EDE754-352C-4EE7-AA0E-5D348FB60934}" presName="hierChild5" presStyleCnt="0"/>
      <dgm:spPr/>
    </dgm:pt>
    <dgm:pt modelId="{FDB9DC1E-651E-41A3-A36A-A9C4C059941B}" type="pres">
      <dgm:prSet presAssocID="{57EDA18F-C203-4E21-B97F-734E739F7717}" presName="Name28" presStyleLbl="parChTrans1D2" presStyleIdx="3" presStyleCnt="4" custSzX="1417332" custSzY="495079"/>
      <dgm:spPr/>
    </dgm:pt>
    <dgm:pt modelId="{DCE0A3FC-80E0-4A5C-9B20-5880226A87C4}" type="pres">
      <dgm:prSet presAssocID="{48B47181-E40B-4068-83A9-B89A1ED0EB51}" presName="hierRoot2" presStyleCnt="0">
        <dgm:presLayoutVars>
          <dgm:hierBranch val="init"/>
        </dgm:presLayoutVars>
      </dgm:prSet>
      <dgm:spPr/>
    </dgm:pt>
    <dgm:pt modelId="{15429615-06DA-4B8C-841B-DF6BF15CF59D}" type="pres">
      <dgm:prSet presAssocID="{48B47181-E40B-4068-83A9-B89A1ED0EB51}" presName="rootComposite2" presStyleCnt="0"/>
      <dgm:spPr/>
    </dgm:pt>
    <dgm:pt modelId="{DB6DE243-CCB1-495A-A560-D64BEB569F04}" type="pres">
      <dgm:prSet presAssocID="{48B47181-E40B-4068-83A9-B89A1ED0EB51}" presName="rootText2" presStyleLbl="alignAcc1" presStyleIdx="0" presStyleCnt="0" custScaleX="131120" custScaleY="131949">
        <dgm:presLayoutVars>
          <dgm:chPref val="3"/>
        </dgm:presLayoutVars>
      </dgm:prSet>
      <dgm:spPr/>
    </dgm:pt>
    <dgm:pt modelId="{2E17497B-5CDC-4962-AAC6-4D3424C6B048}" type="pres">
      <dgm:prSet presAssocID="{48B47181-E40B-4068-83A9-B89A1ED0EB51}" presName="topArc2" presStyleLbl="parChTrans1D1" presStyleIdx="10" presStyleCnt="12"/>
      <dgm:spPr>
        <a:ln>
          <a:solidFill>
            <a:schemeClr val="bg1">
              <a:lumMod val="75000"/>
            </a:schemeClr>
          </a:solidFill>
        </a:ln>
      </dgm:spPr>
    </dgm:pt>
    <dgm:pt modelId="{76A83DB3-972E-4DB7-80B2-F7C4E3FE7877}" type="pres">
      <dgm:prSet presAssocID="{48B47181-E40B-4068-83A9-B89A1ED0EB51}" presName="bottomArc2" presStyleLbl="parChTrans1D1" presStyleIdx="11" presStyleCnt="12"/>
      <dgm:spPr>
        <a:ln>
          <a:solidFill>
            <a:schemeClr val="bg1">
              <a:lumMod val="75000"/>
            </a:schemeClr>
          </a:solidFill>
        </a:ln>
      </dgm:spPr>
    </dgm:pt>
    <dgm:pt modelId="{C6E9EAF9-F47C-4C78-9910-09DAA2718A9D}" type="pres">
      <dgm:prSet presAssocID="{48B47181-E40B-4068-83A9-B89A1ED0EB51}" presName="topConnNode2" presStyleLbl="node2" presStyleIdx="0" presStyleCnt="0"/>
      <dgm:spPr/>
    </dgm:pt>
    <dgm:pt modelId="{030037CA-E445-4CA1-9D16-114091A02656}" type="pres">
      <dgm:prSet presAssocID="{48B47181-E40B-4068-83A9-B89A1ED0EB51}" presName="hierChild4" presStyleCnt="0"/>
      <dgm:spPr/>
    </dgm:pt>
    <dgm:pt modelId="{22CAA148-8038-4DE8-B6C4-5E4F0E2EB95C}" type="pres">
      <dgm:prSet presAssocID="{48B47181-E40B-4068-83A9-B89A1ED0EB51}" presName="hierChild5" presStyleCnt="0"/>
      <dgm:spPr/>
    </dgm:pt>
    <dgm:pt modelId="{89C1A5CA-3633-4684-90B5-56226493F37A}" type="pres">
      <dgm:prSet presAssocID="{1786E937-9335-4871-B271-233F9B985217}" presName="hierChild3" presStyleCnt="0"/>
      <dgm:spPr/>
    </dgm:pt>
  </dgm:ptLst>
  <dgm:cxnLst>
    <dgm:cxn modelId="{2C86F705-059C-4287-9A4C-6AB4BE77A1E4}" srcId="{0AA3D9C6-A8EF-4542-AF8B-CB1BC8E563A8}" destId="{F03F151B-DC4E-400C-8D9F-590CBC3E045B}" srcOrd="0" destOrd="0" parTransId="{1FBE7D1E-64B6-4AD2-B74F-6532FB4D5D9A}" sibTransId="{29C6267F-7B48-4F44-8749-3CCB809D7B43}"/>
    <dgm:cxn modelId="{273A3509-590F-417F-BBC3-58D95A464741}" srcId="{52A43F08-578D-4EE3-B4BC-A3766509369A}" destId="{1786E937-9335-4871-B271-233F9B985217}" srcOrd="1" destOrd="0" parTransId="{AE570ED1-CEF9-4D46-8908-EEF365096EBF}" sibTransId="{8019189C-4BE2-4EC0-AEA8-31EA8492255D}"/>
    <dgm:cxn modelId="{C01AC90B-627B-4176-AD00-63509E2AB1FB}" type="presOf" srcId="{A3EDE754-352C-4EE7-AA0E-5D348FB60934}" destId="{87D72FE3-1943-440A-AB22-33B64F299E51}" srcOrd="1" destOrd="0" presId="urn:microsoft.com/office/officeart/2008/layout/HalfCircleOrganizationChart"/>
    <dgm:cxn modelId="{D66C6613-CF50-4220-8312-85E37647DEFD}" type="presOf" srcId="{52A43F08-578D-4EE3-B4BC-A3766509369A}" destId="{89D3746D-AED0-4CF5-A53E-ACB72F085232}" srcOrd="0" destOrd="0" presId="urn:microsoft.com/office/officeart/2008/layout/HalfCircleOrganizationChart"/>
    <dgm:cxn modelId="{E43B5520-6F3E-48CB-BD8F-7C93772A4430}" srcId="{52A43F08-578D-4EE3-B4BC-A3766509369A}" destId="{0AA3D9C6-A8EF-4542-AF8B-CB1BC8E563A8}" srcOrd="0" destOrd="0" parTransId="{B526F33C-10FC-4AEB-94F3-4FAA4A1533C6}" sibTransId="{94E698EB-3519-4A22-A8DA-EA827E2148F6}"/>
    <dgm:cxn modelId="{D7299C20-242C-42F1-B2BC-66AEA4C52757}" type="presOf" srcId="{A3EDE754-352C-4EE7-AA0E-5D348FB60934}" destId="{7D512AC0-FE9B-4EDC-849E-D36F6AB150A9}" srcOrd="0" destOrd="0" presId="urn:microsoft.com/office/officeart/2008/layout/HalfCircleOrganizationChart"/>
    <dgm:cxn modelId="{8154D720-BD9C-4A75-A000-4FAF9FA6EBF7}" srcId="{1786E937-9335-4871-B271-233F9B985217}" destId="{A3EDE754-352C-4EE7-AA0E-5D348FB60934}" srcOrd="0" destOrd="0" parTransId="{2B6348C0-9CE7-4F1A-85C4-F7881FADE648}" sibTransId="{E9B0BB60-7224-4D62-9D18-DDB1FC12F2CB}"/>
    <dgm:cxn modelId="{E106DB20-D47C-43A7-B695-F65195F69796}" type="presOf" srcId="{E99311C6-8B9B-4474-B5A3-D3F3293ACCE2}" destId="{39479BA3-DD84-46BE-8DB8-188AD113953B}" srcOrd="0" destOrd="0" presId="urn:microsoft.com/office/officeart/2008/layout/HalfCircleOrganizationChart"/>
    <dgm:cxn modelId="{E6813B39-23BC-46FC-8A4E-AEF31816DAA2}" srcId="{0AA3D9C6-A8EF-4542-AF8B-CB1BC8E563A8}" destId="{E8C9F404-FE84-46CA-A492-99E472DE5E9B}" srcOrd="1" destOrd="0" parTransId="{E99311C6-8B9B-4474-B5A3-D3F3293ACCE2}" sibTransId="{57E75359-91F0-4908-8164-6C9977FDD8DD}"/>
    <dgm:cxn modelId="{67DBF363-96BE-457C-9E7A-8F9F336E796A}" type="presOf" srcId="{2B6348C0-9CE7-4F1A-85C4-F7881FADE648}" destId="{CD60E27E-F84C-4784-B17D-2C9290526F87}" srcOrd="0" destOrd="0" presId="urn:microsoft.com/office/officeart/2008/layout/HalfCircleOrganizationChart"/>
    <dgm:cxn modelId="{DC4E5046-9038-4564-898A-836997695DB6}" type="presOf" srcId="{48B47181-E40B-4068-83A9-B89A1ED0EB51}" destId="{DB6DE243-CCB1-495A-A560-D64BEB569F04}" srcOrd="0" destOrd="0" presId="urn:microsoft.com/office/officeart/2008/layout/HalfCircleOrganizationChart"/>
    <dgm:cxn modelId="{10C88D67-8850-465F-980C-846F0A8F6E99}" type="presOf" srcId="{57EDA18F-C203-4E21-B97F-734E739F7717}" destId="{FDB9DC1E-651E-41A3-A36A-A9C4C059941B}" srcOrd="0" destOrd="0" presId="urn:microsoft.com/office/officeart/2008/layout/HalfCircleOrganizationChart"/>
    <dgm:cxn modelId="{30E17450-A1BF-4027-A501-EE52A22EBCB8}" srcId="{1786E937-9335-4871-B271-233F9B985217}" destId="{48B47181-E40B-4068-83A9-B89A1ED0EB51}" srcOrd="1" destOrd="0" parTransId="{57EDA18F-C203-4E21-B97F-734E739F7717}" sibTransId="{132091CA-5092-485C-B473-7E4BA38B50DA}"/>
    <dgm:cxn modelId="{24FBFB7C-304B-428C-8FF1-C0DF59C9726A}" type="presOf" srcId="{1FBE7D1E-64B6-4AD2-B74F-6532FB4D5D9A}" destId="{B2D4BB98-D492-486B-A977-B35C196FFA62}" srcOrd="0" destOrd="0" presId="urn:microsoft.com/office/officeart/2008/layout/HalfCircleOrganizationChart"/>
    <dgm:cxn modelId="{DE1EE397-94D6-47CF-8759-474021524F6E}" type="presOf" srcId="{48B47181-E40B-4068-83A9-B89A1ED0EB51}" destId="{C6E9EAF9-F47C-4C78-9910-09DAA2718A9D}" srcOrd="1" destOrd="0" presId="urn:microsoft.com/office/officeart/2008/layout/HalfCircleOrganizationChart"/>
    <dgm:cxn modelId="{905DD7A4-5C7E-4161-83D4-7796333F50FA}" type="presOf" srcId="{1786E937-9335-4871-B271-233F9B985217}" destId="{C80FC41D-C889-4CA1-8FCB-9E4ACE72282F}" srcOrd="0" destOrd="0" presId="urn:microsoft.com/office/officeart/2008/layout/HalfCircleOrganizationChart"/>
    <dgm:cxn modelId="{8600C3A7-7215-46B5-A14C-F874080D2F54}" type="presOf" srcId="{F03F151B-DC4E-400C-8D9F-590CBC3E045B}" destId="{DE292331-1E19-472E-9202-35E1EE810C4F}" srcOrd="0" destOrd="0" presId="urn:microsoft.com/office/officeart/2008/layout/HalfCircleOrganizationChart"/>
    <dgm:cxn modelId="{608446BA-3B43-499F-B929-2324D1499250}" type="presOf" srcId="{F03F151B-DC4E-400C-8D9F-590CBC3E045B}" destId="{1A107C51-1E12-4968-8211-40E009D8319F}" srcOrd="1" destOrd="0" presId="urn:microsoft.com/office/officeart/2008/layout/HalfCircleOrganizationChart"/>
    <dgm:cxn modelId="{8B9259BE-DA37-4046-87DC-B70A164FC3D8}" type="presOf" srcId="{0AA3D9C6-A8EF-4542-AF8B-CB1BC8E563A8}" destId="{D66187C0-363C-4681-98D0-B15701A69496}" srcOrd="0" destOrd="0" presId="urn:microsoft.com/office/officeart/2008/layout/HalfCircleOrganizationChart"/>
    <dgm:cxn modelId="{8EA600CF-9AFB-4F2D-BCC6-D98D2A14F6C7}" type="presOf" srcId="{1786E937-9335-4871-B271-233F9B985217}" destId="{2450A2D2-A1EC-4A98-94CE-D0B45D39E360}" srcOrd="1" destOrd="0" presId="urn:microsoft.com/office/officeart/2008/layout/HalfCircleOrganizationChart"/>
    <dgm:cxn modelId="{27CBFAD6-4A11-49F3-880C-B61CD54F0E91}" type="presOf" srcId="{E8C9F404-FE84-46CA-A492-99E472DE5E9B}" destId="{0C55BC3C-1963-45D3-9447-0851A6D52F6B}" srcOrd="0" destOrd="0" presId="urn:microsoft.com/office/officeart/2008/layout/HalfCircleOrganizationChart"/>
    <dgm:cxn modelId="{AA9274D7-5342-4903-9162-F32B65657333}" type="presOf" srcId="{0AA3D9C6-A8EF-4542-AF8B-CB1BC8E563A8}" destId="{952893FA-4A43-44D3-8981-CDA42EA1A013}" srcOrd="1" destOrd="0" presId="urn:microsoft.com/office/officeart/2008/layout/HalfCircleOrganizationChart"/>
    <dgm:cxn modelId="{FFE35CFA-9393-4EF9-954E-9CD9D4296779}" type="presOf" srcId="{E8C9F404-FE84-46CA-A492-99E472DE5E9B}" destId="{49275B3C-1E7E-47C2-B345-AFE0264B7C22}" srcOrd="1" destOrd="0" presId="urn:microsoft.com/office/officeart/2008/layout/HalfCircleOrganizationChart"/>
    <dgm:cxn modelId="{392B7287-6EFD-435B-A866-860736A52F6D}" type="presParOf" srcId="{89D3746D-AED0-4CF5-A53E-ACB72F085232}" destId="{A712FD9B-EA43-44B6-BA4A-1B49C56AAA61}" srcOrd="0" destOrd="0" presId="urn:microsoft.com/office/officeart/2008/layout/HalfCircleOrganizationChart"/>
    <dgm:cxn modelId="{00CF3471-9B6C-4DCC-8A0C-F7489BFAFABC}" type="presParOf" srcId="{A712FD9B-EA43-44B6-BA4A-1B49C56AAA61}" destId="{E0BE69D6-1597-4D0F-9065-06F0BAC03BEC}" srcOrd="0" destOrd="0" presId="urn:microsoft.com/office/officeart/2008/layout/HalfCircleOrganizationChart"/>
    <dgm:cxn modelId="{83E2536E-4646-459C-8854-851C80FA0929}" type="presParOf" srcId="{E0BE69D6-1597-4D0F-9065-06F0BAC03BEC}" destId="{D66187C0-363C-4681-98D0-B15701A69496}" srcOrd="0" destOrd="0" presId="urn:microsoft.com/office/officeart/2008/layout/HalfCircleOrganizationChart"/>
    <dgm:cxn modelId="{B52EC75E-5755-438F-9323-B1D67C17E335}" type="presParOf" srcId="{E0BE69D6-1597-4D0F-9065-06F0BAC03BEC}" destId="{45EDECAC-BFE6-4175-B90B-9CC35158D267}" srcOrd="1" destOrd="0" presId="urn:microsoft.com/office/officeart/2008/layout/HalfCircleOrganizationChart"/>
    <dgm:cxn modelId="{BAF6C50C-F4DB-497F-9C34-4F55EC5671EA}" type="presParOf" srcId="{E0BE69D6-1597-4D0F-9065-06F0BAC03BEC}" destId="{EE14E92E-03C1-4932-991E-BD4B759F9123}" srcOrd="2" destOrd="0" presId="urn:microsoft.com/office/officeart/2008/layout/HalfCircleOrganizationChart"/>
    <dgm:cxn modelId="{08FA53E9-B344-45F1-B56F-85FF8BB3B994}" type="presParOf" srcId="{E0BE69D6-1597-4D0F-9065-06F0BAC03BEC}" destId="{952893FA-4A43-44D3-8981-CDA42EA1A013}" srcOrd="3" destOrd="0" presId="urn:microsoft.com/office/officeart/2008/layout/HalfCircleOrganizationChart"/>
    <dgm:cxn modelId="{A0E7D827-D1F5-47C8-AFFE-A75C8A973DC7}" type="presParOf" srcId="{A712FD9B-EA43-44B6-BA4A-1B49C56AAA61}" destId="{AD3CD721-CA4D-495C-9990-6188EF2FF875}" srcOrd="1" destOrd="0" presId="urn:microsoft.com/office/officeart/2008/layout/HalfCircleOrganizationChart"/>
    <dgm:cxn modelId="{2C1F773D-7AA8-4092-BEEE-3AC855C478BC}" type="presParOf" srcId="{AD3CD721-CA4D-495C-9990-6188EF2FF875}" destId="{B2D4BB98-D492-486B-A977-B35C196FFA62}" srcOrd="0" destOrd="0" presId="urn:microsoft.com/office/officeart/2008/layout/HalfCircleOrganizationChart"/>
    <dgm:cxn modelId="{FBE2C90C-0E54-4FFB-847C-B5C6E587F0F8}" type="presParOf" srcId="{AD3CD721-CA4D-495C-9990-6188EF2FF875}" destId="{63AD0C8A-D8B9-45CE-924E-559BC57C123D}" srcOrd="1" destOrd="0" presId="urn:microsoft.com/office/officeart/2008/layout/HalfCircleOrganizationChart"/>
    <dgm:cxn modelId="{79EB6518-5F4C-4BB2-9565-0AE595039A43}" type="presParOf" srcId="{63AD0C8A-D8B9-45CE-924E-559BC57C123D}" destId="{9D736809-D247-4412-B71C-CC128D11E750}" srcOrd="0" destOrd="0" presId="urn:microsoft.com/office/officeart/2008/layout/HalfCircleOrganizationChart"/>
    <dgm:cxn modelId="{2C231F75-E0B0-4147-BFBD-41705E9FB2AD}" type="presParOf" srcId="{9D736809-D247-4412-B71C-CC128D11E750}" destId="{DE292331-1E19-472E-9202-35E1EE810C4F}" srcOrd="0" destOrd="0" presId="urn:microsoft.com/office/officeart/2008/layout/HalfCircleOrganizationChart"/>
    <dgm:cxn modelId="{A29BFFAA-7568-4124-98DC-4EB1F09C81C8}" type="presParOf" srcId="{9D736809-D247-4412-B71C-CC128D11E750}" destId="{17580DD4-667A-4D72-A9F7-453ECF10D5B0}" srcOrd="1" destOrd="0" presId="urn:microsoft.com/office/officeart/2008/layout/HalfCircleOrganizationChart"/>
    <dgm:cxn modelId="{2FD2E09B-64D4-4F39-9192-3BC1ED422379}" type="presParOf" srcId="{9D736809-D247-4412-B71C-CC128D11E750}" destId="{9C6AD56B-C57A-4FB8-BCD1-333997D9887C}" srcOrd="2" destOrd="0" presId="urn:microsoft.com/office/officeart/2008/layout/HalfCircleOrganizationChart"/>
    <dgm:cxn modelId="{6FC9B0C1-5BD0-43FD-A66E-19989CB023CB}" type="presParOf" srcId="{9D736809-D247-4412-B71C-CC128D11E750}" destId="{1A107C51-1E12-4968-8211-40E009D8319F}" srcOrd="3" destOrd="0" presId="urn:microsoft.com/office/officeart/2008/layout/HalfCircleOrganizationChart"/>
    <dgm:cxn modelId="{3C513DDF-229A-4ABF-B841-2259AA09CD19}" type="presParOf" srcId="{63AD0C8A-D8B9-45CE-924E-559BC57C123D}" destId="{3574531D-D1BD-453D-B6D7-1B6FA8D447C7}" srcOrd="1" destOrd="0" presId="urn:microsoft.com/office/officeart/2008/layout/HalfCircleOrganizationChart"/>
    <dgm:cxn modelId="{92B6F194-9A20-4188-9BAE-ED542D85EC6E}" type="presParOf" srcId="{63AD0C8A-D8B9-45CE-924E-559BC57C123D}" destId="{5474B9FB-EE2B-4AAE-8404-ECD22FA90767}" srcOrd="2" destOrd="0" presId="urn:microsoft.com/office/officeart/2008/layout/HalfCircleOrganizationChart"/>
    <dgm:cxn modelId="{050E87F8-BA45-4DF3-8225-FEC9B202D727}" type="presParOf" srcId="{AD3CD721-CA4D-495C-9990-6188EF2FF875}" destId="{39479BA3-DD84-46BE-8DB8-188AD113953B}" srcOrd="2" destOrd="0" presId="urn:microsoft.com/office/officeart/2008/layout/HalfCircleOrganizationChart"/>
    <dgm:cxn modelId="{D6BC5691-860C-4C72-AB8B-74703E91C05E}" type="presParOf" srcId="{AD3CD721-CA4D-495C-9990-6188EF2FF875}" destId="{20AF34A4-048A-4CE5-B21B-2172EE0A95CF}" srcOrd="3" destOrd="0" presId="urn:microsoft.com/office/officeart/2008/layout/HalfCircleOrganizationChart"/>
    <dgm:cxn modelId="{ED08BFEC-F80C-425A-82CE-EB8E97B72D28}" type="presParOf" srcId="{20AF34A4-048A-4CE5-B21B-2172EE0A95CF}" destId="{410A710E-FD7D-4420-8FDE-C3A070F1054D}" srcOrd="0" destOrd="0" presId="urn:microsoft.com/office/officeart/2008/layout/HalfCircleOrganizationChart"/>
    <dgm:cxn modelId="{6FAB72B9-2084-4A51-9A4E-8AE7C5CC272C}" type="presParOf" srcId="{410A710E-FD7D-4420-8FDE-C3A070F1054D}" destId="{0C55BC3C-1963-45D3-9447-0851A6D52F6B}" srcOrd="0" destOrd="0" presId="urn:microsoft.com/office/officeart/2008/layout/HalfCircleOrganizationChart"/>
    <dgm:cxn modelId="{18B2E415-B910-49E5-B055-059A43C9BC43}" type="presParOf" srcId="{410A710E-FD7D-4420-8FDE-C3A070F1054D}" destId="{ABE7A4D0-1158-493B-9639-347BBFAD7073}" srcOrd="1" destOrd="0" presId="urn:microsoft.com/office/officeart/2008/layout/HalfCircleOrganizationChart"/>
    <dgm:cxn modelId="{E0E7962C-F622-45D3-80D3-8E18B20579CF}" type="presParOf" srcId="{410A710E-FD7D-4420-8FDE-C3A070F1054D}" destId="{10DFE14F-88A1-44D7-8770-D826DE64FF59}" srcOrd="2" destOrd="0" presId="urn:microsoft.com/office/officeart/2008/layout/HalfCircleOrganizationChart"/>
    <dgm:cxn modelId="{0716B62D-3761-4356-9764-3445463C6256}" type="presParOf" srcId="{410A710E-FD7D-4420-8FDE-C3A070F1054D}" destId="{49275B3C-1E7E-47C2-B345-AFE0264B7C22}" srcOrd="3" destOrd="0" presId="urn:microsoft.com/office/officeart/2008/layout/HalfCircleOrganizationChart"/>
    <dgm:cxn modelId="{F5DF6BDF-3CE7-4DCF-B997-2F855A071E6E}" type="presParOf" srcId="{20AF34A4-048A-4CE5-B21B-2172EE0A95CF}" destId="{EDE707C9-AB0A-4EC9-A8AA-2B560FD2DD5D}" srcOrd="1" destOrd="0" presId="urn:microsoft.com/office/officeart/2008/layout/HalfCircleOrganizationChart"/>
    <dgm:cxn modelId="{2D48980B-78CF-4D87-BE50-868DD36A0397}" type="presParOf" srcId="{20AF34A4-048A-4CE5-B21B-2172EE0A95CF}" destId="{8B7E688C-FA50-4A89-9D3F-085B8B67D746}" srcOrd="2" destOrd="0" presId="urn:microsoft.com/office/officeart/2008/layout/HalfCircleOrganizationChart"/>
    <dgm:cxn modelId="{C5A93051-2AE1-403F-A554-4DDBD41C0CBA}" type="presParOf" srcId="{A712FD9B-EA43-44B6-BA4A-1B49C56AAA61}" destId="{07EAA7CA-1F49-4530-A3A8-01FB9FB7C58B}" srcOrd="2" destOrd="0" presId="urn:microsoft.com/office/officeart/2008/layout/HalfCircleOrganizationChart"/>
    <dgm:cxn modelId="{BD543266-988D-44C2-B9B2-F99CA32FF207}" type="presParOf" srcId="{89D3746D-AED0-4CF5-A53E-ACB72F085232}" destId="{4F064B1C-C36C-488D-8DCF-71813F6F28BD}" srcOrd="1" destOrd="0" presId="urn:microsoft.com/office/officeart/2008/layout/HalfCircleOrganizationChart"/>
    <dgm:cxn modelId="{116CE0F5-34B3-4181-B00B-6D47DEF5BC05}" type="presParOf" srcId="{4F064B1C-C36C-488D-8DCF-71813F6F28BD}" destId="{F25E2233-70AB-495F-ADD2-32DC5FCB0670}" srcOrd="0" destOrd="0" presId="urn:microsoft.com/office/officeart/2008/layout/HalfCircleOrganizationChart"/>
    <dgm:cxn modelId="{7032FB07-6F76-442F-B8A6-C08623DD68B3}" type="presParOf" srcId="{F25E2233-70AB-495F-ADD2-32DC5FCB0670}" destId="{C80FC41D-C889-4CA1-8FCB-9E4ACE72282F}" srcOrd="0" destOrd="0" presId="urn:microsoft.com/office/officeart/2008/layout/HalfCircleOrganizationChart"/>
    <dgm:cxn modelId="{CF21BC95-07DD-4822-BC9A-189EC4B829DA}" type="presParOf" srcId="{F25E2233-70AB-495F-ADD2-32DC5FCB0670}" destId="{DF6463A9-15E5-41EC-8905-E0F9EA7F3EA2}" srcOrd="1" destOrd="0" presId="urn:microsoft.com/office/officeart/2008/layout/HalfCircleOrganizationChart"/>
    <dgm:cxn modelId="{8A336451-08FF-40E8-847A-F3D8D86B123B}" type="presParOf" srcId="{F25E2233-70AB-495F-ADD2-32DC5FCB0670}" destId="{C87A5A57-EE95-40D8-8883-CADA511371C7}" srcOrd="2" destOrd="0" presId="urn:microsoft.com/office/officeart/2008/layout/HalfCircleOrganizationChart"/>
    <dgm:cxn modelId="{20E6CC6D-9A0E-4335-AC18-E02AD5B4BBFE}" type="presParOf" srcId="{F25E2233-70AB-495F-ADD2-32DC5FCB0670}" destId="{2450A2D2-A1EC-4A98-94CE-D0B45D39E360}" srcOrd="3" destOrd="0" presId="urn:microsoft.com/office/officeart/2008/layout/HalfCircleOrganizationChart"/>
    <dgm:cxn modelId="{56AA6CDB-FC47-4087-AF59-5CA5675CCADA}" type="presParOf" srcId="{4F064B1C-C36C-488D-8DCF-71813F6F28BD}" destId="{73DB44B0-80E3-46EA-BA46-8DCE5DF294E4}" srcOrd="1" destOrd="0" presId="urn:microsoft.com/office/officeart/2008/layout/HalfCircleOrganizationChart"/>
    <dgm:cxn modelId="{8552680A-916D-4666-B669-43CB066AFDE2}" type="presParOf" srcId="{73DB44B0-80E3-46EA-BA46-8DCE5DF294E4}" destId="{CD60E27E-F84C-4784-B17D-2C9290526F87}" srcOrd="0" destOrd="0" presId="urn:microsoft.com/office/officeart/2008/layout/HalfCircleOrganizationChart"/>
    <dgm:cxn modelId="{0F1B24B3-B0DF-4321-A366-70EFEEB5AD45}" type="presParOf" srcId="{73DB44B0-80E3-46EA-BA46-8DCE5DF294E4}" destId="{E554E288-666E-4091-8416-F0E54CD9D2AF}" srcOrd="1" destOrd="0" presId="urn:microsoft.com/office/officeart/2008/layout/HalfCircleOrganizationChart"/>
    <dgm:cxn modelId="{5EF53D52-5B68-4637-8ADF-3DA95D15E7DB}" type="presParOf" srcId="{E554E288-666E-4091-8416-F0E54CD9D2AF}" destId="{1453FBAB-AFBA-4887-A080-2BB9E54FCA24}" srcOrd="0" destOrd="0" presId="urn:microsoft.com/office/officeart/2008/layout/HalfCircleOrganizationChart"/>
    <dgm:cxn modelId="{16B81E37-BB52-4C8C-955C-5FB453633921}" type="presParOf" srcId="{1453FBAB-AFBA-4887-A080-2BB9E54FCA24}" destId="{7D512AC0-FE9B-4EDC-849E-D36F6AB150A9}" srcOrd="0" destOrd="0" presId="urn:microsoft.com/office/officeart/2008/layout/HalfCircleOrganizationChart"/>
    <dgm:cxn modelId="{430144D8-D3F0-46F8-AE99-B5477EF6E159}" type="presParOf" srcId="{1453FBAB-AFBA-4887-A080-2BB9E54FCA24}" destId="{E6100C1E-A5C4-47E4-BF1B-CF81AD24DC8C}" srcOrd="1" destOrd="0" presId="urn:microsoft.com/office/officeart/2008/layout/HalfCircleOrganizationChart"/>
    <dgm:cxn modelId="{D1DD9EF6-FA7C-4112-A134-EDA428B46D0E}" type="presParOf" srcId="{1453FBAB-AFBA-4887-A080-2BB9E54FCA24}" destId="{460A88C6-FAFF-4CEF-A419-4C21A098EEFA}" srcOrd="2" destOrd="0" presId="urn:microsoft.com/office/officeart/2008/layout/HalfCircleOrganizationChart"/>
    <dgm:cxn modelId="{CCE52409-131D-4039-9142-0E2A46BB9B7C}" type="presParOf" srcId="{1453FBAB-AFBA-4887-A080-2BB9E54FCA24}" destId="{87D72FE3-1943-440A-AB22-33B64F299E51}" srcOrd="3" destOrd="0" presId="urn:microsoft.com/office/officeart/2008/layout/HalfCircleOrganizationChart"/>
    <dgm:cxn modelId="{888E8650-C8D7-4EA4-9E3A-425421AD097B}" type="presParOf" srcId="{E554E288-666E-4091-8416-F0E54CD9D2AF}" destId="{FF983880-77DD-49E1-99B8-2811DAFCBF68}" srcOrd="1" destOrd="0" presId="urn:microsoft.com/office/officeart/2008/layout/HalfCircleOrganizationChart"/>
    <dgm:cxn modelId="{86446A84-CC43-4DE3-B671-579776DFF5EB}" type="presParOf" srcId="{E554E288-666E-4091-8416-F0E54CD9D2AF}" destId="{522AC4A2-F22E-4B0F-B009-17E19ACAFB5F}" srcOrd="2" destOrd="0" presId="urn:microsoft.com/office/officeart/2008/layout/HalfCircleOrganizationChart"/>
    <dgm:cxn modelId="{731AB65F-B4E8-4751-8DB9-FA4C8D294E6E}" type="presParOf" srcId="{73DB44B0-80E3-46EA-BA46-8DCE5DF294E4}" destId="{FDB9DC1E-651E-41A3-A36A-A9C4C059941B}" srcOrd="2" destOrd="0" presId="urn:microsoft.com/office/officeart/2008/layout/HalfCircleOrganizationChart"/>
    <dgm:cxn modelId="{95CE8FA1-7D1F-498D-9ECE-7335F0E66AA0}" type="presParOf" srcId="{73DB44B0-80E3-46EA-BA46-8DCE5DF294E4}" destId="{DCE0A3FC-80E0-4A5C-9B20-5880226A87C4}" srcOrd="3" destOrd="0" presId="urn:microsoft.com/office/officeart/2008/layout/HalfCircleOrganizationChart"/>
    <dgm:cxn modelId="{FC942123-D4A2-479F-8227-68BA8529A04D}" type="presParOf" srcId="{DCE0A3FC-80E0-4A5C-9B20-5880226A87C4}" destId="{15429615-06DA-4B8C-841B-DF6BF15CF59D}" srcOrd="0" destOrd="0" presId="urn:microsoft.com/office/officeart/2008/layout/HalfCircleOrganizationChart"/>
    <dgm:cxn modelId="{E700A414-D29C-4F9F-B04A-63F030A8C118}" type="presParOf" srcId="{15429615-06DA-4B8C-841B-DF6BF15CF59D}" destId="{DB6DE243-CCB1-495A-A560-D64BEB569F04}" srcOrd="0" destOrd="0" presId="urn:microsoft.com/office/officeart/2008/layout/HalfCircleOrganizationChart"/>
    <dgm:cxn modelId="{789EA9FB-0645-4065-9470-69FDE6C9CC60}" type="presParOf" srcId="{15429615-06DA-4B8C-841B-DF6BF15CF59D}" destId="{2E17497B-5CDC-4962-AAC6-4D3424C6B048}" srcOrd="1" destOrd="0" presId="urn:microsoft.com/office/officeart/2008/layout/HalfCircleOrganizationChart"/>
    <dgm:cxn modelId="{7B6DF037-6643-4E87-822A-DE458D4B97AB}" type="presParOf" srcId="{15429615-06DA-4B8C-841B-DF6BF15CF59D}" destId="{76A83DB3-972E-4DB7-80B2-F7C4E3FE7877}" srcOrd="2" destOrd="0" presId="urn:microsoft.com/office/officeart/2008/layout/HalfCircleOrganizationChart"/>
    <dgm:cxn modelId="{A0F15FF4-AA10-40BF-A5A9-43C269E5761C}" type="presParOf" srcId="{15429615-06DA-4B8C-841B-DF6BF15CF59D}" destId="{C6E9EAF9-F47C-4C78-9910-09DAA2718A9D}" srcOrd="3" destOrd="0" presId="urn:microsoft.com/office/officeart/2008/layout/HalfCircleOrganizationChart"/>
    <dgm:cxn modelId="{E525BC07-4D81-46F5-9DD7-3494F0420971}" type="presParOf" srcId="{DCE0A3FC-80E0-4A5C-9B20-5880226A87C4}" destId="{030037CA-E445-4CA1-9D16-114091A02656}" srcOrd="1" destOrd="0" presId="urn:microsoft.com/office/officeart/2008/layout/HalfCircleOrganizationChart"/>
    <dgm:cxn modelId="{9B5EF116-C9F3-4045-AEB4-86A7091D966E}" type="presParOf" srcId="{DCE0A3FC-80E0-4A5C-9B20-5880226A87C4}" destId="{22CAA148-8038-4DE8-B6C4-5E4F0E2EB95C}" srcOrd="2" destOrd="0" presId="urn:microsoft.com/office/officeart/2008/layout/HalfCircleOrganizationChart"/>
    <dgm:cxn modelId="{838E43E9-2FE4-4323-BEE7-37A0FB7D6E5E}" type="presParOf" srcId="{4F064B1C-C36C-488D-8DCF-71813F6F28BD}" destId="{89C1A5CA-3633-4684-90B5-56226493F37A}" srcOrd="2" destOrd="0" presId="urn:microsoft.com/office/officeart/2008/layout/HalfCircleOrganizationChar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AFD207-754A-4277-9BF3-D880FE2306B4}">
      <dsp:nvSpPr>
        <dsp:cNvPr id="0" name=""/>
        <dsp:cNvSpPr/>
      </dsp:nvSpPr>
      <dsp:spPr>
        <a:xfrm>
          <a:off x="1867852" y="1491614"/>
          <a:ext cx="1823085" cy="1823085"/>
        </a:xfrm>
        <a:prstGeom prst="gear9">
          <a:avLst/>
        </a:prstGeom>
        <a:solidFill>
          <a:srgbClr val="0060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355600">
            <a:lnSpc>
              <a:spcPct val="90000"/>
            </a:lnSpc>
            <a:spcBef>
              <a:spcPct val="0"/>
            </a:spcBef>
            <a:spcAft>
              <a:spcPct val="35000"/>
            </a:spcAft>
            <a:buNone/>
          </a:pPr>
          <a:r>
            <a:rPr lang="en-GB" sz="800" kern="1200"/>
            <a:t>YPs in the driver’s seat of the Programme</a:t>
          </a:r>
          <a:endParaRPr lang="en-US" sz="800" kern="1200"/>
        </a:p>
      </dsp:txBody>
      <dsp:txXfrm>
        <a:off x="2234373" y="1918663"/>
        <a:ext cx="1090043" cy="937103"/>
      </dsp:txXfrm>
    </dsp:sp>
    <dsp:sp modelId="{55D5271D-3129-49D5-B198-DA02904A3ECE}">
      <dsp:nvSpPr>
        <dsp:cNvPr id="0" name=""/>
        <dsp:cNvSpPr/>
      </dsp:nvSpPr>
      <dsp:spPr>
        <a:xfrm>
          <a:off x="807148" y="1060704"/>
          <a:ext cx="1325880" cy="1325880"/>
        </a:xfrm>
        <a:prstGeom prst="gear6">
          <a:avLst/>
        </a:prstGeom>
        <a:solidFill>
          <a:srgbClr val="0060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355600">
            <a:lnSpc>
              <a:spcPct val="90000"/>
            </a:lnSpc>
            <a:spcBef>
              <a:spcPct val="0"/>
            </a:spcBef>
            <a:spcAft>
              <a:spcPct val="35000"/>
            </a:spcAft>
            <a:buNone/>
          </a:pPr>
          <a:r>
            <a:rPr lang="en-GB" sz="800" kern="1200"/>
            <a:t>Unique opportunity to impact the work of IEC</a:t>
          </a:r>
          <a:endParaRPr lang="en-US" sz="800" kern="1200"/>
        </a:p>
      </dsp:txBody>
      <dsp:txXfrm>
        <a:off x="1140942" y="1396516"/>
        <a:ext cx="658292" cy="654256"/>
      </dsp:txXfrm>
    </dsp:sp>
    <dsp:sp modelId="{77C6FF51-A570-4102-9A1F-31D946499DC0}">
      <dsp:nvSpPr>
        <dsp:cNvPr id="0" name=""/>
        <dsp:cNvSpPr/>
      </dsp:nvSpPr>
      <dsp:spPr>
        <a:xfrm rot="20700000">
          <a:off x="1549776" y="145982"/>
          <a:ext cx="1299091" cy="1299091"/>
        </a:xfrm>
        <a:prstGeom prst="gear6">
          <a:avLst/>
        </a:prstGeom>
        <a:solidFill>
          <a:srgbClr val="0060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355600">
            <a:lnSpc>
              <a:spcPct val="90000"/>
            </a:lnSpc>
            <a:spcBef>
              <a:spcPct val="0"/>
            </a:spcBef>
            <a:spcAft>
              <a:spcPct val="35000"/>
            </a:spcAft>
            <a:buNone/>
          </a:pPr>
          <a:r>
            <a:rPr lang="en-GB" sz="800" kern="1200" dirty="0"/>
            <a:t>High-flyers hand picked from NCs to represent their countries </a:t>
          </a:r>
          <a:endParaRPr lang="en-US" sz="800" kern="1200" dirty="0"/>
        </a:p>
      </dsp:txBody>
      <dsp:txXfrm rot="-20700000">
        <a:off x="1834705" y="430910"/>
        <a:ext cx="729234" cy="729234"/>
      </dsp:txXfrm>
    </dsp:sp>
    <dsp:sp modelId="{6FA9C28A-0183-4EB7-94A1-9501CB492C91}">
      <dsp:nvSpPr>
        <dsp:cNvPr id="0" name=""/>
        <dsp:cNvSpPr/>
      </dsp:nvSpPr>
      <dsp:spPr>
        <a:xfrm>
          <a:off x="1718254" y="1221828"/>
          <a:ext cx="2333548" cy="2333548"/>
        </a:xfrm>
        <a:prstGeom prst="circularArrow">
          <a:avLst>
            <a:gd name="adj1" fmla="val 4687"/>
            <a:gd name="adj2" fmla="val 299029"/>
            <a:gd name="adj3" fmla="val 2490832"/>
            <a:gd name="adj4" fmla="val 15916969"/>
            <a:gd name="adj5" fmla="val 5469"/>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A55F665-F8A7-49E3-8B74-97D137C31367}">
      <dsp:nvSpPr>
        <dsp:cNvPr id="0" name=""/>
        <dsp:cNvSpPr/>
      </dsp:nvSpPr>
      <dsp:spPr>
        <a:xfrm>
          <a:off x="572337" y="771111"/>
          <a:ext cx="1695469" cy="1695469"/>
        </a:xfrm>
        <a:prstGeom prst="leftCircularArrow">
          <a:avLst>
            <a:gd name="adj1" fmla="val 6452"/>
            <a:gd name="adj2" fmla="val 429999"/>
            <a:gd name="adj3" fmla="val 10489124"/>
            <a:gd name="adj4" fmla="val 14837806"/>
            <a:gd name="adj5" fmla="val 7527"/>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CCAD90C-12AF-4912-AFEF-D113F6CB4DD8}">
      <dsp:nvSpPr>
        <dsp:cNvPr id="0" name=""/>
        <dsp:cNvSpPr/>
      </dsp:nvSpPr>
      <dsp:spPr>
        <a:xfrm>
          <a:off x="1249283" y="-134792"/>
          <a:ext cx="1828057" cy="1828057"/>
        </a:xfrm>
        <a:prstGeom prst="circularArrow">
          <a:avLst>
            <a:gd name="adj1" fmla="val 5984"/>
            <a:gd name="adj2" fmla="val 394124"/>
            <a:gd name="adj3" fmla="val 13313824"/>
            <a:gd name="adj4" fmla="val 10508221"/>
            <a:gd name="adj5" fmla="val 6981"/>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4BD2E9-CD9D-4BF5-B7AC-EE30CAC70904}">
      <dsp:nvSpPr>
        <dsp:cNvPr id="0" name=""/>
        <dsp:cNvSpPr/>
      </dsp:nvSpPr>
      <dsp:spPr>
        <a:xfrm>
          <a:off x="191471" y="90"/>
          <a:ext cx="487856" cy="487856"/>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7694327-2203-4334-9F4D-51CD1112309B}">
      <dsp:nvSpPr>
        <dsp:cNvPr id="0" name=""/>
        <dsp:cNvSpPr/>
      </dsp:nvSpPr>
      <dsp:spPr>
        <a:xfrm>
          <a:off x="293921" y="102540"/>
          <a:ext cx="282956" cy="28295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465AD65-5F98-4282-8D98-77807CD33583}">
      <dsp:nvSpPr>
        <dsp:cNvPr id="0" name=""/>
        <dsp:cNvSpPr/>
      </dsp:nvSpPr>
      <dsp:spPr>
        <a:xfrm>
          <a:off x="783868" y="90"/>
          <a:ext cx="1149946" cy="4878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488950">
            <a:lnSpc>
              <a:spcPct val="100000"/>
            </a:lnSpc>
            <a:spcBef>
              <a:spcPct val="0"/>
            </a:spcBef>
            <a:spcAft>
              <a:spcPct val="35000"/>
            </a:spcAft>
            <a:buNone/>
          </a:pPr>
          <a:r>
            <a:rPr lang="en-GB" sz="1100" b="1" kern="1200" dirty="0">
              <a:solidFill>
                <a:srgbClr val="1F497D"/>
              </a:solidFill>
            </a:rPr>
            <a:t>Experience the IEC in action</a:t>
          </a:r>
          <a:endParaRPr lang="en-US" sz="1100" kern="1200" dirty="0">
            <a:solidFill>
              <a:srgbClr val="1F497D"/>
            </a:solidFill>
          </a:endParaRPr>
        </a:p>
      </dsp:txBody>
      <dsp:txXfrm>
        <a:off x="783868" y="90"/>
        <a:ext cx="1149946" cy="487856"/>
      </dsp:txXfrm>
    </dsp:sp>
    <dsp:sp modelId="{2420E10D-5C22-443C-8C2D-285FE3A488D7}">
      <dsp:nvSpPr>
        <dsp:cNvPr id="0" name=""/>
        <dsp:cNvSpPr/>
      </dsp:nvSpPr>
      <dsp:spPr>
        <a:xfrm>
          <a:off x="2134184" y="90"/>
          <a:ext cx="487856" cy="487856"/>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F6528DB-506B-4B3D-AE6D-C900847D870F}">
      <dsp:nvSpPr>
        <dsp:cNvPr id="0" name=""/>
        <dsp:cNvSpPr/>
      </dsp:nvSpPr>
      <dsp:spPr>
        <a:xfrm>
          <a:off x="2236634" y="102540"/>
          <a:ext cx="282956" cy="28295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B9A453F-4EAB-4555-BAAF-35E62C77FF68}">
      <dsp:nvSpPr>
        <dsp:cNvPr id="0" name=""/>
        <dsp:cNvSpPr/>
      </dsp:nvSpPr>
      <dsp:spPr>
        <a:xfrm>
          <a:off x="2726581" y="90"/>
          <a:ext cx="1149946" cy="4878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488950">
            <a:lnSpc>
              <a:spcPct val="100000"/>
            </a:lnSpc>
            <a:spcBef>
              <a:spcPct val="0"/>
            </a:spcBef>
            <a:spcAft>
              <a:spcPct val="35000"/>
            </a:spcAft>
            <a:buNone/>
          </a:pPr>
          <a:r>
            <a:rPr lang="en-GB" sz="1100" b="1" kern="1200" dirty="0">
              <a:solidFill>
                <a:srgbClr val="1F497D"/>
              </a:solidFill>
            </a:rPr>
            <a:t>Observe IEC meetings</a:t>
          </a:r>
          <a:endParaRPr lang="en-US" sz="1100" kern="1200" dirty="0">
            <a:solidFill>
              <a:srgbClr val="1F497D"/>
            </a:solidFill>
          </a:endParaRPr>
        </a:p>
      </dsp:txBody>
      <dsp:txXfrm>
        <a:off x="2726581" y="90"/>
        <a:ext cx="1149946" cy="487856"/>
      </dsp:txXfrm>
    </dsp:sp>
    <dsp:sp modelId="{23F1A320-258F-4BF5-AE67-D020C30DF107}">
      <dsp:nvSpPr>
        <dsp:cNvPr id="0" name=""/>
        <dsp:cNvSpPr/>
      </dsp:nvSpPr>
      <dsp:spPr>
        <a:xfrm>
          <a:off x="191471" y="942611"/>
          <a:ext cx="487856" cy="487856"/>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2D1D6E9-C74C-412F-87F7-C4F2BE6430BE}">
      <dsp:nvSpPr>
        <dsp:cNvPr id="0" name=""/>
        <dsp:cNvSpPr/>
      </dsp:nvSpPr>
      <dsp:spPr>
        <a:xfrm>
          <a:off x="293921" y="1045061"/>
          <a:ext cx="282956" cy="28295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BAE8234-4168-4090-9127-6AB19DBD6B3E}">
      <dsp:nvSpPr>
        <dsp:cNvPr id="0" name=""/>
        <dsp:cNvSpPr/>
      </dsp:nvSpPr>
      <dsp:spPr>
        <a:xfrm>
          <a:off x="783868" y="942611"/>
          <a:ext cx="1149946" cy="4878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488950">
            <a:lnSpc>
              <a:spcPct val="100000"/>
            </a:lnSpc>
            <a:spcBef>
              <a:spcPct val="0"/>
            </a:spcBef>
            <a:spcAft>
              <a:spcPct val="35000"/>
            </a:spcAft>
            <a:buNone/>
          </a:pPr>
          <a:r>
            <a:rPr lang="en-GB" sz="1100" b="1" kern="1200" dirty="0">
              <a:solidFill>
                <a:srgbClr val="1F497D"/>
              </a:solidFill>
            </a:rPr>
            <a:t>Network with experts </a:t>
          </a:r>
          <a:endParaRPr lang="en-US" sz="1100" kern="1200" dirty="0">
            <a:solidFill>
              <a:srgbClr val="1F497D"/>
            </a:solidFill>
          </a:endParaRPr>
        </a:p>
      </dsp:txBody>
      <dsp:txXfrm>
        <a:off x="783868" y="942611"/>
        <a:ext cx="1149946" cy="487856"/>
      </dsp:txXfrm>
    </dsp:sp>
    <dsp:sp modelId="{5EE4C849-E187-4B82-B6E8-3BA26A758F9A}">
      <dsp:nvSpPr>
        <dsp:cNvPr id="0" name=""/>
        <dsp:cNvSpPr/>
      </dsp:nvSpPr>
      <dsp:spPr>
        <a:xfrm>
          <a:off x="2134184" y="942611"/>
          <a:ext cx="487856" cy="487856"/>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AE0DCAD-CE9B-47E9-98FA-67801EC6AED3}">
      <dsp:nvSpPr>
        <dsp:cNvPr id="0" name=""/>
        <dsp:cNvSpPr/>
      </dsp:nvSpPr>
      <dsp:spPr>
        <a:xfrm>
          <a:off x="2236634" y="1045061"/>
          <a:ext cx="282956" cy="282956"/>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024F7F2-851F-45AA-B3F5-3A72CF0544ED}">
      <dsp:nvSpPr>
        <dsp:cNvPr id="0" name=""/>
        <dsp:cNvSpPr/>
      </dsp:nvSpPr>
      <dsp:spPr>
        <a:xfrm>
          <a:off x="2726581" y="942611"/>
          <a:ext cx="1149946" cy="4878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488950">
            <a:lnSpc>
              <a:spcPct val="100000"/>
            </a:lnSpc>
            <a:spcBef>
              <a:spcPct val="0"/>
            </a:spcBef>
            <a:spcAft>
              <a:spcPct val="35000"/>
            </a:spcAft>
            <a:buNone/>
          </a:pPr>
          <a:r>
            <a:rPr lang="en-GB" sz="1100" b="1" kern="1200" dirty="0">
              <a:solidFill>
                <a:srgbClr val="1F497D"/>
              </a:solidFill>
            </a:rPr>
            <a:t>Share your thoughts</a:t>
          </a:r>
          <a:endParaRPr lang="en-US" sz="1100" kern="1200" dirty="0">
            <a:solidFill>
              <a:srgbClr val="1F497D"/>
            </a:solidFill>
          </a:endParaRPr>
        </a:p>
      </dsp:txBody>
      <dsp:txXfrm>
        <a:off x="2726581" y="942611"/>
        <a:ext cx="1149946" cy="487856"/>
      </dsp:txXfrm>
    </dsp:sp>
    <dsp:sp modelId="{A9F67BAB-F014-4099-9B58-C41417F88100}">
      <dsp:nvSpPr>
        <dsp:cNvPr id="0" name=""/>
        <dsp:cNvSpPr/>
      </dsp:nvSpPr>
      <dsp:spPr>
        <a:xfrm>
          <a:off x="191471" y="1885132"/>
          <a:ext cx="487856" cy="487856"/>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7A67877-8D8D-489F-9AB4-880BF89EE4B4}">
      <dsp:nvSpPr>
        <dsp:cNvPr id="0" name=""/>
        <dsp:cNvSpPr/>
      </dsp:nvSpPr>
      <dsp:spPr>
        <a:xfrm>
          <a:off x="293921" y="1987582"/>
          <a:ext cx="282956" cy="282956"/>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A718447-2F41-43DA-BC01-C2C24D619865}">
      <dsp:nvSpPr>
        <dsp:cNvPr id="0" name=""/>
        <dsp:cNvSpPr/>
      </dsp:nvSpPr>
      <dsp:spPr>
        <a:xfrm>
          <a:off x="783868" y="1885132"/>
          <a:ext cx="1149946" cy="4878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488950">
            <a:lnSpc>
              <a:spcPct val="100000"/>
            </a:lnSpc>
            <a:spcBef>
              <a:spcPct val="0"/>
            </a:spcBef>
            <a:spcAft>
              <a:spcPct val="35000"/>
            </a:spcAft>
            <a:buNone/>
          </a:pPr>
          <a:r>
            <a:rPr lang="en-GB" sz="1100" b="1" kern="1200" dirty="0">
              <a:solidFill>
                <a:srgbClr val="1F497D"/>
              </a:solidFill>
            </a:rPr>
            <a:t>Meet the IEC leadership team</a:t>
          </a:r>
          <a:endParaRPr lang="en-US" sz="1100" kern="1200" dirty="0">
            <a:solidFill>
              <a:srgbClr val="1F497D"/>
            </a:solidFill>
          </a:endParaRPr>
        </a:p>
      </dsp:txBody>
      <dsp:txXfrm>
        <a:off x="783868" y="1885132"/>
        <a:ext cx="1149946" cy="487856"/>
      </dsp:txXfrm>
    </dsp:sp>
    <dsp:sp modelId="{38BC7708-548B-495B-B70F-67B0C610E04C}">
      <dsp:nvSpPr>
        <dsp:cNvPr id="0" name=""/>
        <dsp:cNvSpPr/>
      </dsp:nvSpPr>
      <dsp:spPr>
        <a:xfrm>
          <a:off x="2134184" y="1885132"/>
          <a:ext cx="487856" cy="487856"/>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004030D-36BC-48B9-BD6F-8C94118EFAEA}">
      <dsp:nvSpPr>
        <dsp:cNvPr id="0" name=""/>
        <dsp:cNvSpPr/>
      </dsp:nvSpPr>
      <dsp:spPr>
        <a:xfrm>
          <a:off x="2236634" y="1987582"/>
          <a:ext cx="282956" cy="282956"/>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B1C1224-9439-4109-AA29-32E866A13872}">
      <dsp:nvSpPr>
        <dsp:cNvPr id="0" name=""/>
        <dsp:cNvSpPr/>
      </dsp:nvSpPr>
      <dsp:spPr>
        <a:xfrm>
          <a:off x="2726581" y="1885132"/>
          <a:ext cx="1149946" cy="4878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488950">
            <a:lnSpc>
              <a:spcPct val="100000"/>
            </a:lnSpc>
            <a:spcBef>
              <a:spcPct val="0"/>
            </a:spcBef>
            <a:spcAft>
              <a:spcPct val="35000"/>
            </a:spcAft>
            <a:buNone/>
          </a:pPr>
          <a:r>
            <a:rPr lang="en-GB" sz="1100" b="1" kern="1200" dirty="0">
              <a:solidFill>
                <a:srgbClr val="1F497D"/>
              </a:solidFill>
            </a:rPr>
            <a:t>Take part in a visit to an industrial site </a:t>
          </a:r>
          <a:endParaRPr lang="en-US" sz="1100" kern="1200" dirty="0">
            <a:solidFill>
              <a:srgbClr val="1F497D"/>
            </a:solidFill>
          </a:endParaRPr>
        </a:p>
      </dsp:txBody>
      <dsp:txXfrm>
        <a:off x="2726581" y="1885132"/>
        <a:ext cx="1149946" cy="487856"/>
      </dsp:txXfrm>
    </dsp:sp>
    <dsp:sp modelId="{363F6EDC-3304-4C88-B240-BA84B12FFFD7}">
      <dsp:nvSpPr>
        <dsp:cNvPr id="0" name=""/>
        <dsp:cNvSpPr/>
      </dsp:nvSpPr>
      <dsp:spPr>
        <a:xfrm>
          <a:off x="191471" y="2827653"/>
          <a:ext cx="487856" cy="487856"/>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6167FFC-B770-43AF-818B-6F9DEEFAFF45}">
      <dsp:nvSpPr>
        <dsp:cNvPr id="0" name=""/>
        <dsp:cNvSpPr/>
      </dsp:nvSpPr>
      <dsp:spPr>
        <a:xfrm>
          <a:off x="293921" y="2930102"/>
          <a:ext cx="282956" cy="28295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C9F3079-F1E6-4A5B-94FA-AE23F2E602FF}">
      <dsp:nvSpPr>
        <dsp:cNvPr id="0" name=""/>
        <dsp:cNvSpPr/>
      </dsp:nvSpPr>
      <dsp:spPr>
        <a:xfrm>
          <a:off x="783868" y="2827653"/>
          <a:ext cx="1149946" cy="4878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488950">
            <a:lnSpc>
              <a:spcPct val="100000"/>
            </a:lnSpc>
            <a:spcBef>
              <a:spcPct val="0"/>
            </a:spcBef>
            <a:spcAft>
              <a:spcPct val="35000"/>
            </a:spcAft>
            <a:buNone/>
          </a:pPr>
          <a:r>
            <a:rPr lang="en-GB" sz="1100" b="1" kern="1200" dirty="0">
              <a:solidFill>
                <a:srgbClr val="1F497D"/>
              </a:solidFill>
            </a:rPr>
            <a:t>Become a YP Leader</a:t>
          </a:r>
          <a:endParaRPr lang="en-US" sz="1100" kern="1200" dirty="0">
            <a:solidFill>
              <a:srgbClr val="1F497D"/>
            </a:solidFill>
          </a:endParaRPr>
        </a:p>
      </dsp:txBody>
      <dsp:txXfrm>
        <a:off x="783868" y="2827653"/>
        <a:ext cx="1149946" cy="487856"/>
      </dsp:txXfrm>
    </dsp:sp>
    <dsp:sp modelId="{6BE9D5F3-AE4F-4CDA-819C-DEAA96F9F42F}">
      <dsp:nvSpPr>
        <dsp:cNvPr id="0" name=""/>
        <dsp:cNvSpPr/>
      </dsp:nvSpPr>
      <dsp:spPr>
        <a:xfrm>
          <a:off x="2134184" y="2827653"/>
          <a:ext cx="487856" cy="487856"/>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08C5372-F4D4-48B3-A991-00B3D3B91BC0}">
      <dsp:nvSpPr>
        <dsp:cNvPr id="0" name=""/>
        <dsp:cNvSpPr/>
      </dsp:nvSpPr>
      <dsp:spPr>
        <a:xfrm>
          <a:off x="2236634" y="2930102"/>
          <a:ext cx="282956" cy="282956"/>
        </a:xfrm>
        <a:prstGeom prst="rect">
          <a:avLst/>
        </a:prstGeom>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AA9A226-78BC-459C-A66F-2C5E5B88E701}">
      <dsp:nvSpPr>
        <dsp:cNvPr id="0" name=""/>
        <dsp:cNvSpPr/>
      </dsp:nvSpPr>
      <dsp:spPr>
        <a:xfrm>
          <a:off x="2726581" y="2827653"/>
          <a:ext cx="1149946" cy="4878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488950">
            <a:lnSpc>
              <a:spcPct val="100000"/>
            </a:lnSpc>
            <a:spcBef>
              <a:spcPct val="0"/>
            </a:spcBef>
            <a:spcAft>
              <a:spcPct val="35000"/>
            </a:spcAft>
            <a:buNone/>
          </a:pPr>
          <a:r>
            <a:rPr lang="en-US" sz="1100" b="1" kern="1200" dirty="0">
              <a:solidFill>
                <a:srgbClr val="1F497D"/>
              </a:solidFill>
            </a:rPr>
            <a:t>Contribute to annual </a:t>
          </a:r>
          <a:r>
            <a:rPr lang="en-US" sz="1100" b="1" kern="1200" dirty="0">
              <a:solidFill>
                <a:srgbClr val="1F497D"/>
              </a:solidFill>
              <a:latin typeface="Arial"/>
              <a:ea typeface="+mn-ea"/>
              <a:cs typeface="+mn-cs"/>
            </a:rPr>
            <a:t>projects</a:t>
          </a:r>
        </a:p>
      </dsp:txBody>
      <dsp:txXfrm>
        <a:off x="2726581" y="2827653"/>
        <a:ext cx="1149946" cy="48785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B90F52-1CB3-432A-845C-E7AF70806FE4}">
      <dsp:nvSpPr>
        <dsp:cNvPr id="0" name=""/>
        <dsp:cNvSpPr/>
      </dsp:nvSpPr>
      <dsp:spPr>
        <a:xfrm>
          <a:off x="1588" y="0"/>
          <a:ext cx="1665505" cy="2160240"/>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666750">
            <a:lnSpc>
              <a:spcPct val="90000"/>
            </a:lnSpc>
            <a:spcBef>
              <a:spcPct val="0"/>
            </a:spcBef>
            <a:spcAft>
              <a:spcPct val="35000"/>
            </a:spcAft>
            <a:buNone/>
          </a:pPr>
          <a:r>
            <a:rPr lang="en-GB" sz="1500" b="1" kern="1200" dirty="0"/>
            <a:t>Networking</a:t>
          </a:r>
          <a:endParaRPr lang="en-GB" sz="1500" kern="1200" dirty="0"/>
        </a:p>
      </dsp:txBody>
      <dsp:txXfrm>
        <a:off x="1588" y="864096"/>
        <a:ext cx="1665505" cy="864096"/>
      </dsp:txXfrm>
    </dsp:sp>
    <dsp:sp modelId="{3D7FADE3-F753-43AA-B958-9921A7F4FE9B}">
      <dsp:nvSpPr>
        <dsp:cNvPr id="0" name=""/>
        <dsp:cNvSpPr/>
      </dsp:nvSpPr>
      <dsp:spPr>
        <a:xfrm>
          <a:off x="474661" y="129614"/>
          <a:ext cx="719359" cy="719359"/>
        </a:xfrm>
        <a:prstGeom prst="ellipse">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09AC61CF-45E3-4B89-B898-19685BF160D7}">
      <dsp:nvSpPr>
        <dsp:cNvPr id="0" name=""/>
        <dsp:cNvSpPr/>
      </dsp:nvSpPr>
      <dsp:spPr>
        <a:xfrm>
          <a:off x="1717059" y="0"/>
          <a:ext cx="1665505" cy="2160240"/>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n-GB" sz="1400" b="1" kern="1200" dirty="0"/>
            <a:t>Use standardization as a strategic tool</a:t>
          </a:r>
          <a:endParaRPr lang="en-GB" sz="1400" kern="1200" dirty="0"/>
        </a:p>
      </dsp:txBody>
      <dsp:txXfrm>
        <a:off x="1717059" y="864096"/>
        <a:ext cx="1665505" cy="864096"/>
      </dsp:txXfrm>
    </dsp:sp>
    <dsp:sp modelId="{937F101B-9A30-4D0E-86B0-AA697B3F8F3E}">
      <dsp:nvSpPr>
        <dsp:cNvPr id="0" name=""/>
        <dsp:cNvSpPr/>
      </dsp:nvSpPr>
      <dsp:spPr>
        <a:xfrm>
          <a:off x="2190132" y="129614"/>
          <a:ext cx="719359" cy="719359"/>
        </a:xfrm>
        <a:prstGeom prst="ellipse">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18D59A42-5959-4270-A65A-A439504F6174}">
      <dsp:nvSpPr>
        <dsp:cNvPr id="0" name=""/>
        <dsp:cNvSpPr/>
      </dsp:nvSpPr>
      <dsp:spPr>
        <a:xfrm>
          <a:off x="3432530" y="0"/>
          <a:ext cx="1665505" cy="2160240"/>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666750">
            <a:lnSpc>
              <a:spcPct val="90000"/>
            </a:lnSpc>
            <a:spcBef>
              <a:spcPct val="0"/>
            </a:spcBef>
            <a:spcAft>
              <a:spcPct val="35000"/>
            </a:spcAft>
            <a:buNone/>
          </a:pPr>
          <a:r>
            <a:rPr lang="en-GB" sz="1500" b="1" kern="1200" dirty="0"/>
            <a:t>Stepping stone participation in the IEC and NC</a:t>
          </a:r>
          <a:endParaRPr lang="en-GB" sz="1500" kern="1200" dirty="0"/>
        </a:p>
      </dsp:txBody>
      <dsp:txXfrm>
        <a:off x="3432530" y="864096"/>
        <a:ext cx="1665505" cy="864096"/>
      </dsp:txXfrm>
    </dsp:sp>
    <dsp:sp modelId="{7DCE1BE2-B792-4C42-8CF5-AFEDF4803F6C}">
      <dsp:nvSpPr>
        <dsp:cNvPr id="0" name=""/>
        <dsp:cNvSpPr/>
      </dsp:nvSpPr>
      <dsp:spPr>
        <a:xfrm>
          <a:off x="3905603" y="129614"/>
          <a:ext cx="719359" cy="719359"/>
        </a:xfrm>
        <a:prstGeom prst="ellipse">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00D00E76-0D59-42A6-8FC1-DA17A2EE6E0D}">
      <dsp:nvSpPr>
        <dsp:cNvPr id="0" name=""/>
        <dsp:cNvSpPr/>
      </dsp:nvSpPr>
      <dsp:spPr>
        <a:xfrm>
          <a:off x="5148001" y="0"/>
          <a:ext cx="1665505" cy="2160240"/>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666750">
            <a:lnSpc>
              <a:spcPct val="90000"/>
            </a:lnSpc>
            <a:spcBef>
              <a:spcPct val="0"/>
            </a:spcBef>
            <a:spcAft>
              <a:spcPct val="35000"/>
            </a:spcAft>
            <a:buNone/>
          </a:pPr>
          <a:r>
            <a:rPr lang="en-GB" sz="1500" b="1" kern="1200" dirty="0"/>
            <a:t>Influence the future </a:t>
          </a:r>
          <a:endParaRPr lang="en-GB" sz="1500" kern="1200" dirty="0"/>
        </a:p>
      </dsp:txBody>
      <dsp:txXfrm>
        <a:off x="5148001" y="864096"/>
        <a:ext cx="1665505" cy="864096"/>
      </dsp:txXfrm>
    </dsp:sp>
    <dsp:sp modelId="{D5989AB8-25D3-40AB-A5C6-4FA2A7F74064}">
      <dsp:nvSpPr>
        <dsp:cNvPr id="0" name=""/>
        <dsp:cNvSpPr/>
      </dsp:nvSpPr>
      <dsp:spPr>
        <a:xfrm>
          <a:off x="5621074" y="129614"/>
          <a:ext cx="719359" cy="719359"/>
        </a:xfrm>
        <a:prstGeom prst="ellipse">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0DAA87CB-5D7B-4FF5-AE9D-615FD9605D3D}">
      <dsp:nvSpPr>
        <dsp:cNvPr id="0" name=""/>
        <dsp:cNvSpPr/>
      </dsp:nvSpPr>
      <dsp:spPr>
        <a:xfrm>
          <a:off x="272603" y="1728192"/>
          <a:ext cx="6269888" cy="324036"/>
        </a:xfrm>
        <a:prstGeom prst="leftRightArrow">
          <a:avLst/>
        </a:prstGeom>
        <a:solidFill>
          <a:srgbClr val="0060A9"/>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75417D-173E-4923-A86A-30133A44A4B3}">
      <dsp:nvSpPr>
        <dsp:cNvPr id="0" name=""/>
        <dsp:cNvSpPr/>
      </dsp:nvSpPr>
      <dsp:spPr>
        <a:xfrm>
          <a:off x="335155" y="0"/>
          <a:ext cx="3024336" cy="3024336"/>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b="1" kern="1200" baseline="0" dirty="0"/>
            <a:t>220 active YPs from 43 NCs in IEC work </a:t>
          </a:r>
          <a:endParaRPr lang="en-GB" sz="1000" kern="1200" dirty="0"/>
        </a:p>
      </dsp:txBody>
      <dsp:txXfrm>
        <a:off x="1318820" y="151216"/>
        <a:ext cx="1057005" cy="453650"/>
      </dsp:txXfrm>
    </dsp:sp>
    <dsp:sp modelId="{65EB645D-70B2-4024-9787-6CEC156B48FF}">
      <dsp:nvSpPr>
        <dsp:cNvPr id="0" name=""/>
        <dsp:cNvSpPr/>
      </dsp:nvSpPr>
      <dsp:spPr>
        <a:xfrm>
          <a:off x="713196" y="756083"/>
          <a:ext cx="2268252" cy="2268252"/>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b="1" kern="1200" baseline="0" dirty="0"/>
            <a:t>64% hold more than 1 role</a:t>
          </a:r>
          <a:endParaRPr lang="en-GB" sz="1000" kern="1200" dirty="0"/>
        </a:p>
      </dsp:txBody>
      <dsp:txXfrm>
        <a:off x="1318820" y="897849"/>
        <a:ext cx="1057005" cy="425297"/>
      </dsp:txXfrm>
    </dsp:sp>
    <dsp:sp modelId="{36BADB4E-67C8-468C-A0A8-48C19EB2A8D0}">
      <dsp:nvSpPr>
        <dsp:cNvPr id="0" name=""/>
        <dsp:cNvSpPr/>
      </dsp:nvSpPr>
      <dsp:spPr>
        <a:xfrm>
          <a:off x="1091239" y="1512168"/>
          <a:ext cx="1512168" cy="1512168"/>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n-US" sz="1000" b="1" kern="1200" baseline="0" dirty="0"/>
            <a:t>32% retention rate at the international level</a:t>
          </a:r>
          <a:endParaRPr lang="en-GB" sz="1000" kern="1200" dirty="0"/>
        </a:p>
      </dsp:txBody>
      <dsp:txXfrm>
        <a:off x="1312690" y="1890209"/>
        <a:ext cx="1069264" cy="75608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679C48-921E-4AB1-9761-C4A6FC6A5250}">
      <dsp:nvSpPr>
        <dsp:cNvPr id="0" name=""/>
        <dsp:cNvSpPr/>
      </dsp:nvSpPr>
      <dsp:spPr>
        <a:xfrm>
          <a:off x="0" y="2308"/>
          <a:ext cx="3960440" cy="491634"/>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45C38C8-E13D-4E26-A446-66BC890C94A1}">
      <dsp:nvSpPr>
        <dsp:cNvPr id="0" name=""/>
        <dsp:cNvSpPr/>
      </dsp:nvSpPr>
      <dsp:spPr>
        <a:xfrm>
          <a:off x="148719" y="112926"/>
          <a:ext cx="270399" cy="27039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35A7185-C667-4DFE-ADA4-2CC6AC6AB2C7}">
      <dsp:nvSpPr>
        <dsp:cNvPr id="0" name=""/>
        <dsp:cNvSpPr/>
      </dsp:nvSpPr>
      <dsp:spPr>
        <a:xfrm>
          <a:off x="567838" y="2308"/>
          <a:ext cx="3392601" cy="4916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2031" tIns="52031" rIns="52031" bIns="52031" numCol="1" spcCol="1270" anchor="ctr" anchorCtr="0">
          <a:noAutofit/>
        </a:bodyPr>
        <a:lstStyle/>
        <a:p>
          <a:pPr marL="0" lvl="0" indent="0" algn="l" defTabSz="622300">
            <a:lnSpc>
              <a:spcPct val="90000"/>
            </a:lnSpc>
            <a:spcBef>
              <a:spcPct val="0"/>
            </a:spcBef>
            <a:spcAft>
              <a:spcPct val="35000"/>
            </a:spcAft>
            <a:buNone/>
          </a:pPr>
          <a:r>
            <a:rPr lang="en-GB" sz="1400" b="1" kern="1200" dirty="0">
              <a:solidFill>
                <a:srgbClr val="1F497D"/>
              </a:solidFill>
            </a:rPr>
            <a:t>Investment in the future of NCs and IEC</a:t>
          </a:r>
          <a:endParaRPr lang="en-US" sz="1400" kern="1200" dirty="0">
            <a:solidFill>
              <a:srgbClr val="1F497D"/>
            </a:solidFill>
          </a:endParaRPr>
        </a:p>
      </dsp:txBody>
      <dsp:txXfrm>
        <a:off x="567838" y="2308"/>
        <a:ext cx="3392601" cy="491634"/>
      </dsp:txXfrm>
    </dsp:sp>
    <dsp:sp modelId="{B423D007-4F1A-4A8C-9A6C-E5B3421D5A63}">
      <dsp:nvSpPr>
        <dsp:cNvPr id="0" name=""/>
        <dsp:cNvSpPr/>
      </dsp:nvSpPr>
      <dsp:spPr>
        <a:xfrm>
          <a:off x="0" y="616851"/>
          <a:ext cx="3960440" cy="491634"/>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47E5778-DB3D-43C2-A4CF-21EDE37D4B24}">
      <dsp:nvSpPr>
        <dsp:cNvPr id="0" name=""/>
        <dsp:cNvSpPr/>
      </dsp:nvSpPr>
      <dsp:spPr>
        <a:xfrm>
          <a:off x="148719" y="727469"/>
          <a:ext cx="270399" cy="27039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9DDEF66-EF21-4F7C-95B1-8B0718315855}">
      <dsp:nvSpPr>
        <dsp:cNvPr id="0" name=""/>
        <dsp:cNvSpPr/>
      </dsp:nvSpPr>
      <dsp:spPr>
        <a:xfrm>
          <a:off x="567838" y="616851"/>
          <a:ext cx="3392601" cy="4916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2031" tIns="52031" rIns="52031" bIns="52031" numCol="1" spcCol="1270" anchor="ctr" anchorCtr="0">
          <a:noAutofit/>
        </a:bodyPr>
        <a:lstStyle/>
        <a:p>
          <a:pPr marL="0" lvl="0" indent="0" algn="l" defTabSz="622300">
            <a:lnSpc>
              <a:spcPct val="90000"/>
            </a:lnSpc>
            <a:spcBef>
              <a:spcPct val="0"/>
            </a:spcBef>
            <a:spcAft>
              <a:spcPct val="35000"/>
            </a:spcAft>
            <a:buNone/>
          </a:pPr>
          <a:r>
            <a:rPr lang="en-GB" sz="1400" b="1" kern="1200" dirty="0">
              <a:solidFill>
                <a:srgbClr val="1F497D"/>
              </a:solidFill>
            </a:rPr>
            <a:t>Have the voice of YPs heard</a:t>
          </a:r>
          <a:endParaRPr lang="en-US" sz="1400" kern="1200" dirty="0">
            <a:solidFill>
              <a:srgbClr val="1F497D"/>
            </a:solidFill>
          </a:endParaRPr>
        </a:p>
      </dsp:txBody>
      <dsp:txXfrm>
        <a:off x="567838" y="616851"/>
        <a:ext cx="3392601" cy="491634"/>
      </dsp:txXfrm>
    </dsp:sp>
    <dsp:sp modelId="{64B2A565-2406-4D73-8C29-02867C0D972B}">
      <dsp:nvSpPr>
        <dsp:cNvPr id="0" name=""/>
        <dsp:cNvSpPr/>
      </dsp:nvSpPr>
      <dsp:spPr>
        <a:xfrm>
          <a:off x="0" y="1231395"/>
          <a:ext cx="3960440" cy="491634"/>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25F5034-95F6-4EC7-950E-7D04DCF38ABA}">
      <dsp:nvSpPr>
        <dsp:cNvPr id="0" name=""/>
        <dsp:cNvSpPr/>
      </dsp:nvSpPr>
      <dsp:spPr>
        <a:xfrm>
          <a:off x="148719" y="1342013"/>
          <a:ext cx="270399" cy="27039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9E13B00-0795-4DDA-8A2E-90D5AD8317B7}">
      <dsp:nvSpPr>
        <dsp:cNvPr id="0" name=""/>
        <dsp:cNvSpPr/>
      </dsp:nvSpPr>
      <dsp:spPr>
        <a:xfrm>
          <a:off x="567838" y="1231395"/>
          <a:ext cx="3392601" cy="4916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2031" tIns="52031" rIns="52031" bIns="52031" numCol="1" spcCol="1270" anchor="ctr" anchorCtr="0">
          <a:noAutofit/>
        </a:bodyPr>
        <a:lstStyle/>
        <a:p>
          <a:pPr marL="0" lvl="0" indent="0" algn="l" defTabSz="622300">
            <a:lnSpc>
              <a:spcPct val="90000"/>
            </a:lnSpc>
            <a:spcBef>
              <a:spcPct val="0"/>
            </a:spcBef>
            <a:spcAft>
              <a:spcPct val="35000"/>
            </a:spcAft>
            <a:buNone/>
          </a:pPr>
          <a:r>
            <a:rPr lang="en-GB" sz="1400" b="1" kern="1200" dirty="0">
              <a:solidFill>
                <a:srgbClr val="1F497D"/>
              </a:solidFill>
            </a:rPr>
            <a:t>Help shape the IEC future</a:t>
          </a:r>
          <a:endParaRPr lang="en-US" sz="1400" kern="1200" dirty="0">
            <a:solidFill>
              <a:srgbClr val="1F497D"/>
            </a:solidFill>
          </a:endParaRPr>
        </a:p>
      </dsp:txBody>
      <dsp:txXfrm>
        <a:off x="567838" y="1231395"/>
        <a:ext cx="3392601" cy="491634"/>
      </dsp:txXfrm>
    </dsp:sp>
    <dsp:sp modelId="{6036CFF6-A918-4051-A1DC-628D432DE1F7}">
      <dsp:nvSpPr>
        <dsp:cNvPr id="0" name=""/>
        <dsp:cNvSpPr/>
      </dsp:nvSpPr>
      <dsp:spPr>
        <a:xfrm>
          <a:off x="0" y="1845939"/>
          <a:ext cx="3960440" cy="491634"/>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C62E762-343F-410D-ACA6-F8A346B14136}">
      <dsp:nvSpPr>
        <dsp:cNvPr id="0" name=""/>
        <dsp:cNvSpPr/>
      </dsp:nvSpPr>
      <dsp:spPr>
        <a:xfrm>
          <a:off x="148719" y="1956557"/>
          <a:ext cx="270399" cy="270399"/>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ABB4503-79B4-4BAE-A546-0AEBA4F5C60C}">
      <dsp:nvSpPr>
        <dsp:cNvPr id="0" name=""/>
        <dsp:cNvSpPr/>
      </dsp:nvSpPr>
      <dsp:spPr>
        <a:xfrm>
          <a:off x="567838" y="1845939"/>
          <a:ext cx="3392601" cy="4916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2031" tIns="52031" rIns="52031" bIns="52031" numCol="1" spcCol="1270" anchor="ctr" anchorCtr="0">
          <a:noAutofit/>
        </a:bodyPr>
        <a:lstStyle/>
        <a:p>
          <a:pPr marL="0" lvl="0" indent="0" algn="l" defTabSz="622300">
            <a:lnSpc>
              <a:spcPct val="90000"/>
            </a:lnSpc>
            <a:spcBef>
              <a:spcPct val="0"/>
            </a:spcBef>
            <a:spcAft>
              <a:spcPct val="35000"/>
            </a:spcAft>
            <a:buNone/>
          </a:pPr>
          <a:r>
            <a:rPr lang="en-GB" sz="1400" b="1" kern="1200" dirty="0">
              <a:solidFill>
                <a:srgbClr val="1F497D"/>
              </a:solidFill>
            </a:rPr>
            <a:t>Input on how to attract experts </a:t>
          </a:r>
          <a:endParaRPr lang="en-US" sz="1400" kern="1200" dirty="0">
            <a:solidFill>
              <a:srgbClr val="1F497D"/>
            </a:solidFill>
          </a:endParaRPr>
        </a:p>
      </dsp:txBody>
      <dsp:txXfrm>
        <a:off x="567838" y="1845939"/>
        <a:ext cx="3392601" cy="491634"/>
      </dsp:txXfrm>
    </dsp:sp>
    <dsp:sp modelId="{1427326A-2131-42A0-97F3-6FE1A1111867}">
      <dsp:nvSpPr>
        <dsp:cNvPr id="0" name=""/>
        <dsp:cNvSpPr/>
      </dsp:nvSpPr>
      <dsp:spPr>
        <a:xfrm>
          <a:off x="0" y="2460482"/>
          <a:ext cx="3960440" cy="491634"/>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E101060-684E-417A-BFFA-B85253ED1A0E}">
      <dsp:nvSpPr>
        <dsp:cNvPr id="0" name=""/>
        <dsp:cNvSpPr/>
      </dsp:nvSpPr>
      <dsp:spPr>
        <a:xfrm>
          <a:off x="148719" y="2571100"/>
          <a:ext cx="270399" cy="270399"/>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1304AB0-AE7F-4F31-B551-30C56EE4DE39}">
      <dsp:nvSpPr>
        <dsp:cNvPr id="0" name=""/>
        <dsp:cNvSpPr/>
      </dsp:nvSpPr>
      <dsp:spPr>
        <a:xfrm>
          <a:off x="567838" y="2460482"/>
          <a:ext cx="3392601" cy="4916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2031" tIns="52031" rIns="52031" bIns="52031" numCol="1" spcCol="1270" anchor="ctr" anchorCtr="0">
          <a:noAutofit/>
        </a:bodyPr>
        <a:lstStyle/>
        <a:p>
          <a:pPr marL="0" lvl="0" indent="0" algn="l" defTabSz="622300">
            <a:lnSpc>
              <a:spcPct val="90000"/>
            </a:lnSpc>
            <a:spcBef>
              <a:spcPct val="0"/>
            </a:spcBef>
            <a:spcAft>
              <a:spcPct val="35000"/>
            </a:spcAft>
            <a:buNone/>
          </a:pPr>
          <a:r>
            <a:rPr lang="en-GB" sz="1400" b="1" kern="1200" dirty="0">
              <a:solidFill>
                <a:srgbClr val="1F497D"/>
              </a:solidFill>
            </a:rPr>
            <a:t>Share innovative, out of the box ideas </a:t>
          </a:r>
          <a:endParaRPr lang="en-US" sz="1400" kern="1200" dirty="0">
            <a:solidFill>
              <a:srgbClr val="1F497D"/>
            </a:solidFill>
          </a:endParaRPr>
        </a:p>
      </dsp:txBody>
      <dsp:txXfrm>
        <a:off x="567838" y="2460482"/>
        <a:ext cx="3392601" cy="49163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D4D017-7E63-4331-ADFF-2786FAB20207}">
      <dsp:nvSpPr>
        <dsp:cNvPr id="0" name=""/>
        <dsp:cNvSpPr/>
      </dsp:nvSpPr>
      <dsp:spPr>
        <a:xfrm>
          <a:off x="1476161" y="2095"/>
          <a:ext cx="1843543" cy="921771"/>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b="1" kern="1200" dirty="0"/>
            <a:t>Best practices, common challenges and lessons learnt</a:t>
          </a:r>
          <a:endParaRPr lang="en-GB" sz="1200" kern="1200" dirty="0"/>
        </a:p>
      </dsp:txBody>
      <dsp:txXfrm>
        <a:off x="1503159" y="29093"/>
        <a:ext cx="1789547" cy="867775"/>
      </dsp:txXfrm>
    </dsp:sp>
    <dsp:sp modelId="{48CAF819-D787-49C7-9992-39353FB4390A}">
      <dsp:nvSpPr>
        <dsp:cNvPr id="0" name=""/>
        <dsp:cNvSpPr/>
      </dsp:nvSpPr>
      <dsp:spPr>
        <a:xfrm rot="3187798">
          <a:off x="2768112" y="1337273"/>
          <a:ext cx="771818" cy="267641"/>
        </a:xfrm>
        <a:prstGeom prst="leftRightArrow">
          <a:avLst>
            <a:gd name="adj1" fmla="val 60000"/>
            <a:gd name="adj2" fmla="val 50000"/>
          </a:avLst>
        </a:prstGeom>
        <a:solidFill>
          <a:srgbClr val="0060A9"/>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GB" sz="1200" kern="1200"/>
        </a:p>
      </dsp:txBody>
      <dsp:txXfrm>
        <a:off x="2848404" y="1390801"/>
        <a:ext cx="611234" cy="160585"/>
      </dsp:txXfrm>
    </dsp:sp>
    <dsp:sp modelId="{A3AF0DB1-2545-4F55-991C-6548187BE3FE}">
      <dsp:nvSpPr>
        <dsp:cNvPr id="0" name=""/>
        <dsp:cNvSpPr/>
      </dsp:nvSpPr>
      <dsp:spPr>
        <a:xfrm>
          <a:off x="2988338" y="2018320"/>
          <a:ext cx="1843543" cy="921771"/>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b="1" kern="1200" dirty="0"/>
            <a:t>Toolkit for national YP programmes – update in progress</a:t>
          </a:r>
          <a:endParaRPr lang="en-GB" sz="1200" kern="1200" dirty="0"/>
        </a:p>
      </dsp:txBody>
      <dsp:txXfrm>
        <a:off x="3015336" y="2045318"/>
        <a:ext cx="1789547" cy="867775"/>
      </dsp:txXfrm>
    </dsp:sp>
    <dsp:sp modelId="{9D9FFEA9-4733-46A4-AD73-9B2A32293456}">
      <dsp:nvSpPr>
        <dsp:cNvPr id="0" name=""/>
        <dsp:cNvSpPr/>
      </dsp:nvSpPr>
      <dsp:spPr>
        <a:xfrm rot="10800003">
          <a:off x="2120041" y="2345384"/>
          <a:ext cx="771818" cy="267641"/>
        </a:xfrm>
        <a:prstGeom prst="leftRightArrow">
          <a:avLst>
            <a:gd name="adj1" fmla="val 60000"/>
            <a:gd name="adj2" fmla="val 50000"/>
          </a:avLst>
        </a:prstGeom>
        <a:solidFill>
          <a:srgbClr val="0060A9"/>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GB" sz="1200" kern="1200"/>
        </a:p>
      </dsp:txBody>
      <dsp:txXfrm rot="10800000">
        <a:off x="2200333" y="2398912"/>
        <a:ext cx="611234" cy="160585"/>
      </dsp:txXfrm>
    </dsp:sp>
    <dsp:sp modelId="{E93C2883-F289-422E-B27A-6E759499D748}">
      <dsp:nvSpPr>
        <dsp:cNvPr id="0" name=""/>
        <dsp:cNvSpPr/>
      </dsp:nvSpPr>
      <dsp:spPr>
        <a:xfrm>
          <a:off x="180020" y="2018317"/>
          <a:ext cx="1843543" cy="921771"/>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b="1" kern="1200" dirty="0"/>
            <a:t>Finding the missing puzzles, led by IEC YP Leader 2019</a:t>
          </a:r>
          <a:endParaRPr lang="en-GB" sz="1200" kern="1200" dirty="0"/>
        </a:p>
      </dsp:txBody>
      <dsp:txXfrm>
        <a:off x="207018" y="2045315"/>
        <a:ext cx="1789547" cy="867775"/>
      </dsp:txXfrm>
    </dsp:sp>
    <dsp:sp modelId="{5778B4A1-8642-4B7B-BDBA-61B7CE91E2BB}">
      <dsp:nvSpPr>
        <dsp:cNvPr id="0" name=""/>
        <dsp:cNvSpPr/>
      </dsp:nvSpPr>
      <dsp:spPr>
        <a:xfrm rot="18164112">
          <a:off x="1363953" y="1337271"/>
          <a:ext cx="771818" cy="267641"/>
        </a:xfrm>
        <a:prstGeom prst="leftRightArrow">
          <a:avLst>
            <a:gd name="adj1" fmla="val 60000"/>
            <a:gd name="adj2" fmla="val 50000"/>
          </a:avLst>
        </a:prstGeom>
        <a:solidFill>
          <a:srgbClr val="0060A9"/>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GB" sz="1200" kern="1200">
            <a:highlight>
              <a:srgbClr val="0060A9"/>
            </a:highlight>
          </a:endParaRPr>
        </a:p>
      </dsp:txBody>
      <dsp:txXfrm>
        <a:off x="1444245" y="1390799"/>
        <a:ext cx="611234" cy="16058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B9DC1E-651E-41A3-A36A-A9C4C059941B}">
      <dsp:nvSpPr>
        <dsp:cNvPr id="0" name=""/>
        <dsp:cNvSpPr/>
      </dsp:nvSpPr>
      <dsp:spPr>
        <a:xfrm>
          <a:off x="6281723" y="1510000"/>
          <a:ext cx="1070631" cy="295599"/>
        </a:xfrm>
        <a:custGeom>
          <a:avLst/>
          <a:gdLst/>
          <a:ahLst/>
          <a:cxnLst/>
          <a:rect l="0" t="0" r="0" b="0"/>
          <a:pathLst>
            <a:path>
              <a:moveTo>
                <a:pt x="0" y="0"/>
              </a:moveTo>
              <a:lnTo>
                <a:pt x="0" y="147799"/>
              </a:lnTo>
              <a:lnTo>
                <a:pt x="1070631" y="147799"/>
              </a:lnTo>
              <a:lnTo>
                <a:pt x="1070631" y="295599"/>
              </a:lnTo>
            </a:path>
          </a:pathLst>
        </a:custGeom>
        <a:noFill/>
        <a:ln w="9525" cap="flat" cmpd="sng" algn="ctr">
          <a:solidFill>
            <a:schemeClr val="bg1">
              <a:lumMod val="75000"/>
            </a:schemeClr>
          </a:solidFill>
          <a:prstDash val="solid"/>
        </a:ln>
        <a:effectLst/>
      </dsp:spPr>
      <dsp:style>
        <a:lnRef idx="1">
          <a:scrgbClr r="0" g="0" b="0"/>
        </a:lnRef>
        <a:fillRef idx="0">
          <a:scrgbClr r="0" g="0" b="0"/>
        </a:fillRef>
        <a:effectRef idx="0">
          <a:scrgbClr r="0" g="0" b="0"/>
        </a:effectRef>
        <a:fontRef idx="minor"/>
      </dsp:style>
    </dsp:sp>
    <dsp:sp modelId="{CD60E27E-F84C-4784-B17D-2C9290526F87}">
      <dsp:nvSpPr>
        <dsp:cNvPr id="0" name=""/>
        <dsp:cNvSpPr/>
      </dsp:nvSpPr>
      <dsp:spPr>
        <a:xfrm>
          <a:off x="5211091" y="1510000"/>
          <a:ext cx="1070631" cy="295599"/>
        </a:xfrm>
        <a:custGeom>
          <a:avLst/>
          <a:gdLst/>
          <a:ahLst/>
          <a:cxnLst/>
          <a:rect l="0" t="0" r="0" b="0"/>
          <a:pathLst>
            <a:path>
              <a:moveTo>
                <a:pt x="1070631" y="0"/>
              </a:moveTo>
              <a:lnTo>
                <a:pt x="1070631" y="147799"/>
              </a:lnTo>
              <a:lnTo>
                <a:pt x="0" y="147799"/>
              </a:lnTo>
              <a:lnTo>
                <a:pt x="0" y="295599"/>
              </a:lnTo>
            </a:path>
          </a:pathLst>
        </a:custGeom>
        <a:noFill/>
        <a:ln w="9525" cap="flat" cmpd="sng" algn="ctr">
          <a:solidFill>
            <a:schemeClr val="bg1">
              <a:lumMod val="75000"/>
            </a:schemeClr>
          </a:solidFill>
          <a:prstDash val="solid"/>
        </a:ln>
        <a:effectLst/>
      </dsp:spPr>
      <dsp:style>
        <a:lnRef idx="1">
          <a:scrgbClr r="0" g="0" b="0"/>
        </a:lnRef>
        <a:fillRef idx="0">
          <a:scrgbClr r="0" g="0" b="0"/>
        </a:fillRef>
        <a:effectRef idx="0">
          <a:scrgbClr r="0" g="0" b="0"/>
        </a:effectRef>
        <a:fontRef idx="minor"/>
      </dsp:style>
    </dsp:sp>
    <dsp:sp modelId="{39479BA3-DD84-46BE-8DB8-188AD113953B}">
      <dsp:nvSpPr>
        <dsp:cNvPr id="0" name=""/>
        <dsp:cNvSpPr/>
      </dsp:nvSpPr>
      <dsp:spPr>
        <a:xfrm>
          <a:off x="1999196" y="1510000"/>
          <a:ext cx="1070631" cy="295599"/>
        </a:xfrm>
        <a:custGeom>
          <a:avLst/>
          <a:gdLst/>
          <a:ahLst/>
          <a:cxnLst/>
          <a:rect l="0" t="0" r="0" b="0"/>
          <a:pathLst>
            <a:path>
              <a:moveTo>
                <a:pt x="0" y="0"/>
              </a:moveTo>
              <a:lnTo>
                <a:pt x="0" y="147799"/>
              </a:lnTo>
              <a:lnTo>
                <a:pt x="1070631" y="147799"/>
              </a:lnTo>
              <a:lnTo>
                <a:pt x="1070631" y="295599"/>
              </a:lnTo>
            </a:path>
          </a:pathLst>
        </a:custGeom>
        <a:noFill/>
        <a:ln w="9525" cap="flat" cmpd="sng" algn="ctr">
          <a:solidFill>
            <a:schemeClr val="bg1">
              <a:lumMod val="75000"/>
            </a:schemeClr>
          </a:solidFill>
          <a:prstDash val="solid"/>
        </a:ln>
        <a:effectLst/>
      </dsp:spPr>
      <dsp:style>
        <a:lnRef idx="1">
          <a:scrgbClr r="0" g="0" b="0"/>
        </a:lnRef>
        <a:fillRef idx="0">
          <a:scrgbClr r="0" g="0" b="0"/>
        </a:fillRef>
        <a:effectRef idx="0">
          <a:scrgbClr r="0" g="0" b="0"/>
        </a:effectRef>
        <a:fontRef idx="minor"/>
      </dsp:style>
    </dsp:sp>
    <dsp:sp modelId="{B2D4BB98-D492-486B-A977-B35C196FFA62}">
      <dsp:nvSpPr>
        <dsp:cNvPr id="0" name=""/>
        <dsp:cNvSpPr/>
      </dsp:nvSpPr>
      <dsp:spPr>
        <a:xfrm>
          <a:off x="928564" y="1510000"/>
          <a:ext cx="1070631" cy="295599"/>
        </a:xfrm>
        <a:custGeom>
          <a:avLst/>
          <a:gdLst/>
          <a:ahLst/>
          <a:cxnLst/>
          <a:rect l="0" t="0" r="0" b="0"/>
          <a:pathLst>
            <a:path>
              <a:moveTo>
                <a:pt x="1070631" y="0"/>
              </a:moveTo>
              <a:lnTo>
                <a:pt x="1070631" y="147799"/>
              </a:lnTo>
              <a:lnTo>
                <a:pt x="0" y="147799"/>
              </a:lnTo>
              <a:lnTo>
                <a:pt x="0" y="295599"/>
              </a:lnTo>
            </a:path>
          </a:pathLst>
        </a:custGeom>
        <a:noFill/>
        <a:ln w="9525" cap="flat" cmpd="sng" algn="ctr">
          <a:solidFill>
            <a:schemeClr val="bg1">
              <a:lumMod val="75000"/>
            </a:schemeClr>
          </a:solidFill>
          <a:prstDash val="solid"/>
        </a:ln>
        <a:effectLst/>
      </dsp:spPr>
      <dsp:style>
        <a:lnRef idx="1">
          <a:scrgbClr r="0" g="0" b="0"/>
        </a:lnRef>
        <a:fillRef idx="0">
          <a:scrgbClr r="0" g="0" b="0"/>
        </a:fillRef>
        <a:effectRef idx="0">
          <a:scrgbClr r="0" g="0" b="0"/>
        </a:effectRef>
        <a:fontRef idx="minor"/>
      </dsp:style>
    </dsp:sp>
    <dsp:sp modelId="{45EDECAC-BFE6-4175-B90B-9CC35158D267}">
      <dsp:nvSpPr>
        <dsp:cNvPr id="0" name=""/>
        <dsp:cNvSpPr/>
      </dsp:nvSpPr>
      <dsp:spPr>
        <a:xfrm>
          <a:off x="1537780" y="581333"/>
          <a:ext cx="922832" cy="928666"/>
        </a:xfrm>
        <a:prstGeom prst="arc">
          <a:avLst>
            <a:gd name="adj1" fmla="val 13200000"/>
            <a:gd name="adj2" fmla="val 19200000"/>
          </a:avLst>
        </a:prstGeom>
        <a:noFill/>
        <a:ln w="9525" cap="flat" cmpd="sng" algn="ctr">
          <a:solidFill>
            <a:schemeClr val="bg1">
              <a:lumMod val="75000"/>
            </a:schemeClr>
          </a:solidFill>
          <a:prstDash val="solid"/>
        </a:ln>
        <a:effectLst/>
      </dsp:spPr>
      <dsp:style>
        <a:lnRef idx="1">
          <a:scrgbClr r="0" g="0" b="0"/>
        </a:lnRef>
        <a:fillRef idx="0">
          <a:scrgbClr r="0" g="0" b="0"/>
        </a:fillRef>
        <a:effectRef idx="0">
          <a:scrgbClr r="0" g="0" b="0"/>
        </a:effectRef>
        <a:fontRef idx="minor"/>
      </dsp:style>
    </dsp:sp>
    <dsp:sp modelId="{EE14E92E-03C1-4932-991E-BD4B759F9123}">
      <dsp:nvSpPr>
        <dsp:cNvPr id="0" name=""/>
        <dsp:cNvSpPr/>
      </dsp:nvSpPr>
      <dsp:spPr>
        <a:xfrm>
          <a:off x="1537780" y="581333"/>
          <a:ext cx="922832" cy="928666"/>
        </a:xfrm>
        <a:prstGeom prst="arc">
          <a:avLst>
            <a:gd name="adj1" fmla="val 2400000"/>
            <a:gd name="adj2" fmla="val 8400000"/>
          </a:avLst>
        </a:prstGeom>
        <a:noFill/>
        <a:ln w="9525" cap="flat" cmpd="sng" algn="ctr">
          <a:solidFill>
            <a:schemeClr val="bg1">
              <a:lumMod val="75000"/>
            </a:schemeClr>
          </a:solidFill>
          <a:prstDash val="solid"/>
        </a:ln>
        <a:effectLst/>
      </dsp:spPr>
      <dsp:style>
        <a:lnRef idx="1">
          <a:scrgbClr r="0" g="0" b="0"/>
        </a:lnRef>
        <a:fillRef idx="0">
          <a:scrgbClr r="0" g="0" b="0"/>
        </a:fillRef>
        <a:effectRef idx="0">
          <a:scrgbClr r="0" g="0" b="0"/>
        </a:effectRef>
        <a:fontRef idx="minor"/>
      </dsp:style>
    </dsp:sp>
    <dsp:sp modelId="{D66187C0-363C-4681-98D0-B15701A69496}">
      <dsp:nvSpPr>
        <dsp:cNvPr id="0" name=""/>
        <dsp:cNvSpPr/>
      </dsp:nvSpPr>
      <dsp:spPr>
        <a:xfrm>
          <a:off x="1076363" y="748493"/>
          <a:ext cx="1845664" cy="594346"/>
        </a:xfrm>
        <a:prstGeom prst="rect">
          <a:avLst/>
        </a:prstGeom>
        <a:noFill/>
        <a:ln w="9525" cap="flat" cmpd="sng" algn="ctr">
          <a:noFill/>
          <a:prstDash val="solid"/>
        </a:ln>
        <a:effectLst/>
        <a:sp3d/>
      </dsp:spPr>
      <dsp:style>
        <a:lnRef idx="1">
          <a:scrgbClr r="0" g="0" b="0"/>
        </a:lnRef>
        <a:fillRef idx="1">
          <a:scrgbClr r="0" g="0" b="0"/>
        </a:fillRef>
        <a:effectRef idx="0">
          <a:scrgbClr r="0" g="0" b="0"/>
        </a:effectRef>
        <a:fontRef idx="minor"/>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GB" sz="1200" b="1" kern="1200" dirty="0"/>
            <a:t>YPs actively involved in the process </a:t>
          </a:r>
          <a:endParaRPr lang="en-GB" sz="1200" kern="1200" dirty="0"/>
        </a:p>
      </dsp:txBody>
      <dsp:txXfrm>
        <a:off x="1076363" y="748493"/>
        <a:ext cx="1845664" cy="594346"/>
      </dsp:txXfrm>
    </dsp:sp>
    <dsp:sp modelId="{17580DD4-667A-4D72-A9F7-453ECF10D5B0}">
      <dsp:nvSpPr>
        <dsp:cNvPr id="0" name=""/>
        <dsp:cNvSpPr/>
      </dsp:nvSpPr>
      <dsp:spPr>
        <a:xfrm>
          <a:off x="467148" y="1805599"/>
          <a:ext cx="922832" cy="928666"/>
        </a:xfrm>
        <a:prstGeom prst="arc">
          <a:avLst>
            <a:gd name="adj1" fmla="val 13200000"/>
            <a:gd name="adj2" fmla="val 19200000"/>
          </a:avLst>
        </a:prstGeom>
        <a:noFill/>
        <a:ln w="9525" cap="flat" cmpd="sng" algn="ctr">
          <a:solidFill>
            <a:schemeClr val="bg1">
              <a:lumMod val="75000"/>
            </a:schemeClr>
          </a:solidFill>
          <a:prstDash val="solid"/>
        </a:ln>
        <a:effectLst/>
      </dsp:spPr>
      <dsp:style>
        <a:lnRef idx="1">
          <a:scrgbClr r="0" g="0" b="0"/>
        </a:lnRef>
        <a:fillRef idx="0">
          <a:scrgbClr r="0" g="0" b="0"/>
        </a:fillRef>
        <a:effectRef idx="0">
          <a:scrgbClr r="0" g="0" b="0"/>
        </a:effectRef>
        <a:fontRef idx="minor"/>
      </dsp:style>
    </dsp:sp>
    <dsp:sp modelId="{9C6AD56B-C57A-4FB8-BCD1-333997D9887C}">
      <dsp:nvSpPr>
        <dsp:cNvPr id="0" name=""/>
        <dsp:cNvSpPr/>
      </dsp:nvSpPr>
      <dsp:spPr>
        <a:xfrm>
          <a:off x="467148" y="1805599"/>
          <a:ext cx="922832" cy="928666"/>
        </a:xfrm>
        <a:prstGeom prst="arc">
          <a:avLst>
            <a:gd name="adj1" fmla="val 2400000"/>
            <a:gd name="adj2" fmla="val 8400000"/>
          </a:avLst>
        </a:prstGeom>
        <a:noFill/>
        <a:ln w="9525" cap="flat" cmpd="sng" algn="ctr">
          <a:solidFill>
            <a:schemeClr val="bg1">
              <a:lumMod val="75000"/>
            </a:schemeClr>
          </a:solidFill>
          <a:prstDash val="solid"/>
        </a:ln>
        <a:effectLst/>
      </dsp:spPr>
      <dsp:style>
        <a:lnRef idx="1">
          <a:scrgbClr r="0" g="0" b="0"/>
        </a:lnRef>
        <a:fillRef idx="0">
          <a:scrgbClr r="0" g="0" b="0"/>
        </a:fillRef>
        <a:effectRef idx="0">
          <a:scrgbClr r="0" g="0" b="0"/>
        </a:effectRef>
        <a:fontRef idx="minor"/>
      </dsp:style>
    </dsp:sp>
    <dsp:sp modelId="{DE292331-1E19-472E-9202-35E1EE810C4F}">
      <dsp:nvSpPr>
        <dsp:cNvPr id="0" name=""/>
        <dsp:cNvSpPr/>
      </dsp:nvSpPr>
      <dsp:spPr>
        <a:xfrm>
          <a:off x="5732" y="1972759"/>
          <a:ext cx="1845664" cy="594346"/>
        </a:xfrm>
        <a:prstGeom prst="rect">
          <a:avLst/>
        </a:prstGeom>
        <a:noFill/>
        <a:ln w="9525" cap="flat" cmpd="sng" algn="ctr">
          <a:noFill/>
          <a:prstDash val="solid"/>
        </a:ln>
        <a:effectLst/>
        <a:sp3d/>
      </dsp:spPr>
      <dsp:style>
        <a:lnRef idx="1">
          <a:scrgbClr r="0" g="0" b="0"/>
        </a:lnRef>
        <a:fillRef idx="1">
          <a:scrgbClr r="0" g="0" b="0"/>
        </a:fillRef>
        <a:effectRef idx="0">
          <a:scrgbClr r="0" g="0" b="0"/>
        </a:effectRef>
        <a:fontRef idx="minor"/>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GB" sz="1200" b="1" kern="1200" dirty="0"/>
            <a:t>Be flexible – explore diverse formats</a:t>
          </a:r>
          <a:endParaRPr lang="en-GB" sz="1200" kern="1200" dirty="0"/>
        </a:p>
      </dsp:txBody>
      <dsp:txXfrm>
        <a:off x="5732" y="1972759"/>
        <a:ext cx="1845664" cy="594346"/>
      </dsp:txXfrm>
    </dsp:sp>
    <dsp:sp modelId="{ABE7A4D0-1158-493B-9639-347BBFAD7073}">
      <dsp:nvSpPr>
        <dsp:cNvPr id="0" name=""/>
        <dsp:cNvSpPr/>
      </dsp:nvSpPr>
      <dsp:spPr>
        <a:xfrm>
          <a:off x="2608411" y="1805599"/>
          <a:ext cx="922832" cy="928666"/>
        </a:xfrm>
        <a:prstGeom prst="arc">
          <a:avLst>
            <a:gd name="adj1" fmla="val 13200000"/>
            <a:gd name="adj2" fmla="val 19200000"/>
          </a:avLst>
        </a:prstGeom>
        <a:noFill/>
        <a:ln w="9525" cap="flat" cmpd="sng" algn="ctr">
          <a:solidFill>
            <a:schemeClr val="bg1">
              <a:lumMod val="75000"/>
            </a:schemeClr>
          </a:solidFill>
          <a:prstDash val="solid"/>
        </a:ln>
        <a:effectLst/>
      </dsp:spPr>
      <dsp:style>
        <a:lnRef idx="1">
          <a:scrgbClr r="0" g="0" b="0"/>
        </a:lnRef>
        <a:fillRef idx="0">
          <a:scrgbClr r="0" g="0" b="0"/>
        </a:fillRef>
        <a:effectRef idx="0">
          <a:scrgbClr r="0" g="0" b="0"/>
        </a:effectRef>
        <a:fontRef idx="minor"/>
      </dsp:style>
    </dsp:sp>
    <dsp:sp modelId="{10DFE14F-88A1-44D7-8770-D826DE64FF59}">
      <dsp:nvSpPr>
        <dsp:cNvPr id="0" name=""/>
        <dsp:cNvSpPr/>
      </dsp:nvSpPr>
      <dsp:spPr>
        <a:xfrm>
          <a:off x="2608411" y="1805599"/>
          <a:ext cx="922832" cy="928666"/>
        </a:xfrm>
        <a:prstGeom prst="arc">
          <a:avLst>
            <a:gd name="adj1" fmla="val 2400000"/>
            <a:gd name="adj2" fmla="val 8400000"/>
          </a:avLst>
        </a:prstGeom>
        <a:noFill/>
        <a:ln w="9525" cap="flat" cmpd="sng" algn="ctr">
          <a:solidFill>
            <a:schemeClr val="bg1">
              <a:lumMod val="75000"/>
            </a:schemeClr>
          </a:solidFill>
          <a:prstDash val="solid"/>
        </a:ln>
        <a:effectLst/>
      </dsp:spPr>
      <dsp:style>
        <a:lnRef idx="1">
          <a:scrgbClr r="0" g="0" b="0"/>
        </a:lnRef>
        <a:fillRef idx="0">
          <a:scrgbClr r="0" g="0" b="0"/>
        </a:fillRef>
        <a:effectRef idx="0">
          <a:scrgbClr r="0" g="0" b="0"/>
        </a:effectRef>
        <a:fontRef idx="minor"/>
      </dsp:style>
    </dsp:sp>
    <dsp:sp modelId="{0C55BC3C-1963-45D3-9447-0851A6D52F6B}">
      <dsp:nvSpPr>
        <dsp:cNvPr id="0" name=""/>
        <dsp:cNvSpPr/>
      </dsp:nvSpPr>
      <dsp:spPr>
        <a:xfrm>
          <a:off x="2146995" y="1972759"/>
          <a:ext cx="1845664" cy="594346"/>
        </a:xfrm>
        <a:prstGeom prst="rect">
          <a:avLst/>
        </a:prstGeom>
        <a:noFill/>
        <a:ln w="9525" cap="flat" cmpd="sng" algn="ctr">
          <a:noFill/>
          <a:prstDash val="solid"/>
        </a:ln>
        <a:effectLst/>
        <a:sp3d/>
      </dsp:spPr>
      <dsp:style>
        <a:lnRef idx="1">
          <a:scrgbClr r="0" g="0" b="0"/>
        </a:lnRef>
        <a:fillRef idx="1">
          <a:scrgbClr r="0" g="0" b="0"/>
        </a:fillRef>
        <a:effectRef idx="0">
          <a:scrgbClr r="0" g="0" b="0"/>
        </a:effectRef>
        <a:fontRef idx="minor"/>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GB" sz="1200" b="1" kern="1200" dirty="0"/>
            <a:t>Raise awareness of the programme </a:t>
          </a:r>
          <a:endParaRPr lang="en-GB" sz="1200" kern="1200" dirty="0"/>
        </a:p>
      </dsp:txBody>
      <dsp:txXfrm>
        <a:off x="2146995" y="1972759"/>
        <a:ext cx="1845664" cy="594346"/>
      </dsp:txXfrm>
    </dsp:sp>
    <dsp:sp modelId="{DF6463A9-15E5-41EC-8905-E0F9EA7F3EA2}">
      <dsp:nvSpPr>
        <dsp:cNvPr id="0" name=""/>
        <dsp:cNvSpPr/>
      </dsp:nvSpPr>
      <dsp:spPr>
        <a:xfrm>
          <a:off x="5820307" y="581333"/>
          <a:ext cx="922832" cy="928666"/>
        </a:xfrm>
        <a:prstGeom prst="arc">
          <a:avLst>
            <a:gd name="adj1" fmla="val 13200000"/>
            <a:gd name="adj2" fmla="val 19200000"/>
          </a:avLst>
        </a:prstGeom>
        <a:noFill/>
        <a:ln w="9525" cap="flat" cmpd="sng" algn="ctr">
          <a:solidFill>
            <a:schemeClr val="bg1">
              <a:lumMod val="75000"/>
            </a:schemeClr>
          </a:solidFill>
          <a:prstDash val="solid"/>
        </a:ln>
        <a:effectLst/>
      </dsp:spPr>
      <dsp:style>
        <a:lnRef idx="1">
          <a:scrgbClr r="0" g="0" b="0"/>
        </a:lnRef>
        <a:fillRef idx="0">
          <a:scrgbClr r="0" g="0" b="0"/>
        </a:fillRef>
        <a:effectRef idx="0">
          <a:scrgbClr r="0" g="0" b="0"/>
        </a:effectRef>
        <a:fontRef idx="minor"/>
      </dsp:style>
    </dsp:sp>
    <dsp:sp modelId="{C87A5A57-EE95-40D8-8883-CADA511371C7}">
      <dsp:nvSpPr>
        <dsp:cNvPr id="0" name=""/>
        <dsp:cNvSpPr/>
      </dsp:nvSpPr>
      <dsp:spPr>
        <a:xfrm>
          <a:off x="5820307" y="581333"/>
          <a:ext cx="922832" cy="928666"/>
        </a:xfrm>
        <a:prstGeom prst="arc">
          <a:avLst>
            <a:gd name="adj1" fmla="val 2400000"/>
            <a:gd name="adj2" fmla="val 8400000"/>
          </a:avLst>
        </a:prstGeom>
        <a:noFill/>
        <a:ln w="9525" cap="flat" cmpd="sng" algn="ctr">
          <a:solidFill>
            <a:schemeClr val="bg1">
              <a:lumMod val="75000"/>
            </a:schemeClr>
          </a:solidFill>
          <a:prstDash val="solid"/>
        </a:ln>
        <a:effectLst/>
      </dsp:spPr>
      <dsp:style>
        <a:lnRef idx="1">
          <a:scrgbClr r="0" g="0" b="0"/>
        </a:lnRef>
        <a:fillRef idx="0">
          <a:scrgbClr r="0" g="0" b="0"/>
        </a:fillRef>
        <a:effectRef idx="0">
          <a:scrgbClr r="0" g="0" b="0"/>
        </a:effectRef>
        <a:fontRef idx="minor"/>
      </dsp:style>
    </dsp:sp>
    <dsp:sp modelId="{C80FC41D-C889-4CA1-8FCB-9E4ACE72282F}">
      <dsp:nvSpPr>
        <dsp:cNvPr id="0" name=""/>
        <dsp:cNvSpPr/>
      </dsp:nvSpPr>
      <dsp:spPr>
        <a:xfrm>
          <a:off x="5358891" y="748493"/>
          <a:ext cx="1845664" cy="594346"/>
        </a:xfrm>
        <a:prstGeom prst="rect">
          <a:avLst/>
        </a:prstGeom>
        <a:noFill/>
        <a:ln w="9525" cap="flat" cmpd="sng" algn="ctr">
          <a:noFill/>
          <a:prstDash val="solid"/>
        </a:ln>
        <a:effectLst/>
        <a:sp3d/>
      </dsp:spPr>
      <dsp:style>
        <a:lnRef idx="1">
          <a:scrgbClr r="0" g="0" b="0"/>
        </a:lnRef>
        <a:fillRef idx="1">
          <a:scrgbClr r="0" g="0" b="0"/>
        </a:fillRef>
        <a:effectRef idx="0">
          <a:scrgbClr r="0" g="0" b="0"/>
        </a:effectRef>
        <a:fontRef idx="minor"/>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GB" sz="1200" b="1" kern="1200" dirty="0"/>
            <a:t>Promote diversity in the stakeholder representation</a:t>
          </a:r>
          <a:endParaRPr lang="en-GB" sz="1200" kern="1200" dirty="0"/>
        </a:p>
      </dsp:txBody>
      <dsp:txXfrm>
        <a:off x="5358891" y="748493"/>
        <a:ext cx="1845664" cy="594346"/>
      </dsp:txXfrm>
    </dsp:sp>
    <dsp:sp modelId="{E6100C1E-A5C4-47E4-BF1B-CF81AD24DC8C}">
      <dsp:nvSpPr>
        <dsp:cNvPr id="0" name=""/>
        <dsp:cNvSpPr/>
      </dsp:nvSpPr>
      <dsp:spPr>
        <a:xfrm>
          <a:off x="4749675" y="1805599"/>
          <a:ext cx="922832" cy="928666"/>
        </a:xfrm>
        <a:prstGeom prst="arc">
          <a:avLst>
            <a:gd name="adj1" fmla="val 13200000"/>
            <a:gd name="adj2" fmla="val 19200000"/>
          </a:avLst>
        </a:prstGeom>
        <a:noFill/>
        <a:ln w="9525" cap="flat" cmpd="sng" algn="ctr">
          <a:solidFill>
            <a:schemeClr val="bg1">
              <a:lumMod val="75000"/>
            </a:schemeClr>
          </a:solidFill>
          <a:prstDash val="solid"/>
        </a:ln>
        <a:effectLst/>
      </dsp:spPr>
      <dsp:style>
        <a:lnRef idx="1">
          <a:scrgbClr r="0" g="0" b="0"/>
        </a:lnRef>
        <a:fillRef idx="0">
          <a:scrgbClr r="0" g="0" b="0"/>
        </a:fillRef>
        <a:effectRef idx="0">
          <a:scrgbClr r="0" g="0" b="0"/>
        </a:effectRef>
        <a:fontRef idx="minor"/>
      </dsp:style>
    </dsp:sp>
    <dsp:sp modelId="{460A88C6-FAFF-4CEF-A419-4C21A098EEFA}">
      <dsp:nvSpPr>
        <dsp:cNvPr id="0" name=""/>
        <dsp:cNvSpPr/>
      </dsp:nvSpPr>
      <dsp:spPr>
        <a:xfrm>
          <a:off x="4749675" y="1805599"/>
          <a:ext cx="922832" cy="928666"/>
        </a:xfrm>
        <a:prstGeom prst="arc">
          <a:avLst>
            <a:gd name="adj1" fmla="val 2400000"/>
            <a:gd name="adj2" fmla="val 8400000"/>
          </a:avLst>
        </a:prstGeom>
        <a:noFill/>
        <a:ln w="9525" cap="flat" cmpd="sng" algn="ctr">
          <a:solidFill>
            <a:schemeClr val="bg1">
              <a:lumMod val="75000"/>
            </a:schemeClr>
          </a:solidFill>
          <a:prstDash val="solid"/>
        </a:ln>
        <a:effectLst/>
      </dsp:spPr>
      <dsp:style>
        <a:lnRef idx="1">
          <a:scrgbClr r="0" g="0" b="0"/>
        </a:lnRef>
        <a:fillRef idx="0">
          <a:scrgbClr r="0" g="0" b="0"/>
        </a:fillRef>
        <a:effectRef idx="0">
          <a:scrgbClr r="0" g="0" b="0"/>
        </a:effectRef>
        <a:fontRef idx="minor"/>
      </dsp:style>
    </dsp:sp>
    <dsp:sp modelId="{7D512AC0-FE9B-4EDC-849E-D36F6AB150A9}">
      <dsp:nvSpPr>
        <dsp:cNvPr id="0" name=""/>
        <dsp:cNvSpPr/>
      </dsp:nvSpPr>
      <dsp:spPr>
        <a:xfrm>
          <a:off x="4288259" y="1972759"/>
          <a:ext cx="1845664" cy="594346"/>
        </a:xfrm>
        <a:prstGeom prst="rect">
          <a:avLst/>
        </a:prstGeom>
        <a:noFill/>
        <a:ln w="9525" cap="flat" cmpd="sng" algn="ctr">
          <a:noFill/>
          <a:prstDash val="solid"/>
        </a:ln>
        <a:effectLst/>
        <a:sp3d/>
      </dsp:spPr>
      <dsp:style>
        <a:lnRef idx="1">
          <a:scrgbClr r="0" g="0" b="0"/>
        </a:lnRef>
        <a:fillRef idx="1">
          <a:scrgbClr r="0" g="0" b="0"/>
        </a:fillRef>
        <a:effectRef idx="0">
          <a:scrgbClr r="0" g="0" b="0"/>
        </a:effectRef>
        <a:fontRef idx="minor"/>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GB" sz="1200" b="1" kern="1200" dirty="0"/>
            <a:t>Convince the industry and have their full support</a:t>
          </a:r>
          <a:endParaRPr lang="en-GB" sz="1200" kern="1200" dirty="0"/>
        </a:p>
      </dsp:txBody>
      <dsp:txXfrm>
        <a:off x="4288259" y="1972759"/>
        <a:ext cx="1845664" cy="594346"/>
      </dsp:txXfrm>
    </dsp:sp>
    <dsp:sp modelId="{2E17497B-5CDC-4962-AAC6-4D3424C6B048}">
      <dsp:nvSpPr>
        <dsp:cNvPr id="0" name=""/>
        <dsp:cNvSpPr/>
      </dsp:nvSpPr>
      <dsp:spPr>
        <a:xfrm>
          <a:off x="6890939" y="1805599"/>
          <a:ext cx="922832" cy="928666"/>
        </a:xfrm>
        <a:prstGeom prst="arc">
          <a:avLst>
            <a:gd name="adj1" fmla="val 13200000"/>
            <a:gd name="adj2" fmla="val 19200000"/>
          </a:avLst>
        </a:prstGeom>
        <a:noFill/>
        <a:ln w="9525" cap="flat" cmpd="sng" algn="ctr">
          <a:solidFill>
            <a:schemeClr val="bg1">
              <a:lumMod val="75000"/>
            </a:schemeClr>
          </a:solidFill>
          <a:prstDash val="solid"/>
        </a:ln>
        <a:effectLst/>
      </dsp:spPr>
      <dsp:style>
        <a:lnRef idx="1">
          <a:scrgbClr r="0" g="0" b="0"/>
        </a:lnRef>
        <a:fillRef idx="0">
          <a:scrgbClr r="0" g="0" b="0"/>
        </a:fillRef>
        <a:effectRef idx="0">
          <a:scrgbClr r="0" g="0" b="0"/>
        </a:effectRef>
        <a:fontRef idx="minor"/>
      </dsp:style>
    </dsp:sp>
    <dsp:sp modelId="{76A83DB3-972E-4DB7-80B2-F7C4E3FE7877}">
      <dsp:nvSpPr>
        <dsp:cNvPr id="0" name=""/>
        <dsp:cNvSpPr/>
      </dsp:nvSpPr>
      <dsp:spPr>
        <a:xfrm>
          <a:off x="6890939" y="1805599"/>
          <a:ext cx="922832" cy="928666"/>
        </a:xfrm>
        <a:prstGeom prst="arc">
          <a:avLst>
            <a:gd name="adj1" fmla="val 2400000"/>
            <a:gd name="adj2" fmla="val 8400000"/>
          </a:avLst>
        </a:prstGeom>
        <a:noFill/>
        <a:ln w="9525" cap="flat" cmpd="sng" algn="ctr">
          <a:solidFill>
            <a:schemeClr val="bg1">
              <a:lumMod val="75000"/>
            </a:schemeClr>
          </a:solidFill>
          <a:prstDash val="solid"/>
        </a:ln>
        <a:effectLst/>
      </dsp:spPr>
      <dsp:style>
        <a:lnRef idx="1">
          <a:scrgbClr r="0" g="0" b="0"/>
        </a:lnRef>
        <a:fillRef idx="0">
          <a:scrgbClr r="0" g="0" b="0"/>
        </a:fillRef>
        <a:effectRef idx="0">
          <a:scrgbClr r="0" g="0" b="0"/>
        </a:effectRef>
        <a:fontRef idx="minor"/>
      </dsp:style>
    </dsp:sp>
    <dsp:sp modelId="{DB6DE243-CCB1-495A-A560-D64BEB569F04}">
      <dsp:nvSpPr>
        <dsp:cNvPr id="0" name=""/>
        <dsp:cNvSpPr/>
      </dsp:nvSpPr>
      <dsp:spPr>
        <a:xfrm>
          <a:off x="6429523" y="1972759"/>
          <a:ext cx="1845664" cy="594346"/>
        </a:xfrm>
        <a:prstGeom prst="rect">
          <a:avLst/>
        </a:prstGeom>
        <a:noFill/>
        <a:ln w="9525" cap="flat" cmpd="sng" algn="ctr">
          <a:noFill/>
          <a:prstDash val="solid"/>
        </a:ln>
        <a:effectLst/>
        <a:sp3d/>
      </dsp:spPr>
      <dsp:style>
        <a:lnRef idx="1">
          <a:scrgbClr r="0" g="0" b="0"/>
        </a:lnRef>
        <a:fillRef idx="1">
          <a:scrgbClr r="0" g="0" b="0"/>
        </a:fillRef>
        <a:effectRef idx="0">
          <a:scrgbClr r="0" g="0" b="0"/>
        </a:effectRef>
        <a:fontRef idx="minor"/>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GB" sz="1200" b="1" kern="1200" dirty="0"/>
            <a:t>Encourage  NCs to keep YPs actively involved in the national level </a:t>
          </a:r>
          <a:endParaRPr lang="en-GB" sz="1200" kern="1200" dirty="0"/>
        </a:p>
      </dsp:txBody>
      <dsp:txXfrm>
        <a:off x="6429523" y="1972759"/>
        <a:ext cx="1845664" cy="594346"/>
      </dsp:txXfrm>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3.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5.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6.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7.xml><?xml version="1.0" encoding="utf-8"?>
<dgm:layoutDef xmlns:dgm="http://schemas.openxmlformats.org/drawingml/2006/diagram" xmlns:a="http://schemas.openxmlformats.org/drawingml/2006/main" uniqueId="urn:microsoft.com/office/officeart/2008/layout/HalfCircleOrganizationChart">
  <dgm:title val=""/>
  <dgm:desc val=""/>
  <dgm:catLst>
    <dgm:cat type="hierarchy" pri="1500"/>
  </dgm:catLst>
  <dgm:samp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Name0">
    <dgm:varLst>
      <dgm:orgChart val="1"/>
      <dgm:chPref val="1"/>
      <dgm:dir/>
      <dgm:animOne val="branch"/>
      <dgm:animLvl val="lvl"/>
      <dgm:resizeHandles/>
    </dgm:varLst>
    <dgm:choose name="Name1">
      <dgm:if name="Name2" func="var" arg="dir" op="equ" val="norm">
        <dgm:alg type="hierChild">
          <dgm:param type="linDir" val="fromL"/>
        </dgm:alg>
      </dgm:if>
      <dgm:else name="Name3">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2" refType="w" fact="10"/>
      <dgm:constr type="h" for="des" forName="rootComposite2"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forEach name="Name4" axis="ch">
      <dgm:forEach name="Name5" axis="self" ptType="node">
        <dgm:layoutNode name="hierRoot1">
          <dgm:varLst>
            <dgm:hierBranch val="init"/>
          </dgm:varLst>
          <dgm:choose name="Name6">
            <dgm:if name="Name7" func="var" arg="hierBranch" op="equ" val="l">
              <dgm:alg type="hierRoot">
                <dgm:param type="hierAlign" val="tR"/>
              </dgm:alg>
              <dgm:constrLst>
                <dgm:constr type="alignOff" val="0.65"/>
              </dgm:constrLst>
            </dgm:if>
            <dgm:if name="Name8" func="var" arg="hierBranch" op="equ" val="r">
              <dgm:alg type="hierRoot">
                <dgm:param type="hierAlign" val="tL"/>
              </dgm:alg>
              <dgm:constrLst>
                <dgm:constr type="alignOff" val="0.65"/>
              </dgm:constrLst>
            </dgm:if>
            <dgm:if name="Name9" func="var" arg="hierBranch" op="equ" val="hang">
              <dgm:alg type="hierRoot"/>
              <dgm:constrLst>
                <dgm:constr type="alignOff" val="0.65"/>
              </dgm:constrLst>
            </dgm:if>
            <dgm:else name="Name10">
              <dgm:alg type="hierRoot"/>
              <dgm:constrLst>
                <dgm:constr type="alignOff"/>
                <dgm:constr type="bendDist" for="des" ptType="parTrans" refType="sp" fact="0.5"/>
              </dgm:constrLst>
            </dgm:else>
          </dgm:choose>
          <dgm:shape xmlns:r="http://schemas.openxmlformats.org/officeDocument/2006/relationships" r:blip="">
            <dgm:adjLst/>
          </dgm:shape>
          <dgm:presOf/>
          <dgm:layoutNode name="rootComposite1">
            <dgm:alg type="composite"/>
            <dgm:shape xmlns:r="http://schemas.openxmlformats.org/officeDocument/2006/relationships" r:blip="">
              <dgm:adjLst/>
            </dgm:shape>
            <dgm:presOf axis="self" ptType="node" cnt="1"/>
            <dgm:choose name="Name11">
              <dgm:if name="Name12" func="var" arg="hierBranch" op="equ" val="init">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3" func="var" arg="hierBranch" op="equ" val="l">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4" func="var" arg="hierBranch" op="equ" val="r">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else name="Name15">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else>
            </dgm:choose>
            <dgm:layoutNode name="rootText1"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1" styleLbl="parChTrans1D1" moveWith="rootText1">
              <dgm:alg type="sp"/>
              <dgm:shape xmlns:r="http://schemas.openxmlformats.org/officeDocument/2006/relationships" type="arc" r:blip="" zOrderOff="-2">
                <dgm:adjLst>
                  <dgm:adj idx="1" val="-140"/>
                  <dgm:adj idx="2" val="-40"/>
                </dgm:adjLst>
              </dgm:shape>
              <dgm:presOf/>
            </dgm:layoutNode>
            <dgm:layoutNode name="bottomArc1" styleLbl="parChTrans1D1" moveWith="rootText1">
              <dgm:alg type="sp"/>
              <dgm:shape xmlns:r="http://schemas.openxmlformats.org/officeDocument/2006/relationships" type="arc" r:blip="" zOrderOff="-2">
                <dgm:adjLst>
                  <dgm:adj idx="1" val="40"/>
                  <dgm:adj idx="2" val="140"/>
                </dgm:adjLst>
              </dgm:shape>
              <dgm:presOf/>
            </dgm:layoutNode>
            <dgm:layoutNode name="topConnNode1" moveWith="rootText1">
              <dgm:alg type="sp"/>
              <dgm:shape xmlns:r="http://schemas.openxmlformats.org/officeDocument/2006/relationships" type="rect" r:blip="" hideGeom="1">
                <dgm:adjLst/>
              </dgm:shape>
              <dgm:presOf axis="self" ptType="node" cnt="1"/>
            </dgm:layoutNode>
          </dgm:layoutNode>
          <dgm:layoutNode name="hierChild2">
            <dgm:choose name="Name16">
              <dgm:if name="Name17" func="var" arg="hierBranch" op="equ" val="l">
                <dgm:alg type="hierChild">
                  <dgm:param type="chAlign" val="r"/>
                  <dgm:param type="linDir" val="fromT"/>
                </dgm:alg>
              </dgm:if>
              <dgm:if name="Name18" func="var" arg="hierBranch" op="equ" val="r">
                <dgm:alg type="hierChild">
                  <dgm:param type="chAlign" val="l"/>
                  <dgm:param type="linDir" val="fromT"/>
                </dgm:alg>
              </dgm:if>
              <dgm:if name="Name19" func="var" arg="hierBranch" op="equ" val="hang">
                <dgm:choose name="Name20">
                  <dgm:if name="Name21" func="var" arg="dir" op="equ" val="norm">
                    <dgm:alg type="hierChild">
                      <dgm:param type="chAlign" val="l"/>
                      <dgm:param type="linDir" val="fromL"/>
                      <dgm:param type="secChAlign" val="t"/>
                      <dgm:param type="secLinDir" val="fromT"/>
                    </dgm:alg>
                  </dgm:if>
                  <dgm:else name="Name22">
                    <dgm:alg type="hierChild">
                      <dgm:param type="chAlign" val="l"/>
                      <dgm:param type="linDir" val="fromR"/>
                      <dgm:param type="secChAlign" val="t"/>
                      <dgm:param type="secLinDir" val="fromT"/>
                    </dgm:alg>
                  </dgm:else>
                </dgm:choose>
              </dgm:if>
              <dgm:else name="Name23">
                <dgm:choose name="Name24">
                  <dgm:if name="Name25" func="var" arg="dir" op="equ" val="norm">
                    <dgm:alg type="hierChild"/>
                  </dgm:if>
                  <dgm:else name="Name26">
                    <dgm:alg type="hierChild">
                      <dgm:param type="linDir" val="fromR"/>
                    </dgm:alg>
                  </dgm:else>
                </dgm:choose>
              </dgm:else>
            </dgm:choose>
            <dgm:shape xmlns:r="http://schemas.openxmlformats.org/officeDocument/2006/relationships" r:blip="">
              <dgm:adjLst/>
            </dgm:shape>
            <dgm:presOf/>
            <dgm:forEach name="rep2a" axis="ch" ptType="nonAsst">
              <dgm:forEach name="Name27" axis="precedSib" ptType="parTrans" st="-1" cnt="1">
                <dgm:layoutNode name="Name28">
                  <dgm:choose name="Name29">
                    <dgm:if name="Name30" func="var" arg="hierBranch" op="equ" val="std">
                      <dgm:choose name="Name31">
                        <dgm:if name="Name32"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33"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34">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if name="Name35" func="var" arg="hierBranch" op="equ" val="init">
                      <dgm:choose name="Name36">
                        <dgm:if name="Name37" axis="self" func="depth" op="lte" val="2">
                          <dgm:choose name="Name38">
                            <dgm:if name="Name39"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40"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41">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else name="Name42">
                          <dgm:choose name="Name43">
                            <dgm:if name="Name44" axis="par des" func="maxDepth" op="lte" val="1">
                              <dgm:choose name="Name45">
                                <dgm:if name="Name4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4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48">
                                  <dgm:alg type="conn">
                                    <dgm:param type="connRout" val="bend"/>
                                    <dgm:param type="dim" val="1D"/>
                                    <dgm:param type="endSty" val="noArr"/>
                                    <dgm:param type="begPts" val="bCtr"/>
                                    <dgm:param type="endPts" val="bL bR"/>
                                    <dgm:param type="srcNode" val="bottomArc2"/>
                                    <dgm:param type="dstNode" val="topConnNode2"/>
                                  </dgm:alg>
                                </dgm:else>
                              </dgm:choose>
                            </dgm:if>
                            <dgm:else name="Name49">
                              <dgm:choose name="Name50">
                                <dgm:if name="Name51"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52"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53">
                                  <dgm:alg type="conn">
                                    <dgm:param type="connRout" val="bend"/>
                                    <dgm:param type="dim" val="1D"/>
                                    <dgm:param type="endSty" val="noArr"/>
                                    <dgm:param type="begPts" val="bCtr"/>
                                    <dgm:param type="endPts" val="tCtr"/>
                                    <dgm:param type="bendPt" val="end"/>
                                    <dgm:param type="srcNode" val="bottomArc2"/>
                                    <dgm:param type="dstNode" val="topArc2"/>
                                  </dgm:alg>
                                </dgm:else>
                              </dgm:choose>
                            </dgm:else>
                          </dgm:choose>
                        </dgm:else>
                      </dgm:choose>
                    </dgm:if>
                    <dgm:else name="Name54">
                      <dgm:choose name="Name55">
                        <dgm:if name="Name5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5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58">
                          <dgm:alg type="conn">
                            <dgm:param type="connRout" val="bend"/>
                            <dgm:param type="dim" val="1D"/>
                            <dgm:param type="endSty" val="noArr"/>
                            <dgm:param type="begPts" val="bCtr"/>
                            <dgm:param type="endPts" val="bL bR"/>
                            <dgm:param type="srcNode" val="bottomArc2"/>
                            <dgm:param type="dstNode" val="topConnNode2"/>
                          </dgm:alg>
                        </dgm:else>
                      </dgm:choose>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2">
                <dgm:varLst>
                  <dgm:hierBranch val="init"/>
                </dgm:varLst>
                <dgm:choose name="Name59">
                  <dgm:if name="Name60" func="var" arg="hierBranch" op="equ" val="l">
                    <dgm:alg type="hierRoot">
                      <dgm:param type="hierAlign" val="tR"/>
                    </dgm:alg>
                    <dgm:shape xmlns:r="http://schemas.openxmlformats.org/officeDocument/2006/relationships" r:blip="">
                      <dgm:adjLst/>
                    </dgm:shape>
                    <dgm:presOf/>
                    <dgm:constrLst>
                      <dgm:constr type="alignOff" val="0.65"/>
                    </dgm:constrLst>
                  </dgm:if>
                  <dgm:if name="Name61" func="var" arg="hierBranch" op="equ" val="r">
                    <dgm:alg type="hierRoot">
                      <dgm:param type="hierAlign" val="tL"/>
                    </dgm:alg>
                    <dgm:shape xmlns:r="http://schemas.openxmlformats.org/officeDocument/2006/relationships" r:blip="">
                      <dgm:adjLst/>
                    </dgm:shape>
                    <dgm:presOf/>
                    <dgm:constrLst>
                      <dgm:constr type="alignOff" val="0.65"/>
                    </dgm:constrLst>
                  </dgm:if>
                  <dgm:if name="Name62"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3" func="var" arg="hierBranch" op="equ" val="init">
                    <dgm:choose name="Name64">
                      <dgm:if name="Name65" axis="des" func="maxDepth" op="lte" val="1">
                        <dgm:alg type="hierRoot">
                          <dgm:param type="hierAlign" val="tL"/>
                        </dgm:alg>
                        <dgm:shape xmlns:r="http://schemas.openxmlformats.org/officeDocument/2006/relationships" r:blip="">
                          <dgm:adjLst/>
                        </dgm:shape>
                        <dgm:presOf/>
                        <dgm:constrLst>
                          <dgm:constr type="alignOff" val="0.65"/>
                        </dgm:constrLst>
                      </dgm:if>
                      <dgm:else name="Name6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67">
                    <dgm:alg type="hierRoot"/>
                    <dgm:shape xmlns:r="http://schemas.openxmlformats.org/officeDocument/2006/relationships" r:blip="">
                      <dgm:adjLst/>
                    </dgm:shape>
                    <dgm:presOf/>
                    <dgm:constrLst>
                      <dgm:constr type="alignOff" val="0.65"/>
                    </dgm:constrLst>
                  </dgm:else>
                </dgm:choose>
                <dgm:layoutNode name="rootComposite2">
                  <dgm:alg type="composite"/>
                  <dgm:shape xmlns:r="http://schemas.openxmlformats.org/officeDocument/2006/relationships" r:blip="">
                    <dgm:adjLst/>
                  </dgm:shape>
                  <dgm:presOf axis="self" ptType="node" cnt="1"/>
                  <dgm:choose name="Name68">
                    <dgm:if name="Name69" func="var" arg="hierBranch" op="equ" val="init">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0" func="var" arg="hierBranch" op="equ" val="l">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1" func="var" arg="hierBranch" op="equ" val="r">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else name="Name72">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else>
                  </dgm:choose>
                  <dgm:layoutNode name="rootText2"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2" styleLbl="parChTrans1D1" moveWith="rootText2">
                    <dgm:alg type="sp"/>
                    <dgm:shape xmlns:r="http://schemas.openxmlformats.org/officeDocument/2006/relationships" type="arc" r:blip="" zOrderOff="-2">
                      <dgm:adjLst>
                        <dgm:adj idx="1" val="-140"/>
                        <dgm:adj idx="2" val="-40"/>
                      </dgm:adjLst>
                    </dgm:shape>
                    <dgm:presOf/>
                  </dgm:layoutNode>
                  <dgm:layoutNode name="bottomArc2" styleLbl="parChTrans1D1" moveWith="rootText2">
                    <dgm:alg type="sp"/>
                    <dgm:shape xmlns:r="http://schemas.openxmlformats.org/officeDocument/2006/relationships" type="arc" r:blip="" zOrderOff="-2">
                      <dgm:adjLst>
                        <dgm:adj idx="1" val="40"/>
                        <dgm:adj idx="2" val="140"/>
                      </dgm:adjLst>
                    </dgm:shape>
                    <dgm:presOf/>
                  </dgm:layoutNode>
                  <dgm:layoutNode name="topConnNode2" moveWith="rootText2">
                    <dgm:alg type="sp"/>
                    <dgm:shape xmlns:r="http://schemas.openxmlformats.org/officeDocument/2006/relationships" type="rect" r:blip="" hideGeom="1">
                      <dgm:adjLst/>
                    </dgm:shape>
                    <dgm:presOf axis="self" ptType="node" cnt="1"/>
                  </dgm:layoutNode>
                </dgm:layoutNode>
                <dgm:layoutNode name="hierChild4">
                  <dgm:choose name="Name73">
                    <dgm:if name="Name74" func="var" arg="hierBranch" op="equ" val="l">
                      <dgm:alg type="hierChild">
                        <dgm:param type="chAlign" val="r"/>
                        <dgm:param type="linDir" val="fromT"/>
                      </dgm:alg>
                    </dgm:if>
                    <dgm:if name="Name75" func="var" arg="hierBranch" op="equ" val="r">
                      <dgm:alg type="hierChild">
                        <dgm:param type="chAlign" val="l"/>
                        <dgm:param type="linDir" val="fromT"/>
                      </dgm:alg>
                    </dgm:if>
                    <dgm:if name="Name76" func="var" arg="hierBranch" op="equ" val="hang">
                      <dgm:choose name="Name77">
                        <dgm:if name="Name78" func="var" arg="dir" op="equ" val="norm">
                          <dgm:alg type="hierChild">
                            <dgm:param type="chAlign" val="l"/>
                            <dgm:param type="linDir" val="fromL"/>
                            <dgm:param type="secChAlign" val="t"/>
                            <dgm:param type="secLinDir" val="fromT"/>
                          </dgm:alg>
                        </dgm:if>
                        <dgm:else name="Name79">
                          <dgm:alg type="hierChild">
                            <dgm:param type="chAlign" val="l"/>
                            <dgm:param type="linDir" val="fromR"/>
                            <dgm:param type="secChAlign" val="t"/>
                            <dgm:param type="secLinDir" val="fromT"/>
                          </dgm:alg>
                        </dgm:else>
                      </dgm:choose>
                    </dgm:if>
                    <dgm:if name="Name80" func="var" arg="hierBranch" op="equ" val="std">
                      <dgm:choose name="Name81">
                        <dgm:if name="Name82" func="var" arg="dir" op="equ" val="norm">
                          <dgm:alg type="hierChild"/>
                        </dgm:if>
                        <dgm:else name="Name83">
                          <dgm:alg type="hierChild">
                            <dgm:param type="linDir" val="fromR"/>
                          </dgm:alg>
                        </dgm:else>
                      </dgm:choose>
                    </dgm:if>
                    <dgm:if name="Name84" func="var" arg="hierBranch" op="equ" val="init">
                      <dgm:choose name="Name85">
                        <dgm:if name="Name86" axis="des" func="maxDepth" op="lte" val="1">
                          <dgm:alg type="hierChild">
                            <dgm:param type="chAlign" val="l"/>
                            <dgm:param type="linDir" val="fromT"/>
                          </dgm:alg>
                        </dgm:if>
                        <dgm:else name="Name87">
                          <dgm:choose name="Name88">
                            <dgm:if name="Name89" func="var" arg="dir" op="equ" val="norm">
                              <dgm:alg type="hierChild"/>
                            </dgm:if>
                            <dgm:else name="Name90">
                              <dgm:alg type="hierChild">
                                <dgm:param type="linDir" val="fromR"/>
                              </dgm:alg>
                            </dgm:else>
                          </dgm:choose>
                        </dgm:else>
                      </dgm:choose>
                    </dgm:if>
                    <dgm:else name="Name91"/>
                  </dgm:choose>
                  <dgm:shape xmlns:r="http://schemas.openxmlformats.org/officeDocument/2006/relationships" r:blip="">
                    <dgm:adjLst/>
                  </dgm:shape>
                  <dgm:presOf/>
                  <dgm:forEach name="Name92" ref="rep2a"/>
                </dgm:layoutNode>
                <dgm:layoutNode name="hierChild5">
                  <dgm:choose name="Name93">
                    <dgm:if name="Name94" func="var" arg="dir" op="equ" val="norm">
                      <dgm:alg type="hierChild">
                        <dgm:param type="chAlign" val="l"/>
                        <dgm:param type="linDir" val="fromL"/>
                        <dgm:param type="secChAlign" val="t"/>
                        <dgm:param type="secLinDir" val="fromT"/>
                      </dgm:alg>
                    </dgm:if>
                    <dgm:else name="Name95">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96" ref="rep2b"/>
                </dgm:layoutNode>
              </dgm:layoutNode>
            </dgm:forEach>
          </dgm:layoutNode>
          <dgm:layoutNode name="hierChild3">
            <dgm:choose name="Name97">
              <dgm:if name="Name98" func="var" arg="dir" op="equ" val="norm">
                <dgm:alg type="hierChild">
                  <dgm:param type="chAlign" val="l"/>
                  <dgm:param type="linDir" val="fromL"/>
                  <dgm:param type="secChAlign" val="t"/>
                  <dgm:param type="secLinDir" val="fromT"/>
                </dgm:alg>
              </dgm:if>
              <dgm:else name="Name99">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rep2b" axis="ch" ptType="asst">
              <dgm:forEach name="Name100" axis="precedSib" ptType="parTrans" st="-1" cnt="1">
                <dgm:layoutNode name="Name101">
                  <dgm:choose name="Name102">
                    <dgm:if name="Name103" axis="self" func="depth" op="lte" val="2">
                      <dgm:alg type="conn">
                        <dgm:param type="connRout" val="bend"/>
                        <dgm:param type="dim" val="1D"/>
                        <dgm:param type="endSty" val="noArr"/>
                        <dgm:param type="begPts" val="bCtr"/>
                        <dgm:param type="endPts" val="bL bR"/>
                        <dgm:param type="srcNode" val="bottomArc1"/>
                        <dgm:param type="dstNode" val="topConnNode3"/>
                      </dgm:alg>
                    </dgm:if>
                    <dgm:if name="Name104" axis="par" ptType="asst" func="cnt" op="equ" val="1">
                      <dgm:alg type="conn">
                        <dgm:param type="connRout" val="bend"/>
                        <dgm:param type="dim" val="1D"/>
                        <dgm:param type="endSty" val="noArr"/>
                        <dgm:param type="begPts" val="bCtr"/>
                        <dgm:param type="endPts" val="bL bR"/>
                        <dgm:param type="srcNode" val="bottomArc3"/>
                        <dgm:param type="dstNode" val="topConnNode3"/>
                      </dgm:alg>
                    </dgm:if>
                    <dgm:else name="Name105">
                      <dgm:alg type="conn">
                        <dgm:param type="connRout" val="bend"/>
                        <dgm:param type="dim" val="1D"/>
                        <dgm:param type="endSty" val="noArr"/>
                        <dgm:param type="begPts" val="bCtr"/>
                        <dgm:param type="endPts" val="bL bR"/>
                        <dgm:param type="srcNode" val="bottomArc2"/>
                        <dgm:param type="dstNode" val="topConnNode3"/>
                      </dgm:alg>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3">
                <dgm:varLst>
                  <dgm:hierBranch val="init"/>
                </dgm:varLst>
                <dgm:choose name="Name106">
                  <dgm:if name="Name107" func="var" arg="hierBranch" op="equ" val="l">
                    <dgm:alg type="hierRoot">
                      <dgm:param type="hierAlign" val="tR"/>
                    </dgm:alg>
                    <dgm:shape xmlns:r="http://schemas.openxmlformats.org/officeDocument/2006/relationships" r:blip="">
                      <dgm:adjLst/>
                    </dgm:shape>
                    <dgm:presOf/>
                    <dgm:constrLst>
                      <dgm:constr type="alignOff" val="0.65"/>
                    </dgm:constrLst>
                  </dgm:if>
                  <dgm:if name="Name108" func="var" arg="hierBranch" op="equ" val="r">
                    <dgm:alg type="hierRoot">
                      <dgm:param type="hierAlign" val="tL"/>
                    </dgm:alg>
                    <dgm:shape xmlns:r="http://schemas.openxmlformats.org/officeDocument/2006/relationships" r:blip="">
                      <dgm:adjLst/>
                    </dgm:shape>
                    <dgm:presOf/>
                    <dgm:constrLst>
                      <dgm:constr type="alignOff" val="0.65"/>
                    </dgm:constrLst>
                  </dgm:if>
                  <dgm:if name="Name109" func="var" arg="hierBranch" op="equ" val="hang">
                    <dgm:alg type="hierRoot"/>
                    <dgm:shape xmlns:r="http://schemas.openxmlformats.org/officeDocument/2006/relationships" r:blip="">
                      <dgm:adjLst/>
                    </dgm:shape>
                    <dgm:presOf/>
                    <dgm:constrLst>
                      <dgm:constr type="alignOff" val="0.65"/>
                    </dgm:constrLst>
                  </dgm:if>
                  <dgm:if name="Name110"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1" func="var" arg="hierBranch" op="equ" val="init">
                    <dgm:choose name="Name112">
                      <dgm:if name="Name113" axis="des" func="maxDepth" op="lte" val="1">
                        <dgm:alg type="hierRoot">
                          <dgm:param type="hierAlign" val="tL"/>
                        </dgm:alg>
                        <dgm:shape xmlns:r="http://schemas.openxmlformats.org/officeDocument/2006/relationships" r:blip="">
                          <dgm:adjLst/>
                        </dgm:shape>
                        <dgm:presOf/>
                        <dgm:constrLst>
                          <dgm:constr type="alignOff" val="0.65"/>
                        </dgm:constrLst>
                      </dgm:if>
                      <dgm:else name="Name114">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15"/>
                </dgm:choose>
                <dgm:layoutNode name="rootComposite3">
                  <dgm:alg type="composite"/>
                  <dgm:shape xmlns:r="http://schemas.openxmlformats.org/officeDocument/2006/relationships" r:blip="">
                    <dgm:adjLst/>
                  </dgm:shape>
                  <dgm:presOf axis="self" ptType="node" cnt="1"/>
                  <dgm:choose name="Name116">
                    <dgm:if name="Name117" func="var" arg="hierBranch" op="equ" val="init">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8" func="var" arg="hierBranch" op="equ" val="l">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9" func="var" arg="hierBranch" op="equ" val="r">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else name="Name120">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else>
                  </dgm:choose>
                  <dgm:layoutNode name="rootText3"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3" styleLbl="parChTrans1D1" moveWith="rootText3">
                    <dgm:alg type="sp"/>
                    <dgm:shape xmlns:r="http://schemas.openxmlformats.org/officeDocument/2006/relationships" type="arc" r:blip="" zOrderOff="-2">
                      <dgm:adjLst>
                        <dgm:adj idx="1" val="-140"/>
                        <dgm:adj idx="2" val="-40"/>
                      </dgm:adjLst>
                    </dgm:shape>
                    <dgm:presOf/>
                  </dgm:layoutNode>
                  <dgm:layoutNode name="bottomArc3" styleLbl="parChTrans1D1" moveWith="rootText3">
                    <dgm:alg type="sp"/>
                    <dgm:shape xmlns:r="http://schemas.openxmlformats.org/officeDocument/2006/relationships" type="arc" r:blip="" zOrderOff="-2">
                      <dgm:adjLst>
                        <dgm:adj idx="1" val="40"/>
                        <dgm:adj idx="2" val="140"/>
                      </dgm:adjLst>
                    </dgm:shape>
                    <dgm:presOf/>
                  </dgm:layoutNode>
                  <dgm:layoutNode name="topConnNode3" moveWith="rootText3">
                    <dgm:alg type="sp"/>
                    <dgm:shape xmlns:r="http://schemas.openxmlformats.org/officeDocument/2006/relationships" type="rect" r:blip="" hideGeom="1">
                      <dgm:adjLst/>
                    </dgm:shape>
                    <dgm:presOf axis="self" ptType="node" cnt="1"/>
                  </dgm:layoutNode>
                </dgm:layoutNode>
                <dgm:layoutNode name="hierChild6">
                  <dgm:choose name="Name121">
                    <dgm:if name="Name122" func="var" arg="hierBranch" op="equ" val="l">
                      <dgm:alg type="hierChild">
                        <dgm:param type="chAlign" val="r"/>
                        <dgm:param type="linDir" val="fromT"/>
                      </dgm:alg>
                    </dgm:if>
                    <dgm:if name="Name123" func="var" arg="hierBranch" op="equ" val="r">
                      <dgm:alg type="hierChild">
                        <dgm:param type="chAlign" val="l"/>
                        <dgm:param type="linDir" val="fromT"/>
                      </dgm:alg>
                    </dgm:if>
                    <dgm:if name="Name124" func="var" arg="hierBranch" op="equ" val="hang">
                      <dgm:choose name="Name125">
                        <dgm:if name="Name126" func="var" arg="dir" op="equ" val="norm">
                          <dgm:alg type="hierChild">
                            <dgm:param type="chAlign" val="l"/>
                            <dgm:param type="linDir" val="fromL"/>
                            <dgm:param type="secChAlign" val="t"/>
                            <dgm:param type="secLinDir" val="fromT"/>
                          </dgm:alg>
                        </dgm:if>
                        <dgm:else name="Name127">
                          <dgm:alg type="hierChild">
                            <dgm:param type="chAlign" val="l"/>
                            <dgm:param type="linDir" val="fromR"/>
                            <dgm:param type="secChAlign" val="t"/>
                            <dgm:param type="secLinDir" val="fromT"/>
                          </dgm:alg>
                        </dgm:else>
                      </dgm:choose>
                    </dgm:if>
                    <dgm:if name="Name128" func="var" arg="hierBranch" op="equ" val="std">
                      <dgm:choose name="Name129">
                        <dgm:if name="Name130" func="var" arg="dir" op="equ" val="norm">
                          <dgm:alg type="hierChild"/>
                        </dgm:if>
                        <dgm:else name="Name131">
                          <dgm:alg type="hierChild">
                            <dgm:param type="linDir" val="fromR"/>
                          </dgm:alg>
                        </dgm:else>
                      </dgm:choose>
                    </dgm:if>
                    <dgm:if name="Name132" func="var" arg="hierBranch" op="equ" val="init">
                      <dgm:choose name="Name133">
                        <dgm:if name="Name134" axis="des" func="maxDepth" op="lte" val="1">
                          <dgm:alg type="hierChild">
                            <dgm:param type="chAlign" val="l"/>
                            <dgm:param type="linDir" val="fromT"/>
                          </dgm:alg>
                        </dgm:if>
                        <dgm:else name="Name135">
                          <dgm:alg type="hierChild"/>
                        </dgm:else>
                      </dgm:choose>
                    </dgm:if>
                    <dgm:else name="Name136"/>
                  </dgm:choose>
                  <dgm:shape xmlns:r="http://schemas.openxmlformats.org/officeDocument/2006/relationships" r:blip="">
                    <dgm:adjLst/>
                  </dgm:shape>
                  <dgm:presOf/>
                  <dgm:forEach name="Name137" ref="rep2a"/>
                </dgm:layoutNode>
                <dgm:layoutNode name="hierChild7">
                  <dgm:choose name="Name138">
                    <dgm:if name="Name139" func="var" arg="dir" op="equ" val="norm">
                      <dgm:alg type="hierChild">
                        <dgm:param type="chAlign" val="l"/>
                        <dgm:param type="linDir" val="fromL"/>
                        <dgm:param type="secChAlign" val="t"/>
                        <dgm:param type="secLinDir" val="fromT"/>
                      </dgm:alg>
                    </dgm:if>
                    <dgm:else name="Name140">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141"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CH"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404929-0CB8-4C8F-B35E-07CE3AFAB9F7}" type="datetimeFigureOut">
              <a:rPr lang="fr-CH" smtClean="0"/>
              <a:t>17.05.2021</a:t>
            </a:fld>
            <a:endParaRPr lang="fr-CH"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CH"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D542417-273F-4C42-B2FF-65DB4A2BE73C}" type="slidenum">
              <a:rPr lang="fr-CH" smtClean="0"/>
              <a:t>‹#›</a:t>
            </a:fld>
            <a:endParaRPr lang="fr-CH" dirty="0"/>
          </a:p>
        </p:txBody>
      </p:sp>
    </p:spTree>
    <p:extLst>
      <p:ext uri="{BB962C8B-B14F-4D97-AF65-F5344CB8AC3E}">
        <p14:creationId xmlns:p14="http://schemas.microsoft.com/office/powerpoint/2010/main" val="19923252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37E8E0-0D3D-41CA-8D25-F5788B785494}" type="datetimeFigureOut">
              <a:rPr lang="en-US" smtClean="0"/>
              <a:t>5/17/2021</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F776D2D-CF9E-47DC-A4C3-3C5A97CA6010}" type="slidenum">
              <a:rPr lang="en-US" smtClean="0"/>
              <a:t>‹#›</a:t>
            </a:fld>
            <a:endParaRPr lang="en-US" dirty="0"/>
          </a:p>
        </p:txBody>
      </p:sp>
    </p:spTree>
    <p:extLst>
      <p:ext uri="{BB962C8B-B14F-4D97-AF65-F5344CB8AC3E}">
        <p14:creationId xmlns:p14="http://schemas.microsoft.com/office/powerpoint/2010/main" val="25762308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2</a:t>
            </a:fld>
            <a:endParaRPr lang="en-US"/>
          </a:p>
        </p:txBody>
      </p:sp>
    </p:spTree>
    <p:extLst>
      <p:ext uri="{BB962C8B-B14F-4D97-AF65-F5344CB8AC3E}">
        <p14:creationId xmlns:p14="http://schemas.microsoft.com/office/powerpoint/2010/main" val="21976134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0"/>
              </a:spcBef>
              <a:buNone/>
            </a:pPr>
            <a:endParaRPr lang="en-GB" sz="1100" dirty="0"/>
          </a:p>
        </p:txBody>
      </p:sp>
      <p:sp>
        <p:nvSpPr>
          <p:cNvPr id="4" name="Slide Number Placeholder 3"/>
          <p:cNvSpPr>
            <a:spLocks noGrp="1"/>
          </p:cNvSpPr>
          <p:nvPr>
            <p:ph type="sldNum" sz="quarter" idx="10"/>
          </p:nvPr>
        </p:nvSpPr>
        <p:spPr/>
        <p:txBody>
          <a:bodyPr/>
          <a:lstStyle/>
          <a:p>
            <a:fld id="{DDB2C970-EE8C-424A-9702-1A15978DC623}" type="slidenum">
              <a:rPr lang="en-US" smtClean="0"/>
              <a:t>11</a:t>
            </a:fld>
            <a:endParaRPr lang="en-US"/>
          </a:p>
        </p:txBody>
      </p:sp>
    </p:spTree>
    <p:extLst>
      <p:ext uri="{BB962C8B-B14F-4D97-AF65-F5344CB8AC3E}">
        <p14:creationId xmlns:p14="http://schemas.microsoft.com/office/powerpoint/2010/main" val="19130920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dirty="0"/>
              <a:t>Every year IEC YPs stress the need for NCs to establish national IEC YP Programmes focused on the electrotechnical sector</a:t>
            </a:r>
            <a:r>
              <a:rPr lang="en-US" sz="1200" b="0" dirty="0"/>
              <a:t> </a:t>
            </a:r>
          </a:p>
          <a:p>
            <a:pPr marL="0" indent="0">
              <a:buNone/>
            </a:pPr>
            <a:r>
              <a:rPr lang="en-US" sz="1200" b="0" dirty="0"/>
              <a:t> </a:t>
            </a:r>
          </a:p>
          <a:p>
            <a:r>
              <a:rPr lang="en-US" sz="1200" b="0" dirty="0"/>
              <a:t>More than 15 programmes are currently running or being set-up</a:t>
            </a:r>
            <a:endParaRPr lang="en-GB" sz="1200" b="0" dirty="0"/>
          </a:p>
          <a:p>
            <a:endParaRPr lang="en-GB" dirty="0"/>
          </a:p>
        </p:txBody>
      </p:sp>
      <p:sp>
        <p:nvSpPr>
          <p:cNvPr id="4" name="Slide Number Placeholder 3"/>
          <p:cNvSpPr>
            <a:spLocks noGrp="1"/>
          </p:cNvSpPr>
          <p:nvPr>
            <p:ph type="sldNum" sz="quarter" idx="5"/>
          </p:nvPr>
        </p:nvSpPr>
        <p:spPr/>
        <p:txBody>
          <a:bodyPr/>
          <a:lstStyle/>
          <a:p>
            <a:fld id="{4F776D2D-CF9E-47DC-A4C3-3C5A97CA6010}" type="slidenum">
              <a:rPr lang="en-US" smtClean="0"/>
              <a:t>12</a:t>
            </a:fld>
            <a:endParaRPr lang="en-US" dirty="0"/>
          </a:p>
        </p:txBody>
      </p:sp>
    </p:spTree>
    <p:extLst>
      <p:ext uri="{BB962C8B-B14F-4D97-AF65-F5344CB8AC3E}">
        <p14:creationId xmlns:p14="http://schemas.microsoft.com/office/powerpoint/2010/main" val="4286381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F776D2D-CF9E-47DC-A4C3-3C5A97CA6010}" type="slidenum">
              <a:rPr lang="en-US" smtClean="0"/>
              <a:t>13</a:t>
            </a:fld>
            <a:endParaRPr lang="en-US" dirty="0"/>
          </a:p>
        </p:txBody>
      </p:sp>
    </p:spTree>
    <p:extLst>
      <p:ext uri="{BB962C8B-B14F-4D97-AF65-F5344CB8AC3E}">
        <p14:creationId xmlns:p14="http://schemas.microsoft.com/office/powerpoint/2010/main" val="2830807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aseline="0" dirty="0"/>
              <a:t>If you want to find out more about the YP Programme you can go to the YP website at the following link or contact us at youngprofessionals@iec.ch</a:t>
            </a:r>
            <a:endParaRPr lang="en-GB" sz="1200" dirty="0"/>
          </a:p>
        </p:txBody>
      </p:sp>
      <p:sp>
        <p:nvSpPr>
          <p:cNvPr id="4" name="Slide Number Placeholder 3"/>
          <p:cNvSpPr>
            <a:spLocks noGrp="1"/>
          </p:cNvSpPr>
          <p:nvPr>
            <p:ph type="sldNum" sz="quarter" idx="10"/>
          </p:nvPr>
        </p:nvSpPr>
        <p:spPr/>
        <p:txBody>
          <a:bodyPr/>
          <a:lstStyle/>
          <a:p>
            <a:fld id="{DDB2C970-EE8C-424A-9702-1A15978DC623}" type="slidenum">
              <a:rPr lang="en-US" smtClean="0"/>
              <a:t>14</a:t>
            </a:fld>
            <a:endParaRPr lang="en-US"/>
          </a:p>
        </p:txBody>
      </p:sp>
    </p:spTree>
    <p:extLst>
      <p:ext uri="{BB962C8B-B14F-4D97-AF65-F5344CB8AC3E}">
        <p14:creationId xmlns:p14="http://schemas.microsoft.com/office/powerpoint/2010/main" val="23146960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F776D2D-CF9E-47DC-A4C3-3C5A97CA6010}" type="slidenum">
              <a:rPr lang="en-US" smtClean="0"/>
              <a:t>3</a:t>
            </a:fld>
            <a:endParaRPr lang="en-US" dirty="0"/>
          </a:p>
        </p:txBody>
      </p:sp>
    </p:spTree>
    <p:extLst>
      <p:ext uri="{BB962C8B-B14F-4D97-AF65-F5344CB8AC3E}">
        <p14:creationId xmlns:p14="http://schemas.microsoft.com/office/powerpoint/2010/main" val="16746943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That's why most of the countries running national programmes have also recognized the value of having their workshop focus on specific technology areas</a:t>
            </a:r>
          </a:p>
          <a:p>
            <a:endParaRPr lang="en-GB" dirty="0"/>
          </a:p>
          <a:p>
            <a:r>
              <a:rPr lang="en-US" sz="1200" b="0" dirty="0"/>
              <a:t>196 active YPs from 40 NCs in IEC work </a:t>
            </a:r>
          </a:p>
          <a:p>
            <a:r>
              <a:rPr lang="en-US" sz="1200" b="0" dirty="0"/>
              <a:t>63,7% hold more than 1 role</a:t>
            </a:r>
          </a:p>
          <a:p>
            <a:r>
              <a:rPr lang="en-US" sz="1200" b="0" dirty="0"/>
              <a:t>31,2 % retention rate at the international level</a:t>
            </a:r>
          </a:p>
          <a:p>
            <a:endParaRPr lang="en-GB" dirty="0"/>
          </a:p>
        </p:txBody>
      </p:sp>
      <p:sp>
        <p:nvSpPr>
          <p:cNvPr id="4" name="Slide Number Placeholder 3"/>
          <p:cNvSpPr>
            <a:spLocks noGrp="1"/>
          </p:cNvSpPr>
          <p:nvPr>
            <p:ph type="sldNum" sz="quarter" idx="5"/>
          </p:nvPr>
        </p:nvSpPr>
        <p:spPr/>
        <p:txBody>
          <a:bodyPr/>
          <a:lstStyle/>
          <a:p>
            <a:fld id="{4F776D2D-CF9E-47DC-A4C3-3C5A97CA6010}" type="slidenum">
              <a:rPr lang="en-US" smtClean="0"/>
              <a:t>4</a:t>
            </a:fld>
            <a:endParaRPr lang="en-US" dirty="0"/>
          </a:p>
        </p:txBody>
      </p:sp>
    </p:spTree>
    <p:extLst>
      <p:ext uri="{BB962C8B-B14F-4D97-AF65-F5344CB8AC3E}">
        <p14:creationId xmlns:p14="http://schemas.microsoft.com/office/powerpoint/2010/main" val="1551232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latin typeface="Arial" panose="020B0604020202020204" pitchFamily="34" charset="0"/>
                <a:ea typeface="Calibri" panose="020F0502020204030204" pitchFamily="34" charset="0"/>
                <a:cs typeface="Times New Roman" panose="02020603050405020304" pitchFamily="18" charset="0"/>
              </a:rPr>
              <a:t>The 632 participants come mainly from manufacturer (25%), testing and certification (22%) and utility (16%) business sectors. </a:t>
            </a:r>
          </a:p>
          <a:p>
            <a:r>
              <a:rPr lang="en-GB" dirty="0"/>
              <a:t>52 NCs – all regions represented</a:t>
            </a:r>
          </a:p>
        </p:txBody>
      </p:sp>
      <p:sp>
        <p:nvSpPr>
          <p:cNvPr id="4" name="Slide Number Placeholder 3"/>
          <p:cNvSpPr>
            <a:spLocks noGrp="1"/>
          </p:cNvSpPr>
          <p:nvPr>
            <p:ph type="sldNum" sz="quarter" idx="5"/>
          </p:nvPr>
        </p:nvSpPr>
        <p:spPr/>
        <p:txBody>
          <a:bodyPr/>
          <a:lstStyle/>
          <a:p>
            <a:fld id="{4F776D2D-CF9E-47DC-A4C3-3C5A97CA6010}" type="slidenum">
              <a:rPr lang="en-US" smtClean="0"/>
              <a:t>5</a:t>
            </a:fld>
            <a:endParaRPr lang="en-US" dirty="0"/>
          </a:p>
        </p:txBody>
      </p:sp>
    </p:spTree>
    <p:extLst>
      <p:ext uri="{BB962C8B-B14F-4D97-AF65-F5344CB8AC3E}">
        <p14:creationId xmlns:p14="http://schemas.microsoft.com/office/powerpoint/2010/main" val="23359734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The average age of the IEC YPs when they attend the Workshop is 30 years old.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Out of 632 YPs, 483 were male and 149 were female, representing 76% and 24% respectively.</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The percentage of female participants increased from 11% in 2010 to 33% in 2019. </a:t>
            </a:r>
          </a:p>
          <a:p>
            <a:endParaRPr lang="en-GB" dirty="0"/>
          </a:p>
        </p:txBody>
      </p:sp>
      <p:sp>
        <p:nvSpPr>
          <p:cNvPr id="4" name="Slide Number Placeholder 3"/>
          <p:cNvSpPr>
            <a:spLocks noGrp="1"/>
          </p:cNvSpPr>
          <p:nvPr>
            <p:ph type="sldNum" sz="quarter" idx="5"/>
          </p:nvPr>
        </p:nvSpPr>
        <p:spPr/>
        <p:txBody>
          <a:bodyPr/>
          <a:lstStyle/>
          <a:p>
            <a:fld id="{4F776D2D-CF9E-47DC-A4C3-3C5A97CA6010}" type="slidenum">
              <a:rPr lang="en-US" smtClean="0"/>
              <a:t>6</a:t>
            </a:fld>
            <a:endParaRPr lang="en-US" dirty="0"/>
          </a:p>
        </p:txBody>
      </p:sp>
    </p:spTree>
    <p:extLst>
      <p:ext uri="{BB962C8B-B14F-4D97-AF65-F5344CB8AC3E}">
        <p14:creationId xmlns:p14="http://schemas.microsoft.com/office/powerpoint/2010/main" val="37484684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Current IEC YP participation and roles in the IEC:</a:t>
            </a:r>
          </a:p>
          <a:p>
            <a:endParaRPr lang="en-GB" dirty="0"/>
          </a:p>
          <a:p>
            <a:pPr marL="171450" indent="-171450">
              <a:buFont typeface="Arial" panose="020B0604020202020204" pitchFamily="34" charset="0"/>
              <a:buChar char="•"/>
            </a:pPr>
            <a:r>
              <a:rPr lang="en-US" dirty="0"/>
              <a:t>There are 220 active YPs involved at the international level which corresponds to a 32% retention rate of YPs to IEC work. </a:t>
            </a:r>
          </a:p>
          <a:p>
            <a:endParaRPr lang="en-GB"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We should note that many YPs are involved at national level and that these figures only reflect the YPs involvement at IEC level.</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The involvement of the IEC YPs in the Conformity Assessment (CA) activities of the IEC are not listed below as our system doesn’t currently allow us to track this information, but many of them are CA Assessors and some are involved in the IEC CA Systems’ WGs.</a:t>
            </a:r>
          </a:p>
        </p:txBody>
      </p:sp>
      <p:sp>
        <p:nvSpPr>
          <p:cNvPr id="4" name="Slide Number Placeholder 3"/>
          <p:cNvSpPr>
            <a:spLocks noGrp="1"/>
          </p:cNvSpPr>
          <p:nvPr>
            <p:ph type="sldNum" sz="quarter" idx="10"/>
          </p:nvPr>
        </p:nvSpPr>
        <p:spPr/>
        <p:txBody>
          <a:bodyPr/>
          <a:lstStyle/>
          <a:p>
            <a:fld id="{DDB2C970-EE8C-424A-9702-1A15978DC623}" type="slidenum">
              <a:rPr lang="en-US" smtClean="0"/>
              <a:t>7</a:t>
            </a:fld>
            <a:endParaRPr lang="en-US"/>
          </a:p>
        </p:txBody>
      </p:sp>
    </p:spTree>
    <p:extLst>
      <p:ext uri="{BB962C8B-B14F-4D97-AF65-F5344CB8AC3E}">
        <p14:creationId xmlns:p14="http://schemas.microsoft.com/office/powerpoint/2010/main" val="23146960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776D2D-CF9E-47DC-A4C3-3C5A97CA601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919505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F776D2D-CF9E-47DC-A4C3-3C5A97CA6010}" type="slidenum">
              <a:rPr lang="en-US" smtClean="0"/>
              <a:t>9</a:t>
            </a:fld>
            <a:endParaRPr lang="en-US" dirty="0"/>
          </a:p>
        </p:txBody>
      </p:sp>
    </p:spTree>
    <p:extLst>
      <p:ext uri="{BB962C8B-B14F-4D97-AF65-F5344CB8AC3E}">
        <p14:creationId xmlns:p14="http://schemas.microsoft.com/office/powerpoint/2010/main" val="3001393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0"/>
              </a:spcBef>
              <a:buNone/>
            </a:pPr>
            <a:endParaRPr lang="en-GB" sz="1100" dirty="0"/>
          </a:p>
        </p:txBody>
      </p:sp>
      <p:sp>
        <p:nvSpPr>
          <p:cNvPr id="4" name="Slide Number Placeholder 3"/>
          <p:cNvSpPr>
            <a:spLocks noGrp="1"/>
          </p:cNvSpPr>
          <p:nvPr>
            <p:ph type="sldNum" sz="quarter" idx="10"/>
          </p:nvPr>
        </p:nvSpPr>
        <p:spPr/>
        <p:txBody>
          <a:bodyPr/>
          <a:lstStyle/>
          <a:p>
            <a:fld id="{DDB2C970-EE8C-424A-9702-1A15978DC623}" type="slidenum">
              <a:rPr lang="en-US" smtClean="0"/>
              <a:t>10</a:t>
            </a:fld>
            <a:endParaRPr lang="en-US"/>
          </a:p>
        </p:txBody>
      </p:sp>
    </p:spTree>
    <p:extLst>
      <p:ext uri="{BB962C8B-B14F-4D97-AF65-F5344CB8AC3E}">
        <p14:creationId xmlns:p14="http://schemas.microsoft.com/office/powerpoint/2010/main" val="23146960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397"/>
            <a:ext cx="9166225" cy="3724275"/>
          </a:xfrm>
        </p:spPr>
        <p:txBody>
          <a:bodyPr/>
          <a:lstStyle/>
          <a:p>
            <a:r>
              <a:rPr lang="en-US" dirty="0"/>
              <a:t>Click icon to add picture</a:t>
            </a:r>
            <a:endParaRPr lang="en-GB" dirty="0"/>
          </a:p>
        </p:txBody>
      </p:sp>
      <p:sp>
        <p:nvSpPr>
          <p:cNvPr id="11" name="Rectangle 10"/>
          <p:cNvSpPr/>
          <p:nvPr/>
        </p:nvSpPr>
        <p:spPr>
          <a:xfrm>
            <a:off x="-50444" y="3723878"/>
            <a:ext cx="9216000" cy="144741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62454" y="3807978"/>
            <a:ext cx="1146050" cy="1319787"/>
          </a:xfrm>
          <a:prstGeom prst="rect">
            <a:avLst/>
          </a:prstGeom>
        </p:spPr>
      </p:pic>
      <p:sp>
        <p:nvSpPr>
          <p:cNvPr id="2" name="Titre 1"/>
          <p:cNvSpPr>
            <a:spLocks noGrp="1"/>
          </p:cNvSpPr>
          <p:nvPr>
            <p:ph type="title" hasCustomPrompt="1"/>
          </p:nvPr>
        </p:nvSpPr>
        <p:spPr>
          <a:xfrm>
            <a:off x="467545" y="1983199"/>
            <a:ext cx="8064896" cy="132343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contourClr>
                <a:schemeClr val="accent2">
                  <a:shade val="75000"/>
                </a:schemeClr>
              </a:contourClr>
            </a:sp3d>
          </a:bodyPr>
          <a:lstStyle>
            <a:lvl1pPr algn="ctr">
              <a:defRPr lang="fr-CH" sz="4000">
                <a:ln w="11430">
                  <a:solidFill>
                    <a:schemeClr val="tx2"/>
                  </a:solidFill>
                </a:ln>
                <a:solidFill>
                  <a:srgbClr val="FFC000"/>
                </a:solidFill>
                <a:effectLst/>
              </a:defRPr>
            </a:lvl1pPr>
          </a:lstStyle>
          <a:p>
            <a:r>
              <a:rPr lang="en-US" dirty="0"/>
              <a:t>Presentation title</a:t>
            </a:r>
            <a:br>
              <a:rPr lang="en-US" dirty="0"/>
            </a:br>
            <a:r>
              <a:rPr lang="en-US" dirty="0"/>
              <a:t>(change font </a:t>
            </a:r>
            <a:r>
              <a:rPr lang="en-US" dirty="0" err="1"/>
              <a:t>colour</a:t>
            </a:r>
            <a:r>
              <a:rPr lang="en-US" dirty="0"/>
              <a:t> if required)</a:t>
            </a:r>
            <a:endParaRPr lang="en-US" sz="5000" b="1" dirty="0">
              <a:ln w="11430">
                <a:solidFill>
                  <a:schemeClr val="tx2"/>
                </a:solidFill>
              </a:ln>
              <a:solidFill>
                <a:srgbClr val="FFC000"/>
              </a:solidFill>
              <a:effectLst>
                <a:outerShdw blurRad="50800" dist="39000" dir="5460000" algn="tl">
                  <a:srgbClr val="000000">
                    <a:alpha val="38000"/>
                  </a:srgbClr>
                </a:outerShdw>
              </a:effectLst>
              <a:latin typeface="Arial" pitchFamily="34" charset="0"/>
              <a:cs typeface="Arial" pitchFamily="34" charset="0"/>
            </a:endParaRPr>
          </a:p>
        </p:txBody>
      </p:sp>
    </p:spTree>
    <p:extLst>
      <p:ext uri="{BB962C8B-B14F-4D97-AF65-F5344CB8AC3E}">
        <p14:creationId xmlns:p14="http://schemas.microsoft.com/office/powerpoint/2010/main" val="27200589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world background &amp; text">
    <p:spTree>
      <p:nvGrpSpPr>
        <p:cNvPr id="1" name=""/>
        <p:cNvGrpSpPr/>
        <p:nvPr/>
      </p:nvGrpSpPr>
      <p:grpSpPr>
        <a:xfrm>
          <a:off x="0" y="0"/>
          <a:ext cx="0" cy="0"/>
          <a:chOff x="0" y="0"/>
          <a:chExt cx="0" cy="0"/>
        </a:xfrm>
      </p:grpSpPr>
      <p:sp>
        <p:nvSpPr>
          <p:cNvPr id="12" name="Text Placeholder 11"/>
          <p:cNvSpPr>
            <a:spLocks noGrp="1"/>
          </p:cNvSpPr>
          <p:nvPr>
            <p:ph type="body" sz="quarter" idx="13" hasCustomPrompt="1"/>
          </p:nvPr>
        </p:nvSpPr>
        <p:spPr>
          <a:xfrm>
            <a:off x="442800" y="1201500"/>
            <a:ext cx="8280920" cy="3315600"/>
          </a:xfrm>
        </p:spPr>
        <p:txBody>
          <a:bodyPr/>
          <a:lstStyle>
            <a:lvl1pPr>
              <a:defRPr/>
            </a:lvl1pPr>
            <a:lvl2pPr>
              <a:defRPr baseline="0"/>
            </a:lvl2pPr>
          </a:lstStyle>
          <a:p>
            <a:pPr lvl="0"/>
            <a:r>
              <a:rPr lang="en-US" dirty="0"/>
              <a:t>Add text: font size 28 to 38</a:t>
            </a:r>
          </a:p>
          <a:p>
            <a:pPr lvl="0"/>
            <a:r>
              <a:rPr lang="en-US" dirty="0"/>
              <a:t>Add text: font size 28 to 38</a:t>
            </a:r>
          </a:p>
          <a:p>
            <a:pPr lvl="1"/>
            <a:r>
              <a:rPr lang="en-US" dirty="0"/>
              <a:t>Add text: font size 28</a:t>
            </a:r>
          </a:p>
          <a:p>
            <a:pPr lvl="2"/>
            <a:r>
              <a:rPr lang="en-US" dirty="0"/>
              <a:t>Add text: font size 24</a:t>
            </a:r>
          </a:p>
        </p:txBody>
      </p:sp>
      <p:sp>
        <p:nvSpPr>
          <p:cNvPr id="3" name="Title 2"/>
          <p:cNvSpPr>
            <a:spLocks noGrp="1"/>
          </p:cNvSpPr>
          <p:nvPr>
            <p:ph type="title" hasCustomPrompt="1"/>
          </p:nvPr>
        </p:nvSpPr>
        <p:spPr>
          <a:xfrm>
            <a:off x="442800" y="140401"/>
            <a:ext cx="8280000" cy="994172"/>
          </a:xfrm>
          <a:prstGeom prst="rect">
            <a:avLst/>
          </a:prstGeom>
        </p:spPr>
        <p:txBody>
          <a:bodyPr/>
          <a:lstStyle>
            <a:lvl1pPr>
              <a:defRPr/>
            </a:lvl1pPr>
          </a:lstStyle>
          <a:p>
            <a:r>
              <a:rPr lang="en-US" dirty="0"/>
              <a:t>Title size 30 to 50</a:t>
            </a:r>
            <a:endParaRPr lang="fr-FR" dirty="0"/>
          </a:p>
        </p:txBody>
      </p:sp>
      <p:sp>
        <p:nvSpPr>
          <p:cNvPr id="6" name="Slide Number Placeholder 5"/>
          <p:cNvSpPr>
            <a:spLocks noGrp="1"/>
          </p:cNvSpPr>
          <p:nvPr>
            <p:ph type="sldNum" sz="quarter" idx="4"/>
          </p:nvPr>
        </p:nvSpPr>
        <p:spPr>
          <a:xfrm>
            <a:off x="442800" y="4767263"/>
            <a:ext cx="792088" cy="273844"/>
          </a:xfrm>
          <a:prstGeom prst="rect">
            <a:avLst/>
          </a:prstGeom>
        </p:spPr>
        <p:txBody>
          <a:bodyPr vert="horz" lIns="91440" tIns="45720" rIns="91440" bIns="45720" rtlCol="0" anchor="ctr"/>
          <a:lstStyle>
            <a:lvl1pPr algn="l">
              <a:defRPr sz="1200">
                <a:solidFill>
                  <a:schemeClr val="tx1">
                    <a:lumMod val="65000"/>
                    <a:lumOff val="35000"/>
                  </a:schemeClr>
                </a:solidFill>
                <a:latin typeface="+mn-lt"/>
              </a:defRPr>
            </a:lvl1pPr>
          </a:lstStyle>
          <a:p>
            <a:fld id="{C2B32AA8-9B4E-4D53-AE6E-350E87BFFB19}" type="slidenum">
              <a:rPr lang="fr-CH" smtClean="0"/>
              <a:pPr/>
              <a:t>‹#›</a:t>
            </a:fld>
            <a:endParaRPr lang="fr-CH" dirty="0"/>
          </a:p>
        </p:txBody>
      </p:sp>
    </p:spTree>
    <p:extLst>
      <p:ext uri="{BB962C8B-B14F-4D97-AF65-F5344CB8AC3E}">
        <p14:creationId xmlns:p14="http://schemas.microsoft.com/office/powerpoint/2010/main" val="41435163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white background &amp; image/text">
    <p:spTree>
      <p:nvGrpSpPr>
        <p:cNvPr id="1" name=""/>
        <p:cNvGrpSpPr/>
        <p:nvPr/>
      </p:nvGrpSpPr>
      <p:grpSpPr>
        <a:xfrm>
          <a:off x="0" y="0"/>
          <a:ext cx="0" cy="0"/>
          <a:chOff x="0" y="0"/>
          <a:chExt cx="0" cy="0"/>
        </a:xfrm>
      </p:grpSpPr>
      <p:sp>
        <p:nvSpPr>
          <p:cNvPr id="6" name="Title 5"/>
          <p:cNvSpPr>
            <a:spLocks noGrp="1"/>
          </p:cNvSpPr>
          <p:nvPr>
            <p:ph type="title" hasCustomPrompt="1"/>
          </p:nvPr>
        </p:nvSpPr>
        <p:spPr>
          <a:xfrm>
            <a:off x="442800" y="140400"/>
            <a:ext cx="8280000" cy="1207214"/>
          </a:xfrm>
          <a:prstGeom prst="rect">
            <a:avLst/>
          </a:prstGeom>
        </p:spPr>
        <p:txBody>
          <a:bodyPr/>
          <a:lstStyle>
            <a:lvl1pPr>
              <a:defRPr baseline="0"/>
            </a:lvl1pPr>
          </a:lstStyle>
          <a:p>
            <a:r>
              <a:rPr lang="en-US" dirty="0"/>
              <a:t>Chapter slide</a:t>
            </a:r>
            <a:br>
              <a:rPr lang="en-US" dirty="0"/>
            </a:br>
            <a:r>
              <a:rPr lang="en-US" dirty="0"/>
              <a:t>Title size 30 t0 50</a:t>
            </a:r>
            <a:endParaRPr lang="fr-FR" dirty="0"/>
          </a:p>
        </p:txBody>
      </p:sp>
      <p:sp>
        <p:nvSpPr>
          <p:cNvPr id="7" name="Slide Number Placeholder 5"/>
          <p:cNvSpPr>
            <a:spLocks noGrp="1"/>
          </p:cNvSpPr>
          <p:nvPr>
            <p:ph type="sldNum" sz="quarter" idx="4"/>
          </p:nvPr>
        </p:nvSpPr>
        <p:spPr>
          <a:xfrm>
            <a:off x="442800" y="4767263"/>
            <a:ext cx="792088" cy="273844"/>
          </a:xfrm>
          <a:prstGeom prst="rect">
            <a:avLst/>
          </a:prstGeom>
        </p:spPr>
        <p:txBody>
          <a:bodyPr vert="horz" lIns="91440" tIns="45720" rIns="91440" bIns="45720" rtlCol="0" anchor="ctr"/>
          <a:lstStyle>
            <a:lvl1pPr algn="l">
              <a:defRPr sz="1200">
                <a:solidFill>
                  <a:schemeClr val="tx1">
                    <a:lumMod val="65000"/>
                    <a:lumOff val="35000"/>
                  </a:schemeClr>
                </a:solidFill>
                <a:latin typeface="+mn-lt"/>
              </a:defRPr>
            </a:lvl1pPr>
          </a:lstStyle>
          <a:p>
            <a:fld id="{C2B32AA8-9B4E-4D53-AE6E-350E87BFFB19}" type="slidenum">
              <a:rPr lang="fr-CH" smtClean="0"/>
              <a:pPr/>
              <a:t>‹#›</a:t>
            </a:fld>
            <a:endParaRPr lang="fr-CH" dirty="0"/>
          </a:p>
        </p:txBody>
      </p:sp>
      <p:sp>
        <p:nvSpPr>
          <p:cNvPr id="8" name="Picture Placeholder 2"/>
          <p:cNvSpPr>
            <a:spLocks noGrp="1"/>
          </p:cNvSpPr>
          <p:nvPr>
            <p:ph type="pic" sz="quarter" idx="11"/>
          </p:nvPr>
        </p:nvSpPr>
        <p:spPr>
          <a:xfrm>
            <a:off x="442800" y="1571094"/>
            <a:ext cx="8701200" cy="2296800"/>
          </a:xfrm>
          <a:noFill/>
        </p:spPr>
        <p:txBody>
          <a:bodyPr/>
          <a:lstStyle/>
          <a:p>
            <a:r>
              <a:rPr lang="en-US" dirty="0"/>
              <a:t>Click icon to add picture</a:t>
            </a:r>
            <a:endParaRPr lang="en-GB" dirty="0"/>
          </a:p>
        </p:txBody>
      </p:sp>
    </p:spTree>
    <p:extLst>
      <p:ext uri="{BB962C8B-B14F-4D97-AF65-F5344CB8AC3E}">
        <p14:creationId xmlns:p14="http://schemas.microsoft.com/office/powerpoint/2010/main" val="17028449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full-size image &amp; title">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0" y="0"/>
            <a:ext cx="9144000" cy="5143500"/>
          </a:xfrm>
          <a:noFill/>
        </p:spPr>
        <p:txBody>
          <a:bodyPr/>
          <a:lstStyle>
            <a:lvl1pPr>
              <a:defRPr/>
            </a:lvl1pPr>
          </a:lstStyle>
          <a:p>
            <a:r>
              <a:rPr lang="en-US" dirty="0"/>
              <a:t>Picture</a:t>
            </a:r>
            <a:endParaRPr lang="en-GB" dirty="0"/>
          </a:p>
        </p:txBody>
      </p:sp>
      <p:sp>
        <p:nvSpPr>
          <p:cNvPr id="7" name="Titre 1"/>
          <p:cNvSpPr>
            <a:spLocks noGrp="1"/>
          </p:cNvSpPr>
          <p:nvPr>
            <p:ph type="title" hasCustomPrompt="1"/>
          </p:nvPr>
        </p:nvSpPr>
        <p:spPr>
          <a:xfrm>
            <a:off x="442800" y="754707"/>
            <a:ext cx="8280000" cy="1323439"/>
          </a:xfrm>
          <a:prstGeom prst="rect">
            <a:avLst/>
          </a:prstGeom>
          <a:noFill/>
        </p:spPr>
        <p:txBody>
          <a:bodyPr wrap="square" lIns="91440" tIns="45720" rIns="91440" bIns="45720">
            <a:spAutoFit/>
            <a:scene3d>
              <a:camera prst="orthographicFront"/>
              <a:lightRig rig="flat" dir="tl">
                <a:rot lat="0" lon="0" rev="6600000"/>
              </a:lightRig>
            </a:scene3d>
            <a:sp3d>
              <a:contourClr>
                <a:schemeClr val="accent2">
                  <a:shade val="75000"/>
                </a:schemeClr>
              </a:contourClr>
            </a:sp3d>
          </a:bodyPr>
          <a:lstStyle>
            <a:lvl1pPr>
              <a:defRPr lang="fr-CH" sz="4000" baseline="0">
                <a:ln w="11430">
                  <a:solidFill>
                    <a:schemeClr val="tx2"/>
                  </a:solidFill>
                </a:ln>
                <a:solidFill>
                  <a:srgbClr val="FFC000"/>
                </a:solidFill>
                <a:effectLst/>
              </a:defRPr>
            </a:lvl1pPr>
          </a:lstStyle>
          <a:p>
            <a:pPr lvl="0"/>
            <a:r>
              <a:rPr lang="en-US" dirty="0"/>
              <a:t>Add title 30 to 60 </a:t>
            </a:r>
            <a:br>
              <a:rPr lang="en-US" dirty="0"/>
            </a:br>
            <a:r>
              <a:rPr lang="en-US" dirty="0"/>
              <a:t>(change font </a:t>
            </a:r>
            <a:r>
              <a:rPr lang="en-US" dirty="0" err="1"/>
              <a:t>colour</a:t>
            </a:r>
            <a:r>
              <a:rPr lang="en-US" dirty="0"/>
              <a:t> if required)</a:t>
            </a:r>
            <a:endParaRPr lang="fr-CH" dirty="0"/>
          </a:p>
        </p:txBody>
      </p:sp>
      <p:sp>
        <p:nvSpPr>
          <p:cNvPr id="5" name="Slide Number Placeholder 5"/>
          <p:cNvSpPr>
            <a:spLocks noGrp="1"/>
          </p:cNvSpPr>
          <p:nvPr>
            <p:ph type="sldNum" sz="quarter" idx="4"/>
          </p:nvPr>
        </p:nvSpPr>
        <p:spPr>
          <a:xfrm>
            <a:off x="442800" y="4767263"/>
            <a:ext cx="792088" cy="273844"/>
          </a:xfrm>
          <a:prstGeom prst="rect">
            <a:avLst/>
          </a:prstGeom>
        </p:spPr>
        <p:txBody>
          <a:bodyPr vert="horz" lIns="91440" tIns="45720" rIns="91440" bIns="45720" rtlCol="0" anchor="ctr"/>
          <a:lstStyle>
            <a:lvl1pPr algn="l">
              <a:defRPr sz="1200">
                <a:solidFill>
                  <a:schemeClr val="tx1">
                    <a:lumMod val="65000"/>
                    <a:lumOff val="35000"/>
                  </a:schemeClr>
                </a:solidFill>
                <a:latin typeface="+mn-lt"/>
              </a:defRPr>
            </a:lvl1pPr>
          </a:lstStyle>
          <a:p>
            <a:fld id="{C2B32AA8-9B4E-4D53-AE6E-350E87BFFB19}" type="slidenum">
              <a:rPr lang="fr-CH" smtClean="0"/>
              <a:pPr/>
              <a:t>‹#›</a:t>
            </a:fld>
            <a:endParaRPr lang="fr-CH" dirty="0"/>
          </a:p>
        </p:txBody>
      </p:sp>
      <p:sp>
        <p:nvSpPr>
          <p:cNvPr id="4" name="Rectangle 3">
            <a:extLst>
              <a:ext uri="{FF2B5EF4-FFF2-40B4-BE49-F238E27FC236}">
                <a16:creationId xmlns:a16="http://schemas.microsoft.com/office/drawing/2014/main" id="{3D13BD88-67CE-44C3-825D-BEEC5285BD80}"/>
              </a:ext>
            </a:extLst>
          </p:cNvPr>
          <p:cNvSpPr/>
          <p:nvPr/>
        </p:nvSpPr>
        <p:spPr>
          <a:xfrm>
            <a:off x="8316416" y="4299942"/>
            <a:ext cx="827584" cy="8435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H"/>
          </a:p>
        </p:txBody>
      </p:sp>
      <p:sp>
        <p:nvSpPr>
          <p:cNvPr id="11" name="Picture Placeholder 2">
            <a:extLst>
              <a:ext uri="{FF2B5EF4-FFF2-40B4-BE49-F238E27FC236}">
                <a16:creationId xmlns:a16="http://schemas.microsoft.com/office/drawing/2014/main" id="{3876F2F5-C7D7-425B-9076-F30950A2A538}"/>
              </a:ext>
            </a:extLst>
          </p:cNvPr>
          <p:cNvSpPr>
            <a:spLocks noGrp="1"/>
          </p:cNvSpPr>
          <p:nvPr>
            <p:ph type="pic" sz="quarter" idx="12" hasCustomPrompt="1"/>
          </p:nvPr>
        </p:nvSpPr>
        <p:spPr>
          <a:xfrm>
            <a:off x="6156176" y="4355999"/>
            <a:ext cx="2951823" cy="736031"/>
          </a:xfrm>
          <a:noFill/>
        </p:spPr>
        <p:txBody>
          <a:bodyPr>
            <a:normAutofit/>
          </a:bodyPr>
          <a:lstStyle>
            <a:lvl1pPr marL="0" indent="0">
              <a:buNone/>
              <a:defRPr sz="1000"/>
            </a:lvl1pPr>
          </a:lstStyle>
          <a:p>
            <a:r>
              <a:rPr lang="en-US" dirty="0"/>
              <a:t>Logo</a:t>
            </a:r>
            <a:endParaRPr lang="en-GB" dirty="0"/>
          </a:p>
        </p:txBody>
      </p:sp>
    </p:spTree>
    <p:extLst>
      <p:ext uri="{BB962C8B-B14F-4D97-AF65-F5344CB8AC3E}">
        <p14:creationId xmlns:p14="http://schemas.microsoft.com/office/powerpoint/2010/main" val="5927207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white background &amp; image/text">
    <p:spTree>
      <p:nvGrpSpPr>
        <p:cNvPr id="1" name=""/>
        <p:cNvGrpSpPr/>
        <p:nvPr/>
      </p:nvGrpSpPr>
      <p:grpSpPr>
        <a:xfrm>
          <a:off x="0" y="0"/>
          <a:ext cx="0" cy="0"/>
          <a:chOff x="0" y="0"/>
          <a:chExt cx="0" cy="0"/>
        </a:xfrm>
      </p:grpSpPr>
      <p:sp>
        <p:nvSpPr>
          <p:cNvPr id="8" name="Content Placeholder 3"/>
          <p:cNvSpPr>
            <a:spLocks noGrp="1"/>
          </p:cNvSpPr>
          <p:nvPr>
            <p:ph sz="half" idx="2" hasCustomPrompt="1"/>
          </p:nvPr>
        </p:nvSpPr>
        <p:spPr>
          <a:xfrm>
            <a:off x="442800" y="1201500"/>
            <a:ext cx="4068000" cy="3315600"/>
          </a:xfrm>
        </p:spPr>
        <p:txBody>
          <a:bodyPr/>
          <a:lstStyle>
            <a:lvl1pPr marL="457200" indent="-457200">
              <a:spcBef>
                <a:spcPts val="1200"/>
              </a:spcBef>
              <a:spcAft>
                <a:spcPts val="0"/>
              </a:spcAft>
              <a:buFont typeface="Arial" pitchFamily="34" charset="0"/>
              <a:buChar char="•"/>
              <a:defRPr sz="2800" baseline="0"/>
            </a:lvl1pPr>
            <a:lvl2pPr marL="809625" indent="-447675" algn="l" defTabSz="914400" rtl="0" eaLnBrk="1" latinLnBrk="0" hangingPunct="1">
              <a:spcBef>
                <a:spcPts val="600"/>
              </a:spcBef>
              <a:buFont typeface="Symbol" pitchFamily="18" charset="2"/>
              <a:buChar char=""/>
              <a:defRPr lang="en-US" sz="2800" b="1" kern="1200" baseline="0" dirty="0" smtClean="0">
                <a:solidFill>
                  <a:srgbClr val="58585A"/>
                </a:solidFill>
                <a:latin typeface="+mn-lt"/>
                <a:ea typeface="+mn-ea"/>
                <a:cs typeface="+mn-cs"/>
              </a:defRPr>
            </a:lvl2pPr>
            <a:lvl3pPr marL="914400" indent="0">
              <a:buNone/>
              <a:defRPr sz="2400"/>
            </a:lvl3pPr>
            <a:lvl4pPr>
              <a:defRPr sz="1600"/>
            </a:lvl4pPr>
            <a:lvl5pPr>
              <a:defRPr sz="1600"/>
            </a:lvl5pPr>
            <a:lvl6pPr>
              <a:defRPr sz="1600"/>
            </a:lvl6pPr>
            <a:lvl7pPr>
              <a:defRPr sz="1600"/>
            </a:lvl7pPr>
            <a:lvl8pPr>
              <a:defRPr sz="1600"/>
            </a:lvl8pPr>
            <a:lvl9pPr>
              <a:defRPr sz="1600"/>
            </a:lvl9pPr>
          </a:lstStyle>
          <a:p>
            <a:pPr lvl="0"/>
            <a:r>
              <a:rPr lang="en-US" dirty="0"/>
              <a:t>Add text: font size 28 to 38 / or image</a:t>
            </a:r>
          </a:p>
          <a:p>
            <a:pPr marL="809625" lvl="1" indent="-447675" algn="l" defTabSz="914400" rtl="0" eaLnBrk="1" latinLnBrk="0" hangingPunct="1">
              <a:spcBef>
                <a:spcPts val="600"/>
              </a:spcBef>
              <a:buFont typeface="Symbol" pitchFamily="18" charset="2"/>
              <a:buChar char=""/>
            </a:pPr>
            <a:r>
              <a:rPr lang="en-US" dirty="0"/>
              <a:t>Second level: font size 28</a:t>
            </a:r>
          </a:p>
          <a:p>
            <a:pPr lvl="0"/>
            <a:endParaRPr lang="en-US" dirty="0"/>
          </a:p>
        </p:txBody>
      </p:sp>
      <p:sp>
        <p:nvSpPr>
          <p:cNvPr id="9" name="Content Placeholder 3"/>
          <p:cNvSpPr>
            <a:spLocks noGrp="1"/>
          </p:cNvSpPr>
          <p:nvPr>
            <p:ph sz="half" idx="15" hasCustomPrompt="1"/>
          </p:nvPr>
        </p:nvSpPr>
        <p:spPr>
          <a:xfrm>
            <a:off x="4644008" y="1201500"/>
            <a:ext cx="4068000" cy="3315600"/>
          </a:xfrm>
        </p:spPr>
        <p:txBody>
          <a:bodyPr/>
          <a:lstStyle>
            <a:lvl1pPr>
              <a:spcBef>
                <a:spcPts val="1200"/>
              </a:spcBef>
              <a:spcAft>
                <a:spcPts val="0"/>
              </a:spcAft>
              <a:defRPr sz="2800" baseline="0"/>
            </a:lvl1pPr>
            <a:lvl2pPr marL="809625" indent="-447675" algn="l" defTabSz="914400" rtl="0" eaLnBrk="1" latinLnBrk="0" hangingPunct="1">
              <a:spcBef>
                <a:spcPts val="600"/>
              </a:spcBef>
              <a:buFont typeface="Symbol" pitchFamily="18" charset="2"/>
              <a:buChar char=""/>
              <a:defRPr lang="en-US" sz="2800" b="1" kern="1200" baseline="0" dirty="0" smtClean="0">
                <a:solidFill>
                  <a:srgbClr val="58585A"/>
                </a:solidFill>
                <a:latin typeface="+mn-lt"/>
                <a:ea typeface="+mn-ea"/>
                <a:cs typeface="+mn-cs"/>
              </a:defRPr>
            </a:lvl2pPr>
            <a:lvl3pPr marL="914400" indent="0">
              <a:buNone/>
              <a:defRPr sz="2400"/>
            </a:lvl3pPr>
            <a:lvl4pPr>
              <a:defRPr sz="1600"/>
            </a:lvl4pPr>
            <a:lvl5pPr>
              <a:defRPr sz="1600"/>
            </a:lvl5pPr>
            <a:lvl6pPr>
              <a:defRPr sz="1600"/>
            </a:lvl6pPr>
            <a:lvl7pPr>
              <a:defRPr sz="1600"/>
            </a:lvl7pPr>
            <a:lvl8pPr>
              <a:defRPr sz="1600"/>
            </a:lvl8pPr>
            <a:lvl9pPr>
              <a:defRPr sz="1600"/>
            </a:lvl9pPr>
          </a:lstStyle>
          <a:p>
            <a:pPr lvl="0"/>
            <a:r>
              <a:rPr lang="en-US" dirty="0"/>
              <a:t>Add text: font size 28 to 38 / or image</a:t>
            </a:r>
          </a:p>
          <a:p>
            <a:pPr marL="809625" lvl="1" indent="-447675" algn="l" defTabSz="914400" rtl="0" eaLnBrk="1" latinLnBrk="0" hangingPunct="1">
              <a:spcBef>
                <a:spcPts val="600"/>
              </a:spcBef>
              <a:buFont typeface="Symbol" pitchFamily="18" charset="2"/>
              <a:buChar char=""/>
            </a:pPr>
            <a:r>
              <a:rPr lang="en-US" dirty="0"/>
              <a:t>Second level: font size 28</a:t>
            </a:r>
          </a:p>
          <a:p>
            <a:pPr lvl="0"/>
            <a:endParaRPr lang="en-US" dirty="0"/>
          </a:p>
        </p:txBody>
      </p:sp>
      <p:sp>
        <p:nvSpPr>
          <p:cNvPr id="6" name="Title 5"/>
          <p:cNvSpPr>
            <a:spLocks noGrp="1"/>
          </p:cNvSpPr>
          <p:nvPr>
            <p:ph type="title" hasCustomPrompt="1"/>
          </p:nvPr>
        </p:nvSpPr>
        <p:spPr>
          <a:xfrm>
            <a:off x="442800" y="140401"/>
            <a:ext cx="8280000" cy="994172"/>
          </a:xfrm>
          <a:prstGeom prst="rect">
            <a:avLst/>
          </a:prstGeom>
        </p:spPr>
        <p:txBody>
          <a:bodyPr/>
          <a:lstStyle/>
          <a:p>
            <a:r>
              <a:rPr lang="en-US" dirty="0"/>
              <a:t>Title size 30 to 50</a:t>
            </a:r>
            <a:endParaRPr lang="fr-FR" dirty="0"/>
          </a:p>
        </p:txBody>
      </p:sp>
      <p:sp>
        <p:nvSpPr>
          <p:cNvPr id="7" name="Slide Number Placeholder 5"/>
          <p:cNvSpPr>
            <a:spLocks noGrp="1"/>
          </p:cNvSpPr>
          <p:nvPr>
            <p:ph type="sldNum" sz="quarter" idx="4"/>
          </p:nvPr>
        </p:nvSpPr>
        <p:spPr>
          <a:xfrm>
            <a:off x="442800" y="4767263"/>
            <a:ext cx="792088" cy="273844"/>
          </a:xfrm>
          <a:prstGeom prst="rect">
            <a:avLst/>
          </a:prstGeom>
        </p:spPr>
        <p:txBody>
          <a:bodyPr vert="horz" lIns="91440" tIns="45720" rIns="91440" bIns="45720" rtlCol="0" anchor="ctr"/>
          <a:lstStyle>
            <a:lvl1pPr algn="l">
              <a:defRPr sz="1200">
                <a:solidFill>
                  <a:schemeClr val="tx1">
                    <a:lumMod val="65000"/>
                    <a:lumOff val="35000"/>
                  </a:schemeClr>
                </a:solidFill>
                <a:latin typeface="+mn-lt"/>
              </a:defRPr>
            </a:lvl1pPr>
          </a:lstStyle>
          <a:p>
            <a:fld id="{C2B32AA8-9B4E-4D53-AE6E-350E87BFFB19}" type="slidenum">
              <a:rPr lang="fr-CH" smtClean="0"/>
              <a:pPr/>
              <a:t>‹#›</a:t>
            </a:fld>
            <a:endParaRPr lang="fr-CH" dirty="0"/>
          </a:p>
        </p:txBody>
      </p:sp>
    </p:spTree>
    <p:extLst>
      <p:ext uri="{BB962C8B-B14F-4D97-AF65-F5344CB8AC3E}">
        <p14:creationId xmlns:p14="http://schemas.microsoft.com/office/powerpoint/2010/main" val="31491230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42800" y="1200151"/>
            <a:ext cx="8280000" cy="3315816"/>
          </a:xfrm>
          <a:prstGeom prst="rect">
            <a:avLst/>
          </a:prstGeom>
        </p:spPr>
        <p:txBody>
          <a:bodyPr vert="horz" lIns="91440" tIns="45720" rIns="91440" bIns="45720" rtlCol="0">
            <a:normAutofit/>
          </a:bodyPr>
          <a:lstStyle/>
          <a:p>
            <a:pPr lvl="0"/>
            <a:r>
              <a:rPr lang="en-US" dirty="0"/>
              <a:t>Click to edit Master text styles</a:t>
            </a:r>
          </a:p>
          <a:p>
            <a:pPr marL="342900" marR="0" lvl="0" indent="-342900" algn="l" defTabSz="914400" rtl="0" eaLnBrk="1" fontAlgn="auto" latinLnBrk="0" hangingPunct="1">
              <a:lnSpc>
                <a:spcPct val="100000"/>
              </a:lnSpc>
              <a:spcBef>
                <a:spcPts val="600"/>
              </a:spcBef>
              <a:spcAft>
                <a:spcPts val="0"/>
              </a:spcAft>
              <a:buClrTx/>
              <a:buSzTx/>
              <a:buFont typeface="Arial" pitchFamily="34" charset="0"/>
              <a:buChar char="•"/>
              <a:tabLst/>
              <a:defRPr/>
            </a:pPr>
            <a:r>
              <a:rPr lang="en-US" dirty="0"/>
              <a:t>Click to edit Master text styles</a:t>
            </a:r>
          </a:p>
          <a:p>
            <a:pPr lvl="1"/>
            <a:r>
              <a:rPr lang="en-US" dirty="0"/>
              <a:t>Second level</a:t>
            </a:r>
          </a:p>
          <a:p>
            <a:pPr lvl="1"/>
            <a:r>
              <a:rPr lang="en-US" dirty="0"/>
              <a:t>Second level</a:t>
            </a:r>
          </a:p>
          <a:p>
            <a:pPr lvl="2"/>
            <a:r>
              <a:rPr lang="en-US" dirty="0"/>
              <a:t>Third level</a:t>
            </a:r>
          </a:p>
          <a:p>
            <a:pPr lvl="2"/>
            <a:endParaRPr lang="en-US" dirty="0"/>
          </a:p>
          <a:p>
            <a:pPr lvl="1"/>
            <a:endParaRPr lang="en-US" dirty="0"/>
          </a:p>
        </p:txBody>
      </p:sp>
      <p:sp>
        <p:nvSpPr>
          <p:cNvPr id="5" name="Footer Placeholder 4"/>
          <p:cNvSpPr>
            <a:spLocks noGrp="1"/>
          </p:cNvSpPr>
          <p:nvPr>
            <p:ph type="ftr" sz="quarter" idx="3"/>
          </p:nvPr>
        </p:nvSpPr>
        <p:spPr>
          <a:xfrm>
            <a:off x="1484896" y="4767263"/>
            <a:ext cx="432812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CH" dirty="0"/>
          </a:p>
        </p:txBody>
      </p:sp>
      <p:sp>
        <p:nvSpPr>
          <p:cNvPr id="6" name="Slide Number Placeholder 5"/>
          <p:cNvSpPr>
            <a:spLocks noGrp="1"/>
          </p:cNvSpPr>
          <p:nvPr>
            <p:ph type="sldNum" sz="quarter" idx="4"/>
          </p:nvPr>
        </p:nvSpPr>
        <p:spPr>
          <a:xfrm>
            <a:off x="442800" y="4767263"/>
            <a:ext cx="792088" cy="273844"/>
          </a:xfrm>
          <a:prstGeom prst="rect">
            <a:avLst/>
          </a:prstGeom>
        </p:spPr>
        <p:txBody>
          <a:bodyPr vert="horz" lIns="91440" tIns="45720" rIns="91440" bIns="45720" rtlCol="0" anchor="ctr"/>
          <a:lstStyle>
            <a:lvl1pPr algn="l">
              <a:defRPr sz="1200">
                <a:solidFill>
                  <a:schemeClr val="tx1">
                    <a:lumMod val="65000"/>
                    <a:lumOff val="35000"/>
                  </a:schemeClr>
                </a:solidFill>
                <a:latin typeface="+mn-lt"/>
              </a:defRPr>
            </a:lvl1pPr>
          </a:lstStyle>
          <a:p>
            <a:fld id="{C2B32AA8-9B4E-4D53-AE6E-350E87BFFB19}" type="slidenum">
              <a:rPr lang="fr-CH" smtClean="0"/>
              <a:pPr/>
              <a:t>‹#›</a:t>
            </a:fld>
            <a:endParaRPr lang="fr-CH" dirty="0"/>
          </a:p>
        </p:txBody>
      </p:sp>
      <p:sp>
        <p:nvSpPr>
          <p:cNvPr id="10" name="Title Placeholder 7"/>
          <p:cNvSpPr>
            <a:spLocks noGrp="1"/>
          </p:cNvSpPr>
          <p:nvPr>
            <p:ph type="title"/>
          </p:nvPr>
        </p:nvSpPr>
        <p:spPr>
          <a:xfrm>
            <a:off x="442800" y="141481"/>
            <a:ext cx="8280000" cy="994172"/>
          </a:xfrm>
          <a:prstGeom prst="rect">
            <a:avLst/>
          </a:prstGeom>
        </p:spPr>
        <p:txBody>
          <a:bodyPr vert="horz" lIns="91440" tIns="45720" rIns="91440" bIns="45720" rtlCol="0" anchor="ctr">
            <a:noAutofit/>
            <a:scene3d>
              <a:camera prst="orthographicFront"/>
              <a:lightRig rig="glow" dir="t">
                <a:rot lat="0" lon="0" rev="5400000"/>
              </a:lightRig>
            </a:scene3d>
            <a:sp3d>
              <a:contourClr>
                <a:schemeClr val="tx1">
                  <a:lumMod val="95000"/>
                  <a:lumOff val="5000"/>
                </a:schemeClr>
              </a:contourClr>
            </a:sp3d>
          </a:bodyPr>
          <a:lstStyle/>
          <a:p>
            <a:r>
              <a:rPr lang="en-US" dirty="0"/>
              <a:t>Title size 30 to 50</a:t>
            </a:r>
            <a:endParaRPr lang="fr-FR" dirty="0"/>
          </a:p>
        </p:txBody>
      </p:sp>
      <p:pic>
        <p:nvPicPr>
          <p:cNvPr id="15" name="Picture 14" descr="A close up of a sign&#10;&#10;Description automatically generated">
            <a:extLst>
              <a:ext uri="{FF2B5EF4-FFF2-40B4-BE49-F238E27FC236}">
                <a16:creationId xmlns:a16="http://schemas.microsoft.com/office/drawing/2014/main" id="{A11A255D-0D47-46E7-A225-75DEC850346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74418" y="4356474"/>
            <a:ext cx="2862078" cy="710185"/>
          </a:xfrm>
          <a:prstGeom prst="rect">
            <a:avLst/>
          </a:prstGeom>
        </p:spPr>
      </p:pic>
    </p:spTree>
    <p:extLst>
      <p:ext uri="{BB962C8B-B14F-4D97-AF65-F5344CB8AC3E}">
        <p14:creationId xmlns:p14="http://schemas.microsoft.com/office/powerpoint/2010/main" val="205997479"/>
      </p:ext>
    </p:extLst>
  </p:cSld>
  <p:clrMap bg1="lt1" tx1="dk1" bg2="lt2" tx2="dk2" accent1="accent1" accent2="accent2" accent3="accent3" accent4="accent4" accent5="accent5" accent6="accent6" hlink="hlink" folHlink="folHlink"/>
  <p:sldLayoutIdLst>
    <p:sldLayoutId id="2147483660" r:id="rId1"/>
    <p:sldLayoutId id="2147483671" r:id="rId2"/>
    <p:sldLayoutId id="2147483693" r:id="rId3"/>
    <p:sldLayoutId id="2147483670" r:id="rId4"/>
    <p:sldLayoutId id="2147483685" r:id="rId5"/>
  </p:sldLayoutIdLst>
  <p:hf hdr="0" ftr="0" dt="0"/>
  <p:txStyles>
    <p:titleStyle>
      <a:lvl1pPr marL="0" algn="l" defTabSz="914400" rtl="0" eaLnBrk="1" fontAlgn="base" latinLnBrk="0" hangingPunct="1">
        <a:spcBef>
          <a:spcPct val="0"/>
        </a:spcBef>
        <a:spcAft>
          <a:spcPct val="0"/>
        </a:spcAft>
        <a:buNone/>
        <a:defRPr lang="fr-CH" sz="4400" b="1" kern="1200" cap="none" spc="0" dirty="0" smtClean="0">
          <a:ln w="11430"/>
          <a:solidFill>
            <a:srgbClr val="0060A9"/>
          </a:solidFill>
          <a:effectLst/>
          <a:latin typeface="Arial" pitchFamily="34" charset="0"/>
          <a:ea typeface="+mn-ea"/>
          <a:cs typeface="Arial" pitchFamily="34" charset="0"/>
        </a:defRPr>
      </a:lvl1pPr>
    </p:titleStyle>
    <p:bodyStyle>
      <a:lvl1pPr marL="342900" marR="0" indent="-342900" algn="l" defTabSz="914400" rtl="0" eaLnBrk="1" fontAlgn="auto" latinLnBrk="0" hangingPunct="1">
        <a:lnSpc>
          <a:spcPct val="100000"/>
        </a:lnSpc>
        <a:spcBef>
          <a:spcPts val="600"/>
        </a:spcBef>
        <a:spcAft>
          <a:spcPts val="0"/>
        </a:spcAft>
        <a:buClrTx/>
        <a:buSzTx/>
        <a:buFont typeface="Arial" pitchFamily="34" charset="0"/>
        <a:buChar char="•"/>
        <a:tabLst/>
        <a:defRPr sz="3000" b="1" kern="1200">
          <a:solidFill>
            <a:schemeClr val="tx1">
              <a:lumMod val="65000"/>
              <a:lumOff val="35000"/>
            </a:schemeClr>
          </a:solidFill>
          <a:latin typeface="+mn-lt"/>
          <a:ea typeface="+mn-ea"/>
          <a:cs typeface="+mn-cs"/>
        </a:defRPr>
      </a:lvl1pPr>
      <a:lvl2pPr marL="809625" indent="-447675" algn="l" defTabSz="914400" rtl="0" eaLnBrk="1" latinLnBrk="0" hangingPunct="1">
        <a:spcBef>
          <a:spcPts val="0"/>
        </a:spcBef>
        <a:buFont typeface="Symbol" pitchFamily="18" charset="2"/>
        <a:buChar char=""/>
        <a:defRPr sz="2800" b="1" kern="1200" baseline="0">
          <a:solidFill>
            <a:schemeClr val="tx1">
              <a:lumMod val="65000"/>
              <a:lumOff val="35000"/>
            </a:schemeClr>
          </a:solidFill>
          <a:latin typeface="+mn-lt"/>
          <a:ea typeface="+mn-ea"/>
          <a:cs typeface="+mn-cs"/>
        </a:defRPr>
      </a:lvl2pPr>
      <a:lvl3pPr marL="1257300" indent="-342900" algn="l" defTabSz="914400" rtl="0" eaLnBrk="1" latinLnBrk="0" hangingPunct="1">
        <a:spcBef>
          <a:spcPct val="20000"/>
        </a:spcBef>
        <a:buFont typeface="Symbol" pitchFamily="18" charset="2"/>
        <a:buChar char="-"/>
        <a:defRPr sz="2400" b="1" kern="1200">
          <a:solidFill>
            <a:schemeClr val="tx1">
              <a:lumMod val="65000"/>
              <a:lumOff val="35000"/>
            </a:schemeClr>
          </a:solidFill>
          <a:latin typeface="+mn-lt"/>
          <a:ea typeface="+mn-ea"/>
          <a:cs typeface="+mn-cs"/>
        </a:defRPr>
      </a:lvl3pPr>
      <a:lvl4pPr marL="17145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4pPr>
      <a:lvl5pPr marL="21717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49.jpg"/><Relationship Id="rId4" Type="http://schemas.openxmlformats.org/officeDocument/2006/relationships/image" Target="../media/image48.jpeg"/></Relationships>
</file>

<file path=ppt/slides/_rels/slide11.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52.jpg"/><Relationship Id="rId4" Type="http://schemas.openxmlformats.org/officeDocument/2006/relationships/image" Target="../media/image51.jpeg"/></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4.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hyperlink" Target="http://www.iec.ch/twitter" TargetMode="External"/><Relationship Id="rId7" Type="http://schemas.openxmlformats.org/officeDocument/2006/relationships/image" Target="../media/image55.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54.png"/><Relationship Id="rId11" Type="http://schemas.openxmlformats.org/officeDocument/2006/relationships/image" Target="../media/image59.png"/><Relationship Id="rId5" Type="http://schemas.openxmlformats.org/officeDocument/2006/relationships/image" Target="../media/image53.png"/><Relationship Id="rId10" Type="http://schemas.openxmlformats.org/officeDocument/2006/relationships/image" Target="../media/image58.png"/><Relationship Id="rId4" Type="http://schemas.openxmlformats.org/officeDocument/2006/relationships/hyperlink" Target="http://www.iec.ch/youngprofessionals" TargetMode="External"/><Relationship Id="rId9" Type="http://schemas.openxmlformats.org/officeDocument/2006/relationships/image" Target="../media/image57.png"/></Relationships>
</file>

<file path=ppt/slides/_rels/slide15.xml.rels><?xml version="1.0" encoding="UTF-8" standalone="yes"?>
<Relationships xmlns="http://schemas.openxmlformats.org/package/2006/relationships"><Relationship Id="rId3" Type="http://schemas.openxmlformats.org/officeDocument/2006/relationships/hyperlink" Target="mailto:youngprofessionals@iec.ch" TargetMode="External"/><Relationship Id="rId2" Type="http://schemas.openxmlformats.org/officeDocument/2006/relationships/image" Target="../media/image3.jpg"/><Relationship Id="rId1" Type="http://schemas.openxmlformats.org/officeDocument/2006/relationships/slideLayout" Target="../slideLayouts/slideLayout1.xml"/><Relationship Id="rId4" Type="http://schemas.openxmlformats.org/officeDocument/2006/relationships/image" Target="../media/image60.png"/></Relationships>
</file>

<file path=ppt/slides/_rels/slide2.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5.jpg"/><Relationship Id="rId7" Type="http://schemas.openxmlformats.org/officeDocument/2006/relationships/diagramColors" Target="../diagrams/colors2.xml"/><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20.jpeg"/></Relationships>
</file>

<file path=ppt/slides/_rels/slide4.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10" Type="http://schemas.openxmlformats.org/officeDocument/2006/relationships/image" Target="../media/image31.jpeg"/><Relationship Id="rId4" Type="http://schemas.openxmlformats.org/officeDocument/2006/relationships/diagramLayout" Target="../diagrams/layout3.xml"/><Relationship Id="rId9" Type="http://schemas.openxmlformats.org/officeDocument/2006/relationships/image" Target="../media/image30.jpeg"/></Relationships>
</file>

<file path=ppt/slides/_rels/slide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33.jpg"/></Relationships>
</file>

<file path=ppt/slides/_rels/slide6.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35.jpg"/></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37.jpeg"/><Relationship Id="rId7" Type="http://schemas.openxmlformats.org/officeDocument/2006/relationships/diagramColors" Target="../diagrams/colors5.xml"/><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4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1FBE3F0B-A562-489C-A9E4-A974307F1929}"/>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3884" b="13884"/>
          <a:stretch/>
        </p:blipFill>
        <p:spPr>
          <a:xfrm>
            <a:off x="0" y="-397"/>
            <a:ext cx="9166225" cy="3724275"/>
          </a:xfrm>
        </p:spPr>
      </p:pic>
      <p:sp>
        <p:nvSpPr>
          <p:cNvPr id="7" name="Title 6"/>
          <p:cNvSpPr>
            <a:spLocks noGrp="1"/>
          </p:cNvSpPr>
          <p:nvPr>
            <p:ph type="title"/>
          </p:nvPr>
        </p:nvSpPr>
        <p:spPr/>
        <p:txBody>
          <a:bodyPr/>
          <a:lstStyle/>
          <a:p>
            <a:r>
              <a:rPr lang="en-GB" dirty="0"/>
              <a:t>IEC Young Professionals Programme</a:t>
            </a:r>
          </a:p>
        </p:txBody>
      </p:sp>
    </p:spTree>
    <p:extLst>
      <p:ext uri="{BB962C8B-B14F-4D97-AF65-F5344CB8AC3E}">
        <p14:creationId xmlns:p14="http://schemas.microsoft.com/office/powerpoint/2010/main" val="18791533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107000"/>
              </a:lnSpc>
              <a:spcBef>
                <a:spcPts val="900"/>
              </a:spcBef>
              <a:spcAft>
                <a:spcPts val="900"/>
              </a:spcAft>
            </a:pPr>
            <a:r>
              <a:rPr lang="en-GB" sz="4000" kern="0" dirty="0">
                <a:latin typeface="+mj-lt"/>
              </a:rPr>
              <a:t>Success stories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1514" y="1127283"/>
            <a:ext cx="1102086" cy="1376314"/>
          </a:xfrm>
          <a:prstGeom prst="rect">
            <a:avLst/>
          </a:prstGeom>
          <a:ln>
            <a:solidFill>
              <a:srgbClr val="0058A2"/>
            </a:solidFill>
          </a:ln>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76864" y="1121176"/>
            <a:ext cx="1100160" cy="1375200"/>
          </a:xfrm>
          <a:prstGeom prst="rect">
            <a:avLst/>
          </a:prstGeom>
          <a:ln>
            <a:solidFill>
              <a:srgbClr val="0058A2"/>
            </a:solidFill>
          </a:ln>
        </p:spPr>
      </p:pic>
      <p:pic>
        <p:nvPicPr>
          <p:cNvPr id="9" name="Picture 8">
            <a:extLst>
              <a:ext uri="{FF2B5EF4-FFF2-40B4-BE49-F238E27FC236}">
                <a16:creationId xmlns:a16="http://schemas.microsoft.com/office/drawing/2014/main" id="{73CFF19D-E75F-4F51-9DC6-73077C1F2FC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292723" y="1118732"/>
            <a:ext cx="1099298" cy="1374122"/>
          </a:xfrm>
          <a:prstGeom prst="rect">
            <a:avLst/>
          </a:prstGeom>
          <a:ln>
            <a:solidFill>
              <a:srgbClr val="0058A2"/>
            </a:solidFill>
          </a:ln>
        </p:spPr>
      </p:pic>
      <p:grpSp>
        <p:nvGrpSpPr>
          <p:cNvPr id="20" name="Group 19">
            <a:extLst>
              <a:ext uri="{FF2B5EF4-FFF2-40B4-BE49-F238E27FC236}">
                <a16:creationId xmlns:a16="http://schemas.microsoft.com/office/drawing/2014/main" id="{0B241C80-4156-4C7F-844D-2CBBD3BAF0B8}"/>
              </a:ext>
            </a:extLst>
          </p:cNvPr>
          <p:cNvGrpSpPr/>
          <p:nvPr/>
        </p:nvGrpSpPr>
        <p:grpSpPr>
          <a:xfrm>
            <a:off x="857408" y="2306691"/>
            <a:ext cx="1944216" cy="1777227"/>
            <a:chOff x="857408" y="2306691"/>
            <a:chExt cx="1944216" cy="1777227"/>
          </a:xfrm>
        </p:grpSpPr>
        <p:sp>
          <p:nvSpPr>
            <p:cNvPr id="12" name="Rectangle 11">
              <a:extLst>
                <a:ext uri="{FF2B5EF4-FFF2-40B4-BE49-F238E27FC236}">
                  <a16:creationId xmlns:a16="http://schemas.microsoft.com/office/drawing/2014/main" id="{B5CE389C-8B62-42E9-843E-126BE26545F9}"/>
                </a:ext>
              </a:extLst>
            </p:cNvPr>
            <p:cNvSpPr/>
            <p:nvPr/>
          </p:nvSpPr>
          <p:spPr>
            <a:xfrm>
              <a:off x="857408" y="2664937"/>
              <a:ext cx="1944216" cy="1418981"/>
            </a:xfrm>
            <a:prstGeom prst="rect">
              <a:avLst/>
            </a:prstGeom>
            <a:noFill/>
            <a:ln w="9525" cap="flat" cmpd="sng" algn="ctr">
              <a:solidFill>
                <a:srgbClr val="0060A9"/>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t"/>
            <a:lstStyle/>
            <a:p>
              <a:pPr marL="285750" indent="-285750">
                <a:buFont typeface="Arial" panose="020B0604020202020204" pitchFamily="34" charset="0"/>
                <a:buChar char="•"/>
              </a:pPr>
              <a:endParaRPr lang="en-GB" sz="1000" dirty="0"/>
            </a:p>
            <a:p>
              <a:pPr marL="179388" indent="-179388">
                <a:buFont typeface="Arial" panose="020B0604020202020204" pitchFamily="34" charset="0"/>
                <a:buChar char="•"/>
              </a:pPr>
              <a:r>
                <a:rPr lang="en-GB" sz="1000" dirty="0"/>
                <a:t>Became Chair of SC 61H – March 2013</a:t>
              </a:r>
            </a:p>
            <a:p>
              <a:pPr marL="179388" indent="-179388">
                <a:buFont typeface="Arial" panose="020B0604020202020204" pitchFamily="34" charset="0"/>
                <a:buChar char="•"/>
              </a:pPr>
              <a:r>
                <a:rPr lang="en-GB" sz="1000" dirty="0"/>
                <a:t>1906 Award winner 2015</a:t>
              </a:r>
            </a:p>
          </p:txBody>
        </p:sp>
        <p:sp>
          <p:nvSpPr>
            <p:cNvPr id="13" name="Rectangle 12">
              <a:extLst>
                <a:ext uri="{FF2B5EF4-FFF2-40B4-BE49-F238E27FC236}">
                  <a16:creationId xmlns:a16="http://schemas.microsoft.com/office/drawing/2014/main" id="{1852BDDF-EAD7-4C77-A1A7-D67F6B79B34D}"/>
                </a:ext>
              </a:extLst>
            </p:cNvPr>
            <p:cNvSpPr/>
            <p:nvPr/>
          </p:nvSpPr>
          <p:spPr>
            <a:xfrm>
              <a:off x="857408" y="2306691"/>
              <a:ext cx="1941984" cy="433013"/>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r>
                <a:rPr lang="en-GB" sz="1200" dirty="0">
                  <a:solidFill>
                    <a:srgbClr val="1F497D"/>
                  </a:solidFill>
                </a:rPr>
                <a:t>Adam Murdoch</a:t>
              </a:r>
            </a:p>
            <a:p>
              <a:r>
                <a:rPr lang="en-GB" sz="1050" dirty="0">
                  <a:solidFill>
                    <a:srgbClr val="1F497D"/>
                  </a:solidFill>
                </a:rPr>
                <a:t>IEC 2010 YP, Australia</a:t>
              </a:r>
            </a:p>
          </p:txBody>
        </p:sp>
      </p:grpSp>
      <p:grpSp>
        <p:nvGrpSpPr>
          <p:cNvPr id="21" name="Group 20">
            <a:extLst>
              <a:ext uri="{FF2B5EF4-FFF2-40B4-BE49-F238E27FC236}">
                <a16:creationId xmlns:a16="http://schemas.microsoft.com/office/drawing/2014/main" id="{F8BF1A86-8EEA-477A-A1BA-9E2769B50A02}"/>
              </a:ext>
            </a:extLst>
          </p:cNvPr>
          <p:cNvGrpSpPr/>
          <p:nvPr/>
        </p:nvGrpSpPr>
        <p:grpSpPr>
          <a:xfrm>
            <a:off x="3755556" y="2306691"/>
            <a:ext cx="1941984" cy="1777227"/>
            <a:chOff x="3755556" y="2306691"/>
            <a:chExt cx="1941984" cy="1777227"/>
          </a:xfrm>
        </p:grpSpPr>
        <p:sp>
          <p:nvSpPr>
            <p:cNvPr id="18" name="Rectangle 17">
              <a:extLst>
                <a:ext uri="{FF2B5EF4-FFF2-40B4-BE49-F238E27FC236}">
                  <a16:creationId xmlns:a16="http://schemas.microsoft.com/office/drawing/2014/main" id="{56D1DBC6-8D16-4880-ABF6-BD5C78F68CDF}"/>
                </a:ext>
              </a:extLst>
            </p:cNvPr>
            <p:cNvSpPr/>
            <p:nvPr/>
          </p:nvSpPr>
          <p:spPr>
            <a:xfrm>
              <a:off x="3755556" y="2664937"/>
              <a:ext cx="1941984" cy="1418981"/>
            </a:xfrm>
            <a:prstGeom prst="rect">
              <a:avLst/>
            </a:prstGeom>
            <a:noFill/>
            <a:ln w="9525" cap="flat" cmpd="sng" algn="ctr">
              <a:solidFill>
                <a:srgbClr val="0060A9"/>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t"/>
            <a:lstStyle/>
            <a:p>
              <a:pPr marL="285750" indent="-285750">
                <a:buFont typeface="Arial" panose="020B0604020202020204" pitchFamily="34" charset="0"/>
                <a:buChar char="•"/>
              </a:pPr>
              <a:endParaRPr lang="en-GB" sz="1000" dirty="0">
                <a:solidFill>
                  <a:schemeClr val="accent2"/>
                </a:solidFill>
              </a:endParaRPr>
            </a:p>
            <a:p>
              <a:pPr marL="179388" indent="-179388">
                <a:buFont typeface="Arial" panose="020B0604020202020204" pitchFamily="34" charset="0"/>
                <a:buChar char="•"/>
              </a:pPr>
              <a:r>
                <a:rPr lang="en-US" sz="1000" dirty="0">
                  <a:solidFill>
                    <a:schemeClr val="accent2"/>
                  </a:solidFill>
                </a:rPr>
                <a:t>Became Chair of TC 114 </a:t>
              </a:r>
              <a:r>
                <a:rPr lang="en-GB" sz="1000" dirty="0"/>
                <a:t>–</a:t>
              </a:r>
              <a:r>
                <a:rPr lang="en-US" sz="1000" dirty="0">
                  <a:solidFill>
                    <a:schemeClr val="accent2"/>
                  </a:solidFill>
                </a:rPr>
                <a:t> November 2016</a:t>
              </a:r>
            </a:p>
            <a:p>
              <a:pPr marL="179388" indent="-179388">
                <a:buFont typeface="Arial" panose="020B0604020202020204" pitchFamily="34" charset="0"/>
                <a:buChar char="•"/>
              </a:pPr>
              <a:r>
                <a:rPr lang="en-US" sz="1000" dirty="0">
                  <a:solidFill>
                    <a:schemeClr val="accent2"/>
                  </a:solidFill>
                </a:rPr>
                <a:t>Chair of ME-OMC</a:t>
              </a:r>
            </a:p>
            <a:p>
              <a:pPr marL="179388" indent="-179388">
                <a:buFont typeface="Arial" panose="020B0604020202020204" pitchFamily="34" charset="0"/>
                <a:buChar char="•"/>
              </a:pPr>
              <a:r>
                <a:rPr lang="en-US" sz="1000" dirty="0">
                  <a:solidFill>
                    <a:schemeClr val="accent2"/>
                  </a:solidFill>
                </a:rPr>
                <a:t>Convenor of the REMC WG001 (IECRE)</a:t>
              </a:r>
            </a:p>
            <a:p>
              <a:pPr marL="179388" indent="-179388">
                <a:buFont typeface="Arial" panose="020B0604020202020204" pitchFamily="34" charset="0"/>
                <a:buChar char="•"/>
              </a:pPr>
              <a:r>
                <a:rPr lang="en-US" sz="1000" dirty="0">
                  <a:solidFill>
                    <a:schemeClr val="accent2"/>
                  </a:solidFill>
                </a:rPr>
                <a:t>1906 Award winner 2015</a:t>
              </a:r>
            </a:p>
          </p:txBody>
        </p:sp>
        <p:sp>
          <p:nvSpPr>
            <p:cNvPr id="19" name="Rectangle 18">
              <a:extLst>
                <a:ext uri="{FF2B5EF4-FFF2-40B4-BE49-F238E27FC236}">
                  <a16:creationId xmlns:a16="http://schemas.microsoft.com/office/drawing/2014/main" id="{5EC8E62A-1F0C-4EA5-8B5F-A71E732F1A6E}"/>
                </a:ext>
              </a:extLst>
            </p:cNvPr>
            <p:cNvSpPr/>
            <p:nvPr/>
          </p:nvSpPr>
          <p:spPr>
            <a:xfrm>
              <a:off x="3755556" y="2306691"/>
              <a:ext cx="1941984" cy="433013"/>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marL="0" indent="0">
                <a:spcBef>
                  <a:spcPts val="0"/>
                </a:spcBef>
                <a:buFont typeface="Arial" pitchFamily="34" charset="0"/>
                <a:buNone/>
              </a:pPr>
              <a:r>
                <a:rPr lang="en-US" sz="1200" dirty="0">
                  <a:solidFill>
                    <a:srgbClr val="1F497D"/>
                  </a:solidFill>
                </a:rPr>
                <a:t>Jonathan Colby</a:t>
              </a:r>
            </a:p>
            <a:p>
              <a:pPr marL="0" indent="0">
                <a:spcBef>
                  <a:spcPts val="0"/>
                </a:spcBef>
                <a:buFont typeface="Arial" pitchFamily="34" charset="0"/>
                <a:buNone/>
              </a:pPr>
              <a:r>
                <a:rPr lang="en-US" sz="1050" dirty="0">
                  <a:solidFill>
                    <a:srgbClr val="1F497D"/>
                  </a:solidFill>
                </a:rPr>
                <a:t>IEC 2011 YP Leader, USA </a:t>
              </a:r>
            </a:p>
          </p:txBody>
        </p:sp>
      </p:grpSp>
      <p:grpSp>
        <p:nvGrpSpPr>
          <p:cNvPr id="22" name="Group 21">
            <a:extLst>
              <a:ext uri="{FF2B5EF4-FFF2-40B4-BE49-F238E27FC236}">
                <a16:creationId xmlns:a16="http://schemas.microsoft.com/office/drawing/2014/main" id="{EB3E1720-1CD5-4821-A839-9D2AC1A18DFF}"/>
              </a:ext>
            </a:extLst>
          </p:cNvPr>
          <p:cNvGrpSpPr/>
          <p:nvPr/>
        </p:nvGrpSpPr>
        <p:grpSpPr>
          <a:xfrm>
            <a:off x="6572531" y="2306691"/>
            <a:ext cx="1941984" cy="1777227"/>
            <a:chOff x="3755556" y="2306691"/>
            <a:chExt cx="1941984" cy="1777227"/>
          </a:xfrm>
        </p:grpSpPr>
        <p:sp>
          <p:nvSpPr>
            <p:cNvPr id="23" name="Rectangle 22">
              <a:extLst>
                <a:ext uri="{FF2B5EF4-FFF2-40B4-BE49-F238E27FC236}">
                  <a16:creationId xmlns:a16="http://schemas.microsoft.com/office/drawing/2014/main" id="{4CE83AF2-2E97-45CD-A37E-0863B22B0B24}"/>
                </a:ext>
              </a:extLst>
            </p:cNvPr>
            <p:cNvSpPr/>
            <p:nvPr/>
          </p:nvSpPr>
          <p:spPr>
            <a:xfrm>
              <a:off x="3755556" y="2664937"/>
              <a:ext cx="1941984" cy="1418981"/>
            </a:xfrm>
            <a:prstGeom prst="rect">
              <a:avLst/>
            </a:prstGeom>
            <a:noFill/>
            <a:ln w="9525" cap="flat" cmpd="sng" algn="ctr">
              <a:solidFill>
                <a:srgbClr val="0060A9"/>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t"/>
            <a:lstStyle/>
            <a:p>
              <a:pPr marL="285750" indent="-285750">
                <a:buFont typeface="Arial" panose="020B0604020202020204" pitchFamily="34" charset="0"/>
                <a:buChar char="•"/>
              </a:pPr>
              <a:endParaRPr lang="en-GB" sz="1000" dirty="0">
                <a:solidFill>
                  <a:schemeClr val="accent2"/>
                </a:solidFill>
              </a:endParaRPr>
            </a:p>
            <a:p>
              <a:pPr marL="179388" indent="-179388">
                <a:buFont typeface="Arial" panose="020B0604020202020204" pitchFamily="34" charset="0"/>
                <a:buChar char="•"/>
              </a:pPr>
              <a:r>
                <a:rPr lang="en-GB" sz="1000" dirty="0">
                  <a:solidFill>
                    <a:schemeClr val="accent2"/>
                  </a:solidFill>
                </a:rPr>
                <a:t>President of the </a:t>
              </a:r>
              <a:r>
                <a:rPr lang="en-GB" sz="1000" dirty="0"/>
                <a:t>IEC National Committee of Sweden</a:t>
              </a:r>
            </a:p>
            <a:p>
              <a:pPr marL="179388" indent="-179388">
                <a:buFont typeface="Arial" panose="020B0604020202020204" pitchFamily="34" charset="0"/>
                <a:buChar char="•"/>
              </a:pPr>
              <a:r>
                <a:rPr lang="en-GB" sz="1000" dirty="0">
                  <a:solidFill>
                    <a:schemeClr val="accent2"/>
                  </a:solidFill>
                </a:rPr>
                <a:t>Member of the IEC Council Board  </a:t>
              </a:r>
            </a:p>
          </p:txBody>
        </p:sp>
        <p:sp>
          <p:nvSpPr>
            <p:cNvPr id="24" name="Rectangle 23">
              <a:extLst>
                <a:ext uri="{FF2B5EF4-FFF2-40B4-BE49-F238E27FC236}">
                  <a16:creationId xmlns:a16="http://schemas.microsoft.com/office/drawing/2014/main" id="{9C14AFF5-2351-40B2-BE07-DBF1F1FCF793}"/>
                </a:ext>
              </a:extLst>
            </p:cNvPr>
            <p:cNvSpPr/>
            <p:nvPr/>
          </p:nvSpPr>
          <p:spPr>
            <a:xfrm>
              <a:off x="3755556" y="2306691"/>
              <a:ext cx="1941984" cy="433013"/>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r>
                <a:rPr lang="en-US" sz="1200" dirty="0" err="1">
                  <a:solidFill>
                    <a:srgbClr val="1F497D"/>
                  </a:solidFill>
                </a:rPr>
                <a:t>Stina</a:t>
              </a:r>
              <a:r>
                <a:rPr lang="en-US" sz="1200" dirty="0">
                  <a:solidFill>
                    <a:srgbClr val="1F497D"/>
                  </a:solidFill>
                </a:rPr>
                <a:t> </a:t>
              </a:r>
              <a:r>
                <a:rPr lang="en-US" sz="1200" dirty="0" err="1">
                  <a:solidFill>
                    <a:srgbClr val="1F497D"/>
                  </a:solidFill>
                </a:rPr>
                <a:t>Wallström</a:t>
              </a:r>
              <a:endParaRPr lang="en-US" sz="1200" dirty="0">
                <a:solidFill>
                  <a:srgbClr val="1F497D"/>
                </a:solidFill>
              </a:endParaRPr>
            </a:p>
            <a:p>
              <a:r>
                <a:rPr lang="it-IT" sz="1200" dirty="0">
                  <a:solidFill>
                    <a:srgbClr val="1F497D"/>
                  </a:solidFill>
                </a:rPr>
                <a:t>IEC 2013 YP, Sweden</a:t>
              </a:r>
              <a:endParaRPr lang="it-IT" sz="1050" dirty="0">
                <a:solidFill>
                  <a:srgbClr val="1F497D"/>
                </a:solidFill>
              </a:endParaRPr>
            </a:p>
          </p:txBody>
        </p:sp>
      </p:grpSp>
    </p:spTree>
    <p:extLst>
      <p:ext uri="{BB962C8B-B14F-4D97-AF65-F5344CB8AC3E}">
        <p14:creationId xmlns:p14="http://schemas.microsoft.com/office/powerpoint/2010/main" val="42419698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a:extLst>
              <a:ext uri="{FF2B5EF4-FFF2-40B4-BE49-F238E27FC236}">
                <a16:creationId xmlns:a16="http://schemas.microsoft.com/office/drawing/2014/main" id="{07C7BB96-371E-47BF-B308-B68428E5E23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245914" y="1115621"/>
            <a:ext cx="1376181" cy="1240105"/>
          </a:xfrm>
          <a:prstGeom prst="rect">
            <a:avLst/>
          </a:prstGeom>
          <a:ln>
            <a:solidFill>
              <a:srgbClr val="0058A2"/>
            </a:solidFill>
          </a:ln>
        </p:spPr>
      </p:pic>
      <p:pic>
        <p:nvPicPr>
          <p:cNvPr id="26" name="Picture 25">
            <a:extLst>
              <a:ext uri="{FF2B5EF4-FFF2-40B4-BE49-F238E27FC236}">
                <a16:creationId xmlns:a16="http://schemas.microsoft.com/office/drawing/2014/main" id="{05584B19-B21D-476C-9FD0-61B801DA786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82096" y="1115620"/>
            <a:ext cx="1100704" cy="1375200"/>
          </a:xfrm>
          <a:prstGeom prst="rect">
            <a:avLst/>
          </a:prstGeom>
          <a:ln>
            <a:solidFill>
              <a:srgbClr val="0058A2"/>
            </a:solidFill>
          </a:ln>
        </p:spPr>
      </p:pic>
      <p:pic>
        <p:nvPicPr>
          <p:cNvPr id="16" name="Picture 15">
            <a:extLst>
              <a:ext uri="{FF2B5EF4-FFF2-40B4-BE49-F238E27FC236}">
                <a16:creationId xmlns:a16="http://schemas.microsoft.com/office/drawing/2014/main" id="{B422EC2F-FAAB-48AE-9AE5-73DEFA12599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9282" y="1127283"/>
            <a:ext cx="1101816" cy="1375200"/>
          </a:xfrm>
          <a:prstGeom prst="rect">
            <a:avLst/>
          </a:prstGeom>
          <a:ln>
            <a:solidFill>
              <a:srgbClr val="0058A2"/>
            </a:solidFill>
          </a:ln>
        </p:spPr>
      </p:pic>
      <p:sp>
        <p:nvSpPr>
          <p:cNvPr id="2" name="Title 1"/>
          <p:cNvSpPr>
            <a:spLocks noGrp="1"/>
          </p:cNvSpPr>
          <p:nvPr>
            <p:ph type="title"/>
          </p:nvPr>
        </p:nvSpPr>
        <p:spPr/>
        <p:txBody>
          <a:bodyPr/>
          <a:lstStyle/>
          <a:p>
            <a:pPr>
              <a:lnSpc>
                <a:spcPct val="107000"/>
              </a:lnSpc>
              <a:spcBef>
                <a:spcPts val="900"/>
              </a:spcBef>
              <a:spcAft>
                <a:spcPts val="900"/>
              </a:spcAft>
            </a:pPr>
            <a:r>
              <a:rPr lang="en-GB" sz="4000" kern="0" dirty="0">
                <a:latin typeface="+mj-lt"/>
              </a:rPr>
              <a:t>Success stories</a:t>
            </a:r>
          </a:p>
        </p:txBody>
      </p:sp>
      <p:grpSp>
        <p:nvGrpSpPr>
          <p:cNvPr id="20" name="Group 19">
            <a:extLst>
              <a:ext uri="{FF2B5EF4-FFF2-40B4-BE49-F238E27FC236}">
                <a16:creationId xmlns:a16="http://schemas.microsoft.com/office/drawing/2014/main" id="{0B241C80-4156-4C7F-844D-2CBBD3BAF0B8}"/>
              </a:ext>
            </a:extLst>
          </p:cNvPr>
          <p:cNvGrpSpPr/>
          <p:nvPr/>
        </p:nvGrpSpPr>
        <p:grpSpPr>
          <a:xfrm>
            <a:off x="857408" y="2306691"/>
            <a:ext cx="1944216" cy="1777227"/>
            <a:chOff x="857408" y="2306691"/>
            <a:chExt cx="1944216" cy="1777227"/>
          </a:xfrm>
        </p:grpSpPr>
        <p:sp>
          <p:nvSpPr>
            <p:cNvPr id="12" name="Rectangle 11">
              <a:extLst>
                <a:ext uri="{FF2B5EF4-FFF2-40B4-BE49-F238E27FC236}">
                  <a16:creationId xmlns:a16="http://schemas.microsoft.com/office/drawing/2014/main" id="{B5CE389C-8B62-42E9-843E-126BE26545F9}"/>
                </a:ext>
              </a:extLst>
            </p:cNvPr>
            <p:cNvSpPr/>
            <p:nvPr/>
          </p:nvSpPr>
          <p:spPr>
            <a:xfrm>
              <a:off x="857408" y="2664937"/>
              <a:ext cx="1944216" cy="1418981"/>
            </a:xfrm>
            <a:prstGeom prst="rect">
              <a:avLst/>
            </a:prstGeom>
            <a:noFill/>
            <a:ln w="9525" cap="flat" cmpd="sng" algn="ctr">
              <a:solidFill>
                <a:srgbClr val="0060A9"/>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t"/>
            <a:lstStyle/>
            <a:p>
              <a:pPr marL="285750" indent="-285750">
                <a:buFont typeface="Arial" panose="020B0604020202020204" pitchFamily="34" charset="0"/>
                <a:buChar char="•"/>
              </a:pPr>
              <a:endParaRPr lang="en-GB" sz="1000" dirty="0"/>
            </a:p>
            <a:p>
              <a:pPr marL="179388" indent="-179388">
                <a:buFont typeface="Arial" panose="020B0604020202020204" pitchFamily="34" charset="0"/>
                <a:buChar char="•"/>
              </a:pPr>
              <a:r>
                <a:rPr lang="en-GB" sz="1000" dirty="0"/>
                <a:t>Convenor of IEC TC 114/AHG 6</a:t>
              </a:r>
            </a:p>
            <a:p>
              <a:pPr marL="179388" indent="-179388">
                <a:buFont typeface="Arial" panose="020B0604020202020204" pitchFamily="34" charset="0"/>
                <a:buChar char="•"/>
              </a:pPr>
              <a:r>
                <a:rPr lang="en-GB" sz="1000" dirty="0"/>
                <a:t>1906 Award winner 2017</a:t>
              </a:r>
            </a:p>
            <a:p>
              <a:pPr marL="179388" indent="-179388">
                <a:buFont typeface="Arial" panose="020B0604020202020204" pitchFamily="34" charset="0"/>
                <a:buChar char="•"/>
              </a:pPr>
              <a:endParaRPr lang="en-GB" sz="1000" dirty="0"/>
            </a:p>
          </p:txBody>
        </p:sp>
        <p:sp>
          <p:nvSpPr>
            <p:cNvPr id="13" name="Rectangle 12">
              <a:extLst>
                <a:ext uri="{FF2B5EF4-FFF2-40B4-BE49-F238E27FC236}">
                  <a16:creationId xmlns:a16="http://schemas.microsoft.com/office/drawing/2014/main" id="{1852BDDF-EAD7-4C77-A1A7-D67F6B79B34D}"/>
                </a:ext>
              </a:extLst>
            </p:cNvPr>
            <p:cNvSpPr/>
            <p:nvPr/>
          </p:nvSpPr>
          <p:spPr>
            <a:xfrm>
              <a:off x="857408" y="2306691"/>
              <a:ext cx="1941984" cy="433013"/>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r>
                <a:rPr lang="en-GB" sz="1000" dirty="0">
                  <a:solidFill>
                    <a:srgbClr val="1F497D"/>
                  </a:solidFill>
                </a:rPr>
                <a:t>Ryan Nicoll</a:t>
              </a:r>
            </a:p>
            <a:p>
              <a:r>
                <a:rPr lang="en-GB" sz="1000" dirty="0">
                  <a:solidFill>
                    <a:srgbClr val="1F497D"/>
                  </a:solidFill>
                </a:rPr>
                <a:t>IEC 2014 YP, Canada</a:t>
              </a:r>
            </a:p>
          </p:txBody>
        </p:sp>
      </p:grpSp>
      <p:grpSp>
        <p:nvGrpSpPr>
          <p:cNvPr id="21" name="Group 20">
            <a:extLst>
              <a:ext uri="{FF2B5EF4-FFF2-40B4-BE49-F238E27FC236}">
                <a16:creationId xmlns:a16="http://schemas.microsoft.com/office/drawing/2014/main" id="{F8BF1A86-8EEA-477A-A1BA-9E2769B50A02}"/>
              </a:ext>
            </a:extLst>
          </p:cNvPr>
          <p:cNvGrpSpPr/>
          <p:nvPr/>
        </p:nvGrpSpPr>
        <p:grpSpPr>
          <a:xfrm>
            <a:off x="3755556" y="2306691"/>
            <a:ext cx="1941984" cy="1777227"/>
            <a:chOff x="3755556" y="2306691"/>
            <a:chExt cx="1941984" cy="1777227"/>
          </a:xfrm>
        </p:grpSpPr>
        <p:sp>
          <p:nvSpPr>
            <p:cNvPr id="18" name="Rectangle 17">
              <a:extLst>
                <a:ext uri="{FF2B5EF4-FFF2-40B4-BE49-F238E27FC236}">
                  <a16:creationId xmlns:a16="http://schemas.microsoft.com/office/drawing/2014/main" id="{56D1DBC6-8D16-4880-ABF6-BD5C78F68CDF}"/>
                </a:ext>
              </a:extLst>
            </p:cNvPr>
            <p:cNvSpPr/>
            <p:nvPr/>
          </p:nvSpPr>
          <p:spPr>
            <a:xfrm>
              <a:off x="3755556" y="2664937"/>
              <a:ext cx="1941984" cy="1418981"/>
            </a:xfrm>
            <a:prstGeom prst="rect">
              <a:avLst/>
            </a:prstGeom>
            <a:noFill/>
            <a:ln w="9525" cap="flat" cmpd="sng" algn="ctr">
              <a:solidFill>
                <a:srgbClr val="0060A9"/>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t"/>
            <a:lstStyle/>
            <a:p>
              <a:pPr marL="285750" indent="-285750">
                <a:buFont typeface="Arial" panose="020B0604020202020204" pitchFamily="34" charset="0"/>
                <a:buChar char="•"/>
              </a:pPr>
              <a:endParaRPr lang="en-GB" sz="1000" dirty="0">
                <a:solidFill>
                  <a:schemeClr val="accent2"/>
                </a:solidFill>
              </a:endParaRPr>
            </a:p>
            <a:p>
              <a:pPr marL="179388" indent="-179388">
                <a:buFont typeface="Arial" panose="020B0604020202020204" pitchFamily="34" charset="0"/>
                <a:buChar char="•"/>
              </a:pPr>
              <a:r>
                <a:rPr lang="en-GB" sz="1000" dirty="0">
                  <a:solidFill>
                    <a:schemeClr val="accent2"/>
                  </a:solidFill>
                </a:rPr>
                <a:t>Convenor of IEC TC 59/SC 59M/WG 4</a:t>
              </a:r>
            </a:p>
            <a:p>
              <a:pPr marL="179388" indent="-179388">
                <a:buFont typeface="Arial" panose="020B0604020202020204" pitchFamily="34" charset="0"/>
                <a:buChar char="•"/>
              </a:pPr>
              <a:r>
                <a:rPr lang="en-GB" sz="1000" dirty="0">
                  <a:solidFill>
                    <a:schemeClr val="accent2"/>
                  </a:solidFill>
                </a:rPr>
                <a:t>Project team member of “Factory of the future” &amp; “IoT 2020: Smart and secure IoT platform” MSB white papers</a:t>
              </a:r>
            </a:p>
          </p:txBody>
        </p:sp>
        <p:sp>
          <p:nvSpPr>
            <p:cNvPr id="19" name="Rectangle 18">
              <a:extLst>
                <a:ext uri="{FF2B5EF4-FFF2-40B4-BE49-F238E27FC236}">
                  <a16:creationId xmlns:a16="http://schemas.microsoft.com/office/drawing/2014/main" id="{5EC8E62A-1F0C-4EA5-8B5F-A71E732F1A6E}"/>
                </a:ext>
              </a:extLst>
            </p:cNvPr>
            <p:cNvSpPr/>
            <p:nvPr/>
          </p:nvSpPr>
          <p:spPr>
            <a:xfrm>
              <a:off x="3755556" y="2306691"/>
              <a:ext cx="1941984" cy="433013"/>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marL="0" indent="0">
                <a:spcBef>
                  <a:spcPts val="0"/>
                </a:spcBef>
                <a:buFont typeface="Arial" pitchFamily="34" charset="0"/>
                <a:buNone/>
              </a:pPr>
              <a:r>
                <a:rPr lang="en-US" sz="1000" dirty="0">
                  <a:solidFill>
                    <a:srgbClr val="1F497D"/>
                  </a:solidFill>
                </a:rPr>
                <a:t>Kai Cui</a:t>
              </a:r>
            </a:p>
            <a:p>
              <a:pPr marL="0" indent="0">
                <a:spcBef>
                  <a:spcPts val="0"/>
                </a:spcBef>
                <a:buFont typeface="Arial" pitchFamily="34" charset="0"/>
                <a:buNone/>
              </a:pPr>
              <a:r>
                <a:rPr lang="en-US" sz="1000" dirty="0">
                  <a:solidFill>
                    <a:srgbClr val="1F497D"/>
                  </a:solidFill>
                </a:rPr>
                <a:t>IEC 2015 YP, China </a:t>
              </a:r>
            </a:p>
          </p:txBody>
        </p:sp>
      </p:grpSp>
      <p:grpSp>
        <p:nvGrpSpPr>
          <p:cNvPr id="22" name="Group 21">
            <a:extLst>
              <a:ext uri="{FF2B5EF4-FFF2-40B4-BE49-F238E27FC236}">
                <a16:creationId xmlns:a16="http://schemas.microsoft.com/office/drawing/2014/main" id="{EB3E1720-1CD5-4821-A839-9D2AC1A18DFF}"/>
              </a:ext>
            </a:extLst>
          </p:cNvPr>
          <p:cNvGrpSpPr/>
          <p:nvPr/>
        </p:nvGrpSpPr>
        <p:grpSpPr>
          <a:xfrm>
            <a:off x="6572531" y="2306691"/>
            <a:ext cx="1941984" cy="1777227"/>
            <a:chOff x="3755556" y="2306691"/>
            <a:chExt cx="1941984" cy="1777227"/>
          </a:xfrm>
        </p:grpSpPr>
        <p:sp>
          <p:nvSpPr>
            <p:cNvPr id="23" name="Rectangle 22">
              <a:extLst>
                <a:ext uri="{FF2B5EF4-FFF2-40B4-BE49-F238E27FC236}">
                  <a16:creationId xmlns:a16="http://schemas.microsoft.com/office/drawing/2014/main" id="{4CE83AF2-2E97-45CD-A37E-0863B22B0B24}"/>
                </a:ext>
              </a:extLst>
            </p:cNvPr>
            <p:cNvSpPr/>
            <p:nvPr/>
          </p:nvSpPr>
          <p:spPr>
            <a:xfrm>
              <a:off x="3755556" y="2664937"/>
              <a:ext cx="1941984" cy="1418981"/>
            </a:xfrm>
            <a:prstGeom prst="rect">
              <a:avLst/>
            </a:prstGeom>
            <a:noFill/>
            <a:ln w="9525" cap="flat" cmpd="sng" algn="ctr">
              <a:solidFill>
                <a:srgbClr val="0060A9"/>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t"/>
            <a:lstStyle/>
            <a:p>
              <a:pPr marL="285750" indent="-285750">
                <a:buFont typeface="Arial" panose="020B0604020202020204" pitchFamily="34" charset="0"/>
                <a:buChar char="•"/>
              </a:pPr>
              <a:endParaRPr lang="en-GB" sz="1000" dirty="0">
                <a:solidFill>
                  <a:schemeClr val="accent2"/>
                </a:solidFill>
              </a:endParaRPr>
            </a:p>
            <a:p>
              <a:pPr marL="179388" indent="-179388">
                <a:buFont typeface="Arial" panose="020B0604020202020204" pitchFamily="34" charset="0"/>
                <a:buChar char="•"/>
              </a:pPr>
              <a:r>
                <a:rPr lang="en-GB" sz="1000" dirty="0"/>
                <a:t>Assistant Secretary of TC76</a:t>
              </a:r>
            </a:p>
            <a:p>
              <a:pPr marL="179388" indent="-179388">
                <a:buFont typeface="Arial" panose="020B0604020202020204" pitchFamily="34" charset="0"/>
                <a:buChar char="•"/>
              </a:pPr>
              <a:r>
                <a:rPr lang="en-GB" sz="1000" dirty="0"/>
                <a:t>Member of SMB/ahG 89</a:t>
              </a:r>
            </a:p>
            <a:p>
              <a:pPr marL="179388" indent="-179388">
                <a:buFont typeface="Arial" panose="020B0604020202020204" pitchFamily="34" charset="0"/>
                <a:buChar char="•"/>
              </a:pPr>
              <a:r>
                <a:rPr lang="en-GB" sz="1000" dirty="0"/>
                <a:t>Head of German national YP Programme </a:t>
              </a:r>
            </a:p>
            <a:p>
              <a:pPr marL="179388" indent="-179388">
                <a:buFont typeface="Arial" panose="020B0604020202020204" pitchFamily="34" charset="0"/>
                <a:buChar char="•"/>
              </a:pPr>
              <a:endParaRPr lang="en-GB" sz="1000" dirty="0"/>
            </a:p>
          </p:txBody>
        </p:sp>
        <p:sp>
          <p:nvSpPr>
            <p:cNvPr id="24" name="Rectangle 23">
              <a:extLst>
                <a:ext uri="{FF2B5EF4-FFF2-40B4-BE49-F238E27FC236}">
                  <a16:creationId xmlns:a16="http://schemas.microsoft.com/office/drawing/2014/main" id="{9C14AFF5-2351-40B2-BE07-DBF1F1FCF793}"/>
                </a:ext>
              </a:extLst>
            </p:cNvPr>
            <p:cNvSpPr/>
            <p:nvPr/>
          </p:nvSpPr>
          <p:spPr>
            <a:xfrm>
              <a:off x="3755556" y="2306691"/>
              <a:ext cx="1941984" cy="433013"/>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F497D"/>
                  </a:solidFill>
                  <a:effectLst/>
                  <a:uLnTx/>
                  <a:uFillTx/>
                  <a:latin typeface="Arial"/>
                  <a:ea typeface="+mn-ea"/>
                  <a:cs typeface="+mn-cs"/>
                </a:rPr>
                <a:t>Annette Frederiksen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F497D"/>
                  </a:solidFill>
                  <a:effectLst/>
                  <a:uLnTx/>
                  <a:uFillTx/>
                  <a:latin typeface="Arial"/>
                  <a:ea typeface="+mn-ea"/>
                  <a:cs typeface="+mn-cs"/>
                </a:rPr>
                <a:t>IEC 2017 YP Leader, Germany</a:t>
              </a:r>
              <a:endParaRPr lang="it-IT" sz="1050" dirty="0">
                <a:solidFill>
                  <a:srgbClr val="1F497D"/>
                </a:solidFill>
              </a:endParaRPr>
            </a:p>
          </p:txBody>
        </p:sp>
      </p:grpSp>
    </p:spTree>
    <p:extLst>
      <p:ext uri="{BB962C8B-B14F-4D97-AF65-F5344CB8AC3E}">
        <p14:creationId xmlns:p14="http://schemas.microsoft.com/office/powerpoint/2010/main" val="11286601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a:extLst>
              <a:ext uri="{FF2B5EF4-FFF2-40B4-BE49-F238E27FC236}">
                <a16:creationId xmlns:a16="http://schemas.microsoft.com/office/drawing/2014/main" id="{CD627A87-7EBD-4181-9CB3-A9E5ADAB2290}"/>
              </a:ext>
            </a:extLst>
          </p:cNvPr>
          <p:cNvGraphicFramePr/>
          <p:nvPr>
            <p:extLst>
              <p:ext uri="{D42A27DB-BD31-4B8C-83A1-F6EECF244321}">
                <p14:modId xmlns:p14="http://schemas.microsoft.com/office/powerpoint/2010/main" val="2961290408"/>
              </p:ext>
            </p:extLst>
          </p:nvPr>
        </p:nvGraphicFramePr>
        <p:xfrm>
          <a:off x="611560" y="1347614"/>
          <a:ext cx="4932548" cy="29544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a:extLst>
              <a:ext uri="{FF2B5EF4-FFF2-40B4-BE49-F238E27FC236}">
                <a16:creationId xmlns:a16="http://schemas.microsoft.com/office/drawing/2014/main" id="{E1C3604F-D980-4C43-B145-1EEDA7E6CE40}"/>
              </a:ext>
            </a:extLst>
          </p:cNvPr>
          <p:cNvSpPr>
            <a:spLocks noGrp="1"/>
          </p:cNvSpPr>
          <p:nvPr>
            <p:ph type="title"/>
          </p:nvPr>
        </p:nvSpPr>
        <p:spPr>
          <a:xfrm>
            <a:off x="442800" y="140401"/>
            <a:ext cx="8521688" cy="994172"/>
          </a:xfrm>
        </p:spPr>
        <p:txBody>
          <a:bodyPr>
            <a:noAutofit/>
          </a:bodyPr>
          <a:lstStyle/>
          <a:p>
            <a:r>
              <a:rPr lang="en-GB" sz="3200" dirty="0"/>
              <a:t>IEC supporting National YP Programmes</a:t>
            </a:r>
          </a:p>
        </p:txBody>
      </p:sp>
      <p:sp>
        <p:nvSpPr>
          <p:cNvPr id="4" name="Slide Number Placeholder 3">
            <a:extLst>
              <a:ext uri="{FF2B5EF4-FFF2-40B4-BE49-F238E27FC236}">
                <a16:creationId xmlns:a16="http://schemas.microsoft.com/office/drawing/2014/main" id="{003B1809-F99E-450E-B01B-28FAC60BFB2A}"/>
              </a:ext>
            </a:extLst>
          </p:cNvPr>
          <p:cNvSpPr>
            <a:spLocks noGrp="1"/>
          </p:cNvSpPr>
          <p:nvPr>
            <p:ph type="sldNum" sz="quarter" idx="4"/>
          </p:nvPr>
        </p:nvSpPr>
        <p:spPr/>
        <p:txBody>
          <a:bodyPr/>
          <a:lstStyle/>
          <a:p>
            <a:fld id="{C2B32AA8-9B4E-4D53-AE6E-350E87BFFB19}" type="slidenum">
              <a:rPr lang="fr-CH" smtClean="0"/>
              <a:pPr/>
              <a:t>12</a:t>
            </a:fld>
            <a:endParaRPr lang="fr-CH" dirty="0"/>
          </a:p>
        </p:txBody>
      </p:sp>
    </p:spTree>
    <p:extLst>
      <p:ext uri="{BB962C8B-B14F-4D97-AF65-F5344CB8AC3E}">
        <p14:creationId xmlns:p14="http://schemas.microsoft.com/office/powerpoint/2010/main" val="40435991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a:extLst>
              <a:ext uri="{FF2B5EF4-FFF2-40B4-BE49-F238E27FC236}">
                <a16:creationId xmlns:a16="http://schemas.microsoft.com/office/drawing/2014/main" id="{0D932C20-7366-4F93-9F1D-A708EBD890A7}"/>
              </a:ext>
            </a:extLst>
          </p:cNvPr>
          <p:cNvGraphicFramePr/>
          <p:nvPr>
            <p:extLst>
              <p:ext uri="{D42A27DB-BD31-4B8C-83A1-F6EECF244321}">
                <p14:modId xmlns:p14="http://schemas.microsoft.com/office/powerpoint/2010/main" val="1789559435"/>
              </p:ext>
            </p:extLst>
          </p:nvPr>
        </p:nvGraphicFramePr>
        <p:xfrm>
          <a:off x="442800" y="1201500"/>
          <a:ext cx="8280920" cy="3315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a:extLst>
              <a:ext uri="{FF2B5EF4-FFF2-40B4-BE49-F238E27FC236}">
                <a16:creationId xmlns:a16="http://schemas.microsoft.com/office/drawing/2014/main" id="{6B575C36-5398-476B-A8FB-A81F06380456}"/>
              </a:ext>
            </a:extLst>
          </p:cNvPr>
          <p:cNvSpPr>
            <a:spLocks noGrp="1"/>
          </p:cNvSpPr>
          <p:nvPr>
            <p:ph type="title"/>
          </p:nvPr>
        </p:nvSpPr>
        <p:spPr>
          <a:xfrm>
            <a:off x="442800" y="140401"/>
            <a:ext cx="8593696" cy="994172"/>
          </a:xfrm>
        </p:spPr>
        <p:txBody>
          <a:bodyPr>
            <a:noAutofit/>
          </a:bodyPr>
          <a:lstStyle/>
          <a:p>
            <a:r>
              <a:rPr lang="en-GB" sz="3200" dirty="0"/>
              <a:t>Best practices for national YP Programmes </a:t>
            </a:r>
          </a:p>
        </p:txBody>
      </p:sp>
      <p:sp>
        <p:nvSpPr>
          <p:cNvPr id="4" name="Slide Number Placeholder 3">
            <a:extLst>
              <a:ext uri="{FF2B5EF4-FFF2-40B4-BE49-F238E27FC236}">
                <a16:creationId xmlns:a16="http://schemas.microsoft.com/office/drawing/2014/main" id="{971DB88E-D1AB-433B-9E13-A268B385D11E}"/>
              </a:ext>
            </a:extLst>
          </p:cNvPr>
          <p:cNvSpPr>
            <a:spLocks noGrp="1"/>
          </p:cNvSpPr>
          <p:nvPr>
            <p:ph type="sldNum" sz="quarter" idx="4"/>
          </p:nvPr>
        </p:nvSpPr>
        <p:spPr/>
        <p:txBody>
          <a:bodyPr/>
          <a:lstStyle/>
          <a:p>
            <a:fld id="{C2B32AA8-9B4E-4D53-AE6E-350E87BFFB19}" type="slidenum">
              <a:rPr lang="fr-CH" smtClean="0"/>
              <a:pPr/>
              <a:t>13</a:t>
            </a:fld>
            <a:endParaRPr lang="fr-CH" dirty="0"/>
          </a:p>
        </p:txBody>
      </p:sp>
    </p:spTree>
    <p:extLst>
      <p:ext uri="{BB962C8B-B14F-4D97-AF65-F5344CB8AC3E}">
        <p14:creationId xmlns:p14="http://schemas.microsoft.com/office/powerpoint/2010/main" val="10319139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1147297" y="1201500"/>
            <a:ext cx="2920647" cy="2162338"/>
          </a:xfrm>
        </p:spPr>
        <p:txBody>
          <a:bodyPr>
            <a:normAutofit/>
          </a:bodyPr>
          <a:lstStyle/>
          <a:p>
            <a:pPr marL="0" indent="-228600">
              <a:lnSpc>
                <a:spcPct val="200000"/>
              </a:lnSpc>
              <a:buNone/>
            </a:pPr>
            <a:r>
              <a:rPr lang="en-GB" sz="1700" dirty="0">
                <a:hlinkClick r:id="rId3">
                  <a:extLst>
                    <a:ext uri="{A12FA001-AC4F-418D-AE19-62706E023703}">
                      <ahyp:hlinkClr xmlns:ahyp="http://schemas.microsoft.com/office/drawing/2018/hyperlinkcolor" val="tx"/>
                    </a:ext>
                  </a:extLst>
                </a:hlinkClick>
              </a:rPr>
              <a:t>www.iec.ch/twitter</a:t>
            </a:r>
            <a:r>
              <a:rPr lang="en-GB" sz="1700" dirty="0"/>
              <a:t> </a:t>
            </a:r>
          </a:p>
          <a:p>
            <a:pPr marL="0" indent="-228600">
              <a:lnSpc>
                <a:spcPct val="200000"/>
              </a:lnSpc>
              <a:buNone/>
            </a:pPr>
            <a:r>
              <a:rPr lang="en-GB" sz="1700" dirty="0">
                <a:hlinkClick r:id="" action="ppaction://noaction">
                  <a:extLst>
                    <a:ext uri="{A12FA001-AC4F-418D-AE19-62706E023703}">
                      <ahyp:hlinkClr xmlns:ahyp="http://schemas.microsoft.com/office/drawing/2018/hyperlinkcolor" val="tx"/>
                    </a:ext>
                  </a:extLst>
                </a:hlinkClick>
              </a:rPr>
              <a:t>www.iec.ch/linkedin </a:t>
            </a:r>
          </a:p>
          <a:p>
            <a:pPr marL="0" indent="-228600">
              <a:lnSpc>
                <a:spcPct val="200000"/>
              </a:lnSpc>
              <a:buNone/>
            </a:pPr>
            <a:r>
              <a:rPr lang="en-GB" sz="1700" dirty="0">
                <a:hlinkClick r:id="" action="ppaction://noaction">
                  <a:extLst>
                    <a:ext uri="{A12FA001-AC4F-418D-AE19-62706E023703}">
                      <ahyp:hlinkClr xmlns:ahyp="http://schemas.microsoft.com/office/drawing/2018/hyperlinkcolor" val="tx"/>
                    </a:ext>
                  </a:extLst>
                </a:hlinkClick>
              </a:rPr>
              <a:t>www.iec.ch/facebook</a:t>
            </a:r>
            <a:r>
              <a:rPr lang="en-GB" sz="1700" dirty="0"/>
              <a:t> </a:t>
            </a:r>
            <a:endParaRPr lang="en-GB" sz="1700" dirty="0">
              <a:hlinkClick r:id="" action="ppaction://noaction">
                <a:extLst>
                  <a:ext uri="{A12FA001-AC4F-418D-AE19-62706E023703}">
                    <ahyp:hlinkClr xmlns:ahyp="http://schemas.microsoft.com/office/drawing/2018/hyperlinkcolor" val="tx"/>
                  </a:ext>
                </a:extLst>
              </a:hlinkClick>
            </a:endParaRPr>
          </a:p>
          <a:p>
            <a:pPr marL="0" indent="-228600">
              <a:lnSpc>
                <a:spcPct val="200000"/>
              </a:lnSpc>
              <a:buNone/>
            </a:pPr>
            <a:endParaRPr lang="en-GB" sz="1800" u="sng" dirty="0">
              <a:hlinkClick r:id="" action="ppaction://noaction">
                <a:extLst>
                  <a:ext uri="{A12FA001-AC4F-418D-AE19-62706E023703}">
                    <ahyp:hlinkClr xmlns:ahyp="http://schemas.microsoft.com/office/drawing/2018/hyperlinkcolor" val="tx"/>
                  </a:ext>
                </a:extLst>
              </a:hlinkClick>
            </a:endParaRPr>
          </a:p>
          <a:p>
            <a:pPr>
              <a:lnSpc>
                <a:spcPct val="200000"/>
              </a:lnSpc>
            </a:pPr>
            <a:endParaRPr lang="en-GB" sz="1800" u="sng" dirty="0"/>
          </a:p>
          <a:p>
            <a:pPr marL="0" indent="0" algn="ctr">
              <a:lnSpc>
                <a:spcPct val="200000"/>
              </a:lnSpc>
              <a:buNone/>
            </a:pPr>
            <a:endParaRPr lang="en-GB" sz="1800" u="sng" dirty="0">
              <a:hlinkClick r:id="rId4">
                <a:extLst>
                  <a:ext uri="{A12FA001-AC4F-418D-AE19-62706E023703}">
                    <ahyp:hlinkClr xmlns:ahyp="http://schemas.microsoft.com/office/drawing/2018/hyperlinkcolor" val="tx"/>
                  </a:ext>
                </a:extLst>
              </a:hlinkClick>
            </a:endParaRPr>
          </a:p>
        </p:txBody>
      </p:sp>
      <p:sp>
        <p:nvSpPr>
          <p:cNvPr id="2" name="Title 1"/>
          <p:cNvSpPr>
            <a:spLocks noGrp="1"/>
          </p:cNvSpPr>
          <p:nvPr>
            <p:ph type="title"/>
          </p:nvPr>
        </p:nvSpPr>
        <p:spPr/>
        <p:txBody>
          <a:bodyPr/>
          <a:lstStyle/>
          <a:p>
            <a:pPr>
              <a:lnSpc>
                <a:spcPct val="107000"/>
              </a:lnSpc>
            </a:pPr>
            <a:r>
              <a:rPr lang="en-US" sz="4000" dirty="0"/>
              <a:t>Find out more information</a:t>
            </a:r>
            <a:endParaRPr lang="en-GB" sz="4000" dirty="0"/>
          </a:p>
        </p:txBody>
      </p:sp>
      <p:pic>
        <p:nvPicPr>
          <p:cNvPr id="5" name="Picture 4" descr="A close up of a logo&#10;&#10;Description automatically generated">
            <a:extLst>
              <a:ext uri="{FF2B5EF4-FFF2-40B4-BE49-F238E27FC236}">
                <a16:creationId xmlns:a16="http://schemas.microsoft.com/office/drawing/2014/main" id="{21D3837B-7ECD-4E44-AA9F-E2DC18D1831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7297" y="1337480"/>
            <a:ext cx="432000" cy="432000"/>
          </a:xfrm>
          <a:prstGeom prst="rect">
            <a:avLst/>
          </a:prstGeom>
        </p:spPr>
      </p:pic>
      <p:pic>
        <p:nvPicPr>
          <p:cNvPr id="7" name="Picture 6" descr="A picture containing drawing&#10;&#10;Description automatically generated">
            <a:extLst>
              <a:ext uri="{FF2B5EF4-FFF2-40B4-BE49-F238E27FC236}">
                <a16:creationId xmlns:a16="http://schemas.microsoft.com/office/drawing/2014/main" id="{B55F222A-D1BE-4FA0-9BB3-1111DDC3A86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7297" y="1972387"/>
            <a:ext cx="432000" cy="432000"/>
          </a:xfrm>
          <a:prstGeom prst="rect">
            <a:avLst/>
          </a:prstGeom>
        </p:spPr>
      </p:pic>
      <p:pic>
        <p:nvPicPr>
          <p:cNvPr id="9" name="Picture 8" descr="A picture containing drawing&#10;&#10;Description automatically generated">
            <a:extLst>
              <a:ext uri="{FF2B5EF4-FFF2-40B4-BE49-F238E27FC236}">
                <a16:creationId xmlns:a16="http://schemas.microsoft.com/office/drawing/2014/main" id="{1C37E2E2-0BB2-4298-94C0-93FE62DED86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7297" y="2595899"/>
            <a:ext cx="432000" cy="432000"/>
          </a:xfrm>
          <a:prstGeom prst="rect">
            <a:avLst/>
          </a:prstGeom>
        </p:spPr>
      </p:pic>
      <p:pic>
        <p:nvPicPr>
          <p:cNvPr id="11" name="Picture 10" descr="A close up of a logo&#10;&#10;Description automatically generated">
            <a:extLst>
              <a:ext uri="{FF2B5EF4-FFF2-40B4-BE49-F238E27FC236}">
                <a16:creationId xmlns:a16="http://schemas.microsoft.com/office/drawing/2014/main" id="{99083429-126C-4075-BF8A-BC8C0A91161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71467" y="1373480"/>
            <a:ext cx="396000" cy="396000"/>
          </a:xfrm>
          <a:prstGeom prst="rect">
            <a:avLst/>
          </a:prstGeom>
        </p:spPr>
      </p:pic>
      <p:pic>
        <p:nvPicPr>
          <p:cNvPr id="17" name="Picture 16" descr="A picture containing drawing&#10;&#10;Description automatically generated">
            <a:extLst>
              <a:ext uri="{FF2B5EF4-FFF2-40B4-BE49-F238E27FC236}">
                <a16:creationId xmlns:a16="http://schemas.microsoft.com/office/drawing/2014/main" id="{BEBCA307-7909-4D11-B7E6-0E23F322F83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472897" y="2608793"/>
            <a:ext cx="432000" cy="432000"/>
          </a:xfrm>
          <a:prstGeom prst="rect">
            <a:avLst/>
          </a:prstGeom>
        </p:spPr>
      </p:pic>
      <p:pic>
        <p:nvPicPr>
          <p:cNvPr id="19" name="Picture 18" descr="A close up of a sign&#10;&#10;Description automatically generated">
            <a:extLst>
              <a:ext uri="{FF2B5EF4-FFF2-40B4-BE49-F238E27FC236}">
                <a16:creationId xmlns:a16="http://schemas.microsoft.com/office/drawing/2014/main" id="{80A11C8F-214E-4833-BA3E-BD15EE5B47E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435467" y="1973886"/>
            <a:ext cx="432000" cy="432000"/>
          </a:xfrm>
          <a:prstGeom prst="rect">
            <a:avLst/>
          </a:prstGeom>
        </p:spPr>
      </p:pic>
      <p:sp>
        <p:nvSpPr>
          <p:cNvPr id="10" name="Text Placeholder 2">
            <a:extLst>
              <a:ext uri="{FF2B5EF4-FFF2-40B4-BE49-F238E27FC236}">
                <a16:creationId xmlns:a16="http://schemas.microsoft.com/office/drawing/2014/main" id="{8540F3EC-F90F-4DC4-8975-AE7770225BB6}"/>
              </a:ext>
            </a:extLst>
          </p:cNvPr>
          <p:cNvSpPr txBox="1">
            <a:spLocks/>
          </p:cNvSpPr>
          <p:nvPr/>
        </p:nvSpPr>
        <p:spPr>
          <a:xfrm>
            <a:off x="5076057" y="1201500"/>
            <a:ext cx="3948643" cy="2234346"/>
          </a:xfrm>
          <a:prstGeom prst="rect">
            <a:avLst/>
          </a:prstGeom>
        </p:spPr>
        <p:txBody>
          <a:bodyPr vert="horz" lIns="91440" tIns="45720" rIns="91440" bIns="45720" rtlCol="0">
            <a:normAutofit/>
          </a:bodyPr>
          <a:lstStyle>
            <a:lvl1pPr marL="342900" marR="0" indent="-342900" algn="l" defTabSz="914400" rtl="0" eaLnBrk="1" fontAlgn="auto" latinLnBrk="0" hangingPunct="1">
              <a:lnSpc>
                <a:spcPct val="100000"/>
              </a:lnSpc>
              <a:spcBef>
                <a:spcPts val="600"/>
              </a:spcBef>
              <a:spcAft>
                <a:spcPts val="0"/>
              </a:spcAft>
              <a:buClrTx/>
              <a:buSzTx/>
              <a:buFont typeface="Arial" pitchFamily="34" charset="0"/>
              <a:buChar char="•"/>
              <a:tabLst/>
              <a:defRPr sz="3000" b="1" kern="1200">
                <a:solidFill>
                  <a:schemeClr val="tx1">
                    <a:lumMod val="65000"/>
                    <a:lumOff val="35000"/>
                  </a:schemeClr>
                </a:solidFill>
                <a:latin typeface="+mn-lt"/>
                <a:ea typeface="+mn-ea"/>
                <a:cs typeface="+mn-cs"/>
              </a:defRPr>
            </a:lvl1pPr>
            <a:lvl2pPr marL="809625" indent="-447675" algn="l" defTabSz="914400" rtl="0" eaLnBrk="1" latinLnBrk="0" hangingPunct="1">
              <a:spcBef>
                <a:spcPts val="0"/>
              </a:spcBef>
              <a:buFont typeface="Symbol" pitchFamily="18" charset="2"/>
              <a:buChar char=""/>
              <a:defRPr sz="2800" b="1" kern="1200" baseline="0">
                <a:solidFill>
                  <a:schemeClr val="tx1">
                    <a:lumMod val="65000"/>
                    <a:lumOff val="35000"/>
                  </a:schemeClr>
                </a:solidFill>
                <a:latin typeface="+mn-lt"/>
                <a:ea typeface="+mn-ea"/>
                <a:cs typeface="+mn-cs"/>
              </a:defRPr>
            </a:lvl2pPr>
            <a:lvl3pPr marL="1257300" indent="-342900" algn="l" defTabSz="914400" rtl="0" eaLnBrk="1" latinLnBrk="0" hangingPunct="1">
              <a:spcBef>
                <a:spcPct val="20000"/>
              </a:spcBef>
              <a:buFont typeface="Symbol" pitchFamily="18" charset="2"/>
              <a:buChar char="-"/>
              <a:defRPr sz="2400" b="1" kern="1200">
                <a:solidFill>
                  <a:schemeClr val="tx1">
                    <a:lumMod val="65000"/>
                    <a:lumOff val="35000"/>
                  </a:schemeClr>
                </a:solidFill>
                <a:latin typeface="+mn-lt"/>
                <a:ea typeface="+mn-ea"/>
                <a:cs typeface="+mn-cs"/>
              </a:defRPr>
            </a:lvl3pPr>
            <a:lvl4pPr marL="17145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4pPr>
            <a:lvl5pPr marL="21717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228600">
              <a:lnSpc>
                <a:spcPct val="200000"/>
              </a:lnSpc>
              <a:buFont typeface="Arial" pitchFamily="34" charset="0"/>
              <a:buNone/>
            </a:pPr>
            <a:r>
              <a:rPr lang="en-GB" sz="1700" dirty="0">
                <a:hlinkClick r:id="" action="ppaction://noaction">
                  <a:extLst>
                    <a:ext uri="{A12FA001-AC4F-418D-AE19-62706E023703}">
                      <ahyp:hlinkClr xmlns:ahyp="http://schemas.microsoft.com/office/drawing/2018/hyperlinkcolor" val="tx"/>
                    </a:ext>
                  </a:extLst>
                </a:hlinkClick>
              </a:rPr>
              <a:t>www.iec.ch/instagram</a:t>
            </a:r>
            <a:r>
              <a:rPr lang="en-GB" sz="1700" dirty="0"/>
              <a:t>   </a:t>
            </a:r>
          </a:p>
          <a:p>
            <a:pPr marL="0" indent="-228600">
              <a:lnSpc>
                <a:spcPct val="200000"/>
              </a:lnSpc>
              <a:buFont typeface="Arial" pitchFamily="34" charset="0"/>
              <a:buNone/>
            </a:pPr>
            <a:r>
              <a:rPr lang="en-GB" sz="1700" dirty="0">
                <a:hlinkClick r:id="" action="ppaction://noaction">
                  <a:extLst>
                    <a:ext uri="{A12FA001-AC4F-418D-AE19-62706E023703}">
                      <ahyp:hlinkClr xmlns:ahyp="http://schemas.microsoft.com/office/drawing/2018/hyperlinkcolor" val="tx"/>
                    </a:ext>
                  </a:extLst>
                </a:hlinkClick>
              </a:rPr>
              <a:t>www.iec.ch/youtube</a:t>
            </a:r>
            <a:r>
              <a:rPr lang="en-GB" sz="1700" dirty="0"/>
              <a:t>  </a:t>
            </a:r>
          </a:p>
          <a:p>
            <a:pPr marL="0" indent="-228600">
              <a:lnSpc>
                <a:spcPct val="200000"/>
              </a:lnSpc>
              <a:buFont typeface="Arial" pitchFamily="34" charset="0"/>
              <a:buNone/>
            </a:pPr>
            <a:r>
              <a:rPr lang="en-GB" sz="1700" dirty="0">
                <a:hlinkClick r:id="" action="ppaction://noaction">
                  <a:extLst>
                    <a:ext uri="{A12FA001-AC4F-418D-AE19-62706E023703}">
                      <ahyp:hlinkClr xmlns:ahyp="http://schemas.microsoft.com/office/drawing/2018/hyperlinkcolor" val="tx"/>
                    </a:ext>
                  </a:extLst>
                </a:hlinkClick>
              </a:rPr>
              <a:t>www.pinterest.com/iecstandards/</a:t>
            </a:r>
            <a:r>
              <a:rPr lang="en-GB" sz="1700" dirty="0"/>
              <a:t> </a:t>
            </a:r>
          </a:p>
          <a:p>
            <a:pPr marL="0" indent="-228600">
              <a:lnSpc>
                <a:spcPct val="200000"/>
              </a:lnSpc>
              <a:buFont typeface="Arial" pitchFamily="34" charset="0"/>
              <a:buNone/>
            </a:pPr>
            <a:endParaRPr lang="en-GB" sz="1700" dirty="0">
              <a:hlinkClick r:id="" action="ppaction://noaction">
                <a:extLst>
                  <a:ext uri="{A12FA001-AC4F-418D-AE19-62706E023703}">
                    <ahyp:hlinkClr xmlns:ahyp="http://schemas.microsoft.com/office/drawing/2018/hyperlinkcolor" val="tx"/>
                  </a:ext>
                </a:extLst>
              </a:hlinkClick>
            </a:endParaRPr>
          </a:p>
          <a:p>
            <a:pPr marL="0" indent="-228600">
              <a:lnSpc>
                <a:spcPct val="200000"/>
              </a:lnSpc>
              <a:buFont typeface="Arial" pitchFamily="34" charset="0"/>
              <a:buNone/>
            </a:pPr>
            <a:endParaRPr lang="en-GB" sz="1800" dirty="0">
              <a:solidFill>
                <a:srgbClr val="0000FF"/>
              </a:solidFill>
              <a:hlinkClick r:id="" action="ppaction://noaction">
                <a:extLst>
                  <a:ext uri="{A12FA001-AC4F-418D-AE19-62706E023703}">
                    <ahyp:hlinkClr xmlns:ahyp="http://schemas.microsoft.com/office/drawing/2018/hyperlinkcolor" val="tx"/>
                  </a:ext>
                </a:extLst>
              </a:hlinkClick>
            </a:endParaRPr>
          </a:p>
          <a:p>
            <a:pPr>
              <a:lnSpc>
                <a:spcPct val="200000"/>
              </a:lnSpc>
            </a:pPr>
            <a:endParaRPr lang="en-GB" sz="1800" dirty="0"/>
          </a:p>
          <a:p>
            <a:pPr marL="0" indent="0" algn="ctr">
              <a:lnSpc>
                <a:spcPct val="200000"/>
              </a:lnSpc>
              <a:buFont typeface="Arial" pitchFamily="34" charset="0"/>
              <a:buNone/>
            </a:pPr>
            <a:endParaRPr lang="en-GB" sz="1800" u="sng" dirty="0">
              <a:hlinkClick r:id="rId4"/>
            </a:endParaRPr>
          </a:p>
        </p:txBody>
      </p:sp>
      <p:sp>
        <p:nvSpPr>
          <p:cNvPr id="12" name="Text Placeholder 2">
            <a:extLst>
              <a:ext uri="{FF2B5EF4-FFF2-40B4-BE49-F238E27FC236}">
                <a16:creationId xmlns:a16="http://schemas.microsoft.com/office/drawing/2014/main" id="{1BBB9DD3-4B1B-4C89-BF1E-4096E733FA33}"/>
              </a:ext>
            </a:extLst>
          </p:cNvPr>
          <p:cNvSpPr txBox="1">
            <a:spLocks/>
          </p:cNvSpPr>
          <p:nvPr/>
        </p:nvSpPr>
        <p:spPr>
          <a:xfrm>
            <a:off x="1147297" y="3638753"/>
            <a:ext cx="3948643" cy="949221"/>
          </a:xfrm>
          <a:prstGeom prst="rect">
            <a:avLst/>
          </a:prstGeom>
        </p:spPr>
        <p:txBody>
          <a:bodyPr vert="horz" lIns="91440" tIns="45720" rIns="91440" bIns="45720" rtlCol="0">
            <a:normAutofit/>
          </a:bodyPr>
          <a:lstStyle>
            <a:lvl1pPr marL="342900" marR="0" indent="-342900" algn="l" defTabSz="914400" rtl="0" eaLnBrk="1" fontAlgn="auto" latinLnBrk="0" hangingPunct="1">
              <a:lnSpc>
                <a:spcPct val="100000"/>
              </a:lnSpc>
              <a:spcBef>
                <a:spcPts val="600"/>
              </a:spcBef>
              <a:spcAft>
                <a:spcPts val="0"/>
              </a:spcAft>
              <a:buClrTx/>
              <a:buSzTx/>
              <a:buFont typeface="Arial" pitchFamily="34" charset="0"/>
              <a:buChar char="•"/>
              <a:tabLst/>
              <a:defRPr sz="3000" b="1" kern="1200">
                <a:solidFill>
                  <a:schemeClr val="tx1">
                    <a:lumMod val="65000"/>
                    <a:lumOff val="35000"/>
                  </a:schemeClr>
                </a:solidFill>
                <a:latin typeface="+mn-lt"/>
                <a:ea typeface="+mn-ea"/>
                <a:cs typeface="+mn-cs"/>
              </a:defRPr>
            </a:lvl1pPr>
            <a:lvl2pPr marL="809625" indent="-447675" algn="l" defTabSz="914400" rtl="0" eaLnBrk="1" latinLnBrk="0" hangingPunct="1">
              <a:spcBef>
                <a:spcPts val="0"/>
              </a:spcBef>
              <a:buFont typeface="Symbol" pitchFamily="18" charset="2"/>
              <a:buChar char=""/>
              <a:defRPr sz="2800" b="1" kern="1200" baseline="0">
                <a:solidFill>
                  <a:schemeClr val="tx1">
                    <a:lumMod val="65000"/>
                    <a:lumOff val="35000"/>
                  </a:schemeClr>
                </a:solidFill>
                <a:latin typeface="+mn-lt"/>
                <a:ea typeface="+mn-ea"/>
                <a:cs typeface="+mn-cs"/>
              </a:defRPr>
            </a:lvl2pPr>
            <a:lvl3pPr marL="1257300" indent="-342900" algn="l" defTabSz="914400" rtl="0" eaLnBrk="1" latinLnBrk="0" hangingPunct="1">
              <a:spcBef>
                <a:spcPct val="20000"/>
              </a:spcBef>
              <a:buFont typeface="Symbol" pitchFamily="18" charset="2"/>
              <a:buChar char="-"/>
              <a:defRPr sz="2400" b="1" kern="1200">
                <a:solidFill>
                  <a:schemeClr val="tx1">
                    <a:lumMod val="65000"/>
                    <a:lumOff val="35000"/>
                  </a:schemeClr>
                </a:solidFill>
                <a:latin typeface="+mn-lt"/>
                <a:ea typeface="+mn-ea"/>
                <a:cs typeface="+mn-cs"/>
              </a:defRPr>
            </a:lvl3pPr>
            <a:lvl4pPr marL="17145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4pPr>
            <a:lvl5pPr marL="21717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228600">
              <a:buFont typeface="Arial" pitchFamily="34" charset="0"/>
              <a:buNone/>
            </a:pPr>
            <a:r>
              <a:rPr lang="en-GB" sz="1800" dirty="0">
                <a:hlinkClick r:id="" action="ppaction://noaction">
                  <a:extLst>
                    <a:ext uri="{A12FA001-AC4F-418D-AE19-62706E023703}">
                      <ahyp:hlinkClr xmlns:ahyp="http://schemas.microsoft.com/office/drawing/2018/hyperlinkcolor" val="tx"/>
                    </a:ext>
                  </a:extLst>
                </a:hlinkClick>
              </a:rPr>
              <a:t>blog.iec.ch/</a:t>
            </a:r>
            <a:r>
              <a:rPr lang="en-GB" sz="1800" dirty="0"/>
              <a:t>  </a:t>
            </a:r>
          </a:p>
          <a:p>
            <a:pPr marL="0" indent="-228600">
              <a:buFont typeface="Arial" pitchFamily="34" charset="0"/>
              <a:buNone/>
            </a:pPr>
            <a:r>
              <a:rPr lang="en-GB" sz="1800" dirty="0">
                <a:hlinkClick r:id="rId4">
                  <a:extLst>
                    <a:ext uri="{A12FA001-AC4F-418D-AE19-62706E023703}">
                      <ahyp:hlinkClr xmlns:ahyp="http://schemas.microsoft.com/office/drawing/2018/hyperlinkcolor" val="tx"/>
                    </a:ext>
                  </a:extLst>
                </a:hlinkClick>
              </a:rPr>
              <a:t>www.iec.ch/youngprofessionals</a:t>
            </a:r>
            <a:r>
              <a:rPr lang="en-GB" sz="1800" dirty="0"/>
              <a:t> </a:t>
            </a:r>
          </a:p>
          <a:p>
            <a:endParaRPr lang="en-GB" dirty="0"/>
          </a:p>
          <a:p>
            <a:pPr marL="0" indent="0" algn="ctr">
              <a:buFont typeface="Arial" pitchFamily="34" charset="0"/>
              <a:buNone/>
            </a:pPr>
            <a:endParaRPr lang="en-GB" sz="2400" u="sng" dirty="0">
              <a:hlinkClick r:id="rId4"/>
            </a:endParaRPr>
          </a:p>
        </p:txBody>
      </p:sp>
      <p:pic>
        <p:nvPicPr>
          <p:cNvPr id="6" name="Picture 5" descr="Icon&#10;&#10;Description automatically generated">
            <a:extLst>
              <a:ext uri="{FF2B5EF4-FFF2-40B4-BE49-F238E27FC236}">
                <a16:creationId xmlns:a16="http://schemas.microsoft.com/office/drawing/2014/main" id="{AF69A0D9-B6A3-49DF-8753-E9B9020EFE98}"/>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17297" y="3638753"/>
            <a:ext cx="430990" cy="432000"/>
          </a:xfrm>
          <a:prstGeom prst="rect">
            <a:avLst/>
          </a:prstGeom>
        </p:spPr>
      </p:pic>
    </p:spTree>
    <p:extLst>
      <p:ext uri="{BB962C8B-B14F-4D97-AF65-F5344CB8AC3E}">
        <p14:creationId xmlns:p14="http://schemas.microsoft.com/office/powerpoint/2010/main" val="10626133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1FE034B7-DF09-40E0-BA2E-72A08A92D0D8}"/>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3884" b="13884"/>
          <a:stretch/>
        </p:blipFill>
        <p:spPr>
          <a:xfrm>
            <a:off x="0" y="-397"/>
            <a:ext cx="9166225" cy="3724275"/>
          </a:xfrm>
        </p:spPr>
      </p:pic>
      <p:sp>
        <p:nvSpPr>
          <p:cNvPr id="2" name="Title 1"/>
          <p:cNvSpPr>
            <a:spLocks noGrp="1"/>
          </p:cNvSpPr>
          <p:nvPr>
            <p:ph type="title"/>
          </p:nvPr>
        </p:nvSpPr>
        <p:spPr/>
        <p:txBody>
          <a:bodyPr/>
          <a:lstStyle/>
          <a:p>
            <a:r>
              <a:rPr lang="en-GB" dirty="0"/>
              <a:t>Thank you!</a:t>
            </a:r>
          </a:p>
        </p:txBody>
      </p:sp>
      <p:sp>
        <p:nvSpPr>
          <p:cNvPr id="3" name="TextBox 2"/>
          <p:cNvSpPr txBox="1"/>
          <p:nvPr/>
        </p:nvSpPr>
        <p:spPr>
          <a:xfrm>
            <a:off x="755576" y="3843203"/>
            <a:ext cx="5904656" cy="577850"/>
          </a:xfrm>
          <a:prstGeom prst="rect">
            <a:avLst/>
          </a:prstGeom>
          <a:noFill/>
        </p:spPr>
        <p:txBody>
          <a:bodyPr wrap="square" rtlCol="0">
            <a:spAutoFit/>
          </a:bodyPr>
          <a:lstStyle/>
          <a:p>
            <a:pPr>
              <a:lnSpc>
                <a:spcPct val="150000"/>
              </a:lnSpc>
              <a:spcBef>
                <a:spcPts val="0"/>
              </a:spcBef>
            </a:pPr>
            <a:r>
              <a:rPr lang="en-US" sz="2400" b="1" dirty="0">
                <a:solidFill>
                  <a:schemeClr val="tx1">
                    <a:lumMod val="65000"/>
                    <a:lumOff val="35000"/>
                  </a:schemeClr>
                </a:solidFill>
              </a:rPr>
              <a:t>    </a:t>
            </a:r>
            <a:r>
              <a:rPr lang="en-US" sz="2400" b="1" dirty="0">
                <a:solidFill>
                  <a:schemeClr val="tx1">
                    <a:lumMod val="65000"/>
                    <a:lumOff val="35000"/>
                  </a:schemeClr>
                </a:solidFill>
                <a:hlinkClick r:id="rId3">
                  <a:extLst>
                    <a:ext uri="{A12FA001-AC4F-418D-AE19-62706E023703}">
                      <ahyp:hlinkClr xmlns:ahyp="http://schemas.microsoft.com/office/drawing/2018/hyperlinkcolor" val="tx"/>
                    </a:ext>
                  </a:extLst>
                </a:hlinkClick>
              </a:rPr>
              <a:t>youngprofessionals@iec.ch</a:t>
            </a:r>
            <a:r>
              <a:rPr lang="en-US" sz="2400" b="1" dirty="0">
                <a:solidFill>
                  <a:schemeClr val="tx1">
                    <a:lumMod val="65000"/>
                    <a:lumOff val="35000"/>
                  </a:schemeClr>
                </a:solidFill>
              </a:rPr>
              <a:t> </a:t>
            </a:r>
            <a:endParaRPr lang="en-GB" sz="2400" b="1" dirty="0">
              <a:solidFill>
                <a:schemeClr val="tx1">
                  <a:lumMod val="65000"/>
                  <a:lumOff val="35000"/>
                </a:schemeClr>
              </a:solidFill>
            </a:endParaRPr>
          </a:p>
        </p:txBody>
      </p:sp>
      <p:pic>
        <p:nvPicPr>
          <p:cNvPr id="5" name="Picture 4" descr="Icon&#10;&#10;Description automatically generated">
            <a:extLst>
              <a:ext uri="{FF2B5EF4-FFF2-40B4-BE49-F238E27FC236}">
                <a16:creationId xmlns:a16="http://schemas.microsoft.com/office/drawing/2014/main" id="{F686CE3B-9894-45DA-85C3-D22252EDBC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79512" y="4011910"/>
            <a:ext cx="473900" cy="316007"/>
          </a:xfrm>
          <a:prstGeom prst="rect">
            <a:avLst/>
          </a:prstGeom>
        </p:spPr>
      </p:pic>
    </p:spTree>
    <p:extLst>
      <p:ext uri="{BB962C8B-B14F-4D97-AF65-F5344CB8AC3E}">
        <p14:creationId xmlns:p14="http://schemas.microsoft.com/office/powerpoint/2010/main" val="31644671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IEC YP Programme</a:t>
            </a:r>
          </a:p>
        </p:txBody>
      </p:sp>
      <p:sp>
        <p:nvSpPr>
          <p:cNvPr id="4" name="Slide Number Placeholder 3"/>
          <p:cNvSpPr>
            <a:spLocks noGrp="1"/>
          </p:cNvSpPr>
          <p:nvPr>
            <p:ph type="sldNum" sz="quarter" idx="4"/>
          </p:nvPr>
        </p:nvSpPr>
        <p:spPr>
          <a:prstGeom prst="rect">
            <a:avLst/>
          </a:prstGeom>
        </p:spPr>
        <p:txBody>
          <a:bodyPr/>
          <a:lstStyle/>
          <a:p>
            <a:fld id="{F68327C5-B821-4FE9-A59A-A60D9EB59A9A}" type="slidenum">
              <a:rPr lang="en-US" smtClean="0"/>
              <a:pPr/>
              <a:t>2</a:t>
            </a:fld>
            <a:endParaRPr lang="en-US" dirty="0"/>
          </a:p>
        </p:txBody>
      </p:sp>
      <p:sp>
        <p:nvSpPr>
          <p:cNvPr id="5" name="Double Bracket 4"/>
          <p:cNvSpPr/>
          <p:nvPr/>
        </p:nvSpPr>
        <p:spPr>
          <a:xfrm>
            <a:off x="5023389" y="1432514"/>
            <a:ext cx="3699411" cy="1314146"/>
          </a:xfrm>
          <a:prstGeom prst="bracketPair">
            <a:avLst/>
          </a:prstGeom>
          <a:ln w="76200">
            <a:solidFill>
              <a:srgbClr val="0060A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b="1" cap="all" dirty="0">
              <a:solidFill>
                <a:srgbClr val="0060A9"/>
              </a:solidFill>
            </a:endParaRPr>
          </a:p>
          <a:p>
            <a:pPr algn="ctr"/>
            <a:endParaRPr lang="en-US" sz="1350" cap="all" dirty="0">
              <a:solidFill>
                <a:srgbClr val="0060A9"/>
              </a:solidFill>
            </a:endParaRPr>
          </a:p>
          <a:p>
            <a:pPr algn="ctr"/>
            <a:r>
              <a:rPr lang="en-GB" sz="1400" b="1" i="1" dirty="0">
                <a:solidFill>
                  <a:srgbClr val="0060A9"/>
                </a:solidFill>
              </a:rPr>
              <a:t>Since its launch in 2010, the IEC YP Programme puts the YPs at the centre of international standardization and conformity assessment. </a:t>
            </a:r>
          </a:p>
        </p:txBody>
      </p:sp>
      <p:sp>
        <p:nvSpPr>
          <p:cNvPr id="6" name="TextBox 5"/>
          <p:cNvSpPr txBox="1"/>
          <p:nvPr/>
        </p:nvSpPr>
        <p:spPr>
          <a:xfrm>
            <a:off x="5292080" y="987252"/>
            <a:ext cx="1146468" cy="1569660"/>
          </a:xfrm>
          <a:prstGeom prst="rect">
            <a:avLst/>
          </a:prstGeom>
          <a:noFill/>
        </p:spPr>
        <p:txBody>
          <a:bodyPr wrap="square" rtlCol="0">
            <a:spAutoFit/>
          </a:bodyPr>
          <a:lstStyle/>
          <a:p>
            <a:r>
              <a:rPr lang="en-US" sz="9600" b="1" dirty="0">
                <a:solidFill>
                  <a:srgbClr val="0060A9"/>
                </a:solidFill>
              </a:rPr>
              <a:t>“</a:t>
            </a:r>
          </a:p>
        </p:txBody>
      </p:sp>
      <p:graphicFrame>
        <p:nvGraphicFramePr>
          <p:cNvPr id="11" name="Text Placeholder 1">
            <a:extLst>
              <a:ext uri="{FF2B5EF4-FFF2-40B4-BE49-F238E27FC236}">
                <a16:creationId xmlns:a16="http://schemas.microsoft.com/office/drawing/2014/main" id="{4DB97B53-38DC-4F66-B36D-79236305BF05}"/>
              </a:ext>
            </a:extLst>
          </p:cNvPr>
          <p:cNvGraphicFramePr>
            <a:graphicFrameLocks noGrp="1"/>
          </p:cNvGraphicFramePr>
          <p:nvPr>
            <p:ph sz="half" idx="2"/>
            <p:extLst>
              <p:ext uri="{D42A27DB-BD31-4B8C-83A1-F6EECF244321}">
                <p14:modId xmlns:p14="http://schemas.microsoft.com/office/powerpoint/2010/main" val="3136857884"/>
              </p:ext>
            </p:extLst>
          </p:nvPr>
        </p:nvGraphicFramePr>
        <p:xfrm>
          <a:off x="442913" y="1201738"/>
          <a:ext cx="4067175" cy="33147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3" name="Picture 12">
            <a:extLst>
              <a:ext uri="{FF2B5EF4-FFF2-40B4-BE49-F238E27FC236}">
                <a16:creationId xmlns:a16="http://schemas.microsoft.com/office/drawing/2014/main" id="{1AB17F96-E9FD-497A-B667-4CECE00AF24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940152" y="2889166"/>
            <a:ext cx="2129433" cy="1419622"/>
          </a:xfrm>
          <a:prstGeom prst="rect">
            <a:avLst/>
          </a:prstGeom>
        </p:spPr>
      </p:pic>
    </p:spTree>
    <p:extLst>
      <p:ext uri="{BB962C8B-B14F-4D97-AF65-F5344CB8AC3E}">
        <p14:creationId xmlns:p14="http://schemas.microsoft.com/office/powerpoint/2010/main" val="1991586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C57A75A2-E582-4EC7-9512-7968700B89AD}"/>
              </a:ext>
            </a:extLst>
          </p:cNvPr>
          <p:cNvPicPr>
            <a:picLocks noGrp="1" noChangeAspect="1"/>
          </p:cNvPicPr>
          <p:nvPr>
            <p:ph sz="half" idx="15"/>
          </p:nvPr>
        </p:nvPicPr>
        <p:blipFill>
          <a:blip r:embed="rId3">
            <a:extLst>
              <a:ext uri="{28A0092B-C50C-407E-A947-70E740481C1C}">
                <a14:useLocalDpi xmlns:a14="http://schemas.microsoft.com/office/drawing/2010/main" val="0"/>
              </a:ext>
            </a:extLst>
          </a:blip>
          <a:stretch>
            <a:fillRect/>
          </a:stretch>
        </p:blipFill>
        <p:spPr>
          <a:xfrm>
            <a:off x="6228184" y="1134573"/>
            <a:ext cx="2035422" cy="1356948"/>
          </a:xfrm>
        </p:spPr>
      </p:pic>
      <p:sp>
        <p:nvSpPr>
          <p:cNvPr id="3" name="Title 2">
            <a:extLst>
              <a:ext uri="{FF2B5EF4-FFF2-40B4-BE49-F238E27FC236}">
                <a16:creationId xmlns:a16="http://schemas.microsoft.com/office/drawing/2014/main" id="{8C37F068-C871-4BDE-BCE9-B7C6B78AC82A}"/>
              </a:ext>
            </a:extLst>
          </p:cNvPr>
          <p:cNvSpPr>
            <a:spLocks noGrp="1"/>
          </p:cNvSpPr>
          <p:nvPr>
            <p:ph type="title"/>
          </p:nvPr>
        </p:nvSpPr>
        <p:spPr>
          <a:xfrm>
            <a:off x="442800" y="140401"/>
            <a:ext cx="8280000" cy="994172"/>
          </a:xfrm>
        </p:spPr>
        <p:txBody>
          <a:bodyPr anchor="ctr">
            <a:normAutofit/>
          </a:bodyPr>
          <a:lstStyle/>
          <a:p>
            <a:r>
              <a:rPr lang="en-GB" dirty="0"/>
              <a:t>What to expect</a:t>
            </a:r>
          </a:p>
        </p:txBody>
      </p:sp>
      <p:sp>
        <p:nvSpPr>
          <p:cNvPr id="4" name="Slide Number Placeholder 3">
            <a:extLst>
              <a:ext uri="{FF2B5EF4-FFF2-40B4-BE49-F238E27FC236}">
                <a16:creationId xmlns:a16="http://schemas.microsoft.com/office/drawing/2014/main" id="{41543DF4-980C-42A9-8DBB-AE01EF27914D}"/>
              </a:ext>
            </a:extLst>
          </p:cNvPr>
          <p:cNvSpPr>
            <a:spLocks noGrp="1"/>
          </p:cNvSpPr>
          <p:nvPr>
            <p:ph type="sldNum" sz="quarter" idx="4"/>
          </p:nvPr>
        </p:nvSpPr>
        <p:spPr>
          <a:xfrm>
            <a:off x="442800" y="4767263"/>
            <a:ext cx="792088" cy="273844"/>
          </a:xfrm>
        </p:spPr>
        <p:txBody>
          <a:bodyPr anchor="ctr">
            <a:normAutofit/>
          </a:bodyPr>
          <a:lstStyle/>
          <a:p>
            <a:pPr>
              <a:lnSpc>
                <a:spcPct val="90000"/>
              </a:lnSpc>
              <a:spcAft>
                <a:spcPts val="600"/>
              </a:spcAft>
            </a:pPr>
            <a:fld id="{C2B32AA8-9B4E-4D53-AE6E-350E87BFFB19}" type="slidenum">
              <a:rPr lang="fr-CH" smtClean="0"/>
              <a:pPr>
                <a:lnSpc>
                  <a:spcPct val="90000"/>
                </a:lnSpc>
                <a:spcAft>
                  <a:spcPts val="600"/>
                </a:spcAft>
              </a:pPr>
              <a:t>3</a:t>
            </a:fld>
            <a:endParaRPr lang="fr-CH"/>
          </a:p>
        </p:txBody>
      </p:sp>
      <p:graphicFrame>
        <p:nvGraphicFramePr>
          <p:cNvPr id="6" name="Text Placeholder 1">
            <a:extLst>
              <a:ext uri="{FF2B5EF4-FFF2-40B4-BE49-F238E27FC236}">
                <a16:creationId xmlns:a16="http://schemas.microsoft.com/office/drawing/2014/main" id="{398849F2-32C9-47C4-8912-6F0F46352AE7}"/>
              </a:ext>
            </a:extLst>
          </p:cNvPr>
          <p:cNvGraphicFramePr/>
          <p:nvPr>
            <p:extLst>
              <p:ext uri="{D42A27DB-BD31-4B8C-83A1-F6EECF244321}">
                <p14:modId xmlns:p14="http://schemas.microsoft.com/office/powerpoint/2010/main" val="1306849079"/>
              </p:ext>
            </p:extLst>
          </p:nvPr>
        </p:nvGraphicFramePr>
        <p:xfrm>
          <a:off x="442800" y="1201500"/>
          <a:ext cx="4068000" cy="3315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9" name="Picture 8" descr="A group of people sitting around a table&#10;&#10;Description automatically generated with low confidence">
            <a:extLst>
              <a:ext uri="{FF2B5EF4-FFF2-40B4-BE49-F238E27FC236}">
                <a16:creationId xmlns:a16="http://schemas.microsoft.com/office/drawing/2014/main" id="{D00E922F-5B24-4177-B506-98408F04B9E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510800" y="2571750"/>
            <a:ext cx="2381383" cy="1587750"/>
          </a:xfrm>
          <a:prstGeom prst="rect">
            <a:avLst/>
          </a:prstGeom>
        </p:spPr>
      </p:pic>
    </p:spTree>
    <p:extLst>
      <p:ext uri="{BB962C8B-B14F-4D97-AF65-F5344CB8AC3E}">
        <p14:creationId xmlns:p14="http://schemas.microsoft.com/office/powerpoint/2010/main" val="34620166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Diagram 10">
            <a:extLst>
              <a:ext uri="{FF2B5EF4-FFF2-40B4-BE49-F238E27FC236}">
                <a16:creationId xmlns:a16="http://schemas.microsoft.com/office/drawing/2014/main" id="{32CB7A0F-857D-4713-AB25-D8A4D02A359F}"/>
              </a:ext>
            </a:extLst>
          </p:cNvPr>
          <p:cNvGraphicFramePr/>
          <p:nvPr>
            <p:extLst>
              <p:ext uri="{D42A27DB-BD31-4B8C-83A1-F6EECF244321}">
                <p14:modId xmlns:p14="http://schemas.microsoft.com/office/powerpoint/2010/main" val="4087940007"/>
              </p:ext>
            </p:extLst>
          </p:nvPr>
        </p:nvGraphicFramePr>
        <p:xfrm>
          <a:off x="1246910" y="1203598"/>
          <a:ext cx="6815096" cy="21602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a:extLst>
              <a:ext uri="{FF2B5EF4-FFF2-40B4-BE49-F238E27FC236}">
                <a16:creationId xmlns:a16="http://schemas.microsoft.com/office/drawing/2014/main" id="{C7D5EC0C-D5C1-47D5-8ED9-41C6C64CA031}"/>
              </a:ext>
            </a:extLst>
          </p:cNvPr>
          <p:cNvSpPr>
            <a:spLocks noGrp="1"/>
          </p:cNvSpPr>
          <p:nvPr>
            <p:ph type="title"/>
          </p:nvPr>
        </p:nvSpPr>
        <p:spPr/>
        <p:txBody>
          <a:bodyPr>
            <a:noAutofit/>
          </a:bodyPr>
          <a:lstStyle/>
          <a:p>
            <a:r>
              <a:rPr lang="en-GB" sz="4000" dirty="0"/>
              <a:t>Benefits for Young Professionals </a:t>
            </a:r>
          </a:p>
        </p:txBody>
      </p:sp>
      <p:sp>
        <p:nvSpPr>
          <p:cNvPr id="3" name="Slide Number Placeholder 2">
            <a:extLst>
              <a:ext uri="{FF2B5EF4-FFF2-40B4-BE49-F238E27FC236}">
                <a16:creationId xmlns:a16="http://schemas.microsoft.com/office/drawing/2014/main" id="{E72F8169-44A1-46DB-A870-B815DBB9849B}"/>
              </a:ext>
            </a:extLst>
          </p:cNvPr>
          <p:cNvSpPr>
            <a:spLocks noGrp="1"/>
          </p:cNvSpPr>
          <p:nvPr>
            <p:ph type="sldNum" sz="quarter" idx="4"/>
          </p:nvPr>
        </p:nvSpPr>
        <p:spPr/>
        <p:txBody>
          <a:bodyPr/>
          <a:lstStyle/>
          <a:p>
            <a:fld id="{C2B32AA8-9B4E-4D53-AE6E-350E87BFFB19}" type="slidenum">
              <a:rPr lang="fr-CH" smtClean="0"/>
              <a:pPr/>
              <a:t>4</a:t>
            </a:fld>
            <a:endParaRPr lang="fr-CH" dirty="0"/>
          </a:p>
        </p:txBody>
      </p:sp>
      <p:grpSp>
        <p:nvGrpSpPr>
          <p:cNvPr id="5" name="Group 4">
            <a:extLst>
              <a:ext uri="{FF2B5EF4-FFF2-40B4-BE49-F238E27FC236}">
                <a16:creationId xmlns:a16="http://schemas.microsoft.com/office/drawing/2014/main" id="{46CA34B8-857D-4DFA-8489-8CE2BD3239BA}"/>
              </a:ext>
            </a:extLst>
          </p:cNvPr>
          <p:cNvGrpSpPr/>
          <p:nvPr/>
        </p:nvGrpSpPr>
        <p:grpSpPr>
          <a:xfrm>
            <a:off x="1403648" y="3507854"/>
            <a:ext cx="4644055" cy="1076408"/>
            <a:chOff x="1587" y="5246684"/>
            <a:chExt cx="6592489" cy="1608605"/>
          </a:xfrm>
        </p:grpSpPr>
        <p:pic>
          <p:nvPicPr>
            <p:cNvPr id="6" name="Picture 4">
              <a:extLst>
                <a:ext uri="{FF2B5EF4-FFF2-40B4-BE49-F238E27FC236}">
                  <a16:creationId xmlns:a16="http://schemas.microsoft.com/office/drawing/2014/main" id="{297BFE68-D28A-45DE-BFF6-7A9CF97A172A}"/>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p:blipFill>
          <p:spPr bwMode="auto">
            <a:xfrm>
              <a:off x="4558506" y="5246684"/>
              <a:ext cx="2035570" cy="1606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a:extLst>
                <a:ext uri="{FF2B5EF4-FFF2-40B4-BE49-F238E27FC236}">
                  <a16:creationId xmlns:a16="http://schemas.microsoft.com/office/drawing/2014/main" id="{C04B6BED-30F8-456A-82D8-E899D351C8A0}"/>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p:blipFill>
          <p:spPr bwMode="auto">
            <a:xfrm>
              <a:off x="2324894" y="5246684"/>
              <a:ext cx="2233612" cy="1606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a:extLst>
                <a:ext uri="{FF2B5EF4-FFF2-40B4-BE49-F238E27FC236}">
                  <a16:creationId xmlns:a16="http://schemas.microsoft.com/office/drawing/2014/main" id="{74D0F746-AB1B-4026-91F1-A22E18BA2B75}"/>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p:blipFill>
          <p:spPr bwMode="auto">
            <a:xfrm>
              <a:off x="1587" y="5248741"/>
              <a:ext cx="2409825" cy="1606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6512645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GB" sz="4000" dirty="0"/>
              <a:t>Statistics</a:t>
            </a:r>
          </a:p>
        </p:txBody>
      </p:sp>
      <p:sp>
        <p:nvSpPr>
          <p:cNvPr id="5" name="Slide Number Placeholder 4"/>
          <p:cNvSpPr>
            <a:spLocks noGrp="1"/>
          </p:cNvSpPr>
          <p:nvPr>
            <p:ph type="sldNum" sz="quarter" idx="4"/>
          </p:nvPr>
        </p:nvSpPr>
        <p:spPr/>
        <p:txBody>
          <a:bodyPr/>
          <a:lstStyle/>
          <a:p>
            <a:fld id="{C2B32AA8-9B4E-4D53-AE6E-350E87BFFB19}" type="slidenum">
              <a:rPr lang="fr-CH" smtClean="0"/>
              <a:pPr/>
              <a:t>5</a:t>
            </a:fld>
            <a:endParaRPr lang="fr-CH" dirty="0"/>
          </a:p>
        </p:txBody>
      </p:sp>
      <p:pic>
        <p:nvPicPr>
          <p:cNvPr id="8" name="Content Placeholder 7">
            <a:extLst>
              <a:ext uri="{FF2B5EF4-FFF2-40B4-BE49-F238E27FC236}">
                <a16:creationId xmlns:a16="http://schemas.microsoft.com/office/drawing/2014/main" id="{A09BA440-E4FE-4714-8EB5-B4EABF57B21F}"/>
              </a:ext>
            </a:extLst>
          </p:cNvPr>
          <p:cNvPicPr>
            <a:picLocks noGrp="1"/>
          </p:cNvPicPr>
          <p:nvPr>
            <p:ph sz="half" idx="2"/>
          </p:nvPr>
        </p:nvPicPr>
        <p:blipFill>
          <a:blip r:embed="rId3">
            <a:extLst>
              <a:ext uri="{28A0092B-C50C-407E-A947-70E740481C1C}">
                <a14:useLocalDpi xmlns:a14="http://schemas.microsoft.com/office/drawing/2010/main" val="0"/>
              </a:ext>
            </a:extLst>
          </a:blip>
          <a:stretch>
            <a:fillRect/>
          </a:stretch>
        </p:blipFill>
        <p:spPr>
          <a:xfrm>
            <a:off x="431800" y="1128554"/>
            <a:ext cx="4067175" cy="2372518"/>
          </a:xfrm>
          <a:prstGeom prst="rect">
            <a:avLst/>
          </a:prstGeom>
        </p:spPr>
      </p:pic>
      <p:pic>
        <p:nvPicPr>
          <p:cNvPr id="10" name="Content Placeholder 9">
            <a:extLst>
              <a:ext uri="{FF2B5EF4-FFF2-40B4-BE49-F238E27FC236}">
                <a16:creationId xmlns:a16="http://schemas.microsoft.com/office/drawing/2014/main" id="{313EBB59-4E9A-4B35-A714-4B2735A26E4D}"/>
              </a:ext>
            </a:extLst>
          </p:cNvPr>
          <p:cNvPicPr>
            <a:picLocks noGrp="1"/>
          </p:cNvPicPr>
          <p:nvPr>
            <p:ph sz="half" idx="15"/>
          </p:nvPr>
        </p:nvPicPr>
        <p:blipFill>
          <a:blip r:embed="rId4">
            <a:extLst>
              <a:ext uri="{28A0092B-C50C-407E-A947-70E740481C1C}">
                <a14:useLocalDpi xmlns:a14="http://schemas.microsoft.com/office/drawing/2010/main" val="0"/>
              </a:ext>
            </a:extLst>
          </a:blip>
          <a:stretch>
            <a:fillRect/>
          </a:stretch>
        </p:blipFill>
        <p:spPr>
          <a:xfrm>
            <a:off x="4679702" y="1128554"/>
            <a:ext cx="4068762" cy="2373444"/>
          </a:xfrm>
          <a:prstGeom prst="rect">
            <a:avLst/>
          </a:prstGeom>
        </p:spPr>
      </p:pic>
    </p:spTree>
    <p:extLst>
      <p:ext uri="{BB962C8B-B14F-4D97-AF65-F5344CB8AC3E}">
        <p14:creationId xmlns:p14="http://schemas.microsoft.com/office/powerpoint/2010/main" val="36930770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F62F4B8-4E33-4CAC-A16B-FD3AEB8CBCE9}"/>
              </a:ext>
            </a:extLst>
          </p:cNvPr>
          <p:cNvSpPr>
            <a:spLocks noGrp="1"/>
          </p:cNvSpPr>
          <p:nvPr>
            <p:ph type="title"/>
          </p:nvPr>
        </p:nvSpPr>
        <p:spPr/>
        <p:txBody>
          <a:bodyPr/>
          <a:lstStyle/>
          <a:p>
            <a:r>
              <a:rPr lang="en-GB" sz="4000" dirty="0"/>
              <a:t>Statistics</a:t>
            </a:r>
          </a:p>
        </p:txBody>
      </p:sp>
      <p:sp>
        <p:nvSpPr>
          <p:cNvPr id="4" name="Slide Number Placeholder 3">
            <a:extLst>
              <a:ext uri="{FF2B5EF4-FFF2-40B4-BE49-F238E27FC236}">
                <a16:creationId xmlns:a16="http://schemas.microsoft.com/office/drawing/2014/main" id="{488ADAEE-F65A-4522-8CBC-BEB40B7FA76A}"/>
              </a:ext>
            </a:extLst>
          </p:cNvPr>
          <p:cNvSpPr>
            <a:spLocks noGrp="1"/>
          </p:cNvSpPr>
          <p:nvPr>
            <p:ph type="sldNum" sz="quarter" idx="4"/>
          </p:nvPr>
        </p:nvSpPr>
        <p:spPr/>
        <p:txBody>
          <a:bodyPr/>
          <a:lstStyle/>
          <a:p>
            <a:fld id="{C2B32AA8-9B4E-4D53-AE6E-350E87BFFB19}" type="slidenum">
              <a:rPr lang="fr-CH" smtClean="0"/>
              <a:pPr/>
              <a:t>6</a:t>
            </a:fld>
            <a:endParaRPr lang="fr-CH" dirty="0"/>
          </a:p>
        </p:txBody>
      </p:sp>
      <p:pic>
        <p:nvPicPr>
          <p:cNvPr id="9" name="Content Placeholder 8">
            <a:extLst>
              <a:ext uri="{FF2B5EF4-FFF2-40B4-BE49-F238E27FC236}">
                <a16:creationId xmlns:a16="http://schemas.microsoft.com/office/drawing/2014/main" id="{EDA42BAF-E474-4F66-835B-C86203407332}"/>
              </a:ext>
            </a:extLst>
          </p:cNvPr>
          <p:cNvPicPr>
            <a:picLocks noGrp="1"/>
          </p:cNvPicPr>
          <p:nvPr>
            <p:ph sz="half" idx="2"/>
          </p:nvPr>
        </p:nvPicPr>
        <p:blipFill>
          <a:blip r:embed="rId3">
            <a:extLst>
              <a:ext uri="{28A0092B-C50C-407E-A947-70E740481C1C}">
                <a14:useLocalDpi xmlns:a14="http://schemas.microsoft.com/office/drawing/2010/main" val="0"/>
              </a:ext>
            </a:extLst>
          </a:blip>
          <a:stretch>
            <a:fillRect/>
          </a:stretch>
        </p:blipFill>
        <p:spPr>
          <a:xfrm>
            <a:off x="251520" y="1501471"/>
            <a:ext cx="4067175" cy="1355725"/>
          </a:xfrm>
          <a:prstGeom prst="rect">
            <a:avLst/>
          </a:prstGeom>
        </p:spPr>
      </p:pic>
      <p:pic>
        <p:nvPicPr>
          <p:cNvPr id="11" name="Content Placeholder 10" descr="A screenshot of a cell phone&#10;&#10;Description automatically generated">
            <a:extLst>
              <a:ext uri="{FF2B5EF4-FFF2-40B4-BE49-F238E27FC236}">
                <a16:creationId xmlns:a16="http://schemas.microsoft.com/office/drawing/2014/main" id="{4CB680B5-909D-4AA8-9737-9216D9D5BFAB}"/>
              </a:ext>
            </a:extLst>
          </p:cNvPr>
          <p:cNvPicPr>
            <a:picLocks noGrp="1"/>
          </p:cNvPicPr>
          <p:nvPr>
            <p:ph sz="half" idx="15"/>
          </p:nvPr>
        </p:nvPicPr>
        <p:blipFill>
          <a:blip r:embed="rId4">
            <a:extLst>
              <a:ext uri="{28A0092B-C50C-407E-A947-70E740481C1C}">
                <a14:useLocalDpi xmlns:a14="http://schemas.microsoft.com/office/drawing/2010/main" val="0"/>
              </a:ext>
            </a:extLst>
          </a:blip>
          <a:stretch>
            <a:fillRect/>
          </a:stretch>
        </p:blipFill>
        <p:spPr>
          <a:xfrm>
            <a:off x="4716016" y="1501471"/>
            <a:ext cx="4068762" cy="1830942"/>
          </a:xfrm>
          <a:prstGeom prst="rect">
            <a:avLst/>
          </a:prstGeom>
        </p:spPr>
      </p:pic>
    </p:spTree>
    <p:extLst>
      <p:ext uri="{BB962C8B-B14F-4D97-AF65-F5344CB8AC3E}">
        <p14:creationId xmlns:p14="http://schemas.microsoft.com/office/powerpoint/2010/main" val="30493599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D3ABF7E8-4645-42F1-85D9-FC2964559C97}"/>
              </a:ext>
            </a:extLst>
          </p:cNvPr>
          <p:cNvGraphicFramePr>
            <a:graphicFrameLocks noGrp="1"/>
          </p:cNvGraphicFramePr>
          <p:nvPr>
            <p:ph sz="half" idx="2"/>
            <p:extLst>
              <p:ext uri="{D42A27DB-BD31-4B8C-83A1-F6EECF244321}">
                <p14:modId xmlns:p14="http://schemas.microsoft.com/office/powerpoint/2010/main" val="2410649101"/>
              </p:ext>
            </p:extLst>
          </p:nvPr>
        </p:nvGraphicFramePr>
        <p:xfrm>
          <a:off x="3851920" y="1058929"/>
          <a:ext cx="3694646" cy="30243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p:txBody>
          <a:bodyPr anchor="ctr">
            <a:normAutofit/>
          </a:bodyPr>
          <a:lstStyle/>
          <a:p>
            <a:pPr>
              <a:lnSpc>
                <a:spcPct val="107000"/>
              </a:lnSpc>
              <a:spcBef>
                <a:spcPts val="900"/>
              </a:spcBef>
              <a:spcAft>
                <a:spcPts val="900"/>
              </a:spcAft>
            </a:pPr>
            <a:r>
              <a:rPr lang="en-GB" sz="4000" kern="0" dirty="0">
                <a:latin typeface="+mn-lt"/>
              </a:rPr>
              <a:t>YP Participation in IEC</a:t>
            </a:r>
          </a:p>
        </p:txBody>
      </p:sp>
      <p:sp>
        <p:nvSpPr>
          <p:cNvPr id="9" name="Slide Number Placeholder 4">
            <a:extLst>
              <a:ext uri="{FF2B5EF4-FFF2-40B4-BE49-F238E27FC236}">
                <a16:creationId xmlns:a16="http://schemas.microsoft.com/office/drawing/2014/main" id="{3E0235F2-F496-4CB9-9345-32F81149B91B}"/>
              </a:ext>
            </a:extLst>
          </p:cNvPr>
          <p:cNvSpPr>
            <a:spLocks noGrp="1"/>
          </p:cNvSpPr>
          <p:nvPr>
            <p:ph type="sldNum" sz="quarter" idx="4"/>
          </p:nvPr>
        </p:nvSpPr>
        <p:spPr/>
        <p:txBody>
          <a:bodyPr/>
          <a:lstStyle/>
          <a:p>
            <a:pPr>
              <a:spcAft>
                <a:spcPts val="450"/>
              </a:spcAft>
            </a:pPr>
            <a:fld id="{C2B32AA8-9B4E-4D53-AE6E-350E87BFFB19}" type="slidenum">
              <a:rPr lang="fr-CH" smtClean="0"/>
              <a:pPr>
                <a:spcAft>
                  <a:spcPts val="450"/>
                </a:spcAft>
              </a:pPr>
              <a:t>7</a:t>
            </a:fld>
            <a:endParaRPr lang="fr-CH"/>
          </a:p>
        </p:txBody>
      </p:sp>
      <p:graphicFrame>
        <p:nvGraphicFramePr>
          <p:cNvPr id="3" name="Table 2">
            <a:extLst>
              <a:ext uri="{FF2B5EF4-FFF2-40B4-BE49-F238E27FC236}">
                <a16:creationId xmlns:a16="http://schemas.microsoft.com/office/drawing/2014/main" id="{89C2AF36-4001-4651-B935-7652D63D2816}"/>
              </a:ext>
            </a:extLst>
          </p:cNvPr>
          <p:cNvGraphicFramePr>
            <a:graphicFrameLocks noGrp="1"/>
          </p:cNvGraphicFramePr>
          <p:nvPr>
            <p:extLst>
              <p:ext uri="{D42A27DB-BD31-4B8C-83A1-F6EECF244321}">
                <p14:modId xmlns:p14="http://schemas.microsoft.com/office/powerpoint/2010/main" val="2110599481"/>
              </p:ext>
            </p:extLst>
          </p:nvPr>
        </p:nvGraphicFramePr>
        <p:xfrm>
          <a:off x="755576" y="1058929"/>
          <a:ext cx="2808611" cy="3531962"/>
        </p:xfrm>
        <a:graphic>
          <a:graphicData uri="http://schemas.openxmlformats.org/drawingml/2006/table">
            <a:tbl>
              <a:tblPr firstRow="1">
                <a:noFill/>
                <a:tableStyleId>{21E4AEA4-8DFA-4A89-87EB-49C32662AFE0}</a:tableStyleId>
              </a:tblPr>
              <a:tblGrid>
                <a:gridCol w="2297915">
                  <a:extLst>
                    <a:ext uri="{9D8B030D-6E8A-4147-A177-3AD203B41FA5}">
                      <a16:colId xmlns:a16="http://schemas.microsoft.com/office/drawing/2014/main" val="1973783189"/>
                    </a:ext>
                  </a:extLst>
                </a:gridCol>
                <a:gridCol w="510696">
                  <a:extLst>
                    <a:ext uri="{9D8B030D-6E8A-4147-A177-3AD203B41FA5}">
                      <a16:colId xmlns:a16="http://schemas.microsoft.com/office/drawing/2014/main" val="1918149777"/>
                    </a:ext>
                  </a:extLst>
                </a:gridCol>
              </a:tblGrid>
              <a:tr h="209755">
                <a:tc>
                  <a:txBody>
                    <a:bodyPr/>
                    <a:lstStyle/>
                    <a:p>
                      <a:pPr algn="l" fontAlgn="t"/>
                      <a:r>
                        <a:rPr lang="en-GB" sz="900" u="none" strike="noStrike" dirty="0">
                          <a:solidFill>
                            <a:schemeClr val="tx1">
                              <a:lumMod val="75000"/>
                              <a:lumOff val="25000"/>
                            </a:schemeClr>
                          </a:solidFill>
                          <a:effectLst/>
                        </a:rPr>
                        <a:t>Roles</a:t>
                      </a:r>
                      <a:endParaRPr lang="en-GB" sz="900" b="1" i="0" u="none" strike="noStrike" dirty="0">
                        <a:solidFill>
                          <a:schemeClr val="tx1">
                            <a:lumMod val="75000"/>
                            <a:lumOff val="25000"/>
                          </a:schemeClr>
                        </a:solidFill>
                        <a:effectLst/>
                        <a:latin typeface="Segoe UI" panose="020B0502040204020203" pitchFamily="34" charset="0"/>
                      </a:endParaRPr>
                    </a:p>
                  </a:txBody>
                  <a:tcPr marL="80948" marR="48569" marT="48569" marB="48569">
                    <a:lnL w="12700" cmpd="sng">
                      <a:noFill/>
                      <a:prstDash val="solid"/>
                    </a:lnL>
                    <a:lnR w="12700" cmpd="sng">
                      <a:noFill/>
                      <a:prstDash val="solid"/>
                    </a:lnR>
                    <a:lnT w="19050" cap="flat" cmpd="sng" algn="ctr">
                      <a:solidFill>
                        <a:srgbClr val="8F9A9D">
                          <a:alpha val="60000"/>
                        </a:srgbClr>
                      </a:solidFill>
                      <a:prstDash val="solid"/>
                    </a:lnT>
                    <a:lnB w="12700" cmpd="sng">
                      <a:noFill/>
                      <a:prstDash val="solid"/>
                    </a:lnB>
                    <a:noFill/>
                  </a:tcPr>
                </a:tc>
                <a:tc>
                  <a:txBody>
                    <a:bodyPr/>
                    <a:lstStyle/>
                    <a:p>
                      <a:pPr algn="ctr" fontAlgn="t"/>
                      <a:r>
                        <a:rPr lang="en-GB" sz="900" u="none" strike="noStrike">
                          <a:solidFill>
                            <a:schemeClr val="tx1">
                              <a:lumMod val="75000"/>
                              <a:lumOff val="25000"/>
                            </a:schemeClr>
                          </a:solidFill>
                          <a:effectLst/>
                        </a:rPr>
                        <a:t>YPs</a:t>
                      </a:r>
                      <a:endParaRPr lang="en-GB" sz="900" b="1" i="0" u="none" strike="noStrike">
                        <a:solidFill>
                          <a:schemeClr val="tx1">
                            <a:lumMod val="75000"/>
                            <a:lumOff val="25000"/>
                          </a:schemeClr>
                        </a:solidFill>
                        <a:effectLst/>
                        <a:latin typeface="Segoe UI" panose="020B0502040204020203" pitchFamily="34" charset="0"/>
                      </a:endParaRPr>
                    </a:p>
                  </a:txBody>
                  <a:tcPr marL="80948" marR="48569" marT="48569" marB="48569">
                    <a:lnL w="12700" cmpd="sng">
                      <a:noFill/>
                      <a:prstDash val="solid"/>
                    </a:lnL>
                    <a:lnR w="12700" cmpd="sng">
                      <a:noFill/>
                      <a:prstDash val="solid"/>
                    </a:lnR>
                    <a:lnT w="19050" cap="flat" cmpd="sng" algn="ctr">
                      <a:solidFill>
                        <a:srgbClr val="8F9A9D">
                          <a:alpha val="60000"/>
                        </a:srgbClr>
                      </a:solidFill>
                      <a:prstDash val="solid"/>
                    </a:lnT>
                    <a:lnB w="12700" cmpd="sng">
                      <a:noFill/>
                      <a:prstDash val="solid"/>
                    </a:lnB>
                    <a:noFill/>
                  </a:tcPr>
                </a:tc>
                <a:extLst>
                  <a:ext uri="{0D108BD9-81ED-4DB2-BD59-A6C34878D82A}">
                    <a16:rowId xmlns:a16="http://schemas.microsoft.com/office/drawing/2014/main" val="691912022"/>
                  </a:ext>
                </a:extLst>
              </a:tr>
              <a:tr h="182758">
                <a:tc>
                  <a:txBody>
                    <a:bodyPr/>
                    <a:lstStyle/>
                    <a:p>
                      <a:pPr algn="l" fontAlgn="t"/>
                      <a:r>
                        <a:rPr lang="en-GB" sz="800" b="0" u="none" strike="noStrike" dirty="0">
                          <a:solidFill>
                            <a:schemeClr val="tx1">
                              <a:lumMod val="75000"/>
                              <a:lumOff val="25000"/>
                            </a:schemeClr>
                          </a:solidFill>
                          <a:effectLst/>
                          <a:latin typeface="+mn-lt"/>
                        </a:rPr>
                        <a:t>TC/SC/SyC Member</a:t>
                      </a:r>
                      <a:endParaRPr lang="en-GB" sz="800" b="0" i="0" u="none" strike="noStrike" dirty="0">
                        <a:solidFill>
                          <a:schemeClr val="tx1">
                            <a:lumMod val="75000"/>
                            <a:lumOff val="25000"/>
                          </a:schemeClr>
                        </a:solidFill>
                        <a:effectLst/>
                        <a:latin typeface="+mn-lt"/>
                      </a:endParaRPr>
                    </a:p>
                  </a:txBody>
                  <a:tcPr marL="80948" marR="42092" marT="42092" marB="42092">
                    <a:lnL w="12700" cmpd="sng">
                      <a:noFill/>
                      <a:prstDash val="solid"/>
                    </a:lnL>
                    <a:lnR w="12700" cmpd="sng">
                      <a:noFill/>
                      <a:prstDash val="solid"/>
                    </a:lnR>
                    <a:lnT w="12700" cmpd="sng">
                      <a:noFill/>
                      <a:prstDash val="solid"/>
                    </a:lnT>
                    <a:lnB w="12700" cmpd="sng">
                      <a:noFill/>
                      <a:prstDash val="solid"/>
                    </a:lnB>
                    <a:solidFill>
                      <a:srgbClr val="B4BCBE">
                        <a:alpha val="34902"/>
                      </a:srgbClr>
                    </a:solidFill>
                  </a:tcPr>
                </a:tc>
                <a:tc>
                  <a:txBody>
                    <a:bodyPr/>
                    <a:lstStyle/>
                    <a:p>
                      <a:pPr algn="ctr" fontAlgn="t"/>
                      <a:r>
                        <a:rPr lang="en-GB" sz="800" b="0" u="none" strike="noStrike" dirty="0">
                          <a:solidFill>
                            <a:schemeClr val="tx1">
                              <a:lumMod val="75000"/>
                              <a:lumOff val="25000"/>
                            </a:schemeClr>
                          </a:solidFill>
                          <a:effectLst/>
                          <a:latin typeface="+mn-lt"/>
                        </a:rPr>
                        <a:t>191</a:t>
                      </a:r>
                      <a:endParaRPr lang="en-GB" sz="800" b="0" i="0" u="none" strike="noStrike" dirty="0">
                        <a:solidFill>
                          <a:schemeClr val="tx1">
                            <a:lumMod val="75000"/>
                            <a:lumOff val="25000"/>
                          </a:schemeClr>
                        </a:solidFill>
                        <a:effectLst/>
                        <a:latin typeface="+mn-lt"/>
                      </a:endParaRPr>
                    </a:p>
                  </a:txBody>
                  <a:tcPr marL="80948" marR="42092" marT="42092" marB="42092">
                    <a:lnL w="12700" cmpd="sng">
                      <a:noFill/>
                      <a:prstDash val="solid"/>
                    </a:lnL>
                    <a:lnR w="12700" cmpd="sng">
                      <a:noFill/>
                      <a:prstDash val="solid"/>
                    </a:lnR>
                    <a:lnT w="12700" cmpd="sng">
                      <a:noFill/>
                      <a:prstDash val="solid"/>
                    </a:lnT>
                    <a:lnB w="12700" cmpd="sng">
                      <a:noFill/>
                      <a:prstDash val="solid"/>
                    </a:lnB>
                    <a:solidFill>
                      <a:srgbClr val="B4BCBE">
                        <a:alpha val="34902"/>
                      </a:srgbClr>
                    </a:solidFill>
                  </a:tcPr>
                </a:tc>
                <a:extLst>
                  <a:ext uri="{0D108BD9-81ED-4DB2-BD59-A6C34878D82A}">
                    <a16:rowId xmlns:a16="http://schemas.microsoft.com/office/drawing/2014/main" val="2898357995"/>
                  </a:ext>
                </a:extLst>
              </a:tr>
              <a:tr h="182758">
                <a:tc>
                  <a:txBody>
                    <a:bodyPr/>
                    <a:lstStyle/>
                    <a:p>
                      <a:pPr algn="l" fontAlgn="t"/>
                      <a:r>
                        <a:rPr lang="en-GB" sz="800" b="0" u="none" strike="noStrike" dirty="0">
                          <a:solidFill>
                            <a:schemeClr val="tx1">
                              <a:lumMod val="75000"/>
                              <a:lumOff val="25000"/>
                            </a:schemeClr>
                          </a:solidFill>
                          <a:effectLst/>
                          <a:latin typeface="+mn-lt"/>
                        </a:rPr>
                        <a:t>Standardization Evaluation Group (SEG)</a:t>
                      </a:r>
                      <a:endParaRPr lang="en-GB" sz="800" b="0" i="0" u="none" strike="noStrike" dirty="0">
                        <a:solidFill>
                          <a:schemeClr val="tx1">
                            <a:lumMod val="75000"/>
                            <a:lumOff val="25000"/>
                          </a:schemeClr>
                        </a:solidFill>
                        <a:effectLst/>
                        <a:latin typeface="+mn-lt"/>
                      </a:endParaRPr>
                    </a:p>
                  </a:txBody>
                  <a:tcPr marL="80948" marR="42092" marT="42092" marB="42092">
                    <a:lnL w="12700" cmpd="sng">
                      <a:noFill/>
                      <a:prstDash val="solid"/>
                    </a:lnL>
                    <a:lnR w="12700" cmpd="sng">
                      <a:noFill/>
                      <a:prstDash val="solid"/>
                    </a:lnR>
                    <a:lnT w="12700" cmpd="sng">
                      <a:noFill/>
                      <a:prstDash val="solid"/>
                    </a:lnT>
                    <a:lnB w="12700" cmpd="sng">
                      <a:noFill/>
                      <a:prstDash val="solid"/>
                    </a:lnB>
                    <a:solidFill>
                      <a:srgbClr val="B4BCBE">
                        <a:alpha val="34902"/>
                      </a:srgbClr>
                    </a:solidFill>
                  </a:tcPr>
                </a:tc>
                <a:tc>
                  <a:txBody>
                    <a:bodyPr/>
                    <a:lstStyle/>
                    <a:p>
                      <a:pPr algn="ctr" fontAlgn="t"/>
                      <a:r>
                        <a:rPr lang="en-GB" sz="800" b="0" u="none" strike="noStrike" dirty="0">
                          <a:solidFill>
                            <a:schemeClr val="tx1">
                              <a:lumMod val="75000"/>
                              <a:lumOff val="25000"/>
                            </a:schemeClr>
                          </a:solidFill>
                          <a:effectLst/>
                          <a:latin typeface="+mn-lt"/>
                        </a:rPr>
                        <a:t>25</a:t>
                      </a:r>
                      <a:endParaRPr lang="en-GB" sz="800" b="0" i="0" u="none" strike="noStrike" dirty="0">
                        <a:solidFill>
                          <a:schemeClr val="tx1">
                            <a:lumMod val="75000"/>
                            <a:lumOff val="25000"/>
                          </a:schemeClr>
                        </a:solidFill>
                        <a:effectLst/>
                        <a:latin typeface="+mn-lt"/>
                      </a:endParaRPr>
                    </a:p>
                  </a:txBody>
                  <a:tcPr marL="80948" marR="42092" marT="42092" marB="42092">
                    <a:lnL w="12700" cmpd="sng">
                      <a:noFill/>
                      <a:prstDash val="solid"/>
                    </a:lnL>
                    <a:lnR w="12700" cmpd="sng">
                      <a:noFill/>
                      <a:prstDash val="solid"/>
                    </a:lnR>
                    <a:lnT w="12700" cmpd="sng">
                      <a:noFill/>
                      <a:prstDash val="solid"/>
                    </a:lnT>
                    <a:lnB w="12700" cmpd="sng">
                      <a:noFill/>
                      <a:prstDash val="solid"/>
                    </a:lnB>
                    <a:solidFill>
                      <a:srgbClr val="B4BCBE">
                        <a:alpha val="34902"/>
                      </a:srgbClr>
                    </a:solidFill>
                  </a:tcPr>
                </a:tc>
                <a:extLst>
                  <a:ext uri="{0D108BD9-81ED-4DB2-BD59-A6C34878D82A}">
                    <a16:rowId xmlns:a16="http://schemas.microsoft.com/office/drawing/2014/main" val="4006229955"/>
                  </a:ext>
                </a:extLst>
              </a:tr>
              <a:tr h="182758">
                <a:tc>
                  <a:txBody>
                    <a:bodyPr/>
                    <a:lstStyle/>
                    <a:p>
                      <a:pPr algn="l" fontAlgn="t"/>
                      <a:r>
                        <a:rPr lang="en-GB" sz="800" b="0" u="none" strike="noStrike" dirty="0">
                          <a:solidFill>
                            <a:schemeClr val="tx1">
                              <a:lumMod val="75000"/>
                              <a:lumOff val="25000"/>
                            </a:schemeClr>
                          </a:solidFill>
                          <a:effectLst/>
                          <a:latin typeface="+mn-lt"/>
                        </a:rPr>
                        <a:t>TC/SC Convenor</a:t>
                      </a:r>
                      <a:endParaRPr lang="en-GB" sz="800" b="0" i="0" u="none" strike="noStrike" dirty="0">
                        <a:solidFill>
                          <a:schemeClr val="tx1">
                            <a:lumMod val="75000"/>
                            <a:lumOff val="25000"/>
                          </a:schemeClr>
                        </a:solidFill>
                        <a:effectLst/>
                        <a:latin typeface="+mn-lt"/>
                      </a:endParaRPr>
                    </a:p>
                  </a:txBody>
                  <a:tcPr marL="80948" marR="42092" marT="42092" marB="42092">
                    <a:lnL w="12700" cmpd="sng">
                      <a:noFill/>
                      <a:prstDash val="solid"/>
                    </a:lnL>
                    <a:lnR w="12700" cmpd="sng">
                      <a:noFill/>
                      <a:prstDash val="solid"/>
                    </a:lnR>
                    <a:lnT w="12700" cmpd="sng">
                      <a:noFill/>
                      <a:prstDash val="solid"/>
                    </a:lnT>
                    <a:lnB w="12700" cmpd="sng">
                      <a:noFill/>
                      <a:prstDash val="solid"/>
                    </a:lnB>
                    <a:solidFill>
                      <a:srgbClr val="B4BCBE">
                        <a:alpha val="34902"/>
                      </a:srgbClr>
                    </a:solidFill>
                  </a:tcPr>
                </a:tc>
                <a:tc>
                  <a:txBody>
                    <a:bodyPr/>
                    <a:lstStyle/>
                    <a:p>
                      <a:pPr algn="ctr" fontAlgn="t"/>
                      <a:r>
                        <a:rPr lang="en-GB" sz="800" b="0" u="none" strike="noStrike" dirty="0">
                          <a:solidFill>
                            <a:schemeClr val="tx1">
                              <a:lumMod val="75000"/>
                              <a:lumOff val="25000"/>
                            </a:schemeClr>
                          </a:solidFill>
                          <a:effectLst/>
                          <a:latin typeface="+mn-lt"/>
                        </a:rPr>
                        <a:t>16</a:t>
                      </a:r>
                      <a:endParaRPr lang="en-GB" sz="800" b="0" i="0" u="none" strike="noStrike" dirty="0">
                        <a:solidFill>
                          <a:schemeClr val="tx1">
                            <a:lumMod val="75000"/>
                            <a:lumOff val="25000"/>
                          </a:schemeClr>
                        </a:solidFill>
                        <a:effectLst/>
                        <a:latin typeface="+mn-lt"/>
                      </a:endParaRPr>
                    </a:p>
                  </a:txBody>
                  <a:tcPr marL="80948" marR="42092" marT="42092" marB="42092">
                    <a:lnL w="12700" cmpd="sng">
                      <a:noFill/>
                      <a:prstDash val="solid"/>
                    </a:lnL>
                    <a:lnR w="12700" cmpd="sng">
                      <a:noFill/>
                      <a:prstDash val="solid"/>
                    </a:lnR>
                    <a:lnT w="12700" cmpd="sng">
                      <a:noFill/>
                      <a:prstDash val="solid"/>
                    </a:lnT>
                    <a:lnB w="12700" cmpd="sng">
                      <a:noFill/>
                      <a:prstDash val="solid"/>
                    </a:lnB>
                    <a:solidFill>
                      <a:srgbClr val="B4BCBE">
                        <a:alpha val="34902"/>
                      </a:srgbClr>
                    </a:solidFill>
                  </a:tcPr>
                </a:tc>
                <a:extLst>
                  <a:ext uri="{0D108BD9-81ED-4DB2-BD59-A6C34878D82A}">
                    <a16:rowId xmlns:a16="http://schemas.microsoft.com/office/drawing/2014/main" val="237454695"/>
                  </a:ext>
                </a:extLst>
              </a:tr>
              <a:tr h="182758">
                <a:tc>
                  <a:txBody>
                    <a:bodyPr/>
                    <a:lstStyle/>
                    <a:p>
                      <a:pPr algn="l" fontAlgn="t"/>
                      <a:r>
                        <a:rPr lang="en-GB" sz="800" b="0" u="none" strike="noStrike" dirty="0">
                          <a:solidFill>
                            <a:schemeClr val="tx1">
                              <a:lumMod val="75000"/>
                              <a:lumOff val="25000"/>
                            </a:schemeClr>
                          </a:solidFill>
                          <a:effectLst/>
                          <a:latin typeface="+mn-lt"/>
                        </a:rPr>
                        <a:t>TC/SC Assistant Secretary &amp; Secretary</a:t>
                      </a:r>
                      <a:endParaRPr lang="en-GB" sz="800" b="0" i="0" u="none" strike="noStrike" dirty="0">
                        <a:solidFill>
                          <a:schemeClr val="tx1">
                            <a:lumMod val="75000"/>
                            <a:lumOff val="25000"/>
                          </a:schemeClr>
                        </a:solidFill>
                        <a:effectLst/>
                        <a:latin typeface="+mn-lt"/>
                      </a:endParaRPr>
                    </a:p>
                  </a:txBody>
                  <a:tcPr marL="80948" marR="42092" marT="42092" marB="42092">
                    <a:lnL w="12700" cmpd="sng">
                      <a:noFill/>
                      <a:prstDash val="solid"/>
                    </a:lnL>
                    <a:lnR w="12700" cmpd="sng">
                      <a:noFill/>
                      <a:prstDash val="solid"/>
                    </a:lnR>
                    <a:lnT w="12700" cmpd="sng">
                      <a:noFill/>
                      <a:prstDash val="solid"/>
                    </a:lnT>
                    <a:lnB w="12700" cmpd="sng">
                      <a:noFill/>
                      <a:prstDash val="solid"/>
                    </a:lnB>
                    <a:solidFill>
                      <a:srgbClr val="B4BCBE">
                        <a:alpha val="34902"/>
                      </a:srgbClr>
                    </a:solidFill>
                  </a:tcPr>
                </a:tc>
                <a:tc>
                  <a:txBody>
                    <a:bodyPr/>
                    <a:lstStyle/>
                    <a:p>
                      <a:pPr algn="ctr" fontAlgn="t"/>
                      <a:r>
                        <a:rPr lang="en-GB" sz="800" b="0" i="0" u="none" strike="noStrike" dirty="0">
                          <a:solidFill>
                            <a:schemeClr val="tx1">
                              <a:lumMod val="75000"/>
                              <a:lumOff val="25000"/>
                            </a:schemeClr>
                          </a:solidFill>
                          <a:effectLst/>
                          <a:latin typeface="+mn-lt"/>
                        </a:rPr>
                        <a:t>5</a:t>
                      </a:r>
                    </a:p>
                  </a:txBody>
                  <a:tcPr marL="80948" marR="42092" marT="42092" marB="42092">
                    <a:lnL w="12700" cmpd="sng">
                      <a:noFill/>
                      <a:prstDash val="solid"/>
                    </a:lnL>
                    <a:lnR w="12700" cmpd="sng">
                      <a:noFill/>
                      <a:prstDash val="solid"/>
                    </a:lnR>
                    <a:lnT w="12700" cmpd="sng">
                      <a:noFill/>
                      <a:prstDash val="solid"/>
                    </a:lnT>
                    <a:lnB w="12700" cmpd="sng">
                      <a:noFill/>
                      <a:prstDash val="solid"/>
                    </a:lnB>
                    <a:solidFill>
                      <a:srgbClr val="B4BCBE">
                        <a:alpha val="34902"/>
                      </a:srgbClr>
                    </a:solidFill>
                  </a:tcPr>
                </a:tc>
                <a:extLst>
                  <a:ext uri="{0D108BD9-81ED-4DB2-BD59-A6C34878D82A}">
                    <a16:rowId xmlns:a16="http://schemas.microsoft.com/office/drawing/2014/main" val="1779325169"/>
                  </a:ext>
                </a:extLst>
              </a:tr>
              <a:tr h="182758">
                <a:tc>
                  <a:txBody>
                    <a:bodyPr/>
                    <a:lstStyle/>
                    <a:p>
                      <a:pPr algn="l" fontAlgn="t"/>
                      <a:r>
                        <a:rPr lang="en-GB" sz="800" b="0" i="0" u="none" strike="noStrike" dirty="0">
                          <a:solidFill>
                            <a:schemeClr val="tx1">
                              <a:lumMod val="75000"/>
                              <a:lumOff val="25000"/>
                            </a:schemeClr>
                          </a:solidFill>
                          <a:effectLst/>
                          <a:latin typeface="+mn-lt"/>
                        </a:rPr>
                        <a:t>Liaison </a:t>
                      </a:r>
                    </a:p>
                  </a:txBody>
                  <a:tcPr marL="80948" marR="42092" marT="42092" marB="42092">
                    <a:lnL w="12700" cmpd="sng">
                      <a:noFill/>
                      <a:prstDash val="solid"/>
                    </a:lnL>
                    <a:lnR w="12700" cmpd="sng">
                      <a:noFill/>
                      <a:prstDash val="solid"/>
                    </a:lnR>
                    <a:lnT w="12700" cmpd="sng">
                      <a:noFill/>
                      <a:prstDash val="solid"/>
                    </a:lnT>
                    <a:lnB w="12700" cmpd="sng">
                      <a:noFill/>
                      <a:prstDash val="solid"/>
                    </a:lnB>
                    <a:solidFill>
                      <a:srgbClr val="B4BCBE">
                        <a:alpha val="34902"/>
                      </a:srgbClr>
                    </a:solidFill>
                  </a:tcPr>
                </a:tc>
                <a:tc>
                  <a:txBody>
                    <a:bodyPr/>
                    <a:lstStyle/>
                    <a:p>
                      <a:pPr algn="ctr" fontAlgn="t"/>
                      <a:r>
                        <a:rPr lang="en-GB" sz="800" b="0" i="0" u="none" strike="noStrike" dirty="0">
                          <a:solidFill>
                            <a:schemeClr val="tx1">
                              <a:lumMod val="75000"/>
                              <a:lumOff val="25000"/>
                            </a:schemeClr>
                          </a:solidFill>
                          <a:effectLst/>
                          <a:latin typeface="+mn-lt"/>
                        </a:rPr>
                        <a:t>8</a:t>
                      </a:r>
                    </a:p>
                  </a:txBody>
                  <a:tcPr marL="80948" marR="42092" marT="42092" marB="42092">
                    <a:lnL w="12700" cmpd="sng">
                      <a:noFill/>
                      <a:prstDash val="solid"/>
                    </a:lnL>
                    <a:lnR w="12700" cmpd="sng">
                      <a:noFill/>
                      <a:prstDash val="solid"/>
                    </a:lnR>
                    <a:lnT w="12700" cmpd="sng">
                      <a:noFill/>
                      <a:prstDash val="solid"/>
                    </a:lnT>
                    <a:lnB w="12700" cmpd="sng">
                      <a:noFill/>
                      <a:prstDash val="solid"/>
                    </a:lnB>
                    <a:solidFill>
                      <a:srgbClr val="B4BCBE">
                        <a:alpha val="34902"/>
                      </a:srgbClr>
                    </a:solidFill>
                  </a:tcPr>
                </a:tc>
                <a:extLst>
                  <a:ext uri="{0D108BD9-81ED-4DB2-BD59-A6C34878D82A}">
                    <a16:rowId xmlns:a16="http://schemas.microsoft.com/office/drawing/2014/main" val="1083279711"/>
                  </a:ext>
                </a:extLst>
              </a:tr>
              <a:tr h="182758">
                <a:tc>
                  <a:txBody>
                    <a:bodyPr/>
                    <a:lstStyle/>
                    <a:p>
                      <a:pPr algn="l" fontAlgn="t"/>
                      <a:r>
                        <a:rPr lang="en-GB" sz="800" b="0" u="none" strike="noStrike" dirty="0">
                          <a:solidFill>
                            <a:schemeClr val="tx1">
                              <a:lumMod val="75000"/>
                              <a:lumOff val="25000"/>
                            </a:schemeClr>
                          </a:solidFill>
                          <a:effectLst/>
                          <a:latin typeface="+mn-lt"/>
                        </a:rPr>
                        <a:t>SMB ad hoc group</a:t>
                      </a:r>
                      <a:endParaRPr lang="en-GB" sz="800" b="0" i="0" u="none" strike="noStrike" dirty="0">
                        <a:solidFill>
                          <a:schemeClr val="tx1">
                            <a:lumMod val="75000"/>
                            <a:lumOff val="25000"/>
                          </a:schemeClr>
                        </a:solidFill>
                        <a:effectLst/>
                        <a:latin typeface="+mn-lt"/>
                      </a:endParaRPr>
                    </a:p>
                  </a:txBody>
                  <a:tcPr marL="80948" marR="42092" marT="42092" marB="42092">
                    <a:lnL w="12700" cmpd="sng">
                      <a:noFill/>
                      <a:prstDash val="solid"/>
                    </a:lnL>
                    <a:lnR w="12700" cmpd="sng">
                      <a:noFill/>
                      <a:prstDash val="solid"/>
                    </a:lnR>
                    <a:lnT w="12700" cmpd="sng">
                      <a:noFill/>
                      <a:prstDash val="solid"/>
                    </a:lnT>
                    <a:lnB w="12700" cmpd="sng">
                      <a:noFill/>
                      <a:prstDash val="solid"/>
                    </a:lnB>
                    <a:solidFill>
                      <a:srgbClr val="B4BCBE">
                        <a:alpha val="34902"/>
                      </a:srgbClr>
                    </a:solidFill>
                  </a:tcPr>
                </a:tc>
                <a:tc>
                  <a:txBody>
                    <a:bodyPr/>
                    <a:lstStyle/>
                    <a:p>
                      <a:pPr algn="ctr" fontAlgn="t"/>
                      <a:r>
                        <a:rPr lang="en-GB" sz="800" b="0" u="none" strike="noStrike" dirty="0">
                          <a:solidFill>
                            <a:schemeClr val="tx1">
                              <a:lumMod val="75000"/>
                              <a:lumOff val="25000"/>
                            </a:schemeClr>
                          </a:solidFill>
                          <a:effectLst/>
                          <a:latin typeface="+mn-lt"/>
                        </a:rPr>
                        <a:t>6</a:t>
                      </a:r>
                      <a:endParaRPr lang="en-GB" sz="800" b="0" i="0" u="none" strike="noStrike" dirty="0">
                        <a:solidFill>
                          <a:schemeClr val="tx1">
                            <a:lumMod val="75000"/>
                            <a:lumOff val="25000"/>
                          </a:schemeClr>
                        </a:solidFill>
                        <a:effectLst/>
                        <a:latin typeface="+mn-lt"/>
                      </a:endParaRPr>
                    </a:p>
                  </a:txBody>
                  <a:tcPr marL="80948" marR="42092" marT="42092" marB="42092">
                    <a:lnL w="12700" cmpd="sng">
                      <a:noFill/>
                      <a:prstDash val="solid"/>
                    </a:lnL>
                    <a:lnR w="12700" cmpd="sng">
                      <a:noFill/>
                      <a:prstDash val="solid"/>
                    </a:lnR>
                    <a:lnT w="12700" cmpd="sng">
                      <a:noFill/>
                      <a:prstDash val="solid"/>
                    </a:lnT>
                    <a:lnB w="12700" cmpd="sng">
                      <a:noFill/>
                      <a:prstDash val="solid"/>
                    </a:lnB>
                    <a:solidFill>
                      <a:srgbClr val="B4BCBE">
                        <a:alpha val="34902"/>
                      </a:srgbClr>
                    </a:solidFill>
                  </a:tcPr>
                </a:tc>
                <a:extLst>
                  <a:ext uri="{0D108BD9-81ED-4DB2-BD59-A6C34878D82A}">
                    <a16:rowId xmlns:a16="http://schemas.microsoft.com/office/drawing/2014/main" val="3735776489"/>
                  </a:ext>
                </a:extLst>
              </a:tr>
              <a:tr h="182758">
                <a:tc>
                  <a:txBody>
                    <a:bodyPr/>
                    <a:lstStyle/>
                    <a:p>
                      <a:pPr algn="l" fontAlgn="t"/>
                      <a:r>
                        <a:rPr lang="en-GB" sz="800" b="0" u="none" strike="noStrike" dirty="0">
                          <a:solidFill>
                            <a:schemeClr val="tx1">
                              <a:lumMod val="75000"/>
                              <a:lumOff val="25000"/>
                            </a:schemeClr>
                          </a:solidFill>
                          <a:effectLst/>
                          <a:latin typeface="+mn-lt"/>
                        </a:rPr>
                        <a:t>TC/SC Chair &amp; Vice Chair</a:t>
                      </a:r>
                      <a:endParaRPr lang="en-GB" sz="800" b="0" i="0" u="none" strike="noStrike" dirty="0">
                        <a:solidFill>
                          <a:schemeClr val="tx1">
                            <a:lumMod val="75000"/>
                            <a:lumOff val="25000"/>
                          </a:schemeClr>
                        </a:solidFill>
                        <a:effectLst/>
                        <a:latin typeface="+mn-lt"/>
                      </a:endParaRPr>
                    </a:p>
                  </a:txBody>
                  <a:tcPr marL="80948" marR="42092" marT="42092" marB="42092">
                    <a:lnL w="12700" cmpd="sng">
                      <a:noFill/>
                      <a:prstDash val="solid"/>
                    </a:lnL>
                    <a:lnR w="12700" cmpd="sng">
                      <a:noFill/>
                      <a:prstDash val="solid"/>
                    </a:lnR>
                    <a:lnT w="12700" cmpd="sng">
                      <a:noFill/>
                      <a:prstDash val="solid"/>
                    </a:lnT>
                    <a:lnB w="12700" cmpd="sng">
                      <a:noFill/>
                      <a:prstDash val="solid"/>
                    </a:lnB>
                    <a:solidFill>
                      <a:srgbClr val="B4BCBE">
                        <a:alpha val="34902"/>
                      </a:srgbClr>
                    </a:solidFill>
                  </a:tcPr>
                </a:tc>
                <a:tc>
                  <a:txBody>
                    <a:bodyPr/>
                    <a:lstStyle/>
                    <a:p>
                      <a:pPr algn="ctr" fontAlgn="t"/>
                      <a:r>
                        <a:rPr lang="en-GB" sz="800" b="0" i="0" u="none" strike="noStrike" dirty="0">
                          <a:solidFill>
                            <a:schemeClr val="tx1">
                              <a:lumMod val="75000"/>
                              <a:lumOff val="25000"/>
                            </a:schemeClr>
                          </a:solidFill>
                          <a:effectLst/>
                          <a:latin typeface="+mn-lt"/>
                        </a:rPr>
                        <a:t>5</a:t>
                      </a:r>
                    </a:p>
                  </a:txBody>
                  <a:tcPr marL="80948" marR="42092" marT="42092" marB="42092">
                    <a:lnL w="12700" cmpd="sng">
                      <a:noFill/>
                      <a:prstDash val="solid"/>
                    </a:lnL>
                    <a:lnR w="12700" cmpd="sng">
                      <a:noFill/>
                      <a:prstDash val="solid"/>
                    </a:lnR>
                    <a:lnT w="12700" cmpd="sng">
                      <a:noFill/>
                      <a:prstDash val="solid"/>
                    </a:lnT>
                    <a:lnB w="12700" cmpd="sng">
                      <a:noFill/>
                      <a:prstDash val="solid"/>
                    </a:lnB>
                    <a:solidFill>
                      <a:srgbClr val="B4BCBE">
                        <a:alpha val="34902"/>
                      </a:srgbClr>
                    </a:solidFill>
                  </a:tcPr>
                </a:tc>
                <a:extLst>
                  <a:ext uri="{0D108BD9-81ED-4DB2-BD59-A6C34878D82A}">
                    <a16:rowId xmlns:a16="http://schemas.microsoft.com/office/drawing/2014/main" val="2567032382"/>
                  </a:ext>
                </a:extLst>
              </a:tr>
              <a:tr h="182758">
                <a:tc>
                  <a:txBody>
                    <a:bodyPr/>
                    <a:lstStyle/>
                    <a:p>
                      <a:pPr algn="l" fontAlgn="t"/>
                      <a:r>
                        <a:rPr lang="en-GB" sz="800" b="0" u="none" strike="noStrike" dirty="0">
                          <a:solidFill>
                            <a:schemeClr val="tx1">
                              <a:lumMod val="75000"/>
                              <a:lumOff val="25000"/>
                            </a:schemeClr>
                          </a:solidFill>
                          <a:effectLst/>
                          <a:latin typeface="+mn-lt"/>
                        </a:rPr>
                        <a:t>SMB Strategic Group</a:t>
                      </a:r>
                      <a:endParaRPr lang="en-GB" sz="800" b="0" i="0" u="none" strike="noStrike" dirty="0">
                        <a:solidFill>
                          <a:schemeClr val="tx1">
                            <a:lumMod val="75000"/>
                            <a:lumOff val="25000"/>
                          </a:schemeClr>
                        </a:solidFill>
                        <a:effectLst/>
                        <a:latin typeface="+mn-lt"/>
                      </a:endParaRPr>
                    </a:p>
                  </a:txBody>
                  <a:tcPr marL="80948" marR="42092" marT="42092" marB="42092">
                    <a:lnL w="12700" cmpd="sng">
                      <a:noFill/>
                      <a:prstDash val="solid"/>
                    </a:lnL>
                    <a:lnR w="12700" cmpd="sng">
                      <a:noFill/>
                      <a:prstDash val="solid"/>
                    </a:lnR>
                    <a:lnT w="12700" cmpd="sng">
                      <a:noFill/>
                      <a:prstDash val="solid"/>
                    </a:lnT>
                    <a:lnB w="12700" cmpd="sng">
                      <a:noFill/>
                      <a:prstDash val="solid"/>
                    </a:lnB>
                    <a:solidFill>
                      <a:srgbClr val="B4BCBE">
                        <a:alpha val="34902"/>
                      </a:srgbClr>
                    </a:solidFill>
                  </a:tcPr>
                </a:tc>
                <a:tc>
                  <a:txBody>
                    <a:bodyPr/>
                    <a:lstStyle/>
                    <a:p>
                      <a:pPr algn="ctr" fontAlgn="t"/>
                      <a:r>
                        <a:rPr lang="en-GB" sz="800" b="0" u="none" strike="noStrike" dirty="0">
                          <a:solidFill>
                            <a:schemeClr val="tx1">
                              <a:lumMod val="75000"/>
                              <a:lumOff val="25000"/>
                            </a:schemeClr>
                          </a:solidFill>
                          <a:effectLst/>
                          <a:latin typeface="+mn-lt"/>
                        </a:rPr>
                        <a:t>5</a:t>
                      </a:r>
                      <a:endParaRPr lang="en-GB" sz="800" b="0" i="0" u="none" strike="noStrike" dirty="0">
                        <a:solidFill>
                          <a:schemeClr val="tx1">
                            <a:lumMod val="75000"/>
                            <a:lumOff val="25000"/>
                          </a:schemeClr>
                        </a:solidFill>
                        <a:effectLst/>
                        <a:latin typeface="+mn-lt"/>
                      </a:endParaRPr>
                    </a:p>
                  </a:txBody>
                  <a:tcPr marL="80948" marR="42092" marT="42092" marB="42092">
                    <a:lnL w="12700" cmpd="sng">
                      <a:noFill/>
                      <a:prstDash val="solid"/>
                    </a:lnL>
                    <a:lnR w="12700" cmpd="sng">
                      <a:noFill/>
                      <a:prstDash val="solid"/>
                    </a:lnR>
                    <a:lnT w="12700" cmpd="sng">
                      <a:noFill/>
                      <a:prstDash val="solid"/>
                    </a:lnT>
                    <a:lnB w="12700" cmpd="sng">
                      <a:noFill/>
                      <a:prstDash val="solid"/>
                    </a:lnB>
                    <a:solidFill>
                      <a:srgbClr val="B4BCBE">
                        <a:alpha val="34902"/>
                      </a:srgbClr>
                    </a:solidFill>
                  </a:tcPr>
                </a:tc>
                <a:extLst>
                  <a:ext uri="{0D108BD9-81ED-4DB2-BD59-A6C34878D82A}">
                    <a16:rowId xmlns:a16="http://schemas.microsoft.com/office/drawing/2014/main" val="1348817211"/>
                  </a:ext>
                </a:extLst>
              </a:tr>
              <a:tr h="182758">
                <a:tc>
                  <a:txBody>
                    <a:bodyPr/>
                    <a:lstStyle/>
                    <a:p>
                      <a:pPr algn="l" fontAlgn="t"/>
                      <a:r>
                        <a:rPr lang="en-GB" sz="800" b="0" u="none" strike="noStrike" dirty="0">
                          <a:solidFill>
                            <a:schemeClr val="tx1">
                              <a:lumMod val="75000"/>
                              <a:lumOff val="25000"/>
                            </a:schemeClr>
                          </a:solidFill>
                          <a:effectLst/>
                          <a:latin typeface="+mn-lt"/>
                        </a:rPr>
                        <a:t>Management Advisory Group (NRG)</a:t>
                      </a:r>
                      <a:endParaRPr lang="en-GB" sz="800" b="0" i="0" u="none" strike="noStrike" dirty="0">
                        <a:solidFill>
                          <a:schemeClr val="tx1">
                            <a:lumMod val="75000"/>
                            <a:lumOff val="25000"/>
                          </a:schemeClr>
                        </a:solidFill>
                        <a:effectLst/>
                        <a:latin typeface="+mn-lt"/>
                      </a:endParaRPr>
                    </a:p>
                  </a:txBody>
                  <a:tcPr marL="80948" marR="42092" marT="42092" marB="42092">
                    <a:lnL w="12700" cmpd="sng">
                      <a:noFill/>
                      <a:prstDash val="solid"/>
                    </a:lnL>
                    <a:lnR w="12700" cmpd="sng">
                      <a:noFill/>
                      <a:prstDash val="solid"/>
                    </a:lnR>
                    <a:lnT w="12700" cmpd="sng">
                      <a:noFill/>
                      <a:prstDash val="solid"/>
                    </a:lnT>
                    <a:lnB w="12700" cmpd="sng">
                      <a:noFill/>
                      <a:prstDash val="solid"/>
                    </a:lnB>
                    <a:solidFill>
                      <a:srgbClr val="B4BCBE">
                        <a:alpha val="34902"/>
                      </a:srgbClr>
                    </a:solidFill>
                  </a:tcPr>
                </a:tc>
                <a:tc>
                  <a:txBody>
                    <a:bodyPr/>
                    <a:lstStyle/>
                    <a:p>
                      <a:pPr algn="ctr" fontAlgn="t"/>
                      <a:r>
                        <a:rPr lang="en-GB" sz="800" b="0" u="none" strike="noStrike" dirty="0">
                          <a:solidFill>
                            <a:schemeClr val="tx1">
                              <a:lumMod val="75000"/>
                              <a:lumOff val="25000"/>
                            </a:schemeClr>
                          </a:solidFill>
                          <a:effectLst/>
                          <a:latin typeface="+mn-lt"/>
                        </a:rPr>
                        <a:t>1</a:t>
                      </a:r>
                      <a:endParaRPr lang="en-GB" sz="800" b="0" i="0" u="none" strike="noStrike" dirty="0">
                        <a:solidFill>
                          <a:schemeClr val="tx1">
                            <a:lumMod val="75000"/>
                            <a:lumOff val="25000"/>
                          </a:schemeClr>
                        </a:solidFill>
                        <a:effectLst/>
                        <a:latin typeface="+mn-lt"/>
                      </a:endParaRPr>
                    </a:p>
                  </a:txBody>
                  <a:tcPr marL="80948" marR="42092" marT="42092" marB="42092">
                    <a:lnL w="12700" cmpd="sng">
                      <a:noFill/>
                      <a:prstDash val="solid"/>
                    </a:lnL>
                    <a:lnR w="12700" cmpd="sng">
                      <a:noFill/>
                      <a:prstDash val="solid"/>
                    </a:lnR>
                    <a:lnT w="12700" cmpd="sng">
                      <a:noFill/>
                      <a:prstDash val="solid"/>
                    </a:lnT>
                    <a:lnB w="12700" cmpd="sng">
                      <a:noFill/>
                      <a:prstDash val="solid"/>
                    </a:lnB>
                    <a:solidFill>
                      <a:srgbClr val="B4BCBE">
                        <a:alpha val="34902"/>
                      </a:srgbClr>
                    </a:solidFill>
                  </a:tcPr>
                </a:tc>
                <a:extLst>
                  <a:ext uri="{0D108BD9-81ED-4DB2-BD59-A6C34878D82A}">
                    <a16:rowId xmlns:a16="http://schemas.microsoft.com/office/drawing/2014/main" val="110426808"/>
                  </a:ext>
                </a:extLst>
              </a:tr>
              <a:tr h="182758">
                <a:tc>
                  <a:txBody>
                    <a:bodyPr/>
                    <a:lstStyle/>
                    <a:p>
                      <a:pPr algn="l" fontAlgn="t"/>
                      <a:r>
                        <a:rPr lang="en-GB" sz="800" b="0" u="none" strike="noStrike" dirty="0">
                          <a:solidFill>
                            <a:schemeClr val="tx1">
                              <a:lumMod val="75000"/>
                              <a:lumOff val="25000"/>
                            </a:schemeClr>
                          </a:solidFill>
                          <a:effectLst/>
                          <a:latin typeface="+mn-lt"/>
                        </a:rPr>
                        <a:t>Technical Advisory Committees (ACEA, ACOS)</a:t>
                      </a:r>
                      <a:endParaRPr lang="en-GB" sz="800" b="0" i="0" u="none" strike="noStrike" dirty="0">
                        <a:solidFill>
                          <a:schemeClr val="tx1">
                            <a:lumMod val="75000"/>
                            <a:lumOff val="25000"/>
                          </a:schemeClr>
                        </a:solidFill>
                        <a:effectLst/>
                        <a:latin typeface="+mn-lt"/>
                      </a:endParaRPr>
                    </a:p>
                  </a:txBody>
                  <a:tcPr marL="80948" marR="42092" marT="42092" marB="42092">
                    <a:lnL w="12700" cmpd="sng">
                      <a:noFill/>
                      <a:prstDash val="solid"/>
                    </a:lnL>
                    <a:lnR w="12700" cmpd="sng">
                      <a:noFill/>
                      <a:prstDash val="solid"/>
                    </a:lnR>
                    <a:lnT w="12700" cmpd="sng">
                      <a:noFill/>
                      <a:prstDash val="solid"/>
                    </a:lnT>
                    <a:lnB w="12700" cmpd="sng">
                      <a:noFill/>
                      <a:prstDash val="solid"/>
                    </a:lnB>
                    <a:solidFill>
                      <a:srgbClr val="B4BCBE">
                        <a:alpha val="34902"/>
                      </a:srgbClr>
                    </a:solidFill>
                  </a:tcPr>
                </a:tc>
                <a:tc>
                  <a:txBody>
                    <a:bodyPr/>
                    <a:lstStyle/>
                    <a:p>
                      <a:pPr algn="ctr" fontAlgn="t"/>
                      <a:r>
                        <a:rPr lang="en-GB" sz="800" b="0" i="0" u="none" strike="noStrike" dirty="0">
                          <a:solidFill>
                            <a:schemeClr val="tx1">
                              <a:lumMod val="75000"/>
                              <a:lumOff val="25000"/>
                            </a:schemeClr>
                          </a:solidFill>
                          <a:effectLst/>
                          <a:latin typeface="+mn-lt"/>
                        </a:rPr>
                        <a:t>3</a:t>
                      </a:r>
                    </a:p>
                  </a:txBody>
                  <a:tcPr marL="80948" marR="42092" marT="42092" marB="42092">
                    <a:lnL w="12700" cmpd="sng">
                      <a:noFill/>
                      <a:prstDash val="solid"/>
                    </a:lnL>
                    <a:lnR w="12700" cmpd="sng">
                      <a:noFill/>
                      <a:prstDash val="solid"/>
                    </a:lnR>
                    <a:lnT w="12700" cmpd="sng">
                      <a:noFill/>
                      <a:prstDash val="solid"/>
                    </a:lnT>
                    <a:lnB w="12700" cmpd="sng">
                      <a:noFill/>
                      <a:prstDash val="solid"/>
                    </a:lnB>
                    <a:solidFill>
                      <a:srgbClr val="B4BCBE">
                        <a:alpha val="34902"/>
                      </a:srgbClr>
                    </a:solidFill>
                  </a:tcPr>
                </a:tc>
                <a:extLst>
                  <a:ext uri="{0D108BD9-81ED-4DB2-BD59-A6C34878D82A}">
                    <a16:rowId xmlns:a16="http://schemas.microsoft.com/office/drawing/2014/main" val="3712416233"/>
                  </a:ext>
                </a:extLst>
              </a:tr>
              <a:tr h="182758">
                <a:tc>
                  <a:txBody>
                    <a:bodyPr/>
                    <a:lstStyle/>
                    <a:p>
                      <a:pPr algn="l" fontAlgn="t"/>
                      <a:r>
                        <a:rPr lang="en-GB" sz="800" b="0" u="none" strike="noStrike" dirty="0">
                          <a:solidFill>
                            <a:schemeClr val="tx1">
                              <a:lumMod val="75000"/>
                              <a:lumOff val="25000"/>
                            </a:schemeClr>
                          </a:solidFill>
                          <a:effectLst/>
                          <a:latin typeface="+mn-lt"/>
                        </a:rPr>
                        <a:t>Project Leader</a:t>
                      </a:r>
                      <a:endParaRPr lang="en-GB" sz="800" b="0" i="0" u="none" strike="noStrike" dirty="0">
                        <a:solidFill>
                          <a:schemeClr val="tx1">
                            <a:lumMod val="75000"/>
                            <a:lumOff val="25000"/>
                          </a:schemeClr>
                        </a:solidFill>
                        <a:effectLst/>
                        <a:latin typeface="+mn-lt"/>
                      </a:endParaRPr>
                    </a:p>
                  </a:txBody>
                  <a:tcPr marL="80948" marR="42092" marT="42092" marB="42092">
                    <a:lnL w="12700" cmpd="sng">
                      <a:noFill/>
                      <a:prstDash val="solid"/>
                    </a:lnL>
                    <a:lnR w="12700" cmpd="sng">
                      <a:noFill/>
                      <a:prstDash val="solid"/>
                    </a:lnR>
                    <a:lnT w="12700" cmpd="sng">
                      <a:noFill/>
                      <a:prstDash val="solid"/>
                    </a:lnT>
                    <a:lnB w="12700" cmpd="sng">
                      <a:noFill/>
                      <a:prstDash val="solid"/>
                    </a:lnB>
                    <a:solidFill>
                      <a:srgbClr val="B4BCBE">
                        <a:alpha val="34902"/>
                      </a:srgbClr>
                    </a:solidFill>
                  </a:tcPr>
                </a:tc>
                <a:tc>
                  <a:txBody>
                    <a:bodyPr/>
                    <a:lstStyle/>
                    <a:p>
                      <a:pPr algn="ctr" fontAlgn="t"/>
                      <a:r>
                        <a:rPr lang="en-GB" sz="800" b="0" i="0" u="none" strike="noStrike" dirty="0">
                          <a:solidFill>
                            <a:schemeClr val="tx1">
                              <a:lumMod val="75000"/>
                              <a:lumOff val="25000"/>
                            </a:schemeClr>
                          </a:solidFill>
                          <a:effectLst/>
                          <a:latin typeface="+mn-lt"/>
                        </a:rPr>
                        <a:t>1</a:t>
                      </a:r>
                    </a:p>
                  </a:txBody>
                  <a:tcPr marL="80948" marR="42092" marT="42092" marB="42092">
                    <a:lnL w="12700" cmpd="sng">
                      <a:noFill/>
                      <a:prstDash val="solid"/>
                    </a:lnL>
                    <a:lnR w="12700" cmpd="sng">
                      <a:noFill/>
                      <a:prstDash val="solid"/>
                    </a:lnR>
                    <a:lnT w="12700" cmpd="sng">
                      <a:noFill/>
                      <a:prstDash val="solid"/>
                    </a:lnT>
                    <a:lnB w="12700" cmpd="sng">
                      <a:noFill/>
                      <a:prstDash val="solid"/>
                    </a:lnB>
                    <a:solidFill>
                      <a:srgbClr val="B4BCBE">
                        <a:alpha val="34902"/>
                      </a:srgbClr>
                    </a:solidFill>
                  </a:tcPr>
                </a:tc>
                <a:extLst>
                  <a:ext uri="{0D108BD9-81ED-4DB2-BD59-A6C34878D82A}">
                    <a16:rowId xmlns:a16="http://schemas.microsoft.com/office/drawing/2014/main" val="4214907981"/>
                  </a:ext>
                </a:extLst>
              </a:tr>
              <a:tr h="182758">
                <a:tc>
                  <a:txBody>
                    <a:bodyPr/>
                    <a:lstStyle/>
                    <a:p>
                      <a:pPr algn="l" fontAlgn="t"/>
                      <a:r>
                        <a:rPr lang="en-GB" sz="800" b="0" u="none" strike="noStrike" dirty="0">
                          <a:solidFill>
                            <a:schemeClr val="tx1">
                              <a:lumMod val="75000"/>
                              <a:lumOff val="25000"/>
                            </a:schemeClr>
                          </a:solidFill>
                          <a:effectLst/>
                          <a:latin typeface="+mn-lt"/>
                        </a:rPr>
                        <a:t>NC President</a:t>
                      </a:r>
                      <a:endParaRPr lang="en-GB" sz="800" b="0" i="0" u="none" strike="noStrike" dirty="0">
                        <a:solidFill>
                          <a:schemeClr val="tx1">
                            <a:lumMod val="75000"/>
                            <a:lumOff val="25000"/>
                          </a:schemeClr>
                        </a:solidFill>
                        <a:effectLst/>
                        <a:latin typeface="+mn-lt"/>
                      </a:endParaRPr>
                    </a:p>
                  </a:txBody>
                  <a:tcPr marL="80948" marR="42092" marT="42092" marB="42092">
                    <a:lnL w="12700" cmpd="sng">
                      <a:noFill/>
                      <a:prstDash val="solid"/>
                    </a:lnL>
                    <a:lnR w="12700" cmpd="sng">
                      <a:noFill/>
                      <a:prstDash val="solid"/>
                    </a:lnR>
                    <a:lnT w="12700" cmpd="sng">
                      <a:noFill/>
                      <a:prstDash val="solid"/>
                    </a:lnT>
                    <a:lnB w="12700" cmpd="sng">
                      <a:noFill/>
                      <a:prstDash val="solid"/>
                    </a:lnB>
                    <a:solidFill>
                      <a:srgbClr val="B4BCBE">
                        <a:alpha val="34902"/>
                      </a:srgbClr>
                    </a:solidFill>
                  </a:tcPr>
                </a:tc>
                <a:tc>
                  <a:txBody>
                    <a:bodyPr/>
                    <a:lstStyle/>
                    <a:p>
                      <a:pPr algn="ctr" fontAlgn="t"/>
                      <a:r>
                        <a:rPr lang="en-GB" sz="800" b="0" u="none" strike="noStrike" dirty="0">
                          <a:solidFill>
                            <a:schemeClr val="tx1">
                              <a:lumMod val="75000"/>
                              <a:lumOff val="25000"/>
                            </a:schemeClr>
                          </a:solidFill>
                          <a:effectLst/>
                          <a:latin typeface="+mn-lt"/>
                        </a:rPr>
                        <a:t>1</a:t>
                      </a:r>
                      <a:endParaRPr lang="en-GB" sz="800" b="0" i="0" u="none" strike="noStrike" dirty="0">
                        <a:solidFill>
                          <a:schemeClr val="tx1">
                            <a:lumMod val="75000"/>
                            <a:lumOff val="25000"/>
                          </a:schemeClr>
                        </a:solidFill>
                        <a:effectLst/>
                        <a:latin typeface="+mn-lt"/>
                      </a:endParaRPr>
                    </a:p>
                  </a:txBody>
                  <a:tcPr marL="80948" marR="42092" marT="42092" marB="42092">
                    <a:lnL w="12700" cmpd="sng">
                      <a:noFill/>
                      <a:prstDash val="solid"/>
                    </a:lnL>
                    <a:lnR w="12700" cmpd="sng">
                      <a:noFill/>
                      <a:prstDash val="solid"/>
                    </a:lnR>
                    <a:lnT w="12700" cmpd="sng">
                      <a:noFill/>
                      <a:prstDash val="solid"/>
                    </a:lnT>
                    <a:lnB w="12700" cmpd="sng">
                      <a:noFill/>
                      <a:prstDash val="solid"/>
                    </a:lnB>
                    <a:solidFill>
                      <a:srgbClr val="B4BCBE">
                        <a:alpha val="34902"/>
                      </a:srgbClr>
                    </a:solidFill>
                  </a:tcPr>
                </a:tc>
                <a:extLst>
                  <a:ext uri="{0D108BD9-81ED-4DB2-BD59-A6C34878D82A}">
                    <a16:rowId xmlns:a16="http://schemas.microsoft.com/office/drawing/2014/main" val="3371119670"/>
                  </a:ext>
                </a:extLst>
              </a:tr>
              <a:tr h="182758">
                <a:tc>
                  <a:txBody>
                    <a:bodyPr/>
                    <a:lstStyle/>
                    <a:p>
                      <a:pPr algn="l" fontAlgn="t"/>
                      <a:r>
                        <a:rPr lang="en-GB" sz="800" b="0" u="none" strike="noStrike" dirty="0">
                          <a:solidFill>
                            <a:schemeClr val="tx1">
                              <a:lumMod val="75000"/>
                              <a:lumOff val="25000"/>
                            </a:schemeClr>
                          </a:solidFill>
                          <a:effectLst/>
                          <a:latin typeface="+mn-lt"/>
                        </a:rPr>
                        <a:t>NC Secretary </a:t>
                      </a:r>
                      <a:endParaRPr lang="en-GB" sz="800" b="0" i="0" u="none" strike="noStrike" dirty="0">
                        <a:solidFill>
                          <a:schemeClr val="tx1">
                            <a:lumMod val="75000"/>
                            <a:lumOff val="25000"/>
                          </a:schemeClr>
                        </a:solidFill>
                        <a:effectLst/>
                        <a:latin typeface="+mn-lt"/>
                      </a:endParaRPr>
                    </a:p>
                  </a:txBody>
                  <a:tcPr marL="80948" marR="42092" marT="42092" marB="42092">
                    <a:lnL w="12700" cmpd="sng">
                      <a:noFill/>
                      <a:prstDash val="solid"/>
                    </a:lnL>
                    <a:lnR w="12700" cmpd="sng">
                      <a:noFill/>
                      <a:prstDash val="solid"/>
                    </a:lnR>
                    <a:lnT w="12700" cmpd="sng">
                      <a:noFill/>
                      <a:prstDash val="solid"/>
                    </a:lnT>
                    <a:lnB w="12700" cmpd="sng">
                      <a:noFill/>
                      <a:prstDash val="solid"/>
                    </a:lnB>
                    <a:solidFill>
                      <a:srgbClr val="B4BCBE">
                        <a:alpha val="34902"/>
                      </a:srgbClr>
                    </a:solidFill>
                  </a:tcPr>
                </a:tc>
                <a:tc>
                  <a:txBody>
                    <a:bodyPr/>
                    <a:lstStyle/>
                    <a:p>
                      <a:pPr algn="ctr" fontAlgn="t"/>
                      <a:r>
                        <a:rPr lang="en-GB" sz="800" b="0" i="0" u="none" strike="noStrike" dirty="0">
                          <a:solidFill>
                            <a:schemeClr val="tx1">
                              <a:lumMod val="75000"/>
                              <a:lumOff val="25000"/>
                            </a:schemeClr>
                          </a:solidFill>
                          <a:effectLst/>
                          <a:latin typeface="+mn-lt"/>
                        </a:rPr>
                        <a:t>2</a:t>
                      </a:r>
                    </a:p>
                  </a:txBody>
                  <a:tcPr marL="80948" marR="42092" marT="42092" marB="42092">
                    <a:lnL w="12700" cmpd="sng">
                      <a:noFill/>
                      <a:prstDash val="solid"/>
                    </a:lnL>
                    <a:lnR w="12700" cmpd="sng">
                      <a:noFill/>
                      <a:prstDash val="solid"/>
                    </a:lnR>
                    <a:lnT w="12700" cmpd="sng">
                      <a:noFill/>
                      <a:prstDash val="solid"/>
                    </a:lnT>
                    <a:lnB w="12700" cmpd="sng">
                      <a:noFill/>
                      <a:prstDash val="solid"/>
                    </a:lnB>
                    <a:solidFill>
                      <a:srgbClr val="B4BCBE">
                        <a:alpha val="34902"/>
                      </a:srgbClr>
                    </a:solidFill>
                  </a:tcPr>
                </a:tc>
                <a:extLst>
                  <a:ext uri="{0D108BD9-81ED-4DB2-BD59-A6C34878D82A}">
                    <a16:rowId xmlns:a16="http://schemas.microsoft.com/office/drawing/2014/main" val="1919793720"/>
                  </a:ext>
                </a:extLst>
              </a:tr>
              <a:tr h="182758">
                <a:tc>
                  <a:txBody>
                    <a:bodyPr/>
                    <a:lstStyle/>
                    <a:p>
                      <a:pPr algn="l" fontAlgn="t"/>
                      <a:r>
                        <a:rPr lang="en-GB" sz="800" b="0" i="0" u="none" strike="noStrike" dirty="0">
                          <a:solidFill>
                            <a:schemeClr val="tx1">
                              <a:lumMod val="75000"/>
                              <a:lumOff val="25000"/>
                            </a:schemeClr>
                          </a:solidFill>
                          <a:effectLst/>
                          <a:latin typeface="+mn-lt"/>
                        </a:rPr>
                        <a:t>SMB Alternate Member</a:t>
                      </a:r>
                    </a:p>
                  </a:txBody>
                  <a:tcPr marL="80948" marR="42092" marT="42092" marB="42092">
                    <a:lnL w="12700" cmpd="sng">
                      <a:noFill/>
                      <a:prstDash val="solid"/>
                    </a:lnL>
                    <a:lnR w="12700" cmpd="sng">
                      <a:noFill/>
                      <a:prstDash val="solid"/>
                    </a:lnR>
                    <a:lnT w="12700" cmpd="sng">
                      <a:noFill/>
                      <a:prstDash val="solid"/>
                    </a:lnT>
                    <a:lnB w="12700" cmpd="sng">
                      <a:noFill/>
                      <a:prstDash val="solid"/>
                    </a:lnB>
                    <a:solidFill>
                      <a:srgbClr val="B4BCBE">
                        <a:alpha val="34902"/>
                      </a:srgbClr>
                    </a:solidFill>
                  </a:tcPr>
                </a:tc>
                <a:tc>
                  <a:txBody>
                    <a:bodyPr/>
                    <a:lstStyle/>
                    <a:p>
                      <a:pPr algn="ctr" fontAlgn="t"/>
                      <a:r>
                        <a:rPr lang="en-GB" sz="800" b="0" i="0" u="none" strike="noStrike" dirty="0">
                          <a:solidFill>
                            <a:schemeClr val="tx1">
                              <a:lumMod val="75000"/>
                              <a:lumOff val="25000"/>
                            </a:schemeClr>
                          </a:solidFill>
                          <a:effectLst/>
                          <a:latin typeface="+mn-lt"/>
                        </a:rPr>
                        <a:t>2</a:t>
                      </a:r>
                    </a:p>
                  </a:txBody>
                  <a:tcPr marL="80948" marR="42092" marT="42092" marB="42092">
                    <a:lnL w="12700" cmpd="sng">
                      <a:noFill/>
                      <a:prstDash val="solid"/>
                    </a:lnL>
                    <a:lnR w="12700" cmpd="sng">
                      <a:noFill/>
                      <a:prstDash val="solid"/>
                    </a:lnR>
                    <a:lnT w="12700" cmpd="sng">
                      <a:noFill/>
                      <a:prstDash val="solid"/>
                    </a:lnT>
                    <a:lnB w="12700" cmpd="sng">
                      <a:noFill/>
                      <a:prstDash val="solid"/>
                    </a:lnB>
                    <a:solidFill>
                      <a:srgbClr val="B4BCBE">
                        <a:alpha val="34902"/>
                      </a:srgbClr>
                    </a:solidFill>
                  </a:tcPr>
                </a:tc>
                <a:extLst>
                  <a:ext uri="{0D108BD9-81ED-4DB2-BD59-A6C34878D82A}">
                    <a16:rowId xmlns:a16="http://schemas.microsoft.com/office/drawing/2014/main" val="2875661481"/>
                  </a:ext>
                </a:extLst>
              </a:tr>
              <a:tr h="182758">
                <a:tc>
                  <a:txBody>
                    <a:bodyPr/>
                    <a:lstStyle/>
                    <a:p>
                      <a:pPr algn="l" fontAlgn="t"/>
                      <a:r>
                        <a:rPr lang="en-GB" sz="800" b="0" i="0" u="none" strike="noStrike" dirty="0">
                          <a:solidFill>
                            <a:schemeClr val="tx1">
                              <a:lumMod val="75000"/>
                              <a:lumOff val="25000"/>
                            </a:schemeClr>
                          </a:solidFill>
                          <a:effectLst/>
                          <a:latin typeface="+mn-lt"/>
                        </a:rPr>
                        <a:t>Council Board</a:t>
                      </a:r>
                    </a:p>
                  </a:txBody>
                  <a:tcPr marL="80948" marR="42092" marT="42092" marB="42092">
                    <a:lnL w="12700" cmpd="sng">
                      <a:noFill/>
                      <a:prstDash val="solid"/>
                    </a:lnL>
                    <a:lnR w="12700" cmpd="sng">
                      <a:noFill/>
                      <a:prstDash val="solid"/>
                    </a:lnR>
                    <a:lnT w="12700" cmpd="sng">
                      <a:noFill/>
                      <a:prstDash val="solid"/>
                    </a:lnT>
                    <a:lnB w="12700" cmpd="sng">
                      <a:noFill/>
                      <a:prstDash val="solid"/>
                    </a:lnB>
                    <a:solidFill>
                      <a:srgbClr val="B4BCBE">
                        <a:alpha val="34902"/>
                      </a:srgbClr>
                    </a:solidFill>
                  </a:tcPr>
                </a:tc>
                <a:tc>
                  <a:txBody>
                    <a:bodyPr/>
                    <a:lstStyle/>
                    <a:p>
                      <a:pPr algn="ctr" fontAlgn="t"/>
                      <a:r>
                        <a:rPr lang="en-GB" sz="800" b="0" i="0" u="none" strike="noStrike" dirty="0">
                          <a:solidFill>
                            <a:schemeClr val="tx1">
                              <a:lumMod val="75000"/>
                              <a:lumOff val="25000"/>
                            </a:schemeClr>
                          </a:solidFill>
                          <a:effectLst/>
                          <a:latin typeface="+mn-lt"/>
                        </a:rPr>
                        <a:t>2</a:t>
                      </a:r>
                    </a:p>
                  </a:txBody>
                  <a:tcPr marL="80948" marR="42092" marT="42092" marB="42092">
                    <a:lnL w="12700" cmpd="sng">
                      <a:noFill/>
                      <a:prstDash val="solid"/>
                    </a:lnL>
                    <a:lnR w="12700" cmpd="sng">
                      <a:noFill/>
                      <a:prstDash val="solid"/>
                    </a:lnR>
                    <a:lnT w="12700" cmpd="sng">
                      <a:noFill/>
                      <a:prstDash val="solid"/>
                    </a:lnT>
                    <a:lnB w="12700" cmpd="sng">
                      <a:noFill/>
                      <a:prstDash val="solid"/>
                    </a:lnB>
                    <a:solidFill>
                      <a:srgbClr val="B4BCBE">
                        <a:alpha val="34902"/>
                      </a:srgbClr>
                    </a:solidFill>
                  </a:tcPr>
                </a:tc>
                <a:extLst>
                  <a:ext uri="{0D108BD9-81ED-4DB2-BD59-A6C34878D82A}">
                    <a16:rowId xmlns:a16="http://schemas.microsoft.com/office/drawing/2014/main" val="518670990"/>
                  </a:ext>
                </a:extLst>
              </a:tr>
              <a:tr h="182758">
                <a:tc>
                  <a:txBody>
                    <a:bodyPr/>
                    <a:lstStyle/>
                    <a:p>
                      <a:pPr algn="l" fontAlgn="t"/>
                      <a:r>
                        <a:rPr lang="en-GB" sz="800" b="0" i="0" u="none" strike="noStrike" dirty="0">
                          <a:solidFill>
                            <a:schemeClr val="tx1">
                              <a:lumMod val="75000"/>
                              <a:lumOff val="25000"/>
                            </a:schemeClr>
                          </a:solidFill>
                          <a:effectLst/>
                          <a:latin typeface="+mn-lt"/>
                        </a:rPr>
                        <a:t>Council Board Task Force</a:t>
                      </a:r>
                    </a:p>
                  </a:txBody>
                  <a:tcPr marL="80948" marR="42092" marT="42092" marB="42092">
                    <a:lnL w="12700" cmpd="sng">
                      <a:noFill/>
                      <a:prstDash val="solid"/>
                    </a:lnL>
                    <a:lnR w="12700" cmpd="sng">
                      <a:noFill/>
                      <a:prstDash val="solid"/>
                    </a:lnR>
                    <a:lnT w="12700" cmpd="sng">
                      <a:noFill/>
                      <a:prstDash val="solid"/>
                    </a:lnT>
                    <a:lnB w="12700" cmpd="sng">
                      <a:noFill/>
                      <a:prstDash val="solid"/>
                    </a:lnB>
                    <a:solidFill>
                      <a:srgbClr val="B4BCBE">
                        <a:alpha val="34902"/>
                      </a:srgbClr>
                    </a:solidFill>
                  </a:tcPr>
                </a:tc>
                <a:tc>
                  <a:txBody>
                    <a:bodyPr/>
                    <a:lstStyle/>
                    <a:p>
                      <a:pPr algn="ctr" fontAlgn="t"/>
                      <a:r>
                        <a:rPr lang="en-GB" sz="800" b="0" i="0" u="none" strike="noStrike" dirty="0">
                          <a:solidFill>
                            <a:schemeClr val="tx1">
                              <a:lumMod val="75000"/>
                              <a:lumOff val="25000"/>
                            </a:schemeClr>
                          </a:solidFill>
                          <a:effectLst/>
                          <a:latin typeface="+mn-lt"/>
                        </a:rPr>
                        <a:t>4</a:t>
                      </a:r>
                    </a:p>
                  </a:txBody>
                  <a:tcPr marL="80948" marR="42092" marT="42092" marB="42092">
                    <a:lnL w="12700" cmpd="sng">
                      <a:noFill/>
                      <a:prstDash val="solid"/>
                    </a:lnL>
                    <a:lnR w="12700" cmpd="sng">
                      <a:noFill/>
                      <a:prstDash val="solid"/>
                    </a:lnR>
                    <a:lnT w="12700" cmpd="sng">
                      <a:noFill/>
                      <a:prstDash val="solid"/>
                    </a:lnT>
                    <a:lnB w="12700" cmpd="sng">
                      <a:noFill/>
                      <a:prstDash val="solid"/>
                    </a:lnB>
                    <a:solidFill>
                      <a:srgbClr val="B4BCBE">
                        <a:alpha val="34902"/>
                      </a:srgbClr>
                    </a:solidFill>
                  </a:tcPr>
                </a:tc>
                <a:extLst>
                  <a:ext uri="{0D108BD9-81ED-4DB2-BD59-A6C34878D82A}">
                    <a16:rowId xmlns:a16="http://schemas.microsoft.com/office/drawing/2014/main" val="1095851250"/>
                  </a:ext>
                </a:extLst>
              </a:tr>
            </a:tbl>
          </a:graphicData>
        </a:graphic>
      </p:graphicFrame>
    </p:spTree>
    <p:extLst>
      <p:ext uri="{BB962C8B-B14F-4D97-AF65-F5344CB8AC3E}">
        <p14:creationId xmlns:p14="http://schemas.microsoft.com/office/powerpoint/2010/main" val="21582452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442800" y="140400"/>
            <a:ext cx="8449680" cy="857250"/>
          </a:xfrm>
        </p:spPr>
        <p:txBody>
          <a:bodyPr>
            <a:normAutofit fontScale="90000"/>
          </a:bodyPr>
          <a:lstStyle/>
          <a:p>
            <a:pPr>
              <a:lnSpc>
                <a:spcPct val="107000"/>
              </a:lnSpc>
              <a:spcBef>
                <a:spcPts val="900"/>
              </a:spcBef>
              <a:spcAft>
                <a:spcPts val="900"/>
              </a:spcAft>
            </a:pPr>
            <a:r>
              <a:rPr lang="en-US" kern="0" dirty="0">
                <a:latin typeface="+mj-lt"/>
              </a:rPr>
              <a:t>2019 Young Professional Leaders</a:t>
            </a:r>
            <a:endParaRPr lang="en-GB" kern="0" dirty="0">
              <a:latin typeface="+mj-lt"/>
            </a:endParaRPr>
          </a:p>
        </p:txBody>
      </p:sp>
      <p:sp>
        <p:nvSpPr>
          <p:cNvPr id="9" name="Text Placeholder 2"/>
          <p:cNvSpPr>
            <a:spLocks noGrp="1"/>
          </p:cNvSpPr>
          <p:nvPr>
            <p:ph type="body" sz="quarter" idx="13"/>
          </p:nvPr>
        </p:nvSpPr>
        <p:spPr>
          <a:xfrm>
            <a:off x="3008922" y="3795886"/>
            <a:ext cx="3317435" cy="792088"/>
          </a:xfrm>
        </p:spPr>
        <p:txBody>
          <a:bodyPr>
            <a:noAutofit/>
          </a:bodyPr>
          <a:lstStyle/>
          <a:p>
            <a:pPr marL="0" indent="0">
              <a:buNone/>
            </a:pPr>
            <a:r>
              <a:rPr lang="en-GB" sz="1400" dirty="0" err="1"/>
              <a:t>Baoying</a:t>
            </a:r>
            <a:r>
              <a:rPr lang="en-GB" sz="1400" dirty="0"/>
              <a:t> Tong (Australia)</a:t>
            </a:r>
          </a:p>
          <a:p>
            <a:pPr marL="0" indent="0">
              <a:buNone/>
            </a:pPr>
            <a:r>
              <a:rPr lang="en-GB" sz="1400" dirty="0" err="1"/>
              <a:t>Shuo</a:t>
            </a:r>
            <a:r>
              <a:rPr lang="en-GB" sz="1400" dirty="0"/>
              <a:t> Wang (China)</a:t>
            </a:r>
          </a:p>
          <a:p>
            <a:pPr marL="0" indent="0">
              <a:buNone/>
            </a:pPr>
            <a:r>
              <a:rPr lang="en-GB" sz="1400" dirty="0"/>
              <a:t>Vittorio Beltrami (Italy) </a:t>
            </a:r>
          </a:p>
          <a:p>
            <a:endParaRPr lang="en-GB" sz="1400" dirty="0"/>
          </a:p>
        </p:txBody>
      </p:sp>
      <p:pic>
        <p:nvPicPr>
          <p:cNvPr id="2" name="Picture 1">
            <a:extLst>
              <a:ext uri="{FF2B5EF4-FFF2-40B4-BE49-F238E27FC236}">
                <a16:creationId xmlns:a16="http://schemas.microsoft.com/office/drawing/2014/main" id="{9CCB2A14-F510-409E-9D74-00F3FC4E9C71}"/>
              </a:ext>
            </a:extLst>
          </p:cNvPr>
          <p:cNvPicPr>
            <a:picLocks noChangeAspect="1"/>
          </p:cNvPicPr>
          <p:nvPr/>
        </p:nvPicPr>
        <p:blipFill rotWithShape="1">
          <a:blip r:embed="rId3"/>
          <a:srcRect l="30607" r="22288"/>
          <a:stretch/>
        </p:blipFill>
        <p:spPr>
          <a:xfrm>
            <a:off x="442800" y="1131590"/>
            <a:ext cx="2473016" cy="3489038"/>
          </a:xfrm>
          <a:prstGeom prst="rect">
            <a:avLst/>
          </a:prstGeom>
        </p:spPr>
      </p:pic>
    </p:spTree>
    <p:extLst>
      <p:ext uri="{BB962C8B-B14F-4D97-AF65-F5344CB8AC3E}">
        <p14:creationId xmlns:p14="http://schemas.microsoft.com/office/powerpoint/2010/main" val="5858944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A group of people sitting at a table&#10;&#10;Description automatically generated with medium confidence">
            <a:extLst>
              <a:ext uri="{FF2B5EF4-FFF2-40B4-BE49-F238E27FC236}">
                <a16:creationId xmlns:a16="http://schemas.microsoft.com/office/drawing/2014/main" id="{068A9AC2-B913-42EB-8C58-0633862DE35D}"/>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50137" y="1501004"/>
            <a:ext cx="2142516" cy="1429988"/>
          </a:xfrm>
        </p:spPr>
      </p:pic>
      <p:sp>
        <p:nvSpPr>
          <p:cNvPr id="3" name="Title 2">
            <a:extLst>
              <a:ext uri="{FF2B5EF4-FFF2-40B4-BE49-F238E27FC236}">
                <a16:creationId xmlns:a16="http://schemas.microsoft.com/office/drawing/2014/main" id="{44C98808-D849-45A4-9DB5-9FBB1A972CC4}"/>
              </a:ext>
            </a:extLst>
          </p:cNvPr>
          <p:cNvSpPr>
            <a:spLocks noGrp="1"/>
          </p:cNvSpPr>
          <p:nvPr>
            <p:ph type="title"/>
          </p:nvPr>
        </p:nvSpPr>
        <p:spPr>
          <a:xfrm>
            <a:off x="442800" y="140401"/>
            <a:ext cx="8280000" cy="994172"/>
          </a:xfrm>
        </p:spPr>
        <p:txBody>
          <a:bodyPr anchor="ctr">
            <a:normAutofit/>
          </a:bodyPr>
          <a:lstStyle/>
          <a:p>
            <a:r>
              <a:rPr lang="en-GB" dirty="0"/>
              <a:t>IEC YPs make an impact </a:t>
            </a:r>
          </a:p>
        </p:txBody>
      </p:sp>
      <p:sp>
        <p:nvSpPr>
          <p:cNvPr id="4" name="Slide Number Placeholder 3">
            <a:extLst>
              <a:ext uri="{FF2B5EF4-FFF2-40B4-BE49-F238E27FC236}">
                <a16:creationId xmlns:a16="http://schemas.microsoft.com/office/drawing/2014/main" id="{46A1532B-487C-4F2F-A5E8-91614F06CE5B}"/>
              </a:ext>
            </a:extLst>
          </p:cNvPr>
          <p:cNvSpPr>
            <a:spLocks noGrp="1"/>
          </p:cNvSpPr>
          <p:nvPr>
            <p:ph type="sldNum" sz="quarter" idx="4"/>
          </p:nvPr>
        </p:nvSpPr>
        <p:spPr>
          <a:xfrm>
            <a:off x="442800" y="4767263"/>
            <a:ext cx="792088" cy="273844"/>
          </a:xfrm>
        </p:spPr>
        <p:txBody>
          <a:bodyPr anchor="ctr">
            <a:normAutofit/>
          </a:bodyPr>
          <a:lstStyle/>
          <a:p>
            <a:pPr>
              <a:lnSpc>
                <a:spcPct val="90000"/>
              </a:lnSpc>
              <a:spcAft>
                <a:spcPts val="600"/>
              </a:spcAft>
            </a:pPr>
            <a:fld id="{C2B32AA8-9B4E-4D53-AE6E-350E87BFFB19}" type="slidenum">
              <a:rPr lang="fr-CH" smtClean="0"/>
              <a:pPr>
                <a:lnSpc>
                  <a:spcPct val="90000"/>
                </a:lnSpc>
                <a:spcAft>
                  <a:spcPts val="600"/>
                </a:spcAft>
              </a:pPr>
              <a:t>9</a:t>
            </a:fld>
            <a:endParaRPr lang="fr-CH"/>
          </a:p>
        </p:txBody>
      </p:sp>
      <p:graphicFrame>
        <p:nvGraphicFramePr>
          <p:cNvPr id="16" name="Text Placeholder 1">
            <a:extLst>
              <a:ext uri="{FF2B5EF4-FFF2-40B4-BE49-F238E27FC236}">
                <a16:creationId xmlns:a16="http://schemas.microsoft.com/office/drawing/2014/main" id="{3273B1CF-6E88-465B-98AB-31E5E38CCF93}"/>
              </a:ext>
            </a:extLst>
          </p:cNvPr>
          <p:cNvGraphicFramePr/>
          <p:nvPr>
            <p:extLst>
              <p:ext uri="{D42A27DB-BD31-4B8C-83A1-F6EECF244321}">
                <p14:modId xmlns:p14="http://schemas.microsoft.com/office/powerpoint/2010/main" val="47988160"/>
              </p:ext>
            </p:extLst>
          </p:nvPr>
        </p:nvGraphicFramePr>
        <p:xfrm>
          <a:off x="4644008" y="1201500"/>
          <a:ext cx="3960440" cy="295442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9" name="Picture 8">
            <a:extLst>
              <a:ext uri="{FF2B5EF4-FFF2-40B4-BE49-F238E27FC236}">
                <a16:creationId xmlns:a16="http://schemas.microsoft.com/office/drawing/2014/main" id="{67BE4A32-1229-43AE-8C13-BDBD9099345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51720" y="2963410"/>
            <a:ext cx="2144984" cy="1429989"/>
          </a:xfrm>
          <a:prstGeom prst="rect">
            <a:avLst/>
          </a:prstGeom>
        </p:spPr>
      </p:pic>
    </p:spTree>
    <p:extLst>
      <p:ext uri="{BB962C8B-B14F-4D97-AF65-F5344CB8AC3E}">
        <p14:creationId xmlns:p14="http://schemas.microsoft.com/office/powerpoint/2010/main" val="4025884797"/>
      </p:ext>
    </p:extLst>
  </p:cSld>
  <p:clrMapOvr>
    <a:masterClrMapping/>
  </p:clrMapOvr>
</p:sld>
</file>

<file path=ppt/theme/theme1.xml><?xml version="1.0" encoding="utf-8"?>
<a:theme xmlns:a="http://schemas.openxmlformats.org/drawingml/2006/main" name="Presentation IEC 2019_16x9">
  <a:themeElements>
    <a:clrScheme name="IEC-Jael">
      <a:dk1>
        <a:sysClr val="windowText" lastClr="000000"/>
      </a:dk1>
      <a:lt1>
        <a:sysClr val="window" lastClr="FFFFFF"/>
      </a:lt1>
      <a:dk2>
        <a:srgbClr val="1F497D"/>
      </a:dk2>
      <a:lt2>
        <a:srgbClr val="EEECE1"/>
      </a:lt2>
      <a:accent1>
        <a:srgbClr val="9BBB59"/>
      </a:accent1>
      <a:accent2>
        <a:srgbClr val="002060"/>
      </a:accent2>
      <a:accent3>
        <a:srgbClr val="FFFF00"/>
      </a:accent3>
      <a:accent4>
        <a:srgbClr val="003300"/>
      </a:accent4>
      <a:accent5>
        <a:srgbClr val="FFFFFF"/>
      </a:accent5>
      <a:accent6>
        <a:srgbClr val="996633"/>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 IEC 2020_YPP_16x9.pptx" id="{3E8F04E7-7C27-4EAD-A131-1E493851C374}" vid="{F3ED3B1C-3A69-4376-966A-63CD3987B0E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444D08C24C518449FEB054B3A670EFC" ma:contentTypeVersion="13" ma:contentTypeDescription="Create a new document." ma:contentTypeScope="" ma:versionID="d17a62b45fcb67b80d013ba613e3cdd7">
  <xsd:schema xmlns:xsd="http://www.w3.org/2001/XMLSchema" xmlns:xs="http://www.w3.org/2001/XMLSchema" xmlns:p="http://schemas.microsoft.com/office/2006/metadata/properties" xmlns:ns2="584bf480-ae3e-4498-bba9-cfcd56555824" xmlns:ns3="46f6b217-629a-4970-9478-c4cd2580dcb1" targetNamespace="http://schemas.microsoft.com/office/2006/metadata/properties" ma:root="true" ma:fieldsID="fa2ab2fd7a6079a673351fee0443e307" ns2:_="" ns3:_="">
    <xsd:import namespace="584bf480-ae3e-4498-bba9-cfcd56555824"/>
    <xsd:import namespace="46f6b217-629a-4970-9478-c4cd2580dcb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Location" minOccurs="0"/>
                <xsd:element ref="ns2:MediaServiceOCR" minOccurs="0"/>
                <xsd:element ref="ns3:SharedWithUsers" minOccurs="0"/>
                <xsd:element ref="ns3:SharedWithDetails"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84bf480-ae3e-4498-bba9-cfcd5655582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46f6b217-629a-4970-9478-c4cd2580dcb1"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10AB2AB-B824-4A6B-A42A-23022B5F5E37}">
  <ds:schemaRefs>
    <ds:schemaRef ds:uri="http://schemas.microsoft.com/sharepoint/v3/contenttype/forms"/>
  </ds:schemaRefs>
</ds:datastoreItem>
</file>

<file path=customXml/itemProps2.xml><?xml version="1.0" encoding="utf-8"?>
<ds:datastoreItem xmlns:ds="http://schemas.openxmlformats.org/officeDocument/2006/customXml" ds:itemID="{50A0C956-D106-4CDC-833F-491746F11FB8}">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2F606AEE-BA99-458C-A197-DBEC1901C34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84bf480-ae3e-4498-bba9-cfcd56555824"/>
    <ds:schemaRef ds:uri="46f6b217-629a-4970-9478-c4cd2580dcb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Presentation IEC YPP 2020_16x9</Template>
  <TotalTime>503</TotalTime>
  <Words>926</Words>
  <Application>Microsoft Office PowerPoint</Application>
  <PresentationFormat>On-screen Show (16:9)</PresentationFormat>
  <Paragraphs>176</Paragraphs>
  <Slides>15</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Segoe UI</vt:lpstr>
      <vt:lpstr>Symbol</vt:lpstr>
      <vt:lpstr>Presentation IEC 2019_16x9</vt:lpstr>
      <vt:lpstr>IEC Young Professionals Programme</vt:lpstr>
      <vt:lpstr>The IEC YP Programme</vt:lpstr>
      <vt:lpstr>What to expect</vt:lpstr>
      <vt:lpstr>Benefits for Young Professionals </vt:lpstr>
      <vt:lpstr>Statistics</vt:lpstr>
      <vt:lpstr>Statistics</vt:lpstr>
      <vt:lpstr>YP Participation in IEC</vt:lpstr>
      <vt:lpstr>2019 Young Professional Leaders</vt:lpstr>
      <vt:lpstr>IEC YPs make an impact </vt:lpstr>
      <vt:lpstr>Success stories</vt:lpstr>
      <vt:lpstr>Success stories</vt:lpstr>
      <vt:lpstr>IEC supporting National YP Programmes</vt:lpstr>
      <vt:lpstr>Best practices for national YP Programmes </vt:lpstr>
      <vt:lpstr>Find out more information</vt:lpstr>
      <vt:lpstr>Thank you!</vt:lpstr>
    </vt:vector>
  </TitlesOfParts>
  <Company>International Electrotechnical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Kyriakati, Aristea</dc:creator>
  <cp:lastModifiedBy>Kyriakati, Aristea</cp:lastModifiedBy>
  <cp:revision>8</cp:revision>
  <dcterms:created xsi:type="dcterms:W3CDTF">2020-09-25T11:58:12Z</dcterms:created>
  <dcterms:modified xsi:type="dcterms:W3CDTF">2021-05-17T14:42:12Z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0x010100E444D08C24C518449FEB054B3A670EFC</vt:lpwstr>
  </property>
</Properties>
</file>