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46.xml" ContentType="application/vnd.openxmlformats-officedocument.presentationml.slide+xml"/>
  <Override PartName="/ppt/diagrams/data1.xml" ContentType="application/vnd.openxmlformats-officedocument.drawingml.diagramData+xml"/>
  <Override PartName="/ppt/slides/slide44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slides/slide4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51"/>
  </p:notesMasterIdLst>
  <p:sldIdLst>
    <p:sldId id="29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98" r:id="rId30"/>
    <p:sldId id="304" r:id="rId31"/>
    <p:sldId id="306" r:id="rId32"/>
    <p:sldId id="307" r:id="rId33"/>
    <p:sldId id="285" r:id="rId34"/>
    <p:sldId id="286" r:id="rId35"/>
    <p:sldId id="301" r:id="rId36"/>
    <p:sldId id="305" r:id="rId37"/>
    <p:sldId id="302" r:id="rId38"/>
    <p:sldId id="299" r:id="rId39"/>
    <p:sldId id="288" r:id="rId40"/>
    <p:sldId id="289" r:id="rId41"/>
    <p:sldId id="290" r:id="rId42"/>
    <p:sldId id="291" r:id="rId43"/>
    <p:sldId id="292" r:id="rId44"/>
    <p:sldId id="310" r:id="rId45"/>
    <p:sldId id="311" r:id="rId46"/>
    <p:sldId id="293" r:id="rId47"/>
    <p:sldId id="294" r:id="rId48"/>
    <p:sldId id="295" r:id="rId49"/>
    <p:sldId id="296" r:id="rId50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Pahl" initials="MP" lastIdx="11" clrIdx="0">
    <p:extLst>
      <p:ext uri="{19B8F6BF-5375-455C-9EA6-DF929625EA0E}">
        <p15:presenceInfo xmlns:p15="http://schemas.microsoft.com/office/powerpoint/2012/main" userId="Megan Pahl" providerId="None"/>
      </p:ext>
    </p:extLst>
  </p:cmAuthor>
  <p:cmAuthor id="2" name="Franca, Eric" initials="FE" lastIdx="26" clrIdx="1">
    <p:extLst>
      <p:ext uri="{19B8F6BF-5375-455C-9EA6-DF929625EA0E}">
        <p15:presenceInfo xmlns:p15="http://schemas.microsoft.com/office/powerpoint/2012/main" userId="S::Eric.Franca@fda.gov::3d2e98a7-6086-46e1-8212-5b95990b6262" providerId="AD"/>
      </p:ext>
    </p:extLst>
  </p:cmAuthor>
  <p:cmAuthor id="3" name="ldonohoe" initials="l" lastIdx="11" clrIdx="2">
    <p:extLst>
      <p:ext uri="{19B8F6BF-5375-455C-9EA6-DF929625EA0E}">
        <p15:presenceInfo xmlns:p15="http://schemas.microsoft.com/office/powerpoint/2012/main" userId="ldonoho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0A6AE4-502C-41BC-BAE8-FAA62345DA79}" v="14" dt="2021-06-02T15:24:27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1" autoAdjust="0"/>
    <p:restoredTop sz="94660"/>
  </p:normalViewPr>
  <p:slideViewPr>
    <p:cSldViewPr snapToGrid="0">
      <p:cViewPr>
        <p:scale>
          <a:sx n="60" d="100"/>
          <a:sy n="60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ustomXml" Target="../customXml/item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a, Eric" userId="3d2e98a7-6086-46e1-8212-5b95990b6262" providerId="ADAL" clId="{4DF16501-4A76-4A96-A7CC-A14AF7F1780F}"/>
    <pc:docChg chg="undo custSel addSld modSld">
      <pc:chgData name="Franca, Eric" userId="3d2e98a7-6086-46e1-8212-5b95990b6262" providerId="ADAL" clId="{4DF16501-4A76-4A96-A7CC-A14AF7F1780F}" dt="2021-04-23T01:11:48.895" v="1397"/>
      <pc:docMkLst>
        <pc:docMk/>
      </pc:docMkLst>
      <pc:sldChg chg="modCm">
        <pc:chgData name="Franca, Eric" userId="3d2e98a7-6086-46e1-8212-5b95990b6262" providerId="ADAL" clId="{4DF16501-4A76-4A96-A7CC-A14AF7F1780F}" dt="2021-04-23T00:42:25.983" v="0"/>
        <pc:sldMkLst>
          <pc:docMk/>
          <pc:sldMk cId="900239157" sldId="261"/>
        </pc:sldMkLst>
      </pc:sldChg>
      <pc:sldChg chg="modSp modCm">
        <pc:chgData name="Franca, Eric" userId="3d2e98a7-6086-46e1-8212-5b95990b6262" providerId="ADAL" clId="{4DF16501-4A76-4A96-A7CC-A14AF7F1780F}" dt="2021-04-23T01:11:48.895" v="1397"/>
        <pc:sldMkLst>
          <pc:docMk/>
          <pc:sldMk cId="1781239981" sldId="301"/>
        </pc:sldMkLst>
        <pc:spChg chg="mod">
          <ac:chgData name="Franca, Eric" userId="3d2e98a7-6086-46e1-8212-5b95990b6262" providerId="ADAL" clId="{4DF16501-4A76-4A96-A7CC-A14AF7F1780F}" dt="2021-04-23T01:11:00.982" v="1396" actId="15"/>
          <ac:spMkLst>
            <pc:docMk/>
            <pc:sldMk cId="1781239981" sldId="301"/>
            <ac:spMk id="3" creationId="{6F8F8532-CAEA-49EA-8932-C04F28FDA756}"/>
          </ac:spMkLst>
        </pc:spChg>
      </pc:sldChg>
      <pc:sldChg chg="modSp addCm modCm">
        <pc:chgData name="Franca, Eric" userId="3d2e98a7-6086-46e1-8212-5b95990b6262" providerId="ADAL" clId="{4DF16501-4A76-4A96-A7CC-A14AF7F1780F}" dt="2021-04-23T00:51:45.209" v="67" actId="15"/>
        <pc:sldMkLst>
          <pc:docMk/>
          <pc:sldMk cId="965672844" sldId="302"/>
        </pc:sldMkLst>
        <pc:spChg chg="mod">
          <ac:chgData name="Franca, Eric" userId="3d2e98a7-6086-46e1-8212-5b95990b6262" providerId="ADAL" clId="{4DF16501-4A76-4A96-A7CC-A14AF7F1780F}" dt="2021-04-23T00:51:45.209" v="67" actId="15"/>
          <ac:spMkLst>
            <pc:docMk/>
            <pc:sldMk cId="965672844" sldId="302"/>
            <ac:spMk id="3" creationId="{69B4815B-8D4A-4626-BDA6-B712D7242C9F}"/>
          </ac:spMkLst>
        </pc:spChg>
      </pc:sldChg>
      <pc:sldChg chg="modSp add">
        <pc:chgData name="Franca, Eric" userId="3d2e98a7-6086-46e1-8212-5b95990b6262" providerId="ADAL" clId="{4DF16501-4A76-4A96-A7CC-A14AF7F1780F}" dt="2021-04-23T01:00:46.462" v="781" actId="13926"/>
        <pc:sldMkLst>
          <pc:docMk/>
          <pc:sldMk cId="2047783543" sldId="303"/>
        </pc:sldMkLst>
        <pc:spChg chg="mod">
          <ac:chgData name="Franca, Eric" userId="3d2e98a7-6086-46e1-8212-5b95990b6262" providerId="ADAL" clId="{4DF16501-4A76-4A96-A7CC-A14AF7F1780F}" dt="2021-04-23T01:00:46.462" v="781" actId="13926"/>
          <ac:spMkLst>
            <pc:docMk/>
            <pc:sldMk cId="2047783543" sldId="303"/>
            <ac:spMk id="2" creationId="{0D8814F6-4BC9-4FAA-87FD-C4F3A585F4D1}"/>
          </ac:spMkLst>
        </pc:spChg>
        <pc:spChg chg="mod">
          <ac:chgData name="Franca, Eric" userId="3d2e98a7-6086-46e1-8212-5b95990b6262" providerId="ADAL" clId="{4DF16501-4A76-4A96-A7CC-A14AF7F1780F}" dt="2021-04-23T00:57:16.753" v="488" actId="20577"/>
          <ac:spMkLst>
            <pc:docMk/>
            <pc:sldMk cId="2047783543" sldId="303"/>
            <ac:spMk id="3" creationId="{3A485A5D-A14D-4D2A-B091-63989CEC540D}"/>
          </ac:spMkLst>
        </pc:spChg>
      </pc:sldChg>
      <pc:sldChg chg="modSp add">
        <pc:chgData name="Franca, Eric" userId="3d2e98a7-6086-46e1-8212-5b95990b6262" providerId="ADAL" clId="{4DF16501-4A76-4A96-A7CC-A14AF7F1780F}" dt="2021-04-23T01:05:51.033" v="1196"/>
        <pc:sldMkLst>
          <pc:docMk/>
          <pc:sldMk cId="56256773" sldId="304"/>
        </pc:sldMkLst>
        <pc:spChg chg="mod">
          <ac:chgData name="Franca, Eric" userId="3d2e98a7-6086-46e1-8212-5b95990b6262" providerId="ADAL" clId="{4DF16501-4A76-4A96-A7CC-A14AF7F1780F}" dt="2021-04-23T01:00:49.967" v="782" actId="13926"/>
          <ac:spMkLst>
            <pc:docMk/>
            <pc:sldMk cId="56256773" sldId="304"/>
            <ac:spMk id="2" creationId="{9A11AE40-73C5-4DB1-A1CA-3D4248BFF427}"/>
          </ac:spMkLst>
        </pc:spChg>
        <pc:spChg chg="mod">
          <ac:chgData name="Franca, Eric" userId="3d2e98a7-6086-46e1-8212-5b95990b6262" providerId="ADAL" clId="{4DF16501-4A76-4A96-A7CC-A14AF7F1780F}" dt="2021-04-23T01:05:51.033" v="1196"/>
          <ac:spMkLst>
            <pc:docMk/>
            <pc:sldMk cId="56256773" sldId="304"/>
            <ac:spMk id="3" creationId="{87876B60-6301-4AEB-A054-38E5A0FD5187}"/>
          </ac:spMkLst>
        </pc:spChg>
      </pc:sldChg>
      <pc:sldChg chg="modSp add">
        <pc:chgData name="Franca, Eric" userId="3d2e98a7-6086-46e1-8212-5b95990b6262" providerId="ADAL" clId="{4DF16501-4A76-4A96-A7CC-A14AF7F1780F}" dt="2021-04-23T01:05:11.806" v="1157" actId="27636"/>
        <pc:sldMkLst>
          <pc:docMk/>
          <pc:sldMk cId="3210054034" sldId="305"/>
        </pc:sldMkLst>
        <pc:spChg chg="mod">
          <ac:chgData name="Franca, Eric" userId="3d2e98a7-6086-46e1-8212-5b95990b6262" providerId="ADAL" clId="{4DF16501-4A76-4A96-A7CC-A14AF7F1780F}" dt="2021-04-23T01:00:54.265" v="783" actId="13926"/>
          <ac:spMkLst>
            <pc:docMk/>
            <pc:sldMk cId="3210054034" sldId="305"/>
            <ac:spMk id="2" creationId="{DE557861-9EBE-4288-A89B-A8DB92830950}"/>
          </ac:spMkLst>
        </pc:spChg>
        <pc:spChg chg="mod">
          <ac:chgData name="Franca, Eric" userId="3d2e98a7-6086-46e1-8212-5b95990b6262" providerId="ADAL" clId="{4DF16501-4A76-4A96-A7CC-A14AF7F1780F}" dt="2021-04-23T01:05:11.806" v="1157" actId="27636"/>
          <ac:spMkLst>
            <pc:docMk/>
            <pc:sldMk cId="3210054034" sldId="305"/>
            <ac:spMk id="3" creationId="{D2856A88-0675-42F2-89D5-5FD6708A4DD3}"/>
          </ac:spMkLst>
        </pc:spChg>
      </pc:sldChg>
    </pc:docChg>
  </pc:docChgLst>
  <pc:docChgLst>
    <pc:chgData name="Franca, Eric" userId="3d2e98a7-6086-46e1-8212-5b95990b6262" providerId="ADAL" clId="{2B4AA5BD-F4D2-47B2-8669-257F99D8531F}"/>
    <pc:docChg chg="undo custSel delSld modSld">
      <pc:chgData name="Franca, Eric" userId="3d2e98a7-6086-46e1-8212-5b95990b6262" providerId="ADAL" clId="{2B4AA5BD-F4D2-47B2-8669-257F99D8531F}" dt="2021-04-23T16:56:11.923" v="82"/>
      <pc:docMkLst>
        <pc:docMk/>
      </pc:docMkLst>
      <pc:sldChg chg="modSp modCm">
        <pc:chgData name="Franca, Eric" userId="3d2e98a7-6086-46e1-8212-5b95990b6262" providerId="ADAL" clId="{2B4AA5BD-F4D2-47B2-8669-257F99D8531F}" dt="2021-04-23T16:52:06.752" v="55"/>
        <pc:sldMkLst>
          <pc:docMk/>
          <pc:sldMk cId="900239157" sldId="261"/>
        </pc:sldMkLst>
        <pc:spChg chg="mod">
          <ac:chgData name="Franca, Eric" userId="3d2e98a7-6086-46e1-8212-5b95990b6262" providerId="ADAL" clId="{2B4AA5BD-F4D2-47B2-8669-257F99D8531F}" dt="2021-04-23T16:52:03.029" v="54" actId="20577"/>
          <ac:spMkLst>
            <pc:docMk/>
            <pc:sldMk cId="900239157" sldId="261"/>
            <ac:spMk id="3" creationId="{00000000-0000-0000-0000-000000000000}"/>
          </ac:spMkLst>
        </pc:spChg>
      </pc:sldChg>
      <pc:sldChg chg="addCm">
        <pc:chgData name="Franca, Eric" userId="3d2e98a7-6086-46e1-8212-5b95990b6262" providerId="ADAL" clId="{2B4AA5BD-F4D2-47B2-8669-257F99D8531F}" dt="2021-04-23T14:38:39.446" v="4" actId="1589"/>
        <pc:sldMkLst>
          <pc:docMk/>
          <pc:sldMk cId="87416785" sldId="265"/>
        </pc:sldMkLst>
      </pc:sldChg>
      <pc:sldChg chg="modSp">
        <pc:chgData name="Franca, Eric" userId="3d2e98a7-6086-46e1-8212-5b95990b6262" providerId="ADAL" clId="{2B4AA5BD-F4D2-47B2-8669-257F99D8531F}" dt="2021-04-23T15:45:32.131" v="8" actId="27636"/>
        <pc:sldMkLst>
          <pc:docMk/>
          <pc:sldMk cId="3040050985" sldId="278"/>
        </pc:sldMkLst>
        <pc:spChg chg="mod">
          <ac:chgData name="Franca, Eric" userId="3d2e98a7-6086-46e1-8212-5b95990b6262" providerId="ADAL" clId="{2B4AA5BD-F4D2-47B2-8669-257F99D8531F}" dt="2021-04-23T15:45:32.131" v="8" actId="27636"/>
          <ac:spMkLst>
            <pc:docMk/>
            <pc:sldMk cId="3040050985" sldId="278"/>
            <ac:spMk id="3" creationId="{00000000-0000-0000-0000-000000000000}"/>
          </ac:spMkLst>
        </pc:spChg>
      </pc:sldChg>
      <pc:sldChg chg="modSp delCm">
        <pc:chgData name="Franca, Eric" userId="3d2e98a7-6086-46e1-8212-5b95990b6262" providerId="ADAL" clId="{2B4AA5BD-F4D2-47B2-8669-257F99D8531F}" dt="2021-04-23T16:52:31.470" v="56" actId="1592"/>
        <pc:sldMkLst>
          <pc:docMk/>
          <pc:sldMk cId="2800711717" sldId="283"/>
        </pc:sldMkLst>
        <pc:spChg chg="mod">
          <ac:chgData name="Franca, Eric" userId="3d2e98a7-6086-46e1-8212-5b95990b6262" providerId="ADAL" clId="{2B4AA5BD-F4D2-47B2-8669-257F99D8531F}" dt="2021-04-23T15:46:20.825" v="18" actId="15"/>
          <ac:spMkLst>
            <pc:docMk/>
            <pc:sldMk cId="2800711717" sldId="283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2B4AA5BD-F4D2-47B2-8669-257F99D8531F}" dt="2021-04-23T15:48:46.940" v="32" actId="6549"/>
        <pc:sldMkLst>
          <pc:docMk/>
          <pc:sldMk cId="2535290834" sldId="286"/>
        </pc:sldMkLst>
        <pc:spChg chg="mod">
          <ac:chgData name="Franca, Eric" userId="3d2e98a7-6086-46e1-8212-5b95990b6262" providerId="ADAL" clId="{2B4AA5BD-F4D2-47B2-8669-257F99D8531F}" dt="2021-04-23T15:48:46.940" v="32" actId="6549"/>
          <ac:spMkLst>
            <pc:docMk/>
            <pc:sldMk cId="2535290834" sldId="286"/>
            <ac:spMk id="3" creationId="{00000000-0000-0000-0000-000000000000}"/>
          </ac:spMkLst>
        </pc:spChg>
      </pc:sldChg>
      <pc:sldChg chg="modSp">
        <pc:chgData name="Franca, Eric" userId="3d2e98a7-6086-46e1-8212-5b95990b6262" providerId="ADAL" clId="{2B4AA5BD-F4D2-47B2-8669-257F99D8531F}" dt="2021-04-23T14:37:40.016" v="0" actId="13926"/>
        <pc:sldMkLst>
          <pc:docMk/>
          <pc:sldMk cId="989397677" sldId="287"/>
        </pc:sldMkLst>
        <pc:spChg chg="mod">
          <ac:chgData name="Franca, Eric" userId="3d2e98a7-6086-46e1-8212-5b95990b6262" providerId="ADAL" clId="{2B4AA5BD-F4D2-47B2-8669-257F99D8531F}" dt="2021-04-23T14:37:40.016" v="0" actId="13926"/>
          <ac:spMkLst>
            <pc:docMk/>
            <pc:sldMk cId="989397677" sldId="287"/>
            <ac:spMk id="2" creationId="{00000000-0000-0000-0000-000000000000}"/>
          </ac:spMkLst>
        </pc:spChg>
      </pc:sldChg>
      <pc:sldChg chg="modSp addCm delCm">
        <pc:chgData name="Franca, Eric" userId="3d2e98a7-6086-46e1-8212-5b95990b6262" providerId="ADAL" clId="{2B4AA5BD-F4D2-47B2-8669-257F99D8531F}" dt="2021-04-23T16:52:48.465" v="58" actId="1592"/>
        <pc:sldMkLst>
          <pc:docMk/>
          <pc:sldMk cId="1344740956" sldId="298"/>
        </pc:sldMkLst>
        <pc:spChg chg="mod">
          <ac:chgData name="Franca, Eric" userId="3d2e98a7-6086-46e1-8212-5b95990b6262" providerId="ADAL" clId="{2B4AA5BD-F4D2-47B2-8669-257F99D8531F}" dt="2021-04-23T15:47:58.351" v="27" actId="114"/>
          <ac:spMkLst>
            <pc:docMk/>
            <pc:sldMk cId="1344740956" sldId="298"/>
            <ac:spMk id="3" creationId="{2A8B6366-EC7D-4AD8-ACD9-29DEFA6253CA}"/>
          </ac:spMkLst>
        </pc:spChg>
      </pc:sldChg>
      <pc:sldChg chg="modSp addCm modCm">
        <pc:chgData name="Franca, Eric" userId="3d2e98a7-6086-46e1-8212-5b95990b6262" providerId="ADAL" clId="{2B4AA5BD-F4D2-47B2-8669-257F99D8531F}" dt="2021-04-23T16:56:11.923" v="82"/>
        <pc:sldMkLst>
          <pc:docMk/>
          <pc:sldMk cId="1049863214" sldId="300"/>
        </pc:sldMkLst>
        <pc:spChg chg="mod">
          <ac:chgData name="Franca, Eric" userId="3d2e98a7-6086-46e1-8212-5b95990b6262" providerId="ADAL" clId="{2B4AA5BD-F4D2-47B2-8669-257F99D8531F}" dt="2021-04-23T14:37:44.464" v="1" actId="13926"/>
          <ac:spMkLst>
            <pc:docMk/>
            <pc:sldMk cId="1049863214" sldId="300"/>
            <ac:spMk id="2" creationId="{00000000-0000-0000-0000-000000000000}"/>
          </ac:spMkLst>
        </pc:spChg>
      </pc:sldChg>
      <pc:sldChg chg="modSp">
        <pc:chgData name="Franca, Eric" userId="3d2e98a7-6086-46e1-8212-5b95990b6262" providerId="ADAL" clId="{2B4AA5BD-F4D2-47B2-8669-257F99D8531F}" dt="2021-04-23T15:49:56.300" v="36" actId="20577"/>
        <pc:sldMkLst>
          <pc:docMk/>
          <pc:sldMk cId="1781239981" sldId="301"/>
        </pc:sldMkLst>
        <pc:spChg chg="mod">
          <ac:chgData name="Franca, Eric" userId="3d2e98a7-6086-46e1-8212-5b95990b6262" providerId="ADAL" clId="{2B4AA5BD-F4D2-47B2-8669-257F99D8531F}" dt="2021-04-23T15:49:56.300" v="36" actId="20577"/>
          <ac:spMkLst>
            <pc:docMk/>
            <pc:sldMk cId="1781239981" sldId="301"/>
            <ac:spMk id="3" creationId="{6F8F8532-CAEA-49EA-8932-C04F28FDA756}"/>
          </ac:spMkLst>
        </pc:spChg>
      </pc:sldChg>
      <pc:sldChg chg="modSp addCm modCm">
        <pc:chgData name="Franca, Eric" userId="3d2e98a7-6086-46e1-8212-5b95990b6262" providerId="ADAL" clId="{2B4AA5BD-F4D2-47B2-8669-257F99D8531F}" dt="2021-04-23T16:55:41.151" v="77"/>
        <pc:sldMkLst>
          <pc:docMk/>
          <pc:sldMk cId="965672844" sldId="302"/>
        </pc:sldMkLst>
        <pc:spChg chg="mod">
          <ac:chgData name="Franca, Eric" userId="3d2e98a7-6086-46e1-8212-5b95990b6262" providerId="ADAL" clId="{2B4AA5BD-F4D2-47B2-8669-257F99D8531F}" dt="2021-04-23T16:54:49.841" v="73"/>
          <ac:spMkLst>
            <pc:docMk/>
            <pc:sldMk cId="965672844" sldId="302"/>
            <ac:spMk id="3" creationId="{69B4815B-8D4A-4626-BDA6-B712D7242C9F}"/>
          </ac:spMkLst>
        </pc:spChg>
      </pc:sldChg>
      <pc:sldChg chg="del">
        <pc:chgData name="Franca, Eric" userId="3d2e98a7-6086-46e1-8212-5b95990b6262" providerId="ADAL" clId="{2B4AA5BD-F4D2-47B2-8669-257F99D8531F}" dt="2021-04-23T16:55:51.520" v="78" actId="2696"/>
        <pc:sldMkLst>
          <pc:docMk/>
          <pc:sldMk cId="2047783543" sldId="303"/>
        </pc:sldMkLst>
      </pc:sldChg>
      <pc:sldChg chg="del">
        <pc:chgData name="Franca, Eric" userId="3d2e98a7-6086-46e1-8212-5b95990b6262" providerId="ADAL" clId="{2B4AA5BD-F4D2-47B2-8669-257F99D8531F}" dt="2021-04-23T16:55:53.295" v="79" actId="2696"/>
        <pc:sldMkLst>
          <pc:docMk/>
          <pc:sldMk cId="56256773" sldId="304"/>
        </pc:sldMkLst>
      </pc:sldChg>
      <pc:sldChg chg="del">
        <pc:chgData name="Franca, Eric" userId="3d2e98a7-6086-46e1-8212-5b95990b6262" providerId="ADAL" clId="{2B4AA5BD-F4D2-47B2-8669-257F99D8531F}" dt="2021-04-23T16:55:55.947" v="80" actId="2696"/>
        <pc:sldMkLst>
          <pc:docMk/>
          <pc:sldMk cId="3210054034" sldId="305"/>
        </pc:sldMkLst>
      </pc:sldChg>
    </pc:docChg>
  </pc:docChgLst>
  <pc:docChgLst>
    <pc:chgData name="Franca, Eric" userId="3d2e98a7-6086-46e1-8212-5b95990b6262" providerId="ADAL" clId="{4E0A6AE4-502C-41BC-BAE8-FAA62345DA79}"/>
    <pc:docChg chg="undo redo custSel modSld">
      <pc:chgData name="Franca, Eric" userId="3d2e98a7-6086-46e1-8212-5b95990b6262" providerId="ADAL" clId="{4E0A6AE4-502C-41BC-BAE8-FAA62345DA79}" dt="2021-06-02T15:24:27.278" v="109"/>
      <pc:docMkLst>
        <pc:docMk/>
      </pc:docMkLst>
      <pc:sldChg chg="modSp delCm modCm">
        <pc:chgData name="Franca, Eric" userId="3d2e98a7-6086-46e1-8212-5b95990b6262" providerId="ADAL" clId="{4E0A6AE4-502C-41BC-BAE8-FAA62345DA79}" dt="2021-05-25T19:06:24.767" v="84" actId="1592"/>
        <pc:sldMkLst>
          <pc:docMk/>
          <pc:sldMk cId="900239157" sldId="261"/>
        </pc:sldMkLst>
        <pc:spChg chg="mod">
          <ac:chgData name="Franca, Eric" userId="3d2e98a7-6086-46e1-8212-5b95990b6262" providerId="ADAL" clId="{4E0A6AE4-502C-41BC-BAE8-FAA62345DA79}" dt="2021-05-25T16:50:47.884" v="43" actId="13926"/>
          <ac:spMkLst>
            <pc:docMk/>
            <pc:sldMk cId="900239157" sldId="261"/>
            <ac:spMk id="3" creationId="{00000000-0000-0000-0000-000000000000}"/>
          </ac:spMkLst>
        </pc:spChg>
      </pc:sldChg>
      <pc:sldChg chg="addCm modCm">
        <pc:chgData name="Franca, Eric" userId="3d2e98a7-6086-46e1-8212-5b95990b6262" providerId="ADAL" clId="{4E0A6AE4-502C-41BC-BAE8-FAA62345DA79}" dt="2021-06-02T15:24:27.278" v="109"/>
        <pc:sldMkLst>
          <pc:docMk/>
          <pc:sldMk cId="275168055" sldId="263"/>
        </pc:sldMkLst>
      </pc:sldChg>
      <pc:sldChg chg="delCm">
        <pc:chgData name="Franca, Eric" userId="3d2e98a7-6086-46e1-8212-5b95990b6262" providerId="ADAL" clId="{4E0A6AE4-502C-41BC-BAE8-FAA62345DA79}" dt="2021-05-25T19:06:34.789" v="87" actId="1592"/>
        <pc:sldMkLst>
          <pc:docMk/>
          <pc:sldMk cId="87416785" sldId="265"/>
        </pc:sldMkLst>
      </pc:sldChg>
      <pc:sldChg chg="modSp">
        <pc:chgData name="Franca, Eric" userId="3d2e98a7-6086-46e1-8212-5b95990b6262" providerId="ADAL" clId="{4E0A6AE4-502C-41BC-BAE8-FAA62345DA79}" dt="2021-05-25T19:06:45.950" v="90" actId="20577"/>
        <pc:sldMkLst>
          <pc:docMk/>
          <pc:sldMk cId="4114340189" sldId="270"/>
        </pc:sldMkLst>
        <pc:spChg chg="mod">
          <ac:chgData name="Franca, Eric" userId="3d2e98a7-6086-46e1-8212-5b95990b6262" providerId="ADAL" clId="{4E0A6AE4-502C-41BC-BAE8-FAA62345DA79}" dt="2021-05-25T19:06:45.950" v="90" actId="20577"/>
          <ac:spMkLst>
            <pc:docMk/>
            <pc:sldMk cId="4114340189" sldId="270"/>
            <ac:spMk id="3" creationId="{00000000-0000-0000-0000-000000000000}"/>
          </ac:spMkLst>
        </pc:spChg>
      </pc:sldChg>
      <pc:sldChg chg="modSp delCm">
        <pc:chgData name="Franca, Eric" userId="3d2e98a7-6086-46e1-8212-5b95990b6262" providerId="ADAL" clId="{4E0A6AE4-502C-41BC-BAE8-FAA62345DA79}" dt="2021-05-25T19:06:54.938" v="91" actId="1592"/>
        <pc:sldMkLst>
          <pc:docMk/>
          <pc:sldMk cId="4033112831" sldId="274"/>
        </pc:sldMkLst>
        <pc:spChg chg="mod">
          <ac:chgData name="Franca, Eric" userId="3d2e98a7-6086-46e1-8212-5b95990b6262" providerId="ADAL" clId="{4E0A6AE4-502C-41BC-BAE8-FAA62345DA79}" dt="2021-05-25T17:54:32.001" v="55" actId="20577"/>
          <ac:spMkLst>
            <pc:docMk/>
            <pc:sldMk cId="4033112831" sldId="274"/>
            <ac:spMk id="3" creationId="{00000000-0000-0000-0000-000000000000}"/>
          </ac:spMkLst>
        </pc:spChg>
        <pc:picChg chg="mod">
          <ac:chgData name="Franca, Eric" userId="3d2e98a7-6086-46e1-8212-5b95990b6262" providerId="ADAL" clId="{4E0A6AE4-502C-41BC-BAE8-FAA62345DA79}" dt="2021-05-25T17:54:27.421" v="53" actId="1076"/>
          <ac:picMkLst>
            <pc:docMk/>
            <pc:sldMk cId="4033112831" sldId="274"/>
            <ac:picMk id="5" creationId="{00000000-0000-0000-0000-000000000000}"/>
          </ac:picMkLst>
        </pc:picChg>
      </pc:sldChg>
      <pc:sldChg chg="delCm">
        <pc:chgData name="Franca, Eric" userId="3d2e98a7-6086-46e1-8212-5b95990b6262" providerId="ADAL" clId="{4E0A6AE4-502C-41BC-BAE8-FAA62345DA79}" dt="2021-05-25T19:07:02.869" v="93" actId="1592"/>
        <pc:sldMkLst>
          <pc:docMk/>
          <pc:sldMk cId="3040050985" sldId="278"/>
        </pc:sldMkLst>
      </pc:sldChg>
      <pc:sldChg chg="modSp delCm modCm">
        <pc:chgData name="Franca, Eric" userId="3d2e98a7-6086-46e1-8212-5b95990b6262" providerId="ADAL" clId="{4E0A6AE4-502C-41BC-BAE8-FAA62345DA79}" dt="2021-05-25T19:07:07.152" v="94" actId="1592"/>
        <pc:sldMkLst>
          <pc:docMk/>
          <pc:sldMk cId="65365697" sldId="280"/>
        </pc:sldMkLst>
        <pc:spChg chg="mod">
          <ac:chgData name="Franca, Eric" userId="3d2e98a7-6086-46e1-8212-5b95990b6262" providerId="ADAL" clId="{4E0A6AE4-502C-41BC-BAE8-FAA62345DA79}" dt="2021-05-25T17:55:09.149" v="61" actId="20577"/>
          <ac:spMkLst>
            <pc:docMk/>
            <pc:sldMk cId="65365697" sldId="280"/>
            <ac:spMk id="3" creationId="{00000000-0000-0000-0000-000000000000}"/>
          </ac:spMkLst>
        </pc:spChg>
      </pc:sldChg>
      <pc:sldChg chg="modSp delCm modCm">
        <pc:chgData name="Franca, Eric" userId="3d2e98a7-6086-46e1-8212-5b95990b6262" providerId="ADAL" clId="{4E0A6AE4-502C-41BC-BAE8-FAA62345DA79}" dt="2021-05-25T19:07:16.462" v="96" actId="1592"/>
        <pc:sldMkLst>
          <pc:docMk/>
          <pc:sldMk cId="2766736971" sldId="282"/>
        </pc:sldMkLst>
        <pc:spChg chg="mod">
          <ac:chgData name="Franca, Eric" userId="3d2e98a7-6086-46e1-8212-5b95990b6262" providerId="ADAL" clId="{4E0A6AE4-502C-41BC-BAE8-FAA62345DA79}" dt="2021-05-25T17:55:37.943" v="71" actId="20577"/>
          <ac:spMkLst>
            <pc:docMk/>
            <pc:sldMk cId="2766736971" sldId="282"/>
            <ac:spMk id="3" creationId="{00000000-0000-0000-0000-000000000000}"/>
          </ac:spMkLst>
        </pc:spChg>
      </pc:sldChg>
      <pc:sldChg chg="modSp delCm">
        <pc:chgData name="Franca, Eric" userId="3d2e98a7-6086-46e1-8212-5b95990b6262" providerId="ADAL" clId="{4E0A6AE4-502C-41BC-BAE8-FAA62345DA79}" dt="2021-05-25T19:07:22.209" v="98" actId="1592"/>
        <pc:sldMkLst>
          <pc:docMk/>
          <pc:sldMk cId="2800711717" sldId="283"/>
        </pc:sldMkLst>
        <pc:spChg chg="mod">
          <ac:chgData name="Franca, Eric" userId="3d2e98a7-6086-46e1-8212-5b95990b6262" providerId="ADAL" clId="{4E0A6AE4-502C-41BC-BAE8-FAA62345DA79}" dt="2021-05-25T17:55:58.031" v="73" actId="20577"/>
          <ac:spMkLst>
            <pc:docMk/>
            <pc:sldMk cId="2800711717" sldId="283"/>
            <ac:spMk id="3" creationId="{00000000-0000-0000-0000-000000000000}"/>
          </ac:spMkLst>
        </pc:spChg>
      </pc:sldChg>
      <pc:sldChg chg="delCm">
        <pc:chgData name="Franca, Eric" userId="3d2e98a7-6086-46e1-8212-5b95990b6262" providerId="ADAL" clId="{4E0A6AE4-502C-41BC-BAE8-FAA62345DA79}" dt="2021-05-25T16:45:59.587" v="8" actId="1592"/>
        <pc:sldMkLst>
          <pc:docMk/>
          <pc:sldMk cId="2149151068" sldId="285"/>
        </pc:sldMkLst>
      </pc:sldChg>
      <pc:sldChg chg="delCm">
        <pc:chgData name="Franca, Eric" userId="3d2e98a7-6086-46e1-8212-5b95990b6262" providerId="ADAL" clId="{4E0A6AE4-502C-41BC-BAE8-FAA62345DA79}" dt="2021-05-25T16:45:35.042" v="5" actId="1592"/>
        <pc:sldMkLst>
          <pc:docMk/>
          <pc:sldMk cId="2535290834" sldId="286"/>
        </pc:sldMkLst>
      </pc:sldChg>
      <pc:sldChg chg="modSp">
        <pc:chgData name="Franca, Eric" userId="3d2e98a7-6086-46e1-8212-5b95990b6262" providerId="ADAL" clId="{4E0A6AE4-502C-41BC-BAE8-FAA62345DA79}" dt="2021-05-25T16:48:02.890" v="25" actId="13926"/>
        <pc:sldMkLst>
          <pc:docMk/>
          <pc:sldMk cId="989397677" sldId="287"/>
        </pc:sldMkLst>
        <pc:spChg chg="mod">
          <ac:chgData name="Franca, Eric" userId="3d2e98a7-6086-46e1-8212-5b95990b6262" providerId="ADAL" clId="{4E0A6AE4-502C-41BC-BAE8-FAA62345DA79}" dt="2021-05-25T16:48:02.890" v="25" actId="13926"/>
          <ac:spMkLst>
            <pc:docMk/>
            <pc:sldMk cId="989397677" sldId="287"/>
            <ac:spMk id="2" creationId="{00000000-0000-0000-0000-000000000000}"/>
          </ac:spMkLst>
        </pc:spChg>
      </pc:sldChg>
      <pc:sldChg chg="modSp delCm">
        <pc:chgData name="Franca, Eric" userId="3d2e98a7-6086-46e1-8212-5b95990b6262" providerId="ADAL" clId="{4E0A6AE4-502C-41BC-BAE8-FAA62345DA79}" dt="2021-05-25T19:08:09.553" v="107" actId="1592"/>
        <pc:sldMkLst>
          <pc:docMk/>
          <pc:sldMk cId="3998763221" sldId="288"/>
        </pc:sldMkLst>
        <pc:spChg chg="mod">
          <ac:chgData name="Franca, Eric" userId="3d2e98a7-6086-46e1-8212-5b95990b6262" providerId="ADAL" clId="{4E0A6AE4-502C-41BC-BAE8-FAA62345DA79}" dt="2021-05-25T19:08:01.249" v="106" actId="13926"/>
          <ac:spMkLst>
            <pc:docMk/>
            <pc:sldMk cId="3998763221" sldId="288"/>
            <ac:spMk id="3" creationId="{00000000-0000-0000-0000-000000000000}"/>
          </ac:spMkLst>
        </pc:spChg>
      </pc:sldChg>
      <pc:sldChg chg="addCm modCm">
        <pc:chgData name="Franca, Eric" userId="3d2e98a7-6086-46e1-8212-5b95990b6262" providerId="ADAL" clId="{4E0A6AE4-502C-41BC-BAE8-FAA62345DA79}" dt="2021-05-25T19:06:20.709" v="83"/>
        <pc:sldMkLst>
          <pc:docMk/>
          <pc:sldMk cId="105847467" sldId="297"/>
        </pc:sldMkLst>
      </pc:sldChg>
      <pc:sldChg chg="modSp addCm delCm">
        <pc:chgData name="Franca, Eric" userId="3d2e98a7-6086-46e1-8212-5b95990b6262" providerId="ADAL" clId="{4E0A6AE4-502C-41BC-BAE8-FAA62345DA79}" dt="2021-05-25T19:07:31.719" v="99" actId="1592"/>
        <pc:sldMkLst>
          <pc:docMk/>
          <pc:sldMk cId="1344740956" sldId="298"/>
        </pc:sldMkLst>
        <pc:spChg chg="mod">
          <ac:chgData name="Franca, Eric" userId="3d2e98a7-6086-46e1-8212-5b95990b6262" providerId="ADAL" clId="{4E0A6AE4-502C-41BC-BAE8-FAA62345DA79}" dt="2021-05-25T17:57:12.473" v="77" actId="13926"/>
          <ac:spMkLst>
            <pc:docMk/>
            <pc:sldMk cId="1344740956" sldId="298"/>
            <ac:spMk id="2" creationId="{C0F59F07-71A0-4D26-A39F-CE5F2864EECD}"/>
          </ac:spMkLst>
        </pc:spChg>
        <pc:spChg chg="mod">
          <ac:chgData name="Franca, Eric" userId="3d2e98a7-6086-46e1-8212-5b95990b6262" providerId="ADAL" clId="{4E0A6AE4-502C-41BC-BAE8-FAA62345DA79}" dt="2021-05-25T17:56:47.476" v="76" actId="20577"/>
          <ac:spMkLst>
            <pc:docMk/>
            <pc:sldMk cId="1344740956" sldId="298"/>
            <ac:spMk id="3" creationId="{2A8B6366-EC7D-4AD8-ACD9-29DEFA6253CA}"/>
          </ac:spMkLst>
        </pc:spChg>
      </pc:sldChg>
      <pc:sldChg chg="modSp addCm delCm modCm">
        <pc:chgData name="Franca, Eric" userId="3d2e98a7-6086-46e1-8212-5b95990b6262" providerId="ADAL" clId="{4E0A6AE4-502C-41BC-BAE8-FAA62345DA79}" dt="2021-05-25T19:07:54.335" v="105" actId="1592"/>
        <pc:sldMkLst>
          <pc:docMk/>
          <pc:sldMk cId="1049863214" sldId="300"/>
        </pc:sldMkLst>
        <pc:spChg chg="mod">
          <ac:chgData name="Franca, Eric" userId="3d2e98a7-6086-46e1-8212-5b95990b6262" providerId="ADAL" clId="{4E0A6AE4-502C-41BC-BAE8-FAA62345DA79}" dt="2021-05-25T19:07:51.677" v="104" actId="13926"/>
          <ac:spMkLst>
            <pc:docMk/>
            <pc:sldMk cId="1049863214" sldId="300"/>
            <ac:spMk id="2" creationId="{00000000-0000-0000-0000-000000000000}"/>
          </ac:spMkLst>
        </pc:spChg>
        <pc:spChg chg="mod">
          <ac:chgData name="Franca, Eric" userId="3d2e98a7-6086-46e1-8212-5b95990b6262" providerId="ADAL" clId="{4E0A6AE4-502C-41BC-BAE8-FAA62345DA79}" dt="2021-05-25T18:01:11.859" v="82" actId="20577"/>
          <ac:spMkLst>
            <pc:docMk/>
            <pc:sldMk cId="1049863214" sldId="300"/>
            <ac:spMk id="3" creationId="{00000000-0000-0000-0000-000000000000}"/>
          </ac:spMkLst>
        </pc:spChg>
        <pc:spChg chg="mod">
          <ac:chgData name="Franca, Eric" userId="3d2e98a7-6086-46e1-8212-5b95990b6262" providerId="ADAL" clId="{4E0A6AE4-502C-41BC-BAE8-FAA62345DA79}" dt="2021-05-25T18:00:54.314" v="80" actId="14100"/>
          <ac:spMkLst>
            <pc:docMk/>
            <pc:sldMk cId="1049863214" sldId="300"/>
            <ac:spMk id="4" creationId="{00000000-0000-0000-0000-000000000000}"/>
          </ac:spMkLst>
        </pc:spChg>
      </pc:sldChg>
      <pc:sldChg chg="modSp delCm">
        <pc:chgData name="Franca, Eric" userId="3d2e98a7-6086-46e1-8212-5b95990b6262" providerId="ADAL" clId="{4E0A6AE4-502C-41BC-BAE8-FAA62345DA79}" dt="2021-05-25T16:45:51.833" v="7" actId="13926"/>
        <pc:sldMkLst>
          <pc:docMk/>
          <pc:sldMk cId="1781239981" sldId="301"/>
        </pc:sldMkLst>
        <pc:spChg chg="mod">
          <ac:chgData name="Franca, Eric" userId="3d2e98a7-6086-46e1-8212-5b95990b6262" providerId="ADAL" clId="{4E0A6AE4-502C-41BC-BAE8-FAA62345DA79}" dt="2021-05-25T16:45:51.833" v="7" actId="13926"/>
          <ac:spMkLst>
            <pc:docMk/>
            <pc:sldMk cId="1781239981" sldId="301"/>
            <ac:spMk id="2" creationId="{E8253B17-607F-4134-A6D7-46F611571062}"/>
          </ac:spMkLst>
        </pc:spChg>
      </pc:sldChg>
      <pc:sldChg chg="modSp addCm delCm modCm">
        <pc:chgData name="Franca, Eric" userId="3d2e98a7-6086-46e1-8212-5b95990b6262" providerId="ADAL" clId="{4E0A6AE4-502C-41BC-BAE8-FAA62345DA79}" dt="2021-05-25T19:07:44.582" v="103" actId="1592"/>
        <pc:sldMkLst>
          <pc:docMk/>
          <pc:sldMk cId="965672844" sldId="302"/>
        </pc:sldMkLst>
        <pc:spChg chg="mod">
          <ac:chgData name="Franca, Eric" userId="3d2e98a7-6086-46e1-8212-5b95990b6262" providerId="ADAL" clId="{4E0A6AE4-502C-41BC-BAE8-FAA62345DA79}" dt="2021-05-25T19:07:38.239" v="100" actId="13926"/>
          <ac:spMkLst>
            <pc:docMk/>
            <pc:sldMk cId="965672844" sldId="302"/>
            <ac:spMk id="2" creationId="{63DDDBA2-C2EE-4329-BA0E-6F25E6D0CEC9}"/>
          </ac:spMkLst>
        </pc:spChg>
        <pc:spChg chg="mod">
          <ac:chgData name="Franca, Eric" userId="3d2e98a7-6086-46e1-8212-5b95990b6262" providerId="ADAL" clId="{4E0A6AE4-502C-41BC-BAE8-FAA62345DA79}" dt="2021-05-25T16:47:00.466" v="19"/>
          <ac:spMkLst>
            <pc:docMk/>
            <pc:sldMk cId="965672844" sldId="302"/>
            <ac:spMk id="3" creationId="{69B4815B-8D4A-4626-BDA6-B712D7242C9F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hyperlink" Target="http://www.iecq.org/index.htm" TargetMode="External"/><Relationship Id="rId7" Type="http://schemas.openxmlformats.org/officeDocument/2006/relationships/image" Target="../media/image22.jpg"/><Relationship Id="rId2" Type="http://schemas.openxmlformats.org/officeDocument/2006/relationships/hyperlink" Target="http://www.iecex.com/" TargetMode="External"/><Relationship Id="rId1" Type="http://schemas.openxmlformats.org/officeDocument/2006/relationships/hyperlink" Target="https://www.iecee.org/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www.iecre.org/index.htm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hyperlink" Target="http://www.iecex.com/" TargetMode="External"/><Relationship Id="rId7" Type="http://schemas.openxmlformats.org/officeDocument/2006/relationships/hyperlink" Target="http://www.iecre.org/index.htm" TargetMode="External"/><Relationship Id="rId2" Type="http://schemas.openxmlformats.org/officeDocument/2006/relationships/image" Target="../media/image20.jpeg"/><Relationship Id="rId1" Type="http://schemas.openxmlformats.org/officeDocument/2006/relationships/hyperlink" Target="https://www.iecee.org/" TargetMode="External"/><Relationship Id="rId6" Type="http://schemas.openxmlformats.org/officeDocument/2006/relationships/image" Target="../media/image22.jpg"/><Relationship Id="rId5" Type="http://schemas.openxmlformats.org/officeDocument/2006/relationships/hyperlink" Target="http://www.iecq.org/index.htm" TargetMode="External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F5CDE-A2C4-497F-BFFE-97731B6EEA23}" type="doc">
      <dgm:prSet loTypeId="urn:microsoft.com/office/officeart/2005/8/layout/vList3" loCatId="picture" qsTypeId="urn:microsoft.com/office/officeart/2005/8/quickstyle/simple1" qsCatId="simple" csTypeId="urn:microsoft.com/office/officeart/2005/8/colors/accent2_1" csCatId="accent2" phldr="1"/>
      <dgm:spPr/>
    </dgm:pt>
    <dgm:pt modelId="{BE506547-5438-4E4D-B368-2CC82B29AE85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IECEE</a:t>
          </a:r>
          <a:endParaRPr lang="en-US" dirty="0"/>
        </a:p>
      </dgm:t>
    </dgm:pt>
    <dgm:pt modelId="{BE5574E3-2988-4C20-84FA-FDC9D38F11A2}" type="parTrans" cxnId="{0DD034F4-77A4-4FD0-A60A-4AD48DA1CF05}">
      <dgm:prSet/>
      <dgm:spPr/>
      <dgm:t>
        <a:bodyPr/>
        <a:lstStyle/>
        <a:p>
          <a:endParaRPr lang="en-US"/>
        </a:p>
      </dgm:t>
    </dgm:pt>
    <dgm:pt modelId="{A32C1565-CF26-4EF3-ADBC-F313FB9AD148}" type="sibTrans" cxnId="{0DD034F4-77A4-4FD0-A60A-4AD48DA1CF05}">
      <dgm:prSet/>
      <dgm:spPr/>
      <dgm:t>
        <a:bodyPr/>
        <a:lstStyle/>
        <a:p>
          <a:endParaRPr lang="en-US"/>
        </a:p>
      </dgm:t>
    </dgm:pt>
    <dgm:pt modelId="{3C053360-DF6C-4786-8917-240A73804B80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IECEx</a:t>
          </a:r>
          <a:endParaRPr lang="en-US" dirty="0"/>
        </a:p>
      </dgm:t>
    </dgm:pt>
    <dgm:pt modelId="{11649508-1D39-4930-8FE9-86FA9C1C4BA8}" type="parTrans" cxnId="{C689A542-29A2-4B9A-9B14-0E882E1BCF0F}">
      <dgm:prSet/>
      <dgm:spPr/>
      <dgm:t>
        <a:bodyPr/>
        <a:lstStyle/>
        <a:p>
          <a:endParaRPr lang="en-US"/>
        </a:p>
      </dgm:t>
    </dgm:pt>
    <dgm:pt modelId="{6CB6A252-EF98-477B-A1CC-A229C9DEE2D5}" type="sibTrans" cxnId="{C689A542-29A2-4B9A-9B14-0E882E1BCF0F}">
      <dgm:prSet/>
      <dgm:spPr/>
      <dgm:t>
        <a:bodyPr/>
        <a:lstStyle/>
        <a:p>
          <a:endParaRPr lang="en-US"/>
        </a:p>
      </dgm:t>
    </dgm:pt>
    <dgm:pt modelId="{191461CF-5FD3-4C30-9FEA-398AB47F6045}">
      <dgm:prSet phldrT="[Text]"/>
      <dgm:spPr/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IECQ</a:t>
          </a:r>
          <a:endParaRPr lang="en-US" dirty="0"/>
        </a:p>
      </dgm:t>
    </dgm:pt>
    <dgm:pt modelId="{17591986-2808-4171-B72D-179F7A80DD19}" type="parTrans" cxnId="{51B066C1-5728-443D-9BB9-2C68F96AD6EE}">
      <dgm:prSet/>
      <dgm:spPr/>
      <dgm:t>
        <a:bodyPr/>
        <a:lstStyle/>
        <a:p>
          <a:endParaRPr lang="en-US"/>
        </a:p>
      </dgm:t>
    </dgm:pt>
    <dgm:pt modelId="{6C89C8AA-09E6-483C-97EB-351DCA7C1CDF}" type="sibTrans" cxnId="{51B066C1-5728-443D-9BB9-2C68F96AD6EE}">
      <dgm:prSet/>
      <dgm:spPr/>
      <dgm:t>
        <a:bodyPr/>
        <a:lstStyle/>
        <a:p>
          <a:endParaRPr lang="en-US"/>
        </a:p>
      </dgm:t>
    </dgm:pt>
    <dgm:pt modelId="{B21B0756-4474-47BE-A038-BA2643AD938B}">
      <dgm:prSet phldrT="[Text]"/>
      <dgm:spPr/>
      <dgm:t>
        <a:bodyPr/>
        <a:lstStyle/>
        <a:p>
          <a:r>
            <a:rPr lang="en-US" dirty="0"/>
            <a:t>IEC System of Conformity Assessment Schemes for Electrotechnical Equipment and Components</a:t>
          </a:r>
        </a:p>
      </dgm:t>
    </dgm:pt>
    <dgm:pt modelId="{87710290-FE5C-4D3B-B880-A393872214C7}" type="parTrans" cxnId="{9FEDADF2-37A6-4121-86E4-7879E54625AA}">
      <dgm:prSet/>
      <dgm:spPr/>
      <dgm:t>
        <a:bodyPr/>
        <a:lstStyle/>
        <a:p>
          <a:endParaRPr lang="en-US"/>
        </a:p>
      </dgm:t>
    </dgm:pt>
    <dgm:pt modelId="{741CA945-28D4-4396-A148-D2DA892B626B}" type="sibTrans" cxnId="{9FEDADF2-37A6-4121-86E4-7879E54625AA}">
      <dgm:prSet/>
      <dgm:spPr/>
      <dgm:t>
        <a:bodyPr/>
        <a:lstStyle/>
        <a:p>
          <a:endParaRPr lang="en-US"/>
        </a:p>
      </dgm:t>
    </dgm:pt>
    <dgm:pt modelId="{06CB9F17-96B3-4A7C-A30F-EA6301E7E6B4}">
      <dgm:prSet phldrT="[Text]"/>
      <dgm:spPr/>
      <dgm:t>
        <a:bodyPr/>
        <a:lstStyle/>
        <a:p>
          <a:r>
            <a:rPr lang="en-US" dirty="0"/>
            <a:t>International Electrotechnical Commission System for Certification to Standards Relating to Equipment for Use in Explosive Atmospheres </a:t>
          </a:r>
        </a:p>
      </dgm:t>
    </dgm:pt>
    <dgm:pt modelId="{55906B49-7C0C-431C-B1BD-1E20DDBC0285}" type="parTrans" cxnId="{46989BC6-74F2-4DBE-8B8A-2F30CDFFEECB}">
      <dgm:prSet/>
      <dgm:spPr/>
      <dgm:t>
        <a:bodyPr/>
        <a:lstStyle/>
        <a:p>
          <a:endParaRPr lang="en-US"/>
        </a:p>
      </dgm:t>
    </dgm:pt>
    <dgm:pt modelId="{E1E3EF9E-5C9B-4EF4-8D8D-5F1DF4A6EE05}" type="sibTrans" cxnId="{46989BC6-74F2-4DBE-8B8A-2F30CDFFEECB}">
      <dgm:prSet/>
      <dgm:spPr/>
      <dgm:t>
        <a:bodyPr/>
        <a:lstStyle/>
        <a:p>
          <a:endParaRPr lang="en-US"/>
        </a:p>
      </dgm:t>
    </dgm:pt>
    <dgm:pt modelId="{D1534724-943F-4B44-AE9B-987DD71069D3}">
      <dgm:prSet phldrT="[Text]"/>
      <dgm:spPr/>
      <dgm:t>
        <a:bodyPr/>
        <a:lstStyle/>
        <a:p>
          <a:r>
            <a:rPr lang="en-US" dirty="0"/>
            <a:t>IEC Quality Assessment System For Electronic Components</a:t>
          </a:r>
        </a:p>
      </dgm:t>
    </dgm:pt>
    <dgm:pt modelId="{DE00BD81-3F1D-4D62-9E60-F0B5179C089E}" type="parTrans" cxnId="{59695C88-2FC5-4151-92A7-34599513ED38}">
      <dgm:prSet/>
      <dgm:spPr/>
      <dgm:t>
        <a:bodyPr/>
        <a:lstStyle/>
        <a:p>
          <a:endParaRPr lang="en-US"/>
        </a:p>
      </dgm:t>
    </dgm:pt>
    <dgm:pt modelId="{2614B48A-6103-4C67-84BB-97FF9F560193}" type="sibTrans" cxnId="{59695C88-2FC5-4151-92A7-34599513ED38}">
      <dgm:prSet/>
      <dgm:spPr/>
      <dgm:t>
        <a:bodyPr/>
        <a:lstStyle/>
        <a:p>
          <a:endParaRPr lang="en-US"/>
        </a:p>
      </dgm:t>
    </dgm:pt>
    <dgm:pt modelId="{A689417A-11DE-43B2-8A5B-2BEF4A6B0CA3}">
      <dgm:prSet phldrT="[Text]"/>
      <dgm:spPr/>
      <dgm:t>
        <a:bodyPr/>
        <a:lstStyle/>
        <a:p>
          <a:pPr algn="l"/>
          <a:r>
            <a:rPr lang="en-US" dirty="0">
              <a:hlinkClick xmlns:r="http://schemas.openxmlformats.org/officeDocument/2006/relationships" r:id="rId4"/>
            </a:rPr>
            <a:t>IECRE</a:t>
          </a:r>
          <a:endParaRPr lang="en-US" dirty="0"/>
        </a:p>
      </dgm:t>
    </dgm:pt>
    <dgm:pt modelId="{40EDB79D-0C2C-4235-9EE3-2659015C737A}" type="parTrans" cxnId="{95F54E86-79B4-4A65-8F54-69474C6C5E21}">
      <dgm:prSet/>
      <dgm:spPr/>
      <dgm:t>
        <a:bodyPr/>
        <a:lstStyle/>
        <a:p>
          <a:endParaRPr lang="en-US"/>
        </a:p>
      </dgm:t>
    </dgm:pt>
    <dgm:pt modelId="{94D8CE63-67E3-4FD3-9294-5211A859274F}" type="sibTrans" cxnId="{95F54E86-79B4-4A65-8F54-69474C6C5E21}">
      <dgm:prSet/>
      <dgm:spPr/>
      <dgm:t>
        <a:bodyPr/>
        <a:lstStyle/>
        <a:p>
          <a:endParaRPr lang="en-US"/>
        </a:p>
      </dgm:t>
    </dgm:pt>
    <dgm:pt modelId="{BF35568D-C772-4EC0-9B61-BF2998144995}">
      <dgm:prSet phldrT="[Text]"/>
      <dgm:spPr/>
      <dgm:t>
        <a:bodyPr/>
        <a:lstStyle/>
        <a:p>
          <a:pPr algn="l"/>
          <a:r>
            <a:rPr lang="en-US" dirty="0"/>
            <a:t>IEC System for Certification to Standards Relating to Equipment for Use in Renewable Energy Applications</a:t>
          </a:r>
        </a:p>
      </dgm:t>
    </dgm:pt>
    <dgm:pt modelId="{5F22DBBB-BC19-4B69-91EE-EBBAA7A5FB41}" type="parTrans" cxnId="{A09B7CEA-A6ED-49A2-BD42-4690390524F4}">
      <dgm:prSet/>
      <dgm:spPr/>
      <dgm:t>
        <a:bodyPr/>
        <a:lstStyle/>
        <a:p>
          <a:endParaRPr lang="en-US"/>
        </a:p>
      </dgm:t>
    </dgm:pt>
    <dgm:pt modelId="{74F95895-E3DD-4845-A1BC-7D28884A7B77}" type="sibTrans" cxnId="{A09B7CEA-A6ED-49A2-BD42-4690390524F4}">
      <dgm:prSet/>
      <dgm:spPr/>
      <dgm:t>
        <a:bodyPr/>
        <a:lstStyle/>
        <a:p>
          <a:endParaRPr lang="en-US"/>
        </a:p>
      </dgm:t>
    </dgm:pt>
    <dgm:pt modelId="{BD7F5E9D-3E1C-4972-9F34-1F3D5944E44D}" type="pres">
      <dgm:prSet presAssocID="{5FCF5CDE-A2C4-497F-BFFE-97731B6EEA23}" presName="linearFlow" presStyleCnt="0">
        <dgm:presLayoutVars>
          <dgm:dir/>
          <dgm:resizeHandles val="exact"/>
        </dgm:presLayoutVars>
      </dgm:prSet>
      <dgm:spPr/>
    </dgm:pt>
    <dgm:pt modelId="{FB63B609-F1B4-4BEE-9A68-9C14D8698BED}" type="pres">
      <dgm:prSet presAssocID="{BE506547-5438-4E4D-B368-2CC82B29AE85}" presName="composite" presStyleCnt="0"/>
      <dgm:spPr/>
    </dgm:pt>
    <dgm:pt modelId="{F7CA130F-8BD7-4E03-9F70-3C5EE6CB5ABB}" type="pres">
      <dgm:prSet presAssocID="{BE506547-5438-4E4D-B368-2CC82B29AE85}" presName="imgShp" presStyleLbl="fgImgPlace1" presStyleIdx="0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8D5A0EBD-CB67-4F80-A848-1E00DE035974}" type="pres">
      <dgm:prSet presAssocID="{BE506547-5438-4E4D-B368-2CC82B29AE8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B28C4-42ED-43C4-A70E-4B3DF14D27A7}" type="pres">
      <dgm:prSet presAssocID="{A32C1565-CF26-4EF3-ADBC-F313FB9AD148}" presName="spacing" presStyleCnt="0"/>
      <dgm:spPr/>
    </dgm:pt>
    <dgm:pt modelId="{7B0A430C-6F9C-407D-B92A-5190CBF39878}" type="pres">
      <dgm:prSet presAssocID="{3C053360-DF6C-4786-8917-240A73804B80}" presName="composite" presStyleCnt="0"/>
      <dgm:spPr/>
    </dgm:pt>
    <dgm:pt modelId="{9A93DC95-E974-4207-9093-344ED71D4FE7}" type="pres">
      <dgm:prSet presAssocID="{3C053360-DF6C-4786-8917-240A73804B80}" presName="imgShp" presStyleLbl="fgImgPlace1" presStyleIdx="1" presStyleCnt="4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56D98D09-F4AF-45B1-84B4-BDCF7B25B121}" type="pres">
      <dgm:prSet presAssocID="{3C053360-DF6C-4786-8917-240A73804B8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565EA-A872-41F4-BB1E-0638E875453B}" type="pres">
      <dgm:prSet presAssocID="{6CB6A252-EF98-477B-A1CC-A229C9DEE2D5}" presName="spacing" presStyleCnt="0"/>
      <dgm:spPr/>
    </dgm:pt>
    <dgm:pt modelId="{070E7089-0CC0-49B6-9590-6D18B3335EF4}" type="pres">
      <dgm:prSet presAssocID="{191461CF-5FD3-4C30-9FEA-398AB47F6045}" presName="composite" presStyleCnt="0"/>
      <dgm:spPr/>
    </dgm:pt>
    <dgm:pt modelId="{90720185-899E-4CE6-B164-B3628CC2BDF8}" type="pres">
      <dgm:prSet presAssocID="{191461CF-5FD3-4C30-9FEA-398AB47F6045}" presName="imgShp" presStyleLbl="fgImgPlace1" presStyleIdx="2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CD93E7C-5AAA-4B15-AA6A-64D47E6EB423}" type="pres">
      <dgm:prSet presAssocID="{191461CF-5FD3-4C30-9FEA-398AB47F604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5EB5E-C710-4DA4-B44A-E5A7F201A4AB}" type="pres">
      <dgm:prSet presAssocID="{6C89C8AA-09E6-483C-97EB-351DCA7C1CDF}" presName="spacing" presStyleCnt="0"/>
      <dgm:spPr/>
    </dgm:pt>
    <dgm:pt modelId="{3428F218-E710-43E7-BD70-D8E6FCC69444}" type="pres">
      <dgm:prSet presAssocID="{A689417A-11DE-43B2-8A5B-2BEF4A6B0CA3}" presName="composite" presStyleCnt="0"/>
      <dgm:spPr/>
    </dgm:pt>
    <dgm:pt modelId="{B53E3AD5-4665-4614-81F6-A8FA4F46BA78}" type="pres">
      <dgm:prSet presAssocID="{A689417A-11DE-43B2-8A5B-2BEF4A6B0CA3}" presName="imgShp" presStyleLbl="fgImgPlac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721CF56-584E-4051-96D7-B215FD96EA74}" type="pres">
      <dgm:prSet presAssocID="{A689417A-11DE-43B2-8A5B-2BEF4A6B0CA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29733E-C685-4E69-BEF3-81BFC276F281}" type="presOf" srcId="{BE506547-5438-4E4D-B368-2CC82B29AE85}" destId="{8D5A0EBD-CB67-4F80-A848-1E00DE035974}" srcOrd="0" destOrd="0" presId="urn:microsoft.com/office/officeart/2005/8/layout/vList3"/>
    <dgm:cxn modelId="{51B066C1-5728-443D-9BB9-2C68F96AD6EE}" srcId="{5FCF5CDE-A2C4-497F-BFFE-97731B6EEA23}" destId="{191461CF-5FD3-4C30-9FEA-398AB47F6045}" srcOrd="2" destOrd="0" parTransId="{17591986-2808-4171-B72D-179F7A80DD19}" sibTransId="{6C89C8AA-09E6-483C-97EB-351DCA7C1CDF}"/>
    <dgm:cxn modelId="{9FEDADF2-37A6-4121-86E4-7879E54625AA}" srcId="{BE506547-5438-4E4D-B368-2CC82B29AE85}" destId="{B21B0756-4474-47BE-A038-BA2643AD938B}" srcOrd="0" destOrd="0" parTransId="{87710290-FE5C-4D3B-B880-A393872214C7}" sibTransId="{741CA945-28D4-4396-A148-D2DA892B626B}"/>
    <dgm:cxn modelId="{59695C88-2FC5-4151-92A7-34599513ED38}" srcId="{191461CF-5FD3-4C30-9FEA-398AB47F6045}" destId="{D1534724-943F-4B44-AE9B-987DD71069D3}" srcOrd="0" destOrd="0" parTransId="{DE00BD81-3F1D-4D62-9E60-F0B5179C089E}" sibTransId="{2614B48A-6103-4C67-84BB-97FF9F560193}"/>
    <dgm:cxn modelId="{0DD034F4-77A4-4FD0-A60A-4AD48DA1CF05}" srcId="{5FCF5CDE-A2C4-497F-BFFE-97731B6EEA23}" destId="{BE506547-5438-4E4D-B368-2CC82B29AE85}" srcOrd="0" destOrd="0" parTransId="{BE5574E3-2988-4C20-84FA-FDC9D38F11A2}" sibTransId="{A32C1565-CF26-4EF3-ADBC-F313FB9AD148}"/>
    <dgm:cxn modelId="{ED928E91-6C70-47A6-8C00-3F65BC85C7B8}" type="presOf" srcId="{191461CF-5FD3-4C30-9FEA-398AB47F6045}" destId="{ECD93E7C-5AAA-4B15-AA6A-64D47E6EB423}" srcOrd="0" destOrd="0" presId="urn:microsoft.com/office/officeart/2005/8/layout/vList3"/>
    <dgm:cxn modelId="{1C740C38-675A-41A2-879E-10DC0BA12090}" type="presOf" srcId="{5FCF5CDE-A2C4-497F-BFFE-97731B6EEA23}" destId="{BD7F5E9D-3E1C-4972-9F34-1F3D5944E44D}" srcOrd="0" destOrd="0" presId="urn:microsoft.com/office/officeart/2005/8/layout/vList3"/>
    <dgm:cxn modelId="{A09B7CEA-A6ED-49A2-BD42-4690390524F4}" srcId="{A689417A-11DE-43B2-8A5B-2BEF4A6B0CA3}" destId="{BF35568D-C772-4EC0-9B61-BF2998144995}" srcOrd="0" destOrd="0" parTransId="{5F22DBBB-BC19-4B69-91EE-EBBAA7A5FB41}" sibTransId="{74F95895-E3DD-4845-A1BC-7D28884A7B77}"/>
    <dgm:cxn modelId="{C1E9A86B-0A4A-438C-9C7D-53BC4C412596}" type="presOf" srcId="{06CB9F17-96B3-4A7C-A30F-EA6301E7E6B4}" destId="{56D98D09-F4AF-45B1-84B4-BDCF7B25B121}" srcOrd="0" destOrd="1" presId="urn:microsoft.com/office/officeart/2005/8/layout/vList3"/>
    <dgm:cxn modelId="{990509FC-89ED-4040-87DA-31F522CE96EE}" type="presOf" srcId="{3C053360-DF6C-4786-8917-240A73804B80}" destId="{56D98D09-F4AF-45B1-84B4-BDCF7B25B121}" srcOrd="0" destOrd="0" presId="urn:microsoft.com/office/officeart/2005/8/layout/vList3"/>
    <dgm:cxn modelId="{46989BC6-74F2-4DBE-8B8A-2F30CDFFEECB}" srcId="{3C053360-DF6C-4786-8917-240A73804B80}" destId="{06CB9F17-96B3-4A7C-A30F-EA6301E7E6B4}" srcOrd="0" destOrd="0" parTransId="{55906B49-7C0C-431C-B1BD-1E20DDBC0285}" sibTransId="{E1E3EF9E-5C9B-4EF4-8D8D-5F1DF4A6EE05}"/>
    <dgm:cxn modelId="{95F54E86-79B4-4A65-8F54-69474C6C5E21}" srcId="{5FCF5CDE-A2C4-497F-BFFE-97731B6EEA23}" destId="{A689417A-11DE-43B2-8A5B-2BEF4A6B0CA3}" srcOrd="3" destOrd="0" parTransId="{40EDB79D-0C2C-4235-9EE3-2659015C737A}" sibTransId="{94D8CE63-67E3-4FD3-9294-5211A859274F}"/>
    <dgm:cxn modelId="{16357183-DBB9-4D86-B18C-17971867ED90}" type="presOf" srcId="{D1534724-943F-4B44-AE9B-987DD71069D3}" destId="{ECD93E7C-5AAA-4B15-AA6A-64D47E6EB423}" srcOrd="0" destOrd="1" presId="urn:microsoft.com/office/officeart/2005/8/layout/vList3"/>
    <dgm:cxn modelId="{6A6B3CB9-7D41-4BE5-99C5-5D08527D5860}" type="presOf" srcId="{B21B0756-4474-47BE-A038-BA2643AD938B}" destId="{8D5A0EBD-CB67-4F80-A848-1E00DE035974}" srcOrd="0" destOrd="1" presId="urn:microsoft.com/office/officeart/2005/8/layout/vList3"/>
    <dgm:cxn modelId="{C689A542-29A2-4B9A-9B14-0E882E1BCF0F}" srcId="{5FCF5CDE-A2C4-497F-BFFE-97731B6EEA23}" destId="{3C053360-DF6C-4786-8917-240A73804B80}" srcOrd="1" destOrd="0" parTransId="{11649508-1D39-4930-8FE9-86FA9C1C4BA8}" sibTransId="{6CB6A252-EF98-477B-A1CC-A229C9DEE2D5}"/>
    <dgm:cxn modelId="{D3EF862C-AAC5-484B-96CC-457DA716C046}" type="presOf" srcId="{BF35568D-C772-4EC0-9B61-BF2998144995}" destId="{9721CF56-584E-4051-96D7-B215FD96EA74}" srcOrd="0" destOrd="1" presId="urn:microsoft.com/office/officeart/2005/8/layout/vList3"/>
    <dgm:cxn modelId="{3920FE3A-D943-46CD-B8A3-29A216C02B65}" type="presOf" srcId="{A689417A-11DE-43B2-8A5B-2BEF4A6B0CA3}" destId="{9721CF56-584E-4051-96D7-B215FD96EA74}" srcOrd="0" destOrd="0" presId="urn:microsoft.com/office/officeart/2005/8/layout/vList3"/>
    <dgm:cxn modelId="{188A8D61-7EC0-4BD4-95C3-644A4C4BF99F}" type="presParOf" srcId="{BD7F5E9D-3E1C-4972-9F34-1F3D5944E44D}" destId="{FB63B609-F1B4-4BEE-9A68-9C14D8698BED}" srcOrd="0" destOrd="0" presId="urn:microsoft.com/office/officeart/2005/8/layout/vList3"/>
    <dgm:cxn modelId="{354B04EC-2EA4-4027-AC89-5239FD23F8DD}" type="presParOf" srcId="{FB63B609-F1B4-4BEE-9A68-9C14D8698BED}" destId="{F7CA130F-8BD7-4E03-9F70-3C5EE6CB5ABB}" srcOrd="0" destOrd="0" presId="urn:microsoft.com/office/officeart/2005/8/layout/vList3"/>
    <dgm:cxn modelId="{4068BA60-2122-4E1D-B57D-4A95A796EFC7}" type="presParOf" srcId="{FB63B609-F1B4-4BEE-9A68-9C14D8698BED}" destId="{8D5A0EBD-CB67-4F80-A848-1E00DE035974}" srcOrd="1" destOrd="0" presId="urn:microsoft.com/office/officeart/2005/8/layout/vList3"/>
    <dgm:cxn modelId="{B0ACA083-58BC-4684-B491-0A5EF0EC2917}" type="presParOf" srcId="{BD7F5E9D-3E1C-4972-9F34-1F3D5944E44D}" destId="{897B28C4-42ED-43C4-A70E-4B3DF14D27A7}" srcOrd="1" destOrd="0" presId="urn:microsoft.com/office/officeart/2005/8/layout/vList3"/>
    <dgm:cxn modelId="{0A3CFA0E-CFC4-4950-9EBD-6DEDD376D0E7}" type="presParOf" srcId="{BD7F5E9D-3E1C-4972-9F34-1F3D5944E44D}" destId="{7B0A430C-6F9C-407D-B92A-5190CBF39878}" srcOrd="2" destOrd="0" presId="urn:microsoft.com/office/officeart/2005/8/layout/vList3"/>
    <dgm:cxn modelId="{73383D90-09E4-4D91-82C6-45D41ECAE68E}" type="presParOf" srcId="{7B0A430C-6F9C-407D-B92A-5190CBF39878}" destId="{9A93DC95-E974-4207-9093-344ED71D4FE7}" srcOrd="0" destOrd="0" presId="urn:microsoft.com/office/officeart/2005/8/layout/vList3"/>
    <dgm:cxn modelId="{142BE0E4-C0DD-4F7F-8C0C-7B386519B91A}" type="presParOf" srcId="{7B0A430C-6F9C-407D-B92A-5190CBF39878}" destId="{56D98D09-F4AF-45B1-84B4-BDCF7B25B121}" srcOrd="1" destOrd="0" presId="urn:microsoft.com/office/officeart/2005/8/layout/vList3"/>
    <dgm:cxn modelId="{7AD06BDF-1777-4E26-B2B1-2D14FFB5BA18}" type="presParOf" srcId="{BD7F5E9D-3E1C-4972-9F34-1F3D5944E44D}" destId="{2F4565EA-A872-41F4-BB1E-0638E875453B}" srcOrd="3" destOrd="0" presId="urn:microsoft.com/office/officeart/2005/8/layout/vList3"/>
    <dgm:cxn modelId="{C35BEC28-60EA-4B3B-8520-C6B321BF7E8A}" type="presParOf" srcId="{BD7F5E9D-3E1C-4972-9F34-1F3D5944E44D}" destId="{070E7089-0CC0-49B6-9590-6D18B3335EF4}" srcOrd="4" destOrd="0" presId="urn:microsoft.com/office/officeart/2005/8/layout/vList3"/>
    <dgm:cxn modelId="{82F91024-D3D9-4654-8B3E-FAAAC5F8E7FD}" type="presParOf" srcId="{070E7089-0CC0-49B6-9590-6D18B3335EF4}" destId="{90720185-899E-4CE6-B164-B3628CC2BDF8}" srcOrd="0" destOrd="0" presId="urn:microsoft.com/office/officeart/2005/8/layout/vList3"/>
    <dgm:cxn modelId="{7F6557FF-0882-43D1-96C1-CF3EFC54FCC1}" type="presParOf" srcId="{070E7089-0CC0-49B6-9590-6D18B3335EF4}" destId="{ECD93E7C-5AAA-4B15-AA6A-64D47E6EB423}" srcOrd="1" destOrd="0" presId="urn:microsoft.com/office/officeart/2005/8/layout/vList3"/>
    <dgm:cxn modelId="{C3F751B9-3938-41C7-A340-5602E38C0398}" type="presParOf" srcId="{BD7F5E9D-3E1C-4972-9F34-1F3D5944E44D}" destId="{31C5EB5E-C710-4DA4-B44A-E5A7F201A4AB}" srcOrd="5" destOrd="0" presId="urn:microsoft.com/office/officeart/2005/8/layout/vList3"/>
    <dgm:cxn modelId="{E6BACBD9-7A5F-438F-8671-EE69CF9015FB}" type="presParOf" srcId="{BD7F5E9D-3E1C-4972-9F34-1F3D5944E44D}" destId="{3428F218-E710-43E7-BD70-D8E6FCC69444}" srcOrd="6" destOrd="0" presId="urn:microsoft.com/office/officeart/2005/8/layout/vList3"/>
    <dgm:cxn modelId="{CD7C1A30-7ABE-4D93-A7CE-FF6094EBB6D9}" type="presParOf" srcId="{3428F218-E710-43E7-BD70-D8E6FCC69444}" destId="{B53E3AD5-4665-4614-81F6-A8FA4F46BA78}" srcOrd="0" destOrd="0" presId="urn:microsoft.com/office/officeart/2005/8/layout/vList3"/>
    <dgm:cxn modelId="{6D0D17D7-CE9A-45CB-89C8-049F99287EF7}" type="presParOf" srcId="{3428F218-E710-43E7-BD70-D8E6FCC69444}" destId="{9721CF56-584E-4051-96D7-B215FD96EA7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A0EBD-CB67-4F80-A848-1E00DE035974}">
      <dsp:nvSpPr>
        <dsp:cNvPr id="0" name=""/>
        <dsp:cNvSpPr/>
      </dsp:nvSpPr>
      <dsp:spPr>
        <a:xfrm rot="10800000">
          <a:off x="1476324" y="1564"/>
          <a:ext cx="5231550" cy="63441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758" tIns="49530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hlinkClick xmlns:r="http://schemas.openxmlformats.org/officeDocument/2006/relationships" r:id="rId1"/>
            </a:rPr>
            <a:t>IECEE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IEC System of Conformity Assessment Schemes for Electrotechnical Equipment and Components</a:t>
          </a:r>
        </a:p>
      </dsp:txBody>
      <dsp:txXfrm rot="10800000">
        <a:off x="1634926" y="1564"/>
        <a:ext cx="5072948" cy="634410"/>
      </dsp:txXfrm>
    </dsp:sp>
    <dsp:sp modelId="{F7CA130F-8BD7-4E03-9F70-3C5EE6CB5ABB}">
      <dsp:nvSpPr>
        <dsp:cNvPr id="0" name=""/>
        <dsp:cNvSpPr/>
      </dsp:nvSpPr>
      <dsp:spPr>
        <a:xfrm>
          <a:off x="1159118" y="1564"/>
          <a:ext cx="634410" cy="63441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98D09-F4AF-45B1-84B4-BDCF7B25B121}">
      <dsp:nvSpPr>
        <dsp:cNvPr id="0" name=""/>
        <dsp:cNvSpPr/>
      </dsp:nvSpPr>
      <dsp:spPr>
        <a:xfrm rot="10800000">
          <a:off x="1476324" y="822568"/>
          <a:ext cx="5231550" cy="63441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758" tIns="49530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hlinkClick xmlns:r="http://schemas.openxmlformats.org/officeDocument/2006/relationships" r:id="rId3"/>
            </a:rPr>
            <a:t>IECEx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International Electrotechnical Commission System for Certification to Standards Relating to Equipment for Use in Explosive Atmospheres </a:t>
          </a:r>
        </a:p>
      </dsp:txBody>
      <dsp:txXfrm rot="10800000">
        <a:off x="1634926" y="822568"/>
        <a:ext cx="5072948" cy="634410"/>
      </dsp:txXfrm>
    </dsp:sp>
    <dsp:sp modelId="{9A93DC95-E974-4207-9093-344ED71D4FE7}">
      <dsp:nvSpPr>
        <dsp:cNvPr id="0" name=""/>
        <dsp:cNvSpPr/>
      </dsp:nvSpPr>
      <dsp:spPr>
        <a:xfrm>
          <a:off x="1159118" y="822568"/>
          <a:ext cx="634410" cy="63441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93E7C-5AAA-4B15-AA6A-64D47E6EB423}">
      <dsp:nvSpPr>
        <dsp:cNvPr id="0" name=""/>
        <dsp:cNvSpPr/>
      </dsp:nvSpPr>
      <dsp:spPr>
        <a:xfrm rot="10800000">
          <a:off x="1476324" y="1643572"/>
          <a:ext cx="5231550" cy="63441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758" tIns="49530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hlinkClick xmlns:r="http://schemas.openxmlformats.org/officeDocument/2006/relationships" r:id="rId5"/>
            </a:rPr>
            <a:t>IECQ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IEC Quality Assessment System For Electronic Components</a:t>
          </a:r>
        </a:p>
      </dsp:txBody>
      <dsp:txXfrm rot="10800000">
        <a:off x="1634926" y="1643572"/>
        <a:ext cx="5072948" cy="634410"/>
      </dsp:txXfrm>
    </dsp:sp>
    <dsp:sp modelId="{90720185-899E-4CE6-B164-B3628CC2BDF8}">
      <dsp:nvSpPr>
        <dsp:cNvPr id="0" name=""/>
        <dsp:cNvSpPr/>
      </dsp:nvSpPr>
      <dsp:spPr>
        <a:xfrm>
          <a:off x="1159118" y="1643572"/>
          <a:ext cx="634410" cy="634410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1CF56-584E-4051-96D7-B215FD96EA74}">
      <dsp:nvSpPr>
        <dsp:cNvPr id="0" name=""/>
        <dsp:cNvSpPr/>
      </dsp:nvSpPr>
      <dsp:spPr>
        <a:xfrm rot="10800000">
          <a:off x="1476324" y="2464576"/>
          <a:ext cx="5231550" cy="63441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758" tIns="49530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hlinkClick xmlns:r="http://schemas.openxmlformats.org/officeDocument/2006/relationships" r:id="rId7"/>
            </a:rPr>
            <a:t>IECRE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/>
            <a:t>IEC System for Certification to Standards Relating to Equipment for Use in Renewable Energy Applications</a:t>
          </a:r>
        </a:p>
      </dsp:txBody>
      <dsp:txXfrm rot="10800000">
        <a:off x="1634926" y="2464576"/>
        <a:ext cx="5072948" cy="634410"/>
      </dsp:txXfrm>
    </dsp:sp>
    <dsp:sp modelId="{B53E3AD5-4665-4614-81F6-A8FA4F46BA78}">
      <dsp:nvSpPr>
        <dsp:cNvPr id="0" name=""/>
        <dsp:cNvSpPr/>
      </dsp:nvSpPr>
      <dsp:spPr>
        <a:xfrm>
          <a:off x="1159118" y="2464576"/>
          <a:ext cx="634410" cy="634410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D110BE4-1E8B-4DD9-B431-21F5127497DC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CD0A0A93-E638-4BF5-9FE8-8B1007696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9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09B1-324B-4E02-B9D5-DA083F061E26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6639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09B1-324B-4E02-B9D5-DA083F061E26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3911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A0A93-E638-4BF5-9FE8-8B1007696F8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05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9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0272"/>
            <a:ext cx="7772400" cy="838110"/>
          </a:xfrm>
        </p:spPr>
        <p:txBody>
          <a:bodyPr anchor="t" anchorCtr="0"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38381"/>
            <a:ext cx="7772400" cy="4126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65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358" y="387768"/>
            <a:ext cx="7661188" cy="6015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149532"/>
            <a:ext cx="7661188" cy="487067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294563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121" y="1184367"/>
            <a:ext cx="3889907" cy="4886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545639" y="1184367"/>
            <a:ext cx="3889907" cy="48864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2425317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332542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381102" y="6463445"/>
            <a:ext cx="650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+mn-lt"/>
              </a:rPr>
              <a:t>©2020</a:t>
            </a:r>
          </a:p>
        </p:txBody>
      </p:sp>
    </p:spTree>
    <p:extLst>
      <p:ext uri="{BB962C8B-B14F-4D97-AF65-F5344CB8AC3E}">
        <p14:creationId xmlns:p14="http://schemas.microsoft.com/office/powerpoint/2010/main" val="209015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85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25106" y="2629714"/>
            <a:ext cx="5693788" cy="1150434"/>
          </a:xfrm>
        </p:spPr>
        <p:txBody>
          <a:bodyPr>
            <a:noAutofit/>
          </a:bodyPr>
          <a:lstStyle>
            <a:lvl1pPr algn="ctr">
              <a:defRPr sz="4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4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491" y="1209856"/>
            <a:ext cx="6714309" cy="601526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26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120" y="339000"/>
            <a:ext cx="7669426" cy="601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120" y="1149532"/>
            <a:ext cx="7669426" cy="4870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204" y="6463445"/>
            <a:ext cx="5940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2123" y="6463445"/>
            <a:ext cx="4615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+mn-lt"/>
                <a:ea typeface="Roboto Medium" panose="02000000000000000000" pitchFamily="2" charset="0"/>
              </a:defRPr>
            </a:lvl1pPr>
          </a:lstStyle>
          <a:p>
            <a:fld id="{54A79FDF-0332-472F-850D-1D03069885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64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71" r:id="rId6"/>
    <p:sldLayoutId id="2147483670" r:id="rId7"/>
    <p:sldLayoutId id="2147483669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75BF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75BF"/>
        </a:buClr>
        <a:buSzPct val="80000"/>
        <a:buFont typeface="Wingdings" panose="05000000000000000000" pitchFamily="2" charset="2"/>
        <a:buChar char="§"/>
        <a:defRPr sz="28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2pPr>
      <a:lvl3pPr marL="1428750" indent="-51435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+mj-lt"/>
        <a:buAutoNum type="romanLcPeriod"/>
        <a:defRPr sz="20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alibri Light" panose="020F0302020204030204" pitchFamily="34" charset="0"/>
          <a:ea typeface="Roboto Light" panose="02000000000000000000" pitchFamily="2" charset="0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c.ch/dyn/www/f?p=103:47:0::::FSP_ORG_ID,FSP_LANG_ID:3228,2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ec.ch/dyn/www/f?p=103:6: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ec.ch/dyn/www/f?p=103:7:::::FSP_ORG_ID:27570" TargetMode="External"/><Relationship Id="rId3" Type="http://schemas.openxmlformats.org/officeDocument/2006/relationships/hyperlink" Target="https://www.iec.ch/dyn/www/f?p=103:186:::::FSP_ORG_ID:25824" TargetMode="External"/><Relationship Id="rId7" Type="http://schemas.openxmlformats.org/officeDocument/2006/relationships/hyperlink" Target="https://www.iec.ch/dyn/www/f?p=103:7:::::FSP_ORG_ID:23165" TargetMode="External"/><Relationship Id="rId2" Type="http://schemas.openxmlformats.org/officeDocument/2006/relationships/hyperlink" Target="https://www.iec.ch/dyn/www/f?p=103:7:::::FSP_ORG_ID:2320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ec.ch/dyn/www/f?p=103:7:::::FSP_ORG_ID:26340" TargetMode="External"/><Relationship Id="rId5" Type="http://schemas.openxmlformats.org/officeDocument/2006/relationships/hyperlink" Target="https://www.iec.ch/dyn/www/f?p=103:7:::::FSP_ORG_ID:25987" TargetMode="External"/><Relationship Id="rId4" Type="http://schemas.openxmlformats.org/officeDocument/2006/relationships/hyperlink" Target="https://www.iec.ch/dyn/www/f?p=103:7:::::FSP_ORG_ID:23364" TargetMode="External"/><Relationship Id="rId9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ec.ch/national-committe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usnc@ansi.org" TargetMode="External"/><Relationship Id="rId2" Type="http://schemas.openxmlformats.org/officeDocument/2006/relationships/hyperlink" Target="https://www.ansi.org/usnc-iec/programs-activities/toolbo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nsi.org/usnc-iec/programs-activities/education-trainin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c.ch/ords/f?p=103:85:424975027088105::::FSP_ORG_ID,FSP_LANG_ID:9007,34" TargetMode="External"/><Relationship Id="rId2" Type="http://schemas.openxmlformats.org/officeDocument/2006/relationships/hyperlink" Target="https://www.iec.ch/dyn/www/f?p=103:7:16773251625849::::FSP_ORG_ID,FSP_LANG_ID:3387,2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ec.ch/dyn/www/f?p=103:68:16773251625849::::FSP_ORG_ID,FSP_LANG_ID:27197,25" TargetMode="External"/><Relationship Id="rId4" Type="http://schemas.openxmlformats.org/officeDocument/2006/relationships/hyperlink" Target="https://www.iec.ch/dyn/www/f?p=103:68:16773251625849::::FSP_ORG_ID,FSP_LANG_ID:3246,25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ec.ch/members_experts/refdocs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c.ch/dyn/www/f?p=103:48:0::::FSP_ORG_ID,FSP_LANG_ID:3228,25#3" TargetMode="External"/><Relationship Id="rId2" Type="http://schemas.openxmlformats.org/officeDocument/2006/relationships/hyperlink" Target="https://www.iec.ch/standards-development/systems-approach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c.ch/dyn/www/f?p=103:47:0::::FSP_ORG_ID,FSP_LANG_ID:3250,25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iec.ch/dyn/www/f?p=103:47:0::::FSP_ORG_ID,FSP_LANG_ID:3261,2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c.ch/members_experts/refdocs/iec/IEC_Meeting_Guide_2012.pdf" TargetMode="External"/><Relationship Id="rId3" Type="http://schemas.openxmlformats.org/officeDocument/2006/relationships/hyperlink" Target="https://www.iec.ch/members_experts/refdocs/iec/isoiecdir2%7Bed9.0%7Den.pdf" TargetMode="External"/><Relationship Id="rId7" Type="http://schemas.openxmlformats.org/officeDocument/2006/relationships/hyperlink" Target="https://share.ansi.org/Shared%20Documents/Standards%20Activities/International%20Standardization/IEC/USNC%20Tool%20Box/USNC%20TAG%20Model%20Operating%20Procedures%202019.pdf" TargetMode="External"/><Relationship Id="rId2" Type="http://schemas.openxmlformats.org/officeDocument/2006/relationships/hyperlink" Target="https://www.iec.ch/members_experts/refdocs/iec/isoiecdir1%7Bed17.0%7D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are.ansi.org/Shared%20Documents/Standards%20Activities/International%20Standardization/IEC/USNC%20Tool%20Box/USNC-STATUTES-2018_1.pdf" TargetMode="External"/><Relationship Id="rId5" Type="http://schemas.openxmlformats.org/officeDocument/2006/relationships/hyperlink" Target="http://www.iec.ch/members_experts/refdocs/iec/stat_2001-2018e.pdf" TargetMode="External"/><Relationship Id="rId10" Type="http://schemas.openxmlformats.org/officeDocument/2006/relationships/hyperlink" Target="https://www.iec.ch/members_experts/refdocs/policy/Diversity_statement.pdf" TargetMode="External"/><Relationship Id="rId4" Type="http://schemas.openxmlformats.org/officeDocument/2006/relationships/hyperlink" Target="https://www.iec.ch/members_experts/refdocs/iec/isoiecdir1-consolidatedIECsup%7Bed17.0%7Den.pdf" TargetMode="External"/><Relationship Id="rId9" Type="http://schemas.openxmlformats.org/officeDocument/2006/relationships/hyperlink" Target="https://www.iecapc.jp/F/IEC_Code_of_Conduct.pdf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mailto:dnegron@ansi.org" TargetMode="External"/><Relationship Id="rId3" Type="http://schemas.openxmlformats.org/officeDocument/2006/relationships/hyperlink" Target="mailto:jtretler@ansi.org" TargetMode="External"/><Relationship Id="rId7" Type="http://schemas.openxmlformats.org/officeDocument/2006/relationships/hyperlink" Target="mailto:mpahl@ansi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nuszewski@ansi.org" TargetMode="External"/><Relationship Id="rId5" Type="http://schemas.openxmlformats.org/officeDocument/2006/relationships/hyperlink" Target="mailto:agladstein@ansi.org" TargetMode="External"/><Relationship Id="rId4" Type="http://schemas.openxmlformats.org/officeDocument/2006/relationships/hyperlink" Target="mailto:tzertuche@ansi.org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6570"/>
            <a:ext cx="7772400" cy="838110"/>
          </a:xfrm>
        </p:spPr>
        <p:txBody>
          <a:bodyPr/>
          <a:lstStyle/>
          <a:p>
            <a:r>
              <a:rPr lang="en-US" dirty="0"/>
              <a:t>Module II-A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66969"/>
            <a:ext cx="7772400" cy="4126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IEC Organizational and Governance Structure</a:t>
            </a:r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121" b="4401"/>
          <a:stretch/>
        </p:blipFill>
        <p:spPr>
          <a:xfrm>
            <a:off x="616316" y="5194114"/>
            <a:ext cx="1578244" cy="11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7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227210"/>
              </p:ext>
            </p:extLst>
          </p:nvPr>
        </p:nvGraphicFramePr>
        <p:xfrm>
          <a:off x="642552" y="1702479"/>
          <a:ext cx="7924800" cy="34060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115350208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1075322116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457562707"/>
                    </a:ext>
                  </a:extLst>
                </a:gridCol>
              </a:tblGrid>
              <a:tr h="40468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Full 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Associate 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Affiliate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4057"/>
                  </a:ext>
                </a:extLst>
              </a:tr>
              <a:tr h="1180320">
                <a:tc>
                  <a:txBody>
                    <a:bodyPr/>
                    <a:lstStyle/>
                    <a:p>
                      <a:r>
                        <a:rPr lang="en-US" sz="1600" dirty="0"/>
                        <a:t>Vote on </a:t>
                      </a:r>
                      <a:r>
                        <a:rPr lang="en-US" sz="1600" i="1" dirty="0"/>
                        <a:t>all</a:t>
                      </a:r>
                      <a:r>
                        <a:rPr lang="en-US" sz="1600" dirty="0"/>
                        <a:t> TC/SC and Council documents via electronic voting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Authorized to submit votes on documents of </a:t>
                      </a:r>
                      <a:r>
                        <a:rPr lang="en-US" sz="1600" i="1" dirty="0"/>
                        <a:t>4</a:t>
                      </a:r>
                      <a:r>
                        <a:rPr lang="en-US" sz="1600" dirty="0"/>
                        <a:t> selected TC/SCs</a:t>
                      </a:r>
                      <a:r>
                        <a:rPr lang="en-US" sz="1600" baseline="0" dirty="0"/>
                        <a:t> via electronic voting system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/>
                        <a:t>No</a:t>
                      </a:r>
                      <a:r>
                        <a:rPr lang="en-US" sz="1600" dirty="0"/>
                        <a:t> voting</a:t>
                      </a:r>
                      <a:r>
                        <a:rPr lang="en-US" sz="1600" baseline="0" dirty="0"/>
                        <a:t> rights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217231"/>
                  </a:ext>
                </a:extLst>
              </a:tr>
              <a:tr h="1180320">
                <a:tc>
                  <a:txBody>
                    <a:bodyPr/>
                    <a:lstStyle/>
                    <a:p>
                      <a:r>
                        <a:rPr lang="en-US" sz="1600" dirty="0"/>
                        <a:t>Comment on all TC/SC and Council</a:t>
                      </a:r>
                      <a:r>
                        <a:rPr lang="en-US" sz="1600" baseline="0" dirty="0"/>
                        <a:t>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Authorized to submit comments only on TC/SC documents, but not on Council</a:t>
                      </a:r>
                      <a:r>
                        <a:rPr lang="en-US" sz="1600" baseline="0" dirty="0"/>
                        <a:t>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Authorized to submit comments on the documents of 10 selected TC/SCs via</a:t>
                      </a:r>
                      <a:r>
                        <a:rPr lang="en-US" sz="1600" baseline="0" dirty="0"/>
                        <a:t> email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914512"/>
                  </a:ext>
                </a:extLst>
              </a:tr>
              <a:tr h="640745">
                <a:tc>
                  <a:txBody>
                    <a:bodyPr/>
                    <a:lstStyle/>
                    <a:p>
                      <a:r>
                        <a:rPr lang="en-US" sz="1600" u="sng" dirty="0"/>
                        <a:t>FULL</a:t>
                      </a:r>
                      <a:r>
                        <a:rPr lang="en-US" sz="1600" dirty="0"/>
                        <a:t> Participation</a:t>
                      </a:r>
                      <a:r>
                        <a:rPr lang="en-US" sz="1600" baseline="0" dirty="0"/>
                        <a:t> Rights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/>
                        <a:t>LIMITED</a:t>
                      </a:r>
                      <a:r>
                        <a:rPr lang="en-US" sz="1600" baseline="0" dirty="0"/>
                        <a:t> Participation Rights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/>
                        <a:t>NOT A</a:t>
                      </a:r>
                      <a:r>
                        <a:rPr lang="en-US" sz="1600" u="sng" baseline="0" dirty="0"/>
                        <a:t> MEMBERSHIP </a:t>
                      </a:r>
                      <a:r>
                        <a:rPr lang="en-US" sz="1600" baseline="0" dirty="0"/>
                        <a:t>and access to information only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06697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Rights of IEC National Committees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6" name="Picture 5" descr="File:Your &lt;strong&gt;Vote&lt;/strong&gt; Counts Badge.jp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4403">
            <a:off x="7650561" y="393806"/>
            <a:ext cx="1284682" cy="124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2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Committee Participation: </a:t>
            </a:r>
            <a:br>
              <a:rPr lang="en-US" dirty="0"/>
            </a:br>
            <a:r>
              <a:rPr lang="en-US" dirty="0" smtClean="0"/>
              <a:t>TCs, SCs, and </a:t>
            </a:r>
            <a:r>
              <a:rPr lang="en-US" dirty="0" err="1" smtClean="0"/>
              <a:t>SyCs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43789"/>
            <a:ext cx="7661188" cy="457642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National committees have the right to participate in the work </a:t>
            </a:r>
            <a:r>
              <a:rPr lang="en-US" b="1" dirty="0" smtClean="0"/>
              <a:t>of </a:t>
            </a:r>
            <a:r>
              <a:rPr lang="en-US" b="1" dirty="0"/>
              <a:t>every IEC </a:t>
            </a:r>
            <a:r>
              <a:rPr lang="en-US" b="1" dirty="0" smtClean="0"/>
              <a:t>TC, SC and </a:t>
            </a:r>
            <a:r>
              <a:rPr lang="en-US" b="1" dirty="0" err="1" smtClean="0"/>
              <a:t>SyC</a:t>
            </a:r>
            <a:r>
              <a:rPr lang="en-US" b="1" dirty="0" smtClean="0"/>
              <a:t>*. </a:t>
            </a:r>
            <a:r>
              <a:rPr lang="en-US" b="1" dirty="0"/>
              <a:t>They may register as either a Participating (P) or an Observer (O) Member. All Members should:</a:t>
            </a:r>
          </a:p>
          <a:p>
            <a:pPr lvl="1"/>
            <a:r>
              <a:rPr lang="en-US" dirty="0"/>
              <a:t>Organize efficient and timely votes and comments on all matters coming before the committee(s) in which they </a:t>
            </a:r>
            <a:r>
              <a:rPr lang="en-US" dirty="0" smtClean="0"/>
              <a:t>participate</a:t>
            </a:r>
          </a:p>
          <a:p>
            <a:pPr lvl="1"/>
            <a:r>
              <a:rPr lang="en-US" sz="2400" dirty="0" smtClean="0"/>
              <a:t>Take </a:t>
            </a:r>
            <a:r>
              <a:rPr lang="en-US" sz="2400" dirty="0"/>
              <a:t>into account all relevant interests at their national level</a:t>
            </a:r>
          </a:p>
          <a:p>
            <a:pPr lvl="1"/>
            <a:r>
              <a:rPr lang="en-US" dirty="0"/>
              <a:t>Provide input at the earliest possible time so as to mitigate duplication, overlap and redundancy</a:t>
            </a:r>
          </a:p>
          <a:p>
            <a:pPr marL="57150" indent="0">
              <a:buNone/>
            </a:pPr>
            <a:endParaRPr lang="en-US" sz="1400" i="1" dirty="0"/>
          </a:p>
          <a:p>
            <a:pPr marL="57150" indent="0">
              <a:buNone/>
            </a:pPr>
            <a:r>
              <a:rPr lang="en-US" sz="1700" i="1" dirty="0"/>
              <a:t>*Associate members may participate, under certain conditions, in a limited number of committees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4340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Committee Participation:</a:t>
            </a:r>
            <a:br>
              <a:rPr lang="en-US" dirty="0"/>
            </a:br>
            <a:r>
              <a:rPr lang="en-US" dirty="0" smtClean="0"/>
              <a:t>TCs, SCs, and </a:t>
            </a:r>
            <a:r>
              <a:rPr lang="en-US" dirty="0" err="1" smtClean="0"/>
              <a:t>SyCs</a:t>
            </a:r>
            <a:r>
              <a:rPr lang="en-US" dirty="0" smtClean="0"/>
              <a:t> </a:t>
            </a:r>
            <a:r>
              <a:rPr lang="en-US" dirty="0"/>
              <a:t>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Participating “P” Members </a:t>
            </a:r>
          </a:p>
          <a:p>
            <a:pPr lvl="1"/>
            <a:r>
              <a:rPr lang="en-US" dirty="0"/>
              <a:t>Responsible for submitting votes and/or comments on all technical matters coming before the committee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Votes are submitted within the given timeframe. Failing to vote on questions before the committee will be reported by the Secretariat to the IEC Office.</a:t>
            </a:r>
          </a:p>
          <a:p>
            <a:pPr lvl="1"/>
            <a:r>
              <a:rPr lang="en-US" dirty="0"/>
              <a:t>Send delegation or accredited experts to meetings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Failing to make a contribution to two (2) consecutive meetings, either by direct participation or by correspondence, will be reported by the Secretariat to the IEC Office</a:t>
            </a:r>
          </a:p>
          <a:p>
            <a:pPr lvl="1"/>
            <a:r>
              <a:rPr lang="en-US" dirty="0"/>
              <a:t>Nominates members on Project Team (PTs), Working Groups (WGs), Maintenance Teams (MTs)</a:t>
            </a:r>
          </a:p>
          <a:p>
            <a:pPr lvl="1"/>
            <a:r>
              <a:rPr lang="en-US" dirty="0"/>
              <a:t>May host meetings of the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1095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Committee Participation:</a:t>
            </a:r>
            <a:br>
              <a:rPr lang="en-US" dirty="0"/>
            </a:br>
            <a:r>
              <a:rPr lang="en-US" dirty="0" smtClean="0"/>
              <a:t>TCs, SCs, and </a:t>
            </a:r>
            <a:r>
              <a:rPr lang="en-US" dirty="0" err="1" smtClean="0"/>
              <a:t>SyCs</a:t>
            </a:r>
            <a:r>
              <a:rPr lang="en-US" dirty="0" smtClean="0"/>
              <a:t> </a:t>
            </a:r>
            <a:r>
              <a:rPr lang="en-US" dirty="0"/>
              <a:t>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Observer “O” Members </a:t>
            </a:r>
          </a:p>
          <a:p>
            <a:pPr lvl="1"/>
            <a:r>
              <a:rPr lang="en-US" dirty="0"/>
              <a:t>Monitor the technical work, but do not actively participate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Have options to attend meetings and to receive and comment on documents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Have no power of vote within the committee*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/>
              <a:t>May not nominate members in PTs, WGs, MTs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700" i="1" dirty="0"/>
              <a:t>*All national bodies, regardless of their status within a particular technical committee or subcommittee, have the right to vote on enquiry drafts and on final draft International Standards (see Module 4 for additional information)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7400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nagement stru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927" y="813353"/>
            <a:ext cx="4468050" cy="53922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Council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488895" y="1078415"/>
            <a:ext cx="1494971" cy="41527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537921">
            <a:off x="1799427" y="1392614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836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eting Clipart | Free Stock Photo | 3D bar graph meeting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76" y="3409215"/>
            <a:ext cx="2362200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Council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39779"/>
            <a:ext cx="6400800" cy="4525963"/>
          </a:xfrm>
        </p:spPr>
        <p:txBody>
          <a:bodyPr/>
          <a:lstStyle/>
          <a:p>
            <a:r>
              <a:rPr lang="en-US" sz="2000" dirty="0"/>
              <a:t>Sets IEC policy, long-term strategic and financial objectives</a:t>
            </a:r>
          </a:p>
          <a:p>
            <a:r>
              <a:rPr lang="en-US" sz="2000" dirty="0"/>
              <a:t>Members are the Presidents of all National Committees of the IEC, past presidents, IEC officers, CB members</a:t>
            </a:r>
          </a:p>
          <a:p>
            <a:r>
              <a:rPr lang="en-US" sz="2000" dirty="0"/>
              <a:t>Approves financial matters, IEC membership, revisions to </a:t>
            </a:r>
            <a:r>
              <a:rPr lang="en-US" sz="2000" i="1" dirty="0"/>
              <a:t>Statutes and Rules of Procedures</a:t>
            </a:r>
          </a:p>
          <a:p>
            <a:r>
              <a:rPr lang="en-US" sz="2000" dirty="0"/>
              <a:t>Elects IEC officers and members of Council Board (CB), Standards Management Board (SMB</a:t>
            </a:r>
            <a:r>
              <a:rPr lang="en-US" sz="2000" dirty="0" smtClean="0"/>
              <a:t>), </a:t>
            </a:r>
            <a:r>
              <a:rPr lang="en-US" sz="2000" dirty="0"/>
              <a:t>Conformity Assessment Board (CAB</a:t>
            </a:r>
            <a:r>
              <a:rPr lang="en-US" sz="2000" dirty="0" smtClean="0"/>
              <a:t>), and Market Strategy Board (MSB)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3112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Council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395664"/>
            <a:ext cx="4800600" cy="4730500"/>
          </a:xfrm>
        </p:spPr>
        <p:txBody>
          <a:bodyPr/>
          <a:lstStyle/>
          <a:p>
            <a:r>
              <a:rPr lang="en-US" b="1" dirty="0"/>
              <a:t>Works for the good of the whole Commission and its constituency</a:t>
            </a:r>
          </a:p>
          <a:p>
            <a:pPr lvl="1"/>
            <a:r>
              <a:rPr lang="en-US" dirty="0"/>
              <a:t>Implements the IEC Council policy and makes policy recommendations</a:t>
            </a:r>
          </a:p>
          <a:p>
            <a:pPr lvl="1"/>
            <a:r>
              <a:rPr lang="en-US" dirty="0"/>
              <a:t>Comprised of IEC Officers and 15 voting members elected by Council</a:t>
            </a:r>
          </a:p>
          <a:p>
            <a:pPr lvl="1"/>
            <a:r>
              <a:rPr lang="en-US" dirty="0"/>
              <a:t>CB reports all of its decisions to Council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5" name="Picture 4" descr="Treball cooperatiu | El món clàssic: Interactuem i conegue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86000"/>
            <a:ext cx="345440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09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Council Board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63388"/>
            <a:ext cx="4343400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Members are elected on their professional qualifications</a:t>
            </a:r>
          </a:p>
          <a:p>
            <a:pPr lvl="1"/>
            <a:r>
              <a:rPr lang="en-US" dirty="0"/>
              <a:t>Some permanent elected members are appointed from those National Committees in financial Group A </a:t>
            </a:r>
          </a:p>
          <a:p>
            <a:pPr lvl="1"/>
            <a:r>
              <a:rPr lang="en-US" dirty="0"/>
              <a:t>The other individual members are from the Full Member National Committees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5" name="Picture 4" descr="La urgente y necesaria regeneración de los partido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57400"/>
            <a:ext cx="30956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1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nagement stru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22" y="914400"/>
            <a:ext cx="4105193" cy="52326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Standardization Management </a:t>
            </a:r>
            <a:br>
              <a:rPr lang="en-US" dirty="0"/>
            </a:br>
            <a:r>
              <a:rPr lang="en-US" dirty="0"/>
              <a:t>Board (SMB)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656113" y="2801257"/>
            <a:ext cx="1226659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537921">
            <a:off x="1166769" y="2700182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55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Standardization Management </a:t>
            </a:r>
            <a:br>
              <a:rPr lang="en-US" dirty="0"/>
            </a:br>
            <a:r>
              <a:rPr lang="en-US" dirty="0"/>
              <a:t>Board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63388"/>
            <a:ext cx="8077200" cy="4525963"/>
          </a:xfrm>
        </p:spPr>
        <p:txBody>
          <a:bodyPr>
            <a:normAutofit/>
          </a:bodyPr>
          <a:lstStyle/>
          <a:p>
            <a:r>
              <a:rPr lang="en-US" dirty="0"/>
              <a:t>The Standardization Management Board (</a:t>
            </a:r>
            <a:r>
              <a:rPr lang="en-US" dirty="0">
                <a:hlinkClick r:id="rId3"/>
              </a:rPr>
              <a:t>SMB</a:t>
            </a:r>
            <a:r>
              <a:rPr lang="en-US" dirty="0"/>
              <a:t>) is responsible for management of the activities of the</a:t>
            </a:r>
            <a:br>
              <a:rPr lang="en-US" dirty="0"/>
            </a:br>
            <a:r>
              <a:rPr lang="en-US" dirty="0">
                <a:hlinkClick r:id="rId4"/>
              </a:rPr>
              <a:t>IEC </a:t>
            </a:r>
            <a:r>
              <a:rPr lang="en-US" dirty="0" smtClean="0">
                <a:hlinkClick r:id="rId4"/>
              </a:rPr>
              <a:t>technical </a:t>
            </a:r>
            <a:r>
              <a:rPr lang="en-US" dirty="0">
                <a:hlinkClick r:id="rId4"/>
              </a:rPr>
              <a:t>c</a:t>
            </a:r>
            <a:r>
              <a:rPr lang="en-US" dirty="0" smtClean="0">
                <a:hlinkClick r:id="rId4"/>
              </a:rPr>
              <a:t>ommittees </a:t>
            </a:r>
            <a:endParaRPr lang="en-US" dirty="0"/>
          </a:p>
          <a:p>
            <a:r>
              <a:rPr lang="en-US" dirty="0"/>
              <a:t>Oversees operation of Advisory Committees</a:t>
            </a:r>
          </a:p>
          <a:p>
            <a:pPr lvl="1"/>
            <a:r>
              <a:rPr lang="en-US" dirty="0"/>
              <a:t>Environmental Aspects (ACEA)</a:t>
            </a:r>
          </a:p>
          <a:p>
            <a:pPr lvl="1"/>
            <a:r>
              <a:rPr lang="en-US" dirty="0"/>
              <a:t>Electromagnetic Compatibility (ACEC)</a:t>
            </a:r>
          </a:p>
          <a:p>
            <a:pPr lvl="1"/>
            <a:r>
              <a:rPr lang="en-US" dirty="0"/>
              <a:t>Energy Efficiency (ACEE)</a:t>
            </a:r>
          </a:p>
          <a:p>
            <a:pPr lvl="1"/>
            <a:r>
              <a:rPr lang="en-US" dirty="0"/>
              <a:t>Safety (ACOS)</a:t>
            </a:r>
          </a:p>
          <a:p>
            <a:pPr lvl="1"/>
            <a:r>
              <a:rPr lang="en-US" dirty="0"/>
              <a:t>Information security and data privacy (ACSEC)</a:t>
            </a:r>
          </a:p>
          <a:p>
            <a:pPr lvl="1"/>
            <a:r>
              <a:rPr lang="en-US" dirty="0"/>
              <a:t>Electricity Transmission and Distribution (ACTAD)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005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HABILITACIÓN Y MEDICINA FÍSICA. Mirando al futuro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09800"/>
            <a:ext cx="3581400" cy="3038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II-A: 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66055"/>
            <a:ext cx="5257800" cy="4525963"/>
          </a:xfrm>
        </p:spPr>
        <p:txBody>
          <a:bodyPr/>
          <a:lstStyle/>
          <a:p>
            <a:r>
              <a:rPr lang="en-US" b="1" dirty="0"/>
              <a:t>This module provides an overview of the International Electrotechnical Commission: </a:t>
            </a:r>
          </a:p>
          <a:p>
            <a:pPr lvl="1"/>
            <a:r>
              <a:rPr lang="en-US" dirty="0"/>
              <a:t>Membership</a:t>
            </a:r>
          </a:p>
          <a:p>
            <a:pPr lvl="1"/>
            <a:r>
              <a:rPr lang="en-US" dirty="0"/>
              <a:t>Policy and management groups</a:t>
            </a:r>
          </a:p>
          <a:p>
            <a:pPr lvl="1"/>
            <a:r>
              <a:rPr lang="en-US" dirty="0"/>
              <a:t>Technical committee structure</a:t>
            </a:r>
          </a:p>
          <a:p>
            <a:pPr lvl="1"/>
            <a:r>
              <a:rPr lang="en-US" dirty="0"/>
              <a:t>Overview of Shared Committees</a:t>
            </a:r>
          </a:p>
          <a:p>
            <a:pPr lvl="1"/>
            <a:r>
              <a:rPr lang="en-US" dirty="0"/>
              <a:t>Overview of Systems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0239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Standardization Management </a:t>
            </a:r>
            <a:br>
              <a:rPr lang="en-US" dirty="0"/>
            </a:br>
            <a:r>
              <a:rPr lang="en-US" dirty="0"/>
              <a:t>Board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43789"/>
            <a:ext cx="7661188" cy="457642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Manages the technical work through </a:t>
            </a:r>
            <a:r>
              <a:rPr lang="en-US" sz="2400" dirty="0" smtClean="0"/>
              <a:t>TC/SC/</a:t>
            </a:r>
            <a:r>
              <a:rPr lang="en-US" sz="2400" dirty="0" err="1" smtClean="0"/>
              <a:t>SyC</a:t>
            </a:r>
            <a:r>
              <a:rPr lang="en-US" sz="2400" dirty="0" smtClean="0"/>
              <a:t> </a:t>
            </a:r>
            <a:r>
              <a:rPr lang="en-US" sz="2400" dirty="0"/>
              <a:t>Reports/Strategic </a:t>
            </a:r>
            <a:r>
              <a:rPr lang="en-US" sz="2400" dirty="0" smtClean="0"/>
              <a:t>Policy </a:t>
            </a:r>
            <a:r>
              <a:rPr lang="en-US" sz="2400" dirty="0"/>
              <a:t>Statement (SPS) and data prepared by IEC Central Office (CO)</a:t>
            </a:r>
          </a:p>
          <a:p>
            <a:r>
              <a:rPr lang="en-US" sz="2400" dirty="0"/>
              <a:t>Reviews the functioning of </a:t>
            </a:r>
            <a:r>
              <a:rPr lang="en-US" sz="2400" dirty="0" smtClean="0"/>
              <a:t>TC/SC/</a:t>
            </a:r>
            <a:r>
              <a:rPr lang="en-US" sz="2400" dirty="0" err="1" smtClean="0"/>
              <a:t>SyCs</a:t>
            </a:r>
            <a:r>
              <a:rPr lang="en-US" sz="2400" dirty="0" smtClean="0"/>
              <a:t> </a:t>
            </a:r>
            <a:r>
              <a:rPr lang="en-US" sz="2400" dirty="0"/>
              <a:t>and proposed changes</a:t>
            </a:r>
          </a:p>
          <a:p>
            <a:r>
              <a:rPr lang="en-US" sz="2400" dirty="0"/>
              <a:t>Approves nominations for Chairpersons and Secretariats of </a:t>
            </a:r>
            <a:r>
              <a:rPr lang="en-US" sz="2400" dirty="0" smtClean="0"/>
              <a:t>TCs, SCs, and </a:t>
            </a:r>
            <a:r>
              <a:rPr lang="en-US" sz="2400" dirty="0" err="1" smtClean="0"/>
              <a:t>SyCs</a:t>
            </a:r>
            <a:endParaRPr lang="en-US" sz="2400" dirty="0"/>
          </a:p>
          <a:p>
            <a:r>
              <a:rPr lang="en-US" sz="2400" dirty="0"/>
              <a:t>Creates/disbands new TCs, ratifies creation/disbanding of new </a:t>
            </a:r>
            <a:r>
              <a:rPr lang="en-US" sz="2400" dirty="0" smtClean="0"/>
              <a:t>SCs, </a:t>
            </a:r>
            <a:r>
              <a:rPr lang="en-US" sz="2400" dirty="0" err="1" smtClean="0"/>
              <a:t>SyCs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Develops rules for standards development process</a:t>
            </a:r>
          </a:p>
          <a:p>
            <a:pPr lvl="1"/>
            <a:r>
              <a:rPr lang="en-US" i="1" dirty="0"/>
              <a:t>ISO/IEC Directives and the IEC Supplement</a:t>
            </a:r>
          </a:p>
          <a:p>
            <a:r>
              <a:rPr lang="en-US" sz="2400" dirty="0"/>
              <a:t>Reports to the Council Board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3321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Standardization Management </a:t>
            </a:r>
            <a:br>
              <a:rPr lang="en-US" dirty="0"/>
            </a:br>
            <a:r>
              <a:rPr lang="en-US" dirty="0"/>
              <a:t>Board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Comprised of 15 members</a:t>
            </a:r>
          </a:p>
          <a:p>
            <a:pPr lvl="1"/>
            <a:r>
              <a:rPr lang="en-US" dirty="0"/>
              <a:t>Chair Elected by Council</a:t>
            </a:r>
          </a:p>
          <a:p>
            <a:pPr lvl="1"/>
            <a:r>
              <a:rPr lang="en-US" dirty="0"/>
              <a:t>Secretariat held by the IEC Central Office (CO)</a:t>
            </a:r>
          </a:p>
          <a:p>
            <a:pPr lvl="1"/>
            <a:r>
              <a:rPr lang="en-US" dirty="0"/>
              <a:t>USNC is one of the permanent members of the SMB</a:t>
            </a:r>
          </a:p>
          <a:p>
            <a:r>
              <a:rPr lang="en-US" dirty="0"/>
              <a:t>Meets 3 times a year</a:t>
            </a:r>
          </a:p>
          <a:p>
            <a:r>
              <a:rPr lang="en-US" dirty="0"/>
              <a:t>Documents, comments and votes normally handled electronically</a:t>
            </a:r>
          </a:p>
          <a:p>
            <a:pPr lvl="1"/>
            <a:r>
              <a:rPr lang="en-US" dirty="0"/>
              <a:t>Decisions require a two-thirds majority of those members voting; if fewer than eight members vote, the decision must be deferred to the next meeting of the SMB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365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nagement stru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578" y="907143"/>
            <a:ext cx="4322907" cy="53197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Committees (TCs)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140515" y="5352142"/>
            <a:ext cx="1447800" cy="366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537921">
            <a:off x="761841" y="5095956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16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Committees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Responsible for conducting </a:t>
            </a:r>
            <a:r>
              <a:rPr lang="en-US" b="1" dirty="0"/>
              <a:t>technical work of IEC </a:t>
            </a:r>
          </a:p>
          <a:p>
            <a:pPr lvl="1"/>
            <a:r>
              <a:rPr lang="en-US" dirty="0"/>
              <a:t>Formed when new area of technical work is identified and if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at least two thirds majority of the IEC National Committees submitting votes in favor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at least five IEC National Committees express their intention to actively participate</a:t>
            </a:r>
          </a:p>
          <a:p>
            <a:pPr lvl="1"/>
            <a:r>
              <a:rPr lang="en-US" dirty="0"/>
              <a:t>Established (including title and scope) by the Standardization Management  Board</a:t>
            </a:r>
          </a:p>
          <a:p>
            <a:pPr lvl="1"/>
            <a:r>
              <a:rPr lang="en-US" dirty="0"/>
              <a:t>Title and Scope determined by SMB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6736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Committees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537" y="1379622"/>
            <a:ext cx="6128084" cy="4746542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Recently established IEC TCs: </a:t>
            </a:r>
          </a:p>
          <a:p>
            <a:pPr lvl="1"/>
            <a:r>
              <a:rPr lang="en-US" dirty="0"/>
              <a:t>Binary power generation systems (</a:t>
            </a:r>
            <a:r>
              <a:rPr lang="en-US" dirty="0">
                <a:hlinkClick r:id="rId2"/>
              </a:rPr>
              <a:t>PC 126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Communication Technologies and Architectures (</a:t>
            </a:r>
            <a:r>
              <a:rPr lang="en-US" dirty="0">
                <a:hlinkClick r:id="rId3"/>
              </a:rPr>
              <a:t>SyC COMM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Low-voltage auxiliary power systems for electric power plants and substations (</a:t>
            </a:r>
            <a:r>
              <a:rPr lang="en-US" dirty="0">
                <a:hlinkClick r:id="rId4"/>
              </a:rPr>
              <a:t>PC 127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Network Management in Interconnected Electric Power Systems (</a:t>
            </a:r>
            <a:r>
              <a:rPr lang="en-US" dirty="0">
                <a:hlinkClick r:id="rId5"/>
              </a:rPr>
              <a:t>SC 8C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Operation of electrical installations (</a:t>
            </a:r>
            <a:r>
              <a:rPr lang="en-US" dirty="0">
                <a:hlinkClick r:id="rId6"/>
              </a:rPr>
              <a:t>PC 128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Personal e-Transporters (</a:t>
            </a:r>
            <a:r>
              <a:rPr lang="en-US" dirty="0" err="1"/>
              <a:t>PeTs</a:t>
            </a:r>
            <a:r>
              <a:rPr lang="en-US" dirty="0"/>
              <a:t>) (</a:t>
            </a:r>
            <a:r>
              <a:rPr lang="en-US" dirty="0">
                <a:hlinkClick r:id="rId7"/>
              </a:rPr>
              <a:t>TC 125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Robotics for electricity generation, transmission and distribution systems (</a:t>
            </a:r>
            <a:r>
              <a:rPr lang="en-US" dirty="0">
                <a:hlinkClick r:id="rId8"/>
              </a:rPr>
              <a:t>TC 129</a:t>
            </a:r>
            <a:r>
              <a:rPr lang="en-US" dirty="0"/>
              <a:t>)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pic>
        <p:nvPicPr>
          <p:cNvPr id="5" name="Picture 4" descr="Your Blog - Statement Assortmen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48" y="2498558"/>
            <a:ext cx="2784873" cy="185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11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Subcommittees (SC)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378424"/>
            <a:ext cx="5410200" cy="4747739"/>
          </a:xfrm>
        </p:spPr>
        <p:txBody>
          <a:bodyPr/>
          <a:lstStyle/>
          <a:p>
            <a:r>
              <a:rPr lang="en-US" b="1" dirty="0"/>
              <a:t>Established and dissolved by the parent TC, subject to ratification by the IEC SMB</a:t>
            </a:r>
          </a:p>
          <a:p>
            <a:pPr lvl="1"/>
            <a:r>
              <a:rPr lang="en-US" dirty="0"/>
              <a:t>Responsible for progressing the technical activities of a more narrowly defined aspect of the TC’s program of work</a:t>
            </a:r>
          </a:p>
          <a:p>
            <a:pPr lvl="1"/>
            <a:r>
              <a:rPr lang="en-US" dirty="0"/>
              <a:t>Title and scope defined by the TC (within the scope of the TC)</a:t>
            </a:r>
          </a:p>
          <a:p>
            <a:pPr lvl="1"/>
            <a:r>
              <a:rPr lang="en-US" dirty="0"/>
              <a:t>At least five members of the TC are willing to participate actively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pic>
        <p:nvPicPr>
          <p:cNvPr id="5" name="Picture 4" descr="Preparación y Evaluacion de Proyectos (Guia de Ejercicio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45" y="2438400"/>
            <a:ext cx="296095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80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59F07-71A0-4D26-A39F-CE5F2864E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Relationship between </a:t>
            </a:r>
            <a:r>
              <a:rPr lang="en-US" dirty="0" smtClean="0"/>
              <a:t>TCs and SCs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B6366-EC7D-4AD8-ACD9-29DEFA625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358" y="1251284"/>
            <a:ext cx="7661188" cy="4768925"/>
          </a:xfrm>
        </p:spPr>
        <p:txBody>
          <a:bodyPr>
            <a:normAutofit/>
          </a:bodyPr>
          <a:lstStyle/>
          <a:p>
            <a:r>
              <a:rPr lang="en-US" dirty="0"/>
              <a:t>A Subcommittee (SC) is created by, dissolved by, and reports directly to its parent Technical Committee (TC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Not all TCs have </a:t>
            </a:r>
            <a:r>
              <a:rPr lang="en-US" dirty="0" smtClean="0"/>
              <a:t>SCs</a:t>
            </a:r>
            <a:endParaRPr lang="en-US" dirty="0"/>
          </a:p>
          <a:p>
            <a:r>
              <a:rPr lang="en-US" dirty="0"/>
              <a:t>For individual standards that fall outside the scope of a TC/SC, a Project Committee may be formed, which is dissolved once the standard is published </a:t>
            </a:r>
          </a:p>
          <a:p>
            <a:pPr lvl="1"/>
            <a:r>
              <a:rPr lang="en-US" dirty="0"/>
              <a:t>A Project Committee is independent of a TC or SC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33692-A05B-4182-B816-74F73DD39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740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Committees (</a:t>
            </a:r>
            <a:r>
              <a:rPr lang="en-US" dirty="0" err="1" smtClean="0"/>
              <a:t>SyCs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 descr="management stru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578" y="907143"/>
            <a:ext cx="4322907" cy="53197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140515" y="4603205"/>
            <a:ext cx="1447800" cy="366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537921">
            <a:off x="761841" y="4425396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407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935" y="1291031"/>
            <a:ext cx="7661188" cy="487067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 smtClean="0"/>
              <a:t>A </a:t>
            </a:r>
            <a:r>
              <a:rPr lang="en-US" sz="2800" dirty="0"/>
              <a:t>group of interacting, interrelated, or interdependent elements forming a purposeful whole of a complexity that requires specific structures and work methods in order to support applications and services relevant to IEC stakeholders</a:t>
            </a:r>
            <a:r>
              <a:rPr lang="en-US" sz="2800" dirty="0" smtClean="0"/>
              <a:t>.</a:t>
            </a:r>
          </a:p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r>
              <a:rPr lang="en-US" sz="2800" dirty="0"/>
              <a:t>System standards are increasingly necessary in sectors such as the environment, safety, and health.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5162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Systems Committees (</a:t>
            </a:r>
            <a:r>
              <a:rPr lang="en-US" dirty="0" err="1" smtClean="0"/>
              <a:t>SyC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195497"/>
            <a:ext cx="7661188" cy="48706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Systems Committees operate within the defined scope of a system. They develop high-level interfaces and functional requirements that span the work areas of several TC/SC. Through collaboration and consensus, the </a:t>
            </a:r>
            <a:r>
              <a:rPr lang="en-US" dirty="0" err="1"/>
              <a:t>SyC</a:t>
            </a:r>
            <a:r>
              <a:rPr lang="en-US" dirty="0"/>
              <a:t> develops a work plan that involves, and is followed by all relevant TC/SCs. However, the </a:t>
            </a:r>
            <a:r>
              <a:rPr lang="en-US" dirty="0" err="1"/>
              <a:t>SyC</a:t>
            </a:r>
            <a:r>
              <a:rPr lang="en-US" dirty="0"/>
              <a:t> does not have the authority to dictate to TCs what work they must carry out. </a:t>
            </a:r>
          </a:p>
          <a:p>
            <a:r>
              <a:rPr lang="en-US" dirty="0"/>
              <a:t>IEC Member countries (</a:t>
            </a:r>
            <a:r>
              <a:rPr lang="en-US" dirty="0">
                <a:hlinkClick r:id="rId2"/>
              </a:rPr>
              <a:t>National Committees)</a:t>
            </a:r>
            <a:r>
              <a:rPr lang="en-US" dirty="0"/>
              <a:t> who are willing to send experts (P-members), form the membership of each </a:t>
            </a:r>
            <a:r>
              <a:rPr lang="en-US" dirty="0" err="1"/>
              <a:t>SyC</a:t>
            </a:r>
            <a:r>
              <a:rPr lang="en-US" dirty="0"/>
              <a:t>. The secretariat of all </a:t>
            </a:r>
            <a:r>
              <a:rPr lang="en-US" dirty="0" err="1"/>
              <a:t>SyCs</a:t>
            </a:r>
            <a:r>
              <a:rPr lang="en-US" dirty="0"/>
              <a:t> is provided by IEC central office in Geneva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580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II-A: 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information contained in this self-taught </a:t>
            </a:r>
            <a:br>
              <a:rPr lang="en-US" sz="2400" dirty="0"/>
            </a:br>
            <a:r>
              <a:rPr lang="en-US" sz="2400" dirty="0"/>
              <a:t>learning module is intended as a summary of </a:t>
            </a:r>
            <a:r>
              <a:rPr lang="en-US" sz="2400" dirty="0">
                <a:hlinkClick r:id="rId2"/>
              </a:rPr>
              <a:t>documents and procedures</a:t>
            </a:r>
            <a:r>
              <a:rPr lang="en-US" sz="2400" dirty="0"/>
              <a:t> frequently used within the IEC and the USNC/IEC.</a:t>
            </a:r>
          </a:p>
          <a:p>
            <a:r>
              <a:rPr lang="en-US" sz="2400" dirty="0"/>
              <a:t>For additional information about content addressed in this module, please contact the USNC/IEC Staff (</a:t>
            </a:r>
            <a:r>
              <a:rPr lang="en-US" sz="2400" dirty="0">
                <a:hlinkClick r:id="rId3"/>
              </a:rPr>
              <a:t>usnc@ansi.org</a:t>
            </a:r>
            <a:r>
              <a:rPr lang="en-US" sz="2400" dirty="0"/>
              <a:t>).</a:t>
            </a:r>
          </a:p>
          <a:p>
            <a:r>
              <a:rPr lang="en-US" sz="2400" dirty="0"/>
              <a:t>Additional information is also available via </a:t>
            </a:r>
            <a:r>
              <a:rPr lang="en-US" sz="2400" dirty="0">
                <a:hlinkClick r:id="rId4"/>
              </a:rPr>
              <a:t>USNC/IEC Education &amp; Training.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64099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 Teams (PT), Working Groups </a:t>
            </a:r>
            <a:br>
              <a:rPr lang="en-US" dirty="0"/>
            </a:br>
            <a:r>
              <a:rPr lang="en-US" dirty="0"/>
              <a:t>(WG), and Maintenance Teams (MT)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27747"/>
            <a:ext cx="7661188" cy="4592462"/>
          </a:xfrm>
        </p:spPr>
        <p:txBody>
          <a:bodyPr/>
          <a:lstStyle/>
          <a:p>
            <a:r>
              <a:rPr lang="en-US" dirty="0"/>
              <a:t>Created if necessary by TC or SC for further defined focus</a:t>
            </a:r>
          </a:p>
          <a:p>
            <a:pPr lvl="1"/>
            <a:r>
              <a:rPr lang="en-US" dirty="0"/>
              <a:t>WGs are responsible for a grouping of related projects</a:t>
            </a:r>
          </a:p>
          <a:p>
            <a:pPr lvl="1"/>
            <a:r>
              <a:rPr lang="en-US" dirty="0"/>
              <a:t>PTs are responsible for a single project </a:t>
            </a:r>
          </a:p>
          <a:p>
            <a:pPr lvl="1"/>
            <a:r>
              <a:rPr lang="en-US" dirty="0"/>
              <a:t>MTs work on a revision project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New edition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Amendment</a:t>
            </a:r>
          </a:p>
          <a:p>
            <a:r>
              <a:rPr lang="en-US" dirty="0"/>
              <a:t>Conveners (i.e. the chair of the PT, WG or MT) are appointed by the parent TC or SC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9151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Standards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IEC standards development work is conducted </a:t>
            </a:r>
            <a:br>
              <a:rPr lang="en-US" b="1" dirty="0"/>
            </a:br>
            <a:r>
              <a:rPr lang="en-US" b="1" dirty="0"/>
              <a:t>within this technical committee structure</a:t>
            </a:r>
          </a:p>
          <a:p>
            <a:pPr lvl="1"/>
            <a:r>
              <a:rPr lang="en-US" dirty="0"/>
              <a:t>To facilitate the broadest participation possible, most development work is undertaken “virtually” (e.g., via e-mail correspondence, online development, video- and teleconferences, etc.)</a:t>
            </a:r>
          </a:p>
          <a:p>
            <a:pPr lvl="1"/>
            <a:r>
              <a:rPr lang="en-US" dirty="0"/>
              <a:t>Meetings of IEC technical committees are held only when work cannot be conducted by other means</a:t>
            </a:r>
          </a:p>
          <a:p>
            <a:pPr lvl="1"/>
            <a:r>
              <a:rPr lang="en-US" dirty="0"/>
              <a:t>Agenda and documents must be circulated at least</a:t>
            </a:r>
            <a:br>
              <a:rPr lang="en-US" dirty="0"/>
            </a:br>
            <a:r>
              <a:rPr lang="en-US" dirty="0"/>
              <a:t>four months before a meeting to allow adequate time for review by the National Committee delegates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5290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53B17-607F-4134-A6D7-46F611571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Shared 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F8532-CAEA-49EA-8932-C04F28FDA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Shared Committees are committees that coordinate the activities of multiple standards development organizations to minimize work </a:t>
            </a:r>
            <a:r>
              <a:rPr lang="en-US" b="1" dirty="0" smtClean="0"/>
              <a:t>duplication</a:t>
            </a:r>
            <a:endParaRPr lang="en-US" b="1" dirty="0"/>
          </a:p>
          <a:p>
            <a:pPr lvl="1"/>
            <a:r>
              <a:rPr lang="en-US" dirty="0"/>
              <a:t>Information technology (</a:t>
            </a:r>
            <a:r>
              <a:rPr lang="en-US" dirty="0">
                <a:hlinkClick r:id="rId2"/>
              </a:rPr>
              <a:t>ISO/IEC JTC 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Joint Directives Maintenance Team (</a:t>
            </a:r>
            <a:r>
              <a:rPr lang="en-US" dirty="0" smtClean="0">
                <a:hlinkClick r:id="rId3"/>
              </a:rPr>
              <a:t>JDMT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IEC/ISO/ITU World Standards Cooperation (</a:t>
            </a:r>
            <a:r>
              <a:rPr lang="en-US" dirty="0">
                <a:hlinkClick r:id="rId4"/>
              </a:rPr>
              <a:t>WSC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IEC-ISO-ITU </a:t>
            </a:r>
            <a:r>
              <a:rPr lang="en-US" dirty="0"/>
              <a:t>Joint Smart Cities Task Force (</a:t>
            </a:r>
            <a:r>
              <a:rPr lang="en-US" dirty="0">
                <a:hlinkClick r:id="rId5"/>
              </a:rPr>
              <a:t>J-SCTF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682DA-4BFD-4EFE-A344-78E37674B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39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B5DEB-6A48-4CED-A996-81FCCFC44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vs. IEC Terminology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8397E-A9A2-4689-B81E-CC07C3199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DB2F3F-AE00-4831-993F-F334E2282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12" y="1810138"/>
            <a:ext cx="8572914" cy="315308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2488EC-0DE0-4050-8176-B969284F6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454" y="1219200"/>
            <a:ext cx="8435546" cy="4906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Terminology between ISO and IEC differs slightly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These terms may be altered occasionally – check the IEC/ISO Directives for any updates (</a:t>
            </a:r>
            <a:r>
              <a:rPr lang="en-US" dirty="0">
                <a:hlinkClick r:id="rId4"/>
              </a:rPr>
              <a:t>https://www.iec.ch/members_experts/refdocs/</a:t>
            </a:r>
            <a:r>
              <a:rPr lang="en-US" dirty="0"/>
              <a:t>)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5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DDBA2-C2EE-4329-BA0E-6F25E6D0C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Systems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4815B-8D4A-4626-BDA6-B712D7242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Abundance of technologies converging in new and emerging markets, has necessitated a different approach to standardization</a:t>
            </a:r>
          </a:p>
          <a:p>
            <a:r>
              <a:rPr lang="en-US" dirty="0"/>
              <a:t>Systems work</a:t>
            </a:r>
          </a:p>
          <a:p>
            <a:pPr lvl="1"/>
            <a:r>
              <a:rPr lang="en-US" dirty="0"/>
              <a:t>Systems work takes a top-down approach </a:t>
            </a:r>
          </a:p>
          <a:p>
            <a:pPr lvl="1"/>
            <a:r>
              <a:rPr lang="en-US" dirty="0"/>
              <a:t>Start with the architecture of a system instead of working from the product level</a:t>
            </a:r>
          </a:p>
          <a:p>
            <a:pPr lvl="1"/>
            <a:r>
              <a:rPr lang="en-US" dirty="0"/>
              <a:t>Intended to ensure complex market sectors (e.g., environment, safety, health) are adequately addressed/supported. </a:t>
            </a:r>
          </a:p>
          <a:p>
            <a:r>
              <a:rPr lang="en-US" dirty="0"/>
              <a:t>IEC Systems Work includes: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/>
              <a:t>Standardization Evaluation Groups (SEGs)</a:t>
            </a:r>
          </a:p>
          <a:p>
            <a:pPr lvl="1"/>
            <a:r>
              <a:rPr lang="en-US" dirty="0"/>
              <a:t>Systems Committees (</a:t>
            </a:r>
            <a:r>
              <a:rPr lang="en-US" dirty="0" err="1"/>
              <a:t>SyCs</a:t>
            </a:r>
            <a:r>
              <a:rPr lang="en-US" dirty="0"/>
              <a:t>)</a:t>
            </a:r>
          </a:p>
          <a:p>
            <a:r>
              <a:rPr lang="en-US" dirty="0" smtClean="0"/>
              <a:t>Learn </a:t>
            </a:r>
            <a:r>
              <a:rPr lang="en-US" dirty="0"/>
              <a:t>more at:</a:t>
            </a:r>
          </a:p>
          <a:p>
            <a:pPr lvl="1"/>
            <a:r>
              <a:rPr lang="en-US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https://www.iec.ch/standards-development/systems-approach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Specific SEGs, </a:t>
            </a:r>
            <a:r>
              <a:rPr lang="en-US" dirty="0" smtClean="0"/>
              <a:t>and </a:t>
            </a:r>
            <a:r>
              <a:rPr lang="en-US" dirty="0" err="1" smtClean="0"/>
              <a:t>SyCs</a:t>
            </a:r>
            <a:r>
              <a:rPr lang="en-US" dirty="0" smtClean="0"/>
              <a:t> </a:t>
            </a:r>
            <a:r>
              <a:rPr lang="en-US" dirty="0"/>
              <a:t>can be found under the Systems Work Tab here: </a:t>
            </a:r>
            <a:r>
              <a:rPr lang="en-US" dirty="0">
                <a:hlinkClick r:id="rId3"/>
              </a:rPr>
              <a:t>https://www.iec.ch/dyn/www/f?p=103:48:0::::FSP_ORG_ID,FSP_LANG_ID:3228,25#3</a:t>
            </a:r>
            <a:r>
              <a:rPr lang="en-US" dirty="0"/>
              <a:t>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2A026-06FC-4C0D-81C0-FC8576F4C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4A79FDF-0332-472F-850D-1D030698853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72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nagement stru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355" y="883809"/>
            <a:ext cx="4359193" cy="53487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Conformity Assessment Board (CAB)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35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4669768" y="2885801"/>
            <a:ext cx="1506061" cy="3230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9313299">
            <a:off x="6477299" y="3720899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043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ile Employment | Check List Curricular - Chile Employm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89" y="1171074"/>
            <a:ext cx="2361846" cy="2125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Conformity Assessment Board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7" y="1584158"/>
            <a:ext cx="6155831" cy="4525963"/>
          </a:xfrm>
        </p:spPr>
        <p:txBody>
          <a:bodyPr>
            <a:normAutofit/>
          </a:bodyPr>
          <a:lstStyle/>
          <a:p>
            <a:r>
              <a:rPr lang="en-US" b="1" dirty="0"/>
              <a:t>The Conformity Assessment </a:t>
            </a:r>
            <a:r>
              <a:rPr lang="en-US" b="1" dirty="0" smtClean="0"/>
              <a:t>Board   </a:t>
            </a:r>
            <a:r>
              <a:rPr lang="en-US" b="1" dirty="0"/>
              <a:t>(</a:t>
            </a:r>
            <a:r>
              <a:rPr lang="en-US" b="1" dirty="0">
                <a:hlinkClick r:id="rId3"/>
              </a:rPr>
              <a:t>CAB</a:t>
            </a:r>
            <a:r>
              <a:rPr lang="en-US" b="1" dirty="0"/>
              <a:t>) is responsible for the overall management of the IEC’s conformity assessment activities </a:t>
            </a:r>
          </a:p>
          <a:p>
            <a:pPr lvl="1"/>
            <a:r>
              <a:rPr lang="en-US" dirty="0"/>
              <a:t>Comprised of a Chair, 12 voting members (and alternates) who are elected by Council, one representative from each IEC conformity assessment scheme, the IEC Treasurer and General Secretary</a:t>
            </a:r>
          </a:p>
          <a:p>
            <a:pPr lvl="1"/>
            <a:r>
              <a:rPr lang="en-US" dirty="0"/>
              <a:t>Reports all its decisions to the Council Board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8763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Conformity Assessment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235242"/>
            <a:ext cx="7661188" cy="4784967"/>
          </a:xfrm>
        </p:spPr>
        <p:txBody>
          <a:bodyPr/>
          <a:lstStyle/>
          <a:p>
            <a:r>
              <a:rPr lang="en-US" dirty="0"/>
              <a:t>Responsible for evaluating and maintaining, as necessary, the IEC conformity assessment systems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37</a:t>
            </a:fld>
            <a:endParaRPr lang="en-US" alt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32102459"/>
              </p:ext>
            </p:extLst>
          </p:nvPr>
        </p:nvGraphicFramePr>
        <p:xfrm>
          <a:off x="425909" y="2530642"/>
          <a:ext cx="7866993" cy="3100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8123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nagement stru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12" y="921657"/>
            <a:ext cx="4293879" cy="52398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Strategy Board (MSB)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38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3882570" y="3135084"/>
            <a:ext cx="812801" cy="12192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5140072">
            <a:off x="3987205" y="5417396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201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Strategy Board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221705" cy="4525963"/>
          </a:xfrm>
        </p:spPr>
        <p:txBody>
          <a:bodyPr/>
          <a:lstStyle/>
          <a:p>
            <a:r>
              <a:rPr lang="en-US" sz="2400" dirty="0"/>
              <a:t>The Market Strategy Board (</a:t>
            </a:r>
            <a:r>
              <a:rPr lang="en-US" sz="2400" dirty="0">
                <a:hlinkClick r:id="rId2"/>
              </a:rPr>
              <a:t>MSB</a:t>
            </a:r>
            <a:r>
              <a:rPr lang="en-US" sz="2400" dirty="0"/>
              <a:t>) is</a:t>
            </a:r>
            <a:br>
              <a:rPr lang="en-US" sz="2400" dirty="0"/>
            </a:br>
            <a:r>
              <a:rPr lang="en-US" sz="2400" dirty="0"/>
              <a:t>Comprised of 15 members</a:t>
            </a:r>
          </a:p>
          <a:p>
            <a:r>
              <a:rPr lang="en-US" sz="2400" dirty="0"/>
              <a:t>Reports to the IEC Council Board</a:t>
            </a:r>
          </a:p>
          <a:p>
            <a:r>
              <a:rPr lang="en-US" sz="2400" dirty="0"/>
              <a:t>Identifies the main technological trends and market needs in the IEC's fields of activity </a:t>
            </a:r>
          </a:p>
          <a:p>
            <a:r>
              <a:rPr lang="en-US" sz="2400" dirty="0"/>
              <a:t>Sets strategies to maximize input from primary markets and establishes priorities for the technical and conformity assessment work of the IEC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39</a:t>
            </a:fld>
            <a:endParaRPr lang="en-US" altLang="en-US" dirty="0"/>
          </a:p>
        </p:txBody>
      </p:sp>
      <p:pic>
        <p:nvPicPr>
          <p:cNvPr id="8" name="Picture 7" descr="&lt;strong&gt;Innovation&lt;/strong&gt; Hub wants to bring science and &lt;strong&gt;technology&lt;/strong&gt; to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589" y="2819400"/>
            <a:ext cx="281621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0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 Materials &amp; </a:t>
            </a:r>
            <a:br>
              <a:rPr lang="en-US" dirty="0"/>
            </a:br>
            <a:r>
              <a:rPr lang="en-US" dirty="0"/>
              <a:t>Source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>
                <a:hlinkClick r:id="rId2"/>
              </a:rPr>
              <a:t>ISO/IEC Directives, Part 1: 2021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Procedures for the technical work </a:t>
            </a:r>
          </a:p>
          <a:p>
            <a:r>
              <a:rPr lang="en-US" sz="1800" dirty="0">
                <a:hlinkClick r:id="rId3"/>
              </a:rPr>
              <a:t>ISO/IEC Directives, Part 2: 2021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Rules for the structure and drafting of International Standards</a:t>
            </a:r>
          </a:p>
          <a:p>
            <a:r>
              <a:rPr lang="fr-FR" sz="1800" dirty="0">
                <a:hlinkClick r:id="rId4"/>
              </a:rPr>
              <a:t>ISO/IEC Directives, Part 1:2021 + IEC Supplement:2021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Procedures specific to IEC </a:t>
            </a:r>
          </a:p>
          <a:p>
            <a:r>
              <a:rPr lang="en-US" sz="1800" dirty="0">
                <a:hlinkClick r:id="rId5"/>
              </a:rPr>
              <a:t>IEC Statutes and Rules of Procedures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/>
              <a:t>IEC membership and participation procedures</a:t>
            </a:r>
          </a:p>
          <a:p>
            <a:r>
              <a:rPr lang="en-US" sz="1800" dirty="0">
                <a:hlinkClick r:id="rId6"/>
              </a:rPr>
              <a:t>USNC Statutes: 2018</a:t>
            </a:r>
            <a:endParaRPr lang="en-US" sz="1800" dirty="0">
              <a:hlinkClick r:id="" action="ppaction://noaction"/>
            </a:endParaRPr>
          </a:p>
          <a:p>
            <a:r>
              <a:rPr lang="en-US" sz="1800" dirty="0">
                <a:hlinkClick r:id="" action="ppaction://noaction"/>
              </a:rPr>
              <a:t>USNC Rules of Procedure: 2005</a:t>
            </a:r>
            <a:endParaRPr lang="en-US" sz="1800" dirty="0"/>
          </a:p>
          <a:p>
            <a:r>
              <a:rPr lang="en-US" sz="1800" dirty="0">
                <a:hlinkClick r:id="rId7"/>
              </a:rPr>
              <a:t>Model Operating Procedures for USNC/IEC TAGS: 2019</a:t>
            </a:r>
            <a:endParaRPr lang="en-US" sz="1800" dirty="0"/>
          </a:p>
          <a:p>
            <a:r>
              <a:rPr lang="en-US" sz="1800" dirty="0">
                <a:hlinkClick r:id="rId8"/>
              </a:rPr>
              <a:t>Guide for U.S. Delegates to meetings of ISO and the IEC</a:t>
            </a:r>
            <a:endParaRPr lang="en-US" sz="1800" dirty="0"/>
          </a:p>
          <a:p>
            <a:r>
              <a:rPr lang="en-US" sz="1800" dirty="0">
                <a:hlinkClick r:id="rId9"/>
              </a:rPr>
              <a:t>IEC Code of Conduct (Patent Policy included)</a:t>
            </a:r>
            <a:endParaRPr lang="en-US" sz="1800" dirty="0"/>
          </a:p>
          <a:p>
            <a:r>
              <a:rPr lang="en-US" sz="1800" dirty="0">
                <a:hlinkClick r:id="rId10"/>
              </a:rPr>
              <a:t>IEC Diversity Statement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1680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Strategy Board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495800" cy="4525963"/>
          </a:xfrm>
        </p:spPr>
        <p:txBody>
          <a:bodyPr/>
          <a:lstStyle/>
          <a:p>
            <a:r>
              <a:rPr lang="en-US" dirty="0"/>
              <a:t>The MSB meets at least </a:t>
            </a:r>
            <a:br>
              <a:rPr lang="en-US" dirty="0"/>
            </a:br>
            <a:r>
              <a:rPr lang="en-US" dirty="0"/>
              <a:t>once a year</a:t>
            </a:r>
          </a:p>
          <a:p>
            <a:r>
              <a:rPr lang="en-US" dirty="0"/>
              <a:t>It is composed of:</a:t>
            </a:r>
          </a:p>
          <a:p>
            <a:pPr lvl="1"/>
            <a:r>
              <a:rPr lang="en-US" dirty="0"/>
              <a:t>A chairperson </a:t>
            </a:r>
          </a:p>
          <a:p>
            <a:pPr lvl="1"/>
            <a:r>
              <a:rPr lang="en-US" dirty="0"/>
              <a:t>15 high level technology expert members appointed from industry</a:t>
            </a:r>
          </a:p>
          <a:p>
            <a:pPr lvl="1"/>
            <a:r>
              <a:rPr lang="en-US" dirty="0"/>
              <a:t>IEC Officers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40</a:t>
            </a:fld>
            <a:endParaRPr lang="en-US" altLang="en-US" dirty="0"/>
          </a:p>
        </p:txBody>
      </p:sp>
      <p:pic>
        <p:nvPicPr>
          <p:cNvPr id="5" name="Picture 4" descr="#howthewebworks – Steven Jaco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3661682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120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nagement stru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355" y="883809"/>
            <a:ext cx="4359193" cy="53487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IEC Central Office (CO)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41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5682344" y="2034073"/>
            <a:ext cx="970383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0194322">
            <a:off x="7038547" y="2132677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934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IEC Central Office (CO)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358" y="1463388"/>
            <a:ext cx="7051041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The IEC CO is responsible for:</a:t>
            </a:r>
          </a:p>
          <a:p>
            <a:pPr lvl="1"/>
            <a:r>
              <a:rPr lang="en-US" dirty="0"/>
              <a:t>Providing support to IEC Members/Affiliates</a:t>
            </a:r>
          </a:p>
          <a:p>
            <a:pPr lvl="1"/>
            <a:r>
              <a:rPr lang="en-US" dirty="0"/>
              <a:t>Supervising the proper application of rules and procedures</a:t>
            </a:r>
          </a:p>
          <a:p>
            <a:pPr lvl="1"/>
            <a:r>
              <a:rPr lang="en-US" dirty="0"/>
              <a:t>Ensuring the smooth progress of work by </a:t>
            </a:r>
            <a:r>
              <a:rPr lang="en-US" dirty="0" smtClean="0"/>
              <a:t>TC/SC/</a:t>
            </a:r>
            <a:r>
              <a:rPr lang="en-US" dirty="0" err="1" smtClean="0"/>
              <a:t>SyCs</a:t>
            </a:r>
            <a:r>
              <a:rPr lang="en-US" dirty="0" smtClean="0"/>
              <a:t> </a:t>
            </a:r>
            <a:r>
              <a:rPr lang="en-US" dirty="0"/>
              <a:t>and the IEC Conformity Assessment Systems</a:t>
            </a:r>
          </a:p>
          <a:p>
            <a:pPr lvl="1"/>
            <a:r>
              <a:rPr lang="en-US" dirty="0"/>
              <a:t>Publishing standards and other publications  </a:t>
            </a:r>
          </a:p>
          <a:p>
            <a:pPr lvl="1"/>
            <a:r>
              <a:rPr lang="en-US" dirty="0"/>
              <a:t>Contributing to the organization of the annual General Meeting</a:t>
            </a:r>
          </a:p>
          <a:p>
            <a:pPr lvl="1"/>
            <a:r>
              <a:rPr lang="en-US" dirty="0"/>
              <a:t>Hosting meetings, seminars and </a:t>
            </a:r>
            <a:r>
              <a:rPr lang="en-US" dirty="0" smtClean="0"/>
              <a:t>workshops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062123" y="6463445"/>
            <a:ext cx="624677" cy="272635"/>
          </a:xfrm>
        </p:spPr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22171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1156"/>
            <a:ext cx="9144000" cy="60152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USNC Constituent Training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43</a:t>
            </a:fld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411706"/>
            <a:ext cx="9144000" cy="4521952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6000" b="1" i="1" dirty="0"/>
              <a:t>Module II-A </a:t>
            </a:r>
          </a:p>
          <a:p>
            <a:pPr marL="0" indent="0" algn="ctr">
              <a:buNone/>
            </a:pPr>
            <a:r>
              <a:rPr lang="en-US" sz="6000" b="1" i="1" dirty="0">
                <a:solidFill>
                  <a:srgbClr val="00B050"/>
                </a:solidFill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36280295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438473" y="1830630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Tony Zertuche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General Secretary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Director, International Policy (ANSI)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438473" y="3367816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nn-NO" sz="1400" b="1" i="1" kern="0" dirty="0">
                <a:solidFill>
                  <a:schemeClr val="tx1"/>
                </a:solidFill>
              </a:rPr>
              <a:t>Adelana Gladstein</a:t>
            </a:r>
          </a:p>
          <a:p>
            <a:pPr algn="l"/>
            <a:r>
              <a:rPr lang="nn-NO" sz="1400" kern="0" dirty="0">
                <a:solidFill>
                  <a:schemeClr val="tx1"/>
                </a:solidFill>
              </a:rPr>
              <a:t>USNC Program Manager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77340" y="2448222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Megan Pahl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Program Administrator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077340" y="4254574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Debbie Negron-Badillo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Meetings Coordinator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90" r="12588" b="6369"/>
          <a:stretch/>
        </p:blipFill>
        <p:spPr>
          <a:xfrm>
            <a:off x="4876931" y="3544080"/>
            <a:ext cx="983440" cy="1373608"/>
          </a:xfrm>
          <a:prstGeom prst="rect">
            <a:avLst/>
          </a:prstGeom>
        </p:spPr>
      </p:pic>
      <p:sp>
        <p:nvSpPr>
          <p:cNvPr id="11" name="AutoShape 2" descr="Tony Zertuche"/>
          <p:cNvSpPr>
            <a:spLocks noChangeAspect="1" noChangeArrowheads="1"/>
          </p:cNvSpPr>
          <p:nvPr/>
        </p:nvSpPr>
        <p:spPr bwMode="auto">
          <a:xfrm>
            <a:off x="155574" y="-144463"/>
            <a:ext cx="2184953" cy="218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4" descr="Tony Zertuche"/>
          <p:cNvSpPr>
            <a:spLocks noChangeAspect="1" noChangeArrowheads="1"/>
          </p:cNvSpPr>
          <p:nvPr/>
        </p:nvSpPr>
        <p:spPr bwMode="auto">
          <a:xfrm>
            <a:off x="155575" y="-144463"/>
            <a:ext cx="1681614" cy="168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1421554" y="4655234"/>
            <a:ext cx="3455377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70000"/>
              <a:buFont typeface="Wingdings" pitchFamily="2" charset="2"/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–"/>
              <a:defRPr sz="24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SzPct val="80000"/>
              <a:buChar char="•"/>
              <a:defRPr sz="22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­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9B3"/>
              </a:buClr>
              <a:buChar char="·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algn="l"/>
            <a:r>
              <a:rPr lang="en-US" sz="1400" b="1" i="1" kern="0" dirty="0">
                <a:solidFill>
                  <a:schemeClr val="tx1"/>
                </a:solidFill>
              </a:rPr>
              <a:t>Chynna Anuszewski</a:t>
            </a:r>
          </a:p>
          <a:p>
            <a:pPr algn="l"/>
            <a:r>
              <a:rPr lang="en-US" sz="1400" kern="0" dirty="0">
                <a:solidFill>
                  <a:schemeClr val="tx1"/>
                </a:solidFill>
              </a:rPr>
              <a:t>USNC Program Administrator  </a:t>
            </a:r>
            <a:br>
              <a:rPr lang="en-US" sz="1400" kern="0" dirty="0">
                <a:solidFill>
                  <a:schemeClr val="tx1"/>
                </a:solidFill>
              </a:rPr>
            </a:br>
            <a:endParaRPr lang="en-US" sz="1400" kern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1" y="2952937"/>
            <a:ext cx="1021651" cy="10216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2" y="1426213"/>
            <a:ext cx="1038569" cy="1292150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t="327" r="6863" b="-1126"/>
          <a:stretch/>
        </p:blipFill>
        <p:spPr bwMode="auto">
          <a:xfrm>
            <a:off x="339616" y="4209162"/>
            <a:ext cx="995680" cy="107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7" r="9223" b="8609"/>
          <a:stretch/>
        </p:blipFill>
        <p:spPr bwMode="auto">
          <a:xfrm>
            <a:off x="4859402" y="1799526"/>
            <a:ext cx="1018497" cy="128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95300" y="171450"/>
            <a:ext cx="7753350" cy="908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75B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The USNC Team</a:t>
            </a:r>
          </a:p>
        </p:txBody>
      </p:sp>
    </p:spTree>
    <p:extLst>
      <p:ext uri="{BB962C8B-B14F-4D97-AF65-F5344CB8AC3E}">
        <p14:creationId xmlns:p14="http://schemas.microsoft.com/office/powerpoint/2010/main" val="34417493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1200" y="13815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/>
              <a:t>Joe Tretler</a:t>
            </a:r>
          </a:p>
          <a:p>
            <a:r>
              <a:rPr lang="en-US" altLang="en-US" dirty="0"/>
              <a:t>Vice President, International Policy</a:t>
            </a:r>
          </a:p>
          <a:p>
            <a:r>
              <a:rPr lang="en-US" altLang="en-US" dirty="0">
                <a:hlinkClick r:id="rId3"/>
              </a:rPr>
              <a:t>jtretler@ansi.org</a:t>
            </a:r>
            <a:endParaRPr lang="en-US" altLang="en-US" dirty="0"/>
          </a:p>
          <a:p>
            <a:r>
              <a:rPr lang="en-US" altLang="en-US" dirty="0"/>
              <a:t>(202) 331-3618</a:t>
            </a:r>
          </a:p>
          <a:p>
            <a:endParaRPr lang="en-US" altLang="en-US" dirty="0"/>
          </a:p>
          <a:p>
            <a:r>
              <a:rPr lang="en-US" altLang="en-US" dirty="0"/>
              <a:t>Tony Zertuche</a:t>
            </a:r>
          </a:p>
          <a:p>
            <a:r>
              <a:rPr lang="en-US" altLang="en-US" dirty="0"/>
              <a:t>Director, International Policy </a:t>
            </a:r>
          </a:p>
          <a:p>
            <a:r>
              <a:rPr lang="en-US" altLang="en-US" dirty="0"/>
              <a:t>&amp; USNC General Secretary</a:t>
            </a:r>
          </a:p>
          <a:p>
            <a:r>
              <a:rPr lang="en-US" altLang="en-US" dirty="0">
                <a:hlinkClick r:id="rId4"/>
              </a:rPr>
              <a:t>tzertuche@ansi.org</a:t>
            </a:r>
            <a:endParaRPr lang="en-US" altLang="en-US" dirty="0"/>
          </a:p>
          <a:p>
            <a:r>
              <a:rPr lang="en-US" altLang="en-US" dirty="0"/>
              <a:t>(212) 642-4892</a:t>
            </a:r>
          </a:p>
          <a:p>
            <a:endParaRPr lang="en-US" altLang="en-US" dirty="0"/>
          </a:p>
          <a:p>
            <a:r>
              <a:rPr lang="en-US" altLang="en-US" dirty="0"/>
              <a:t>Adelana Gladstein</a:t>
            </a:r>
          </a:p>
          <a:p>
            <a:r>
              <a:rPr lang="en-US" altLang="en-US" dirty="0"/>
              <a:t>Program Manager</a:t>
            </a:r>
          </a:p>
          <a:p>
            <a:r>
              <a:rPr lang="en-US" altLang="en-US" dirty="0">
                <a:hlinkClick r:id="rId5"/>
              </a:rPr>
              <a:t>agladstein@ansi.org</a:t>
            </a:r>
            <a:endParaRPr lang="en-US" altLang="en-US" dirty="0"/>
          </a:p>
          <a:p>
            <a:r>
              <a:rPr lang="en-US" altLang="en-US" dirty="0"/>
              <a:t>(212) 642-4965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138154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/>
              <a:t>Chynna Anuszewski</a:t>
            </a:r>
          </a:p>
          <a:p>
            <a:r>
              <a:rPr lang="en-US" altLang="en-US" dirty="0"/>
              <a:t>Program Administrator </a:t>
            </a:r>
          </a:p>
          <a:p>
            <a:r>
              <a:rPr lang="en-US" altLang="en-US" dirty="0">
                <a:hlinkClick r:id="rId6"/>
              </a:rPr>
              <a:t>canuszewski@ansi.org</a:t>
            </a:r>
            <a:endParaRPr lang="en-US" altLang="en-US" dirty="0"/>
          </a:p>
          <a:p>
            <a:r>
              <a:rPr lang="en-US" altLang="en-US" dirty="0"/>
              <a:t>(212) 642-8927</a:t>
            </a:r>
          </a:p>
          <a:p>
            <a:endParaRPr lang="en-US" altLang="en-US" dirty="0"/>
          </a:p>
          <a:p>
            <a:r>
              <a:rPr lang="en-US" altLang="en-US" dirty="0"/>
              <a:t>Megan Pahl</a:t>
            </a:r>
          </a:p>
          <a:p>
            <a:r>
              <a:rPr lang="en-US" altLang="en-US" dirty="0"/>
              <a:t>Program Administrator</a:t>
            </a:r>
          </a:p>
          <a:p>
            <a:r>
              <a:rPr lang="en-US" altLang="en-US" dirty="0">
                <a:hlinkClick r:id="rId7"/>
              </a:rPr>
              <a:t>mpahl@ansi.org</a:t>
            </a:r>
            <a:endParaRPr lang="en-US" altLang="en-US" dirty="0"/>
          </a:p>
          <a:p>
            <a:r>
              <a:rPr lang="en-US" altLang="en-US" dirty="0"/>
              <a:t>(212) 642-8907</a:t>
            </a:r>
          </a:p>
          <a:p>
            <a:endParaRPr lang="en-US" altLang="en-US" dirty="0"/>
          </a:p>
          <a:p>
            <a:r>
              <a:rPr lang="en-US" altLang="en-US" dirty="0"/>
              <a:t>Debra Negron-Badillo</a:t>
            </a:r>
          </a:p>
          <a:p>
            <a:r>
              <a:rPr lang="en-US" altLang="en-US" dirty="0"/>
              <a:t>USNC Meetings Coordinator</a:t>
            </a:r>
          </a:p>
          <a:p>
            <a:r>
              <a:rPr lang="en-US" altLang="en-US" dirty="0">
                <a:hlinkClick r:id="rId8"/>
              </a:rPr>
              <a:t>dnegron@ansi.org</a:t>
            </a:r>
            <a:endParaRPr lang="en-US" altLang="en-US" dirty="0"/>
          </a:p>
          <a:p>
            <a:r>
              <a:rPr lang="en-US" altLang="en-US" dirty="0"/>
              <a:t>(212) 642-4936 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95300" y="171450"/>
            <a:ext cx="7753350" cy="908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75BF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USNC Staff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5183145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USNC of the IEC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39715" y="2039815"/>
            <a:ext cx="605790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ea typeface="Roboto Light" panose="02000000000000000000" pitchFamily="2" charset="0"/>
              </a:rPr>
              <a:t>American National Standards Institute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25 West 43</a:t>
            </a:r>
            <a:r>
              <a:rPr lang="en-US" sz="2000" b="1" baseline="30000" dirty="0">
                <a:latin typeface="+mj-lt"/>
                <a:ea typeface="Roboto Light" panose="02000000000000000000" pitchFamily="2" charset="0"/>
              </a:rPr>
              <a:t>rd</a:t>
            </a:r>
            <a:r>
              <a:rPr lang="en-US" sz="2000" b="1" dirty="0">
                <a:latin typeface="+mj-lt"/>
                <a:ea typeface="Roboto Light" panose="02000000000000000000" pitchFamily="2" charset="0"/>
              </a:rPr>
              <a:t> Street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Fourth Floor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New York, NY 10036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usnc@ansi.org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+mj-lt"/>
                <a:ea typeface="Roboto Light" panose="02000000000000000000" pitchFamily="2" charset="0"/>
              </a:rPr>
              <a:t>www.ansi.org/unc |www.ansi.org | webstore.ansi.org</a:t>
            </a:r>
            <a:r>
              <a:rPr lang="en-US" sz="2000" dirty="0">
                <a:latin typeface="+mj-lt"/>
                <a:ea typeface="Roboto Light" panose="02000000000000000000" pitchFamily="2" charset="0"/>
              </a:rPr>
              <a:t> </a:t>
            </a:r>
            <a:endParaRPr lang="en-US" sz="2000" b="1" dirty="0">
              <a:latin typeface="+mj-lt"/>
              <a:ea typeface="Roboto Light" panose="02000000000000000000" pitchFamily="2" charset="0"/>
            </a:endParaRPr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240" y="4778099"/>
            <a:ext cx="1277937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5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the IEC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74358" y="1235242"/>
            <a:ext cx="5931242" cy="487487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Meet the requirements of the global market efficiently</a:t>
            </a:r>
          </a:p>
          <a:p>
            <a:r>
              <a:rPr lang="en-US" sz="2400" dirty="0"/>
              <a:t>Ensure primacy and maximum world-wide use of its standards and conformity assessment schemes</a:t>
            </a:r>
          </a:p>
          <a:p>
            <a:r>
              <a:rPr lang="en-US" sz="2400" dirty="0"/>
              <a:t>Assess and improve the quality of </a:t>
            </a:r>
            <a:r>
              <a:rPr lang="en-US" sz="2400" dirty="0" smtClean="0"/>
              <a:t>products      and </a:t>
            </a:r>
            <a:r>
              <a:rPr lang="en-US" sz="2400" dirty="0"/>
              <a:t>services covered by its standards</a:t>
            </a:r>
          </a:p>
          <a:p>
            <a:r>
              <a:rPr lang="en-US" sz="2400" dirty="0" smtClean="0"/>
              <a:t>Establish </a:t>
            </a:r>
            <a:r>
              <a:rPr lang="en-US" sz="2400" dirty="0"/>
              <a:t>the conditions for the </a:t>
            </a:r>
            <a:r>
              <a:rPr lang="en-US" sz="2400" dirty="0" smtClean="0"/>
              <a:t>          interoperability </a:t>
            </a:r>
            <a:r>
              <a:rPr lang="en-US" sz="2400" dirty="0"/>
              <a:t>of complex systems</a:t>
            </a:r>
          </a:p>
          <a:p>
            <a:r>
              <a:rPr lang="en-US" sz="2400" dirty="0"/>
              <a:t>Increase the efficiency of industrial processes</a:t>
            </a:r>
          </a:p>
          <a:p>
            <a:r>
              <a:rPr lang="en-US" sz="2400" dirty="0"/>
              <a:t>Contribute to the improvement of human health and safety</a:t>
            </a:r>
          </a:p>
          <a:p>
            <a:r>
              <a:rPr lang="en-US" sz="2400" dirty="0"/>
              <a:t>Contribute to the protection of the environment </a:t>
            </a:r>
          </a:p>
          <a:p>
            <a:endParaRPr lang="en-US" sz="1600" dirty="0"/>
          </a:p>
        </p:txBody>
      </p:sp>
      <p:pic>
        <p:nvPicPr>
          <p:cNvPr id="7" name="Picture 6" descr="Rapporto Caio: obiettivo raggiunto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344" y="2306054"/>
            <a:ext cx="28575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77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Organizational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6" name="Picture 5" descr="management stru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355" y="936172"/>
            <a:ext cx="4359193" cy="5305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16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Dues and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00200"/>
            <a:ext cx="4191000" cy="4525963"/>
          </a:xfrm>
        </p:spPr>
        <p:txBody>
          <a:bodyPr/>
          <a:lstStyle/>
          <a:p>
            <a:r>
              <a:rPr lang="en-US" b="1" dirty="0"/>
              <a:t>IEC derives its income </a:t>
            </a:r>
            <a:r>
              <a:rPr lang="en-US" b="1" dirty="0" smtClean="0"/>
              <a:t>from the following:</a:t>
            </a:r>
            <a:endParaRPr lang="en-US" b="1" dirty="0"/>
          </a:p>
          <a:p>
            <a:pPr lvl="1"/>
            <a:r>
              <a:rPr lang="en-US" dirty="0"/>
              <a:t>annual dues paid by its members</a:t>
            </a:r>
          </a:p>
          <a:p>
            <a:pPr lvl="1"/>
            <a:r>
              <a:rPr lang="en-US" dirty="0"/>
              <a:t>the sale of publications</a:t>
            </a:r>
          </a:p>
          <a:p>
            <a:pPr lvl="1"/>
            <a:r>
              <a:rPr lang="en-US" dirty="0"/>
              <a:t>other sources (as approved by the Council)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6" name="Picture 5" descr="Calls for a New Global Currency Accord - What About th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87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Dues and Budget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b="1" dirty="0"/>
              <a:t>The Council determines the annual budget, including the annual dues of its members, which are divided as:</a:t>
            </a:r>
          </a:p>
          <a:p>
            <a:pPr lvl="1"/>
            <a:r>
              <a:rPr lang="en-US" u="sng" dirty="0"/>
              <a:t>Group A</a:t>
            </a:r>
            <a:r>
              <a:rPr lang="en-US" dirty="0"/>
              <a:t>:  Those NCs that pays the highest fixed percentage of the total dues</a:t>
            </a:r>
          </a:p>
          <a:p>
            <a:pPr lvl="1"/>
            <a:r>
              <a:rPr lang="en-US" dirty="0"/>
              <a:t>The remainder from all other Full Member National Committees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5" name="Picture 4" descr="B2C e-commerce in Indian travel &amp; tourism industry - B2C 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14600"/>
            <a:ext cx="28575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4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febushido-Triangle - TeamCandA Recruit Triangl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352800"/>
            <a:ext cx="2743200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IEC Membership and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39000" cy="4525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National Committees (NC)</a:t>
            </a:r>
          </a:p>
          <a:p>
            <a:pPr lvl="1"/>
            <a:r>
              <a:rPr lang="en-US" dirty="0"/>
              <a:t>A National Committee (NC) is an IEC member body</a:t>
            </a:r>
          </a:p>
          <a:p>
            <a:pPr lvl="1"/>
            <a:r>
              <a:rPr lang="en-US" dirty="0"/>
              <a:t>Each NC represents a nation's electrotechnical interests in IEC management and standardization work </a:t>
            </a:r>
          </a:p>
          <a:p>
            <a:pPr lvl="1"/>
            <a:r>
              <a:rPr lang="en-US" dirty="0"/>
              <a:t>NC’s are comprised of private and public sector organizations</a:t>
            </a:r>
          </a:p>
          <a:p>
            <a:pPr lvl="1"/>
            <a:r>
              <a:rPr lang="en-US" dirty="0"/>
              <a:t>Membership structure: </a:t>
            </a:r>
          </a:p>
          <a:p>
            <a:pPr lvl="2">
              <a:buFont typeface="+mj-lt"/>
              <a:buAutoNum type="alphaLcPeriod"/>
            </a:pPr>
            <a:r>
              <a:rPr lang="en-US" dirty="0"/>
              <a:t>Full Member NC – full participation rights</a:t>
            </a:r>
          </a:p>
          <a:p>
            <a:pPr lvl="2">
              <a:buFont typeface="+mj-lt"/>
              <a:buAutoNum type="alphaLcPeriod"/>
            </a:pPr>
            <a:r>
              <a:rPr lang="en-US" dirty="0"/>
              <a:t>Associate Member NC – limited participation </a:t>
            </a:r>
          </a:p>
          <a:p>
            <a:pPr lvl="2">
              <a:buFont typeface="+mj-lt"/>
              <a:buAutoNum type="alphaLcPeriod"/>
            </a:pPr>
            <a:r>
              <a:rPr lang="en-US" dirty="0"/>
              <a:t>Affiliates – nonmembers with limited access to </a:t>
            </a:r>
            <a:br>
              <a:rPr lang="en-US" dirty="0"/>
            </a:br>
            <a:r>
              <a:rPr lang="en-US" dirty="0"/>
              <a:t>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altLang="en-US" dirty="0"/>
              <a:t>Slide </a:t>
            </a:r>
            <a:fld id="{C2A710CE-9C1B-4E6A-A0A3-76DC80912C12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5931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Aft>
            <a:spcPts val="600"/>
          </a:spcAft>
          <a:defRPr sz="2800" dirty="0" smtClean="0">
            <a:ea typeface="Roboto Light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 ANSI PowerPoint Template 4x3 [Read-Only]" id="{33B3A7E5-F156-41D1-8156-5AE6E2BC96CC}" vid="{F3E59C2F-3CD9-4719-9466-9E74E6F2AA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>2021-08-13T04:00:00+00:00</Document_x0020_Date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3.xml><?xml version="1.0" encoding="utf-8"?>
<?mso-contentType ?>
<FormTemplates xmlns="http://schemas.microsoft.com/sharepoint/v3/contenttype/form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fcfdb159951a4bdfedff82a06587af1a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152d8dc6be0517c768a6ab9550a55961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012AEB-F4A3-4366-9BB4-4E46E7D5B099}"/>
</file>

<file path=customXml/itemProps2.xml><?xml version="1.0" encoding="utf-8"?>
<ds:datastoreItem xmlns:ds="http://schemas.openxmlformats.org/officeDocument/2006/customXml" ds:itemID="{0987CB9F-F0D2-4F25-82BE-5B6270ABBE1F}"/>
</file>

<file path=customXml/itemProps3.xml><?xml version="1.0" encoding="utf-8"?>
<ds:datastoreItem xmlns:ds="http://schemas.openxmlformats.org/officeDocument/2006/customXml" ds:itemID="{14012AEB-F4A3-4366-9BB4-4E46E7D5B099}"/>
</file>

<file path=customXml/itemProps4.xml><?xml version="1.0" encoding="utf-8"?>
<ds:datastoreItem xmlns:ds="http://schemas.openxmlformats.org/officeDocument/2006/customXml" ds:itemID="{CBC1B245-7C9C-45FE-B994-676D3C3DB446}"/>
</file>

<file path=docProps/app.xml><?xml version="1.0" encoding="utf-8"?>
<Properties xmlns="http://schemas.openxmlformats.org/officeDocument/2006/extended-properties" xmlns:vt="http://schemas.openxmlformats.org/officeDocument/2006/docPropsVTypes">
  <Template>2020 ANSI USNC PowerPoint Template 4x3</Template>
  <TotalTime>698</TotalTime>
  <Words>2569</Words>
  <Application>Microsoft Office PowerPoint</Application>
  <PresentationFormat>On-screen Show (4:3)</PresentationFormat>
  <Paragraphs>340</Paragraphs>
  <Slides>46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Calibri Light</vt:lpstr>
      <vt:lpstr>Century Gothic</vt:lpstr>
      <vt:lpstr>Roboto Light</vt:lpstr>
      <vt:lpstr>Roboto Medium</vt:lpstr>
      <vt:lpstr>Wingdings</vt:lpstr>
      <vt:lpstr>Office Theme</vt:lpstr>
      <vt:lpstr>Module II-A</vt:lpstr>
      <vt:lpstr>Module II-A: Learning Objectives</vt:lpstr>
      <vt:lpstr>Module II-A: Disclaimer</vt:lpstr>
      <vt:lpstr>Reference Materials &amp;  Source Documents</vt:lpstr>
      <vt:lpstr>Objectives of the IEC</vt:lpstr>
      <vt:lpstr>IEC Organizational Structure</vt:lpstr>
      <vt:lpstr>Dues and Budget</vt:lpstr>
      <vt:lpstr>Dues and Budget (cont)</vt:lpstr>
      <vt:lpstr>IEC Membership and Participants</vt:lpstr>
      <vt:lpstr>Rights of IEC National Committees</vt:lpstr>
      <vt:lpstr>National Committee Participation:  TCs, SCs, and SyCs</vt:lpstr>
      <vt:lpstr>National Committee Participation: TCs, SCs, and SyCs (cont)</vt:lpstr>
      <vt:lpstr>National Committee Participation: TCs, SCs, and SyCs (cont)</vt:lpstr>
      <vt:lpstr>IEC Council </vt:lpstr>
      <vt:lpstr>IEC Council (cont)</vt:lpstr>
      <vt:lpstr>IEC Council Board</vt:lpstr>
      <vt:lpstr>IEC Council Board (cont)</vt:lpstr>
      <vt:lpstr>Standardization Management  Board (SMB)</vt:lpstr>
      <vt:lpstr>Standardization Management  Board (cont)</vt:lpstr>
      <vt:lpstr>Standardization Management  Board (cont)</vt:lpstr>
      <vt:lpstr>Standardization Management  Board (cont)</vt:lpstr>
      <vt:lpstr>Technical Committees (TCs)</vt:lpstr>
      <vt:lpstr>Technical Committees (cont)</vt:lpstr>
      <vt:lpstr>Technical Committees (cont)</vt:lpstr>
      <vt:lpstr>Subcommittees (SC)</vt:lpstr>
      <vt:lpstr>Relationship between TCs and SCs</vt:lpstr>
      <vt:lpstr>Systems Committees (SyCs)</vt:lpstr>
      <vt:lpstr>What is a System?</vt:lpstr>
      <vt:lpstr>Systems Committees (SyC)</vt:lpstr>
      <vt:lpstr>Project Teams (PT), Working Groups  (WG), and Maintenance Teams (MT)</vt:lpstr>
      <vt:lpstr>IEC Standards Development</vt:lpstr>
      <vt:lpstr>Overview of Shared Committees</vt:lpstr>
      <vt:lpstr>ISO vs. IEC Terminology</vt:lpstr>
      <vt:lpstr>Overview of Systems Approach</vt:lpstr>
      <vt:lpstr>Conformity Assessment Board (CAB)</vt:lpstr>
      <vt:lpstr>Conformity Assessment Board (cont)</vt:lpstr>
      <vt:lpstr>Conformity Assessment Systems</vt:lpstr>
      <vt:lpstr>Market Strategy Board (MSB)</vt:lpstr>
      <vt:lpstr>Market Strategy Board (cont)</vt:lpstr>
      <vt:lpstr>Market Strategy Board (cont)</vt:lpstr>
      <vt:lpstr>IEC Central Office (CO)</vt:lpstr>
      <vt:lpstr>IEC Central Office (CO)</vt:lpstr>
      <vt:lpstr>USNC Constituent Training Program</vt:lpstr>
      <vt:lpstr>PowerPoint Presentation</vt:lpstr>
      <vt:lpstr>PowerPoint Presentation</vt:lpstr>
      <vt:lpstr>USNC of the IEC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2A: USNC &amp; IEC Organizational &amp; Governance Structures</dc:title>
  <dc:creator>Megan Pahl</dc:creator>
  <cp:lastModifiedBy>Megan Pahl</cp:lastModifiedBy>
  <cp:revision>32</cp:revision>
  <cp:lastPrinted>2021-04-21T14:42:16Z</cp:lastPrinted>
  <dcterms:created xsi:type="dcterms:W3CDTF">2020-07-16T14:41:24Z</dcterms:created>
  <dcterms:modified xsi:type="dcterms:W3CDTF">2021-08-13T13:34:50Z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f7601730-d664-41c2-9bb0-dc6fe9e75769</vt:lpwstr>
  </property>
</Properties>
</file>