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6.xml" ContentType="application/vnd.openxmlformats-officedocument.drawingml.diagramStyl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2.xml" ContentType="application/vnd.ms-office.drawingml.diagramDrawing+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colors7.xml" ContentType="application/vnd.openxmlformats-officedocument.drawingml.diagramColors+xml"/>
  <Override PartName="/ppt/diagrams/drawing7.xml" ContentType="application/vnd.ms-office.drawingml.diagramDrawing+xml"/>
  <Override PartName="/ppt/theme/theme1.xml" ContentType="application/vnd.openxmlformats-officedocument.theme+xml"/>
  <Override PartName="/ppt/diagrams/drawing5.xml" ContentType="application/vnd.ms-office.drawingml.diagramDrawing+xml"/>
  <Override PartName="/ppt/diagrams/quickStyle5.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layout6.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0" r:id="rId4"/>
    <p:sldMasterId id="2147484026" r:id="rId5"/>
  </p:sldMasterIdLst>
  <p:notesMasterIdLst>
    <p:notesMasterId r:id="rId44"/>
  </p:notesMasterIdLst>
  <p:sldIdLst>
    <p:sldId id="256" r:id="rId6"/>
    <p:sldId id="26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58" r:id="rId37"/>
    <p:sldId id="289" r:id="rId38"/>
    <p:sldId id="290" r:id="rId39"/>
    <p:sldId id="291" r:id="rId40"/>
    <p:sldId id="292" r:id="rId41"/>
    <p:sldId id="293" r:id="rId42"/>
    <p:sldId id="294" r:id="rId43"/>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65F"/>
    <a:srgbClr val="669900"/>
    <a:srgbClr val="4195D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7944" autoAdjust="0"/>
  </p:normalViewPr>
  <p:slideViewPr>
    <p:cSldViewPr>
      <p:cViewPr varScale="1">
        <p:scale>
          <a:sx n="94" d="100"/>
          <a:sy n="94" d="100"/>
        </p:scale>
        <p:origin x="183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 Id="rId5" Type="http://schemas.openxmlformats.org/officeDocument/2006/relationships/image" Target="../media/image13.jpg"/><Relationship Id="rId4"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image" Target="../media/image21.png"/></Relationships>
</file>

<file path=ppt/diagrams/_rels/data6.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www.iec.ch/about/annual_report/2010/global_reach/americas.htm" TargetMode="External"/><Relationship Id="rId7" Type="http://schemas.openxmlformats.org/officeDocument/2006/relationships/hyperlink" Target="http://www.iec.ch/about/locations/iec-aprc/iec_aprc.htm"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www.iec.ch/about/annual_report/2010/global_reach/americas.htm" TargetMode="External"/><Relationship Id="rId7" Type="http://schemas.openxmlformats.org/officeDocument/2006/relationships/hyperlink" Target="http://www.iec.ch/about/locations/iec-aprc/iec_aprc.htm"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AF2B6-AA8C-46BD-9284-B8757502191E}"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1A54738D-E82E-4DAE-8E4D-4D3C3AA8EF82}">
      <dgm:prSet phldrT="[Text]"/>
      <dgm:spPr/>
      <dgm:t>
        <a:bodyPr/>
        <a:lstStyle/>
        <a:p>
          <a:r>
            <a:rPr lang="en-US" dirty="0" smtClean="0"/>
            <a:t>Standards Developers and Conformity Assessment Bodies</a:t>
          </a:r>
          <a:endParaRPr lang="en-US" dirty="0"/>
        </a:p>
      </dgm:t>
    </dgm:pt>
    <dgm:pt modelId="{0DA43E80-A91E-492F-B427-2A01614AE38B}" type="parTrans" cxnId="{BC7F3F03-AEA4-45E8-89B4-AA0253CBDE1E}">
      <dgm:prSet/>
      <dgm:spPr/>
      <dgm:t>
        <a:bodyPr/>
        <a:lstStyle/>
        <a:p>
          <a:endParaRPr lang="en-US"/>
        </a:p>
      </dgm:t>
    </dgm:pt>
    <dgm:pt modelId="{5BCFC437-03CE-4EED-9B2F-4807EC00B4B6}" type="sibTrans" cxnId="{BC7F3F03-AEA4-45E8-89B4-AA0253CBDE1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C7886D9-DA71-43DD-B72D-1FA9C14EF616}">
      <dgm:prSet phldrT="[Text]"/>
      <dgm:spPr/>
      <dgm:t>
        <a:bodyPr/>
        <a:lstStyle/>
        <a:p>
          <a:r>
            <a:rPr lang="en-US" dirty="0" smtClean="0"/>
            <a:t>Commercial Interests</a:t>
          </a:r>
          <a:endParaRPr lang="en-US" dirty="0"/>
        </a:p>
      </dgm:t>
    </dgm:pt>
    <dgm:pt modelId="{62808F53-0179-4104-8643-AF2E1832978F}" type="parTrans" cxnId="{66C8E873-28D5-49B8-8821-27A069D4BA19}">
      <dgm:prSet/>
      <dgm:spPr/>
      <dgm:t>
        <a:bodyPr/>
        <a:lstStyle/>
        <a:p>
          <a:endParaRPr lang="en-US"/>
        </a:p>
      </dgm:t>
    </dgm:pt>
    <dgm:pt modelId="{6AEAD4D0-FA4E-4D0C-85D2-9DCF559E0F2E}" type="sibTrans" cxnId="{66C8E873-28D5-49B8-8821-27A069D4BA1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32D41A57-BDFB-42A2-A645-CA314E311F1A}">
      <dgm:prSet phldrT="[Text]"/>
      <dgm:spPr/>
      <dgm:t>
        <a:bodyPr/>
        <a:lstStyle/>
        <a:p>
          <a:r>
            <a:rPr lang="en-US" dirty="0" smtClean="0"/>
            <a:t>Government Interests</a:t>
          </a:r>
          <a:endParaRPr lang="en-US" dirty="0"/>
        </a:p>
      </dgm:t>
    </dgm:pt>
    <dgm:pt modelId="{09702116-D4B3-4F76-9650-DA93E24D3750}" type="parTrans" cxnId="{8B2700A1-12C7-4290-8F77-ED241572C01D}">
      <dgm:prSet/>
      <dgm:spPr/>
      <dgm:t>
        <a:bodyPr/>
        <a:lstStyle/>
        <a:p>
          <a:endParaRPr lang="en-US"/>
        </a:p>
      </dgm:t>
    </dgm:pt>
    <dgm:pt modelId="{94A527EB-C80A-483D-8C94-D7FB35F2F14D}" type="sibTrans" cxnId="{8B2700A1-12C7-4290-8F77-ED241572C01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FA85677D-89ED-4F66-8C32-DB74A2AEDA18}">
      <dgm:prSet phldrT="[Text]"/>
      <dgm:spPr/>
      <dgm:t>
        <a:bodyPr/>
        <a:lstStyle/>
        <a:p>
          <a:r>
            <a:rPr lang="en-US" dirty="0" smtClean="0"/>
            <a:t>Consumers, Educational Institutions, and General Interests</a:t>
          </a:r>
          <a:endParaRPr lang="en-US" dirty="0"/>
        </a:p>
      </dgm:t>
    </dgm:pt>
    <dgm:pt modelId="{2D5952F7-153F-4B9E-BD72-8770C250BB99}" type="parTrans" cxnId="{BBD29F96-F3C0-4E1B-9D26-412D52677D0C}">
      <dgm:prSet/>
      <dgm:spPr/>
      <dgm:t>
        <a:bodyPr/>
        <a:lstStyle/>
        <a:p>
          <a:endParaRPr lang="en-US"/>
        </a:p>
      </dgm:t>
    </dgm:pt>
    <dgm:pt modelId="{31B16CD2-877E-44C7-AB85-8737025C107F}" type="sibTrans" cxnId="{BBD29F96-F3C0-4E1B-9D26-412D52677D0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8000" r="-48000"/>
          </a:stretch>
        </a:blipFill>
      </dgm:spPr>
      <dgm:t>
        <a:bodyPr/>
        <a:lstStyle/>
        <a:p>
          <a:endParaRPr lang="en-US"/>
        </a:p>
      </dgm:t>
    </dgm:pt>
    <dgm:pt modelId="{E36007EE-B0B6-48FB-B82A-419FBAA6BE68}">
      <dgm:prSet phldrT="[Text]" custT="1"/>
      <dgm:spPr/>
      <dgm:t>
        <a:bodyPr/>
        <a:lstStyle/>
        <a:p>
          <a:r>
            <a:rPr lang="en-US" sz="4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47EAAD04-CE0B-43C3-8636-BDBE6303CD03}" type="parTrans" cxnId="{91E2699B-4B38-4E1D-BCE8-E7F8E1F27705}">
      <dgm:prSet/>
      <dgm:spPr/>
      <dgm:t>
        <a:bodyPr/>
        <a:lstStyle/>
        <a:p>
          <a:endParaRPr lang="en-US"/>
        </a:p>
      </dgm:t>
    </dgm:pt>
    <dgm:pt modelId="{76367370-B411-4549-86BF-1B1B675177CA}" type="sibTrans" cxnId="{91E2699B-4B38-4E1D-BCE8-E7F8E1F27705}">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5D907049-E6A8-43CA-92ED-D9D6F2E01B4B}" type="pres">
      <dgm:prSet presAssocID="{6F1AF2B6-AA8C-46BD-9284-B8757502191E}" presName="Name0" presStyleCnt="0">
        <dgm:presLayoutVars>
          <dgm:chMax val="7"/>
          <dgm:chPref val="7"/>
          <dgm:dir/>
        </dgm:presLayoutVars>
      </dgm:prSet>
      <dgm:spPr/>
      <dgm:t>
        <a:bodyPr/>
        <a:lstStyle/>
        <a:p>
          <a:endParaRPr lang="en-US"/>
        </a:p>
      </dgm:t>
    </dgm:pt>
    <dgm:pt modelId="{A28A25A5-49DD-42FE-8726-276B0FFE1B92}" type="pres">
      <dgm:prSet presAssocID="{6F1AF2B6-AA8C-46BD-9284-B8757502191E}" presName="Name1" presStyleCnt="0"/>
      <dgm:spPr/>
    </dgm:pt>
    <dgm:pt modelId="{6BA2346A-3F6A-470E-AC76-E3F9DFCCEBA4}" type="pres">
      <dgm:prSet presAssocID="{76367370-B411-4549-86BF-1B1B675177CA}" presName="picture_1" presStyleCnt="0"/>
      <dgm:spPr/>
    </dgm:pt>
    <dgm:pt modelId="{E131F1F4-D8A5-4A89-93FC-E651EB902CD4}" type="pres">
      <dgm:prSet presAssocID="{76367370-B411-4549-86BF-1B1B675177CA}" presName="pictureRepeatNode" presStyleLbl="alignImgPlace1" presStyleIdx="0" presStyleCnt="5"/>
      <dgm:spPr/>
      <dgm:t>
        <a:bodyPr/>
        <a:lstStyle/>
        <a:p>
          <a:endParaRPr lang="en-US"/>
        </a:p>
      </dgm:t>
    </dgm:pt>
    <dgm:pt modelId="{03B60688-96C5-47E1-8036-4BF6A564C7F6}" type="pres">
      <dgm:prSet presAssocID="{E36007EE-B0B6-48FB-B82A-419FBAA6BE68}" presName="text_1" presStyleLbl="node1" presStyleIdx="0" presStyleCnt="0">
        <dgm:presLayoutVars>
          <dgm:bulletEnabled val="1"/>
        </dgm:presLayoutVars>
      </dgm:prSet>
      <dgm:spPr/>
      <dgm:t>
        <a:bodyPr/>
        <a:lstStyle/>
        <a:p>
          <a:endParaRPr lang="en-US"/>
        </a:p>
      </dgm:t>
    </dgm:pt>
    <dgm:pt modelId="{B871D77D-6D54-4276-9C98-274652C818A6}" type="pres">
      <dgm:prSet presAssocID="{5BCFC437-03CE-4EED-9B2F-4807EC00B4B6}" presName="picture_2" presStyleCnt="0"/>
      <dgm:spPr/>
    </dgm:pt>
    <dgm:pt modelId="{C223F895-263C-4408-9BC5-35A0ABEBB350}" type="pres">
      <dgm:prSet presAssocID="{5BCFC437-03CE-4EED-9B2F-4807EC00B4B6}" presName="pictureRepeatNode" presStyleLbl="alignImgPlace1" presStyleIdx="1" presStyleCnt="5"/>
      <dgm:spPr/>
      <dgm:t>
        <a:bodyPr/>
        <a:lstStyle/>
        <a:p>
          <a:endParaRPr lang="en-US"/>
        </a:p>
      </dgm:t>
    </dgm:pt>
    <dgm:pt modelId="{36736F03-B4B5-486E-9EE3-B3E9707FE84B}" type="pres">
      <dgm:prSet presAssocID="{1A54738D-E82E-4DAE-8E4D-4D3C3AA8EF82}" presName="line_2" presStyleLbl="parChTrans1D1" presStyleIdx="0" presStyleCnt="4"/>
      <dgm:spPr/>
    </dgm:pt>
    <dgm:pt modelId="{88F268BB-85E9-485D-A27D-602C3864398B}" type="pres">
      <dgm:prSet presAssocID="{1A54738D-E82E-4DAE-8E4D-4D3C3AA8EF82}" presName="textparent_2" presStyleLbl="node1" presStyleIdx="0" presStyleCnt="0"/>
      <dgm:spPr/>
    </dgm:pt>
    <dgm:pt modelId="{95172683-E628-4683-B903-51D8FDA1A015}" type="pres">
      <dgm:prSet presAssocID="{1A54738D-E82E-4DAE-8E4D-4D3C3AA8EF82}" presName="text_2" presStyleLbl="revTx" presStyleIdx="0" presStyleCnt="4">
        <dgm:presLayoutVars>
          <dgm:bulletEnabled val="1"/>
        </dgm:presLayoutVars>
      </dgm:prSet>
      <dgm:spPr/>
      <dgm:t>
        <a:bodyPr/>
        <a:lstStyle/>
        <a:p>
          <a:endParaRPr lang="en-US"/>
        </a:p>
      </dgm:t>
    </dgm:pt>
    <dgm:pt modelId="{FDB2FB25-7F1C-49C4-A08C-7CB51DAAFF12}" type="pres">
      <dgm:prSet presAssocID="{6AEAD4D0-FA4E-4D0C-85D2-9DCF559E0F2E}" presName="picture_3" presStyleCnt="0"/>
      <dgm:spPr/>
    </dgm:pt>
    <dgm:pt modelId="{26F3B3FF-AD6C-4461-B143-6941C540098D}" type="pres">
      <dgm:prSet presAssocID="{6AEAD4D0-FA4E-4D0C-85D2-9DCF559E0F2E}" presName="pictureRepeatNode" presStyleLbl="alignImgPlace1" presStyleIdx="2" presStyleCnt="5"/>
      <dgm:spPr/>
      <dgm:t>
        <a:bodyPr/>
        <a:lstStyle/>
        <a:p>
          <a:endParaRPr lang="en-US"/>
        </a:p>
      </dgm:t>
    </dgm:pt>
    <dgm:pt modelId="{6B1A71F9-9D08-4794-97EB-B2FB2B8CBFE5}" type="pres">
      <dgm:prSet presAssocID="{0C7886D9-DA71-43DD-B72D-1FA9C14EF616}" presName="line_3" presStyleLbl="parChTrans1D1" presStyleIdx="1" presStyleCnt="4"/>
      <dgm:spPr/>
    </dgm:pt>
    <dgm:pt modelId="{27315D95-337E-4E9C-ACBB-1D706480B6D5}" type="pres">
      <dgm:prSet presAssocID="{0C7886D9-DA71-43DD-B72D-1FA9C14EF616}" presName="textparent_3" presStyleLbl="node1" presStyleIdx="0" presStyleCnt="0"/>
      <dgm:spPr/>
    </dgm:pt>
    <dgm:pt modelId="{95E0286B-33AC-41DC-A5AD-0420179A4928}" type="pres">
      <dgm:prSet presAssocID="{0C7886D9-DA71-43DD-B72D-1FA9C14EF616}" presName="text_3" presStyleLbl="revTx" presStyleIdx="1" presStyleCnt="4">
        <dgm:presLayoutVars>
          <dgm:bulletEnabled val="1"/>
        </dgm:presLayoutVars>
      </dgm:prSet>
      <dgm:spPr/>
      <dgm:t>
        <a:bodyPr/>
        <a:lstStyle/>
        <a:p>
          <a:endParaRPr lang="en-US"/>
        </a:p>
      </dgm:t>
    </dgm:pt>
    <dgm:pt modelId="{C37D9C28-6989-4799-BA7C-D920AABCB5D1}" type="pres">
      <dgm:prSet presAssocID="{94A527EB-C80A-483D-8C94-D7FB35F2F14D}" presName="picture_4" presStyleCnt="0"/>
      <dgm:spPr/>
    </dgm:pt>
    <dgm:pt modelId="{1D3ABAFD-6924-481A-9EF6-AB0BFCCE747E}" type="pres">
      <dgm:prSet presAssocID="{94A527EB-C80A-483D-8C94-D7FB35F2F14D}" presName="pictureRepeatNode" presStyleLbl="alignImgPlace1" presStyleIdx="3" presStyleCnt="5"/>
      <dgm:spPr/>
      <dgm:t>
        <a:bodyPr/>
        <a:lstStyle/>
        <a:p>
          <a:endParaRPr lang="en-US"/>
        </a:p>
      </dgm:t>
    </dgm:pt>
    <dgm:pt modelId="{867B8F7C-4C96-4299-B7BD-CFE450065A7C}" type="pres">
      <dgm:prSet presAssocID="{32D41A57-BDFB-42A2-A645-CA314E311F1A}" presName="line_4" presStyleLbl="parChTrans1D1" presStyleIdx="2" presStyleCnt="4"/>
      <dgm:spPr/>
    </dgm:pt>
    <dgm:pt modelId="{D2D142FA-B512-4F94-9FA4-15EC27C020B9}" type="pres">
      <dgm:prSet presAssocID="{32D41A57-BDFB-42A2-A645-CA314E311F1A}" presName="textparent_4" presStyleLbl="node1" presStyleIdx="0" presStyleCnt="0"/>
      <dgm:spPr/>
    </dgm:pt>
    <dgm:pt modelId="{986E9F3B-7ECC-4E32-A192-0E5F036C66F6}" type="pres">
      <dgm:prSet presAssocID="{32D41A57-BDFB-42A2-A645-CA314E311F1A}" presName="text_4" presStyleLbl="revTx" presStyleIdx="2" presStyleCnt="4">
        <dgm:presLayoutVars>
          <dgm:bulletEnabled val="1"/>
        </dgm:presLayoutVars>
      </dgm:prSet>
      <dgm:spPr/>
      <dgm:t>
        <a:bodyPr/>
        <a:lstStyle/>
        <a:p>
          <a:endParaRPr lang="en-US"/>
        </a:p>
      </dgm:t>
    </dgm:pt>
    <dgm:pt modelId="{742DA60A-F83B-4064-B974-B3D596FE78AC}" type="pres">
      <dgm:prSet presAssocID="{31B16CD2-877E-44C7-AB85-8737025C107F}" presName="picture_5" presStyleCnt="0"/>
      <dgm:spPr/>
    </dgm:pt>
    <dgm:pt modelId="{AA15F8A3-5118-4BF9-A51B-EEBFE15F30FE}" type="pres">
      <dgm:prSet presAssocID="{31B16CD2-877E-44C7-AB85-8737025C107F}" presName="pictureRepeatNode" presStyleLbl="alignImgPlace1" presStyleIdx="4" presStyleCnt="5"/>
      <dgm:spPr/>
      <dgm:t>
        <a:bodyPr/>
        <a:lstStyle/>
        <a:p>
          <a:endParaRPr lang="en-US"/>
        </a:p>
      </dgm:t>
    </dgm:pt>
    <dgm:pt modelId="{072CF1F7-DD80-4E43-83AD-3FDFA75A45D9}" type="pres">
      <dgm:prSet presAssocID="{FA85677D-89ED-4F66-8C32-DB74A2AEDA18}" presName="line_5" presStyleLbl="parChTrans1D1" presStyleIdx="3" presStyleCnt="4"/>
      <dgm:spPr/>
    </dgm:pt>
    <dgm:pt modelId="{6250CEF9-E73F-45F0-8EF2-451C4D4BA461}" type="pres">
      <dgm:prSet presAssocID="{FA85677D-89ED-4F66-8C32-DB74A2AEDA18}" presName="textparent_5" presStyleLbl="node1" presStyleIdx="0" presStyleCnt="0"/>
      <dgm:spPr/>
    </dgm:pt>
    <dgm:pt modelId="{7CE20053-6D8F-4440-B15B-6C7C27FA2824}" type="pres">
      <dgm:prSet presAssocID="{FA85677D-89ED-4F66-8C32-DB74A2AEDA18}" presName="text_5" presStyleLbl="revTx" presStyleIdx="3" presStyleCnt="4">
        <dgm:presLayoutVars>
          <dgm:bulletEnabled val="1"/>
        </dgm:presLayoutVars>
      </dgm:prSet>
      <dgm:spPr/>
      <dgm:t>
        <a:bodyPr/>
        <a:lstStyle/>
        <a:p>
          <a:endParaRPr lang="en-US"/>
        </a:p>
      </dgm:t>
    </dgm:pt>
  </dgm:ptLst>
  <dgm:cxnLst>
    <dgm:cxn modelId="{BBD29F96-F3C0-4E1B-9D26-412D52677D0C}" srcId="{6F1AF2B6-AA8C-46BD-9284-B8757502191E}" destId="{FA85677D-89ED-4F66-8C32-DB74A2AEDA18}" srcOrd="4" destOrd="0" parTransId="{2D5952F7-153F-4B9E-BD72-8770C250BB99}" sibTransId="{31B16CD2-877E-44C7-AB85-8737025C107F}"/>
    <dgm:cxn modelId="{8E81C324-B37C-4A24-8762-4FE5F109C52F}" type="presOf" srcId="{6F1AF2B6-AA8C-46BD-9284-B8757502191E}" destId="{5D907049-E6A8-43CA-92ED-D9D6F2E01B4B}" srcOrd="0" destOrd="0" presId="urn:microsoft.com/office/officeart/2008/layout/CircularPictureCallout"/>
    <dgm:cxn modelId="{F5222478-8DB7-41C9-941A-44F3D5D1B804}" type="presOf" srcId="{94A527EB-C80A-483D-8C94-D7FB35F2F14D}" destId="{1D3ABAFD-6924-481A-9EF6-AB0BFCCE747E}" srcOrd="0" destOrd="0" presId="urn:microsoft.com/office/officeart/2008/layout/CircularPictureCallout"/>
    <dgm:cxn modelId="{6E6E6755-5D89-482D-8E82-B5CA7CEE74EF}" type="presOf" srcId="{76367370-B411-4549-86BF-1B1B675177CA}" destId="{E131F1F4-D8A5-4A89-93FC-E651EB902CD4}" srcOrd="0" destOrd="0" presId="urn:microsoft.com/office/officeart/2008/layout/CircularPictureCallout"/>
    <dgm:cxn modelId="{BC7F3F03-AEA4-45E8-89B4-AA0253CBDE1E}" srcId="{6F1AF2B6-AA8C-46BD-9284-B8757502191E}" destId="{1A54738D-E82E-4DAE-8E4D-4D3C3AA8EF82}" srcOrd="1" destOrd="0" parTransId="{0DA43E80-A91E-492F-B427-2A01614AE38B}" sibTransId="{5BCFC437-03CE-4EED-9B2F-4807EC00B4B6}"/>
    <dgm:cxn modelId="{A7B7E3B5-D6CE-4B14-8D11-9FD00237C37C}" type="presOf" srcId="{0C7886D9-DA71-43DD-B72D-1FA9C14EF616}" destId="{95E0286B-33AC-41DC-A5AD-0420179A4928}" srcOrd="0" destOrd="0" presId="urn:microsoft.com/office/officeart/2008/layout/CircularPictureCallout"/>
    <dgm:cxn modelId="{B52CF054-13C0-44D6-8754-0BD7CCEC1179}" type="presOf" srcId="{1A54738D-E82E-4DAE-8E4D-4D3C3AA8EF82}" destId="{95172683-E628-4683-B903-51D8FDA1A015}" srcOrd="0" destOrd="0" presId="urn:microsoft.com/office/officeart/2008/layout/CircularPictureCallout"/>
    <dgm:cxn modelId="{1792BDD7-9DCC-423E-91B3-DB32180959C9}" type="presOf" srcId="{32D41A57-BDFB-42A2-A645-CA314E311F1A}" destId="{986E9F3B-7ECC-4E32-A192-0E5F036C66F6}" srcOrd="0" destOrd="0" presId="urn:microsoft.com/office/officeart/2008/layout/CircularPictureCallout"/>
    <dgm:cxn modelId="{8B2700A1-12C7-4290-8F77-ED241572C01D}" srcId="{6F1AF2B6-AA8C-46BD-9284-B8757502191E}" destId="{32D41A57-BDFB-42A2-A645-CA314E311F1A}" srcOrd="3" destOrd="0" parTransId="{09702116-D4B3-4F76-9650-DA93E24D3750}" sibTransId="{94A527EB-C80A-483D-8C94-D7FB35F2F14D}"/>
    <dgm:cxn modelId="{2390DEA8-3A88-4BFE-B1C6-074112174948}" type="presOf" srcId="{31B16CD2-877E-44C7-AB85-8737025C107F}" destId="{AA15F8A3-5118-4BF9-A51B-EEBFE15F30FE}" srcOrd="0" destOrd="0" presId="urn:microsoft.com/office/officeart/2008/layout/CircularPictureCallout"/>
    <dgm:cxn modelId="{8B8D2FB6-F566-4928-A5FE-F396CF4A6FA9}" type="presOf" srcId="{E36007EE-B0B6-48FB-B82A-419FBAA6BE68}" destId="{03B60688-96C5-47E1-8036-4BF6A564C7F6}" srcOrd="0" destOrd="0" presId="urn:microsoft.com/office/officeart/2008/layout/CircularPictureCallout"/>
    <dgm:cxn modelId="{9DB6F29E-E692-4CEA-B322-6BA27D8148C6}" type="presOf" srcId="{FA85677D-89ED-4F66-8C32-DB74A2AEDA18}" destId="{7CE20053-6D8F-4440-B15B-6C7C27FA2824}" srcOrd="0" destOrd="0" presId="urn:microsoft.com/office/officeart/2008/layout/CircularPictureCallout"/>
    <dgm:cxn modelId="{91E2699B-4B38-4E1D-BCE8-E7F8E1F27705}" srcId="{6F1AF2B6-AA8C-46BD-9284-B8757502191E}" destId="{E36007EE-B0B6-48FB-B82A-419FBAA6BE68}" srcOrd="0" destOrd="0" parTransId="{47EAAD04-CE0B-43C3-8636-BDBE6303CD03}" sibTransId="{76367370-B411-4549-86BF-1B1B675177CA}"/>
    <dgm:cxn modelId="{801CF64B-0C32-4296-A75C-5DC45A4D4EB1}" type="presOf" srcId="{5BCFC437-03CE-4EED-9B2F-4807EC00B4B6}" destId="{C223F895-263C-4408-9BC5-35A0ABEBB350}" srcOrd="0" destOrd="0" presId="urn:microsoft.com/office/officeart/2008/layout/CircularPictureCallout"/>
    <dgm:cxn modelId="{6D69FBA8-2DBF-4377-A6CF-934BCC0FE81A}" type="presOf" srcId="{6AEAD4D0-FA4E-4D0C-85D2-9DCF559E0F2E}" destId="{26F3B3FF-AD6C-4461-B143-6941C540098D}" srcOrd="0" destOrd="0" presId="urn:microsoft.com/office/officeart/2008/layout/CircularPictureCallout"/>
    <dgm:cxn modelId="{66C8E873-28D5-49B8-8821-27A069D4BA19}" srcId="{6F1AF2B6-AA8C-46BD-9284-B8757502191E}" destId="{0C7886D9-DA71-43DD-B72D-1FA9C14EF616}" srcOrd="2" destOrd="0" parTransId="{62808F53-0179-4104-8643-AF2E1832978F}" sibTransId="{6AEAD4D0-FA4E-4D0C-85D2-9DCF559E0F2E}"/>
    <dgm:cxn modelId="{F5AD445D-A6DB-47B8-A263-32A50F1DFC83}" type="presParOf" srcId="{5D907049-E6A8-43CA-92ED-D9D6F2E01B4B}" destId="{A28A25A5-49DD-42FE-8726-276B0FFE1B92}" srcOrd="0" destOrd="0" presId="urn:microsoft.com/office/officeart/2008/layout/CircularPictureCallout"/>
    <dgm:cxn modelId="{8F50260B-5C99-4A53-B70D-A5AE3A0F5D6B}" type="presParOf" srcId="{A28A25A5-49DD-42FE-8726-276B0FFE1B92}" destId="{6BA2346A-3F6A-470E-AC76-E3F9DFCCEBA4}" srcOrd="0" destOrd="0" presId="urn:microsoft.com/office/officeart/2008/layout/CircularPictureCallout"/>
    <dgm:cxn modelId="{FA274B29-2794-45FE-B056-9D435DD7225B}" type="presParOf" srcId="{6BA2346A-3F6A-470E-AC76-E3F9DFCCEBA4}" destId="{E131F1F4-D8A5-4A89-93FC-E651EB902CD4}" srcOrd="0" destOrd="0" presId="urn:microsoft.com/office/officeart/2008/layout/CircularPictureCallout"/>
    <dgm:cxn modelId="{D1603F74-D76B-497C-BB59-198A2BA34AAD}" type="presParOf" srcId="{A28A25A5-49DD-42FE-8726-276B0FFE1B92}" destId="{03B60688-96C5-47E1-8036-4BF6A564C7F6}" srcOrd="1" destOrd="0" presId="urn:microsoft.com/office/officeart/2008/layout/CircularPictureCallout"/>
    <dgm:cxn modelId="{D43EE5BF-6106-434F-BF4C-56261E164336}" type="presParOf" srcId="{A28A25A5-49DD-42FE-8726-276B0FFE1B92}" destId="{B871D77D-6D54-4276-9C98-274652C818A6}" srcOrd="2" destOrd="0" presId="urn:microsoft.com/office/officeart/2008/layout/CircularPictureCallout"/>
    <dgm:cxn modelId="{974CDAD5-7774-493C-BF7B-77384BC3C9E2}" type="presParOf" srcId="{B871D77D-6D54-4276-9C98-274652C818A6}" destId="{C223F895-263C-4408-9BC5-35A0ABEBB350}" srcOrd="0" destOrd="0" presId="urn:microsoft.com/office/officeart/2008/layout/CircularPictureCallout"/>
    <dgm:cxn modelId="{98D21574-8B67-4766-831A-4CEF9FCEEF34}" type="presParOf" srcId="{A28A25A5-49DD-42FE-8726-276B0FFE1B92}" destId="{36736F03-B4B5-486E-9EE3-B3E9707FE84B}" srcOrd="3" destOrd="0" presId="urn:microsoft.com/office/officeart/2008/layout/CircularPictureCallout"/>
    <dgm:cxn modelId="{C558FC2A-340F-4DE9-BD67-2B68FDCEE450}" type="presParOf" srcId="{A28A25A5-49DD-42FE-8726-276B0FFE1B92}" destId="{88F268BB-85E9-485D-A27D-602C3864398B}" srcOrd="4" destOrd="0" presId="urn:microsoft.com/office/officeart/2008/layout/CircularPictureCallout"/>
    <dgm:cxn modelId="{69FBE92F-49C6-4244-B5E1-B6CE3136C339}" type="presParOf" srcId="{88F268BB-85E9-485D-A27D-602C3864398B}" destId="{95172683-E628-4683-B903-51D8FDA1A015}" srcOrd="0" destOrd="0" presId="urn:microsoft.com/office/officeart/2008/layout/CircularPictureCallout"/>
    <dgm:cxn modelId="{6C80705F-B9EE-42C3-BDBE-A5B77E7D02E7}" type="presParOf" srcId="{A28A25A5-49DD-42FE-8726-276B0FFE1B92}" destId="{FDB2FB25-7F1C-49C4-A08C-7CB51DAAFF12}" srcOrd="5" destOrd="0" presId="urn:microsoft.com/office/officeart/2008/layout/CircularPictureCallout"/>
    <dgm:cxn modelId="{BAC36E77-E97B-4DBB-88FB-6D32401F4EAB}" type="presParOf" srcId="{FDB2FB25-7F1C-49C4-A08C-7CB51DAAFF12}" destId="{26F3B3FF-AD6C-4461-B143-6941C540098D}" srcOrd="0" destOrd="0" presId="urn:microsoft.com/office/officeart/2008/layout/CircularPictureCallout"/>
    <dgm:cxn modelId="{0CDBA901-71C8-4C74-8D96-4560D545A8BA}" type="presParOf" srcId="{A28A25A5-49DD-42FE-8726-276B0FFE1B92}" destId="{6B1A71F9-9D08-4794-97EB-B2FB2B8CBFE5}" srcOrd="6" destOrd="0" presId="urn:microsoft.com/office/officeart/2008/layout/CircularPictureCallout"/>
    <dgm:cxn modelId="{341354AA-83D3-4F4F-AED0-86D27CEB71E4}" type="presParOf" srcId="{A28A25A5-49DD-42FE-8726-276B0FFE1B92}" destId="{27315D95-337E-4E9C-ACBB-1D706480B6D5}" srcOrd="7" destOrd="0" presId="urn:microsoft.com/office/officeart/2008/layout/CircularPictureCallout"/>
    <dgm:cxn modelId="{E63EC3C4-5C2C-4DB5-BAE7-6B71465053B9}" type="presParOf" srcId="{27315D95-337E-4E9C-ACBB-1D706480B6D5}" destId="{95E0286B-33AC-41DC-A5AD-0420179A4928}" srcOrd="0" destOrd="0" presId="urn:microsoft.com/office/officeart/2008/layout/CircularPictureCallout"/>
    <dgm:cxn modelId="{93C6E687-6B6B-465F-8288-D33793191B0C}" type="presParOf" srcId="{A28A25A5-49DD-42FE-8726-276B0FFE1B92}" destId="{C37D9C28-6989-4799-BA7C-D920AABCB5D1}" srcOrd="8" destOrd="0" presId="urn:microsoft.com/office/officeart/2008/layout/CircularPictureCallout"/>
    <dgm:cxn modelId="{7547370E-B9A2-4F5B-858B-597089F1A37C}" type="presParOf" srcId="{C37D9C28-6989-4799-BA7C-D920AABCB5D1}" destId="{1D3ABAFD-6924-481A-9EF6-AB0BFCCE747E}" srcOrd="0" destOrd="0" presId="urn:microsoft.com/office/officeart/2008/layout/CircularPictureCallout"/>
    <dgm:cxn modelId="{208AD8CE-397B-4225-A1B2-63C0E75CCE62}" type="presParOf" srcId="{A28A25A5-49DD-42FE-8726-276B0FFE1B92}" destId="{867B8F7C-4C96-4299-B7BD-CFE450065A7C}" srcOrd="9" destOrd="0" presId="urn:microsoft.com/office/officeart/2008/layout/CircularPictureCallout"/>
    <dgm:cxn modelId="{AB2BEF03-1245-4985-80AA-6A7458F2DDA7}" type="presParOf" srcId="{A28A25A5-49DD-42FE-8726-276B0FFE1B92}" destId="{D2D142FA-B512-4F94-9FA4-15EC27C020B9}" srcOrd="10" destOrd="0" presId="urn:microsoft.com/office/officeart/2008/layout/CircularPictureCallout"/>
    <dgm:cxn modelId="{FA3A8443-4156-42D6-AE05-ADD9D5E2EB16}" type="presParOf" srcId="{D2D142FA-B512-4F94-9FA4-15EC27C020B9}" destId="{986E9F3B-7ECC-4E32-A192-0E5F036C66F6}" srcOrd="0" destOrd="0" presId="urn:microsoft.com/office/officeart/2008/layout/CircularPictureCallout"/>
    <dgm:cxn modelId="{8E87A822-C9F7-4E6F-853C-736B5879BF33}" type="presParOf" srcId="{A28A25A5-49DD-42FE-8726-276B0FFE1B92}" destId="{742DA60A-F83B-4064-B974-B3D596FE78AC}" srcOrd="11" destOrd="0" presId="urn:microsoft.com/office/officeart/2008/layout/CircularPictureCallout"/>
    <dgm:cxn modelId="{1754AD2A-1815-4962-8FB0-C55B7D7E2520}" type="presParOf" srcId="{742DA60A-F83B-4064-B974-B3D596FE78AC}" destId="{AA15F8A3-5118-4BF9-A51B-EEBFE15F30FE}" srcOrd="0" destOrd="0" presId="urn:microsoft.com/office/officeart/2008/layout/CircularPictureCallout"/>
    <dgm:cxn modelId="{79F76A9A-E7AB-40EE-970F-5EF68A9B24DA}" type="presParOf" srcId="{A28A25A5-49DD-42FE-8726-276B0FFE1B92}" destId="{072CF1F7-DD80-4E43-83AD-3FDFA75A45D9}" srcOrd="12" destOrd="0" presId="urn:microsoft.com/office/officeart/2008/layout/CircularPictureCallout"/>
    <dgm:cxn modelId="{580AB66B-94D5-4C20-9788-88A35A301401}" type="presParOf" srcId="{A28A25A5-49DD-42FE-8726-276B0FFE1B92}" destId="{6250CEF9-E73F-45F0-8EF2-451C4D4BA461}" srcOrd="13" destOrd="0" presId="urn:microsoft.com/office/officeart/2008/layout/CircularPictureCallout"/>
    <dgm:cxn modelId="{71AD37CE-35C4-4FE0-A18D-D4DD4382CE31}" type="presParOf" srcId="{6250CEF9-E73F-45F0-8EF2-451C4D4BA461}" destId="{7CE20053-6D8F-4440-B15B-6C7C27FA2824}"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315FC-B9AA-48B7-B8EE-6DBB7AF1875A}" type="doc">
      <dgm:prSet loTypeId="urn:microsoft.com/office/officeart/2005/8/layout/gear1" loCatId="cycle" qsTypeId="urn:microsoft.com/office/officeart/2005/8/quickstyle/simple1" qsCatId="simple" csTypeId="urn:microsoft.com/office/officeart/2005/8/colors/accent2_2" csCatId="accent2" phldr="1"/>
      <dgm:spPr/>
    </dgm:pt>
    <dgm:pt modelId="{DABA71B7-20EB-4319-8AD2-01E25C4C381F}">
      <dgm:prSet phldrT="[Text]"/>
      <dgm:spPr/>
      <dgm:t>
        <a:bodyPr/>
        <a:lstStyle/>
        <a:p>
          <a:r>
            <a:rPr lang="en-US" dirty="0" smtClean="0"/>
            <a:t>Accepted Everywhere</a:t>
          </a:r>
          <a:endParaRPr lang="en-US" dirty="0"/>
        </a:p>
      </dgm:t>
    </dgm:pt>
    <dgm:pt modelId="{17B3DE11-BE0F-4425-8CB3-0E314501BAED}" type="parTrans" cxnId="{63184966-A179-437D-8AF6-0DF8E97D9840}">
      <dgm:prSet/>
      <dgm:spPr/>
      <dgm:t>
        <a:bodyPr/>
        <a:lstStyle/>
        <a:p>
          <a:endParaRPr lang="en-US"/>
        </a:p>
      </dgm:t>
    </dgm:pt>
    <dgm:pt modelId="{09B65D72-4B3A-4078-AFAC-4B95562E662D}" type="sibTrans" cxnId="{63184966-A179-437D-8AF6-0DF8E97D9840}">
      <dgm:prSet/>
      <dgm:spPr/>
      <dgm:t>
        <a:bodyPr/>
        <a:lstStyle/>
        <a:p>
          <a:endParaRPr lang="en-US"/>
        </a:p>
      </dgm:t>
    </dgm:pt>
    <dgm:pt modelId="{05CCBF7A-E0DA-4855-B63D-434E3A95EE5B}">
      <dgm:prSet phldrT="[Text]"/>
      <dgm:spPr/>
      <dgm:t>
        <a:bodyPr/>
        <a:lstStyle/>
        <a:p>
          <a:r>
            <a:rPr lang="en-US" dirty="0" smtClean="0"/>
            <a:t>One Test</a:t>
          </a:r>
          <a:endParaRPr lang="en-US" dirty="0"/>
        </a:p>
      </dgm:t>
    </dgm:pt>
    <dgm:pt modelId="{0C77E930-0816-46AB-830D-67C5DBD407F2}" type="parTrans" cxnId="{76577A10-9E93-40AC-A147-755A4E5811FD}">
      <dgm:prSet/>
      <dgm:spPr/>
      <dgm:t>
        <a:bodyPr/>
        <a:lstStyle/>
        <a:p>
          <a:endParaRPr lang="en-US"/>
        </a:p>
      </dgm:t>
    </dgm:pt>
    <dgm:pt modelId="{B7232D5E-B3E0-43BB-97F8-4B6A72CB01B6}" type="sibTrans" cxnId="{76577A10-9E93-40AC-A147-755A4E5811FD}">
      <dgm:prSet/>
      <dgm:spPr/>
      <dgm:t>
        <a:bodyPr/>
        <a:lstStyle/>
        <a:p>
          <a:endParaRPr lang="en-US"/>
        </a:p>
      </dgm:t>
    </dgm:pt>
    <dgm:pt modelId="{0713D89B-8651-4A46-AB49-9BCB4BA33ABB}">
      <dgm:prSet phldrT="[Text]"/>
      <dgm:spPr/>
      <dgm:t>
        <a:bodyPr/>
        <a:lstStyle/>
        <a:p>
          <a:r>
            <a:rPr lang="en-US" dirty="0" smtClean="0"/>
            <a:t>One Standard</a:t>
          </a:r>
          <a:endParaRPr lang="en-US" dirty="0"/>
        </a:p>
      </dgm:t>
    </dgm:pt>
    <dgm:pt modelId="{CF10FC97-B821-4648-BF6D-175A3E8DC709}" type="parTrans" cxnId="{0015AF83-734A-4D47-A149-E115586AF0B3}">
      <dgm:prSet/>
      <dgm:spPr/>
      <dgm:t>
        <a:bodyPr/>
        <a:lstStyle/>
        <a:p>
          <a:endParaRPr lang="en-US"/>
        </a:p>
      </dgm:t>
    </dgm:pt>
    <dgm:pt modelId="{8C528FA4-2AAF-454F-A8AD-1E8D5D22B31F}" type="sibTrans" cxnId="{0015AF83-734A-4D47-A149-E115586AF0B3}">
      <dgm:prSet/>
      <dgm:spPr/>
      <dgm:t>
        <a:bodyPr/>
        <a:lstStyle/>
        <a:p>
          <a:endParaRPr lang="en-US"/>
        </a:p>
      </dgm:t>
    </dgm:pt>
    <dgm:pt modelId="{76E772FD-8E25-4705-A143-8AF02E14BDE9}" type="pres">
      <dgm:prSet presAssocID="{225315FC-B9AA-48B7-B8EE-6DBB7AF1875A}" presName="composite" presStyleCnt="0">
        <dgm:presLayoutVars>
          <dgm:chMax val="3"/>
          <dgm:animLvl val="lvl"/>
          <dgm:resizeHandles val="exact"/>
        </dgm:presLayoutVars>
      </dgm:prSet>
      <dgm:spPr/>
    </dgm:pt>
    <dgm:pt modelId="{84FE75BB-B71C-4855-B58F-64E8C64ABC51}" type="pres">
      <dgm:prSet presAssocID="{DABA71B7-20EB-4319-8AD2-01E25C4C381F}" presName="gear1" presStyleLbl="node1" presStyleIdx="0" presStyleCnt="3">
        <dgm:presLayoutVars>
          <dgm:chMax val="1"/>
          <dgm:bulletEnabled val="1"/>
        </dgm:presLayoutVars>
      </dgm:prSet>
      <dgm:spPr/>
      <dgm:t>
        <a:bodyPr/>
        <a:lstStyle/>
        <a:p>
          <a:endParaRPr lang="en-US"/>
        </a:p>
      </dgm:t>
    </dgm:pt>
    <dgm:pt modelId="{B090DA4A-E47F-49EB-8387-0CD63984D415}" type="pres">
      <dgm:prSet presAssocID="{DABA71B7-20EB-4319-8AD2-01E25C4C381F}" presName="gear1srcNode" presStyleLbl="node1" presStyleIdx="0" presStyleCnt="3"/>
      <dgm:spPr/>
      <dgm:t>
        <a:bodyPr/>
        <a:lstStyle/>
        <a:p>
          <a:endParaRPr lang="en-US"/>
        </a:p>
      </dgm:t>
    </dgm:pt>
    <dgm:pt modelId="{524A7E68-9925-4F06-B111-AAA6EA1928B8}" type="pres">
      <dgm:prSet presAssocID="{DABA71B7-20EB-4319-8AD2-01E25C4C381F}" presName="gear1dstNode" presStyleLbl="node1" presStyleIdx="0" presStyleCnt="3"/>
      <dgm:spPr/>
      <dgm:t>
        <a:bodyPr/>
        <a:lstStyle/>
        <a:p>
          <a:endParaRPr lang="en-US"/>
        </a:p>
      </dgm:t>
    </dgm:pt>
    <dgm:pt modelId="{E30CF431-08D0-4EB4-9E03-9A65FC6C337A}" type="pres">
      <dgm:prSet presAssocID="{05CCBF7A-E0DA-4855-B63D-434E3A95EE5B}" presName="gear2" presStyleLbl="node1" presStyleIdx="1" presStyleCnt="3">
        <dgm:presLayoutVars>
          <dgm:chMax val="1"/>
          <dgm:bulletEnabled val="1"/>
        </dgm:presLayoutVars>
      </dgm:prSet>
      <dgm:spPr/>
      <dgm:t>
        <a:bodyPr/>
        <a:lstStyle/>
        <a:p>
          <a:endParaRPr lang="en-US"/>
        </a:p>
      </dgm:t>
    </dgm:pt>
    <dgm:pt modelId="{0A1EC9C5-FD71-4E65-8D2E-D4B15926B5C0}" type="pres">
      <dgm:prSet presAssocID="{05CCBF7A-E0DA-4855-B63D-434E3A95EE5B}" presName="gear2srcNode" presStyleLbl="node1" presStyleIdx="1" presStyleCnt="3"/>
      <dgm:spPr/>
      <dgm:t>
        <a:bodyPr/>
        <a:lstStyle/>
        <a:p>
          <a:endParaRPr lang="en-US"/>
        </a:p>
      </dgm:t>
    </dgm:pt>
    <dgm:pt modelId="{FCD6AC6B-825B-4D5C-B4E3-4642FBDB1B1D}" type="pres">
      <dgm:prSet presAssocID="{05CCBF7A-E0DA-4855-B63D-434E3A95EE5B}" presName="gear2dstNode" presStyleLbl="node1" presStyleIdx="1" presStyleCnt="3"/>
      <dgm:spPr/>
      <dgm:t>
        <a:bodyPr/>
        <a:lstStyle/>
        <a:p>
          <a:endParaRPr lang="en-US"/>
        </a:p>
      </dgm:t>
    </dgm:pt>
    <dgm:pt modelId="{88511843-EC7D-44FB-B5FC-500FB386C93C}" type="pres">
      <dgm:prSet presAssocID="{0713D89B-8651-4A46-AB49-9BCB4BA33ABB}" presName="gear3" presStyleLbl="node1" presStyleIdx="2" presStyleCnt="3"/>
      <dgm:spPr/>
      <dgm:t>
        <a:bodyPr/>
        <a:lstStyle/>
        <a:p>
          <a:endParaRPr lang="en-US"/>
        </a:p>
      </dgm:t>
    </dgm:pt>
    <dgm:pt modelId="{C28F641A-6F01-41A8-B730-1ABF7426CF68}" type="pres">
      <dgm:prSet presAssocID="{0713D89B-8651-4A46-AB49-9BCB4BA33ABB}" presName="gear3tx" presStyleLbl="node1" presStyleIdx="2" presStyleCnt="3">
        <dgm:presLayoutVars>
          <dgm:chMax val="1"/>
          <dgm:bulletEnabled val="1"/>
        </dgm:presLayoutVars>
      </dgm:prSet>
      <dgm:spPr/>
      <dgm:t>
        <a:bodyPr/>
        <a:lstStyle/>
        <a:p>
          <a:endParaRPr lang="en-US"/>
        </a:p>
      </dgm:t>
    </dgm:pt>
    <dgm:pt modelId="{A4D4CD82-83CC-4804-AB99-DBE96A4F453F}" type="pres">
      <dgm:prSet presAssocID="{0713D89B-8651-4A46-AB49-9BCB4BA33ABB}" presName="gear3srcNode" presStyleLbl="node1" presStyleIdx="2" presStyleCnt="3"/>
      <dgm:spPr/>
      <dgm:t>
        <a:bodyPr/>
        <a:lstStyle/>
        <a:p>
          <a:endParaRPr lang="en-US"/>
        </a:p>
      </dgm:t>
    </dgm:pt>
    <dgm:pt modelId="{EEE8D112-0AFB-454B-AAAB-3555A6F25960}" type="pres">
      <dgm:prSet presAssocID="{0713D89B-8651-4A46-AB49-9BCB4BA33ABB}" presName="gear3dstNode" presStyleLbl="node1" presStyleIdx="2" presStyleCnt="3"/>
      <dgm:spPr/>
      <dgm:t>
        <a:bodyPr/>
        <a:lstStyle/>
        <a:p>
          <a:endParaRPr lang="en-US"/>
        </a:p>
      </dgm:t>
    </dgm:pt>
    <dgm:pt modelId="{86C841C5-D26A-4C3D-833D-E5241BDEA552}" type="pres">
      <dgm:prSet presAssocID="{09B65D72-4B3A-4078-AFAC-4B95562E662D}" presName="connector1" presStyleLbl="sibTrans2D1" presStyleIdx="0" presStyleCnt="3"/>
      <dgm:spPr/>
      <dgm:t>
        <a:bodyPr/>
        <a:lstStyle/>
        <a:p>
          <a:endParaRPr lang="en-US"/>
        </a:p>
      </dgm:t>
    </dgm:pt>
    <dgm:pt modelId="{99626DB3-D78E-49AB-9180-260D9CD6255C}" type="pres">
      <dgm:prSet presAssocID="{B7232D5E-B3E0-43BB-97F8-4B6A72CB01B6}" presName="connector2" presStyleLbl="sibTrans2D1" presStyleIdx="1" presStyleCnt="3"/>
      <dgm:spPr/>
      <dgm:t>
        <a:bodyPr/>
        <a:lstStyle/>
        <a:p>
          <a:endParaRPr lang="en-US"/>
        </a:p>
      </dgm:t>
    </dgm:pt>
    <dgm:pt modelId="{C2C21C75-84AE-461C-B162-C958277D1EE5}" type="pres">
      <dgm:prSet presAssocID="{8C528FA4-2AAF-454F-A8AD-1E8D5D22B31F}" presName="connector3" presStyleLbl="sibTrans2D1" presStyleIdx="2" presStyleCnt="3"/>
      <dgm:spPr/>
      <dgm:t>
        <a:bodyPr/>
        <a:lstStyle/>
        <a:p>
          <a:endParaRPr lang="en-US"/>
        </a:p>
      </dgm:t>
    </dgm:pt>
  </dgm:ptLst>
  <dgm:cxnLst>
    <dgm:cxn modelId="{1F44E9E4-C56D-42E2-A69E-468C8633C4A7}" type="presOf" srcId="{05CCBF7A-E0DA-4855-B63D-434E3A95EE5B}" destId="{0A1EC9C5-FD71-4E65-8D2E-D4B15926B5C0}" srcOrd="1" destOrd="0" presId="urn:microsoft.com/office/officeart/2005/8/layout/gear1"/>
    <dgm:cxn modelId="{D36FD24D-C17C-44AD-A0C9-AD92D1BAED5E}" type="presOf" srcId="{B7232D5E-B3E0-43BB-97F8-4B6A72CB01B6}" destId="{99626DB3-D78E-49AB-9180-260D9CD6255C}" srcOrd="0" destOrd="0" presId="urn:microsoft.com/office/officeart/2005/8/layout/gear1"/>
    <dgm:cxn modelId="{34BA45CA-C202-4F5B-975B-C69C39E33169}" type="presOf" srcId="{DABA71B7-20EB-4319-8AD2-01E25C4C381F}" destId="{84FE75BB-B71C-4855-B58F-64E8C64ABC51}" srcOrd="0" destOrd="0" presId="urn:microsoft.com/office/officeart/2005/8/layout/gear1"/>
    <dgm:cxn modelId="{09B16126-4748-4494-8858-D20262EE90D0}" type="presOf" srcId="{09B65D72-4B3A-4078-AFAC-4B95562E662D}" destId="{86C841C5-D26A-4C3D-833D-E5241BDEA552}" srcOrd="0" destOrd="0" presId="urn:microsoft.com/office/officeart/2005/8/layout/gear1"/>
    <dgm:cxn modelId="{E920F27F-17A2-4B27-BED9-B3B2591F3B3B}" type="presOf" srcId="{0713D89B-8651-4A46-AB49-9BCB4BA33ABB}" destId="{88511843-EC7D-44FB-B5FC-500FB386C93C}" srcOrd="0" destOrd="0" presId="urn:microsoft.com/office/officeart/2005/8/layout/gear1"/>
    <dgm:cxn modelId="{F97CF1BE-98C0-4434-B8D4-393212F27E8D}" type="presOf" srcId="{05CCBF7A-E0DA-4855-B63D-434E3A95EE5B}" destId="{FCD6AC6B-825B-4D5C-B4E3-4642FBDB1B1D}" srcOrd="2" destOrd="0" presId="urn:microsoft.com/office/officeart/2005/8/layout/gear1"/>
    <dgm:cxn modelId="{28E7D0AE-4C9A-4FF8-9088-60321856807E}" type="presOf" srcId="{0713D89B-8651-4A46-AB49-9BCB4BA33ABB}" destId="{EEE8D112-0AFB-454B-AAAB-3555A6F25960}" srcOrd="3" destOrd="0" presId="urn:microsoft.com/office/officeart/2005/8/layout/gear1"/>
    <dgm:cxn modelId="{A10493A7-BB55-41AD-8A4E-D0C00A977C11}" type="presOf" srcId="{05CCBF7A-E0DA-4855-B63D-434E3A95EE5B}" destId="{E30CF431-08D0-4EB4-9E03-9A65FC6C337A}" srcOrd="0" destOrd="0" presId="urn:microsoft.com/office/officeart/2005/8/layout/gear1"/>
    <dgm:cxn modelId="{5A10E4BB-06EA-43FF-93EC-116B413808E9}" type="presOf" srcId="{DABA71B7-20EB-4319-8AD2-01E25C4C381F}" destId="{B090DA4A-E47F-49EB-8387-0CD63984D415}" srcOrd="1" destOrd="0" presId="urn:microsoft.com/office/officeart/2005/8/layout/gear1"/>
    <dgm:cxn modelId="{8D49E013-28E3-4805-9E9C-3EB307C0B114}" type="presOf" srcId="{225315FC-B9AA-48B7-B8EE-6DBB7AF1875A}" destId="{76E772FD-8E25-4705-A143-8AF02E14BDE9}" srcOrd="0" destOrd="0" presId="urn:microsoft.com/office/officeart/2005/8/layout/gear1"/>
    <dgm:cxn modelId="{993CDFFE-D609-4059-B1BF-FA75A34655CA}" type="presOf" srcId="{8C528FA4-2AAF-454F-A8AD-1E8D5D22B31F}" destId="{C2C21C75-84AE-461C-B162-C958277D1EE5}" srcOrd="0" destOrd="0" presId="urn:microsoft.com/office/officeart/2005/8/layout/gear1"/>
    <dgm:cxn modelId="{532D1EE4-4DFD-4942-8CBE-4529644BD98E}" type="presOf" srcId="{0713D89B-8651-4A46-AB49-9BCB4BA33ABB}" destId="{C28F641A-6F01-41A8-B730-1ABF7426CF68}" srcOrd="1" destOrd="0" presId="urn:microsoft.com/office/officeart/2005/8/layout/gear1"/>
    <dgm:cxn modelId="{63184966-A179-437D-8AF6-0DF8E97D9840}" srcId="{225315FC-B9AA-48B7-B8EE-6DBB7AF1875A}" destId="{DABA71B7-20EB-4319-8AD2-01E25C4C381F}" srcOrd="0" destOrd="0" parTransId="{17B3DE11-BE0F-4425-8CB3-0E314501BAED}" sibTransId="{09B65D72-4B3A-4078-AFAC-4B95562E662D}"/>
    <dgm:cxn modelId="{76577A10-9E93-40AC-A147-755A4E5811FD}" srcId="{225315FC-B9AA-48B7-B8EE-6DBB7AF1875A}" destId="{05CCBF7A-E0DA-4855-B63D-434E3A95EE5B}" srcOrd="1" destOrd="0" parTransId="{0C77E930-0816-46AB-830D-67C5DBD407F2}" sibTransId="{B7232D5E-B3E0-43BB-97F8-4B6A72CB01B6}"/>
    <dgm:cxn modelId="{0015AF83-734A-4D47-A149-E115586AF0B3}" srcId="{225315FC-B9AA-48B7-B8EE-6DBB7AF1875A}" destId="{0713D89B-8651-4A46-AB49-9BCB4BA33ABB}" srcOrd="2" destOrd="0" parTransId="{CF10FC97-B821-4648-BF6D-175A3E8DC709}" sibTransId="{8C528FA4-2AAF-454F-A8AD-1E8D5D22B31F}"/>
    <dgm:cxn modelId="{78D7C188-390A-4CDB-8897-982CD0EBCC5A}" type="presOf" srcId="{DABA71B7-20EB-4319-8AD2-01E25C4C381F}" destId="{524A7E68-9925-4F06-B111-AAA6EA1928B8}" srcOrd="2" destOrd="0" presId="urn:microsoft.com/office/officeart/2005/8/layout/gear1"/>
    <dgm:cxn modelId="{540C166B-FE53-4AF4-8B14-5042E0054C73}" type="presOf" srcId="{0713D89B-8651-4A46-AB49-9BCB4BA33ABB}" destId="{A4D4CD82-83CC-4804-AB99-DBE96A4F453F}" srcOrd="2" destOrd="0" presId="urn:microsoft.com/office/officeart/2005/8/layout/gear1"/>
    <dgm:cxn modelId="{20767428-A212-4042-B457-4858F61C24FF}" type="presParOf" srcId="{76E772FD-8E25-4705-A143-8AF02E14BDE9}" destId="{84FE75BB-B71C-4855-B58F-64E8C64ABC51}" srcOrd="0" destOrd="0" presId="urn:microsoft.com/office/officeart/2005/8/layout/gear1"/>
    <dgm:cxn modelId="{0FC9D7B7-21A5-4416-9D3F-E9B2667D2F3C}" type="presParOf" srcId="{76E772FD-8E25-4705-A143-8AF02E14BDE9}" destId="{B090DA4A-E47F-49EB-8387-0CD63984D415}" srcOrd="1" destOrd="0" presId="urn:microsoft.com/office/officeart/2005/8/layout/gear1"/>
    <dgm:cxn modelId="{2D87A604-C4D4-4501-A5C0-BDF236678F82}" type="presParOf" srcId="{76E772FD-8E25-4705-A143-8AF02E14BDE9}" destId="{524A7E68-9925-4F06-B111-AAA6EA1928B8}" srcOrd="2" destOrd="0" presId="urn:microsoft.com/office/officeart/2005/8/layout/gear1"/>
    <dgm:cxn modelId="{D8B9FF14-71DE-412A-8ECC-03F207589620}" type="presParOf" srcId="{76E772FD-8E25-4705-A143-8AF02E14BDE9}" destId="{E30CF431-08D0-4EB4-9E03-9A65FC6C337A}" srcOrd="3" destOrd="0" presId="urn:microsoft.com/office/officeart/2005/8/layout/gear1"/>
    <dgm:cxn modelId="{4F9051E8-C36C-4890-B31A-25110169CB6B}" type="presParOf" srcId="{76E772FD-8E25-4705-A143-8AF02E14BDE9}" destId="{0A1EC9C5-FD71-4E65-8D2E-D4B15926B5C0}" srcOrd="4" destOrd="0" presId="urn:microsoft.com/office/officeart/2005/8/layout/gear1"/>
    <dgm:cxn modelId="{F08C7DC5-E8A7-4BE6-BCAC-64B595E1E171}" type="presParOf" srcId="{76E772FD-8E25-4705-A143-8AF02E14BDE9}" destId="{FCD6AC6B-825B-4D5C-B4E3-4642FBDB1B1D}" srcOrd="5" destOrd="0" presId="urn:microsoft.com/office/officeart/2005/8/layout/gear1"/>
    <dgm:cxn modelId="{75CC7B68-A7BE-46A1-8DE5-6D218A57C771}" type="presParOf" srcId="{76E772FD-8E25-4705-A143-8AF02E14BDE9}" destId="{88511843-EC7D-44FB-B5FC-500FB386C93C}" srcOrd="6" destOrd="0" presId="urn:microsoft.com/office/officeart/2005/8/layout/gear1"/>
    <dgm:cxn modelId="{073DAE1E-B02D-46E4-8E2B-3B9B1087C970}" type="presParOf" srcId="{76E772FD-8E25-4705-A143-8AF02E14BDE9}" destId="{C28F641A-6F01-41A8-B730-1ABF7426CF68}" srcOrd="7" destOrd="0" presId="urn:microsoft.com/office/officeart/2005/8/layout/gear1"/>
    <dgm:cxn modelId="{FE6DD3E4-10A7-497C-8B2B-8CB8EF31965B}" type="presParOf" srcId="{76E772FD-8E25-4705-A143-8AF02E14BDE9}" destId="{A4D4CD82-83CC-4804-AB99-DBE96A4F453F}" srcOrd="8" destOrd="0" presId="urn:microsoft.com/office/officeart/2005/8/layout/gear1"/>
    <dgm:cxn modelId="{CE795C39-584E-49D5-B1D3-A9244644BD89}" type="presParOf" srcId="{76E772FD-8E25-4705-A143-8AF02E14BDE9}" destId="{EEE8D112-0AFB-454B-AAAB-3555A6F25960}" srcOrd="9" destOrd="0" presId="urn:microsoft.com/office/officeart/2005/8/layout/gear1"/>
    <dgm:cxn modelId="{EB5A93BB-A9B0-4A36-94B7-134BB68E55FB}" type="presParOf" srcId="{76E772FD-8E25-4705-A143-8AF02E14BDE9}" destId="{86C841C5-D26A-4C3D-833D-E5241BDEA552}" srcOrd="10" destOrd="0" presId="urn:microsoft.com/office/officeart/2005/8/layout/gear1"/>
    <dgm:cxn modelId="{1DF6B9BB-24B2-4867-B99D-CC8890F38D3A}" type="presParOf" srcId="{76E772FD-8E25-4705-A143-8AF02E14BDE9}" destId="{99626DB3-D78E-49AB-9180-260D9CD6255C}" srcOrd="11" destOrd="0" presId="urn:microsoft.com/office/officeart/2005/8/layout/gear1"/>
    <dgm:cxn modelId="{CEA77471-6937-4DD2-9CCB-609F1A3713B0}" type="presParOf" srcId="{76E772FD-8E25-4705-A143-8AF02E14BDE9}" destId="{C2C21C75-84AE-461C-B162-C958277D1EE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EBA2CA-D4F8-4786-83C7-A0A8AEB81036}"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A22CC4E-FFB7-4CEE-BC36-2B023744272C}">
      <dgm:prSet phldrT="[Text]" custT="1"/>
      <dgm:spPr/>
      <dgm:t>
        <a:bodyPr/>
        <a:lstStyle/>
        <a:p>
          <a:r>
            <a:rPr lang="en-US" sz="4800" dirty="0" smtClean="0"/>
            <a:t> </a:t>
          </a:r>
          <a:endParaRPr lang="en-US" sz="4800" dirty="0"/>
        </a:p>
      </dgm:t>
    </dgm:pt>
    <dgm:pt modelId="{3A604CE7-F20F-4D65-8CB5-C880BFFAD010}" type="parTrans" cxnId="{D6EECF2C-6647-407F-9E3A-BB675DCA7379}">
      <dgm:prSet/>
      <dgm:spPr/>
      <dgm:t>
        <a:bodyPr/>
        <a:lstStyle/>
        <a:p>
          <a:endParaRPr lang="en-US" sz="1200"/>
        </a:p>
      </dgm:t>
    </dgm:pt>
    <dgm:pt modelId="{9C169817-F021-43F9-8665-AE4A90738066}" type="sibTrans" cxnId="{D6EECF2C-6647-407F-9E3A-BB675DCA737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sz="1200"/>
        </a:p>
      </dgm:t>
    </dgm:pt>
    <dgm:pt modelId="{0C975150-7639-4D64-AAF5-BB32840F6100}">
      <dgm:prSet phldrT="[Text]" custT="1"/>
      <dgm:spPr/>
      <dgm:t>
        <a:bodyPr/>
        <a:lstStyle/>
        <a:p>
          <a:r>
            <a:rPr lang="en-US" altLang="en-US" sz="2000" b="0" dirty="0" smtClean="0"/>
            <a:t>International Telecommunications Union</a:t>
          </a:r>
          <a:endParaRPr lang="en-US" sz="2000" b="0" dirty="0"/>
        </a:p>
      </dgm:t>
    </dgm:pt>
    <dgm:pt modelId="{891C3FBD-36C8-4FAA-833B-4809C4E5A08D}" type="parTrans" cxnId="{30003329-1F16-456F-94F5-40F72AFEDB26}">
      <dgm:prSet/>
      <dgm:spPr/>
      <dgm:t>
        <a:bodyPr/>
        <a:lstStyle/>
        <a:p>
          <a:endParaRPr lang="en-US" sz="1200"/>
        </a:p>
      </dgm:t>
    </dgm:pt>
    <dgm:pt modelId="{58F1A10B-4ACC-4590-A3CE-8CA4A258B583}" type="sibTrans" cxnId="{30003329-1F16-456F-94F5-40F72AFEDB26}">
      <dgm:prSet/>
      <dgm:spPr/>
      <dgm:t>
        <a:bodyPr/>
        <a:lstStyle/>
        <a:p>
          <a:endParaRPr lang="en-US" sz="1200"/>
        </a:p>
      </dgm:t>
    </dgm:pt>
    <dgm:pt modelId="{5611CCCC-B9FA-459E-97F8-30317F91C442}">
      <dgm:prSet phldrT="[Text]" custT="1"/>
      <dgm:spPr/>
      <dgm:t>
        <a:bodyPr/>
        <a:lstStyle/>
        <a:p>
          <a:r>
            <a:rPr lang="en-US" sz="2000" b="0" dirty="0" smtClean="0"/>
            <a:t>International Organization </a:t>
          </a:r>
          <a:br>
            <a:rPr lang="en-US" sz="2000" b="0" dirty="0" smtClean="0"/>
          </a:br>
          <a:r>
            <a:rPr lang="en-US" sz="2000" b="0" dirty="0" smtClean="0"/>
            <a:t>for Standardization</a:t>
          </a:r>
          <a:endParaRPr lang="en-US" sz="2000" b="0" dirty="0"/>
        </a:p>
      </dgm:t>
    </dgm:pt>
    <dgm:pt modelId="{DE4F0936-8857-40D2-B763-8CA4E4068CE0}" type="sibTrans" cxnId="{49AF7119-3156-46E4-852E-F002610B8822}">
      <dgm:prSet/>
      <dgm:spPr/>
      <dgm:t>
        <a:bodyPr/>
        <a:lstStyle/>
        <a:p>
          <a:endParaRPr lang="en-US" sz="1200"/>
        </a:p>
      </dgm:t>
    </dgm:pt>
    <dgm:pt modelId="{DE459A84-E010-4C37-B965-C3379C32B8C5}" type="parTrans" cxnId="{49AF7119-3156-46E4-852E-F002610B8822}">
      <dgm:prSet/>
      <dgm:spPr/>
      <dgm:t>
        <a:bodyPr/>
        <a:lstStyle/>
        <a:p>
          <a:endParaRPr lang="en-US" sz="1200"/>
        </a:p>
      </dgm:t>
    </dgm:pt>
    <dgm:pt modelId="{D9506B84-98DD-4453-918D-F1BAF24197E1}">
      <dgm:prSet phldrT="[Text]" custT="1"/>
      <dgm:spPr/>
      <dgm:t>
        <a:bodyPr/>
        <a:lstStyle/>
        <a:p>
          <a:r>
            <a:rPr lang="en-US" altLang="en-US" sz="2000" b="0" dirty="0" smtClean="0"/>
            <a:t>International Electrotechnical Commission</a:t>
          </a:r>
          <a:endParaRPr lang="en-US" sz="2000" b="0" dirty="0"/>
        </a:p>
      </dgm:t>
    </dgm:pt>
    <dgm:pt modelId="{8228EE66-1AEB-4E58-9BB4-8E55D0AC1CAD}" type="sibTrans" cxnId="{EAB2B277-88CA-46C1-8101-C68D75D14B0A}">
      <dgm:prSet/>
      <dgm:spPr/>
      <dgm:t>
        <a:bodyPr/>
        <a:lstStyle/>
        <a:p>
          <a:endParaRPr lang="en-US" sz="1200"/>
        </a:p>
      </dgm:t>
    </dgm:pt>
    <dgm:pt modelId="{EECA02E7-D8DF-4606-A6E6-BAD07C8A1410}" type="parTrans" cxnId="{EAB2B277-88CA-46C1-8101-C68D75D14B0A}">
      <dgm:prSet/>
      <dgm:spPr/>
      <dgm:t>
        <a:bodyPr/>
        <a:lstStyle/>
        <a:p>
          <a:endParaRPr lang="en-US" sz="1200"/>
        </a:p>
      </dgm:t>
    </dgm:pt>
    <dgm:pt modelId="{DA0301DC-2C61-4BBB-BD07-9762C2574DE6}" type="pres">
      <dgm:prSet presAssocID="{F4EBA2CA-D4F8-4786-83C7-A0A8AEB81036}" presName="Name0" presStyleCnt="0">
        <dgm:presLayoutVars>
          <dgm:dir/>
        </dgm:presLayoutVars>
      </dgm:prSet>
      <dgm:spPr/>
      <dgm:t>
        <a:bodyPr/>
        <a:lstStyle/>
        <a:p>
          <a:endParaRPr lang="en-US"/>
        </a:p>
      </dgm:t>
    </dgm:pt>
    <dgm:pt modelId="{ED76CA10-3CFB-4009-8537-FA417E29D4BF}" type="pres">
      <dgm:prSet presAssocID="{9C169817-F021-43F9-8665-AE4A90738066}" presName="picture_1" presStyleLbl="bgImgPlace1" presStyleIdx="0" presStyleCnt="1" custLinFactNeighborY="-601"/>
      <dgm:spPr/>
      <dgm:t>
        <a:bodyPr/>
        <a:lstStyle/>
        <a:p>
          <a:endParaRPr lang="en-US"/>
        </a:p>
      </dgm:t>
    </dgm:pt>
    <dgm:pt modelId="{A69EA988-245D-41C2-B780-9C690FB15EB7}" type="pres">
      <dgm:prSet presAssocID="{2A22CC4E-FFB7-4CEE-BC36-2B023744272C}" presName="text_1" presStyleLbl="node1" presStyleIdx="0" presStyleCnt="0">
        <dgm:presLayoutVars>
          <dgm:bulletEnabled val="1"/>
        </dgm:presLayoutVars>
      </dgm:prSet>
      <dgm:spPr/>
      <dgm:t>
        <a:bodyPr/>
        <a:lstStyle/>
        <a:p>
          <a:endParaRPr lang="en-US"/>
        </a:p>
      </dgm:t>
    </dgm:pt>
    <dgm:pt modelId="{E8E9324C-4AFD-43CD-9F4F-EE4A647B3703}" type="pres">
      <dgm:prSet presAssocID="{F4EBA2CA-D4F8-4786-83C7-A0A8AEB81036}" presName="linV" presStyleCnt="0"/>
      <dgm:spPr/>
    </dgm:pt>
    <dgm:pt modelId="{D4E3E260-F6BF-4578-82DD-66BD7C8E31C2}" type="pres">
      <dgm:prSet presAssocID="{D9506B84-98DD-4453-918D-F1BAF24197E1}" presName="pair" presStyleCnt="0"/>
      <dgm:spPr/>
    </dgm:pt>
    <dgm:pt modelId="{944C949E-E34F-4F42-9AEE-63A03D835E4F}" type="pres">
      <dgm:prSet presAssocID="{D9506B84-98DD-4453-918D-F1BAF24197E1}" presName="spaceH" presStyleLbl="node1" presStyleIdx="0" presStyleCnt="0"/>
      <dgm:spPr/>
    </dgm:pt>
    <dgm:pt modelId="{27489F2E-CFC3-4A5E-9A92-E200919CA3E9}" type="pres">
      <dgm:prSet presAssocID="{D9506B84-98DD-4453-918D-F1BAF24197E1}" presName="desPictures" presStyleLbl="alignImgPlace1" presStyleIdx="0"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8C1A9409-45D7-4B02-B0CF-A45EE99EB67A}" type="pres">
      <dgm:prSet presAssocID="{D9506B84-98DD-4453-918D-F1BAF24197E1}" presName="desTextWrapper" presStyleCnt="0"/>
      <dgm:spPr/>
    </dgm:pt>
    <dgm:pt modelId="{5310D21C-2104-4B4C-A4BF-262F1DCD9642}" type="pres">
      <dgm:prSet presAssocID="{D9506B84-98DD-4453-918D-F1BAF24197E1}" presName="desText" presStyleLbl="revTx" presStyleIdx="0" presStyleCnt="3">
        <dgm:presLayoutVars>
          <dgm:bulletEnabled val="1"/>
        </dgm:presLayoutVars>
      </dgm:prSet>
      <dgm:spPr/>
      <dgm:t>
        <a:bodyPr/>
        <a:lstStyle/>
        <a:p>
          <a:endParaRPr lang="en-US"/>
        </a:p>
      </dgm:t>
    </dgm:pt>
    <dgm:pt modelId="{A9694D01-2A1E-41C2-9C1D-ADC756C8CE47}" type="pres">
      <dgm:prSet presAssocID="{8228EE66-1AEB-4E58-9BB4-8E55D0AC1CAD}" presName="spaceV" presStyleCnt="0"/>
      <dgm:spPr/>
    </dgm:pt>
    <dgm:pt modelId="{E041EE0A-F020-472F-A88E-E0FE51BB8087}" type="pres">
      <dgm:prSet presAssocID="{5611CCCC-B9FA-459E-97F8-30317F91C442}" presName="pair" presStyleCnt="0"/>
      <dgm:spPr/>
    </dgm:pt>
    <dgm:pt modelId="{BC585FE9-3A41-4CAD-9D94-270322159016}" type="pres">
      <dgm:prSet presAssocID="{5611CCCC-B9FA-459E-97F8-30317F91C442}" presName="spaceH" presStyleLbl="node1" presStyleIdx="0" presStyleCnt="0"/>
      <dgm:spPr/>
    </dgm:pt>
    <dgm:pt modelId="{CB35EE43-F614-46F0-954A-01158CF9FC12}" type="pres">
      <dgm:prSet presAssocID="{5611CCCC-B9FA-459E-97F8-30317F91C442}" presName="desPictures" presStyleLbl="align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AB6D5701-4505-459C-8FF3-A3DE90569CBB}" type="pres">
      <dgm:prSet presAssocID="{5611CCCC-B9FA-459E-97F8-30317F91C442}" presName="desTextWrapper" presStyleCnt="0"/>
      <dgm:spPr/>
    </dgm:pt>
    <dgm:pt modelId="{91223322-9C3A-459E-94B5-23796CCF89D1}" type="pres">
      <dgm:prSet presAssocID="{5611CCCC-B9FA-459E-97F8-30317F91C442}" presName="desText" presStyleLbl="revTx" presStyleIdx="1" presStyleCnt="3">
        <dgm:presLayoutVars>
          <dgm:bulletEnabled val="1"/>
        </dgm:presLayoutVars>
      </dgm:prSet>
      <dgm:spPr/>
      <dgm:t>
        <a:bodyPr/>
        <a:lstStyle/>
        <a:p>
          <a:endParaRPr lang="en-US"/>
        </a:p>
      </dgm:t>
    </dgm:pt>
    <dgm:pt modelId="{01D99E2E-9B0B-4A5E-86EA-98A2E0148C1C}" type="pres">
      <dgm:prSet presAssocID="{DE4F0936-8857-40D2-B763-8CA4E4068CE0}" presName="spaceV" presStyleCnt="0"/>
      <dgm:spPr/>
    </dgm:pt>
    <dgm:pt modelId="{29936235-AD55-4C78-89EA-2FABCC046F20}" type="pres">
      <dgm:prSet presAssocID="{0C975150-7639-4D64-AAF5-BB32840F6100}" presName="pair" presStyleCnt="0"/>
      <dgm:spPr/>
    </dgm:pt>
    <dgm:pt modelId="{8E9330E9-539A-4E99-88C3-CB782C648E06}" type="pres">
      <dgm:prSet presAssocID="{0C975150-7639-4D64-AAF5-BB32840F6100}" presName="spaceH" presStyleLbl="node1" presStyleIdx="0" presStyleCnt="0"/>
      <dgm:spPr/>
    </dgm:pt>
    <dgm:pt modelId="{E77BB193-B097-4D25-B503-0A125B877F07}" type="pres">
      <dgm:prSet presAssocID="{0C975150-7639-4D64-AAF5-BB32840F6100}" presName="desPictures" presStyleLbl="align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358CADB7-C29C-4019-9BE8-F626550E0B0C}" type="pres">
      <dgm:prSet presAssocID="{0C975150-7639-4D64-AAF5-BB32840F6100}" presName="desTextWrapper" presStyleCnt="0"/>
      <dgm:spPr/>
    </dgm:pt>
    <dgm:pt modelId="{1051CB97-291C-43AE-9ECE-5E624C6BF3C0}" type="pres">
      <dgm:prSet presAssocID="{0C975150-7639-4D64-AAF5-BB32840F6100}" presName="desText" presStyleLbl="revTx" presStyleIdx="2" presStyleCnt="3">
        <dgm:presLayoutVars>
          <dgm:bulletEnabled val="1"/>
        </dgm:presLayoutVars>
      </dgm:prSet>
      <dgm:spPr/>
      <dgm:t>
        <a:bodyPr/>
        <a:lstStyle/>
        <a:p>
          <a:endParaRPr lang="en-US"/>
        </a:p>
      </dgm:t>
    </dgm:pt>
    <dgm:pt modelId="{7C4A9B6E-AC5A-4875-A80A-569D0BEBAAE8}" type="pres">
      <dgm:prSet presAssocID="{F4EBA2CA-D4F8-4786-83C7-A0A8AEB81036}" presName="maxNode" presStyleCnt="0"/>
      <dgm:spPr/>
    </dgm:pt>
    <dgm:pt modelId="{8F011672-6CAC-4278-A1CC-B6F717CD6D8F}" type="pres">
      <dgm:prSet presAssocID="{F4EBA2CA-D4F8-4786-83C7-A0A8AEB81036}" presName="Name33" presStyleCnt="0"/>
      <dgm:spPr/>
    </dgm:pt>
  </dgm:ptLst>
  <dgm:cxnLst>
    <dgm:cxn modelId="{8DA99523-28DC-4356-B002-E6895E7C64BB}" type="presOf" srcId="{2A22CC4E-FFB7-4CEE-BC36-2B023744272C}" destId="{A69EA988-245D-41C2-B780-9C690FB15EB7}" srcOrd="0" destOrd="0" presId="urn:microsoft.com/office/officeart/2008/layout/AccentedPicture"/>
    <dgm:cxn modelId="{3B2D8CCC-EDF6-49C6-A73F-20B1FCF38546}" type="presOf" srcId="{0C975150-7639-4D64-AAF5-BB32840F6100}" destId="{1051CB97-291C-43AE-9ECE-5E624C6BF3C0}" srcOrd="0" destOrd="0" presId="urn:microsoft.com/office/officeart/2008/layout/AccentedPicture"/>
    <dgm:cxn modelId="{EAB2B277-88CA-46C1-8101-C68D75D14B0A}" srcId="{F4EBA2CA-D4F8-4786-83C7-A0A8AEB81036}" destId="{D9506B84-98DD-4453-918D-F1BAF24197E1}" srcOrd="1" destOrd="0" parTransId="{EECA02E7-D8DF-4606-A6E6-BAD07C8A1410}" sibTransId="{8228EE66-1AEB-4E58-9BB4-8E55D0AC1CAD}"/>
    <dgm:cxn modelId="{B6A6A784-1AC8-4EC7-B26F-B999E4178081}" type="presOf" srcId="{5611CCCC-B9FA-459E-97F8-30317F91C442}" destId="{91223322-9C3A-459E-94B5-23796CCF89D1}" srcOrd="0" destOrd="0" presId="urn:microsoft.com/office/officeart/2008/layout/AccentedPicture"/>
    <dgm:cxn modelId="{A8626665-6B57-42D4-A17A-CABE7926C1CD}" type="presOf" srcId="{D9506B84-98DD-4453-918D-F1BAF24197E1}" destId="{5310D21C-2104-4B4C-A4BF-262F1DCD9642}" srcOrd="0" destOrd="0" presId="urn:microsoft.com/office/officeart/2008/layout/AccentedPicture"/>
    <dgm:cxn modelId="{49AF7119-3156-46E4-852E-F002610B8822}" srcId="{F4EBA2CA-D4F8-4786-83C7-A0A8AEB81036}" destId="{5611CCCC-B9FA-459E-97F8-30317F91C442}" srcOrd="2" destOrd="0" parTransId="{DE459A84-E010-4C37-B965-C3379C32B8C5}" sibTransId="{DE4F0936-8857-40D2-B763-8CA4E4068CE0}"/>
    <dgm:cxn modelId="{071C502B-1067-49D0-B10E-A6E95CDCC168}" type="presOf" srcId="{9C169817-F021-43F9-8665-AE4A90738066}" destId="{ED76CA10-3CFB-4009-8537-FA417E29D4BF}" srcOrd="0" destOrd="0" presId="urn:microsoft.com/office/officeart/2008/layout/AccentedPicture"/>
    <dgm:cxn modelId="{30003329-1F16-456F-94F5-40F72AFEDB26}" srcId="{F4EBA2CA-D4F8-4786-83C7-A0A8AEB81036}" destId="{0C975150-7639-4D64-AAF5-BB32840F6100}" srcOrd="3" destOrd="0" parTransId="{891C3FBD-36C8-4FAA-833B-4809C4E5A08D}" sibTransId="{58F1A10B-4ACC-4590-A3CE-8CA4A258B583}"/>
    <dgm:cxn modelId="{8588A656-594A-45D8-A056-D38F1F2BCD8F}" type="presOf" srcId="{F4EBA2CA-D4F8-4786-83C7-A0A8AEB81036}" destId="{DA0301DC-2C61-4BBB-BD07-9762C2574DE6}" srcOrd="0" destOrd="0" presId="urn:microsoft.com/office/officeart/2008/layout/AccentedPicture"/>
    <dgm:cxn modelId="{D6EECF2C-6647-407F-9E3A-BB675DCA7379}" srcId="{F4EBA2CA-D4F8-4786-83C7-A0A8AEB81036}" destId="{2A22CC4E-FFB7-4CEE-BC36-2B023744272C}" srcOrd="0" destOrd="0" parTransId="{3A604CE7-F20F-4D65-8CB5-C880BFFAD010}" sibTransId="{9C169817-F021-43F9-8665-AE4A90738066}"/>
    <dgm:cxn modelId="{1F8768E8-5175-41E7-AE30-6F3C74FFBD76}" type="presParOf" srcId="{DA0301DC-2C61-4BBB-BD07-9762C2574DE6}" destId="{ED76CA10-3CFB-4009-8537-FA417E29D4BF}" srcOrd="0" destOrd="0" presId="urn:microsoft.com/office/officeart/2008/layout/AccentedPicture"/>
    <dgm:cxn modelId="{1F6A2945-6896-4015-B965-1BFB6D3304D6}" type="presParOf" srcId="{DA0301DC-2C61-4BBB-BD07-9762C2574DE6}" destId="{A69EA988-245D-41C2-B780-9C690FB15EB7}" srcOrd="1" destOrd="0" presId="urn:microsoft.com/office/officeart/2008/layout/AccentedPicture"/>
    <dgm:cxn modelId="{785A98B2-2A5C-4E43-978F-19F8F1814F2B}" type="presParOf" srcId="{DA0301DC-2C61-4BBB-BD07-9762C2574DE6}" destId="{E8E9324C-4AFD-43CD-9F4F-EE4A647B3703}" srcOrd="2" destOrd="0" presId="urn:microsoft.com/office/officeart/2008/layout/AccentedPicture"/>
    <dgm:cxn modelId="{879B6DDC-CB28-403E-A951-BF087C11862F}" type="presParOf" srcId="{E8E9324C-4AFD-43CD-9F4F-EE4A647B3703}" destId="{D4E3E260-F6BF-4578-82DD-66BD7C8E31C2}" srcOrd="0" destOrd="0" presId="urn:microsoft.com/office/officeart/2008/layout/AccentedPicture"/>
    <dgm:cxn modelId="{074391B0-206E-4733-AC64-C93904BB707D}" type="presParOf" srcId="{D4E3E260-F6BF-4578-82DD-66BD7C8E31C2}" destId="{944C949E-E34F-4F42-9AEE-63A03D835E4F}" srcOrd="0" destOrd="0" presId="urn:microsoft.com/office/officeart/2008/layout/AccentedPicture"/>
    <dgm:cxn modelId="{ECB906D7-5B7B-4679-B012-7A79A3342DC1}" type="presParOf" srcId="{D4E3E260-F6BF-4578-82DD-66BD7C8E31C2}" destId="{27489F2E-CFC3-4A5E-9A92-E200919CA3E9}" srcOrd="1" destOrd="0" presId="urn:microsoft.com/office/officeart/2008/layout/AccentedPicture"/>
    <dgm:cxn modelId="{943B84FC-EAB6-4300-A666-D7B438903259}" type="presParOf" srcId="{D4E3E260-F6BF-4578-82DD-66BD7C8E31C2}" destId="{8C1A9409-45D7-4B02-B0CF-A45EE99EB67A}" srcOrd="2" destOrd="0" presId="urn:microsoft.com/office/officeart/2008/layout/AccentedPicture"/>
    <dgm:cxn modelId="{B2045E4A-5A58-47A6-803C-8DEBA4437BD9}" type="presParOf" srcId="{8C1A9409-45D7-4B02-B0CF-A45EE99EB67A}" destId="{5310D21C-2104-4B4C-A4BF-262F1DCD9642}" srcOrd="0" destOrd="0" presId="urn:microsoft.com/office/officeart/2008/layout/AccentedPicture"/>
    <dgm:cxn modelId="{F5F0B3E7-3F13-4F64-8AB4-CA73A9EEAD63}" type="presParOf" srcId="{E8E9324C-4AFD-43CD-9F4F-EE4A647B3703}" destId="{A9694D01-2A1E-41C2-9C1D-ADC756C8CE47}" srcOrd="1" destOrd="0" presId="urn:microsoft.com/office/officeart/2008/layout/AccentedPicture"/>
    <dgm:cxn modelId="{9CC3F328-0A4D-4400-B6D4-394F4192B9F9}" type="presParOf" srcId="{E8E9324C-4AFD-43CD-9F4F-EE4A647B3703}" destId="{E041EE0A-F020-472F-A88E-E0FE51BB8087}" srcOrd="2" destOrd="0" presId="urn:microsoft.com/office/officeart/2008/layout/AccentedPicture"/>
    <dgm:cxn modelId="{0331C1E3-89F3-4B60-8134-A30F934D1302}" type="presParOf" srcId="{E041EE0A-F020-472F-A88E-E0FE51BB8087}" destId="{BC585FE9-3A41-4CAD-9D94-270322159016}" srcOrd="0" destOrd="0" presId="urn:microsoft.com/office/officeart/2008/layout/AccentedPicture"/>
    <dgm:cxn modelId="{4EEA7FD7-DC0A-470D-B658-17AB9569C57B}" type="presParOf" srcId="{E041EE0A-F020-472F-A88E-E0FE51BB8087}" destId="{CB35EE43-F614-46F0-954A-01158CF9FC12}" srcOrd="1" destOrd="0" presId="urn:microsoft.com/office/officeart/2008/layout/AccentedPicture"/>
    <dgm:cxn modelId="{2A731D9F-DA62-44D3-BC0D-FC81B0D6D784}" type="presParOf" srcId="{E041EE0A-F020-472F-A88E-E0FE51BB8087}" destId="{AB6D5701-4505-459C-8FF3-A3DE90569CBB}" srcOrd="2" destOrd="0" presId="urn:microsoft.com/office/officeart/2008/layout/AccentedPicture"/>
    <dgm:cxn modelId="{9F5D1617-4F25-4026-B6F7-581CB5130F77}" type="presParOf" srcId="{AB6D5701-4505-459C-8FF3-A3DE90569CBB}" destId="{91223322-9C3A-459E-94B5-23796CCF89D1}" srcOrd="0" destOrd="0" presId="urn:microsoft.com/office/officeart/2008/layout/AccentedPicture"/>
    <dgm:cxn modelId="{EB6D9969-56D7-44C8-B073-8EF6424BB598}" type="presParOf" srcId="{E8E9324C-4AFD-43CD-9F4F-EE4A647B3703}" destId="{01D99E2E-9B0B-4A5E-86EA-98A2E0148C1C}" srcOrd="3" destOrd="0" presId="urn:microsoft.com/office/officeart/2008/layout/AccentedPicture"/>
    <dgm:cxn modelId="{35224B82-D5A5-4B91-93BA-F3C171AB1614}" type="presParOf" srcId="{E8E9324C-4AFD-43CD-9F4F-EE4A647B3703}" destId="{29936235-AD55-4C78-89EA-2FABCC046F20}" srcOrd="4" destOrd="0" presId="urn:microsoft.com/office/officeart/2008/layout/AccentedPicture"/>
    <dgm:cxn modelId="{71D81CF9-DD9A-45A1-B39A-6E0AD790D3C9}" type="presParOf" srcId="{29936235-AD55-4C78-89EA-2FABCC046F20}" destId="{8E9330E9-539A-4E99-88C3-CB782C648E06}" srcOrd="0" destOrd="0" presId="urn:microsoft.com/office/officeart/2008/layout/AccentedPicture"/>
    <dgm:cxn modelId="{776B7138-A552-4930-8433-44B787C73B21}" type="presParOf" srcId="{29936235-AD55-4C78-89EA-2FABCC046F20}" destId="{E77BB193-B097-4D25-B503-0A125B877F07}" srcOrd="1" destOrd="0" presId="urn:microsoft.com/office/officeart/2008/layout/AccentedPicture"/>
    <dgm:cxn modelId="{09155011-2FF3-4A7A-96FA-DE4F9982A982}" type="presParOf" srcId="{29936235-AD55-4C78-89EA-2FABCC046F20}" destId="{358CADB7-C29C-4019-9BE8-F626550E0B0C}" srcOrd="2" destOrd="0" presId="urn:microsoft.com/office/officeart/2008/layout/AccentedPicture"/>
    <dgm:cxn modelId="{9A180A37-AD10-464A-9A1B-924CC4359BA1}" type="presParOf" srcId="{358CADB7-C29C-4019-9BE8-F626550E0B0C}" destId="{1051CB97-291C-43AE-9ECE-5E624C6BF3C0}" srcOrd="0" destOrd="0" presId="urn:microsoft.com/office/officeart/2008/layout/AccentedPicture"/>
    <dgm:cxn modelId="{B00D9DB1-73F1-4333-9BD7-1ADC43EC60A5}" type="presParOf" srcId="{DA0301DC-2C61-4BBB-BD07-9762C2574DE6}" destId="{7C4A9B6E-AC5A-4875-A80A-569D0BEBAAE8}" srcOrd="3" destOrd="0" presId="urn:microsoft.com/office/officeart/2008/layout/AccentedPicture"/>
    <dgm:cxn modelId="{83D34B1E-906D-4504-AF16-F7215BAE0479}" type="presParOf" srcId="{7C4A9B6E-AC5A-4875-A80A-569D0BEBAAE8}" destId="{8F011672-6CAC-4278-A1CC-B6F717CD6D8F}"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EBA2CA-D4F8-4786-83C7-A0A8AEB81036}" type="doc">
      <dgm:prSet loTypeId="urn:microsoft.com/office/officeart/2008/layout/AlternatingPictureBlocks" loCatId="picture" qsTypeId="urn:microsoft.com/office/officeart/2005/8/quickstyle/simple1" qsCatId="simple" csTypeId="urn:microsoft.com/office/officeart/2005/8/colors/accent2_1" csCatId="accent2" phldr="1"/>
      <dgm:spPr/>
      <dgm:t>
        <a:bodyPr/>
        <a:lstStyle/>
        <a:p>
          <a:endParaRPr lang="en-US"/>
        </a:p>
      </dgm:t>
    </dgm:pt>
    <dgm:pt modelId="{0C975150-7639-4D64-AAF5-BB32840F6100}">
      <dgm:prSet phldrT="[Text]" custT="1"/>
      <dgm:spPr/>
      <dgm:t>
        <a:bodyPr/>
        <a:lstStyle/>
        <a:p>
          <a:pPr algn="l"/>
          <a:r>
            <a:rPr lang="en-US" altLang="en-US" sz="1200" b="1" dirty="0" smtClean="0">
              <a:latin typeface="Trebuchet MS" panose="020B0603020202020204" pitchFamily="34" charset="0"/>
            </a:rPr>
            <a:t>International Telecommunications Union: </a:t>
          </a:r>
          <a:r>
            <a:rPr lang="en-US" altLang="en-US" sz="1200" b="0" dirty="0" smtClean="0">
              <a:latin typeface="Trebuchet MS" panose="020B0603020202020204" pitchFamily="34" charset="0"/>
            </a:rPr>
            <a:t/>
          </a:r>
          <a:br>
            <a:rPr lang="en-US" altLang="en-US" sz="1200" b="0" dirty="0" smtClean="0">
              <a:latin typeface="Trebuchet MS" panose="020B0603020202020204" pitchFamily="34" charset="0"/>
            </a:rPr>
          </a:br>
          <a:r>
            <a:rPr lang="en-US" altLang="en-US" sz="1200" b="0" dirty="0" smtClean="0">
              <a:latin typeface="Trebuchet MS" panose="020B0603020202020204" pitchFamily="34" charset="0"/>
            </a:rPr>
            <a:t/>
          </a:r>
          <a:br>
            <a:rPr lang="en-US" altLang="en-US" sz="1200" b="0" dirty="0" smtClean="0">
              <a:latin typeface="Trebuchet MS" panose="020B0603020202020204" pitchFamily="34" charset="0"/>
            </a:rPr>
          </a:br>
          <a:r>
            <a:rPr lang="en-US" altLang="en-US" sz="1200" b="0" dirty="0" smtClean="0">
              <a:latin typeface="Trebuchet MS" panose="020B0603020202020204" pitchFamily="34" charset="0"/>
            </a:rPr>
            <a:t>The purpose of ITU (founded in 1865) is to promote international cooperation on all questions of standardization in the fields of telecommunications and </a:t>
          </a:r>
          <a:br>
            <a:rPr lang="en-US" altLang="en-US" sz="1200" b="0" dirty="0" smtClean="0">
              <a:latin typeface="Trebuchet MS" panose="020B0603020202020204" pitchFamily="34" charset="0"/>
            </a:rPr>
          </a:br>
          <a:r>
            <a:rPr lang="en-US" altLang="en-US" sz="1200" b="0" dirty="0" smtClean="0">
              <a:latin typeface="Trebuchet MS" panose="020B0603020202020204" pitchFamily="34" charset="0"/>
            </a:rPr>
            <a:t>radio communications.</a:t>
          </a:r>
          <a:endParaRPr lang="en-US" sz="1200" b="0" dirty="0">
            <a:latin typeface="Trebuchet MS" panose="020B0603020202020204" pitchFamily="34" charset="0"/>
          </a:endParaRPr>
        </a:p>
      </dgm:t>
    </dgm:pt>
    <dgm:pt modelId="{891C3FBD-36C8-4FAA-833B-4809C4E5A08D}" type="parTrans" cxnId="{30003329-1F16-456F-94F5-40F72AFEDB26}">
      <dgm:prSet/>
      <dgm:spPr/>
      <dgm:t>
        <a:bodyPr/>
        <a:lstStyle/>
        <a:p>
          <a:endParaRPr lang="en-US" sz="1100"/>
        </a:p>
      </dgm:t>
    </dgm:pt>
    <dgm:pt modelId="{58F1A10B-4ACC-4590-A3CE-8CA4A258B583}" type="sibTrans" cxnId="{30003329-1F16-456F-94F5-40F72AFEDB26}">
      <dgm:prSet/>
      <dgm:spPr/>
      <dgm:t>
        <a:bodyPr/>
        <a:lstStyle/>
        <a:p>
          <a:endParaRPr lang="en-US" sz="1100"/>
        </a:p>
      </dgm:t>
    </dgm:pt>
    <dgm:pt modelId="{5611CCCC-B9FA-459E-97F8-30317F91C442}">
      <dgm:prSet phldrT="[Text]" custT="1"/>
      <dgm:spPr/>
      <dgm:t>
        <a:bodyPr/>
        <a:lstStyle/>
        <a:p>
          <a:pPr algn="l"/>
          <a:r>
            <a:rPr lang="en-US" sz="1200" b="1" dirty="0" smtClean="0">
              <a:latin typeface="Trebuchet MS" panose="020B0603020202020204" pitchFamily="34" charset="0"/>
            </a:rPr>
            <a:t>International Organization for Standardization:</a:t>
          </a:r>
          <a:r>
            <a:rPr lang="en-US" sz="1200" b="0" dirty="0" smtClean="0">
              <a:latin typeface="Trebuchet MS" panose="020B0603020202020204" pitchFamily="34" charset="0"/>
            </a:rPr>
            <a:t/>
          </a:r>
          <a:br>
            <a:rPr lang="en-US" sz="1200" b="0" dirty="0" smtClean="0">
              <a:latin typeface="Trebuchet MS" panose="020B0603020202020204" pitchFamily="34" charset="0"/>
            </a:rPr>
          </a:br>
          <a:r>
            <a:rPr lang="en-US" sz="1200" b="0" dirty="0" smtClean="0">
              <a:latin typeface="Trebuchet MS" panose="020B0603020202020204" pitchFamily="34" charset="0"/>
            </a:rPr>
            <a:t/>
          </a:r>
          <a:br>
            <a:rPr lang="en-US" sz="1200" b="0" dirty="0" smtClean="0">
              <a:latin typeface="Trebuchet MS" panose="020B0603020202020204" pitchFamily="34" charset="0"/>
            </a:rPr>
          </a:br>
          <a:r>
            <a:rPr lang="en-US" altLang="en-US" sz="1200" dirty="0" smtClean="0">
              <a:latin typeface="Trebuchet MS" panose="020B0603020202020204" pitchFamily="34" charset="0"/>
            </a:rPr>
            <a:t>The purpose of ISO (founded in 1947) is to facilitate the internationalization and unification of standards and related activities over almost the </a:t>
          </a:r>
          <a:r>
            <a:rPr lang="en-US" altLang="en-US" sz="1200" b="1" dirty="0" smtClean="0">
              <a:latin typeface="Trebuchet MS" panose="020B0603020202020204" pitchFamily="34" charset="0"/>
            </a:rPr>
            <a:t>entire range of technology </a:t>
          </a:r>
          <a:r>
            <a:rPr lang="en-US" altLang="en-US" sz="1200" dirty="0" smtClean="0">
              <a:latin typeface="Trebuchet MS" panose="020B0603020202020204" pitchFamily="34" charset="0"/>
            </a:rPr>
            <a:t>(</a:t>
          </a:r>
          <a:r>
            <a:rPr lang="en-US" altLang="en-US" sz="1200" i="1" dirty="0" smtClean="0">
              <a:latin typeface="Trebuchet MS" panose="020B0603020202020204" pitchFamily="34" charset="0"/>
            </a:rPr>
            <a:t>except that covered by IEC</a:t>
          </a:r>
          <a:r>
            <a:rPr lang="en-US" altLang="en-US" sz="1200" dirty="0" smtClean="0">
              <a:latin typeface="Trebuchet MS" panose="020B0603020202020204" pitchFamily="34" charset="0"/>
            </a:rPr>
            <a:t>).</a:t>
          </a:r>
          <a:r>
            <a:rPr lang="en-US" altLang="en-US" sz="1200" dirty="0" smtClean="0">
              <a:effectLst>
                <a:outerShdw blurRad="38100" dist="38100" dir="2700000" algn="tl">
                  <a:srgbClr val="FFFFFF"/>
                </a:outerShdw>
              </a:effectLst>
              <a:latin typeface="Trebuchet MS" panose="020B0603020202020204" pitchFamily="34" charset="0"/>
            </a:rPr>
            <a:t> </a:t>
          </a:r>
          <a:endParaRPr lang="en-US" sz="1200" b="0" dirty="0">
            <a:latin typeface="Trebuchet MS" panose="020B0603020202020204" pitchFamily="34" charset="0"/>
          </a:endParaRPr>
        </a:p>
      </dgm:t>
    </dgm:pt>
    <dgm:pt modelId="{DE4F0936-8857-40D2-B763-8CA4E4068CE0}" type="sibTrans" cxnId="{49AF7119-3156-46E4-852E-F002610B8822}">
      <dgm:prSet/>
      <dgm:spPr/>
      <dgm:t>
        <a:bodyPr/>
        <a:lstStyle/>
        <a:p>
          <a:endParaRPr lang="en-US" sz="1100"/>
        </a:p>
      </dgm:t>
    </dgm:pt>
    <dgm:pt modelId="{DE459A84-E010-4C37-B965-C3379C32B8C5}" type="parTrans" cxnId="{49AF7119-3156-46E4-852E-F002610B8822}">
      <dgm:prSet/>
      <dgm:spPr/>
      <dgm:t>
        <a:bodyPr/>
        <a:lstStyle/>
        <a:p>
          <a:endParaRPr lang="en-US" sz="1100"/>
        </a:p>
      </dgm:t>
    </dgm:pt>
    <dgm:pt modelId="{D9506B84-98DD-4453-918D-F1BAF24197E1}">
      <dgm:prSet phldrT="[Text]" custT="1"/>
      <dgm:spPr/>
      <dgm:t>
        <a:bodyPr/>
        <a:lstStyle/>
        <a:p>
          <a:pPr algn="l"/>
          <a:r>
            <a:rPr lang="en-US" altLang="en-US" sz="1200" b="1" dirty="0" smtClean="0">
              <a:latin typeface="Trebuchet MS" panose="020B0603020202020204" pitchFamily="34" charset="0"/>
            </a:rPr>
            <a:t>International Electrotechnical Commission:</a:t>
          </a:r>
          <a:r>
            <a:rPr lang="en-US" altLang="en-US" sz="1200" b="0" dirty="0" smtClean="0">
              <a:latin typeface="Trebuchet MS" panose="020B0603020202020204" pitchFamily="34" charset="0"/>
            </a:rPr>
            <a:t/>
          </a:r>
          <a:br>
            <a:rPr lang="en-US" altLang="en-US" sz="1200" b="0" dirty="0" smtClean="0">
              <a:latin typeface="Trebuchet MS" panose="020B0603020202020204" pitchFamily="34" charset="0"/>
            </a:rPr>
          </a:br>
          <a:r>
            <a:rPr lang="en-US" altLang="en-US" sz="1200" b="0" dirty="0" smtClean="0">
              <a:latin typeface="Trebuchet MS" panose="020B0603020202020204" pitchFamily="34" charset="0"/>
            </a:rPr>
            <a:t/>
          </a:r>
          <a:br>
            <a:rPr lang="en-US" altLang="en-US" sz="1200" b="0" dirty="0" smtClean="0">
              <a:latin typeface="Trebuchet MS" panose="020B0603020202020204" pitchFamily="34" charset="0"/>
            </a:rPr>
          </a:br>
          <a:r>
            <a:rPr lang="en-US" altLang="en-US" sz="1200" dirty="0" smtClean="0">
              <a:latin typeface="Trebuchet MS" panose="020B0603020202020204" pitchFamily="34" charset="0"/>
            </a:rPr>
            <a:t>IEC was founded in 1906 to promote international cooperation on all questions of standardization in the fields of  </a:t>
          </a:r>
          <a:r>
            <a:rPr lang="en-US" altLang="en-US" sz="1200" b="1" dirty="0" smtClean="0">
              <a:latin typeface="Trebuchet MS" panose="020B0603020202020204" pitchFamily="34" charset="0"/>
            </a:rPr>
            <a:t>electricity, electronics and related technologies.</a:t>
          </a:r>
          <a:endParaRPr lang="en-US" sz="1200" b="0" dirty="0">
            <a:latin typeface="Trebuchet MS" panose="020B0603020202020204" pitchFamily="34" charset="0"/>
          </a:endParaRPr>
        </a:p>
      </dgm:t>
    </dgm:pt>
    <dgm:pt modelId="{8228EE66-1AEB-4E58-9BB4-8E55D0AC1CAD}" type="sibTrans" cxnId="{EAB2B277-88CA-46C1-8101-C68D75D14B0A}">
      <dgm:prSet/>
      <dgm:spPr/>
      <dgm:t>
        <a:bodyPr/>
        <a:lstStyle/>
        <a:p>
          <a:endParaRPr lang="en-US" sz="1100"/>
        </a:p>
      </dgm:t>
    </dgm:pt>
    <dgm:pt modelId="{EECA02E7-D8DF-4606-A6E6-BAD07C8A1410}" type="parTrans" cxnId="{EAB2B277-88CA-46C1-8101-C68D75D14B0A}">
      <dgm:prSet/>
      <dgm:spPr/>
      <dgm:t>
        <a:bodyPr/>
        <a:lstStyle/>
        <a:p>
          <a:endParaRPr lang="en-US" sz="1100"/>
        </a:p>
      </dgm:t>
    </dgm:pt>
    <dgm:pt modelId="{F0715890-65CC-4341-8604-F6CD7386815D}" type="pres">
      <dgm:prSet presAssocID="{F4EBA2CA-D4F8-4786-83C7-A0A8AEB81036}" presName="linearFlow" presStyleCnt="0">
        <dgm:presLayoutVars>
          <dgm:dir/>
          <dgm:resizeHandles val="exact"/>
        </dgm:presLayoutVars>
      </dgm:prSet>
      <dgm:spPr/>
      <dgm:t>
        <a:bodyPr/>
        <a:lstStyle/>
        <a:p>
          <a:endParaRPr lang="en-US"/>
        </a:p>
      </dgm:t>
    </dgm:pt>
    <dgm:pt modelId="{68B796B4-DD70-46FC-8CB9-62FDCC2EA12B}" type="pres">
      <dgm:prSet presAssocID="{D9506B84-98DD-4453-918D-F1BAF24197E1}" presName="comp" presStyleCnt="0"/>
      <dgm:spPr/>
    </dgm:pt>
    <dgm:pt modelId="{FB7B566B-06AE-4603-8435-47EE60CE2169}" type="pres">
      <dgm:prSet presAssocID="{D9506B84-98DD-4453-918D-F1BAF24197E1}" presName="rect2" presStyleLbl="node1" presStyleIdx="0" presStyleCnt="3">
        <dgm:presLayoutVars>
          <dgm:bulletEnabled val="1"/>
        </dgm:presLayoutVars>
      </dgm:prSet>
      <dgm:spPr/>
      <dgm:t>
        <a:bodyPr/>
        <a:lstStyle/>
        <a:p>
          <a:endParaRPr lang="en-US"/>
        </a:p>
      </dgm:t>
    </dgm:pt>
    <dgm:pt modelId="{86A5D8C3-D662-4263-80C4-E5BE507848B7}" type="pres">
      <dgm:prSet presAssocID="{D9506B84-98DD-4453-918D-F1BAF24197E1}" presName="rect1" presStyleLbl="l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49EA3C01-97B4-4CF4-A3C9-A0121A74095C}" type="pres">
      <dgm:prSet presAssocID="{8228EE66-1AEB-4E58-9BB4-8E55D0AC1CAD}" presName="sibTrans" presStyleCnt="0"/>
      <dgm:spPr/>
    </dgm:pt>
    <dgm:pt modelId="{6C63FD28-97D3-4D6D-ABE9-20DD17E799A8}" type="pres">
      <dgm:prSet presAssocID="{5611CCCC-B9FA-459E-97F8-30317F91C442}" presName="comp" presStyleCnt="0"/>
      <dgm:spPr/>
    </dgm:pt>
    <dgm:pt modelId="{CDE0C468-844E-47EB-8E3B-884E36393EBC}" type="pres">
      <dgm:prSet presAssocID="{5611CCCC-B9FA-459E-97F8-30317F91C442}" presName="rect2" presStyleLbl="node1" presStyleIdx="1" presStyleCnt="3">
        <dgm:presLayoutVars>
          <dgm:bulletEnabled val="1"/>
        </dgm:presLayoutVars>
      </dgm:prSet>
      <dgm:spPr/>
      <dgm:t>
        <a:bodyPr/>
        <a:lstStyle/>
        <a:p>
          <a:endParaRPr lang="en-US"/>
        </a:p>
      </dgm:t>
    </dgm:pt>
    <dgm:pt modelId="{D96A6CDD-DC71-42C2-ADED-991ABBF20856}" type="pres">
      <dgm:prSet presAssocID="{5611CCCC-B9FA-459E-97F8-30317F91C442}"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3508A978-1371-47DA-B660-C8A75DA59806}" type="pres">
      <dgm:prSet presAssocID="{DE4F0936-8857-40D2-B763-8CA4E4068CE0}" presName="sibTrans" presStyleCnt="0"/>
      <dgm:spPr/>
    </dgm:pt>
    <dgm:pt modelId="{76A03BF1-6D6A-4BD8-A03F-6B7208E2FB6B}" type="pres">
      <dgm:prSet presAssocID="{0C975150-7639-4D64-AAF5-BB32840F6100}" presName="comp" presStyleCnt="0"/>
      <dgm:spPr/>
    </dgm:pt>
    <dgm:pt modelId="{868B6B60-7BB1-48B8-A2D1-BF93B840A482}" type="pres">
      <dgm:prSet presAssocID="{0C975150-7639-4D64-AAF5-BB32840F6100}" presName="rect2" presStyleLbl="node1" presStyleIdx="2" presStyleCnt="3">
        <dgm:presLayoutVars>
          <dgm:bulletEnabled val="1"/>
        </dgm:presLayoutVars>
      </dgm:prSet>
      <dgm:spPr/>
      <dgm:t>
        <a:bodyPr/>
        <a:lstStyle/>
        <a:p>
          <a:endParaRPr lang="en-US"/>
        </a:p>
      </dgm:t>
    </dgm:pt>
    <dgm:pt modelId="{9F441054-EB0A-45ED-A593-8F9A30479597}" type="pres">
      <dgm:prSet presAssocID="{0C975150-7639-4D64-AAF5-BB32840F6100}"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Lst>
  <dgm:cxnLst>
    <dgm:cxn modelId="{49AF7119-3156-46E4-852E-F002610B8822}" srcId="{F4EBA2CA-D4F8-4786-83C7-A0A8AEB81036}" destId="{5611CCCC-B9FA-459E-97F8-30317F91C442}" srcOrd="1" destOrd="0" parTransId="{DE459A84-E010-4C37-B965-C3379C32B8C5}" sibTransId="{DE4F0936-8857-40D2-B763-8CA4E4068CE0}"/>
    <dgm:cxn modelId="{FDDB279C-7CC8-4880-B788-D0A90C1AA150}" type="presOf" srcId="{5611CCCC-B9FA-459E-97F8-30317F91C442}" destId="{CDE0C468-844E-47EB-8E3B-884E36393EBC}" srcOrd="0" destOrd="0" presId="urn:microsoft.com/office/officeart/2008/layout/AlternatingPictureBlocks"/>
    <dgm:cxn modelId="{A4564ABA-A7DB-4709-9E42-D0F3BE37B1CF}" type="presOf" srcId="{D9506B84-98DD-4453-918D-F1BAF24197E1}" destId="{FB7B566B-06AE-4603-8435-47EE60CE2169}" srcOrd="0" destOrd="0" presId="urn:microsoft.com/office/officeart/2008/layout/AlternatingPictureBlocks"/>
    <dgm:cxn modelId="{EAB2B277-88CA-46C1-8101-C68D75D14B0A}" srcId="{F4EBA2CA-D4F8-4786-83C7-A0A8AEB81036}" destId="{D9506B84-98DD-4453-918D-F1BAF24197E1}" srcOrd="0" destOrd="0" parTransId="{EECA02E7-D8DF-4606-A6E6-BAD07C8A1410}" sibTransId="{8228EE66-1AEB-4E58-9BB4-8E55D0AC1CAD}"/>
    <dgm:cxn modelId="{30003329-1F16-456F-94F5-40F72AFEDB26}" srcId="{F4EBA2CA-D4F8-4786-83C7-A0A8AEB81036}" destId="{0C975150-7639-4D64-AAF5-BB32840F6100}" srcOrd="2" destOrd="0" parTransId="{891C3FBD-36C8-4FAA-833B-4809C4E5A08D}" sibTransId="{58F1A10B-4ACC-4590-A3CE-8CA4A258B583}"/>
    <dgm:cxn modelId="{0A62B703-EFBB-4862-99AF-B8DE1FEE274A}" type="presOf" srcId="{0C975150-7639-4D64-AAF5-BB32840F6100}" destId="{868B6B60-7BB1-48B8-A2D1-BF93B840A482}" srcOrd="0" destOrd="0" presId="urn:microsoft.com/office/officeart/2008/layout/AlternatingPictureBlocks"/>
    <dgm:cxn modelId="{0E1528EC-36A7-474E-A1C8-EB4BEA2B9D4E}" type="presOf" srcId="{F4EBA2CA-D4F8-4786-83C7-A0A8AEB81036}" destId="{F0715890-65CC-4341-8604-F6CD7386815D}" srcOrd="0" destOrd="0" presId="urn:microsoft.com/office/officeart/2008/layout/AlternatingPictureBlocks"/>
    <dgm:cxn modelId="{16B5634E-7519-4005-A481-09C0B1B254A6}" type="presParOf" srcId="{F0715890-65CC-4341-8604-F6CD7386815D}" destId="{68B796B4-DD70-46FC-8CB9-62FDCC2EA12B}" srcOrd="0" destOrd="0" presId="urn:microsoft.com/office/officeart/2008/layout/AlternatingPictureBlocks"/>
    <dgm:cxn modelId="{E7F5F706-CE04-4487-A80C-340096952434}" type="presParOf" srcId="{68B796B4-DD70-46FC-8CB9-62FDCC2EA12B}" destId="{FB7B566B-06AE-4603-8435-47EE60CE2169}" srcOrd="0" destOrd="0" presId="urn:microsoft.com/office/officeart/2008/layout/AlternatingPictureBlocks"/>
    <dgm:cxn modelId="{CEA1173C-0B04-4C46-9146-7896F773C893}" type="presParOf" srcId="{68B796B4-DD70-46FC-8CB9-62FDCC2EA12B}" destId="{86A5D8C3-D662-4263-80C4-E5BE507848B7}" srcOrd="1" destOrd="0" presId="urn:microsoft.com/office/officeart/2008/layout/AlternatingPictureBlocks"/>
    <dgm:cxn modelId="{27B0991F-4ED8-4D1B-80C0-1419F3F13819}" type="presParOf" srcId="{F0715890-65CC-4341-8604-F6CD7386815D}" destId="{49EA3C01-97B4-4CF4-A3C9-A0121A74095C}" srcOrd="1" destOrd="0" presId="urn:microsoft.com/office/officeart/2008/layout/AlternatingPictureBlocks"/>
    <dgm:cxn modelId="{E1A10528-B512-4BD1-BAE8-D1D81A65126E}" type="presParOf" srcId="{F0715890-65CC-4341-8604-F6CD7386815D}" destId="{6C63FD28-97D3-4D6D-ABE9-20DD17E799A8}" srcOrd="2" destOrd="0" presId="urn:microsoft.com/office/officeart/2008/layout/AlternatingPictureBlocks"/>
    <dgm:cxn modelId="{064888E7-A729-403F-B8D0-31E6AC86B22D}" type="presParOf" srcId="{6C63FD28-97D3-4D6D-ABE9-20DD17E799A8}" destId="{CDE0C468-844E-47EB-8E3B-884E36393EBC}" srcOrd="0" destOrd="0" presId="urn:microsoft.com/office/officeart/2008/layout/AlternatingPictureBlocks"/>
    <dgm:cxn modelId="{3B04F000-E0A9-4C4F-BF96-7942205C2AD0}" type="presParOf" srcId="{6C63FD28-97D3-4D6D-ABE9-20DD17E799A8}" destId="{D96A6CDD-DC71-42C2-ADED-991ABBF20856}" srcOrd="1" destOrd="0" presId="urn:microsoft.com/office/officeart/2008/layout/AlternatingPictureBlocks"/>
    <dgm:cxn modelId="{EBDE2CE8-CB72-448D-80F8-7EB072F023F0}" type="presParOf" srcId="{F0715890-65CC-4341-8604-F6CD7386815D}" destId="{3508A978-1371-47DA-B660-C8A75DA59806}" srcOrd="3" destOrd="0" presId="urn:microsoft.com/office/officeart/2008/layout/AlternatingPictureBlocks"/>
    <dgm:cxn modelId="{A6B515EA-51BB-4EE9-9FFA-2C4BD4C887BA}" type="presParOf" srcId="{F0715890-65CC-4341-8604-F6CD7386815D}" destId="{76A03BF1-6D6A-4BD8-A03F-6B7208E2FB6B}" srcOrd="4" destOrd="0" presId="urn:microsoft.com/office/officeart/2008/layout/AlternatingPictureBlocks"/>
    <dgm:cxn modelId="{0EC7AF63-7707-406E-A6E7-B2A92AA4C3BF}" type="presParOf" srcId="{76A03BF1-6D6A-4BD8-A03F-6B7208E2FB6B}" destId="{868B6B60-7BB1-48B8-A2D1-BF93B840A482}" srcOrd="0" destOrd="0" presId="urn:microsoft.com/office/officeart/2008/layout/AlternatingPictureBlocks"/>
    <dgm:cxn modelId="{A0A3E346-7317-43DE-8FFB-3B755890F9C4}" type="presParOf" srcId="{76A03BF1-6D6A-4BD8-A03F-6B7208E2FB6B}" destId="{9F441054-EB0A-45ED-A593-8F9A30479597}"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086F06-58B5-4730-A9D5-AB9A62944E22}"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FD6F0DFF-6393-4ED8-BDFF-8A6BCE38DFE9}">
      <dgm:prSet phldrT="[Text]"/>
      <dgm:spPr/>
      <dgm:t>
        <a:bodyPr/>
        <a:lstStyle/>
        <a:p>
          <a:r>
            <a:rPr lang="en-US" dirty="0" smtClean="0"/>
            <a:t>governance</a:t>
          </a:r>
          <a:endParaRPr lang="en-US" dirty="0"/>
        </a:p>
      </dgm:t>
    </dgm:pt>
    <dgm:pt modelId="{31D1DF31-09DF-44CF-99A6-D231807F9F81}" type="parTrans" cxnId="{4B1EFFE5-3B4B-4E1F-9BB0-F2FF5212A09A}">
      <dgm:prSet/>
      <dgm:spPr/>
      <dgm:t>
        <a:bodyPr/>
        <a:lstStyle/>
        <a:p>
          <a:endParaRPr lang="en-US"/>
        </a:p>
      </dgm:t>
    </dgm:pt>
    <dgm:pt modelId="{237E2333-62E6-49C3-9446-660BDABD5E2C}" type="sibTrans" cxnId="{4B1EFFE5-3B4B-4E1F-9BB0-F2FF5212A09A}">
      <dgm:prSet/>
      <dgm:spPr/>
      <dgm:t>
        <a:bodyPr/>
        <a:lstStyle/>
        <a:p>
          <a:endParaRPr lang="en-US"/>
        </a:p>
      </dgm:t>
    </dgm:pt>
    <dgm:pt modelId="{227B812B-BF5F-4BCC-9F73-A8FEC9A14465}">
      <dgm:prSet/>
      <dgm:spPr/>
      <dgm:t>
        <a:bodyPr/>
        <a:lstStyle/>
        <a:p>
          <a:r>
            <a:rPr lang="en-US" dirty="0" smtClean="0"/>
            <a:t>administration</a:t>
          </a:r>
          <a:endParaRPr lang="en-US" dirty="0"/>
        </a:p>
      </dgm:t>
    </dgm:pt>
    <dgm:pt modelId="{0B12E66C-CB43-42FF-AB8A-81B6170E62EC}" type="sibTrans" cxnId="{D363B81A-3B9C-4DFA-8DE0-B6A4DDF27B07}">
      <dgm:prSet/>
      <dgm:spPr/>
      <dgm:t>
        <a:bodyPr/>
        <a:lstStyle/>
        <a:p>
          <a:endParaRPr lang="en-US"/>
        </a:p>
      </dgm:t>
    </dgm:pt>
    <dgm:pt modelId="{CE934F3A-55C9-4645-B6CC-1D97F0BFC00D}" type="parTrans" cxnId="{D363B81A-3B9C-4DFA-8DE0-B6A4DDF27B07}">
      <dgm:prSet/>
      <dgm:spPr/>
      <dgm:t>
        <a:bodyPr/>
        <a:lstStyle/>
        <a:p>
          <a:endParaRPr lang="en-US"/>
        </a:p>
      </dgm:t>
    </dgm:pt>
    <dgm:pt modelId="{D6685110-9542-463D-A06F-0AD6AA4B01CC}">
      <dgm:prSet/>
      <dgm:spPr/>
      <dgm:t>
        <a:bodyPr/>
        <a:lstStyle/>
        <a:p>
          <a:r>
            <a:rPr lang="en-US" dirty="0" smtClean="0"/>
            <a:t>management</a:t>
          </a:r>
          <a:endParaRPr lang="en-US" dirty="0"/>
        </a:p>
      </dgm:t>
    </dgm:pt>
    <dgm:pt modelId="{51A2B51C-6249-4167-9EC6-69342924D465}" type="sibTrans" cxnId="{3F338EC9-2667-46D4-BA50-4F916FF32666}">
      <dgm:prSet/>
      <dgm:spPr/>
      <dgm:t>
        <a:bodyPr/>
        <a:lstStyle/>
        <a:p>
          <a:endParaRPr lang="en-US"/>
        </a:p>
      </dgm:t>
    </dgm:pt>
    <dgm:pt modelId="{4D151F0E-1FAA-4414-A6A9-05352C738ECE}" type="parTrans" cxnId="{3F338EC9-2667-46D4-BA50-4F916FF32666}">
      <dgm:prSet/>
      <dgm:spPr/>
      <dgm:t>
        <a:bodyPr/>
        <a:lstStyle/>
        <a:p>
          <a:endParaRPr lang="en-US"/>
        </a:p>
      </dgm:t>
    </dgm:pt>
    <dgm:pt modelId="{EE0F9FAF-2931-4909-8A10-E98CFDC0D8B1}">
      <dgm:prSet/>
      <dgm:spPr/>
      <dgm:t>
        <a:bodyPr/>
        <a:lstStyle/>
        <a:p>
          <a:r>
            <a:rPr lang="en-US" dirty="0" smtClean="0"/>
            <a:t>guidance</a:t>
          </a:r>
          <a:endParaRPr lang="en-US" dirty="0"/>
        </a:p>
      </dgm:t>
    </dgm:pt>
    <dgm:pt modelId="{8EF49E20-C19B-446D-AED1-EE2D28D9C96F}" type="sibTrans" cxnId="{423668FB-D81F-493E-AA8A-977F21B024A4}">
      <dgm:prSet/>
      <dgm:spPr/>
      <dgm:t>
        <a:bodyPr/>
        <a:lstStyle/>
        <a:p>
          <a:endParaRPr lang="en-US"/>
        </a:p>
      </dgm:t>
    </dgm:pt>
    <dgm:pt modelId="{56C4CFF1-7654-4A2E-B4A7-A947F8C92313}" type="parTrans" cxnId="{423668FB-D81F-493E-AA8A-977F21B024A4}">
      <dgm:prSet/>
      <dgm:spPr/>
      <dgm:t>
        <a:bodyPr/>
        <a:lstStyle/>
        <a:p>
          <a:endParaRPr lang="en-US"/>
        </a:p>
      </dgm:t>
    </dgm:pt>
    <dgm:pt modelId="{A5C1F72F-5F1C-4423-81F8-865F16E9641D}">
      <dgm:prSet/>
      <dgm:spPr/>
      <dgm:t>
        <a:bodyPr/>
        <a:lstStyle/>
        <a:p>
          <a:r>
            <a:rPr lang="en-US" dirty="0" smtClean="0"/>
            <a:t>authority</a:t>
          </a:r>
          <a:endParaRPr lang="en-US" dirty="0"/>
        </a:p>
      </dgm:t>
    </dgm:pt>
    <dgm:pt modelId="{7A10FF01-24BA-4C88-8D9F-2DA8487873CB}" type="sibTrans" cxnId="{19242C24-4E57-46D4-88C7-EF4C2620711E}">
      <dgm:prSet/>
      <dgm:spPr/>
      <dgm:t>
        <a:bodyPr/>
        <a:lstStyle/>
        <a:p>
          <a:endParaRPr lang="en-US"/>
        </a:p>
      </dgm:t>
    </dgm:pt>
    <dgm:pt modelId="{113DF983-13F3-4416-A9E5-90C97FC055AB}" type="parTrans" cxnId="{19242C24-4E57-46D4-88C7-EF4C2620711E}">
      <dgm:prSet/>
      <dgm:spPr/>
      <dgm:t>
        <a:bodyPr/>
        <a:lstStyle/>
        <a:p>
          <a:endParaRPr lang="en-US"/>
        </a:p>
      </dgm:t>
    </dgm:pt>
    <dgm:pt modelId="{A8562E5E-C283-45B4-9113-E8D42323B995}">
      <dgm:prSet/>
      <dgm:spPr/>
      <dgm:t>
        <a:bodyPr/>
        <a:lstStyle/>
        <a:p>
          <a:r>
            <a:rPr lang="en-US" dirty="0" smtClean="0"/>
            <a:t>diplomacy</a:t>
          </a:r>
          <a:endParaRPr lang="en-US" dirty="0"/>
        </a:p>
      </dgm:t>
    </dgm:pt>
    <dgm:pt modelId="{9ED51165-71E3-4D58-847D-8D9D23DCCF5E}" type="sibTrans" cxnId="{29DE5E22-482B-49A8-9E84-DFEBB67651D1}">
      <dgm:prSet/>
      <dgm:spPr/>
      <dgm:t>
        <a:bodyPr/>
        <a:lstStyle/>
        <a:p>
          <a:endParaRPr lang="en-US"/>
        </a:p>
      </dgm:t>
    </dgm:pt>
    <dgm:pt modelId="{08BE42B7-B7F9-44C0-ADFD-8EEC73868B3F}" type="parTrans" cxnId="{29DE5E22-482B-49A8-9E84-DFEBB67651D1}">
      <dgm:prSet/>
      <dgm:spPr/>
      <dgm:t>
        <a:bodyPr/>
        <a:lstStyle/>
        <a:p>
          <a:endParaRPr lang="en-US"/>
        </a:p>
      </dgm:t>
    </dgm:pt>
    <dgm:pt modelId="{222737E9-CE80-432E-825E-21F2477C20A1}">
      <dgm:prSet/>
      <dgm:spPr/>
      <dgm:t>
        <a:bodyPr/>
        <a:lstStyle/>
        <a:p>
          <a:r>
            <a:rPr lang="en-US" dirty="0" smtClean="0"/>
            <a:t>influence</a:t>
          </a:r>
          <a:endParaRPr lang="en-US" dirty="0"/>
        </a:p>
      </dgm:t>
    </dgm:pt>
    <dgm:pt modelId="{2C1E49F5-26CA-41B4-AA18-787E4DBD3135}" type="sibTrans" cxnId="{25B90D0B-B4AD-43F6-8B54-CC9672DE2BB1}">
      <dgm:prSet/>
      <dgm:spPr/>
      <dgm:t>
        <a:bodyPr/>
        <a:lstStyle/>
        <a:p>
          <a:endParaRPr lang="en-US"/>
        </a:p>
      </dgm:t>
    </dgm:pt>
    <dgm:pt modelId="{02F59804-FAA0-4B9F-AA35-62313D96FAD3}" type="parTrans" cxnId="{25B90D0B-B4AD-43F6-8B54-CC9672DE2BB1}">
      <dgm:prSet/>
      <dgm:spPr/>
      <dgm:t>
        <a:bodyPr/>
        <a:lstStyle/>
        <a:p>
          <a:endParaRPr lang="en-US"/>
        </a:p>
      </dgm:t>
    </dgm:pt>
    <dgm:pt modelId="{53785261-F993-4929-A897-2930E0B0524D}" type="pres">
      <dgm:prSet presAssocID="{93086F06-58B5-4730-A9D5-AB9A62944E22}" presName="Name0" presStyleCnt="0">
        <dgm:presLayoutVars>
          <dgm:chMax val="7"/>
          <dgm:chPref val="7"/>
          <dgm:dir/>
        </dgm:presLayoutVars>
      </dgm:prSet>
      <dgm:spPr/>
      <dgm:t>
        <a:bodyPr/>
        <a:lstStyle/>
        <a:p>
          <a:endParaRPr lang="en-US"/>
        </a:p>
      </dgm:t>
    </dgm:pt>
    <dgm:pt modelId="{EF333372-033E-4D8F-A764-9C9A254759F0}" type="pres">
      <dgm:prSet presAssocID="{93086F06-58B5-4730-A9D5-AB9A62944E22}" presName="Name1" presStyleCnt="0"/>
      <dgm:spPr/>
    </dgm:pt>
    <dgm:pt modelId="{50D56CE8-EFE7-42C5-AFCD-49D848F4D53B}" type="pres">
      <dgm:prSet presAssocID="{93086F06-58B5-4730-A9D5-AB9A62944E22}" presName="cycle" presStyleCnt="0"/>
      <dgm:spPr/>
    </dgm:pt>
    <dgm:pt modelId="{E86CC97F-8693-457D-A21D-DE7277CD013D}" type="pres">
      <dgm:prSet presAssocID="{93086F06-58B5-4730-A9D5-AB9A62944E22}" presName="srcNode" presStyleLbl="node1" presStyleIdx="0" presStyleCnt="7"/>
      <dgm:spPr/>
    </dgm:pt>
    <dgm:pt modelId="{1CD83C9C-77E0-4E35-84E7-4C741C32C572}" type="pres">
      <dgm:prSet presAssocID="{93086F06-58B5-4730-A9D5-AB9A62944E22}" presName="conn" presStyleLbl="parChTrans1D2" presStyleIdx="0" presStyleCnt="1"/>
      <dgm:spPr/>
      <dgm:t>
        <a:bodyPr/>
        <a:lstStyle/>
        <a:p>
          <a:endParaRPr lang="en-US"/>
        </a:p>
      </dgm:t>
    </dgm:pt>
    <dgm:pt modelId="{0F764B22-3981-42B5-BEDC-8F41E286C837}" type="pres">
      <dgm:prSet presAssocID="{93086F06-58B5-4730-A9D5-AB9A62944E22}" presName="extraNode" presStyleLbl="node1" presStyleIdx="0" presStyleCnt="7"/>
      <dgm:spPr/>
    </dgm:pt>
    <dgm:pt modelId="{E5650C2C-851F-4C0B-B3D1-570BEDFC33A0}" type="pres">
      <dgm:prSet presAssocID="{93086F06-58B5-4730-A9D5-AB9A62944E22}" presName="dstNode" presStyleLbl="node1" presStyleIdx="0" presStyleCnt="7"/>
      <dgm:spPr/>
    </dgm:pt>
    <dgm:pt modelId="{8B7A5DBF-1E09-4945-B82F-9A4D08CC785F}" type="pres">
      <dgm:prSet presAssocID="{FD6F0DFF-6393-4ED8-BDFF-8A6BCE38DFE9}" presName="text_1" presStyleLbl="node1" presStyleIdx="0" presStyleCnt="7">
        <dgm:presLayoutVars>
          <dgm:bulletEnabled val="1"/>
        </dgm:presLayoutVars>
      </dgm:prSet>
      <dgm:spPr/>
      <dgm:t>
        <a:bodyPr/>
        <a:lstStyle/>
        <a:p>
          <a:endParaRPr lang="en-US"/>
        </a:p>
      </dgm:t>
    </dgm:pt>
    <dgm:pt modelId="{778E5164-E515-4C2F-A5D9-B391BAE4CD97}" type="pres">
      <dgm:prSet presAssocID="{FD6F0DFF-6393-4ED8-BDFF-8A6BCE38DFE9}" presName="accent_1" presStyleCnt="0"/>
      <dgm:spPr/>
    </dgm:pt>
    <dgm:pt modelId="{91C32704-F2D4-4883-9EE6-F8B2030E4120}" type="pres">
      <dgm:prSet presAssocID="{FD6F0DFF-6393-4ED8-BDFF-8A6BCE38DFE9}" presName="accentRepeatNode" presStyleLbl="solidFgAcc1" presStyleIdx="0" presStyleCnt="7"/>
      <dgm:spPr/>
    </dgm:pt>
    <dgm:pt modelId="{3DDB6053-EA62-4748-9F43-F45A2AAF05FD}" type="pres">
      <dgm:prSet presAssocID="{227B812B-BF5F-4BCC-9F73-A8FEC9A14465}" presName="text_2" presStyleLbl="node1" presStyleIdx="1" presStyleCnt="7">
        <dgm:presLayoutVars>
          <dgm:bulletEnabled val="1"/>
        </dgm:presLayoutVars>
      </dgm:prSet>
      <dgm:spPr/>
      <dgm:t>
        <a:bodyPr/>
        <a:lstStyle/>
        <a:p>
          <a:endParaRPr lang="en-US"/>
        </a:p>
      </dgm:t>
    </dgm:pt>
    <dgm:pt modelId="{87558FE4-15DA-430A-A596-354663A1718D}" type="pres">
      <dgm:prSet presAssocID="{227B812B-BF5F-4BCC-9F73-A8FEC9A14465}" presName="accent_2" presStyleCnt="0"/>
      <dgm:spPr/>
    </dgm:pt>
    <dgm:pt modelId="{11581903-9C34-40EE-BD8E-2188814E9D72}" type="pres">
      <dgm:prSet presAssocID="{227B812B-BF5F-4BCC-9F73-A8FEC9A14465}" presName="accentRepeatNode" presStyleLbl="solidFgAcc1" presStyleIdx="1" presStyleCnt="7"/>
      <dgm:spPr/>
    </dgm:pt>
    <dgm:pt modelId="{247CF45A-B4AB-4056-B1E3-16CA0FF55DFB}" type="pres">
      <dgm:prSet presAssocID="{D6685110-9542-463D-A06F-0AD6AA4B01CC}" presName="text_3" presStyleLbl="node1" presStyleIdx="2" presStyleCnt="7">
        <dgm:presLayoutVars>
          <dgm:bulletEnabled val="1"/>
        </dgm:presLayoutVars>
      </dgm:prSet>
      <dgm:spPr/>
      <dgm:t>
        <a:bodyPr/>
        <a:lstStyle/>
        <a:p>
          <a:endParaRPr lang="en-US"/>
        </a:p>
      </dgm:t>
    </dgm:pt>
    <dgm:pt modelId="{D2469B71-8646-4C29-BFFC-5C91E51663D8}" type="pres">
      <dgm:prSet presAssocID="{D6685110-9542-463D-A06F-0AD6AA4B01CC}" presName="accent_3" presStyleCnt="0"/>
      <dgm:spPr/>
    </dgm:pt>
    <dgm:pt modelId="{F198D834-5EB8-466C-A79E-538E7561CD82}" type="pres">
      <dgm:prSet presAssocID="{D6685110-9542-463D-A06F-0AD6AA4B01CC}" presName="accentRepeatNode" presStyleLbl="solidFgAcc1" presStyleIdx="2" presStyleCnt="7"/>
      <dgm:spPr/>
    </dgm:pt>
    <dgm:pt modelId="{ED998960-F3D4-43F3-95F9-F1269D0E66E8}" type="pres">
      <dgm:prSet presAssocID="{EE0F9FAF-2931-4909-8A10-E98CFDC0D8B1}" presName="text_4" presStyleLbl="node1" presStyleIdx="3" presStyleCnt="7">
        <dgm:presLayoutVars>
          <dgm:bulletEnabled val="1"/>
        </dgm:presLayoutVars>
      </dgm:prSet>
      <dgm:spPr/>
      <dgm:t>
        <a:bodyPr/>
        <a:lstStyle/>
        <a:p>
          <a:endParaRPr lang="en-US"/>
        </a:p>
      </dgm:t>
    </dgm:pt>
    <dgm:pt modelId="{7EECE824-7053-4B74-B8F4-134C9EE1E2D5}" type="pres">
      <dgm:prSet presAssocID="{EE0F9FAF-2931-4909-8A10-E98CFDC0D8B1}" presName="accent_4" presStyleCnt="0"/>
      <dgm:spPr/>
    </dgm:pt>
    <dgm:pt modelId="{907A9137-67C4-4716-BBE2-889ED54FB3DD}" type="pres">
      <dgm:prSet presAssocID="{EE0F9FAF-2931-4909-8A10-E98CFDC0D8B1}" presName="accentRepeatNode" presStyleLbl="solidFgAcc1" presStyleIdx="3" presStyleCnt="7"/>
      <dgm:spPr/>
    </dgm:pt>
    <dgm:pt modelId="{9C169F4A-24FA-4808-9F6A-06EEF7362B3E}" type="pres">
      <dgm:prSet presAssocID="{A5C1F72F-5F1C-4423-81F8-865F16E9641D}" presName="text_5" presStyleLbl="node1" presStyleIdx="4" presStyleCnt="7">
        <dgm:presLayoutVars>
          <dgm:bulletEnabled val="1"/>
        </dgm:presLayoutVars>
      </dgm:prSet>
      <dgm:spPr/>
      <dgm:t>
        <a:bodyPr/>
        <a:lstStyle/>
        <a:p>
          <a:endParaRPr lang="en-US"/>
        </a:p>
      </dgm:t>
    </dgm:pt>
    <dgm:pt modelId="{95BCD8FF-CFE7-4698-9ECA-483C59D08C81}" type="pres">
      <dgm:prSet presAssocID="{A5C1F72F-5F1C-4423-81F8-865F16E9641D}" presName="accent_5" presStyleCnt="0"/>
      <dgm:spPr/>
    </dgm:pt>
    <dgm:pt modelId="{EDC24595-A460-4B8E-B016-7B9F21FBC176}" type="pres">
      <dgm:prSet presAssocID="{A5C1F72F-5F1C-4423-81F8-865F16E9641D}" presName="accentRepeatNode" presStyleLbl="solidFgAcc1" presStyleIdx="4" presStyleCnt="7"/>
      <dgm:spPr/>
    </dgm:pt>
    <dgm:pt modelId="{650411F1-F7C0-4190-9382-4093A362921A}" type="pres">
      <dgm:prSet presAssocID="{A8562E5E-C283-45B4-9113-E8D42323B995}" presName="text_6" presStyleLbl="node1" presStyleIdx="5" presStyleCnt="7">
        <dgm:presLayoutVars>
          <dgm:bulletEnabled val="1"/>
        </dgm:presLayoutVars>
      </dgm:prSet>
      <dgm:spPr/>
      <dgm:t>
        <a:bodyPr/>
        <a:lstStyle/>
        <a:p>
          <a:endParaRPr lang="en-US"/>
        </a:p>
      </dgm:t>
    </dgm:pt>
    <dgm:pt modelId="{17669515-5C0C-40EA-968B-F61B919D887A}" type="pres">
      <dgm:prSet presAssocID="{A8562E5E-C283-45B4-9113-E8D42323B995}" presName="accent_6" presStyleCnt="0"/>
      <dgm:spPr/>
    </dgm:pt>
    <dgm:pt modelId="{A5EF7607-F239-480F-AE20-3E0448DC88B0}" type="pres">
      <dgm:prSet presAssocID="{A8562E5E-C283-45B4-9113-E8D42323B995}" presName="accentRepeatNode" presStyleLbl="solidFgAcc1" presStyleIdx="5" presStyleCnt="7"/>
      <dgm:spPr/>
    </dgm:pt>
    <dgm:pt modelId="{49924C33-D5B8-48E1-B555-353310888651}" type="pres">
      <dgm:prSet presAssocID="{222737E9-CE80-432E-825E-21F2477C20A1}" presName="text_7" presStyleLbl="node1" presStyleIdx="6" presStyleCnt="7">
        <dgm:presLayoutVars>
          <dgm:bulletEnabled val="1"/>
        </dgm:presLayoutVars>
      </dgm:prSet>
      <dgm:spPr/>
      <dgm:t>
        <a:bodyPr/>
        <a:lstStyle/>
        <a:p>
          <a:endParaRPr lang="en-US"/>
        </a:p>
      </dgm:t>
    </dgm:pt>
    <dgm:pt modelId="{DE69D460-5269-45E3-AB33-0A57F136AAE5}" type="pres">
      <dgm:prSet presAssocID="{222737E9-CE80-432E-825E-21F2477C20A1}" presName="accent_7" presStyleCnt="0"/>
      <dgm:spPr/>
    </dgm:pt>
    <dgm:pt modelId="{CDCEC6B6-AD92-4399-B5EE-292444A91483}" type="pres">
      <dgm:prSet presAssocID="{222737E9-CE80-432E-825E-21F2477C20A1}" presName="accentRepeatNode" presStyleLbl="solidFgAcc1" presStyleIdx="6" presStyleCnt="7"/>
      <dgm:spPr/>
    </dgm:pt>
  </dgm:ptLst>
  <dgm:cxnLst>
    <dgm:cxn modelId="{645B1349-33F0-43F7-8DCE-1BD7EAF85144}" type="presOf" srcId="{227B812B-BF5F-4BCC-9F73-A8FEC9A14465}" destId="{3DDB6053-EA62-4748-9F43-F45A2AAF05FD}" srcOrd="0" destOrd="0" presId="urn:microsoft.com/office/officeart/2008/layout/VerticalCurvedList"/>
    <dgm:cxn modelId="{25B90D0B-B4AD-43F6-8B54-CC9672DE2BB1}" srcId="{93086F06-58B5-4730-A9D5-AB9A62944E22}" destId="{222737E9-CE80-432E-825E-21F2477C20A1}" srcOrd="6" destOrd="0" parTransId="{02F59804-FAA0-4B9F-AA35-62313D96FAD3}" sibTransId="{2C1E49F5-26CA-41B4-AA18-787E4DBD3135}"/>
    <dgm:cxn modelId="{19242C24-4E57-46D4-88C7-EF4C2620711E}" srcId="{93086F06-58B5-4730-A9D5-AB9A62944E22}" destId="{A5C1F72F-5F1C-4423-81F8-865F16E9641D}" srcOrd="4" destOrd="0" parTransId="{113DF983-13F3-4416-A9E5-90C97FC055AB}" sibTransId="{7A10FF01-24BA-4C88-8D9F-2DA8487873CB}"/>
    <dgm:cxn modelId="{C7B238DD-37AC-4C25-A5F3-E1D842F9B7AB}" type="presOf" srcId="{A8562E5E-C283-45B4-9113-E8D42323B995}" destId="{650411F1-F7C0-4190-9382-4093A362921A}" srcOrd="0" destOrd="0" presId="urn:microsoft.com/office/officeart/2008/layout/VerticalCurvedList"/>
    <dgm:cxn modelId="{4B1EFFE5-3B4B-4E1F-9BB0-F2FF5212A09A}" srcId="{93086F06-58B5-4730-A9D5-AB9A62944E22}" destId="{FD6F0DFF-6393-4ED8-BDFF-8A6BCE38DFE9}" srcOrd="0" destOrd="0" parTransId="{31D1DF31-09DF-44CF-99A6-D231807F9F81}" sibTransId="{237E2333-62E6-49C3-9446-660BDABD5E2C}"/>
    <dgm:cxn modelId="{CCB9921C-5ECB-4A70-AE67-27C16013053E}" type="presOf" srcId="{93086F06-58B5-4730-A9D5-AB9A62944E22}" destId="{53785261-F993-4929-A897-2930E0B0524D}" srcOrd="0" destOrd="0" presId="urn:microsoft.com/office/officeart/2008/layout/VerticalCurvedList"/>
    <dgm:cxn modelId="{29DE5E22-482B-49A8-9E84-DFEBB67651D1}" srcId="{93086F06-58B5-4730-A9D5-AB9A62944E22}" destId="{A8562E5E-C283-45B4-9113-E8D42323B995}" srcOrd="5" destOrd="0" parTransId="{08BE42B7-B7F9-44C0-ADFD-8EEC73868B3F}" sibTransId="{9ED51165-71E3-4D58-847D-8D9D23DCCF5E}"/>
    <dgm:cxn modelId="{68875B25-383E-447F-90AD-6D5C53C1FD41}" type="presOf" srcId="{237E2333-62E6-49C3-9446-660BDABD5E2C}" destId="{1CD83C9C-77E0-4E35-84E7-4C741C32C572}" srcOrd="0" destOrd="0" presId="urn:microsoft.com/office/officeart/2008/layout/VerticalCurvedList"/>
    <dgm:cxn modelId="{D363B81A-3B9C-4DFA-8DE0-B6A4DDF27B07}" srcId="{93086F06-58B5-4730-A9D5-AB9A62944E22}" destId="{227B812B-BF5F-4BCC-9F73-A8FEC9A14465}" srcOrd="1" destOrd="0" parTransId="{CE934F3A-55C9-4645-B6CC-1D97F0BFC00D}" sibTransId="{0B12E66C-CB43-42FF-AB8A-81B6170E62EC}"/>
    <dgm:cxn modelId="{50ECF418-67A7-4101-8006-DA52A713D0EC}" type="presOf" srcId="{FD6F0DFF-6393-4ED8-BDFF-8A6BCE38DFE9}" destId="{8B7A5DBF-1E09-4945-B82F-9A4D08CC785F}" srcOrd="0" destOrd="0" presId="urn:microsoft.com/office/officeart/2008/layout/VerticalCurvedList"/>
    <dgm:cxn modelId="{3F338EC9-2667-46D4-BA50-4F916FF32666}" srcId="{93086F06-58B5-4730-A9D5-AB9A62944E22}" destId="{D6685110-9542-463D-A06F-0AD6AA4B01CC}" srcOrd="2" destOrd="0" parTransId="{4D151F0E-1FAA-4414-A6A9-05352C738ECE}" sibTransId="{51A2B51C-6249-4167-9EC6-69342924D465}"/>
    <dgm:cxn modelId="{2AB8AA20-9F67-4385-AC66-0B0FDF91E0AF}" type="presOf" srcId="{D6685110-9542-463D-A06F-0AD6AA4B01CC}" destId="{247CF45A-B4AB-4056-B1E3-16CA0FF55DFB}" srcOrd="0" destOrd="0" presId="urn:microsoft.com/office/officeart/2008/layout/VerticalCurvedList"/>
    <dgm:cxn modelId="{D976C049-196A-405E-9661-E0621E937E88}" type="presOf" srcId="{EE0F9FAF-2931-4909-8A10-E98CFDC0D8B1}" destId="{ED998960-F3D4-43F3-95F9-F1269D0E66E8}" srcOrd="0" destOrd="0" presId="urn:microsoft.com/office/officeart/2008/layout/VerticalCurvedList"/>
    <dgm:cxn modelId="{423668FB-D81F-493E-AA8A-977F21B024A4}" srcId="{93086F06-58B5-4730-A9D5-AB9A62944E22}" destId="{EE0F9FAF-2931-4909-8A10-E98CFDC0D8B1}" srcOrd="3" destOrd="0" parTransId="{56C4CFF1-7654-4A2E-B4A7-A947F8C92313}" sibTransId="{8EF49E20-C19B-446D-AED1-EE2D28D9C96F}"/>
    <dgm:cxn modelId="{9FF8BA3C-8E71-4A1F-A7AA-F676AA8245C9}" type="presOf" srcId="{A5C1F72F-5F1C-4423-81F8-865F16E9641D}" destId="{9C169F4A-24FA-4808-9F6A-06EEF7362B3E}" srcOrd="0" destOrd="0" presId="urn:microsoft.com/office/officeart/2008/layout/VerticalCurvedList"/>
    <dgm:cxn modelId="{4373751E-0AEA-40C6-9222-65F127D2E087}" type="presOf" srcId="{222737E9-CE80-432E-825E-21F2477C20A1}" destId="{49924C33-D5B8-48E1-B555-353310888651}" srcOrd="0" destOrd="0" presId="urn:microsoft.com/office/officeart/2008/layout/VerticalCurvedList"/>
    <dgm:cxn modelId="{EABD81DC-E986-41AD-A814-4B19FF48B408}" type="presParOf" srcId="{53785261-F993-4929-A897-2930E0B0524D}" destId="{EF333372-033E-4D8F-A764-9C9A254759F0}" srcOrd="0" destOrd="0" presId="urn:microsoft.com/office/officeart/2008/layout/VerticalCurvedList"/>
    <dgm:cxn modelId="{CFE3B0FE-352C-47DF-A4FE-F06D46797349}" type="presParOf" srcId="{EF333372-033E-4D8F-A764-9C9A254759F0}" destId="{50D56CE8-EFE7-42C5-AFCD-49D848F4D53B}" srcOrd="0" destOrd="0" presId="urn:microsoft.com/office/officeart/2008/layout/VerticalCurvedList"/>
    <dgm:cxn modelId="{58411801-8018-4F92-B2EA-169E80A5AD3B}" type="presParOf" srcId="{50D56CE8-EFE7-42C5-AFCD-49D848F4D53B}" destId="{E86CC97F-8693-457D-A21D-DE7277CD013D}" srcOrd="0" destOrd="0" presId="urn:microsoft.com/office/officeart/2008/layout/VerticalCurvedList"/>
    <dgm:cxn modelId="{7C3C7158-8F68-4F6C-A5AC-55B6FFAA9363}" type="presParOf" srcId="{50D56CE8-EFE7-42C5-AFCD-49D848F4D53B}" destId="{1CD83C9C-77E0-4E35-84E7-4C741C32C572}" srcOrd="1" destOrd="0" presId="urn:microsoft.com/office/officeart/2008/layout/VerticalCurvedList"/>
    <dgm:cxn modelId="{1C0AE5C2-3B42-4BA4-AF27-D94E7B914470}" type="presParOf" srcId="{50D56CE8-EFE7-42C5-AFCD-49D848F4D53B}" destId="{0F764B22-3981-42B5-BEDC-8F41E286C837}" srcOrd="2" destOrd="0" presId="urn:microsoft.com/office/officeart/2008/layout/VerticalCurvedList"/>
    <dgm:cxn modelId="{8C8B4560-228D-4C22-9510-E3D69793AA29}" type="presParOf" srcId="{50D56CE8-EFE7-42C5-AFCD-49D848F4D53B}" destId="{E5650C2C-851F-4C0B-B3D1-570BEDFC33A0}" srcOrd="3" destOrd="0" presId="urn:microsoft.com/office/officeart/2008/layout/VerticalCurvedList"/>
    <dgm:cxn modelId="{DDC90DA0-24FA-476E-9243-C81A5ED4C77B}" type="presParOf" srcId="{EF333372-033E-4D8F-A764-9C9A254759F0}" destId="{8B7A5DBF-1E09-4945-B82F-9A4D08CC785F}" srcOrd="1" destOrd="0" presId="urn:microsoft.com/office/officeart/2008/layout/VerticalCurvedList"/>
    <dgm:cxn modelId="{F928FC9F-0B63-47E0-99A9-06F250B41FEC}" type="presParOf" srcId="{EF333372-033E-4D8F-A764-9C9A254759F0}" destId="{778E5164-E515-4C2F-A5D9-B391BAE4CD97}" srcOrd="2" destOrd="0" presId="urn:microsoft.com/office/officeart/2008/layout/VerticalCurvedList"/>
    <dgm:cxn modelId="{59DA4821-D356-4FFC-9885-3831768A9F95}" type="presParOf" srcId="{778E5164-E515-4C2F-A5D9-B391BAE4CD97}" destId="{91C32704-F2D4-4883-9EE6-F8B2030E4120}" srcOrd="0" destOrd="0" presId="urn:microsoft.com/office/officeart/2008/layout/VerticalCurvedList"/>
    <dgm:cxn modelId="{0A4EA498-3AB5-4D1B-9BAD-C595B6FADC41}" type="presParOf" srcId="{EF333372-033E-4D8F-A764-9C9A254759F0}" destId="{3DDB6053-EA62-4748-9F43-F45A2AAF05FD}" srcOrd="3" destOrd="0" presId="urn:microsoft.com/office/officeart/2008/layout/VerticalCurvedList"/>
    <dgm:cxn modelId="{E631F115-CADA-4676-A62F-E4E214A92B7A}" type="presParOf" srcId="{EF333372-033E-4D8F-A764-9C9A254759F0}" destId="{87558FE4-15DA-430A-A596-354663A1718D}" srcOrd="4" destOrd="0" presId="urn:microsoft.com/office/officeart/2008/layout/VerticalCurvedList"/>
    <dgm:cxn modelId="{A53F64B6-7D10-4EA1-8C88-8473E3099713}" type="presParOf" srcId="{87558FE4-15DA-430A-A596-354663A1718D}" destId="{11581903-9C34-40EE-BD8E-2188814E9D72}" srcOrd="0" destOrd="0" presId="urn:microsoft.com/office/officeart/2008/layout/VerticalCurvedList"/>
    <dgm:cxn modelId="{35BA1FAE-E3DF-4A67-B4C4-88CD5D6F6A67}" type="presParOf" srcId="{EF333372-033E-4D8F-A764-9C9A254759F0}" destId="{247CF45A-B4AB-4056-B1E3-16CA0FF55DFB}" srcOrd="5" destOrd="0" presId="urn:microsoft.com/office/officeart/2008/layout/VerticalCurvedList"/>
    <dgm:cxn modelId="{AEAF8FC2-C42B-4C20-A3C1-20DB69C806D1}" type="presParOf" srcId="{EF333372-033E-4D8F-A764-9C9A254759F0}" destId="{D2469B71-8646-4C29-BFFC-5C91E51663D8}" srcOrd="6" destOrd="0" presId="urn:microsoft.com/office/officeart/2008/layout/VerticalCurvedList"/>
    <dgm:cxn modelId="{A75FB547-0779-4E13-B992-A52102B502FC}" type="presParOf" srcId="{D2469B71-8646-4C29-BFFC-5C91E51663D8}" destId="{F198D834-5EB8-466C-A79E-538E7561CD82}" srcOrd="0" destOrd="0" presId="urn:microsoft.com/office/officeart/2008/layout/VerticalCurvedList"/>
    <dgm:cxn modelId="{8ED5E5C0-5333-43A7-BD8F-A28287081C71}" type="presParOf" srcId="{EF333372-033E-4D8F-A764-9C9A254759F0}" destId="{ED998960-F3D4-43F3-95F9-F1269D0E66E8}" srcOrd="7" destOrd="0" presId="urn:microsoft.com/office/officeart/2008/layout/VerticalCurvedList"/>
    <dgm:cxn modelId="{F7194440-F7E5-4173-916C-427C7E258B1F}" type="presParOf" srcId="{EF333372-033E-4D8F-A764-9C9A254759F0}" destId="{7EECE824-7053-4B74-B8F4-134C9EE1E2D5}" srcOrd="8" destOrd="0" presId="urn:microsoft.com/office/officeart/2008/layout/VerticalCurvedList"/>
    <dgm:cxn modelId="{E12C2CB6-CB06-4999-B3C4-C233A59C489F}" type="presParOf" srcId="{7EECE824-7053-4B74-B8F4-134C9EE1E2D5}" destId="{907A9137-67C4-4716-BBE2-889ED54FB3DD}" srcOrd="0" destOrd="0" presId="urn:microsoft.com/office/officeart/2008/layout/VerticalCurvedList"/>
    <dgm:cxn modelId="{ADB99422-5DB4-44AD-B5E9-E8FFB2EE0F0C}" type="presParOf" srcId="{EF333372-033E-4D8F-A764-9C9A254759F0}" destId="{9C169F4A-24FA-4808-9F6A-06EEF7362B3E}" srcOrd="9" destOrd="0" presId="urn:microsoft.com/office/officeart/2008/layout/VerticalCurvedList"/>
    <dgm:cxn modelId="{6C146395-DE10-4F40-8C86-2EEAE2789D81}" type="presParOf" srcId="{EF333372-033E-4D8F-A764-9C9A254759F0}" destId="{95BCD8FF-CFE7-4698-9ECA-483C59D08C81}" srcOrd="10" destOrd="0" presId="urn:microsoft.com/office/officeart/2008/layout/VerticalCurvedList"/>
    <dgm:cxn modelId="{3674219F-0FD5-42BA-A20A-A558E9495E4D}" type="presParOf" srcId="{95BCD8FF-CFE7-4698-9ECA-483C59D08C81}" destId="{EDC24595-A460-4B8E-B016-7B9F21FBC176}" srcOrd="0" destOrd="0" presId="urn:microsoft.com/office/officeart/2008/layout/VerticalCurvedList"/>
    <dgm:cxn modelId="{23AF9B3A-1998-46E0-9B03-E26F9263DB49}" type="presParOf" srcId="{EF333372-033E-4D8F-A764-9C9A254759F0}" destId="{650411F1-F7C0-4190-9382-4093A362921A}" srcOrd="11" destOrd="0" presId="urn:microsoft.com/office/officeart/2008/layout/VerticalCurvedList"/>
    <dgm:cxn modelId="{BAA9B641-9B80-49F6-BBAA-3A36855C9303}" type="presParOf" srcId="{EF333372-033E-4D8F-A764-9C9A254759F0}" destId="{17669515-5C0C-40EA-968B-F61B919D887A}" srcOrd="12" destOrd="0" presId="urn:microsoft.com/office/officeart/2008/layout/VerticalCurvedList"/>
    <dgm:cxn modelId="{ABEA6121-8091-4705-896D-4AE4E7078F5B}" type="presParOf" srcId="{17669515-5C0C-40EA-968B-F61B919D887A}" destId="{A5EF7607-F239-480F-AE20-3E0448DC88B0}" srcOrd="0" destOrd="0" presId="urn:microsoft.com/office/officeart/2008/layout/VerticalCurvedList"/>
    <dgm:cxn modelId="{898DFF68-E12A-49BC-BEF7-A72F71B4C2A8}" type="presParOf" srcId="{EF333372-033E-4D8F-A764-9C9A254759F0}" destId="{49924C33-D5B8-48E1-B555-353310888651}" srcOrd="13" destOrd="0" presId="urn:microsoft.com/office/officeart/2008/layout/VerticalCurvedList"/>
    <dgm:cxn modelId="{72DD0525-5FCF-46A4-9804-28AB7C48081B}" type="presParOf" srcId="{EF333372-033E-4D8F-A764-9C9A254759F0}" destId="{DE69D460-5269-45E3-AB33-0A57F136AAE5}" srcOrd="14" destOrd="0" presId="urn:microsoft.com/office/officeart/2008/layout/VerticalCurvedList"/>
    <dgm:cxn modelId="{AF6C22FF-13BE-4E73-ADA9-B80CB60C655A}" type="presParOf" srcId="{DE69D460-5269-45E3-AB33-0A57F136AAE5}" destId="{CDCEC6B6-AD92-4399-B5EE-292444A914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73EC25-AAF8-44B3-96DD-FA1CB4662F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62097C-BD2B-4E96-82E6-F5D1C677E3F0}">
      <dgm:prSet phldrT="[Text]"/>
      <dgm:spPr/>
      <dgm:t>
        <a:bodyPr/>
        <a:lstStyle/>
        <a:p>
          <a:r>
            <a:rPr lang="en-US" dirty="0" smtClean="0">
              <a:latin typeface="Trebuchet MS" panose="020B0603020202020204" pitchFamily="34" charset="0"/>
            </a:rPr>
            <a:t>International</a:t>
          </a:r>
          <a:endParaRPr lang="en-US" dirty="0"/>
        </a:p>
      </dgm:t>
    </dgm:pt>
    <dgm:pt modelId="{09E2D58F-6A99-419B-9B60-1909B02C507A}" type="parTrans" cxnId="{D527A52B-F59F-4AC6-841B-4EA52FF39230}">
      <dgm:prSet/>
      <dgm:spPr/>
      <dgm:t>
        <a:bodyPr/>
        <a:lstStyle/>
        <a:p>
          <a:endParaRPr lang="en-US"/>
        </a:p>
      </dgm:t>
    </dgm:pt>
    <dgm:pt modelId="{7ADE3DBA-2312-4808-9E42-FEFCC20EA742}" type="sibTrans" cxnId="{D527A52B-F59F-4AC6-841B-4EA52FF39230}">
      <dgm:prSet/>
      <dgm:spPr/>
      <dgm:t>
        <a:bodyPr/>
        <a:lstStyle/>
        <a:p>
          <a:endParaRPr lang="en-US"/>
        </a:p>
      </dgm:t>
    </dgm:pt>
    <dgm:pt modelId="{EC51EA20-AEAF-4968-903C-C5CF5B97C805}">
      <dgm:prSet phldrT="[Text]"/>
      <dgm:spPr/>
      <dgm:t>
        <a:bodyPr/>
        <a:lstStyle/>
        <a:p>
          <a:r>
            <a:rPr lang="en-US" dirty="0" smtClean="0">
              <a:latin typeface="Trebuchet MS" panose="020B0603020202020204" pitchFamily="34" charset="0"/>
              <a:hlinkClick xmlns:r="http://schemas.openxmlformats.org/officeDocument/2006/relationships" r:id="rId1"/>
            </a:rPr>
            <a:t>IEC – International Electrotechnical Commission</a:t>
          </a:r>
          <a:endParaRPr lang="en-US" dirty="0">
            <a:latin typeface="Trebuchet MS" panose="020B0603020202020204" pitchFamily="34" charset="0"/>
          </a:endParaRPr>
        </a:p>
      </dgm:t>
    </dgm:pt>
    <dgm:pt modelId="{B0F46022-0EBF-4E8B-BCB7-4B637CDF4892}" type="parTrans" cxnId="{3DABE292-AF38-4BDF-AAB6-1924289DF461}">
      <dgm:prSet/>
      <dgm:spPr/>
      <dgm:t>
        <a:bodyPr/>
        <a:lstStyle/>
        <a:p>
          <a:endParaRPr lang="en-US"/>
        </a:p>
      </dgm:t>
    </dgm:pt>
    <dgm:pt modelId="{D81F6A0F-33E0-4B3C-AA65-A28BA74C32C0}" type="sibTrans" cxnId="{3DABE292-AF38-4BDF-AAB6-1924289DF461}">
      <dgm:prSet/>
      <dgm:spPr/>
      <dgm:t>
        <a:bodyPr/>
        <a:lstStyle/>
        <a:p>
          <a:endParaRPr lang="en-US"/>
        </a:p>
      </dgm:t>
    </dgm:pt>
    <dgm:pt modelId="{089F477A-317D-47DB-8A3E-CB5CAF7F401E}">
      <dgm:prSet phldrT="[Text]"/>
      <dgm:spPr/>
      <dgm:t>
        <a:bodyPr/>
        <a:lstStyle/>
        <a:p>
          <a:r>
            <a:rPr lang="en-US" dirty="0" smtClean="0">
              <a:latin typeface="Trebuchet MS" panose="020B0603020202020204" pitchFamily="34" charset="0"/>
              <a:hlinkClick xmlns:r="http://schemas.openxmlformats.org/officeDocument/2006/relationships" r:id="rId2"/>
            </a:rPr>
            <a:t>ISO – International Organization for Standardization</a:t>
          </a:r>
          <a:endParaRPr lang="en-US" dirty="0">
            <a:latin typeface="Trebuchet MS" panose="020B0603020202020204" pitchFamily="34" charset="0"/>
          </a:endParaRPr>
        </a:p>
      </dgm:t>
    </dgm:pt>
    <dgm:pt modelId="{9F298B75-0F21-4E84-AF51-E15D14EFBC22}" type="parTrans" cxnId="{204F6C0E-325F-48BE-8624-7BA66137F7EB}">
      <dgm:prSet/>
      <dgm:spPr/>
      <dgm:t>
        <a:bodyPr/>
        <a:lstStyle/>
        <a:p>
          <a:endParaRPr lang="en-US"/>
        </a:p>
      </dgm:t>
    </dgm:pt>
    <dgm:pt modelId="{D365CA7A-3093-4451-8286-9ED47FC831BA}" type="sibTrans" cxnId="{204F6C0E-325F-48BE-8624-7BA66137F7EB}">
      <dgm:prSet/>
      <dgm:spPr/>
      <dgm:t>
        <a:bodyPr/>
        <a:lstStyle/>
        <a:p>
          <a:endParaRPr lang="en-US"/>
        </a:p>
      </dgm:t>
    </dgm:pt>
    <dgm:pt modelId="{55171E1D-B362-47DB-95EA-FEF79BFCFFBB}">
      <dgm:prSet phldrT="[Text]"/>
      <dgm:spPr/>
      <dgm:t>
        <a:bodyPr/>
        <a:lstStyle/>
        <a:p>
          <a:r>
            <a:rPr lang="en-US" dirty="0" smtClean="0">
              <a:latin typeface="Trebuchet MS" panose="020B0603020202020204" pitchFamily="34" charset="0"/>
            </a:rPr>
            <a:t>United States</a:t>
          </a:r>
          <a:endParaRPr lang="en-US" dirty="0">
            <a:latin typeface="Trebuchet MS" panose="020B0603020202020204" pitchFamily="34" charset="0"/>
          </a:endParaRPr>
        </a:p>
      </dgm:t>
    </dgm:pt>
    <dgm:pt modelId="{41E4F39B-5183-4AD5-B4FD-D3088DFDD075}" type="parTrans" cxnId="{E4BA0900-168E-4FB1-B487-0011EFD40AAA}">
      <dgm:prSet/>
      <dgm:spPr/>
      <dgm:t>
        <a:bodyPr/>
        <a:lstStyle/>
        <a:p>
          <a:endParaRPr lang="en-US"/>
        </a:p>
      </dgm:t>
    </dgm:pt>
    <dgm:pt modelId="{78CD4641-6ADD-4E47-9C9C-5AF3B8168936}" type="sibTrans" cxnId="{E4BA0900-168E-4FB1-B487-0011EFD40AAA}">
      <dgm:prSet/>
      <dgm:spPr/>
      <dgm:t>
        <a:bodyPr/>
        <a:lstStyle/>
        <a:p>
          <a:endParaRPr lang="en-US"/>
        </a:p>
      </dgm:t>
    </dgm:pt>
    <dgm:pt modelId="{31DD2D62-3E99-44A6-85CA-8C9355EAF144}">
      <dgm:prSet phldrT="[Text]"/>
      <dgm:spPr/>
      <dgm:t>
        <a:bodyPr/>
        <a:lstStyle/>
        <a:p>
          <a:r>
            <a:rPr lang="en-US" dirty="0" smtClean="0">
              <a:latin typeface="Trebuchet MS" panose="020B0603020202020204" pitchFamily="34" charset="0"/>
              <a:hlinkClick xmlns:r="http://schemas.openxmlformats.org/officeDocument/2006/relationships" r:id="rId3"/>
            </a:rPr>
            <a:t>USNC – United States National Committee </a:t>
          </a:r>
          <a:br>
            <a:rPr lang="en-US" dirty="0" smtClean="0">
              <a:latin typeface="Trebuchet MS" panose="020B0603020202020204" pitchFamily="34" charset="0"/>
              <a:hlinkClick xmlns:r="http://schemas.openxmlformats.org/officeDocument/2006/relationships" r:id="rId3"/>
            </a:rPr>
          </a:br>
          <a:r>
            <a:rPr lang="en-US" dirty="0" smtClean="0">
              <a:latin typeface="Trebuchet MS" panose="020B0603020202020204" pitchFamily="34" charset="0"/>
              <a:hlinkClick xmlns:r="http://schemas.openxmlformats.org/officeDocument/2006/relationships" r:id="rId3"/>
            </a:rPr>
            <a:t>of the IEC </a:t>
          </a:r>
          <a:endParaRPr lang="en-US" dirty="0">
            <a:latin typeface="Trebuchet MS" panose="020B0603020202020204" pitchFamily="34" charset="0"/>
          </a:endParaRPr>
        </a:p>
      </dgm:t>
    </dgm:pt>
    <dgm:pt modelId="{28060D63-7D5A-450C-96DF-E9AC60CD9617}" type="parTrans" cxnId="{6EF0F6CE-C745-4622-83EB-10D8F00A3304}">
      <dgm:prSet/>
      <dgm:spPr/>
      <dgm:t>
        <a:bodyPr/>
        <a:lstStyle/>
        <a:p>
          <a:endParaRPr lang="en-US"/>
        </a:p>
      </dgm:t>
    </dgm:pt>
    <dgm:pt modelId="{A71EB8C7-DC33-4094-8DB1-D683C230ADB6}" type="sibTrans" cxnId="{6EF0F6CE-C745-4622-83EB-10D8F00A3304}">
      <dgm:prSet/>
      <dgm:spPr/>
      <dgm:t>
        <a:bodyPr/>
        <a:lstStyle/>
        <a:p>
          <a:endParaRPr lang="en-US"/>
        </a:p>
      </dgm:t>
    </dgm:pt>
    <dgm:pt modelId="{262BA2F0-A738-40E8-89F3-D856B2DD02B6}">
      <dgm:prSet phldrT="[Text]"/>
      <dgm:spPr/>
      <dgm:t>
        <a:bodyPr/>
        <a:lstStyle/>
        <a:p>
          <a:r>
            <a:rPr lang="en-US" dirty="0" smtClean="0">
              <a:latin typeface="Trebuchet MS" panose="020B0603020202020204" pitchFamily="34" charset="0"/>
              <a:hlinkClick xmlns:r="http://schemas.openxmlformats.org/officeDocument/2006/relationships" r:id="rId4"/>
            </a:rPr>
            <a:t>ANSI – American National Standards Institute</a:t>
          </a:r>
          <a:endParaRPr lang="en-US" dirty="0">
            <a:latin typeface="Trebuchet MS" panose="020B0603020202020204" pitchFamily="34" charset="0"/>
          </a:endParaRPr>
        </a:p>
      </dgm:t>
    </dgm:pt>
    <dgm:pt modelId="{C25249A1-664A-4DB1-9B7D-AD558FA2167E}" type="parTrans" cxnId="{9C125E0E-4D83-4653-A5B3-1D2F3AE3E536}">
      <dgm:prSet/>
      <dgm:spPr/>
      <dgm:t>
        <a:bodyPr/>
        <a:lstStyle/>
        <a:p>
          <a:endParaRPr lang="en-US"/>
        </a:p>
      </dgm:t>
    </dgm:pt>
    <dgm:pt modelId="{58725AC6-0939-4C4C-B0B5-1F1CBA2D394D}" type="sibTrans" cxnId="{9C125E0E-4D83-4653-A5B3-1D2F3AE3E536}">
      <dgm:prSet/>
      <dgm:spPr/>
      <dgm:t>
        <a:bodyPr/>
        <a:lstStyle/>
        <a:p>
          <a:endParaRPr lang="en-US"/>
        </a:p>
      </dgm:t>
    </dgm:pt>
    <dgm:pt modelId="{D509A3DF-681C-4822-89D6-1004B79C47AD}" type="pres">
      <dgm:prSet presAssocID="{0973EC25-AAF8-44B3-96DD-FA1CB4662FBD}" presName="vert0" presStyleCnt="0">
        <dgm:presLayoutVars>
          <dgm:dir/>
          <dgm:animOne val="branch"/>
          <dgm:animLvl val="lvl"/>
        </dgm:presLayoutVars>
      </dgm:prSet>
      <dgm:spPr/>
      <dgm:t>
        <a:bodyPr/>
        <a:lstStyle/>
        <a:p>
          <a:endParaRPr lang="en-US"/>
        </a:p>
      </dgm:t>
    </dgm:pt>
    <dgm:pt modelId="{D279E12D-D3E0-4C3F-ACB1-B6120EDD6279}" type="pres">
      <dgm:prSet presAssocID="{8F62097C-BD2B-4E96-82E6-F5D1C677E3F0}" presName="thickLine" presStyleLbl="alignNode1" presStyleIdx="0" presStyleCnt="2"/>
      <dgm:spPr/>
    </dgm:pt>
    <dgm:pt modelId="{28718461-FD6A-40D0-943F-AF777DE2B6CA}" type="pres">
      <dgm:prSet presAssocID="{8F62097C-BD2B-4E96-82E6-F5D1C677E3F0}" presName="horz1" presStyleCnt="0"/>
      <dgm:spPr/>
    </dgm:pt>
    <dgm:pt modelId="{FECDC42A-05A5-4034-AB4C-EF41EFF1AA9B}" type="pres">
      <dgm:prSet presAssocID="{8F62097C-BD2B-4E96-82E6-F5D1C677E3F0}" presName="tx1" presStyleLbl="revTx" presStyleIdx="0" presStyleCnt="6"/>
      <dgm:spPr/>
      <dgm:t>
        <a:bodyPr/>
        <a:lstStyle/>
        <a:p>
          <a:endParaRPr lang="en-US"/>
        </a:p>
      </dgm:t>
    </dgm:pt>
    <dgm:pt modelId="{79C31160-C21E-41C8-9CC9-505ED549C59B}" type="pres">
      <dgm:prSet presAssocID="{8F62097C-BD2B-4E96-82E6-F5D1C677E3F0}" presName="vert1" presStyleCnt="0"/>
      <dgm:spPr/>
    </dgm:pt>
    <dgm:pt modelId="{165F621B-3177-4F5B-BA67-177BA4D14C3E}" type="pres">
      <dgm:prSet presAssocID="{EC51EA20-AEAF-4968-903C-C5CF5B97C805}" presName="vertSpace2a" presStyleCnt="0"/>
      <dgm:spPr/>
    </dgm:pt>
    <dgm:pt modelId="{AF7C2947-5F29-4436-80D9-30A2690F2C90}" type="pres">
      <dgm:prSet presAssocID="{EC51EA20-AEAF-4968-903C-C5CF5B97C805}" presName="horz2" presStyleCnt="0"/>
      <dgm:spPr/>
    </dgm:pt>
    <dgm:pt modelId="{CF075A51-36C0-45AC-A904-337FDF08DE4E}" type="pres">
      <dgm:prSet presAssocID="{EC51EA20-AEAF-4968-903C-C5CF5B97C805}" presName="horzSpace2" presStyleCnt="0"/>
      <dgm:spPr/>
    </dgm:pt>
    <dgm:pt modelId="{05C89504-0297-4658-81BB-B3C62D29E5EB}" type="pres">
      <dgm:prSet presAssocID="{EC51EA20-AEAF-4968-903C-C5CF5B97C805}" presName="tx2" presStyleLbl="revTx" presStyleIdx="1" presStyleCnt="6"/>
      <dgm:spPr/>
      <dgm:t>
        <a:bodyPr/>
        <a:lstStyle/>
        <a:p>
          <a:endParaRPr lang="en-US"/>
        </a:p>
      </dgm:t>
    </dgm:pt>
    <dgm:pt modelId="{6C7D9DCF-D5B1-4A9F-8065-FA06BA645EA4}" type="pres">
      <dgm:prSet presAssocID="{EC51EA20-AEAF-4968-903C-C5CF5B97C805}" presName="vert2" presStyleCnt="0"/>
      <dgm:spPr/>
    </dgm:pt>
    <dgm:pt modelId="{D4E39FA2-E32D-4920-92D6-0793391E4583}" type="pres">
      <dgm:prSet presAssocID="{EC51EA20-AEAF-4968-903C-C5CF5B97C805}" presName="thinLine2b" presStyleLbl="callout" presStyleIdx="0" presStyleCnt="4"/>
      <dgm:spPr/>
    </dgm:pt>
    <dgm:pt modelId="{D37D0477-E66B-4BB7-8694-B8774BD2C181}" type="pres">
      <dgm:prSet presAssocID="{EC51EA20-AEAF-4968-903C-C5CF5B97C805}" presName="vertSpace2b" presStyleCnt="0"/>
      <dgm:spPr/>
    </dgm:pt>
    <dgm:pt modelId="{05548B65-7C69-424D-998E-697607E73D8C}" type="pres">
      <dgm:prSet presAssocID="{089F477A-317D-47DB-8A3E-CB5CAF7F401E}" presName="horz2" presStyleCnt="0"/>
      <dgm:spPr/>
    </dgm:pt>
    <dgm:pt modelId="{4D0C0017-5A96-405A-9CCE-D7480733B6DA}" type="pres">
      <dgm:prSet presAssocID="{089F477A-317D-47DB-8A3E-CB5CAF7F401E}" presName="horzSpace2" presStyleCnt="0"/>
      <dgm:spPr/>
    </dgm:pt>
    <dgm:pt modelId="{A0F154D1-0244-436B-B20C-C4D6A928F9F2}" type="pres">
      <dgm:prSet presAssocID="{089F477A-317D-47DB-8A3E-CB5CAF7F401E}" presName="tx2" presStyleLbl="revTx" presStyleIdx="2" presStyleCnt="6"/>
      <dgm:spPr/>
      <dgm:t>
        <a:bodyPr/>
        <a:lstStyle/>
        <a:p>
          <a:endParaRPr lang="en-US"/>
        </a:p>
      </dgm:t>
    </dgm:pt>
    <dgm:pt modelId="{9137464B-E185-4C85-A874-23720AE767EA}" type="pres">
      <dgm:prSet presAssocID="{089F477A-317D-47DB-8A3E-CB5CAF7F401E}" presName="vert2" presStyleCnt="0"/>
      <dgm:spPr/>
    </dgm:pt>
    <dgm:pt modelId="{21105892-2437-4D61-B8CA-BDE022F7F07D}" type="pres">
      <dgm:prSet presAssocID="{089F477A-317D-47DB-8A3E-CB5CAF7F401E}" presName="thinLine2b" presStyleLbl="callout" presStyleIdx="1" presStyleCnt="4"/>
      <dgm:spPr/>
    </dgm:pt>
    <dgm:pt modelId="{17C48BB9-92A9-4959-B6E2-F7C9589812F4}" type="pres">
      <dgm:prSet presAssocID="{089F477A-317D-47DB-8A3E-CB5CAF7F401E}" presName="vertSpace2b" presStyleCnt="0"/>
      <dgm:spPr/>
    </dgm:pt>
    <dgm:pt modelId="{EC1C69D7-9625-4EB7-A370-78C8BAC81019}" type="pres">
      <dgm:prSet presAssocID="{55171E1D-B362-47DB-95EA-FEF79BFCFFBB}" presName="thickLine" presStyleLbl="alignNode1" presStyleIdx="1" presStyleCnt="2"/>
      <dgm:spPr/>
    </dgm:pt>
    <dgm:pt modelId="{8F10E5DB-D37A-40C9-BF62-B897030344BF}" type="pres">
      <dgm:prSet presAssocID="{55171E1D-B362-47DB-95EA-FEF79BFCFFBB}" presName="horz1" presStyleCnt="0"/>
      <dgm:spPr/>
    </dgm:pt>
    <dgm:pt modelId="{2B07DF04-DB2D-4EDF-8028-2AF6195F6959}" type="pres">
      <dgm:prSet presAssocID="{55171E1D-B362-47DB-95EA-FEF79BFCFFBB}" presName="tx1" presStyleLbl="revTx" presStyleIdx="3" presStyleCnt="6"/>
      <dgm:spPr/>
      <dgm:t>
        <a:bodyPr/>
        <a:lstStyle/>
        <a:p>
          <a:endParaRPr lang="en-US"/>
        </a:p>
      </dgm:t>
    </dgm:pt>
    <dgm:pt modelId="{C61960B3-A6AA-427C-836F-72879B5C59C9}" type="pres">
      <dgm:prSet presAssocID="{55171E1D-B362-47DB-95EA-FEF79BFCFFBB}" presName="vert1" presStyleCnt="0"/>
      <dgm:spPr/>
    </dgm:pt>
    <dgm:pt modelId="{43943B41-2113-4229-806E-68BB3EE6AE56}" type="pres">
      <dgm:prSet presAssocID="{31DD2D62-3E99-44A6-85CA-8C9355EAF144}" presName="vertSpace2a" presStyleCnt="0"/>
      <dgm:spPr/>
    </dgm:pt>
    <dgm:pt modelId="{E570D574-7DB9-4DCF-8824-4E760D25920E}" type="pres">
      <dgm:prSet presAssocID="{31DD2D62-3E99-44A6-85CA-8C9355EAF144}" presName="horz2" presStyleCnt="0"/>
      <dgm:spPr/>
    </dgm:pt>
    <dgm:pt modelId="{02A3419D-BB98-4E03-8152-039655A9B1CD}" type="pres">
      <dgm:prSet presAssocID="{31DD2D62-3E99-44A6-85CA-8C9355EAF144}" presName="horzSpace2" presStyleCnt="0"/>
      <dgm:spPr/>
    </dgm:pt>
    <dgm:pt modelId="{E3E47F40-F233-4FCA-BE75-EDD21367FF6C}" type="pres">
      <dgm:prSet presAssocID="{31DD2D62-3E99-44A6-85CA-8C9355EAF144}" presName="tx2" presStyleLbl="revTx" presStyleIdx="4" presStyleCnt="6"/>
      <dgm:spPr/>
      <dgm:t>
        <a:bodyPr/>
        <a:lstStyle/>
        <a:p>
          <a:endParaRPr lang="en-US"/>
        </a:p>
      </dgm:t>
    </dgm:pt>
    <dgm:pt modelId="{EC1FAED2-21E6-4863-A41D-185F0CEE3C40}" type="pres">
      <dgm:prSet presAssocID="{31DD2D62-3E99-44A6-85CA-8C9355EAF144}" presName="vert2" presStyleCnt="0"/>
      <dgm:spPr/>
    </dgm:pt>
    <dgm:pt modelId="{2EC9F151-8CFB-42FC-AEAE-18841084AA81}" type="pres">
      <dgm:prSet presAssocID="{31DD2D62-3E99-44A6-85CA-8C9355EAF144}" presName="thinLine2b" presStyleLbl="callout" presStyleIdx="2" presStyleCnt="4"/>
      <dgm:spPr/>
    </dgm:pt>
    <dgm:pt modelId="{4F8F173B-A016-463F-9356-58CD4372D1FF}" type="pres">
      <dgm:prSet presAssocID="{31DD2D62-3E99-44A6-85CA-8C9355EAF144}" presName="vertSpace2b" presStyleCnt="0"/>
      <dgm:spPr/>
    </dgm:pt>
    <dgm:pt modelId="{AF942487-953D-4D15-8C73-3013457767CB}" type="pres">
      <dgm:prSet presAssocID="{262BA2F0-A738-40E8-89F3-D856B2DD02B6}" presName="horz2" presStyleCnt="0"/>
      <dgm:spPr/>
    </dgm:pt>
    <dgm:pt modelId="{D68FC027-E5E8-49EF-B8F2-5E8506836029}" type="pres">
      <dgm:prSet presAssocID="{262BA2F0-A738-40E8-89F3-D856B2DD02B6}" presName="horzSpace2" presStyleCnt="0"/>
      <dgm:spPr/>
    </dgm:pt>
    <dgm:pt modelId="{781B7A10-9523-46E2-96B1-9405A4DFF8C3}" type="pres">
      <dgm:prSet presAssocID="{262BA2F0-A738-40E8-89F3-D856B2DD02B6}" presName="tx2" presStyleLbl="revTx" presStyleIdx="5" presStyleCnt="6"/>
      <dgm:spPr/>
      <dgm:t>
        <a:bodyPr/>
        <a:lstStyle/>
        <a:p>
          <a:endParaRPr lang="en-US"/>
        </a:p>
      </dgm:t>
    </dgm:pt>
    <dgm:pt modelId="{764B8A93-53A9-4311-9B5E-2D1C06FB8C0B}" type="pres">
      <dgm:prSet presAssocID="{262BA2F0-A738-40E8-89F3-D856B2DD02B6}" presName="vert2" presStyleCnt="0"/>
      <dgm:spPr/>
    </dgm:pt>
    <dgm:pt modelId="{3ACC09DD-5023-49AC-AB36-0D2106459BC6}" type="pres">
      <dgm:prSet presAssocID="{262BA2F0-A738-40E8-89F3-D856B2DD02B6}" presName="thinLine2b" presStyleLbl="callout" presStyleIdx="3" presStyleCnt="4"/>
      <dgm:spPr/>
    </dgm:pt>
    <dgm:pt modelId="{D49BCD45-A1FC-4FB3-8365-655B0E5E47AB}" type="pres">
      <dgm:prSet presAssocID="{262BA2F0-A738-40E8-89F3-D856B2DD02B6}" presName="vertSpace2b" presStyleCnt="0"/>
      <dgm:spPr/>
    </dgm:pt>
  </dgm:ptLst>
  <dgm:cxnLst>
    <dgm:cxn modelId="{B95A277B-14DD-4D93-BE50-F2FDF7F7374B}" type="presOf" srcId="{31DD2D62-3E99-44A6-85CA-8C9355EAF144}" destId="{E3E47F40-F233-4FCA-BE75-EDD21367FF6C}" srcOrd="0" destOrd="0" presId="urn:microsoft.com/office/officeart/2008/layout/LinedList"/>
    <dgm:cxn modelId="{9268D7F1-7406-439F-85CD-EF1A63A41683}" type="presOf" srcId="{55171E1D-B362-47DB-95EA-FEF79BFCFFBB}" destId="{2B07DF04-DB2D-4EDF-8028-2AF6195F6959}" srcOrd="0" destOrd="0" presId="urn:microsoft.com/office/officeart/2008/layout/LinedList"/>
    <dgm:cxn modelId="{6EF0F6CE-C745-4622-83EB-10D8F00A3304}" srcId="{55171E1D-B362-47DB-95EA-FEF79BFCFFBB}" destId="{31DD2D62-3E99-44A6-85CA-8C9355EAF144}" srcOrd="0" destOrd="0" parTransId="{28060D63-7D5A-450C-96DF-E9AC60CD9617}" sibTransId="{A71EB8C7-DC33-4094-8DB1-D683C230ADB6}"/>
    <dgm:cxn modelId="{D527A52B-F59F-4AC6-841B-4EA52FF39230}" srcId="{0973EC25-AAF8-44B3-96DD-FA1CB4662FBD}" destId="{8F62097C-BD2B-4E96-82E6-F5D1C677E3F0}" srcOrd="0" destOrd="0" parTransId="{09E2D58F-6A99-419B-9B60-1909B02C507A}" sibTransId="{7ADE3DBA-2312-4808-9E42-FEFCC20EA742}"/>
    <dgm:cxn modelId="{5FFEDF4C-427C-475C-B399-EA931AC076CC}" type="presOf" srcId="{262BA2F0-A738-40E8-89F3-D856B2DD02B6}" destId="{781B7A10-9523-46E2-96B1-9405A4DFF8C3}" srcOrd="0" destOrd="0" presId="urn:microsoft.com/office/officeart/2008/layout/LinedList"/>
    <dgm:cxn modelId="{3DABE292-AF38-4BDF-AAB6-1924289DF461}" srcId="{8F62097C-BD2B-4E96-82E6-F5D1C677E3F0}" destId="{EC51EA20-AEAF-4968-903C-C5CF5B97C805}" srcOrd="0" destOrd="0" parTransId="{B0F46022-0EBF-4E8B-BCB7-4B637CDF4892}" sibTransId="{D81F6A0F-33E0-4B3C-AA65-A28BA74C32C0}"/>
    <dgm:cxn modelId="{E4BA0900-168E-4FB1-B487-0011EFD40AAA}" srcId="{0973EC25-AAF8-44B3-96DD-FA1CB4662FBD}" destId="{55171E1D-B362-47DB-95EA-FEF79BFCFFBB}" srcOrd="1" destOrd="0" parTransId="{41E4F39B-5183-4AD5-B4FD-D3088DFDD075}" sibTransId="{78CD4641-6ADD-4E47-9C9C-5AF3B8168936}"/>
    <dgm:cxn modelId="{E5DD4C2F-0615-46BC-8D19-481D3792BE7E}" type="presOf" srcId="{8F62097C-BD2B-4E96-82E6-F5D1C677E3F0}" destId="{FECDC42A-05A5-4034-AB4C-EF41EFF1AA9B}" srcOrd="0" destOrd="0" presId="urn:microsoft.com/office/officeart/2008/layout/LinedList"/>
    <dgm:cxn modelId="{9C125E0E-4D83-4653-A5B3-1D2F3AE3E536}" srcId="{55171E1D-B362-47DB-95EA-FEF79BFCFFBB}" destId="{262BA2F0-A738-40E8-89F3-D856B2DD02B6}" srcOrd="1" destOrd="0" parTransId="{C25249A1-664A-4DB1-9B7D-AD558FA2167E}" sibTransId="{58725AC6-0939-4C4C-B0B5-1F1CBA2D394D}"/>
    <dgm:cxn modelId="{204F6C0E-325F-48BE-8624-7BA66137F7EB}" srcId="{8F62097C-BD2B-4E96-82E6-F5D1C677E3F0}" destId="{089F477A-317D-47DB-8A3E-CB5CAF7F401E}" srcOrd="1" destOrd="0" parTransId="{9F298B75-0F21-4E84-AF51-E15D14EFBC22}" sibTransId="{D365CA7A-3093-4451-8286-9ED47FC831BA}"/>
    <dgm:cxn modelId="{3B6059FD-0408-4AB0-8A1B-3D0AD06D1ADB}" type="presOf" srcId="{089F477A-317D-47DB-8A3E-CB5CAF7F401E}" destId="{A0F154D1-0244-436B-B20C-C4D6A928F9F2}" srcOrd="0" destOrd="0" presId="urn:microsoft.com/office/officeart/2008/layout/LinedList"/>
    <dgm:cxn modelId="{25B95D7B-80B9-44B5-8F86-17D4E82EE9B2}" type="presOf" srcId="{EC51EA20-AEAF-4968-903C-C5CF5B97C805}" destId="{05C89504-0297-4658-81BB-B3C62D29E5EB}" srcOrd="0" destOrd="0" presId="urn:microsoft.com/office/officeart/2008/layout/LinedList"/>
    <dgm:cxn modelId="{0FA12312-B3F5-4D23-8D54-8BC3DB41CA8F}" type="presOf" srcId="{0973EC25-AAF8-44B3-96DD-FA1CB4662FBD}" destId="{D509A3DF-681C-4822-89D6-1004B79C47AD}" srcOrd="0" destOrd="0" presId="urn:microsoft.com/office/officeart/2008/layout/LinedList"/>
    <dgm:cxn modelId="{6B0FCB67-EB60-4CE2-B28A-5E98C382FB47}" type="presParOf" srcId="{D509A3DF-681C-4822-89D6-1004B79C47AD}" destId="{D279E12D-D3E0-4C3F-ACB1-B6120EDD6279}" srcOrd="0" destOrd="0" presId="urn:microsoft.com/office/officeart/2008/layout/LinedList"/>
    <dgm:cxn modelId="{6CFE61AD-6117-4F3B-869F-1301E8BDF933}" type="presParOf" srcId="{D509A3DF-681C-4822-89D6-1004B79C47AD}" destId="{28718461-FD6A-40D0-943F-AF777DE2B6CA}" srcOrd="1" destOrd="0" presId="urn:microsoft.com/office/officeart/2008/layout/LinedList"/>
    <dgm:cxn modelId="{70275FFD-0629-4502-91C7-FB38A61A9D23}" type="presParOf" srcId="{28718461-FD6A-40D0-943F-AF777DE2B6CA}" destId="{FECDC42A-05A5-4034-AB4C-EF41EFF1AA9B}" srcOrd="0" destOrd="0" presId="urn:microsoft.com/office/officeart/2008/layout/LinedList"/>
    <dgm:cxn modelId="{EC55845A-5A16-47A6-B366-A49619EEE2D9}" type="presParOf" srcId="{28718461-FD6A-40D0-943F-AF777DE2B6CA}" destId="{79C31160-C21E-41C8-9CC9-505ED549C59B}" srcOrd="1" destOrd="0" presId="urn:microsoft.com/office/officeart/2008/layout/LinedList"/>
    <dgm:cxn modelId="{C2268743-5375-4391-9F1D-C1BB3572D944}" type="presParOf" srcId="{79C31160-C21E-41C8-9CC9-505ED549C59B}" destId="{165F621B-3177-4F5B-BA67-177BA4D14C3E}" srcOrd="0" destOrd="0" presId="urn:microsoft.com/office/officeart/2008/layout/LinedList"/>
    <dgm:cxn modelId="{1916119F-1397-4EF1-AE5F-1D05195CA449}" type="presParOf" srcId="{79C31160-C21E-41C8-9CC9-505ED549C59B}" destId="{AF7C2947-5F29-4436-80D9-30A2690F2C90}" srcOrd="1" destOrd="0" presId="urn:microsoft.com/office/officeart/2008/layout/LinedList"/>
    <dgm:cxn modelId="{C2017786-B37A-41E1-93FD-3EE435FD861B}" type="presParOf" srcId="{AF7C2947-5F29-4436-80D9-30A2690F2C90}" destId="{CF075A51-36C0-45AC-A904-337FDF08DE4E}" srcOrd="0" destOrd="0" presId="urn:microsoft.com/office/officeart/2008/layout/LinedList"/>
    <dgm:cxn modelId="{B32BDD35-21E1-440D-9049-FB31FEE0D382}" type="presParOf" srcId="{AF7C2947-5F29-4436-80D9-30A2690F2C90}" destId="{05C89504-0297-4658-81BB-B3C62D29E5EB}" srcOrd="1" destOrd="0" presId="urn:microsoft.com/office/officeart/2008/layout/LinedList"/>
    <dgm:cxn modelId="{06D77CEE-4871-4D8D-9F29-F1E8800A3A6A}" type="presParOf" srcId="{AF7C2947-5F29-4436-80D9-30A2690F2C90}" destId="{6C7D9DCF-D5B1-4A9F-8065-FA06BA645EA4}" srcOrd="2" destOrd="0" presId="urn:microsoft.com/office/officeart/2008/layout/LinedList"/>
    <dgm:cxn modelId="{64FAEAF3-DBB8-43E0-BBDE-8EB9FFA3CEB6}" type="presParOf" srcId="{79C31160-C21E-41C8-9CC9-505ED549C59B}" destId="{D4E39FA2-E32D-4920-92D6-0793391E4583}" srcOrd="2" destOrd="0" presId="urn:microsoft.com/office/officeart/2008/layout/LinedList"/>
    <dgm:cxn modelId="{8B897A89-C19D-465C-92B4-93D1CD46AED9}" type="presParOf" srcId="{79C31160-C21E-41C8-9CC9-505ED549C59B}" destId="{D37D0477-E66B-4BB7-8694-B8774BD2C181}" srcOrd="3" destOrd="0" presId="urn:microsoft.com/office/officeart/2008/layout/LinedList"/>
    <dgm:cxn modelId="{AF4CC2E9-48CF-4407-8DF1-8DC4E3AFF1C1}" type="presParOf" srcId="{79C31160-C21E-41C8-9CC9-505ED549C59B}" destId="{05548B65-7C69-424D-998E-697607E73D8C}" srcOrd="4" destOrd="0" presId="urn:microsoft.com/office/officeart/2008/layout/LinedList"/>
    <dgm:cxn modelId="{3ECB7BCB-4F16-4F74-8335-C262B2947A7C}" type="presParOf" srcId="{05548B65-7C69-424D-998E-697607E73D8C}" destId="{4D0C0017-5A96-405A-9CCE-D7480733B6DA}" srcOrd="0" destOrd="0" presId="urn:microsoft.com/office/officeart/2008/layout/LinedList"/>
    <dgm:cxn modelId="{D6FAD642-6754-458F-B87E-AC9A91099EDC}" type="presParOf" srcId="{05548B65-7C69-424D-998E-697607E73D8C}" destId="{A0F154D1-0244-436B-B20C-C4D6A928F9F2}" srcOrd="1" destOrd="0" presId="urn:microsoft.com/office/officeart/2008/layout/LinedList"/>
    <dgm:cxn modelId="{C1CABA13-6D43-4067-B37C-7F2136F327A7}" type="presParOf" srcId="{05548B65-7C69-424D-998E-697607E73D8C}" destId="{9137464B-E185-4C85-A874-23720AE767EA}" srcOrd="2" destOrd="0" presId="urn:microsoft.com/office/officeart/2008/layout/LinedList"/>
    <dgm:cxn modelId="{7D2BEC35-EA81-46DB-A6AF-09B6612BEF08}" type="presParOf" srcId="{79C31160-C21E-41C8-9CC9-505ED549C59B}" destId="{21105892-2437-4D61-B8CA-BDE022F7F07D}" srcOrd="5" destOrd="0" presId="urn:microsoft.com/office/officeart/2008/layout/LinedList"/>
    <dgm:cxn modelId="{99E34D46-2276-4614-BE82-7FBA87986C5A}" type="presParOf" srcId="{79C31160-C21E-41C8-9CC9-505ED549C59B}" destId="{17C48BB9-92A9-4959-B6E2-F7C9589812F4}" srcOrd="6" destOrd="0" presId="urn:microsoft.com/office/officeart/2008/layout/LinedList"/>
    <dgm:cxn modelId="{6B75C58D-372D-4C48-9075-8DB2FD2F1A5C}" type="presParOf" srcId="{D509A3DF-681C-4822-89D6-1004B79C47AD}" destId="{EC1C69D7-9625-4EB7-A370-78C8BAC81019}" srcOrd="2" destOrd="0" presId="urn:microsoft.com/office/officeart/2008/layout/LinedList"/>
    <dgm:cxn modelId="{60FD99D7-47E2-4693-ACC7-8FC15FC64313}" type="presParOf" srcId="{D509A3DF-681C-4822-89D6-1004B79C47AD}" destId="{8F10E5DB-D37A-40C9-BF62-B897030344BF}" srcOrd="3" destOrd="0" presId="urn:microsoft.com/office/officeart/2008/layout/LinedList"/>
    <dgm:cxn modelId="{262B21A8-DE72-4631-90E6-09D75419A6B1}" type="presParOf" srcId="{8F10E5DB-D37A-40C9-BF62-B897030344BF}" destId="{2B07DF04-DB2D-4EDF-8028-2AF6195F6959}" srcOrd="0" destOrd="0" presId="urn:microsoft.com/office/officeart/2008/layout/LinedList"/>
    <dgm:cxn modelId="{04C7868E-2307-4F8F-9594-15B8D5237090}" type="presParOf" srcId="{8F10E5DB-D37A-40C9-BF62-B897030344BF}" destId="{C61960B3-A6AA-427C-836F-72879B5C59C9}" srcOrd="1" destOrd="0" presId="urn:microsoft.com/office/officeart/2008/layout/LinedList"/>
    <dgm:cxn modelId="{B81E3ED3-F025-4D98-91B4-142D6D3E5A8A}" type="presParOf" srcId="{C61960B3-A6AA-427C-836F-72879B5C59C9}" destId="{43943B41-2113-4229-806E-68BB3EE6AE56}" srcOrd="0" destOrd="0" presId="urn:microsoft.com/office/officeart/2008/layout/LinedList"/>
    <dgm:cxn modelId="{E452642E-F10D-4165-8104-8EE708980AAF}" type="presParOf" srcId="{C61960B3-A6AA-427C-836F-72879B5C59C9}" destId="{E570D574-7DB9-4DCF-8824-4E760D25920E}" srcOrd="1" destOrd="0" presId="urn:microsoft.com/office/officeart/2008/layout/LinedList"/>
    <dgm:cxn modelId="{B28B4B89-351D-4F5B-A1E2-47B66FEBD0C6}" type="presParOf" srcId="{E570D574-7DB9-4DCF-8824-4E760D25920E}" destId="{02A3419D-BB98-4E03-8152-039655A9B1CD}" srcOrd="0" destOrd="0" presId="urn:microsoft.com/office/officeart/2008/layout/LinedList"/>
    <dgm:cxn modelId="{F8B1353A-A089-4549-8CC4-766F068985B1}" type="presParOf" srcId="{E570D574-7DB9-4DCF-8824-4E760D25920E}" destId="{E3E47F40-F233-4FCA-BE75-EDD21367FF6C}" srcOrd="1" destOrd="0" presId="urn:microsoft.com/office/officeart/2008/layout/LinedList"/>
    <dgm:cxn modelId="{0BE09072-E186-4478-9610-0F989444B854}" type="presParOf" srcId="{E570D574-7DB9-4DCF-8824-4E760D25920E}" destId="{EC1FAED2-21E6-4863-A41D-185F0CEE3C40}" srcOrd="2" destOrd="0" presId="urn:microsoft.com/office/officeart/2008/layout/LinedList"/>
    <dgm:cxn modelId="{2C39AA63-3D88-44A6-850B-3496445ADB26}" type="presParOf" srcId="{C61960B3-A6AA-427C-836F-72879B5C59C9}" destId="{2EC9F151-8CFB-42FC-AEAE-18841084AA81}" srcOrd="2" destOrd="0" presId="urn:microsoft.com/office/officeart/2008/layout/LinedList"/>
    <dgm:cxn modelId="{A2914B62-B829-4423-9BA4-B68FC220D90F}" type="presParOf" srcId="{C61960B3-A6AA-427C-836F-72879B5C59C9}" destId="{4F8F173B-A016-463F-9356-58CD4372D1FF}" srcOrd="3" destOrd="0" presId="urn:microsoft.com/office/officeart/2008/layout/LinedList"/>
    <dgm:cxn modelId="{377F0E67-6139-41AE-B41E-893B5E0D2F2B}" type="presParOf" srcId="{C61960B3-A6AA-427C-836F-72879B5C59C9}" destId="{AF942487-953D-4D15-8C73-3013457767CB}" srcOrd="4" destOrd="0" presId="urn:microsoft.com/office/officeart/2008/layout/LinedList"/>
    <dgm:cxn modelId="{20452514-CB92-40EF-9424-F900D7904A9A}" type="presParOf" srcId="{AF942487-953D-4D15-8C73-3013457767CB}" destId="{D68FC027-E5E8-49EF-B8F2-5E8506836029}" srcOrd="0" destOrd="0" presId="urn:microsoft.com/office/officeart/2008/layout/LinedList"/>
    <dgm:cxn modelId="{DB6BFAF1-6AF2-44F5-A0B3-7E596445CBF9}" type="presParOf" srcId="{AF942487-953D-4D15-8C73-3013457767CB}" destId="{781B7A10-9523-46E2-96B1-9405A4DFF8C3}" srcOrd="1" destOrd="0" presId="urn:microsoft.com/office/officeart/2008/layout/LinedList"/>
    <dgm:cxn modelId="{6AD4595B-B2E2-475B-8856-94CEB0AC7D29}" type="presParOf" srcId="{AF942487-953D-4D15-8C73-3013457767CB}" destId="{764B8A93-53A9-4311-9B5E-2D1C06FB8C0B}" srcOrd="2" destOrd="0" presId="urn:microsoft.com/office/officeart/2008/layout/LinedList"/>
    <dgm:cxn modelId="{B8F88212-E50E-45ED-9B73-8C86462AE391}" type="presParOf" srcId="{C61960B3-A6AA-427C-836F-72879B5C59C9}" destId="{3ACC09DD-5023-49AC-AB36-0D2106459BC6}" srcOrd="5" destOrd="0" presId="urn:microsoft.com/office/officeart/2008/layout/LinedList"/>
    <dgm:cxn modelId="{82E52AAF-EF0D-424C-A0B8-CE4E2D0C31B9}" type="presParOf" srcId="{C61960B3-A6AA-427C-836F-72879B5C59C9}" destId="{D49BCD45-A1FC-4FB3-8365-655B0E5E47A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6E2B81-0832-40B3-B525-C30E8650BF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6DAFEEC-34A6-48E2-B329-0124BFE3290F}">
      <dgm:prSet phldrT="[Text]"/>
      <dgm:spPr/>
      <dgm:t>
        <a:bodyPr/>
        <a:lstStyle/>
        <a:p>
          <a:r>
            <a:rPr lang="en-US" dirty="0" smtClean="0"/>
            <a:t>Regional</a:t>
          </a:r>
          <a:endParaRPr lang="en-US" dirty="0"/>
        </a:p>
      </dgm:t>
    </dgm:pt>
    <dgm:pt modelId="{3A40E97F-25C8-40A9-9B76-B8836AC2F6D1}" type="parTrans" cxnId="{CEA2B03F-69F1-46F5-9943-A381E1545205}">
      <dgm:prSet/>
      <dgm:spPr/>
      <dgm:t>
        <a:bodyPr/>
        <a:lstStyle/>
        <a:p>
          <a:endParaRPr lang="en-US"/>
        </a:p>
      </dgm:t>
    </dgm:pt>
    <dgm:pt modelId="{7011AC71-C2C4-4225-B146-A8FEEBFF670C}" type="sibTrans" cxnId="{CEA2B03F-69F1-46F5-9943-A381E1545205}">
      <dgm:prSet/>
      <dgm:spPr/>
      <dgm:t>
        <a:bodyPr/>
        <a:lstStyle/>
        <a:p>
          <a:endParaRPr lang="en-US"/>
        </a:p>
      </dgm:t>
    </dgm:pt>
    <dgm:pt modelId="{3A2DF20E-A5AC-4F35-B3FC-B28AFDC79E43}">
      <dgm:prSet/>
      <dgm:spPr/>
      <dgm:t>
        <a:bodyPr/>
        <a:lstStyle/>
        <a:p>
          <a:r>
            <a:rPr lang="en-US" dirty="0" smtClean="0">
              <a:hlinkClick xmlns:r="http://schemas.openxmlformats.org/officeDocument/2006/relationships" r:id="rId1"/>
            </a:rPr>
            <a:t>CANENA - Council for Harmonization of Electrotechnical Standards of the Nations of the Americas</a:t>
          </a:r>
          <a:endParaRPr lang="en-US" dirty="0"/>
        </a:p>
      </dgm:t>
    </dgm:pt>
    <dgm:pt modelId="{BCA7D4A5-F2F4-4E68-BCFF-BDA7BEEE00D2}" type="parTrans" cxnId="{5D886DF6-7DC0-4A06-B461-FEA5EDA0961A}">
      <dgm:prSet/>
      <dgm:spPr/>
      <dgm:t>
        <a:bodyPr/>
        <a:lstStyle/>
        <a:p>
          <a:endParaRPr lang="en-US"/>
        </a:p>
      </dgm:t>
    </dgm:pt>
    <dgm:pt modelId="{37E79BE2-553A-439F-AD94-800C045D5D6D}" type="sibTrans" cxnId="{5D886DF6-7DC0-4A06-B461-FEA5EDA0961A}">
      <dgm:prSet/>
      <dgm:spPr/>
      <dgm:t>
        <a:bodyPr/>
        <a:lstStyle/>
        <a:p>
          <a:endParaRPr lang="en-US"/>
        </a:p>
      </dgm:t>
    </dgm:pt>
    <dgm:pt modelId="{59267108-8956-4F24-B588-40B7DAF4575A}">
      <dgm:prSet/>
      <dgm:spPr/>
      <dgm:t>
        <a:bodyPr/>
        <a:lstStyle/>
        <a:p>
          <a:r>
            <a:rPr lang="en-US" dirty="0" smtClean="0">
              <a:hlinkClick xmlns:r="http://schemas.openxmlformats.org/officeDocument/2006/relationships" r:id="rId2"/>
            </a:rPr>
            <a:t>COPANT - Pan American Standards Commission </a:t>
          </a:r>
          <a:endParaRPr lang="en-US" dirty="0"/>
        </a:p>
      </dgm:t>
    </dgm:pt>
    <dgm:pt modelId="{1FD518C1-DA0E-4B9A-A6AF-17D7FF6B0AD6}" type="parTrans" cxnId="{507C8AF9-515A-4D7D-98F3-7E93A19B470D}">
      <dgm:prSet/>
      <dgm:spPr/>
      <dgm:t>
        <a:bodyPr/>
        <a:lstStyle/>
        <a:p>
          <a:endParaRPr lang="en-US"/>
        </a:p>
      </dgm:t>
    </dgm:pt>
    <dgm:pt modelId="{4D03D191-F63A-401F-99E7-475AC58E6BBF}" type="sibTrans" cxnId="{507C8AF9-515A-4D7D-98F3-7E93A19B470D}">
      <dgm:prSet/>
      <dgm:spPr/>
      <dgm:t>
        <a:bodyPr/>
        <a:lstStyle/>
        <a:p>
          <a:endParaRPr lang="en-US"/>
        </a:p>
      </dgm:t>
    </dgm:pt>
    <dgm:pt modelId="{BAA59207-6726-4BC6-950F-FE68CD5BDAEC}">
      <dgm:prSet/>
      <dgm:spPr/>
      <dgm:t>
        <a:bodyPr/>
        <a:lstStyle/>
        <a:p>
          <a:r>
            <a:rPr lang="en-US" dirty="0" smtClean="0">
              <a:hlinkClick xmlns:r="http://schemas.openxmlformats.org/officeDocument/2006/relationships" r:id="rId3"/>
            </a:rPr>
            <a:t>FINCA - Forum of IEC National Committees of the Americas  </a:t>
          </a:r>
          <a:endParaRPr lang="en-US" dirty="0"/>
        </a:p>
      </dgm:t>
    </dgm:pt>
    <dgm:pt modelId="{6BA137ED-67BF-489F-B9C8-A850C397BA08}" type="parTrans" cxnId="{80C6046B-C07F-424C-84F7-14838C911E0C}">
      <dgm:prSet/>
      <dgm:spPr/>
      <dgm:t>
        <a:bodyPr/>
        <a:lstStyle/>
        <a:p>
          <a:endParaRPr lang="en-US"/>
        </a:p>
      </dgm:t>
    </dgm:pt>
    <dgm:pt modelId="{991ADE83-CC9B-4FF6-BC06-D8025EE47F6E}" type="sibTrans" cxnId="{80C6046B-C07F-424C-84F7-14838C911E0C}">
      <dgm:prSet/>
      <dgm:spPr/>
      <dgm:t>
        <a:bodyPr/>
        <a:lstStyle/>
        <a:p>
          <a:endParaRPr lang="en-US"/>
        </a:p>
      </dgm:t>
    </dgm:pt>
    <dgm:pt modelId="{37E64C07-3648-481D-BC28-A73D4605251C}">
      <dgm:prSet/>
      <dgm:spPr/>
      <dgm:t>
        <a:bodyPr/>
        <a:lstStyle/>
        <a:p>
          <a:r>
            <a:rPr lang="en-US" dirty="0" smtClean="0">
              <a:hlinkClick xmlns:r="http://schemas.openxmlformats.org/officeDocument/2006/relationships" r:id="rId4"/>
            </a:rPr>
            <a:t>CENELEC - European Committee for Electrotechnical Standardization </a:t>
          </a:r>
          <a:endParaRPr lang="en-US" dirty="0"/>
        </a:p>
      </dgm:t>
    </dgm:pt>
    <dgm:pt modelId="{56AEFBDE-639D-4FCD-867E-5A829F80CF08}" type="parTrans" cxnId="{0AB587A7-67DC-4A38-9715-251C1D63FE4C}">
      <dgm:prSet/>
      <dgm:spPr/>
      <dgm:t>
        <a:bodyPr/>
        <a:lstStyle/>
        <a:p>
          <a:endParaRPr lang="en-US"/>
        </a:p>
      </dgm:t>
    </dgm:pt>
    <dgm:pt modelId="{6C21957D-3961-422B-AE4B-9E9AFF6EBD70}" type="sibTrans" cxnId="{0AB587A7-67DC-4A38-9715-251C1D63FE4C}">
      <dgm:prSet/>
      <dgm:spPr/>
      <dgm:t>
        <a:bodyPr/>
        <a:lstStyle/>
        <a:p>
          <a:endParaRPr lang="en-US"/>
        </a:p>
      </dgm:t>
    </dgm:pt>
    <dgm:pt modelId="{B78CE0EE-A0B2-4C38-A1CB-B0F68F8C03A5}">
      <dgm:prSet/>
      <dgm:spPr/>
      <dgm:t>
        <a:bodyPr/>
        <a:lstStyle/>
        <a:p>
          <a:r>
            <a:rPr lang="en-US" dirty="0" smtClean="0">
              <a:hlinkClick xmlns:r="http://schemas.openxmlformats.org/officeDocument/2006/relationships" r:id="rId5"/>
            </a:rPr>
            <a:t>ETSI - European Telecommunications Standards Institute</a:t>
          </a:r>
          <a:endParaRPr lang="en-US" dirty="0"/>
        </a:p>
      </dgm:t>
    </dgm:pt>
    <dgm:pt modelId="{C6C68E61-1305-4DCF-B923-697E27E1EDC7}" type="parTrans" cxnId="{17ED5C24-A5D7-467D-8624-D86973AC0657}">
      <dgm:prSet/>
      <dgm:spPr/>
      <dgm:t>
        <a:bodyPr/>
        <a:lstStyle/>
        <a:p>
          <a:endParaRPr lang="en-US"/>
        </a:p>
      </dgm:t>
    </dgm:pt>
    <dgm:pt modelId="{B494864C-E06F-4E9B-9CA9-15314DC4D206}" type="sibTrans" cxnId="{17ED5C24-A5D7-467D-8624-D86973AC0657}">
      <dgm:prSet/>
      <dgm:spPr/>
      <dgm:t>
        <a:bodyPr/>
        <a:lstStyle/>
        <a:p>
          <a:endParaRPr lang="en-US"/>
        </a:p>
      </dgm:t>
    </dgm:pt>
    <dgm:pt modelId="{3F852B9F-52C2-4D2D-916C-2F5C732D57DF}">
      <dgm:prSet/>
      <dgm:spPr/>
      <dgm:t>
        <a:bodyPr/>
        <a:lstStyle/>
        <a:p>
          <a:r>
            <a:rPr lang="en-US" dirty="0" smtClean="0">
              <a:hlinkClick xmlns:r="http://schemas.openxmlformats.org/officeDocument/2006/relationships" r:id="rId6"/>
            </a:rPr>
            <a:t>PASC - Pacific Area Standards Congress</a:t>
          </a:r>
          <a:endParaRPr lang="en-US" dirty="0"/>
        </a:p>
      </dgm:t>
    </dgm:pt>
    <dgm:pt modelId="{8FDE7F39-D357-4BAE-8CC8-BCFA4E61148F}" type="parTrans" cxnId="{6E097B99-0226-44F3-A5D5-E9C28EE96EE2}">
      <dgm:prSet/>
      <dgm:spPr/>
      <dgm:t>
        <a:bodyPr/>
        <a:lstStyle/>
        <a:p>
          <a:endParaRPr lang="en-US"/>
        </a:p>
      </dgm:t>
    </dgm:pt>
    <dgm:pt modelId="{80208B4E-FF43-48F7-98FF-5F5EF14A79FC}" type="sibTrans" cxnId="{6E097B99-0226-44F3-A5D5-E9C28EE96EE2}">
      <dgm:prSet/>
      <dgm:spPr/>
      <dgm:t>
        <a:bodyPr/>
        <a:lstStyle/>
        <a:p>
          <a:endParaRPr lang="en-US"/>
        </a:p>
      </dgm:t>
    </dgm:pt>
    <dgm:pt modelId="{33E86347-3959-4A13-A321-F9BD05F78DE3}">
      <dgm:prSet/>
      <dgm:spPr/>
      <dgm:t>
        <a:bodyPr/>
        <a:lstStyle/>
        <a:p>
          <a:r>
            <a:rPr lang="en-US" dirty="0" smtClean="0">
              <a:hlinkClick xmlns:r="http://schemas.openxmlformats.org/officeDocument/2006/relationships" r:id="rId7"/>
            </a:rPr>
            <a:t>APCF - Asia-Pacific Regional Centre</a:t>
          </a:r>
          <a:endParaRPr lang="en-US" dirty="0"/>
        </a:p>
      </dgm:t>
    </dgm:pt>
    <dgm:pt modelId="{3AF89FAA-8306-4C01-970F-165804ECD755}" type="parTrans" cxnId="{7D50A852-D18A-4258-AAB8-D493D89FD24C}">
      <dgm:prSet/>
      <dgm:spPr/>
      <dgm:t>
        <a:bodyPr/>
        <a:lstStyle/>
        <a:p>
          <a:endParaRPr lang="en-US"/>
        </a:p>
      </dgm:t>
    </dgm:pt>
    <dgm:pt modelId="{DD5857AA-EC7C-4759-BDFA-18413C1171B4}" type="sibTrans" cxnId="{7D50A852-D18A-4258-AAB8-D493D89FD24C}">
      <dgm:prSet/>
      <dgm:spPr/>
      <dgm:t>
        <a:bodyPr/>
        <a:lstStyle/>
        <a:p>
          <a:endParaRPr lang="en-US"/>
        </a:p>
      </dgm:t>
    </dgm:pt>
    <dgm:pt modelId="{6FF6E55B-2492-4B91-871A-8E002AEC1999}" type="pres">
      <dgm:prSet presAssocID="{B46E2B81-0832-40B3-B525-C30E8650BF03}" presName="vert0" presStyleCnt="0">
        <dgm:presLayoutVars>
          <dgm:dir/>
          <dgm:animOne val="branch"/>
          <dgm:animLvl val="lvl"/>
        </dgm:presLayoutVars>
      </dgm:prSet>
      <dgm:spPr/>
      <dgm:t>
        <a:bodyPr/>
        <a:lstStyle/>
        <a:p>
          <a:endParaRPr lang="en-US"/>
        </a:p>
      </dgm:t>
    </dgm:pt>
    <dgm:pt modelId="{1CDC1A5D-3654-4E36-BB5A-D59BFF17DA85}" type="pres">
      <dgm:prSet presAssocID="{16DAFEEC-34A6-48E2-B329-0124BFE3290F}" presName="thickLine" presStyleLbl="alignNode1" presStyleIdx="0" presStyleCnt="1"/>
      <dgm:spPr/>
    </dgm:pt>
    <dgm:pt modelId="{25D188BC-3A6A-4D98-83C3-244FCF8C9A7A}" type="pres">
      <dgm:prSet presAssocID="{16DAFEEC-34A6-48E2-B329-0124BFE3290F}" presName="horz1" presStyleCnt="0"/>
      <dgm:spPr/>
    </dgm:pt>
    <dgm:pt modelId="{382E80F7-7DD2-472B-B20F-53F919326380}" type="pres">
      <dgm:prSet presAssocID="{16DAFEEC-34A6-48E2-B329-0124BFE3290F}" presName="tx1" presStyleLbl="revTx" presStyleIdx="0" presStyleCnt="8"/>
      <dgm:spPr/>
      <dgm:t>
        <a:bodyPr/>
        <a:lstStyle/>
        <a:p>
          <a:endParaRPr lang="en-US"/>
        </a:p>
      </dgm:t>
    </dgm:pt>
    <dgm:pt modelId="{06225DB5-6E3A-4084-A9F5-65F9DC076772}" type="pres">
      <dgm:prSet presAssocID="{16DAFEEC-34A6-48E2-B329-0124BFE3290F}" presName="vert1" presStyleCnt="0"/>
      <dgm:spPr/>
    </dgm:pt>
    <dgm:pt modelId="{7B622525-C649-4ABD-802A-DB209EFDFEBB}" type="pres">
      <dgm:prSet presAssocID="{3A2DF20E-A5AC-4F35-B3FC-B28AFDC79E43}" presName="vertSpace2a" presStyleCnt="0"/>
      <dgm:spPr/>
    </dgm:pt>
    <dgm:pt modelId="{D87D2B73-2837-406D-A666-3B79F8F069AB}" type="pres">
      <dgm:prSet presAssocID="{3A2DF20E-A5AC-4F35-B3FC-B28AFDC79E43}" presName="horz2" presStyleCnt="0"/>
      <dgm:spPr/>
    </dgm:pt>
    <dgm:pt modelId="{02F57737-DD1F-4AD2-BBE6-A8B7F82E74A6}" type="pres">
      <dgm:prSet presAssocID="{3A2DF20E-A5AC-4F35-B3FC-B28AFDC79E43}" presName="horzSpace2" presStyleCnt="0"/>
      <dgm:spPr/>
    </dgm:pt>
    <dgm:pt modelId="{1967AF4E-7710-41F8-A0C9-A253F0565D32}" type="pres">
      <dgm:prSet presAssocID="{3A2DF20E-A5AC-4F35-B3FC-B28AFDC79E43}" presName="tx2" presStyleLbl="revTx" presStyleIdx="1" presStyleCnt="8"/>
      <dgm:spPr/>
      <dgm:t>
        <a:bodyPr/>
        <a:lstStyle/>
        <a:p>
          <a:endParaRPr lang="en-US"/>
        </a:p>
      </dgm:t>
    </dgm:pt>
    <dgm:pt modelId="{F8C6149A-290A-483A-8C9C-F8B6358BB890}" type="pres">
      <dgm:prSet presAssocID="{3A2DF20E-A5AC-4F35-B3FC-B28AFDC79E43}" presName="vert2" presStyleCnt="0"/>
      <dgm:spPr/>
    </dgm:pt>
    <dgm:pt modelId="{ABCE6808-81D2-4B97-9108-AE64E677DA2E}" type="pres">
      <dgm:prSet presAssocID="{3A2DF20E-A5AC-4F35-B3FC-B28AFDC79E43}" presName="thinLine2b" presStyleLbl="callout" presStyleIdx="0" presStyleCnt="7"/>
      <dgm:spPr/>
    </dgm:pt>
    <dgm:pt modelId="{CD4F1396-8A9C-4FA0-A5FC-8C8F3944AB69}" type="pres">
      <dgm:prSet presAssocID="{3A2DF20E-A5AC-4F35-B3FC-B28AFDC79E43}" presName="vertSpace2b" presStyleCnt="0"/>
      <dgm:spPr/>
    </dgm:pt>
    <dgm:pt modelId="{C6AD3619-56E0-4A9A-A702-189E8539AA00}" type="pres">
      <dgm:prSet presAssocID="{59267108-8956-4F24-B588-40B7DAF4575A}" presName="horz2" presStyleCnt="0"/>
      <dgm:spPr/>
    </dgm:pt>
    <dgm:pt modelId="{961A10D0-8157-48F2-A59E-782E9401EBBE}" type="pres">
      <dgm:prSet presAssocID="{59267108-8956-4F24-B588-40B7DAF4575A}" presName="horzSpace2" presStyleCnt="0"/>
      <dgm:spPr/>
    </dgm:pt>
    <dgm:pt modelId="{38DAE5A0-8D76-4D59-8543-08B72C65C6FA}" type="pres">
      <dgm:prSet presAssocID="{59267108-8956-4F24-B588-40B7DAF4575A}" presName="tx2" presStyleLbl="revTx" presStyleIdx="2" presStyleCnt="8"/>
      <dgm:spPr/>
      <dgm:t>
        <a:bodyPr/>
        <a:lstStyle/>
        <a:p>
          <a:endParaRPr lang="en-US"/>
        </a:p>
      </dgm:t>
    </dgm:pt>
    <dgm:pt modelId="{BE3DD812-1DEA-41C5-B70B-CA65C20D4295}" type="pres">
      <dgm:prSet presAssocID="{59267108-8956-4F24-B588-40B7DAF4575A}" presName="vert2" presStyleCnt="0"/>
      <dgm:spPr/>
    </dgm:pt>
    <dgm:pt modelId="{6A9DE456-1FFE-4F4E-99E6-457367DD2B6C}" type="pres">
      <dgm:prSet presAssocID="{59267108-8956-4F24-B588-40B7DAF4575A}" presName="thinLine2b" presStyleLbl="callout" presStyleIdx="1" presStyleCnt="7"/>
      <dgm:spPr/>
    </dgm:pt>
    <dgm:pt modelId="{CB178100-4777-411F-9BC8-322EE29E5BE8}" type="pres">
      <dgm:prSet presAssocID="{59267108-8956-4F24-B588-40B7DAF4575A}" presName="vertSpace2b" presStyleCnt="0"/>
      <dgm:spPr/>
    </dgm:pt>
    <dgm:pt modelId="{7448E9ED-B956-4F1F-9E95-A195528E884C}" type="pres">
      <dgm:prSet presAssocID="{BAA59207-6726-4BC6-950F-FE68CD5BDAEC}" presName="horz2" presStyleCnt="0"/>
      <dgm:spPr/>
    </dgm:pt>
    <dgm:pt modelId="{97B0615E-4421-4A9D-9583-4A0B3DBF2AD1}" type="pres">
      <dgm:prSet presAssocID="{BAA59207-6726-4BC6-950F-FE68CD5BDAEC}" presName="horzSpace2" presStyleCnt="0"/>
      <dgm:spPr/>
    </dgm:pt>
    <dgm:pt modelId="{440039D2-B2AD-45D7-8706-3E67C9467AA0}" type="pres">
      <dgm:prSet presAssocID="{BAA59207-6726-4BC6-950F-FE68CD5BDAEC}" presName="tx2" presStyleLbl="revTx" presStyleIdx="3" presStyleCnt="8"/>
      <dgm:spPr/>
      <dgm:t>
        <a:bodyPr/>
        <a:lstStyle/>
        <a:p>
          <a:endParaRPr lang="en-US"/>
        </a:p>
      </dgm:t>
    </dgm:pt>
    <dgm:pt modelId="{89B010B1-014D-42D0-8215-DD53BF30132B}" type="pres">
      <dgm:prSet presAssocID="{BAA59207-6726-4BC6-950F-FE68CD5BDAEC}" presName="vert2" presStyleCnt="0"/>
      <dgm:spPr/>
    </dgm:pt>
    <dgm:pt modelId="{CD8B99DF-D43B-46B3-A007-74EB6B63935F}" type="pres">
      <dgm:prSet presAssocID="{BAA59207-6726-4BC6-950F-FE68CD5BDAEC}" presName="thinLine2b" presStyleLbl="callout" presStyleIdx="2" presStyleCnt="7"/>
      <dgm:spPr/>
    </dgm:pt>
    <dgm:pt modelId="{0DFC9D01-6033-45FC-AC95-A80B497757BD}" type="pres">
      <dgm:prSet presAssocID="{BAA59207-6726-4BC6-950F-FE68CD5BDAEC}" presName="vertSpace2b" presStyleCnt="0"/>
      <dgm:spPr/>
    </dgm:pt>
    <dgm:pt modelId="{F61372AD-7D7E-4727-AD7B-8E5B18AD1925}" type="pres">
      <dgm:prSet presAssocID="{37E64C07-3648-481D-BC28-A73D4605251C}" presName="horz2" presStyleCnt="0"/>
      <dgm:spPr/>
    </dgm:pt>
    <dgm:pt modelId="{CACD702E-7A69-4614-8831-25981DD8468D}" type="pres">
      <dgm:prSet presAssocID="{37E64C07-3648-481D-BC28-A73D4605251C}" presName="horzSpace2" presStyleCnt="0"/>
      <dgm:spPr/>
    </dgm:pt>
    <dgm:pt modelId="{1A7325C9-17A5-4466-BF17-7B94210EF5CB}" type="pres">
      <dgm:prSet presAssocID="{37E64C07-3648-481D-BC28-A73D4605251C}" presName="tx2" presStyleLbl="revTx" presStyleIdx="4" presStyleCnt="8"/>
      <dgm:spPr/>
      <dgm:t>
        <a:bodyPr/>
        <a:lstStyle/>
        <a:p>
          <a:endParaRPr lang="en-US"/>
        </a:p>
      </dgm:t>
    </dgm:pt>
    <dgm:pt modelId="{D0851922-2CAB-4F54-80ED-F51A52854C71}" type="pres">
      <dgm:prSet presAssocID="{37E64C07-3648-481D-BC28-A73D4605251C}" presName="vert2" presStyleCnt="0"/>
      <dgm:spPr/>
    </dgm:pt>
    <dgm:pt modelId="{405D004F-9F06-4FDF-9776-29EE18CA3441}" type="pres">
      <dgm:prSet presAssocID="{37E64C07-3648-481D-BC28-A73D4605251C}" presName="thinLine2b" presStyleLbl="callout" presStyleIdx="3" presStyleCnt="7"/>
      <dgm:spPr/>
    </dgm:pt>
    <dgm:pt modelId="{C5A4140C-2B0D-4AB8-9592-9DDA1C8A9082}" type="pres">
      <dgm:prSet presAssocID="{37E64C07-3648-481D-BC28-A73D4605251C}" presName="vertSpace2b" presStyleCnt="0"/>
      <dgm:spPr/>
    </dgm:pt>
    <dgm:pt modelId="{DF695859-1E90-4B2A-BB3C-EA505762A3A3}" type="pres">
      <dgm:prSet presAssocID="{B78CE0EE-A0B2-4C38-A1CB-B0F68F8C03A5}" presName="horz2" presStyleCnt="0"/>
      <dgm:spPr/>
    </dgm:pt>
    <dgm:pt modelId="{FC7C808B-B9B8-4BE0-A95E-4CF485D0AE2B}" type="pres">
      <dgm:prSet presAssocID="{B78CE0EE-A0B2-4C38-A1CB-B0F68F8C03A5}" presName="horzSpace2" presStyleCnt="0"/>
      <dgm:spPr/>
    </dgm:pt>
    <dgm:pt modelId="{436E96F9-BE19-4B87-B389-BDA7081D5BBD}" type="pres">
      <dgm:prSet presAssocID="{B78CE0EE-A0B2-4C38-A1CB-B0F68F8C03A5}" presName="tx2" presStyleLbl="revTx" presStyleIdx="5" presStyleCnt="8"/>
      <dgm:spPr/>
      <dgm:t>
        <a:bodyPr/>
        <a:lstStyle/>
        <a:p>
          <a:endParaRPr lang="en-US"/>
        </a:p>
      </dgm:t>
    </dgm:pt>
    <dgm:pt modelId="{3EA39280-D047-498F-9419-5DB02B634547}" type="pres">
      <dgm:prSet presAssocID="{B78CE0EE-A0B2-4C38-A1CB-B0F68F8C03A5}" presName="vert2" presStyleCnt="0"/>
      <dgm:spPr/>
    </dgm:pt>
    <dgm:pt modelId="{6A2687C1-08C1-4853-8843-1A7054088942}" type="pres">
      <dgm:prSet presAssocID="{B78CE0EE-A0B2-4C38-A1CB-B0F68F8C03A5}" presName="thinLine2b" presStyleLbl="callout" presStyleIdx="4" presStyleCnt="7"/>
      <dgm:spPr/>
    </dgm:pt>
    <dgm:pt modelId="{98251493-008E-47A7-B393-EFF25583DC8F}" type="pres">
      <dgm:prSet presAssocID="{B78CE0EE-A0B2-4C38-A1CB-B0F68F8C03A5}" presName="vertSpace2b" presStyleCnt="0"/>
      <dgm:spPr/>
    </dgm:pt>
    <dgm:pt modelId="{C186DFBB-6397-4E05-A8BB-6D5E84C43547}" type="pres">
      <dgm:prSet presAssocID="{3F852B9F-52C2-4D2D-916C-2F5C732D57DF}" presName="horz2" presStyleCnt="0"/>
      <dgm:spPr/>
    </dgm:pt>
    <dgm:pt modelId="{4040AD56-C0E0-4FB7-B5B2-65BE85BF7BA2}" type="pres">
      <dgm:prSet presAssocID="{3F852B9F-52C2-4D2D-916C-2F5C732D57DF}" presName="horzSpace2" presStyleCnt="0"/>
      <dgm:spPr/>
    </dgm:pt>
    <dgm:pt modelId="{E6934AB0-0467-4E95-A964-B58A147AB7A6}" type="pres">
      <dgm:prSet presAssocID="{3F852B9F-52C2-4D2D-916C-2F5C732D57DF}" presName="tx2" presStyleLbl="revTx" presStyleIdx="6" presStyleCnt="8"/>
      <dgm:spPr/>
      <dgm:t>
        <a:bodyPr/>
        <a:lstStyle/>
        <a:p>
          <a:endParaRPr lang="en-US"/>
        </a:p>
      </dgm:t>
    </dgm:pt>
    <dgm:pt modelId="{EFE7645C-B130-4818-A202-DA17DB08325F}" type="pres">
      <dgm:prSet presAssocID="{3F852B9F-52C2-4D2D-916C-2F5C732D57DF}" presName="vert2" presStyleCnt="0"/>
      <dgm:spPr/>
    </dgm:pt>
    <dgm:pt modelId="{A868EEFC-F839-4DFF-85FC-8B6C1BA6E0D9}" type="pres">
      <dgm:prSet presAssocID="{3F852B9F-52C2-4D2D-916C-2F5C732D57DF}" presName="thinLine2b" presStyleLbl="callout" presStyleIdx="5" presStyleCnt="7"/>
      <dgm:spPr/>
    </dgm:pt>
    <dgm:pt modelId="{3BB82205-FC63-44E0-8C49-32D9E0C283A9}" type="pres">
      <dgm:prSet presAssocID="{3F852B9F-52C2-4D2D-916C-2F5C732D57DF}" presName="vertSpace2b" presStyleCnt="0"/>
      <dgm:spPr/>
    </dgm:pt>
    <dgm:pt modelId="{D69869FE-E608-4E8A-A781-65877CFDDA1D}" type="pres">
      <dgm:prSet presAssocID="{33E86347-3959-4A13-A321-F9BD05F78DE3}" presName="horz2" presStyleCnt="0"/>
      <dgm:spPr/>
    </dgm:pt>
    <dgm:pt modelId="{1F960F68-2656-425B-8B83-8FC6ACD73950}" type="pres">
      <dgm:prSet presAssocID="{33E86347-3959-4A13-A321-F9BD05F78DE3}" presName="horzSpace2" presStyleCnt="0"/>
      <dgm:spPr/>
    </dgm:pt>
    <dgm:pt modelId="{C9772D75-945F-45F8-8751-E0DD82E324B5}" type="pres">
      <dgm:prSet presAssocID="{33E86347-3959-4A13-A321-F9BD05F78DE3}" presName="tx2" presStyleLbl="revTx" presStyleIdx="7" presStyleCnt="8"/>
      <dgm:spPr/>
      <dgm:t>
        <a:bodyPr/>
        <a:lstStyle/>
        <a:p>
          <a:endParaRPr lang="en-US"/>
        </a:p>
      </dgm:t>
    </dgm:pt>
    <dgm:pt modelId="{4432BE3D-C0A7-440E-80C5-CBD396686CB2}" type="pres">
      <dgm:prSet presAssocID="{33E86347-3959-4A13-A321-F9BD05F78DE3}" presName="vert2" presStyleCnt="0"/>
      <dgm:spPr/>
    </dgm:pt>
    <dgm:pt modelId="{F4E6656D-E33B-4B6F-A751-08725C6D36B7}" type="pres">
      <dgm:prSet presAssocID="{33E86347-3959-4A13-A321-F9BD05F78DE3}" presName="thinLine2b" presStyleLbl="callout" presStyleIdx="6" presStyleCnt="7"/>
      <dgm:spPr/>
    </dgm:pt>
    <dgm:pt modelId="{3902FAB8-B9E2-4040-9921-74823E8EB6BA}" type="pres">
      <dgm:prSet presAssocID="{33E86347-3959-4A13-A321-F9BD05F78DE3}" presName="vertSpace2b" presStyleCnt="0"/>
      <dgm:spPr/>
    </dgm:pt>
  </dgm:ptLst>
  <dgm:cxnLst>
    <dgm:cxn modelId="{17ED5C24-A5D7-467D-8624-D86973AC0657}" srcId="{16DAFEEC-34A6-48E2-B329-0124BFE3290F}" destId="{B78CE0EE-A0B2-4C38-A1CB-B0F68F8C03A5}" srcOrd="4" destOrd="0" parTransId="{C6C68E61-1305-4DCF-B923-697E27E1EDC7}" sibTransId="{B494864C-E06F-4E9B-9CA9-15314DC4D206}"/>
    <dgm:cxn modelId="{CEA2B03F-69F1-46F5-9943-A381E1545205}" srcId="{B46E2B81-0832-40B3-B525-C30E8650BF03}" destId="{16DAFEEC-34A6-48E2-B329-0124BFE3290F}" srcOrd="0" destOrd="0" parTransId="{3A40E97F-25C8-40A9-9B76-B8836AC2F6D1}" sibTransId="{7011AC71-C2C4-4225-B146-A8FEEBFF670C}"/>
    <dgm:cxn modelId="{B5D24AAC-D6EE-4246-B27D-F1D687577C7C}" type="presOf" srcId="{33E86347-3959-4A13-A321-F9BD05F78DE3}" destId="{C9772D75-945F-45F8-8751-E0DD82E324B5}" srcOrd="0" destOrd="0" presId="urn:microsoft.com/office/officeart/2008/layout/LinedList"/>
    <dgm:cxn modelId="{FECFE7A5-29AF-4B2F-8B86-ED3D42D50FA8}" type="presOf" srcId="{37E64C07-3648-481D-BC28-A73D4605251C}" destId="{1A7325C9-17A5-4466-BF17-7B94210EF5CB}" srcOrd="0" destOrd="0" presId="urn:microsoft.com/office/officeart/2008/layout/LinedList"/>
    <dgm:cxn modelId="{6E097B99-0226-44F3-A5D5-E9C28EE96EE2}" srcId="{16DAFEEC-34A6-48E2-B329-0124BFE3290F}" destId="{3F852B9F-52C2-4D2D-916C-2F5C732D57DF}" srcOrd="5" destOrd="0" parTransId="{8FDE7F39-D357-4BAE-8CC8-BCFA4E61148F}" sibTransId="{80208B4E-FF43-48F7-98FF-5F5EF14A79FC}"/>
    <dgm:cxn modelId="{3893F4E0-47CA-4C09-BBC8-36679B89D11B}" type="presOf" srcId="{3F852B9F-52C2-4D2D-916C-2F5C732D57DF}" destId="{E6934AB0-0467-4E95-A964-B58A147AB7A6}" srcOrd="0" destOrd="0" presId="urn:microsoft.com/office/officeart/2008/layout/LinedList"/>
    <dgm:cxn modelId="{BCF0C936-6C37-421D-9254-BA01C27C35CB}" type="presOf" srcId="{16DAFEEC-34A6-48E2-B329-0124BFE3290F}" destId="{382E80F7-7DD2-472B-B20F-53F919326380}" srcOrd="0" destOrd="0" presId="urn:microsoft.com/office/officeart/2008/layout/LinedList"/>
    <dgm:cxn modelId="{5D886DF6-7DC0-4A06-B461-FEA5EDA0961A}" srcId="{16DAFEEC-34A6-48E2-B329-0124BFE3290F}" destId="{3A2DF20E-A5AC-4F35-B3FC-B28AFDC79E43}" srcOrd="0" destOrd="0" parTransId="{BCA7D4A5-F2F4-4E68-BCFF-BDA7BEEE00D2}" sibTransId="{37E79BE2-553A-439F-AD94-800C045D5D6D}"/>
    <dgm:cxn modelId="{80C6046B-C07F-424C-84F7-14838C911E0C}" srcId="{16DAFEEC-34A6-48E2-B329-0124BFE3290F}" destId="{BAA59207-6726-4BC6-950F-FE68CD5BDAEC}" srcOrd="2" destOrd="0" parTransId="{6BA137ED-67BF-489F-B9C8-A850C397BA08}" sibTransId="{991ADE83-CC9B-4FF6-BC06-D8025EE47F6E}"/>
    <dgm:cxn modelId="{90551C77-7035-4AD7-B8BE-A2CE5C7E7594}" type="presOf" srcId="{B46E2B81-0832-40B3-B525-C30E8650BF03}" destId="{6FF6E55B-2492-4B91-871A-8E002AEC1999}" srcOrd="0" destOrd="0" presId="urn:microsoft.com/office/officeart/2008/layout/LinedList"/>
    <dgm:cxn modelId="{0AB587A7-67DC-4A38-9715-251C1D63FE4C}" srcId="{16DAFEEC-34A6-48E2-B329-0124BFE3290F}" destId="{37E64C07-3648-481D-BC28-A73D4605251C}" srcOrd="3" destOrd="0" parTransId="{56AEFBDE-639D-4FCD-867E-5A829F80CF08}" sibTransId="{6C21957D-3961-422B-AE4B-9E9AFF6EBD70}"/>
    <dgm:cxn modelId="{507C8AF9-515A-4D7D-98F3-7E93A19B470D}" srcId="{16DAFEEC-34A6-48E2-B329-0124BFE3290F}" destId="{59267108-8956-4F24-B588-40B7DAF4575A}" srcOrd="1" destOrd="0" parTransId="{1FD518C1-DA0E-4B9A-A6AF-17D7FF6B0AD6}" sibTransId="{4D03D191-F63A-401F-99E7-475AC58E6BBF}"/>
    <dgm:cxn modelId="{D55A2843-B8F0-4B3B-AAF6-4F923151552E}" type="presOf" srcId="{B78CE0EE-A0B2-4C38-A1CB-B0F68F8C03A5}" destId="{436E96F9-BE19-4B87-B389-BDA7081D5BBD}" srcOrd="0" destOrd="0" presId="urn:microsoft.com/office/officeart/2008/layout/LinedList"/>
    <dgm:cxn modelId="{A9B322D1-B9B2-4451-894F-E2003D956C07}" type="presOf" srcId="{BAA59207-6726-4BC6-950F-FE68CD5BDAEC}" destId="{440039D2-B2AD-45D7-8706-3E67C9467AA0}" srcOrd="0" destOrd="0" presId="urn:microsoft.com/office/officeart/2008/layout/LinedList"/>
    <dgm:cxn modelId="{1A394B6A-FC25-4CB9-902D-31CD01A984B9}" type="presOf" srcId="{3A2DF20E-A5AC-4F35-B3FC-B28AFDC79E43}" destId="{1967AF4E-7710-41F8-A0C9-A253F0565D32}" srcOrd="0" destOrd="0" presId="urn:microsoft.com/office/officeart/2008/layout/LinedList"/>
    <dgm:cxn modelId="{5AF917C1-D5E6-4B3F-8E2A-98BB2D06BE21}" type="presOf" srcId="{59267108-8956-4F24-B588-40B7DAF4575A}" destId="{38DAE5A0-8D76-4D59-8543-08B72C65C6FA}" srcOrd="0" destOrd="0" presId="urn:microsoft.com/office/officeart/2008/layout/LinedList"/>
    <dgm:cxn modelId="{7D50A852-D18A-4258-AAB8-D493D89FD24C}" srcId="{16DAFEEC-34A6-48E2-B329-0124BFE3290F}" destId="{33E86347-3959-4A13-A321-F9BD05F78DE3}" srcOrd="6" destOrd="0" parTransId="{3AF89FAA-8306-4C01-970F-165804ECD755}" sibTransId="{DD5857AA-EC7C-4759-BDFA-18413C1171B4}"/>
    <dgm:cxn modelId="{B90300D1-E82F-482E-A312-4E975821FE4A}" type="presParOf" srcId="{6FF6E55B-2492-4B91-871A-8E002AEC1999}" destId="{1CDC1A5D-3654-4E36-BB5A-D59BFF17DA85}" srcOrd="0" destOrd="0" presId="urn:microsoft.com/office/officeart/2008/layout/LinedList"/>
    <dgm:cxn modelId="{680FBD4C-EBF4-4505-839F-EB72015ECB5F}" type="presParOf" srcId="{6FF6E55B-2492-4B91-871A-8E002AEC1999}" destId="{25D188BC-3A6A-4D98-83C3-244FCF8C9A7A}" srcOrd="1" destOrd="0" presId="urn:microsoft.com/office/officeart/2008/layout/LinedList"/>
    <dgm:cxn modelId="{582A776A-F50F-4D5E-BFDB-F3048BB52E62}" type="presParOf" srcId="{25D188BC-3A6A-4D98-83C3-244FCF8C9A7A}" destId="{382E80F7-7DD2-472B-B20F-53F919326380}" srcOrd="0" destOrd="0" presId="urn:microsoft.com/office/officeart/2008/layout/LinedList"/>
    <dgm:cxn modelId="{93B04193-3DEC-47D2-B295-61767E5A8B54}" type="presParOf" srcId="{25D188BC-3A6A-4D98-83C3-244FCF8C9A7A}" destId="{06225DB5-6E3A-4084-A9F5-65F9DC076772}" srcOrd="1" destOrd="0" presId="urn:microsoft.com/office/officeart/2008/layout/LinedList"/>
    <dgm:cxn modelId="{DE5266B9-00FD-4EF2-A0F8-4266E32DE6EB}" type="presParOf" srcId="{06225DB5-6E3A-4084-A9F5-65F9DC076772}" destId="{7B622525-C649-4ABD-802A-DB209EFDFEBB}" srcOrd="0" destOrd="0" presId="urn:microsoft.com/office/officeart/2008/layout/LinedList"/>
    <dgm:cxn modelId="{73478AAC-4AC7-4EF2-B3EE-6766C208BE40}" type="presParOf" srcId="{06225DB5-6E3A-4084-A9F5-65F9DC076772}" destId="{D87D2B73-2837-406D-A666-3B79F8F069AB}" srcOrd="1" destOrd="0" presId="urn:microsoft.com/office/officeart/2008/layout/LinedList"/>
    <dgm:cxn modelId="{09AA5569-0BA1-41D5-8BD9-6ECD735C2C64}" type="presParOf" srcId="{D87D2B73-2837-406D-A666-3B79F8F069AB}" destId="{02F57737-DD1F-4AD2-BBE6-A8B7F82E74A6}" srcOrd="0" destOrd="0" presId="urn:microsoft.com/office/officeart/2008/layout/LinedList"/>
    <dgm:cxn modelId="{FB4DA281-9E15-4A58-9E40-5526CFEFCEEF}" type="presParOf" srcId="{D87D2B73-2837-406D-A666-3B79F8F069AB}" destId="{1967AF4E-7710-41F8-A0C9-A253F0565D32}" srcOrd="1" destOrd="0" presId="urn:microsoft.com/office/officeart/2008/layout/LinedList"/>
    <dgm:cxn modelId="{FA6F8435-94D9-467A-9AD9-4B03B50FC73C}" type="presParOf" srcId="{D87D2B73-2837-406D-A666-3B79F8F069AB}" destId="{F8C6149A-290A-483A-8C9C-F8B6358BB890}" srcOrd="2" destOrd="0" presId="urn:microsoft.com/office/officeart/2008/layout/LinedList"/>
    <dgm:cxn modelId="{1497AAF1-5664-491F-A825-040FA5720F4D}" type="presParOf" srcId="{06225DB5-6E3A-4084-A9F5-65F9DC076772}" destId="{ABCE6808-81D2-4B97-9108-AE64E677DA2E}" srcOrd="2" destOrd="0" presId="urn:microsoft.com/office/officeart/2008/layout/LinedList"/>
    <dgm:cxn modelId="{39D7FAC2-010E-4967-BAE5-E3683EDE587B}" type="presParOf" srcId="{06225DB5-6E3A-4084-A9F5-65F9DC076772}" destId="{CD4F1396-8A9C-4FA0-A5FC-8C8F3944AB69}" srcOrd="3" destOrd="0" presId="urn:microsoft.com/office/officeart/2008/layout/LinedList"/>
    <dgm:cxn modelId="{CCFF59DF-B85E-491C-BF88-2016160C4D21}" type="presParOf" srcId="{06225DB5-6E3A-4084-A9F5-65F9DC076772}" destId="{C6AD3619-56E0-4A9A-A702-189E8539AA00}" srcOrd="4" destOrd="0" presId="urn:microsoft.com/office/officeart/2008/layout/LinedList"/>
    <dgm:cxn modelId="{763C8986-8DAF-4200-A025-8768FDA67A9D}" type="presParOf" srcId="{C6AD3619-56E0-4A9A-A702-189E8539AA00}" destId="{961A10D0-8157-48F2-A59E-782E9401EBBE}" srcOrd="0" destOrd="0" presId="urn:microsoft.com/office/officeart/2008/layout/LinedList"/>
    <dgm:cxn modelId="{E53178D6-02C2-4D6E-810E-F6E3765A6522}" type="presParOf" srcId="{C6AD3619-56E0-4A9A-A702-189E8539AA00}" destId="{38DAE5A0-8D76-4D59-8543-08B72C65C6FA}" srcOrd="1" destOrd="0" presId="urn:microsoft.com/office/officeart/2008/layout/LinedList"/>
    <dgm:cxn modelId="{2339143D-D9E1-4839-812C-EFA620BC81AC}" type="presParOf" srcId="{C6AD3619-56E0-4A9A-A702-189E8539AA00}" destId="{BE3DD812-1DEA-41C5-B70B-CA65C20D4295}" srcOrd="2" destOrd="0" presId="urn:microsoft.com/office/officeart/2008/layout/LinedList"/>
    <dgm:cxn modelId="{C75AF1DA-081E-4311-AACD-D41A54E8E926}" type="presParOf" srcId="{06225DB5-6E3A-4084-A9F5-65F9DC076772}" destId="{6A9DE456-1FFE-4F4E-99E6-457367DD2B6C}" srcOrd="5" destOrd="0" presId="urn:microsoft.com/office/officeart/2008/layout/LinedList"/>
    <dgm:cxn modelId="{23AF3876-6168-400A-8D87-953DE455DCBC}" type="presParOf" srcId="{06225DB5-6E3A-4084-A9F5-65F9DC076772}" destId="{CB178100-4777-411F-9BC8-322EE29E5BE8}" srcOrd="6" destOrd="0" presId="urn:microsoft.com/office/officeart/2008/layout/LinedList"/>
    <dgm:cxn modelId="{08E28B0D-EC57-4C18-9CF3-8F23ADE406C0}" type="presParOf" srcId="{06225DB5-6E3A-4084-A9F5-65F9DC076772}" destId="{7448E9ED-B956-4F1F-9E95-A195528E884C}" srcOrd="7" destOrd="0" presId="urn:microsoft.com/office/officeart/2008/layout/LinedList"/>
    <dgm:cxn modelId="{ED4D8EFB-0B4A-4BFA-9183-1024AD5A7258}" type="presParOf" srcId="{7448E9ED-B956-4F1F-9E95-A195528E884C}" destId="{97B0615E-4421-4A9D-9583-4A0B3DBF2AD1}" srcOrd="0" destOrd="0" presId="urn:microsoft.com/office/officeart/2008/layout/LinedList"/>
    <dgm:cxn modelId="{FEACA298-200A-4F78-A8D4-834DDD6DE2F7}" type="presParOf" srcId="{7448E9ED-B956-4F1F-9E95-A195528E884C}" destId="{440039D2-B2AD-45D7-8706-3E67C9467AA0}" srcOrd="1" destOrd="0" presId="urn:microsoft.com/office/officeart/2008/layout/LinedList"/>
    <dgm:cxn modelId="{24A0E470-131F-4C7A-BD45-15A4028E8ECC}" type="presParOf" srcId="{7448E9ED-B956-4F1F-9E95-A195528E884C}" destId="{89B010B1-014D-42D0-8215-DD53BF30132B}" srcOrd="2" destOrd="0" presId="urn:microsoft.com/office/officeart/2008/layout/LinedList"/>
    <dgm:cxn modelId="{85B833F6-82BB-475E-9C42-EF66F44158A5}" type="presParOf" srcId="{06225DB5-6E3A-4084-A9F5-65F9DC076772}" destId="{CD8B99DF-D43B-46B3-A007-74EB6B63935F}" srcOrd="8" destOrd="0" presId="urn:microsoft.com/office/officeart/2008/layout/LinedList"/>
    <dgm:cxn modelId="{54183667-64EB-4C62-A55E-DE6B32EC1018}" type="presParOf" srcId="{06225DB5-6E3A-4084-A9F5-65F9DC076772}" destId="{0DFC9D01-6033-45FC-AC95-A80B497757BD}" srcOrd="9" destOrd="0" presId="urn:microsoft.com/office/officeart/2008/layout/LinedList"/>
    <dgm:cxn modelId="{06E1979E-064F-4786-A622-3A8844CB1C30}" type="presParOf" srcId="{06225DB5-6E3A-4084-A9F5-65F9DC076772}" destId="{F61372AD-7D7E-4727-AD7B-8E5B18AD1925}" srcOrd="10" destOrd="0" presId="urn:microsoft.com/office/officeart/2008/layout/LinedList"/>
    <dgm:cxn modelId="{F843AB40-5DFA-4C33-9BA1-C0A57909515A}" type="presParOf" srcId="{F61372AD-7D7E-4727-AD7B-8E5B18AD1925}" destId="{CACD702E-7A69-4614-8831-25981DD8468D}" srcOrd="0" destOrd="0" presId="urn:microsoft.com/office/officeart/2008/layout/LinedList"/>
    <dgm:cxn modelId="{3C0E6C8D-4AC9-4C09-A804-2302CFDD806B}" type="presParOf" srcId="{F61372AD-7D7E-4727-AD7B-8E5B18AD1925}" destId="{1A7325C9-17A5-4466-BF17-7B94210EF5CB}" srcOrd="1" destOrd="0" presId="urn:microsoft.com/office/officeart/2008/layout/LinedList"/>
    <dgm:cxn modelId="{5BDD2006-1FC4-454D-8445-411AE406BC7D}" type="presParOf" srcId="{F61372AD-7D7E-4727-AD7B-8E5B18AD1925}" destId="{D0851922-2CAB-4F54-80ED-F51A52854C71}" srcOrd="2" destOrd="0" presId="urn:microsoft.com/office/officeart/2008/layout/LinedList"/>
    <dgm:cxn modelId="{803C5041-7774-4C33-99CB-BA943E5849AC}" type="presParOf" srcId="{06225DB5-6E3A-4084-A9F5-65F9DC076772}" destId="{405D004F-9F06-4FDF-9776-29EE18CA3441}" srcOrd="11" destOrd="0" presId="urn:microsoft.com/office/officeart/2008/layout/LinedList"/>
    <dgm:cxn modelId="{B118C086-31C8-406B-A8A9-BA948F23CF4A}" type="presParOf" srcId="{06225DB5-6E3A-4084-A9F5-65F9DC076772}" destId="{C5A4140C-2B0D-4AB8-9592-9DDA1C8A9082}" srcOrd="12" destOrd="0" presId="urn:microsoft.com/office/officeart/2008/layout/LinedList"/>
    <dgm:cxn modelId="{62139649-4C3D-44FC-8F9D-A8137B20EFE5}" type="presParOf" srcId="{06225DB5-6E3A-4084-A9F5-65F9DC076772}" destId="{DF695859-1E90-4B2A-BB3C-EA505762A3A3}" srcOrd="13" destOrd="0" presId="urn:microsoft.com/office/officeart/2008/layout/LinedList"/>
    <dgm:cxn modelId="{7B61AB0B-0D1F-4090-84DE-D9A28FA769DD}" type="presParOf" srcId="{DF695859-1E90-4B2A-BB3C-EA505762A3A3}" destId="{FC7C808B-B9B8-4BE0-A95E-4CF485D0AE2B}" srcOrd="0" destOrd="0" presId="urn:microsoft.com/office/officeart/2008/layout/LinedList"/>
    <dgm:cxn modelId="{634AD975-1AD4-4FC5-8419-8D1F3E677F14}" type="presParOf" srcId="{DF695859-1E90-4B2A-BB3C-EA505762A3A3}" destId="{436E96F9-BE19-4B87-B389-BDA7081D5BBD}" srcOrd="1" destOrd="0" presId="urn:microsoft.com/office/officeart/2008/layout/LinedList"/>
    <dgm:cxn modelId="{569A4783-E182-4C7D-B887-02216AE32BA4}" type="presParOf" srcId="{DF695859-1E90-4B2A-BB3C-EA505762A3A3}" destId="{3EA39280-D047-498F-9419-5DB02B634547}" srcOrd="2" destOrd="0" presId="urn:microsoft.com/office/officeart/2008/layout/LinedList"/>
    <dgm:cxn modelId="{465B01B1-CC97-4D96-8F9C-951C3CE5D28B}" type="presParOf" srcId="{06225DB5-6E3A-4084-A9F5-65F9DC076772}" destId="{6A2687C1-08C1-4853-8843-1A7054088942}" srcOrd="14" destOrd="0" presId="urn:microsoft.com/office/officeart/2008/layout/LinedList"/>
    <dgm:cxn modelId="{A549E0DA-789B-4F39-A37F-F08DC33AF224}" type="presParOf" srcId="{06225DB5-6E3A-4084-A9F5-65F9DC076772}" destId="{98251493-008E-47A7-B393-EFF25583DC8F}" srcOrd="15" destOrd="0" presId="urn:microsoft.com/office/officeart/2008/layout/LinedList"/>
    <dgm:cxn modelId="{CC3B8A73-ABB0-4CA9-813C-D4B6D0B48747}" type="presParOf" srcId="{06225DB5-6E3A-4084-A9F5-65F9DC076772}" destId="{C186DFBB-6397-4E05-A8BB-6D5E84C43547}" srcOrd="16" destOrd="0" presId="urn:microsoft.com/office/officeart/2008/layout/LinedList"/>
    <dgm:cxn modelId="{436FD5E8-1040-4B73-A3E1-30250114CB05}" type="presParOf" srcId="{C186DFBB-6397-4E05-A8BB-6D5E84C43547}" destId="{4040AD56-C0E0-4FB7-B5B2-65BE85BF7BA2}" srcOrd="0" destOrd="0" presId="urn:microsoft.com/office/officeart/2008/layout/LinedList"/>
    <dgm:cxn modelId="{E8F14731-FBDE-454C-A2E3-07A9E081C26B}" type="presParOf" srcId="{C186DFBB-6397-4E05-A8BB-6D5E84C43547}" destId="{E6934AB0-0467-4E95-A964-B58A147AB7A6}" srcOrd="1" destOrd="0" presId="urn:microsoft.com/office/officeart/2008/layout/LinedList"/>
    <dgm:cxn modelId="{98673481-563D-4D45-8DE4-B51BDF83FDCF}" type="presParOf" srcId="{C186DFBB-6397-4E05-A8BB-6D5E84C43547}" destId="{EFE7645C-B130-4818-A202-DA17DB08325F}" srcOrd="2" destOrd="0" presId="urn:microsoft.com/office/officeart/2008/layout/LinedList"/>
    <dgm:cxn modelId="{B7451897-4538-4124-9A59-D8B81BF2E9DD}" type="presParOf" srcId="{06225DB5-6E3A-4084-A9F5-65F9DC076772}" destId="{A868EEFC-F839-4DFF-85FC-8B6C1BA6E0D9}" srcOrd="17" destOrd="0" presId="urn:microsoft.com/office/officeart/2008/layout/LinedList"/>
    <dgm:cxn modelId="{800D08F6-CB77-4381-BCCB-EA997F3CE49D}" type="presParOf" srcId="{06225DB5-6E3A-4084-A9F5-65F9DC076772}" destId="{3BB82205-FC63-44E0-8C49-32D9E0C283A9}" srcOrd="18" destOrd="0" presId="urn:microsoft.com/office/officeart/2008/layout/LinedList"/>
    <dgm:cxn modelId="{2D604B4F-AB8A-4C6C-958A-61FEDC73F7E0}" type="presParOf" srcId="{06225DB5-6E3A-4084-A9F5-65F9DC076772}" destId="{D69869FE-E608-4E8A-A781-65877CFDDA1D}" srcOrd="19" destOrd="0" presId="urn:microsoft.com/office/officeart/2008/layout/LinedList"/>
    <dgm:cxn modelId="{BCA1C690-A5A3-4E68-834C-672591F19402}" type="presParOf" srcId="{D69869FE-E608-4E8A-A781-65877CFDDA1D}" destId="{1F960F68-2656-425B-8B83-8FC6ACD73950}" srcOrd="0" destOrd="0" presId="urn:microsoft.com/office/officeart/2008/layout/LinedList"/>
    <dgm:cxn modelId="{8671E3D0-2629-44E1-B63C-14ED662B3F1B}" type="presParOf" srcId="{D69869FE-E608-4E8A-A781-65877CFDDA1D}" destId="{C9772D75-945F-45F8-8751-E0DD82E324B5}" srcOrd="1" destOrd="0" presId="urn:microsoft.com/office/officeart/2008/layout/LinedList"/>
    <dgm:cxn modelId="{3ECDE07B-CDEA-45EF-B9B8-B664884EC94B}" type="presParOf" srcId="{D69869FE-E608-4E8A-A781-65877CFDDA1D}" destId="{4432BE3D-C0A7-440E-80C5-CBD396686CB2}" srcOrd="2" destOrd="0" presId="urn:microsoft.com/office/officeart/2008/layout/LinedList"/>
    <dgm:cxn modelId="{FB7A1F16-D161-49D9-9E0F-2A6646676BBF}" type="presParOf" srcId="{06225DB5-6E3A-4084-A9F5-65F9DC076772}" destId="{F4E6656D-E33B-4B6F-A751-08725C6D36B7}" srcOrd="20" destOrd="0" presId="urn:microsoft.com/office/officeart/2008/layout/LinedList"/>
    <dgm:cxn modelId="{F5343A4B-3A6D-433B-AE27-5F54D4BF242C}" type="presParOf" srcId="{06225DB5-6E3A-4084-A9F5-65F9DC076772}" destId="{3902FAB8-B9E2-4040-9921-74823E8EB6BA}"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CF1F7-DD80-4E43-83AD-3FDFA75A45D9}">
      <dsp:nvSpPr>
        <dsp:cNvPr id="0" name=""/>
        <dsp:cNvSpPr/>
      </dsp:nvSpPr>
      <dsp:spPr>
        <a:xfrm>
          <a:off x="2080835" y="3867753"/>
          <a:ext cx="40530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B8F7C-4C96-4299-B7BD-CFE450065A7C}">
      <dsp:nvSpPr>
        <dsp:cNvPr id="0" name=""/>
        <dsp:cNvSpPr/>
      </dsp:nvSpPr>
      <dsp:spPr>
        <a:xfrm>
          <a:off x="2080835" y="2867857"/>
          <a:ext cx="337413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A71F9-9D08-4794-97EB-B2FB2B8CBFE5}">
      <dsp:nvSpPr>
        <dsp:cNvPr id="0" name=""/>
        <dsp:cNvSpPr/>
      </dsp:nvSpPr>
      <dsp:spPr>
        <a:xfrm>
          <a:off x="2080835" y="1658105"/>
          <a:ext cx="337413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736F03-B4B5-486E-9EE3-B3E9707FE84B}">
      <dsp:nvSpPr>
        <dsp:cNvPr id="0" name=""/>
        <dsp:cNvSpPr/>
      </dsp:nvSpPr>
      <dsp:spPr>
        <a:xfrm>
          <a:off x="2080835" y="658209"/>
          <a:ext cx="40530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31F1F4-D8A5-4A89-93FC-E651EB902CD4}">
      <dsp:nvSpPr>
        <dsp:cNvPr id="0" name=""/>
        <dsp:cNvSpPr/>
      </dsp:nvSpPr>
      <dsp:spPr>
        <a:xfrm>
          <a:off x="23435" y="205581"/>
          <a:ext cx="4114800" cy="41148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60688-96C5-47E1-8036-4BF6A564C7F6}">
      <dsp:nvSpPr>
        <dsp:cNvPr id="0" name=""/>
        <dsp:cNvSpPr/>
      </dsp:nvSpPr>
      <dsp:spPr>
        <a:xfrm>
          <a:off x="764099" y="2390540"/>
          <a:ext cx="2633472" cy="13578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955800">
            <a:lnSpc>
              <a:spcPct val="90000"/>
            </a:lnSpc>
            <a:spcBef>
              <a:spcPct val="0"/>
            </a:spcBef>
            <a:spcAft>
              <a:spcPct val="35000"/>
            </a:spcAft>
          </a:pPr>
          <a:r>
            <a:rPr lang="en-US" sz="4400" b="1" kern="1200"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en-US" sz="44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764099" y="2390540"/>
        <a:ext cx="2633472" cy="1357884"/>
      </dsp:txXfrm>
    </dsp:sp>
    <dsp:sp modelId="{C223F895-263C-4408-9BC5-35A0ABEBB350}">
      <dsp:nvSpPr>
        <dsp:cNvPr id="0" name=""/>
        <dsp:cNvSpPr/>
      </dsp:nvSpPr>
      <dsp:spPr>
        <a:xfrm>
          <a:off x="5681285" y="205581"/>
          <a:ext cx="905256" cy="9052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72683-E628-4683-B903-51D8FDA1A015}">
      <dsp:nvSpPr>
        <dsp:cNvPr id="0" name=""/>
        <dsp:cNvSpPr/>
      </dsp:nvSpPr>
      <dsp:spPr>
        <a:xfrm>
          <a:off x="6586541" y="205581"/>
          <a:ext cx="161962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smtClean="0"/>
            <a:t>Standards Developers and Conformity Assessment Bodies</a:t>
          </a:r>
          <a:endParaRPr lang="en-US" sz="1500" kern="1200" dirty="0"/>
        </a:p>
      </dsp:txBody>
      <dsp:txXfrm>
        <a:off x="6586541" y="205581"/>
        <a:ext cx="1619623" cy="905256"/>
      </dsp:txXfrm>
    </dsp:sp>
    <dsp:sp modelId="{26F3B3FF-AD6C-4461-B143-6941C540098D}">
      <dsp:nvSpPr>
        <dsp:cNvPr id="0" name=""/>
        <dsp:cNvSpPr/>
      </dsp:nvSpPr>
      <dsp:spPr>
        <a:xfrm>
          <a:off x="5002343" y="1205477"/>
          <a:ext cx="905256" cy="9052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E0286B-33AC-41DC-A5AD-0420179A4928}">
      <dsp:nvSpPr>
        <dsp:cNvPr id="0" name=""/>
        <dsp:cNvSpPr/>
      </dsp:nvSpPr>
      <dsp:spPr>
        <a:xfrm>
          <a:off x="5907599" y="1205477"/>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smtClean="0"/>
            <a:t>Commercial Interests</a:t>
          </a:r>
          <a:endParaRPr lang="en-US" sz="1500" kern="1200" dirty="0"/>
        </a:p>
      </dsp:txBody>
      <dsp:txXfrm>
        <a:off x="5907599" y="1205477"/>
        <a:ext cx="1092093" cy="905256"/>
      </dsp:txXfrm>
    </dsp:sp>
    <dsp:sp modelId="{1D3ABAFD-6924-481A-9EF6-AB0BFCCE747E}">
      <dsp:nvSpPr>
        <dsp:cNvPr id="0" name=""/>
        <dsp:cNvSpPr/>
      </dsp:nvSpPr>
      <dsp:spPr>
        <a:xfrm>
          <a:off x="5002343" y="2415229"/>
          <a:ext cx="905256" cy="90525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E9F3B-7ECC-4E32-A192-0E5F036C66F6}">
      <dsp:nvSpPr>
        <dsp:cNvPr id="0" name=""/>
        <dsp:cNvSpPr/>
      </dsp:nvSpPr>
      <dsp:spPr>
        <a:xfrm>
          <a:off x="5907599" y="2415229"/>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smtClean="0"/>
            <a:t>Government Interests</a:t>
          </a:r>
          <a:endParaRPr lang="en-US" sz="1500" kern="1200" dirty="0"/>
        </a:p>
      </dsp:txBody>
      <dsp:txXfrm>
        <a:off x="5907599" y="2415229"/>
        <a:ext cx="1092093" cy="905256"/>
      </dsp:txXfrm>
    </dsp:sp>
    <dsp:sp modelId="{AA15F8A3-5118-4BF9-A51B-EEBFE15F30FE}">
      <dsp:nvSpPr>
        <dsp:cNvPr id="0" name=""/>
        <dsp:cNvSpPr/>
      </dsp:nvSpPr>
      <dsp:spPr>
        <a:xfrm>
          <a:off x="5681285" y="3415125"/>
          <a:ext cx="905256" cy="90525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20053-6D8F-4440-B15B-6C7C27FA2824}">
      <dsp:nvSpPr>
        <dsp:cNvPr id="0" name=""/>
        <dsp:cNvSpPr/>
      </dsp:nvSpPr>
      <dsp:spPr>
        <a:xfrm>
          <a:off x="6586541" y="3415125"/>
          <a:ext cx="147901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smtClean="0"/>
            <a:t>Consumers, Educational Institutions, and General Interests</a:t>
          </a:r>
          <a:endParaRPr lang="en-US" sz="1500" kern="1200" dirty="0"/>
        </a:p>
      </dsp:txBody>
      <dsp:txXfrm>
        <a:off x="6586541" y="3415125"/>
        <a:ext cx="1479013" cy="905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75BB-B71C-4855-B58F-64E8C64ABC51}">
      <dsp:nvSpPr>
        <dsp:cNvPr id="0" name=""/>
        <dsp:cNvSpPr/>
      </dsp:nvSpPr>
      <dsp:spPr>
        <a:xfrm>
          <a:off x="1543050" y="2091531"/>
          <a:ext cx="1885950" cy="188595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Accepted Everywhere</a:t>
          </a:r>
          <a:endParaRPr lang="en-US" sz="1500" kern="1200" dirty="0"/>
        </a:p>
      </dsp:txBody>
      <dsp:txXfrm>
        <a:off x="1922210" y="2533306"/>
        <a:ext cx="1127630" cy="969417"/>
      </dsp:txXfrm>
    </dsp:sp>
    <dsp:sp modelId="{E30CF431-08D0-4EB4-9E03-9A65FC6C337A}">
      <dsp:nvSpPr>
        <dsp:cNvPr id="0" name=""/>
        <dsp:cNvSpPr/>
      </dsp:nvSpPr>
      <dsp:spPr>
        <a:xfrm>
          <a:off x="445770" y="1645761"/>
          <a:ext cx="1371600" cy="1371600"/>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One Test</a:t>
          </a:r>
          <a:endParaRPr lang="en-US" sz="1500" kern="1200" dirty="0"/>
        </a:p>
      </dsp:txBody>
      <dsp:txXfrm>
        <a:off x="791074" y="1993152"/>
        <a:ext cx="680992" cy="676818"/>
      </dsp:txXfrm>
    </dsp:sp>
    <dsp:sp modelId="{88511843-EC7D-44FB-B5FC-500FB386C93C}">
      <dsp:nvSpPr>
        <dsp:cNvPr id="0" name=""/>
        <dsp:cNvSpPr/>
      </dsp:nvSpPr>
      <dsp:spPr>
        <a:xfrm rot="20700000">
          <a:off x="1214005" y="699497"/>
          <a:ext cx="1343888" cy="1343888"/>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One Standard</a:t>
          </a:r>
          <a:endParaRPr lang="en-US" sz="1500" kern="1200" dirty="0"/>
        </a:p>
      </dsp:txBody>
      <dsp:txXfrm rot="-20700000">
        <a:off x="1508760" y="994251"/>
        <a:ext cx="754380" cy="754380"/>
      </dsp:txXfrm>
    </dsp:sp>
    <dsp:sp modelId="{86C841C5-D26A-4C3D-833D-E5241BDEA552}">
      <dsp:nvSpPr>
        <dsp:cNvPr id="0" name=""/>
        <dsp:cNvSpPr/>
      </dsp:nvSpPr>
      <dsp:spPr>
        <a:xfrm>
          <a:off x="1389812" y="1811590"/>
          <a:ext cx="2414016" cy="2414016"/>
        </a:xfrm>
        <a:prstGeom prst="circularArrow">
          <a:avLst>
            <a:gd name="adj1" fmla="val 4687"/>
            <a:gd name="adj2" fmla="val 299029"/>
            <a:gd name="adj3" fmla="val 2494759"/>
            <a:gd name="adj4" fmla="val 15908186"/>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26DB3-D78E-49AB-9180-260D9CD6255C}">
      <dsp:nvSpPr>
        <dsp:cNvPr id="0" name=""/>
        <dsp:cNvSpPr/>
      </dsp:nvSpPr>
      <dsp:spPr>
        <a:xfrm>
          <a:off x="202862" y="1345562"/>
          <a:ext cx="1753933" cy="1753933"/>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C21C75-84AE-461C-B162-C958277D1EE5}">
      <dsp:nvSpPr>
        <dsp:cNvPr id="0" name=""/>
        <dsp:cNvSpPr/>
      </dsp:nvSpPr>
      <dsp:spPr>
        <a:xfrm>
          <a:off x="903150" y="408419"/>
          <a:ext cx="1891093" cy="1891093"/>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6CA10-3CFB-4009-8537-FA417E29D4BF}">
      <dsp:nvSpPr>
        <dsp:cNvPr id="0" name=""/>
        <dsp:cNvSpPr/>
      </dsp:nvSpPr>
      <dsp:spPr>
        <a:xfrm>
          <a:off x="943875" y="307970"/>
          <a:ext cx="3496976" cy="446042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9EA988-245D-41C2-B780-9C690FB15EB7}">
      <dsp:nvSpPr>
        <dsp:cNvPr id="0" name=""/>
        <dsp:cNvSpPr/>
      </dsp:nvSpPr>
      <dsp:spPr>
        <a:xfrm>
          <a:off x="1083754" y="1940532"/>
          <a:ext cx="2692672" cy="267625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lvl="0" algn="l" defTabSz="2133600">
            <a:lnSpc>
              <a:spcPct val="90000"/>
            </a:lnSpc>
            <a:spcBef>
              <a:spcPct val="0"/>
            </a:spcBef>
            <a:spcAft>
              <a:spcPct val="35000"/>
            </a:spcAft>
          </a:pPr>
          <a:r>
            <a:rPr lang="en-US" sz="4800" kern="1200" dirty="0" smtClean="0"/>
            <a:t> </a:t>
          </a:r>
          <a:endParaRPr lang="en-US" sz="4800" kern="1200" dirty="0"/>
        </a:p>
      </dsp:txBody>
      <dsp:txXfrm>
        <a:off x="1083754" y="1940532"/>
        <a:ext cx="2692672" cy="2676257"/>
      </dsp:txXfrm>
    </dsp:sp>
    <dsp:sp modelId="{27489F2E-CFC3-4A5E-9A92-E200919CA3E9}">
      <dsp:nvSpPr>
        <dsp:cNvPr id="0" name=""/>
        <dsp:cNvSpPr/>
      </dsp:nvSpPr>
      <dsp:spPr>
        <a:xfrm>
          <a:off x="3838694" y="111756"/>
          <a:ext cx="1204315" cy="120431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0D21C-2104-4B4C-A4BF-262F1DCD9642}">
      <dsp:nvSpPr>
        <dsp:cNvPr id="0" name=""/>
        <dsp:cNvSpPr/>
      </dsp:nvSpPr>
      <dsp:spPr>
        <a:xfrm>
          <a:off x="5043010" y="111756"/>
          <a:ext cx="2242713" cy="12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n-US" altLang="en-US" sz="2000" b="0" kern="1200" dirty="0" smtClean="0"/>
            <a:t>International Electrotechnical Commission</a:t>
          </a:r>
          <a:endParaRPr lang="en-US" sz="2000" b="0" kern="1200" dirty="0"/>
        </a:p>
      </dsp:txBody>
      <dsp:txXfrm>
        <a:off x="5043010" y="111756"/>
        <a:ext cx="2242713" cy="1204315"/>
      </dsp:txXfrm>
    </dsp:sp>
    <dsp:sp modelId="{CB35EE43-F614-46F0-954A-01158CF9FC12}">
      <dsp:nvSpPr>
        <dsp:cNvPr id="0" name=""/>
        <dsp:cNvSpPr/>
      </dsp:nvSpPr>
      <dsp:spPr>
        <a:xfrm>
          <a:off x="3838694" y="1532848"/>
          <a:ext cx="1204315" cy="12043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23322-9C3A-459E-94B5-23796CCF89D1}">
      <dsp:nvSpPr>
        <dsp:cNvPr id="0" name=""/>
        <dsp:cNvSpPr/>
      </dsp:nvSpPr>
      <dsp:spPr>
        <a:xfrm>
          <a:off x="5043010" y="1532848"/>
          <a:ext cx="2242713" cy="12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n-US" sz="2000" b="0" kern="1200" dirty="0" smtClean="0"/>
            <a:t>International Organization </a:t>
          </a:r>
          <a:br>
            <a:rPr lang="en-US" sz="2000" b="0" kern="1200" dirty="0" smtClean="0"/>
          </a:br>
          <a:r>
            <a:rPr lang="en-US" sz="2000" b="0" kern="1200" dirty="0" smtClean="0"/>
            <a:t>for Standardization</a:t>
          </a:r>
          <a:endParaRPr lang="en-US" sz="2000" b="0" kern="1200" dirty="0"/>
        </a:p>
      </dsp:txBody>
      <dsp:txXfrm>
        <a:off x="5043010" y="1532848"/>
        <a:ext cx="2242713" cy="1204315"/>
      </dsp:txXfrm>
    </dsp:sp>
    <dsp:sp modelId="{E77BB193-B097-4D25-B503-0A125B877F07}">
      <dsp:nvSpPr>
        <dsp:cNvPr id="0" name=""/>
        <dsp:cNvSpPr/>
      </dsp:nvSpPr>
      <dsp:spPr>
        <a:xfrm>
          <a:off x="3838694" y="2953941"/>
          <a:ext cx="1204315" cy="120431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51CB97-291C-43AE-9ECE-5E624C6BF3C0}">
      <dsp:nvSpPr>
        <dsp:cNvPr id="0" name=""/>
        <dsp:cNvSpPr/>
      </dsp:nvSpPr>
      <dsp:spPr>
        <a:xfrm>
          <a:off x="5043010" y="2953941"/>
          <a:ext cx="2242713" cy="12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n-US" altLang="en-US" sz="2000" b="0" kern="1200" dirty="0" smtClean="0"/>
            <a:t>International Telecommunications Union</a:t>
          </a:r>
          <a:endParaRPr lang="en-US" sz="2000" b="0" kern="1200" dirty="0"/>
        </a:p>
      </dsp:txBody>
      <dsp:txXfrm>
        <a:off x="5043010" y="2953941"/>
        <a:ext cx="2242713" cy="1204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B566B-06AE-4603-8435-47EE60CE2169}">
      <dsp:nvSpPr>
        <dsp:cNvPr id="0" name=""/>
        <dsp:cNvSpPr/>
      </dsp:nvSpPr>
      <dsp:spPr>
        <a:xfrm>
          <a:off x="3288223" y="273"/>
          <a:ext cx="3257683" cy="14733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en-US" sz="1200" b="1" kern="1200" dirty="0" smtClean="0">
              <a:latin typeface="Trebuchet MS" panose="020B0603020202020204" pitchFamily="34" charset="0"/>
            </a:rPr>
            <a:t>International Electrotechnical Commission:</a:t>
          </a:r>
          <a:r>
            <a:rPr lang="en-US" altLang="en-US" sz="1200" b="0" kern="1200" dirty="0" smtClean="0">
              <a:latin typeface="Trebuchet MS" panose="020B0603020202020204" pitchFamily="34" charset="0"/>
            </a:rPr>
            <a:t/>
          </a:r>
          <a:br>
            <a:rPr lang="en-US" altLang="en-US" sz="1200" b="0" kern="1200" dirty="0" smtClean="0">
              <a:latin typeface="Trebuchet MS" panose="020B0603020202020204" pitchFamily="34" charset="0"/>
            </a:rPr>
          </a:br>
          <a:r>
            <a:rPr lang="en-US" altLang="en-US" sz="1200" b="0" kern="1200" dirty="0" smtClean="0">
              <a:latin typeface="Trebuchet MS" panose="020B0603020202020204" pitchFamily="34" charset="0"/>
            </a:rPr>
            <a:t/>
          </a:r>
          <a:br>
            <a:rPr lang="en-US" altLang="en-US" sz="1200" b="0" kern="1200" dirty="0" smtClean="0">
              <a:latin typeface="Trebuchet MS" panose="020B0603020202020204" pitchFamily="34" charset="0"/>
            </a:rPr>
          </a:br>
          <a:r>
            <a:rPr lang="en-US" altLang="en-US" sz="1200" kern="1200" dirty="0" smtClean="0">
              <a:latin typeface="Trebuchet MS" panose="020B0603020202020204" pitchFamily="34" charset="0"/>
            </a:rPr>
            <a:t>IEC was founded in 1906 to promote international cooperation on all questions of standardization in the fields of  </a:t>
          </a:r>
          <a:r>
            <a:rPr lang="en-US" altLang="en-US" sz="1200" b="1" kern="1200" dirty="0" smtClean="0">
              <a:latin typeface="Trebuchet MS" panose="020B0603020202020204" pitchFamily="34" charset="0"/>
            </a:rPr>
            <a:t>electricity, electronics and related technologies.</a:t>
          </a:r>
          <a:endParaRPr lang="en-US" sz="1200" b="0" kern="1200" dirty="0">
            <a:latin typeface="Trebuchet MS" panose="020B0603020202020204" pitchFamily="34" charset="0"/>
          </a:endParaRPr>
        </a:p>
      </dsp:txBody>
      <dsp:txXfrm>
        <a:off x="3288223" y="273"/>
        <a:ext cx="3257683" cy="1473398"/>
      </dsp:txXfrm>
    </dsp:sp>
    <dsp:sp modelId="{86A5D8C3-D662-4263-80C4-E5BE507848B7}">
      <dsp:nvSpPr>
        <dsp:cNvPr id="0" name=""/>
        <dsp:cNvSpPr/>
      </dsp:nvSpPr>
      <dsp:spPr>
        <a:xfrm>
          <a:off x="1683692" y="273"/>
          <a:ext cx="1458664" cy="14733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0C468-844E-47EB-8E3B-884E36393EBC}">
      <dsp:nvSpPr>
        <dsp:cNvPr id="0" name=""/>
        <dsp:cNvSpPr/>
      </dsp:nvSpPr>
      <dsp:spPr>
        <a:xfrm>
          <a:off x="1683692" y="1716782"/>
          <a:ext cx="3257683" cy="14733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latin typeface="Trebuchet MS" panose="020B0603020202020204" pitchFamily="34" charset="0"/>
            </a:rPr>
            <a:t>International Organization for Standardization:</a:t>
          </a:r>
          <a:r>
            <a:rPr lang="en-US" sz="1200" b="0" kern="1200" dirty="0" smtClean="0">
              <a:latin typeface="Trebuchet MS" panose="020B0603020202020204" pitchFamily="34" charset="0"/>
            </a:rPr>
            <a:t/>
          </a:r>
          <a:br>
            <a:rPr lang="en-US" sz="1200" b="0" kern="1200" dirty="0" smtClean="0">
              <a:latin typeface="Trebuchet MS" panose="020B0603020202020204" pitchFamily="34" charset="0"/>
            </a:rPr>
          </a:br>
          <a:r>
            <a:rPr lang="en-US" sz="1200" b="0" kern="1200" dirty="0" smtClean="0">
              <a:latin typeface="Trebuchet MS" panose="020B0603020202020204" pitchFamily="34" charset="0"/>
            </a:rPr>
            <a:t/>
          </a:r>
          <a:br>
            <a:rPr lang="en-US" sz="1200" b="0" kern="1200" dirty="0" smtClean="0">
              <a:latin typeface="Trebuchet MS" panose="020B0603020202020204" pitchFamily="34" charset="0"/>
            </a:rPr>
          </a:br>
          <a:r>
            <a:rPr lang="en-US" altLang="en-US" sz="1200" kern="1200" dirty="0" smtClean="0">
              <a:latin typeface="Trebuchet MS" panose="020B0603020202020204" pitchFamily="34" charset="0"/>
            </a:rPr>
            <a:t>The purpose of ISO (founded in 1947) is to facilitate the internationalization and unification of standards and related activities over almost the </a:t>
          </a:r>
          <a:r>
            <a:rPr lang="en-US" altLang="en-US" sz="1200" b="1" kern="1200" dirty="0" smtClean="0">
              <a:latin typeface="Trebuchet MS" panose="020B0603020202020204" pitchFamily="34" charset="0"/>
            </a:rPr>
            <a:t>entire range of technology </a:t>
          </a:r>
          <a:r>
            <a:rPr lang="en-US" altLang="en-US" sz="1200" kern="1200" dirty="0" smtClean="0">
              <a:latin typeface="Trebuchet MS" panose="020B0603020202020204" pitchFamily="34" charset="0"/>
            </a:rPr>
            <a:t>(</a:t>
          </a:r>
          <a:r>
            <a:rPr lang="en-US" altLang="en-US" sz="1200" i="1" kern="1200" dirty="0" smtClean="0">
              <a:latin typeface="Trebuchet MS" panose="020B0603020202020204" pitchFamily="34" charset="0"/>
            </a:rPr>
            <a:t>except that covered by IEC</a:t>
          </a:r>
          <a:r>
            <a:rPr lang="en-US" altLang="en-US" sz="1200" kern="1200" dirty="0" smtClean="0">
              <a:latin typeface="Trebuchet MS" panose="020B0603020202020204" pitchFamily="34" charset="0"/>
            </a:rPr>
            <a:t>).</a:t>
          </a:r>
          <a:r>
            <a:rPr lang="en-US" altLang="en-US" sz="1200" kern="1200" dirty="0" smtClean="0">
              <a:effectLst>
                <a:outerShdw blurRad="38100" dist="38100" dir="2700000" algn="tl">
                  <a:srgbClr val="FFFFFF"/>
                </a:outerShdw>
              </a:effectLst>
              <a:latin typeface="Trebuchet MS" panose="020B0603020202020204" pitchFamily="34" charset="0"/>
            </a:rPr>
            <a:t> </a:t>
          </a:r>
          <a:endParaRPr lang="en-US" sz="1200" b="0" kern="1200" dirty="0">
            <a:latin typeface="Trebuchet MS" panose="020B0603020202020204" pitchFamily="34" charset="0"/>
          </a:endParaRPr>
        </a:p>
      </dsp:txBody>
      <dsp:txXfrm>
        <a:off x="1683692" y="1716782"/>
        <a:ext cx="3257683" cy="1473398"/>
      </dsp:txXfrm>
    </dsp:sp>
    <dsp:sp modelId="{D96A6CDD-DC71-42C2-ADED-991ABBF20856}">
      <dsp:nvSpPr>
        <dsp:cNvPr id="0" name=""/>
        <dsp:cNvSpPr/>
      </dsp:nvSpPr>
      <dsp:spPr>
        <a:xfrm>
          <a:off x="5087242" y="1716782"/>
          <a:ext cx="1458664" cy="147339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B6B60-7BB1-48B8-A2D1-BF93B840A482}">
      <dsp:nvSpPr>
        <dsp:cNvPr id="0" name=""/>
        <dsp:cNvSpPr/>
      </dsp:nvSpPr>
      <dsp:spPr>
        <a:xfrm>
          <a:off x="3288223" y="3433291"/>
          <a:ext cx="3257683" cy="14733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en-US" sz="1200" b="1" kern="1200" dirty="0" smtClean="0">
              <a:latin typeface="Trebuchet MS" panose="020B0603020202020204" pitchFamily="34" charset="0"/>
            </a:rPr>
            <a:t>International Telecommunications Union: </a:t>
          </a:r>
          <a:r>
            <a:rPr lang="en-US" altLang="en-US" sz="1200" b="0" kern="1200" dirty="0" smtClean="0">
              <a:latin typeface="Trebuchet MS" panose="020B0603020202020204" pitchFamily="34" charset="0"/>
            </a:rPr>
            <a:t/>
          </a:r>
          <a:br>
            <a:rPr lang="en-US" altLang="en-US" sz="1200" b="0" kern="1200" dirty="0" smtClean="0">
              <a:latin typeface="Trebuchet MS" panose="020B0603020202020204" pitchFamily="34" charset="0"/>
            </a:rPr>
          </a:br>
          <a:r>
            <a:rPr lang="en-US" altLang="en-US" sz="1200" b="0" kern="1200" dirty="0" smtClean="0">
              <a:latin typeface="Trebuchet MS" panose="020B0603020202020204" pitchFamily="34" charset="0"/>
            </a:rPr>
            <a:t/>
          </a:r>
          <a:br>
            <a:rPr lang="en-US" altLang="en-US" sz="1200" b="0" kern="1200" dirty="0" smtClean="0">
              <a:latin typeface="Trebuchet MS" panose="020B0603020202020204" pitchFamily="34" charset="0"/>
            </a:rPr>
          </a:br>
          <a:r>
            <a:rPr lang="en-US" altLang="en-US" sz="1200" b="0" kern="1200" dirty="0" smtClean="0">
              <a:latin typeface="Trebuchet MS" panose="020B0603020202020204" pitchFamily="34" charset="0"/>
            </a:rPr>
            <a:t>The purpose of ITU (founded in 1865) is to promote international cooperation on all questions of standardization in the fields of telecommunications and </a:t>
          </a:r>
          <a:br>
            <a:rPr lang="en-US" altLang="en-US" sz="1200" b="0" kern="1200" dirty="0" smtClean="0">
              <a:latin typeface="Trebuchet MS" panose="020B0603020202020204" pitchFamily="34" charset="0"/>
            </a:rPr>
          </a:br>
          <a:r>
            <a:rPr lang="en-US" altLang="en-US" sz="1200" b="0" kern="1200" dirty="0" smtClean="0">
              <a:latin typeface="Trebuchet MS" panose="020B0603020202020204" pitchFamily="34" charset="0"/>
            </a:rPr>
            <a:t>radio communications.</a:t>
          </a:r>
          <a:endParaRPr lang="en-US" sz="1200" b="0" kern="1200" dirty="0">
            <a:latin typeface="Trebuchet MS" panose="020B0603020202020204" pitchFamily="34" charset="0"/>
          </a:endParaRPr>
        </a:p>
      </dsp:txBody>
      <dsp:txXfrm>
        <a:off x="3288223" y="3433291"/>
        <a:ext cx="3257683" cy="1473398"/>
      </dsp:txXfrm>
    </dsp:sp>
    <dsp:sp modelId="{9F441054-EB0A-45ED-A593-8F9A30479597}">
      <dsp:nvSpPr>
        <dsp:cNvPr id="0" name=""/>
        <dsp:cNvSpPr/>
      </dsp:nvSpPr>
      <dsp:spPr>
        <a:xfrm>
          <a:off x="1683692" y="3433291"/>
          <a:ext cx="1458664" cy="147339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3C9C-77E0-4E35-84E7-4C741C32C572}">
      <dsp:nvSpPr>
        <dsp:cNvPr id="0" name=""/>
        <dsp:cNvSpPr/>
      </dsp:nvSpPr>
      <dsp:spPr>
        <a:xfrm>
          <a:off x="-4951841" y="-686786"/>
          <a:ext cx="5899536" cy="5899536"/>
        </a:xfrm>
        <a:prstGeom prst="blockArc">
          <a:avLst>
            <a:gd name="adj1" fmla="val 18900000"/>
            <a:gd name="adj2" fmla="val 2700000"/>
            <a:gd name="adj3" fmla="val 366"/>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A5DBF-1E09-4945-B82F-9A4D08CC785F}">
      <dsp:nvSpPr>
        <dsp:cNvPr id="0" name=""/>
        <dsp:cNvSpPr/>
      </dsp:nvSpPr>
      <dsp:spPr>
        <a:xfrm>
          <a:off x="307362" y="271414"/>
          <a:ext cx="3139344" cy="398190"/>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governance</a:t>
          </a:r>
          <a:endParaRPr lang="en-US" sz="2000" kern="1200" dirty="0"/>
        </a:p>
      </dsp:txBody>
      <dsp:txXfrm>
        <a:off x="307362" y="271414"/>
        <a:ext cx="3139344" cy="398190"/>
      </dsp:txXfrm>
    </dsp:sp>
    <dsp:sp modelId="{91C32704-F2D4-4883-9EE6-F8B2030E4120}">
      <dsp:nvSpPr>
        <dsp:cNvPr id="0" name=""/>
        <dsp:cNvSpPr/>
      </dsp:nvSpPr>
      <dsp:spPr>
        <a:xfrm>
          <a:off x="58493" y="221640"/>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B6053-EA62-4748-9F43-F45A2AAF05FD}">
      <dsp:nvSpPr>
        <dsp:cNvPr id="0" name=""/>
        <dsp:cNvSpPr/>
      </dsp:nvSpPr>
      <dsp:spPr>
        <a:xfrm>
          <a:off x="667959" y="869051"/>
          <a:ext cx="2778747" cy="398190"/>
        </a:xfrm>
        <a:prstGeom prst="rect">
          <a:avLst/>
        </a:prstGeom>
        <a:solidFill>
          <a:schemeClr val="accent2">
            <a:shade val="80000"/>
            <a:hueOff val="0"/>
            <a:satOff val="-4670"/>
            <a:lumOff val="5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administration</a:t>
          </a:r>
          <a:endParaRPr lang="en-US" sz="2000" kern="1200" dirty="0"/>
        </a:p>
      </dsp:txBody>
      <dsp:txXfrm>
        <a:off x="667959" y="869051"/>
        <a:ext cx="2778747" cy="398190"/>
      </dsp:txXfrm>
    </dsp:sp>
    <dsp:sp modelId="{11581903-9C34-40EE-BD8E-2188814E9D72}">
      <dsp:nvSpPr>
        <dsp:cNvPr id="0" name=""/>
        <dsp:cNvSpPr/>
      </dsp:nvSpPr>
      <dsp:spPr>
        <a:xfrm>
          <a:off x="419090" y="819277"/>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4670"/>
              <a:lumOff val="5292"/>
              <a:alphaOff val="0"/>
            </a:schemeClr>
          </a:solidFill>
          <a:prstDash val="solid"/>
        </a:ln>
        <a:effectLst/>
      </dsp:spPr>
      <dsp:style>
        <a:lnRef idx="2">
          <a:scrgbClr r="0" g="0" b="0"/>
        </a:lnRef>
        <a:fillRef idx="1">
          <a:scrgbClr r="0" g="0" b="0"/>
        </a:fillRef>
        <a:effectRef idx="0">
          <a:scrgbClr r="0" g="0" b="0"/>
        </a:effectRef>
        <a:fontRef idx="minor"/>
      </dsp:style>
    </dsp:sp>
    <dsp:sp modelId="{247CF45A-B4AB-4056-B1E3-16CA0FF55DFB}">
      <dsp:nvSpPr>
        <dsp:cNvPr id="0" name=""/>
        <dsp:cNvSpPr/>
      </dsp:nvSpPr>
      <dsp:spPr>
        <a:xfrm>
          <a:off x="865565" y="1466249"/>
          <a:ext cx="2581141" cy="398190"/>
        </a:xfrm>
        <a:prstGeom prst="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management</a:t>
          </a:r>
          <a:endParaRPr lang="en-US" sz="2000" kern="1200" dirty="0"/>
        </a:p>
      </dsp:txBody>
      <dsp:txXfrm>
        <a:off x="865565" y="1466249"/>
        <a:ext cx="2581141" cy="398190"/>
      </dsp:txXfrm>
    </dsp:sp>
    <dsp:sp modelId="{F198D834-5EB8-466C-A79E-538E7561CD82}">
      <dsp:nvSpPr>
        <dsp:cNvPr id="0" name=""/>
        <dsp:cNvSpPr/>
      </dsp:nvSpPr>
      <dsp:spPr>
        <a:xfrm>
          <a:off x="616696" y="1416475"/>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9340"/>
              <a:lumOff val="10584"/>
              <a:alphaOff val="0"/>
            </a:schemeClr>
          </a:solidFill>
          <a:prstDash val="solid"/>
        </a:ln>
        <a:effectLst/>
      </dsp:spPr>
      <dsp:style>
        <a:lnRef idx="2">
          <a:scrgbClr r="0" g="0" b="0"/>
        </a:lnRef>
        <a:fillRef idx="1">
          <a:scrgbClr r="0" g="0" b="0"/>
        </a:fillRef>
        <a:effectRef idx="0">
          <a:scrgbClr r="0" g="0" b="0"/>
        </a:effectRef>
        <a:fontRef idx="minor"/>
      </dsp:style>
    </dsp:sp>
    <dsp:sp modelId="{ED998960-F3D4-43F3-95F9-F1269D0E66E8}">
      <dsp:nvSpPr>
        <dsp:cNvPr id="0" name=""/>
        <dsp:cNvSpPr/>
      </dsp:nvSpPr>
      <dsp:spPr>
        <a:xfrm>
          <a:off x="928658" y="2063886"/>
          <a:ext cx="2518048" cy="398190"/>
        </a:xfrm>
        <a:prstGeom prst="rect">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guidance</a:t>
          </a:r>
          <a:endParaRPr lang="en-US" sz="2000" kern="1200" dirty="0"/>
        </a:p>
      </dsp:txBody>
      <dsp:txXfrm>
        <a:off x="928658" y="2063886"/>
        <a:ext cx="2518048" cy="398190"/>
      </dsp:txXfrm>
    </dsp:sp>
    <dsp:sp modelId="{907A9137-67C4-4716-BBE2-889ED54FB3DD}">
      <dsp:nvSpPr>
        <dsp:cNvPr id="0" name=""/>
        <dsp:cNvSpPr/>
      </dsp:nvSpPr>
      <dsp:spPr>
        <a:xfrm>
          <a:off x="679789" y="2014112"/>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sp>
    <dsp:sp modelId="{9C169F4A-24FA-4808-9F6A-06EEF7362B3E}">
      <dsp:nvSpPr>
        <dsp:cNvPr id="0" name=""/>
        <dsp:cNvSpPr/>
      </dsp:nvSpPr>
      <dsp:spPr>
        <a:xfrm>
          <a:off x="865565" y="2661522"/>
          <a:ext cx="2581141" cy="398190"/>
        </a:xfrm>
        <a:prstGeom prst="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authority</a:t>
          </a:r>
          <a:endParaRPr lang="en-US" sz="2000" kern="1200" dirty="0"/>
        </a:p>
      </dsp:txBody>
      <dsp:txXfrm>
        <a:off x="865565" y="2661522"/>
        <a:ext cx="2581141" cy="398190"/>
      </dsp:txXfrm>
    </dsp:sp>
    <dsp:sp modelId="{EDC24595-A460-4B8E-B016-7B9F21FBC176}">
      <dsp:nvSpPr>
        <dsp:cNvPr id="0" name=""/>
        <dsp:cNvSpPr/>
      </dsp:nvSpPr>
      <dsp:spPr>
        <a:xfrm>
          <a:off x="616696" y="2611748"/>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18679"/>
              <a:lumOff val="21168"/>
              <a:alphaOff val="0"/>
            </a:schemeClr>
          </a:solidFill>
          <a:prstDash val="solid"/>
        </a:ln>
        <a:effectLst/>
      </dsp:spPr>
      <dsp:style>
        <a:lnRef idx="2">
          <a:scrgbClr r="0" g="0" b="0"/>
        </a:lnRef>
        <a:fillRef idx="1">
          <a:scrgbClr r="0" g="0" b="0"/>
        </a:fillRef>
        <a:effectRef idx="0">
          <a:scrgbClr r="0" g="0" b="0"/>
        </a:effectRef>
        <a:fontRef idx="minor"/>
      </dsp:style>
    </dsp:sp>
    <dsp:sp modelId="{650411F1-F7C0-4190-9382-4093A362921A}">
      <dsp:nvSpPr>
        <dsp:cNvPr id="0" name=""/>
        <dsp:cNvSpPr/>
      </dsp:nvSpPr>
      <dsp:spPr>
        <a:xfrm>
          <a:off x="667959" y="3258721"/>
          <a:ext cx="2778747" cy="398190"/>
        </a:xfrm>
        <a:prstGeom prst="rect">
          <a:avLst/>
        </a:prstGeom>
        <a:solidFill>
          <a:schemeClr val="accent2">
            <a:shade val="80000"/>
            <a:hueOff val="0"/>
            <a:satOff val="-23349"/>
            <a:lumOff val="264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diplomacy</a:t>
          </a:r>
          <a:endParaRPr lang="en-US" sz="2000" kern="1200" dirty="0"/>
        </a:p>
      </dsp:txBody>
      <dsp:txXfrm>
        <a:off x="667959" y="3258721"/>
        <a:ext cx="2778747" cy="398190"/>
      </dsp:txXfrm>
    </dsp:sp>
    <dsp:sp modelId="{A5EF7607-F239-480F-AE20-3E0448DC88B0}">
      <dsp:nvSpPr>
        <dsp:cNvPr id="0" name=""/>
        <dsp:cNvSpPr/>
      </dsp:nvSpPr>
      <dsp:spPr>
        <a:xfrm>
          <a:off x="419090" y="3208947"/>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23349"/>
              <a:lumOff val="26460"/>
              <a:alphaOff val="0"/>
            </a:schemeClr>
          </a:solidFill>
          <a:prstDash val="solid"/>
        </a:ln>
        <a:effectLst/>
      </dsp:spPr>
      <dsp:style>
        <a:lnRef idx="2">
          <a:scrgbClr r="0" g="0" b="0"/>
        </a:lnRef>
        <a:fillRef idx="1">
          <a:scrgbClr r="0" g="0" b="0"/>
        </a:fillRef>
        <a:effectRef idx="0">
          <a:scrgbClr r="0" g="0" b="0"/>
        </a:effectRef>
        <a:fontRef idx="minor"/>
      </dsp:style>
    </dsp:sp>
    <dsp:sp modelId="{49924C33-D5B8-48E1-B555-353310888651}">
      <dsp:nvSpPr>
        <dsp:cNvPr id="0" name=""/>
        <dsp:cNvSpPr/>
      </dsp:nvSpPr>
      <dsp:spPr>
        <a:xfrm>
          <a:off x="307362" y="3856357"/>
          <a:ext cx="3139344" cy="398190"/>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influence</a:t>
          </a:r>
          <a:endParaRPr lang="en-US" sz="2000" kern="1200" dirty="0"/>
        </a:p>
      </dsp:txBody>
      <dsp:txXfrm>
        <a:off x="307362" y="3856357"/>
        <a:ext cx="3139344" cy="398190"/>
      </dsp:txXfrm>
    </dsp:sp>
    <dsp:sp modelId="{CDCEC6B6-AD92-4399-B5EE-292444A91483}">
      <dsp:nvSpPr>
        <dsp:cNvPr id="0" name=""/>
        <dsp:cNvSpPr/>
      </dsp:nvSpPr>
      <dsp:spPr>
        <a:xfrm>
          <a:off x="58493" y="3806583"/>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9E12D-D3E0-4C3F-ACB1-B6120EDD6279}">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DC42A-05A5-4034-AB4C-EF41EFF1AA9B}">
      <dsp:nvSpPr>
        <dsp:cNvPr id="0" name=""/>
        <dsp:cNvSpPr/>
      </dsp:nvSpPr>
      <dsp:spPr>
        <a:xfrm>
          <a:off x="0" y="0"/>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latin typeface="Trebuchet MS" panose="020B0603020202020204" pitchFamily="34" charset="0"/>
            </a:rPr>
            <a:t>International</a:t>
          </a:r>
          <a:endParaRPr lang="en-US" sz="2000" kern="1200" dirty="0"/>
        </a:p>
      </dsp:txBody>
      <dsp:txXfrm>
        <a:off x="0" y="0"/>
        <a:ext cx="1645920" cy="2262981"/>
      </dsp:txXfrm>
    </dsp:sp>
    <dsp:sp modelId="{05C89504-0297-4658-81BB-B3C62D29E5EB}">
      <dsp:nvSpPr>
        <dsp:cNvPr id="0" name=""/>
        <dsp:cNvSpPr/>
      </dsp:nvSpPr>
      <dsp:spPr>
        <a:xfrm>
          <a:off x="1769364" y="5259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Trebuchet MS" panose="020B0603020202020204" pitchFamily="34" charset="0"/>
              <a:hlinkClick xmlns:r="http://schemas.openxmlformats.org/officeDocument/2006/relationships" r:id="rId1"/>
            </a:rPr>
            <a:t>IEC – International Electrotechnical Commission</a:t>
          </a:r>
          <a:endParaRPr lang="en-US" sz="2600" kern="1200" dirty="0">
            <a:latin typeface="Trebuchet MS" panose="020B0603020202020204" pitchFamily="34" charset="0"/>
          </a:endParaRPr>
        </a:p>
      </dsp:txBody>
      <dsp:txXfrm>
        <a:off x="1769364" y="52596"/>
        <a:ext cx="6460236" cy="1051932"/>
      </dsp:txXfrm>
    </dsp:sp>
    <dsp:sp modelId="{D4E39FA2-E32D-4920-92D6-0793391E4583}">
      <dsp:nvSpPr>
        <dsp:cNvPr id="0" name=""/>
        <dsp:cNvSpPr/>
      </dsp:nvSpPr>
      <dsp:spPr>
        <a:xfrm>
          <a:off x="1645920" y="110452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154D1-0244-436B-B20C-C4D6A928F9F2}">
      <dsp:nvSpPr>
        <dsp:cNvPr id="0" name=""/>
        <dsp:cNvSpPr/>
      </dsp:nvSpPr>
      <dsp:spPr>
        <a:xfrm>
          <a:off x="1769364" y="115712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Trebuchet MS" panose="020B0603020202020204" pitchFamily="34" charset="0"/>
              <a:hlinkClick xmlns:r="http://schemas.openxmlformats.org/officeDocument/2006/relationships" r:id="rId2"/>
            </a:rPr>
            <a:t>ISO – International Organization for Standardization</a:t>
          </a:r>
          <a:endParaRPr lang="en-US" sz="2600" kern="1200" dirty="0">
            <a:latin typeface="Trebuchet MS" panose="020B0603020202020204" pitchFamily="34" charset="0"/>
          </a:endParaRPr>
        </a:p>
      </dsp:txBody>
      <dsp:txXfrm>
        <a:off x="1769364" y="1157126"/>
        <a:ext cx="6460236" cy="1051932"/>
      </dsp:txXfrm>
    </dsp:sp>
    <dsp:sp modelId="{21105892-2437-4D61-B8CA-BDE022F7F07D}">
      <dsp:nvSpPr>
        <dsp:cNvPr id="0" name=""/>
        <dsp:cNvSpPr/>
      </dsp:nvSpPr>
      <dsp:spPr>
        <a:xfrm>
          <a:off x="1645920" y="220905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1C69D7-9625-4EB7-A370-78C8BAC81019}">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7DF04-DB2D-4EDF-8028-2AF6195F6959}">
      <dsp:nvSpPr>
        <dsp:cNvPr id="0" name=""/>
        <dsp:cNvSpPr/>
      </dsp:nvSpPr>
      <dsp:spPr>
        <a:xfrm>
          <a:off x="0" y="2262981"/>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latin typeface="Trebuchet MS" panose="020B0603020202020204" pitchFamily="34" charset="0"/>
            </a:rPr>
            <a:t>United States</a:t>
          </a:r>
          <a:endParaRPr lang="en-US" sz="2000" kern="1200" dirty="0">
            <a:latin typeface="Trebuchet MS" panose="020B0603020202020204" pitchFamily="34" charset="0"/>
          </a:endParaRPr>
        </a:p>
      </dsp:txBody>
      <dsp:txXfrm>
        <a:off x="0" y="2262981"/>
        <a:ext cx="1645920" cy="2262981"/>
      </dsp:txXfrm>
    </dsp:sp>
    <dsp:sp modelId="{E3E47F40-F233-4FCA-BE75-EDD21367FF6C}">
      <dsp:nvSpPr>
        <dsp:cNvPr id="0" name=""/>
        <dsp:cNvSpPr/>
      </dsp:nvSpPr>
      <dsp:spPr>
        <a:xfrm>
          <a:off x="1769364" y="2315578"/>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Trebuchet MS" panose="020B0603020202020204" pitchFamily="34" charset="0"/>
              <a:hlinkClick xmlns:r="http://schemas.openxmlformats.org/officeDocument/2006/relationships" r:id="rId3"/>
            </a:rPr>
            <a:t>USNC – United States National Committee </a:t>
          </a:r>
          <a:br>
            <a:rPr lang="en-US" sz="2600" kern="1200" dirty="0" smtClean="0">
              <a:latin typeface="Trebuchet MS" panose="020B0603020202020204" pitchFamily="34" charset="0"/>
              <a:hlinkClick xmlns:r="http://schemas.openxmlformats.org/officeDocument/2006/relationships" r:id="rId3"/>
            </a:rPr>
          </a:br>
          <a:r>
            <a:rPr lang="en-US" sz="2600" kern="1200" dirty="0" smtClean="0">
              <a:latin typeface="Trebuchet MS" panose="020B0603020202020204" pitchFamily="34" charset="0"/>
              <a:hlinkClick xmlns:r="http://schemas.openxmlformats.org/officeDocument/2006/relationships" r:id="rId3"/>
            </a:rPr>
            <a:t>of the IEC </a:t>
          </a:r>
          <a:endParaRPr lang="en-US" sz="2600" kern="1200" dirty="0">
            <a:latin typeface="Trebuchet MS" panose="020B0603020202020204" pitchFamily="34" charset="0"/>
          </a:endParaRPr>
        </a:p>
      </dsp:txBody>
      <dsp:txXfrm>
        <a:off x="1769364" y="2315578"/>
        <a:ext cx="6460236" cy="1051932"/>
      </dsp:txXfrm>
    </dsp:sp>
    <dsp:sp modelId="{2EC9F151-8CFB-42FC-AEAE-18841084AA81}">
      <dsp:nvSpPr>
        <dsp:cNvPr id="0" name=""/>
        <dsp:cNvSpPr/>
      </dsp:nvSpPr>
      <dsp:spPr>
        <a:xfrm>
          <a:off x="1645920" y="336751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B7A10-9523-46E2-96B1-9405A4DFF8C3}">
      <dsp:nvSpPr>
        <dsp:cNvPr id="0" name=""/>
        <dsp:cNvSpPr/>
      </dsp:nvSpPr>
      <dsp:spPr>
        <a:xfrm>
          <a:off x="1769364" y="3420107"/>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Trebuchet MS" panose="020B0603020202020204" pitchFamily="34" charset="0"/>
              <a:hlinkClick xmlns:r="http://schemas.openxmlformats.org/officeDocument/2006/relationships" r:id="rId4"/>
            </a:rPr>
            <a:t>ANSI – American National Standards Institute</a:t>
          </a:r>
          <a:endParaRPr lang="en-US" sz="2600" kern="1200" dirty="0">
            <a:latin typeface="Trebuchet MS" panose="020B0603020202020204" pitchFamily="34" charset="0"/>
          </a:endParaRPr>
        </a:p>
      </dsp:txBody>
      <dsp:txXfrm>
        <a:off x="1769364" y="3420107"/>
        <a:ext cx="6460236" cy="1051932"/>
      </dsp:txXfrm>
    </dsp:sp>
    <dsp:sp modelId="{3ACC09DD-5023-49AC-AB36-0D2106459BC6}">
      <dsp:nvSpPr>
        <dsp:cNvPr id="0" name=""/>
        <dsp:cNvSpPr/>
      </dsp:nvSpPr>
      <dsp:spPr>
        <a:xfrm>
          <a:off x="1645920" y="447204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C1A5D-3654-4E36-BB5A-D59BFF17DA85}">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E80F7-7DD2-472B-B20F-53F919326380}">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Regional</a:t>
          </a:r>
          <a:endParaRPr lang="en-US" sz="3100" kern="1200" dirty="0"/>
        </a:p>
      </dsp:txBody>
      <dsp:txXfrm>
        <a:off x="0" y="0"/>
        <a:ext cx="1645920" cy="4525963"/>
      </dsp:txXfrm>
    </dsp:sp>
    <dsp:sp modelId="{1967AF4E-7710-41F8-A0C9-A253F0565D32}">
      <dsp:nvSpPr>
        <dsp:cNvPr id="0" name=""/>
        <dsp:cNvSpPr/>
      </dsp:nvSpPr>
      <dsp:spPr>
        <a:xfrm>
          <a:off x="1769364" y="3055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1"/>
            </a:rPr>
            <a:t>CANENA - Council for Harmonization of Electrotechnical Standards of the Nations of the Americas</a:t>
          </a:r>
          <a:endParaRPr lang="en-US" sz="1700" kern="1200" dirty="0"/>
        </a:p>
      </dsp:txBody>
      <dsp:txXfrm>
        <a:off x="1769364" y="30552"/>
        <a:ext cx="6460236" cy="611049"/>
      </dsp:txXfrm>
    </dsp:sp>
    <dsp:sp modelId="{ABCE6808-81D2-4B97-9108-AE64E677DA2E}">
      <dsp:nvSpPr>
        <dsp:cNvPr id="0" name=""/>
        <dsp:cNvSpPr/>
      </dsp:nvSpPr>
      <dsp:spPr>
        <a:xfrm>
          <a:off x="1645920" y="641601"/>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AE5A0-8D76-4D59-8543-08B72C65C6FA}">
      <dsp:nvSpPr>
        <dsp:cNvPr id="0" name=""/>
        <dsp:cNvSpPr/>
      </dsp:nvSpPr>
      <dsp:spPr>
        <a:xfrm>
          <a:off x="1769364" y="672154"/>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2"/>
            </a:rPr>
            <a:t>COPANT - Pan American Standards Commission </a:t>
          </a:r>
          <a:endParaRPr lang="en-US" sz="1700" kern="1200" dirty="0"/>
        </a:p>
      </dsp:txBody>
      <dsp:txXfrm>
        <a:off x="1769364" y="672154"/>
        <a:ext cx="6460236" cy="611049"/>
      </dsp:txXfrm>
    </dsp:sp>
    <dsp:sp modelId="{6A9DE456-1FFE-4F4E-99E6-457367DD2B6C}">
      <dsp:nvSpPr>
        <dsp:cNvPr id="0" name=""/>
        <dsp:cNvSpPr/>
      </dsp:nvSpPr>
      <dsp:spPr>
        <a:xfrm>
          <a:off x="1645920" y="1283203"/>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039D2-B2AD-45D7-8706-3E67C9467AA0}">
      <dsp:nvSpPr>
        <dsp:cNvPr id="0" name=""/>
        <dsp:cNvSpPr/>
      </dsp:nvSpPr>
      <dsp:spPr>
        <a:xfrm>
          <a:off x="1769364" y="1313755"/>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3"/>
            </a:rPr>
            <a:t>FINCA - Forum of IEC National Committees of the Americas  </a:t>
          </a:r>
          <a:endParaRPr lang="en-US" sz="1700" kern="1200" dirty="0"/>
        </a:p>
      </dsp:txBody>
      <dsp:txXfrm>
        <a:off x="1769364" y="1313755"/>
        <a:ext cx="6460236" cy="611049"/>
      </dsp:txXfrm>
    </dsp:sp>
    <dsp:sp modelId="{CD8B99DF-D43B-46B3-A007-74EB6B63935F}">
      <dsp:nvSpPr>
        <dsp:cNvPr id="0" name=""/>
        <dsp:cNvSpPr/>
      </dsp:nvSpPr>
      <dsp:spPr>
        <a:xfrm>
          <a:off x="1645920" y="1924804"/>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325C9-17A5-4466-BF17-7B94210EF5CB}">
      <dsp:nvSpPr>
        <dsp:cNvPr id="0" name=""/>
        <dsp:cNvSpPr/>
      </dsp:nvSpPr>
      <dsp:spPr>
        <a:xfrm>
          <a:off x="1769364" y="1955357"/>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4"/>
            </a:rPr>
            <a:t>CENELEC - European Committee for Electrotechnical Standardization </a:t>
          </a:r>
          <a:endParaRPr lang="en-US" sz="1700" kern="1200" dirty="0"/>
        </a:p>
      </dsp:txBody>
      <dsp:txXfrm>
        <a:off x="1769364" y="1955357"/>
        <a:ext cx="6460236" cy="611049"/>
      </dsp:txXfrm>
    </dsp:sp>
    <dsp:sp modelId="{405D004F-9F06-4FDF-9776-29EE18CA3441}">
      <dsp:nvSpPr>
        <dsp:cNvPr id="0" name=""/>
        <dsp:cNvSpPr/>
      </dsp:nvSpPr>
      <dsp:spPr>
        <a:xfrm>
          <a:off x="1645920" y="2566406"/>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E96F9-BE19-4B87-B389-BDA7081D5BBD}">
      <dsp:nvSpPr>
        <dsp:cNvPr id="0" name=""/>
        <dsp:cNvSpPr/>
      </dsp:nvSpPr>
      <dsp:spPr>
        <a:xfrm>
          <a:off x="1769364" y="2596959"/>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5"/>
            </a:rPr>
            <a:t>ETSI - European Telecommunications Standards Institute</a:t>
          </a:r>
          <a:endParaRPr lang="en-US" sz="1700" kern="1200" dirty="0"/>
        </a:p>
      </dsp:txBody>
      <dsp:txXfrm>
        <a:off x="1769364" y="2596959"/>
        <a:ext cx="6460236" cy="611049"/>
      </dsp:txXfrm>
    </dsp:sp>
    <dsp:sp modelId="{6A2687C1-08C1-4853-8843-1A7054088942}">
      <dsp:nvSpPr>
        <dsp:cNvPr id="0" name=""/>
        <dsp:cNvSpPr/>
      </dsp:nvSpPr>
      <dsp:spPr>
        <a:xfrm>
          <a:off x="1645920" y="320800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934AB0-0467-4E95-A964-B58A147AB7A6}">
      <dsp:nvSpPr>
        <dsp:cNvPr id="0" name=""/>
        <dsp:cNvSpPr/>
      </dsp:nvSpPr>
      <dsp:spPr>
        <a:xfrm>
          <a:off x="1769364" y="3238560"/>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6"/>
            </a:rPr>
            <a:t>PASC - Pacific Area Standards Congress</a:t>
          </a:r>
          <a:endParaRPr lang="en-US" sz="1700" kern="1200" dirty="0"/>
        </a:p>
      </dsp:txBody>
      <dsp:txXfrm>
        <a:off x="1769364" y="3238560"/>
        <a:ext cx="6460236" cy="611049"/>
      </dsp:txXfrm>
    </dsp:sp>
    <dsp:sp modelId="{A868EEFC-F839-4DFF-85FC-8B6C1BA6E0D9}">
      <dsp:nvSpPr>
        <dsp:cNvPr id="0" name=""/>
        <dsp:cNvSpPr/>
      </dsp:nvSpPr>
      <dsp:spPr>
        <a:xfrm>
          <a:off x="1645920" y="384960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772D75-945F-45F8-8751-E0DD82E324B5}">
      <dsp:nvSpPr>
        <dsp:cNvPr id="0" name=""/>
        <dsp:cNvSpPr/>
      </dsp:nvSpPr>
      <dsp:spPr>
        <a:xfrm>
          <a:off x="1769364" y="388016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7"/>
            </a:rPr>
            <a:t>APCF - Asia-Pacific Regional Centre</a:t>
          </a:r>
          <a:endParaRPr lang="en-US" sz="1700" kern="1200" dirty="0"/>
        </a:p>
      </dsp:txBody>
      <dsp:txXfrm>
        <a:off x="1769364" y="3880162"/>
        <a:ext cx="6460236" cy="611049"/>
      </dsp:txXfrm>
    </dsp:sp>
    <dsp:sp modelId="{F4E6656D-E33B-4B6F-A751-08725C6D36B7}">
      <dsp:nvSpPr>
        <dsp:cNvPr id="0" name=""/>
        <dsp:cNvSpPr/>
      </dsp:nvSpPr>
      <dsp:spPr>
        <a:xfrm>
          <a:off x="1645920" y="4491211"/>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7609B1-324B-4E02-B9D5-DA083F061E2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b="1"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8</a:t>
            </a:fld>
            <a:endParaRPr lang="en-US" altLang="en-US" dirty="0"/>
          </a:p>
        </p:txBody>
      </p:sp>
    </p:spTree>
    <p:extLst>
      <p:ext uri="{BB962C8B-B14F-4D97-AF65-F5344CB8AC3E}">
        <p14:creationId xmlns:p14="http://schemas.microsoft.com/office/powerpoint/2010/main" val="69763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21</a:t>
            </a:fld>
            <a:endParaRPr lang="en-US" altLang="en-US" dirty="0"/>
          </a:p>
        </p:txBody>
      </p:sp>
    </p:spTree>
    <p:extLst>
      <p:ext uri="{BB962C8B-B14F-4D97-AF65-F5344CB8AC3E}">
        <p14:creationId xmlns:p14="http://schemas.microsoft.com/office/powerpoint/2010/main" val="47838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28</a:t>
            </a:fld>
            <a:endParaRPr lang="en-US" altLang="en-US" dirty="0"/>
          </a:p>
        </p:txBody>
      </p:sp>
    </p:spTree>
    <p:extLst>
      <p:ext uri="{BB962C8B-B14F-4D97-AF65-F5344CB8AC3E}">
        <p14:creationId xmlns:p14="http://schemas.microsoft.com/office/powerpoint/2010/main" val="352569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Rot="1" noChangeAspect="1" noChangeArrowheads="1" noTextEdit="1"/>
          </p:cNvSpPr>
          <p:nvPr>
            <p:ph type="sldImg"/>
          </p:nvPr>
        </p:nvSpPr>
        <p:spPr>
          <a:xfrm>
            <a:off x="1222375" y="714375"/>
            <a:ext cx="4706938" cy="3530600"/>
          </a:xfrm>
          <a:ln/>
        </p:spPr>
      </p:sp>
    </p:spTree>
    <p:extLst>
      <p:ext uri="{BB962C8B-B14F-4D97-AF65-F5344CB8AC3E}">
        <p14:creationId xmlns:p14="http://schemas.microsoft.com/office/powerpoint/2010/main" val="39721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Rot="1" noChangeAspect="1" noChangeArrowheads="1" noTextEdit="1"/>
          </p:cNvSpPr>
          <p:nvPr>
            <p:ph type="sldImg"/>
          </p:nvPr>
        </p:nvSpPr>
        <p:spPr>
          <a:xfrm>
            <a:off x="1222375" y="714375"/>
            <a:ext cx="4706938" cy="3530600"/>
          </a:xfrm>
          <a:ln/>
        </p:spPr>
      </p:sp>
    </p:spTree>
    <p:extLst>
      <p:ext uri="{BB962C8B-B14F-4D97-AF65-F5344CB8AC3E}">
        <p14:creationId xmlns:p14="http://schemas.microsoft.com/office/powerpoint/2010/main" val="15910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spect="1" noChangeArrowheads="1" noTextEdit="1"/>
          </p:cNvSpPr>
          <p:nvPr>
            <p:ph type="sldImg"/>
          </p:nvPr>
        </p:nvSpPr>
        <p:spPr>
          <a:xfrm>
            <a:off x="1220788" y="714375"/>
            <a:ext cx="4706937" cy="3530600"/>
          </a:xfrm>
          <a:ln cap="flat"/>
        </p:spPr>
      </p:sp>
    </p:spTree>
    <p:extLst>
      <p:ext uri="{BB962C8B-B14F-4D97-AF65-F5344CB8AC3E}">
        <p14:creationId xmlns:p14="http://schemas.microsoft.com/office/powerpoint/2010/main" val="292658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222375" y="714375"/>
            <a:ext cx="4706938" cy="3530600"/>
          </a:xfrm>
          <a:ln/>
        </p:spPr>
      </p:sp>
    </p:spTree>
    <p:extLst>
      <p:ext uri="{BB962C8B-B14F-4D97-AF65-F5344CB8AC3E}">
        <p14:creationId xmlns:p14="http://schemas.microsoft.com/office/powerpoint/2010/main" val="337724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222375" y="714375"/>
            <a:ext cx="4706938" cy="3530600"/>
          </a:xfrm>
          <a:ln/>
        </p:spPr>
      </p:sp>
      <p:sp>
        <p:nvSpPr>
          <p:cNvPr id="743427" name="Rectangle 3"/>
          <p:cNvSpPr>
            <a:spLocks noGrp="1" noChangeArrowheads="1"/>
          </p:cNvSpPr>
          <p:nvPr>
            <p:ph type="body" idx="1"/>
          </p:nvPr>
        </p:nvSpPr>
        <p:spPr>
          <a:xfrm>
            <a:off x="1141413" y="4938713"/>
            <a:ext cx="4878387" cy="3660775"/>
          </a:xfrm>
        </p:spPr>
        <p:txBody>
          <a:bodyPr/>
          <a:lstStyle/>
          <a:p>
            <a:pPr marL="114300" indent="-114300">
              <a:buFontTx/>
              <a:buChar char="•"/>
            </a:pPr>
            <a:r>
              <a:rPr lang="en-US" altLang="en-US" sz="1000" dirty="0"/>
              <a:t>Like the Vienna Agreement, the Dresden Agreement provides for the exchange of information and allows for mutual representation between CENELEC &amp; IEC Technical Committees and Subcommittees</a:t>
            </a:r>
            <a:br>
              <a:rPr lang="en-US" altLang="en-US" sz="1000" dirty="0"/>
            </a:br>
            <a:endParaRPr lang="en-US" altLang="en-US" sz="1000" dirty="0"/>
          </a:p>
          <a:p>
            <a:pPr marL="114300" indent="-114300">
              <a:buFontTx/>
              <a:buChar char="•"/>
            </a:pPr>
            <a:r>
              <a:rPr lang="en-US" altLang="en-US" sz="1000" dirty="0"/>
              <a:t>Grants to IEC the “Right of First Refusal”</a:t>
            </a:r>
          </a:p>
          <a:p>
            <a:pPr marL="571500" lvl="1" indent="-114300">
              <a:buFontTx/>
              <a:buChar char="•"/>
            </a:pPr>
            <a:r>
              <a:rPr lang="en-US" altLang="en-US" sz="1000" dirty="0"/>
              <a:t>CENELEC will first offer new work to IEC</a:t>
            </a:r>
          </a:p>
          <a:p>
            <a:pPr marL="571500" lvl="1" indent="-114300">
              <a:buFontTx/>
              <a:buChar char="•"/>
            </a:pPr>
            <a:r>
              <a:rPr lang="en-US" altLang="en-US" sz="1000" dirty="0"/>
              <a:t>If IEC accepts the project, CENELEC will cease working on the project within Europe</a:t>
            </a:r>
          </a:p>
          <a:p>
            <a:pPr marL="114300" indent="-114300">
              <a:buFontTx/>
              <a:buChar char="•"/>
            </a:pPr>
            <a:r>
              <a:rPr lang="en-US" altLang="en-US" sz="1000" dirty="0"/>
              <a:t>CENELEC initiates development work only in those areas where international work is not expected to be successful in a reasonable timeframe due to</a:t>
            </a:r>
          </a:p>
          <a:p>
            <a:pPr marL="571500" lvl="1" indent="-114300">
              <a:buFontTx/>
              <a:buChar char="•"/>
            </a:pPr>
            <a:r>
              <a:rPr lang="en-US" altLang="en-US" sz="1000" dirty="0"/>
              <a:t>Technical differences</a:t>
            </a:r>
          </a:p>
          <a:p>
            <a:pPr marL="571500" lvl="1" indent="-114300">
              <a:buFontTx/>
              <a:buChar char="•"/>
            </a:pPr>
            <a:r>
              <a:rPr lang="en-US" altLang="en-US" sz="1000" dirty="0"/>
              <a:t>Legislative differences</a:t>
            </a:r>
          </a:p>
          <a:p>
            <a:pPr marL="571500" lvl="1" indent="-114300">
              <a:buFontTx/>
              <a:buChar char="•"/>
            </a:pPr>
            <a:r>
              <a:rPr lang="en-US" altLang="en-US" sz="1000" dirty="0"/>
              <a:t>Commercial differences</a:t>
            </a:r>
          </a:p>
          <a:p>
            <a:pPr marL="571500" lvl="1" indent="-114300">
              <a:buFontTx/>
              <a:buChar char="•"/>
            </a:pPr>
            <a:endParaRPr lang="en-US" altLang="en-US" sz="1000" dirty="0"/>
          </a:p>
          <a:p>
            <a:pPr marL="114300" indent="-114300"/>
            <a:r>
              <a:rPr lang="en-US" altLang="en-US" sz="1000" b="0" dirty="0"/>
              <a:t>    NOTE 1: </a:t>
            </a:r>
            <a:r>
              <a:rPr lang="en-US" altLang="en-US" sz="1000" dirty="0"/>
              <a:t>CENELEC national member bodies, with the exception of Luxembourg and Iceland, are also members of IEC.</a:t>
            </a:r>
            <a:r>
              <a:rPr lang="en-US" altLang="en-US" sz="1000" b="0" dirty="0"/>
              <a:t> </a:t>
            </a:r>
          </a:p>
          <a:p>
            <a:pPr marL="114300" indent="-114300"/>
            <a:endParaRPr lang="en-US" altLang="en-US" sz="1000" b="0" dirty="0"/>
          </a:p>
          <a:p>
            <a:pPr marL="114300" indent="-114300"/>
            <a:r>
              <a:rPr lang="en-US" altLang="en-US" sz="1000" b="0" dirty="0"/>
              <a:t>    NOTE 2:  </a:t>
            </a:r>
            <a:r>
              <a:rPr lang="en-US" altLang="en-US" sz="1000" dirty="0"/>
              <a:t>Most IEC projects are automatically considered for adoption as CENELEC standards.</a:t>
            </a:r>
          </a:p>
        </p:txBody>
      </p:sp>
    </p:spTree>
    <p:extLst>
      <p:ext uri="{BB962C8B-B14F-4D97-AF65-F5344CB8AC3E}">
        <p14:creationId xmlns:p14="http://schemas.microsoft.com/office/powerpoint/2010/main" val="727078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8311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Slide </a:t>
            </a:r>
            <a:fld id="{939B73D0-53FA-45CC-9C2F-7104ED4081A6}" type="slidenum">
              <a:rPr lang="en-US" altLang="en-US"/>
              <a:pPr/>
              <a:t>‹#›</a:t>
            </a:fld>
            <a:endParaRPr lang="en-US" altLang="en-US" dirty="0"/>
          </a:p>
        </p:txBody>
      </p:sp>
    </p:spTree>
    <p:extLst>
      <p:ext uri="{BB962C8B-B14F-4D97-AF65-F5344CB8AC3E}">
        <p14:creationId xmlns:p14="http://schemas.microsoft.com/office/powerpoint/2010/main" val="30717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7E369600-9ECB-4E2F-AB5B-10CCCB5DB72A}" type="slidenum">
              <a:rPr lang="en-US" altLang="en-US"/>
              <a:pPr/>
              <a:t>‹#›</a:t>
            </a:fld>
            <a:endParaRPr lang="en-US" altLang="en-US" dirty="0"/>
          </a:p>
        </p:txBody>
      </p:sp>
    </p:spTree>
    <p:extLst>
      <p:ext uri="{BB962C8B-B14F-4D97-AF65-F5344CB8AC3E}">
        <p14:creationId xmlns:p14="http://schemas.microsoft.com/office/powerpoint/2010/main" val="281902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55C2C100-EE3D-4A26-A3D4-924F5F9E3EE6}" type="slidenum">
              <a:rPr lang="en-US" altLang="en-US"/>
              <a:pPr/>
              <a:t>‹#›</a:t>
            </a:fld>
            <a:endParaRPr lang="en-US" altLang="en-US" dirty="0"/>
          </a:p>
        </p:txBody>
      </p:sp>
    </p:spTree>
    <p:extLst>
      <p:ext uri="{BB962C8B-B14F-4D97-AF65-F5344CB8AC3E}">
        <p14:creationId xmlns:p14="http://schemas.microsoft.com/office/powerpoint/2010/main" val="2869737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C037B8B5-A964-4348-954E-DAF008A9DF6C}" type="slidenum">
              <a:rPr lang="en-US" altLang="en-US"/>
              <a:pPr/>
              <a:t>‹#›</a:t>
            </a:fld>
            <a:endParaRPr lang="en-US" altLang="en-US" dirty="0"/>
          </a:p>
        </p:txBody>
      </p:sp>
    </p:spTree>
    <p:extLst>
      <p:ext uri="{BB962C8B-B14F-4D97-AF65-F5344CB8AC3E}">
        <p14:creationId xmlns:p14="http://schemas.microsoft.com/office/powerpoint/2010/main" val="141425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867F23D4-BC36-45B3-AFCA-B5D33716EDEF}" type="slidenum">
              <a:rPr lang="en-US" altLang="en-US"/>
              <a:pPr/>
              <a:t>‹#›</a:t>
            </a:fld>
            <a:endParaRPr lang="en-US" altLang="en-US" dirty="0"/>
          </a:p>
        </p:txBody>
      </p:sp>
    </p:spTree>
    <p:extLst>
      <p:ext uri="{BB962C8B-B14F-4D97-AF65-F5344CB8AC3E}">
        <p14:creationId xmlns:p14="http://schemas.microsoft.com/office/powerpoint/2010/main" val="159299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DB2AB745-F3DA-4C72-B497-0E5BA49A99CA}" type="slidenum">
              <a:rPr lang="en-US" altLang="en-US"/>
              <a:pPr/>
              <a:t>‹#›</a:t>
            </a:fld>
            <a:endParaRPr lang="en-US" altLang="en-US" dirty="0"/>
          </a:p>
        </p:txBody>
      </p:sp>
    </p:spTree>
    <p:extLst>
      <p:ext uri="{BB962C8B-B14F-4D97-AF65-F5344CB8AC3E}">
        <p14:creationId xmlns:p14="http://schemas.microsoft.com/office/powerpoint/2010/main" val="110682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2B83BFEF-0342-435C-87BF-0EDB8455A402}" type="slidenum">
              <a:rPr lang="en-US" altLang="en-US"/>
              <a:pPr/>
              <a:t>‹#›</a:t>
            </a:fld>
            <a:endParaRPr lang="en-US" altLang="en-US" dirty="0"/>
          </a:p>
        </p:txBody>
      </p:sp>
    </p:spTree>
    <p:extLst>
      <p:ext uri="{BB962C8B-B14F-4D97-AF65-F5344CB8AC3E}">
        <p14:creationId xmlns:p14="http://schemas.microsoft.com/office/powerpoint/2010/main" val="83067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36D27DF0-2BC5-44D0-B9EE-E5B2B4D5C73D}" type="slidenum">
              <a:rPr lang="en-US" altLang="en-US"/>
              <a:pPr/>
              <a:t>‹#›</a:t>
            </a:fld>
            <a:endParaRPr lang="en-US" altLang="en-US" dirty="0"/>
          </a:p>
        </p:txBody>
      </p:sp>
    </p:spTree>
    <p:extLst>
      <p:ext uri="{BB962C8B-B14F-4D97-AF65-F5344CB8AC3E}">
        <p14:creationId xmlns:p14="http://schemas.microsoft.com/office/powerpoint/2010/main" val="161866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321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54801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63633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8373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23048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59248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24940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7582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378132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7208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16203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338750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85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F5E30CB1-690A-45D8-B9F0-005D798EE2D7}" type="slidenum">
              <a:rPr lang="en-US" altLang="en-US"/>
              <a:pPr/>
              <a:t>‹#›</a:t>
            </a:fld>
            <a:endParaRPr lang="en-US" altLang="en-US" dirty="0"/>
          </a:p>
        </p:txBody>
      </p:sp>
    </p:spTree>
    <p:extLst>
      <p:ext uri="{BB962C8B-B14F-4D97-AF65-F5344CB8AC3E}">
        <p14:creationId xmlns:p14="http://schemas.microsoft.com/office/powerpoint/2010/main" val="36497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86782726-DF83-4232-B218-2B366779B70B}" type="slidenum">
              <a:rPr lang="en-US" altLang="en-US"/>
              <a:pPr/>
              <a:t>‹#›</a:t>
            </a:fld>
            <a:endParaRPr lang="en-US" altLang="en-US" dirty="0"/>
          </a:p>
        </p:txBody>
      </p:sp>
    </p:spTree>
    <p:extLst>
      <p:ext uri="{BB962C8B-B14F-4D97-AF65-F5344CB8AC3E}">
        <p14:creationId xmlns:p14="http://schemas.microsoft.com/office/powerpoint/2010/main" val="3489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mailto:sroods@ansi.org" TargetMode="External"/><Relationship Id="rId3" Type="http://schemas.openxmlformats.org/officeDocument/2006/relationships/image" Target="../media/image6.jpeg"/><Relationship Id="rId7" Type="http://schemas.openxmlformats.org/officeDocument/2006/relationships/hyperlink" Target="mailto:ksfrancis@ansi.org" TargetMode="External"/><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hyperlink" Target="mailto:ksullivan@ansi.org" TargetMode="External"/><Relationship Id="rId11" Type="http://schemas.openxmlformats.org/officeDocument/2006/relationships/image" Target="../media/image7.png"/><Relationship Id="rId5" Type="http://schemas.openxmlformats.org/officeDocument/2006/relationships/hyperlink" Target="mailto:tzertuche@ansi.org" TargetMode="External"/><Relationship Id="rId10" Type="http://schemas.openxmlformats.org/officeDocument/2006/relationships/hyperlink" Target="mailto:dnegron@ansi.org" TargetMode="External"/><Relationship Id="rId4" Type="http://schemas.openxmlformats.org/officeDocument/2006/relationships/hyperlink" Target="mailto:jtretler@ansi.org" TargetMode="External"/><Relationship Id="rId9" Type="http://schemas.openxmlformats.org/officeDocument/2006/relationships/hyperlink" Target="mailto:jgpark@ansi.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lide_imagex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025" r:id="rId1"/>
    <p:sldLayoutId id="2147484008" r:id="rId2"/>
    <p:sldLayoutId id="2147484009" r:id="rId3"/>
    <p:sldLayoutId id="2147484010" r:id="rId4"/>
    <p:sldLayoutId id="2147484011" r:id="rId5"/>
    <p:sldLayoutId id="2147484012" r:id="rId6"/>
    <p:sldLayoutId id="2147484013" r:id="rId7"/>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slide_imagex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582"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90C4306F-DC0D-4514-A295-F55F080B5694}" type="slidenum">
              <a:rPr lang="en-US" altLang="en-US"/>
              <a:pPr/>
              <a:t>‹#›</a:t>
            </a:fld>
            <a:endParaRPr lang="en-US" altLang="en-US" dirty="0"/>
          </a:p>
        </p:txBody>
      </p:sp>
      <p:pic>
        <p:nvPicPr>
          <p:cNvPr id="2054"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30"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EF1FFFEF-A57F-4C50-A2FE-CD14494728A1}" type="slidenum">
              <a:rPr lang="en-US" altLang="en-US"/>
              <a:pPr/>
              <a:t>‹#›</a:t>
            </a:fld>
            <a:endParaRPr lang="en-US" altLang="en-US" dirty="0"/>
          </a:p>
        </p:txBody>
      </p:sp>
      <p:pic>
        <p:nvPicPr>
          <p:cNvPr id="3078"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slide_imagex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10"/>
          <p:cNvSpPr>
            <a:spLocks noChangeShapeType="1"/>
          </p:cNvSpPr>
          <p:nvPr userDrawn="1"/>
        </p:nvSpPr>
        <p:spPr bwMode="auto">
          <a:xfrm>
            <a:off x="4495800" y="1784350"/>
            <a:ext cx="0" cy="4159250"/>
          </a:xfrm>
          <a:prstGeom prst="line">
            <a:avLst/>
          </a:prstGeom>
          <a:noFill/>
          <a:ln w="571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0" name="Rectangle 6"/>
          <p:cNvSpPr>
            <a:spLocks noChangeArrowheads="1"/>
          </p:cNvSpPr>
          <p:nvPr userDrawn="1"/>
        </p:nvSpPr>
        <p:spPr bwMode="auto">
          <a:xfrm>
            <a:off x="304800" y="1752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Joe Tretler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Vice President, International Policy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4"/>
              </a:rPr>
              <a:t>jtretler@ansi.org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212.642.4977</a:t>
            </a:r>
            <a:br>
              <a:rPr lang="en-US" altLang="en-US" sz="1500" dirty="0" smtClean="0">
                <a:solidFill>
                  <a:schemeClr val="bg1"/>
                </a:solidFill>
                <a:latin typeface="Trebuchet MS" pitchFamily="34" charset="0"/>
              </a:rPr>
            </a:b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Tony Zertuche</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Director, International Policy &amp;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General Secretary</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5"/>
              </a:rPr>
              <a:t>tzertuche@ansi.org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212-642-4892</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Kevin Sullivan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6"/>
              </a:rPr>
              <a:t>ksullivan@ansi.org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212.642.4963</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2"/>
              </a:solidFill>
              <a:latin typeface="Trebuchet MS" pitchFamily="34" charset="0"/>
            </a:endParaRPr>
          </a:p>
        </p:txBody>
      </p:sp>
      <p:sp>
        <p:nvSpPr>
          <p:cNvPr id="4101" name="Rectangle 7"/>
          <p:cNvSpPr>
            <a:spLocks noChangeArrowheads="1"/>
          </p:cNvSpPr>
          <p:nvPr userDrawn="1"/>
        </p:nvSpPr>
        <p:spPr bwMode="auto">
          <a:xfrm>
            <a:off x="4910139" y="1447800"/>
            <a:ext cx="40814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463550" indent="-63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Kendall Szulewski-Francis</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7"/>
              </a:rPr>
              <a:t>ksfrancis@ansi.org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212-642-4965</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Samuel</a:t>
            </a:r>
            <a:r>
              <a:rPr lang="en-US" altLang="en-US" sz="1500" b="1" baseline="0" dirty="0" smtClean="0">
                <a:solidFill>
                  <a:schemeClr val="bg1"/>
                </a:solidFill>
                <a:latin typeface="Trebuchet MS" pitchFamily="34" charset="0"/>
              </a:rPr>
              <a:t> Roods</a:t>
            </a: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8"/>
              </a:rPr>
              <a:t>sroods@ansi.org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212-642-4964</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Jiin Park</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9"/>
              </a:rPr>
              <a:t>jgpark@ansi.org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212-642-4939</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Debra Negron</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Meeting Coordinator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10"/>
              </a:rPr>
              <a:t>dnegron@ansi.org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212.642.4936</a:t>
            </a:r>
          </a:p>
        </p:txBody>
      </p:sp>
      <p:pic>
        <p:nvPicPr>
          <p:cNvPr id="4102" name="Picture 2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1066800"/>
            <a:ext cx="3686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0"/>
          <p:cNvSpPr>
            <a:spLocks noChangeArrowheads="1"/>
          </p:cNvSpPr>
          <p:nvPr userDrawn="1"/>
        </p:nvSpPr>
        <p:spPr bwMode="auto">
          <a:xfrm>
            <a:off x="304800" y="1219200"/>
            <a:ext cx="364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b="1" dirty="0" smtClean="0">
                <a:solidFill>
                  <a:srgbClr val="99CC00"/>
                </a:solidFill>
                <a:latin typeface="Trebuchet MS" pitchFamily="34" charset="0"/>
              </a:rPr>
              <a:t>USNC Staff Contact Information</a:t>
            </a:r>
          </a:p>
        </p:txBody>
      </p:sp>
    </p:spTree>
  </p:cSld>
  <p:clrMap bg1="lt1" tx1="dk1" bg2="lt2" tx2="dk2" accent1="accent1" accent2="accent2" accent3="accent3" accent4="accent4" accent5="accent5" accent6="accent6" hlink="hlink" folHlink="folHlink"/>
  <p:sldLayoutIdLst>
    <p:sldLayoutId id="214748402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2600">
          <a:solidFill>
            <a:schemeClr val="bg1"/>
          </a:solidFill>
          <a:latin typeface="+mn-lt"/>
          <a:ea typeface="+mn-ea"/>
          <a:cs typeface="+mn-cs"/>
        </a:defRPr>
      </a:lvl1pPr>
      <a:lvl2pPr marL="742950" indent="-285750" algn="ctr" rtl="0" eaLnBrk="0" fontAlgn="base" hangingPunct="0">
        <a:spcBef>
          <a:spcPct val="20000"/>
        </a:spcBef>
        <a:spcAft>
          <a:spcPct val="0"/>
        </a:spcAft>
        <a:defRPr sz="2600">
          <a:solidFill>
            <a:schemeClr val="tx1"/>
          </a:solidFill>
          <a:latin typeface="+mn-lt"/>
        </a:defRPr>
      </a:lvl2pPr>
      <a:lvl3pPr marL="1143000" indent="-228600" algn="ctr" rtl="0" eaLnBrk="0" fontAlgn="base" hangingPunct="0">
        <a:spcBef>
          <a:spcPct val="20000"/>
        </a:spcBef>
        <a:spcAft>
          <a:spcPct val="0"/>
        </a:spcAft>
        <a:defRPr sz="2600">
          <a:solidFill>
            <a:schemeClr val="tx1"/>
          </a:solidFill>
          <a:latin typeface="+mn-lt"/>
        </a:defRPr>
      </a:lvl3pPr>
      <a:lvl4pPr marL="1600200" indent="-228600" algn="ctr" rtl="0" eaLnBrk="0" fontAlgn="base" hangingPunct="0">
        <a:spcBef>
          <a:spcPct val="20000"/>
        </a:spcBef>
        <a:spcAft>
          <a:spcPct val="0"/>
        </a:spcAft>
        <a:defRPr sz="2600">
          <a:solidFill>
            <a:schemeClr val="tx1"/>
          </a:solidFill>
          <a:latin typeface="+mn-lt"/>
        </a:defRPr>
      </a:lvl4pPr>
      <a:lvl5pPr marL="2057400" indent="-228600" algn="ctr" rtl="0" eaLnBrk="0" fontAlgn="base" hangingPunct="0">
        <a:spcBef>
          <a:spcPct val="20000"/>
        </a:spcBef>
        <a:spcAft>
          <a:spcPct val="0"/>
        </a:spcAft>
        <a:defRPr sz="2600">
          <a:solidFill>
            <a:schemeClr val="tx1"/>
          </a:solidFill>
          <a:latin typeface="+mn-lt"/>
        </a:defRPr>
      </a:lvl5pPr>
      <a:lvl6pPr marL="2514600" indent="-228600" algn="ctr" rtl="0" fontAlgn="base">
        <a:spcBef>
          <a:spcPct val="20000"/>
        </a:spcBef>
        <a:spcAft>
          <a:spcPct val="0"/>
        </a:spcAft>
        <a:defRPr sz="2600">
          <a:solidFill>
            <a:schemeClr val="tx1"/>
          </a:solidFill>
          <a:latin typeface="+mn-lt"/>
        </a:defRPr>
      </a:lvl6pPr>
      <a:lvl7pPr marL="2971800" indent="-228600" algn="ctr" rtl="0" fontAlgn="base">
        <a:spcBef>
          <a:spcPct val="20000"/>
        </a:spcBef>
        <a:spcAft>
          <a:spcPct val="0"/>
        </a:spcAft>
        <a:defRPr sz="2600">
          <a:solidFill>
            <a:schemeClr val="tx1"/>
          </a:solidFill>
          <a:latin typeface="+mn-lt"/>
        </a:defRPr>
      </a:lvl7pPr>
      <a:lvl8pPr marL="3429000" indent="-228600" algn="ctr" rtl="0" fontAlgn="base">
        <a:spcBef>
          <a:spcPct val="20000"/>
        </a:spcBef>
        <a:spcAft>
          <a:spcPct val="0"/>
        </a:spcAft>
        <a:defRPr sz="2600">
          <a:solidFill>
            <a:schemeClr val="tx1"/>
          </a:solidFill>
          <a:latin typeface="+mn-lt"/>
        </a:defRPr>
      </a:lvl8pPr>
      <a:lvl9pPr marL="3886200" indent="-228600" algn="ctr" rtl="0" fontAlgn="base">
        <a:spcBef>
          <a:spcPct val="20000"/>
        </a:spcBef>
        <a:spcAft>
          <a:spcPct val="0"/>
        </a:spcAft>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extLst>
      <p:ext uri="{BB962C8B-B14F-4D97-AF65-F5344CB8AC3E}">
        <p14:creationId xmlns:p14="http://schemas.microsoft.com/office/powerpoint/2010/main" val="39622788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si.org/" TargetMode="External"/><Relationship Id="rId2" Type="http://schemas.openxmlformats.org/officeDocument/2006/relationships/hyperlink" Target="https://www.ansi.org/standards_activities/iec_programs/overview"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hyperlink" Target="https://www.ansi.org/education_trainings/overview?menuid=9" TargetMode="External"/><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www.iec.ch/members_experts/refdocs/iec/isoiecdir-2%7bed7.0%7den.pdf" TargetMode="External"/><Relationship Id="rId7" Type="http://schemas.openxmlformats.org/officeDocument/2006/relationships/hyperlink" Target="https://share.ansi.org/Shared%20Documents/Standards%20Activities/International%20Standardization/IEC/USNC%20Tool%20Box/USNC-TAG-Model-Operating-Procedures.pdf" TargetMode="External"/><Relationship Id="rId2" Type="http://schemas.openxmlformats.org/officeDocument/2006/relationships/hyperlink" Target="http://www.iec.ch/members_experts/refdocs/iec/isoiecdir1%7bed13.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20RULES%20of%20PROCEDURE_1.doc" TargetMode="External"/><Relationship Id="rId5" Type="http://schemas.openxmlformats.org/officeDocument/2006/relationships/hyperlink" Target="http://www.iec.ch/members_experts/refdocs/iec/stat_2001-2018e.pdf" TargetMode="External"/><Relationship Id="rId4" Type="http://schemas.openxmlformats.org/officeDocument/2006/relationships/hyperlink" Target="http://www.iec.ch/members_experts/refdocs/iec/isoiecdir-1-consolidatedIECsup%7bed13.0%7den.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4114800"/>
            <a:ext cx="9144000" cy="1165225"/>
          </a:xfrm>
        </p:spPr>
        <p:txBody>
          <a:bodyPr/>
          <a:lstStyle/>
          <a:p>
            <a:pPr eaLnBrk="1" hangingPunct="1">
              <a:lnSpc>
                <a:spcPct val="120000"/>
              </a:lnSpc>
            </a:pPr>
            <a:r>
              <a:rPr lang="en-US" altLang="en-US" sz="3400" dirty="0" smtClean="0">
                <a:solidFill>
                  <a:srgbClr val="99CC00"/>
                </a:solidFill>
              </a:rPr>
              <a:t>Module I:</a:t>
            </a:r>
            <a:r>
              <a:rPr lang="en-US" altLang="en-US" sz="3400" dirty="0" smtClean="0"/>
              <a:t/>
            </a:r>
            <a:br>
              <a:rPr lang="en-US" altLang="en-US" sz="3400" dirty="0" smtClean="0"/>
            </a:br>
            <a:r>
              <a:rPr lang="en-US" altLang="en-US" b="0" dirty="0" smtClean="0"/>
              <a:t>International Standardization</a:t>
            </a:r>
            <a:br>
              <a:rPr lang="en-US" altLang="en-US" b="0" dirty="0" smtClean="0"/>
            </a:br>
            <a:r>
              <a:rPr lang="en-US" altLang="en-US" b="0" dirty="0" smtClean="0"/>
              <a:t>Introduction and Overview</a:t>
            </a:r>
            <a:r>
              <a:rPr lang="en-US" altLang="en-US" sz="2600" dirty="0" smtClean="0"/>
              <a:t/>
            </a:r>
            <a:br>
              <a:rPr lang="en-US" altLang="en-US" sz="2600" dirty="0" smtClean="0"/>
            </a:br>
            <a:endParaRPr lang="en-US" altLang="en-US" sz="1800" dirty="0" smtClean="0"/>
          </a:p>
        </p:txBody>
      </p:sp>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out this Site - Dr. Scott A. Saund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8743" y="152400"/>
            <a:ext cx="2479943" cy="1859957"/>
          </a:xfrm>
          <a:prstGeom prst="rect">
            <a:avLst/>
          </a:prstGeom>
        </p:spPr>
      </p:pic>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r>
              <a:rPr lang="en-US" sz="1800" dirty="0"/>
              <a:t>In accordance with the World Trade Organization’s Technical </a:t>
            </a:r>
            <a:r>
              <a:rPr lang="en-US" sz="1800" dirty="0" smtClean="0"/>
              <a:t>Barriers</a:t>
            </a:r>
            <a:br>
              <a:rPr lang="en-US" sz="1800" dirty="0" smtClean="0"/>
            </a:br>
            <a:r>
              <a:rPr lang="en-US" sz="1800" dirty="0" smtClean="0"/>
              <a:t> </a:t>
            </a:r>
            <a:r>
              <a:rPr lang="en-US" sz="1800" dirty="0"/>
              <a:t>to Trade Agreement, International Standards </a:t>
            </a:r>
            <a:r>
              <a:rPr lang="en-US" sz="1800" dirty="0" smtClean="0"/>
              <a:t>are:</a:t>
            </a:r>
          </a:p>
          <a:p>
            <a:pPr lvl="1"/>
            <a:r>
              <a:rPr lang="en-US" sz="1600" dirty="0" smtClean="0"/>
              <a:t>developed </a:t>
            </a:r>
            <a:r>
              <a:rPr lang="en-US" sz="1600" dirty="0"/>
              <a:t>within procedures intended to ensure global </a:t>
            </a:r>
            <a:r>
              <a:rPr lang="en-US" sz="1600" dirty="0" smtClean="0"/>
              <a:t>consensus</a:t>
            </a:r>
          </a:p>
          <a:p>
            <a:pPr lvl="1"/>
            <a:r>
              <a:rPr lang="en-US" sz="1600" dirty="0" smtClean="0"/>
              <a:t>developed </a:t>
            </a:r>
            <a:r>
              <a:rPr lang="en-US" sz="1600" dirty="0"/>
              <a:t>and applied on a voluntary basis, but are increasingly adopted or referenced by governmental bodies</a:t>
            </a:r>
          </a:p>
          <a:p>
            <a:r>
              <a:rPr lang="en-US" sz="1800" dirty="0" smtClean="0"/>
              <a:t>These </a:t>
            </a:r>
            <a:r>
              <a:rPr lang="en-US" sz="1800" dirty="0"/>
              <a:t>standards shall be globally relevant and not “give preference to characteristics or requirements of specific countries or regions when different needs or interests exist in other countries or regions.”</a:t>
            </a:r>
          </a:p>
          <a:p>
            <a:r>
              <a:rPr lang="en-US" sz="1800" dirty="0" smtClean="0"/>
              <a:t>The </a:t>
            </a:r>
            <a:r>
              <a:rPr lang="en-US" sz="1800" dirty="0"/>
              <a:t>World Trade Organization (WTO) fosters international trade based on, among others, conformity assessment practices that balance regulated public protection and heightened industrial competition.</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132690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Q: Why should one participate in the </a:t>
            </a:r>
            <a:br>
              <a:rPr lang="en-US" sz="2400" dirty="0" smtClean="0"/>
            </a:br>
            <a:r>
              <a:rPr lang="en-US" sz="2400" dirty="0" smtClean="0"/>
              <a:t>development of international standards?</a:t>
            </a:r>
            <a:endParaRPr lang="en-US" sz="2400" dirty="0"/>
          </a:p>
        </p:txBody>
      </p:sp>
      <p:sp>
        <p:nvSpPr>
          <p:cNvPr id="3" name="Content Placeholder 2"/>
          <p:cNvSpPr>
            <a:spLocks noGrp="1"/>
          </p:cNvSpPr>
          <p:nvPr>
            <p:ph idx="1"/>
          </p:nvPr>
        </p:nvSpPr>
        <p:spPr>
          <a:xfrm>
            <a:off x="457200" y="1600200"/>
            <a:ext cx="6172200" cy="4525963"/>
          </a:xfrm>
        </p:spPr>
        <p:txBody>
          <a:bodyPr/>
          <a:lstStyle/>
          <a:p>
            <a:r>
              <a:rPr lang="en-US" sz="2000" dirty="0"/>
              <a:t>To facilitate the adoption of globally-accepted standards that will promote interoperability and commercial acceptance across the electrotechnical industry</a:t>
            </a:r>
          </a:p>
          <a:p>
            <a:r>
              <a:rPr lang="en-US" sz="2000" dirty="0"/>
              <a:t>To gain access to international markets; promote the protection of consumers by improving safety and health standards in the electrotechnical industry; safeguard the environment</a:t>
            </a:r>
          </a:p>
          <a:p>
            <a:r>
              <a:rPr lang="en-US" sz="2000" dirty="0"/>
              <a:t>To anticipate emerging standards and their impact on technology and global markets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11</a:t>
            </a:fld>
            <a:endParaRPr lang="en-US" altLang="en-US" dirty="0"/>
          </a:p>
        </p:txBody>
      </p:sp>
      <p:pic>
        <p:nvPicPr>
          <p:cNvPr id="5" name="Picture 4" descr="Kostenlose Illustration: Warum, Was, Frage, Frag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52600"/>
            <a:ext cx="5844746" cy="3896497"/>
          </a:xfrm>
          <a:prstGeom prst="rect">
            <a:avLst/>
          </a:prstGeom>
        </p:spPr>
      </p:pic>
    </p:spTree>
    <p:extLst>
      <p:ext uri="{BB962C8B-B14F-4D97-AF65-F5344CB8AC3E}">
        <p14:creationId xmlns:p14="http://schemas.microsoft.com/office/powerpoint/2010/main" val="342853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 Why should one participate in the </a:t>
            </a:r>
            <a:br>
              <a:rPr lang="en-US" sz="2400" dirty="0"/>
            </a:br>
            <a:r>
              <a:rPr lang="en-US" sz="2400" dirty="0"/>
              <a:t>development of international standards</a:t>
            </a:r>
            <a:r>
              <a:rPr lang="en-US" sz="2400" dirty="0" smtClean="0"/>
              <a:t>? (cont)</a:t>
            </a:r>
            <a:endParaRPr lang="en-US" sz="2400" dirty="0"/>
          </a:p>
        </p:txBody>
      </p:sp>
      <p:sp>
        <p:nvSpPr>
          <p:cNvPr id="3" name="Content Placeholder 2"/>
          <p:cNvSpPr>
            <a:spLocks noGrp="1"/>
          </p:cNvSpPr>
          <p:nvPr>
            <p:ph idx="1"/>
          </p:nvPr>
        </p:nvSpPr>
        <p:spPr>
          <a:xfrm>
            <a:off x="2819400" y="1600200"/>
            <a:ext cx="5867400" cy="4525963"/>
          </a:xfrm>
        </p:spPr>
        <p:txBody>
          <a:bodyPr/>
          <a:lstStyle/>
          <a:p>
            <a:r>
              <a:rPr lang="en-US" sz="2000" dirty="0"/>
              <a:t>Standards are strategic business tools </a:t>
            </a:r>
            <a:r>
              <a:rPr lang="en-US" sz="2000" dirty="0" smtClean="0"/>
              <a:t/>
            </a:r>
            <a:br>
              <a:rPr lang="en-US" sz="2000" dirty="0" smtClean="0"/>
            </a:br>
            <a:r>
              <a:rPr lang="en-US" sz="2000" dirty="0" smtClean="0"/>
              <a:t>which </a:t>
            </a:r>
            <a:r>
              <a:rPr lang="en-US" sz="2000" dirty="0"/>
              <a:t>help develop new global markets for electrical and electro-technology-related products and services.</a:t>
            </a:r>
          </a:p>
          <a:p>
            <a:r>
              <a:rPr lang="en-US" sz="2000" dirty="0"/>
              <a:t>U.S. participation helps ensure international market access to U.S. technology and helps to eliminate non-tariff trade barriers.</a:t>
            </a:r>
          </a:p>
          <a:p>
            <a:r>
              <a:rPr lang="en-US" sz="2000" dirty="0"/>
              <a:t>International standards are frequently adopted as, or used as the basis for, national and regional electrotechnical standards.</a:t>
            </a:r>
          </a:p>
          <a:p>
            <a:r>
              <a:rPr lang="en-US" sz="2000" dirty="0"/>
              <a:t>Participation keeps one on the cutting edge of current technology and market trends.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12</a:t>
            </a:fld>
            <a:endParaRPr lang="en-US" altLang="en-US" dirty="0"/>
          </a:p>
        </p:txBody>
      </p:sp>
      <p:pic>
        <p:nvPicPr>
          <p:cNvPr id="6" name="Picture 5" descr="Datei:&lt;strong&gt;Thumbs up&lt;/strong&gt; font awesome.svg – Wikinews, die frei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0"/>
            <a:ext cx="2087563" cy="2087563"/>
          </a:xfrm>
          <a:prstGeom prst="rect">
            <a:avLst/>
          </a:prstGeom>
        </p:spPr>
      </p:pic>
    </p:spTree>
    <p:extLst>
      <p:ext uri="{BB962C8B-B14F-4D97-AF65-F5344CB8AC3E}">
        <p14:creationId xmlns:p14="http://schemas.microsoft.com/office/powerpoint/2010/main" val="421764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where?</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13</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8519607"/>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2230600" y="3219302"/>
            <a:ext cx="1960401" cy="263610"/>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Right Arrow 6"/>
          <p:cNvSpPr/>
          <p:nvPr/>
        </p:nvSpPr>
        <p:spPr>
          <a:xfrm>
            <a:off x="2207741" y="4700098"/>
            <a:ext cx="1983260" cy="263610"/>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Rectangle 7"/>
          <p:cNvSpPr/>
          <p:nvPr/>
        </p:nvSpPr>
        <p:spPr>
          <a:xfrm>
            <a:off x="2207740" y="1905000"/>
            <a:ext cx="148282" cy="2561968"/>
          </a:xfrm>
          <a:prstGeom prst="rect">
            <a:avLst/>
          </a:prstGeom>
          <a:solidFill>
            <a:schemeClr val="accent6">
              <a:lumMod val="40000"/>
              <a:lumOff val="6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Right Arrow 8"/>
          <p:cNvSpPr/>
          <p:nvPr/>
        </p:nvSpPr>
        <p:spPr>
          <a:xfrm>
            <a:off x="2207740" y="1793237"/>
            <a:ext cx="1983261" cy="263610"/>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332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Three</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14</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9742311"/>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003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Electrotechnical </a:t>
            </a:r>
            <a:br>
              <a:rPr lang="en-US" dirty="0" smtClean="0"/>
            </a:br>
            <a:r>
              <a:rPr lang="en-US" dirty="0" smtClean="0"/>
              <a:t>Commission</a:t>
            </a:r>
            <a:endParaRPr lang="en-US" dirty="0"/>
          </a:p>
        </p:txBody>
      </p:sp>
      <p:sp>
        <p:nvSpPr>
          <p:cNvPr id="3" name="Content Placeholder 2"/>
          <p:cNvSpPr>
            <a:spLocks noGrp="1"/>
          </p:cNvSpPr>
          <p:nvPr>
            <p:ph idx="1"/>
          </p:nvPr>
        </p:nvSpPr>
        <p:spPr/>
        <p:txBody>
          <a:bodyPr/>
          <a:lstStyle/>
          <a:p>
            <a:r>
              <a:rPr lang="en-US" sz="2000" dirty="0"/>
              <a:t>The International Electrotechnical Commission (IEC), </a:t>
            </a:r>
            <a:r>
              <a:rPr lang="en-US" sz="2000" dirty="0" smtClean="0"/>
              <a:t/>
            </a:r>
            <a:br>
              <a:rPr lang="en-US" sz="2000" dirty="0" smtClean="0"/>
            </a:br>
            <a:r>
              <a:rPr lang="en-US" sz="2000" dirty="0" smtClean="0"/>
              <a:t>based </a:t>
            </a:r>
            <a:r>
              <a:rPr lang="en-US" sz="2000" dirty="0"/>
              <a:t>in Geneva, Switzerland, is a global </a:t>
            </a:r>
            <a:r>
              <a:rPr lang="en-US" sz="2000" dirty="0" smtClean="0"/>
              <a:t>non-</a:t>
            </a:r>
            <a:br>
              <a:rPr lang="en-US" sz="2000" dirty="0" smtClean="0"/>
            </a:br>
            <a:r>
              <a:rPr lang="en-US" sz="2000" dirty="0" smtClean="0"/>
              <a:t>governmental </a:t>
            </a:r>
            <a:r>
              <a:rPr lang="en-US" sz="2000" dirty="0"/>
              <a:t>organization that prepares and publishes international standards for all electrical, electronic and related technologies</a:t>
            </a:r>
            <a:r>
              <a:rPr lang="en-US" sz="2000" dirty="0" smtClean="0"/>
              <a:t>.</a:t>
            </a:r>
          </a:p>
          <a:p>
            <a:endParaRPr lang="en-US" sz="2000" dirty="0"/>
          </a:p>
          <a:p>
            <a:r>
              <a:rPr lang="en-US" sz="2000" dirty="0" smtClean="0"/>
              <a:t>Through </a:t>
            </a:r>
            <a:r>
              <a:rPr lang="en-US" sz="2000" dirty="0"/>
              <a:t>its members, which are known as “National Committees”, the IEC promotes international cooperation on all questions of electrotechnical standardization and related matters, including the assessment of conformity to standards.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15</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2800" y="1524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4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Organization for </a:t>
            </a:r>
            <a:br>
              <a:rPr lang="en-US" dirty="0" smtClean="0"/>
            </a:br>
            <a:r>
              <a:rPr lang="en-US" dirty="0" smtClean="0"/>
              <a:t>Standardization</a:t>
            </a:r>
            <a:endParaRPr lang="en-US" dirty="0"/>
          </a:p>
        </p:txBody>
      </p:sp>
      <p:sp>
        <p:nvSpPr>
          <p:cNvPr id="3" name="Content Placeholder 2"/>
          <p:cNvSpPr>
            <a:spLocks noGrp="1"/>
          </p:cNvSpPr>
          <p:nvPr>
            <p:ph idx="1"/>
          </p:nvPr>
        </p:nvSpPr>
        <p:spPr/>
        <p:txBody>
          <a:bodyPr/>
          <a:lstStyle/>
          <a:p>
            <a:r>
              <a:rPr lang="en-US" sz="2000" dirty="0"/>
              <a:t>The IEC’s sister organization, ISO, is a </a:t>
            </a:r>
            <a:r>
              <a:rPr lang="en-US" sz="2000" dirty="0" smtClean="0"/>
              <a:t>non-</a:t>
            </a:r>
            <a:br>
              <a:rPr lang="en-US" sz="2000" dirty="0" smtClean="0"/>
            </a:br>
            <a:r>
              <a:rPr lang="en-US" sz="2000" dirty="0" smtClean="0"/>
              <a:t>governmental </a:t>
            </a:r>
            <a:r>
              <a:rPr lang="en-US" sz="2000" dirty="0"/>
              <a:t>organization and network of the national </a:t>
            </a:r>
            <a:r>
              <a:rPr lang="en-US" sz="2000" dirty="0" smtClean="0"/>
              <a:t>standards </a:t>
            </a:r>
            <a:r>
              <a:rPr lang="en-US" sz="2000" dirty="0"/>
              <a:t>bodies of countries, one member per country, with a Central Secretariat in Geneva, Switzerland, that coordinates the system</a:t>
            </a:r>
            <a:r>
              <a:rPr lang="en-US" sz="2000" dirty="0" smtClean="0"/>
              <a:t>.</a:t>
            </a:r>
          </a:p>
          <a:p>
            <a:endParaRPr lang="en-US" sz="2000" dirty="0"/>
          </a:p>
          <a:p>
            <a:r>
              <a:rPr lang="en-US" sz="2000" dirty="0" smtClean="0"/>
              <a:t>ISO </a:t>
            </a:r>
            <a:r>
              <a:rPr lang="en-US" sz="2000" dirty="0"/>
              <a:t>acts as a bridging organization in which a consensus can be reached on standards and conformity assessment solutions that meet both the requirements of business and the broader needs of society, such as the needs of stakeholder groups like consumers and users.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16</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86600" y="274638"/>
            <a:ext cx="1877662" cy="1660524"/>
          </a:xfrm>
          <a:prstGeom prst="rect">
            <a:avLst/>
          </a:prstGeom>
          <a:solidFill>
            <a:schemeClr val="bg1"/>
          </a:solidFill>
          <a:extLst/>
        </p:spPr>
      </p:pic>
    </p:spTree>
    <p:extLst>
      <p:ext uri="{BB962C8B-B14F-4D97-AF65-F5344CB8AC3E}">
        <p14:creationId xmlns:p14="http://schemas.microsoft.com/office/powerpoint/2010/main" val="284628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a:t>
            </a:r>
            <a:br>
              <a:rPr lang="en-US" dirty="0" smtClean="0"/>
            </a:br>
            <a:r>
              <a:rPr lang="en-US" dirty="0" smtClean="0"/>
              <a:t>Telecommunications Union</a:t>
            </a:r>
            <a:endParaRPr lang="en-US" dirty="0"/>
          </a:p>
        </p:txBody>
      </p:sp>
      <p:sp>
        <p:nvSpPr>
          <p:cNvPr id="3" name="Content Placeholder 2"/>
          <p:cNvSpPr>
            <a:spLocks noGrp="1"/>
          </p:cNvSpPr>
          <p:nvPr>
            <p:ph idx="1"/>
          </p:nvPr>
        </p:nvSpPr>
        <p:spPr/>
        <p:txBody>
          <a:bodyPr/>
          <a:lstStyle/>
          <a:p>
            <a:r>
              <a:rPr lang="en-US" sz="2000" dirty="0"/>
              <a:t>ITU is a world-wide organization which brings </a:t>
            </a:r>
            <a:r>
              <a:rPr lang="en-US" sz="2000" dirty="0" smtClean="0"/>
              <a:t/>
            </a:r>
            <a:br>
              <a:rPr lang="en-US" sz="2000" dirty="0" smtClean="0"/>
            </a:br>
            <a:r>
              <a:rPr lang="en-US" sz="2000" dirty="0" smtClean="0"/>
              <a:t>governments </a:t>
            </a:r>
            <a:r>
              <a:rPr lang="en-US" sz="2000" dirty="0"/>
              <a:t>and industry together to coordinate the establishment and operation of global telecommunication networks and services.</a:t>
            </a:r>
          </a:p>
          <a:p>
            <a:r>
              <a:rPr lang="en-US" sz="2000" dirty="0"/>
              <a:t>ITU is responsible for standardization, coordination and development of international telecommunications including radio communications, as well as the harmonization of national policies. </a:t>
            </a:r>
          </a:p>
          <a:p>
            <a:r>
              <a:rPr lang="en-US" sz="2000" dirty="0"/>
              <a:t>The ITU differs from ISO and IEC in that it was founded on the principle of cooperation between governments and the private sector.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17</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2800" y="152400"/>
            <a:ext cx="1753491" cy="1965324"/>
          </a:xfrm>
          <a:prstGeom prst="rect">
            <a:avLst/>
          </a:prstGeom>
          <a:solidFill>
            <a:schemeClr val="bg1"/>
          </a:solidFill>
          <a:extLst/>
        </p:spPr>
      </p:pic>
    </p:spTree>
    <p:extLst>
      <p:ext uri="{BB962C8B-B14F-4D97-AF65-F5344CB8AC3E}">
        <p14:creationId xmlns:p14="http://schemas.microsoft.com/office/powerpoint/2010/main" val="104937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of </a:t>
            </a:r>
            <a:br>
              <a:rPr lang="en-US" dirty="0" smtClean="0"/>
            </a:br>
            <a:r>
              <a:rPr lang="en-US" dirty="0" smtClean="0"/>
              <a:t>International Standards</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a:t>International standards should meet societal and market needs and should not be developed to act as barriers to </a:t>
            </a:r>
            <a:r>
              <a:rPr lang="en-US" dirty="0" smtClean="0"/>
              <a:t>trade</a:t>
            </a:r>
          </a:p>
          <a:p>
            <a:r>
              <a:rPr lang="en-US" dirty="0" smtClean="0"/>
              <a:t>ISO </a:t>
            </a:r>
            <a:r>
              <a:rPr lang="en-US" dirty="0"/>
              <a:t>and IEC follow globally accepted principles of </a:t>
            </a:r>
            <a:r>
              <a:rPr lang="en-US" dirty="0" smtClean="0"/>
              <a:t>standards </a:t>
            </a:r>
            <a:r>
              <a:rPr lang="en-US" dirty="0"/>
              <a:t>development</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18</a:t>
            </a:fld>
            <a:endParaRPr lang="en-US" altLang="en-US" dirty="0"/>
          </a:p>
        </p:txBody>
      </p:sp>
      <p:sp>
        <p:nvSpPr>
          <p:cNvPr id="5" name="Content Placeholder 2"/>
          <p:cNvSpPr txBox="1">
            <a:spLocks/>
          </p:cNvSpPr>
          <p:nvPr/>
        </p:nvSpPr>
        <p:spPr bwMode="auto">
          <a:xfrm>
            <a:off x="457200" y="3810001"/>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smtClean="0"/>
              <a:t>Transparency</a:t>
            </a:r>
          </a:p>
          <a:p>
            <a:pPr lvl="1"/>
            <a:r>
              <a:rPr lang="en-US" kern="0" dirty="0" smtClean="0"/>
              <a:t>Openness</a:t>
            </a:r>
          </a:p>
          <a:p>
            <a:pPr lvl="1"/>
            <a:r>
              <a:rPr lang="en-US" kern="0" dirty="0" smtClean="0"/>
              <a:t>Impartiality</a:t>
            </a:r>
          </a:p>
          <a:p>
            <a:pPr lvl="1"/>
            <a:r>
              <a:rPr lang="en-US" kern="0" dirty="0" smtClean="0"/>
              <a:t>Effectiveness and relevance</a:t>
            </a:r>
          </a:p>
          <a:p>
            <a:pPr lvl="1"/>
            <a:r>
              <a:rPr lang="en-US" kern="0" dirty="0" smtClean="0"/>
              <a:t>Consensus</a:t>
            </a:r>
          </a:p>
          <a:p>
            <a:pPr lvl="1"/>
            <a:r>
              <a:rPr lang="en-US" kern="0" dirty="0" smtClean="0"/>
              <a:t>Performance-Based</a:t>
            </a:r>
          </a:p>
          <a:p>
            <a:pPr lvl="1"/>
            <a:r>
              <a:rPr lang="en-US" kern="0" dirty="0" smtClean="0"/>
              <a:t>Coherence</a:t>
            </a:r>
          </a:p>
          <a:p>
            <a:pPr lvl="1"/>
            <a:r>
              <a:rPr lang="en-US" kern="0" dirty="0" smtClean="0"/>
              <a:t>Due Process</a:t>
            </a:r>
          </a:p>
          <a:p>
            <a:pPr lvl="1"/>
            <a:r>
              <a:rPr lang="en-US" kern="0" dirty="0" smtClean="0"/>
              <a:t>Technical Assistance</a:t>
            </a:r>
          </a:p>
        </p:txBody>
      </p:sp>
    </p:spTree>
    <p:extLst>
      <p:ext uri="{BB962C8B-B14F-4D97-AF65-F5344CB8AC3E}">
        <p14:creationId xmlns:p14="http://schemas.microsoft.com/office/powerpoint/2010/main" val="3402569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Committees </a:t>
            </a:r>
            <a:br>
              <a:rPr lang="en-US" dirty="0" smtClean="0"/>
            </a:br>
            <a:r>
              <a:rPr lang="en-US" dirty="0" smtClean="0"/>
              <a:t>Participating in the IEC</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19</a:t>
            </a:fld>
            <a:endParaRPr lang="en-US" altLang="en-US" dirty="0"/>
          </a:p>
        </p:txBody>
      </p:sp>
      <p:pic>
        <p:nvPicPr>
          <p:cNvPr id="25" name="Content Placeholder 5" descr="Clipart - &lt;strong&gt;world&lt;/strong&gt; map"/>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6818" y="1600200"/>
            <a:ext cx="8210363" cy="4525963"/>
          </a:xfrm>
        </p:spPr>
      </p:pic>
      <p:sp>
        <p:nvSpPr>
          <p:cNvPr id="26" name="Oval 25"/>
          <p:cNvSpPr/>
          <p:nvPr/>
        </p:nvSpPr>
        <p:spPr>
          <a:xfrm>
            <a:off x="1707285" y="2970101"/>
            <a:ext cx="1254229" cy="909921"/>
          </a:xfrm>
          <a:prstGeom prst="ellipse">
            <a:avLst/>
          </a:prstGeom>
          <a:solidFill>
            <a:schemeClr val="accent2">
              <a:lumMod val="20000"/>
              <a:lumOff val="80000"/>
              <a:alpha val="7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b="1" dirty="0" smtClean="0"/>
              <a:t>U.S. National Committee</a:t>
            </a:r>
            <a:br>
              <a:rPr lang="en-US" sz="1050" b="1" dirty="0" smtClean="0"/>
            </a:br>
            <a:r>
              <a:rPr lang="en-US" sz="1050" b="1" dirty="0" smtClean="0"/>
              <a:t>(USNC)</a:t>
            </a:r>
            <a:endParaRPr lang="en-US" sz="1050" b="1" dirty="0"/>
          </a:p>
        </p:txBody>
      </p:sp>
      <p:sp>
        <p:nvSpPr>
          <p:cNvPr id="27" name="Oval 26"/>
          <p:cNvSpPr/>
          <p:nvPr/>
        </p:nvSpPr>
        <p:spPr>
          <a:xfrm>
            <a:off x="3915723" y="3030493"/>
            <a:ext cx="939114" cy="566350"/>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France</a:t>
            </a:r>
            <a:br>
              <a:rPr lang="en-US" sz="900" dirty="0" smtClean="0"/>
            </a:br>
            <a:r>
              <a:rPr lang="en-US" sz="900" dirty="0" smtClean="0"/>
              <a:t>(AFNOR /UTE)</a:t>
            </a:r>
            <a:endParaRPr lang="en-US" sz="900" dirty="0"/>
          </a:p>
        </p:txBody>
      </p:sp>
      <p:sp>
        <p:nvSpPr>
          <p:cNvPr id="28" name="Oval 27"/>
          <p:cNvSpPr/>
          <p:nvPr/>
        </p:nvSpPr>
        <p:spPr>
          <a:xfrm>
            <a:off x="4571999" y="2590801"/>
            <a:ext cx="955590"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Germany</a:t>
            </a:r>
          </a:p>
          <a:p>
            <a:pPr algn="ctr"/>
            <a:r>
              <a:rPr lang="en-US" sz="900" dirty="0" smtClean="0"/>
              <a:t>(DIN/VDE)</a:t>
            </a:r>
            <a:endParaRPr lang="en-US" sz="900" dirty="0"/>
          </a:p>
        </p:txBody>
      </p:sp>
      <p:sp>
        <p:nvSpPr>
          <p:cNvPr id="29" name="Oval 28"/>
          <p:cNvSpPr/>
          <p:nvPr/>
        </p:nvSpPr>
        <p:spPr>
          <a:xfrm>
            <a:off x="3608172" y="2421924"/>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UK</a:t>
            </a:r>
          </a:p>
          <a:p>
            <a:pPr algn="ctr"/>
            <a:r>
              <a:rPr lang="en-US" sz="900" dirty="0" smtClean="0"/>
              <a:t>(BSI)</a:t>
            </a:r>
            <a:endParaRPr lang="en-US" sz="900" dirty="0"/>
          </a:p>
        </p:txBody>
      </p:sp>
      <p:sp>
        <p:nvSpPr>
          <p:cNvPr id="30" name="Oval 29"/>
          <p:cNvSpPr/>
          <p:nvPr/>
        </p:nvSpPr>
        <p:spPr>
          <a:xfrm>
            <a:off x="2831064" y="4376349"/>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Brazil</a:t>
            </a:r>
          </a:p>
          <a:p>
            <a:pPr algn="ctr"/>
            <a:r>
              <a:rPr lang="en-US" sz="900" dirty="0" smtClean="0"/>
              <a:t>(COBEI)</a:t>
            </a:r>
            <a:endParaRPr lang="en-US" sz="900" dirty="0"/>
          </a:p>
        </p:txBody>
      </p:sp>
      <p:sp>
        <p:nvSpPr>
          <p:cNvPr id="31" name="Oval 30"/>
          <p:cNvSpPr/>
          <p:nvPr/>
        </p:nvSpPr>
        <p:spPr>
          <a:xfrm>
            <a:off x="1816443" y="2378012"/>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Canada</a:t>
            </a:r>
          </a:p>
          <a:p>
            <a:pPr algn="ctr"/>
            <a:r>
              <a:rPr lang="en-US" sz="900" dirty="0" smtClean="0"/>
              <a:t>(SCC)</a:t>
            </a:r>
            <a:endParaRPr lang="en-US" sz="900" dirty="0"/>
          </a:p>
        </p:txBody>
      </p:sp>
      <p:sp>
        <p:nvSpPr>
          <p:cNvPr id="32" name="Oval 31"/>
          <p:cNvSpPr/>
          <p:nvPr/>
        </p:nvSpPr>
        <p:spPr>
          <a:xfrm>
            <a:off x="6289588" y="3313668"/>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China</a:t>
            </a:r>
          </a:p>
          <a:p>
            <a:pPr algn="ctr"/>
            <a:r>
              <a:rPr lang="en-US" sz="900" dirty="0" smtClean="0"/>
              <a:t>(SAC)</a:t>
            </a:r>
            <a:endParaRPr lang="en-US" sz="900" dirty="0"/>
          </a:p>
        </p:txBody>
      </p:sp>
      <p:sp>
        <p:nvSpPr>
          <p:cNvPr id="33" name="Oval 32"/>
          <p:cNvSpPr/>
          <p:nvPr/>
        </p:nvSpPr>
        <p:spPr>
          <a:xfrm>
            <a:off x="7094830" y="3157151"/>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Japan</a:t>
            </a:r>
          </a:p>
          <a:p>
            <a:pPr algn="ctr"/>
            <a:r>
              <a:rPr lang="en-US" sz="900" dirty="0" smtClean="0"/>
              <a:t>(JISC)</a:t>
            </a:r>
            <a:endParaRPr lang="en-US" sz="900" dirty="0"/>
          </a:p>
        </p:txBody>
      </p:sp>
      <p:sp>
        <p:nvSpPr>
          <p:cNvPr id="34" name="Oval 33"/>
          <p:cNvSpPr/>
          <p:nvPr/>
        </p:nvSpPr>
        <p:spPr>
          <a:xfrm>
            <a:off x="6919092" y="4752865"/>
            <a:ext cx="952846" cy="502875"/>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Australia</a:t>
            </a:r>
          </a:p>
          <a:p>
            <a:pPr algn="ctr"/>
            <a:r>
              <a:rPr lang="en-US" sz="900" dirty="0" smtClean="0"/>
              <a:t>(SAA)</a:t>
            </a:r>
            <a:endParaRPr lang="en-US" sz="900" dirty="0"/>
          </a:p>
        </p:txBody>
      </p:sp>
    </p:spTree>
    <p:extLst>
      <p:ext uri="{BB962C8B-B14F-4D97-AF65-F5344CB8AC3E}">
        <p14:creationId xmlns:p14="http://schemas.microsoft.com/office/powerpoint/2010/main" val="89121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 Learning Objectives</a:t>
            </a:r>
            <a:endParaRPr lang="en-US" dirty="0"/>
          </a:p>
        </p:txBody>
      </p:sp>
      <p:sp>
        <p:nvSpPr>
          <p:cNvPr id="3" name="Content Placeholder 2"/>
          <p:cNvSpPr>
            <a:spLocks noGrp="1"/>
          </p:cNvSpPr>
          <p:nvPr>
            <p:ph idx="1"/>
          </p:nvPr>
        </p:nvSpPr>
        <p:spPr/>
        <p:txBody>
          <a:bodyPr/>
          <a:lstStyle/>
          <a:p>
            <a:r>
              <a:rPr lang="en-US" sz="2400" dirty="0"/>
              <a:t>This module provides a general overview of international standardization, including:</a:t>
            </a:r>
          </a:p>
          <a:p>
            <a:pPr lvl="1"/>
            <a:r>
              <a:rPr lang="en-US" sz="2000" dirty="0"/>
              <a:t>Definition of basic terms and concepts</a:t>
            </a:r>
          </a:p>
          <a:p>
            <a:pPr lvl="1"/>
            <a:r>
              <a:rPr lang="en-US" sz="2000" dirty="0"/>
              <a:t>An overview of the benefits of participation in international standardization</a:t>
            </a:r>
          </a:p>
          <a:p>
            <a:pPr lvl="1"/>
            <a:r>
              <a:rPr lang="en-US" sz="2000" dirty="0"/>
              <a:t>An introduction to the:</a:t>
            </a:r>
          </a:p>
          <a:p>
            <a:pPr lvl="2"/>
            <a:r>
              <a:rPr lang="en-US" sz="2000" dirty="0"/>
              <a:t>Role of the U.S. National Committee of the International Electrotechnical Commission (</a:t>
            </a:r>
            <a:r>
              <a:rPr lang="en-US" sz="2000" dirty="0" smtClean="0"/>
              <a:t>USNC/IEC)</a:t>
            </a:r>
          </a:p>
          <a:p>
            <a:pPr lvl="2"/>
            <a:r>
              <a:rPr lang="en-US" sz="2000" dirty="0" smtClean="0"/>
              <a:t>Key </a:t>
            </a:r>
            <a:r>
              <a:rPr lang="en-US" sz="2000" dirty="0"/>
              <a:t>international standards </a:t>
            </a:r>
            <a:r>
              <a:rPr lang="en-US" sz="2000" dirty="0" smtClean="0"/>
              <a:t>organizations</a:t>
            </a:r>
          </a:p>
          <a:p>
            <a:pPr lvl="2"/>
            <a:r>
              <a:rPr lang="en-US" sz="2000" dirty="0" smtClean="0"/>
              <a:t>Key </a:t>
            </a:r>
            <a:r>
              <a:rPr lang="en-US" sz="2000" dirty="0"/>
              <a:t>regional standards organizations</a:t>
            </a:r>
          </a:p>
          <a:p>
            <a:endParaRPr lang="en-US" sz="24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401828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endParaRPr lang="en-US" dirty="0"/>
          </a:p>
        </p:txBody>
      </p:sp>
      <p:sp>
        <p:nvSpPr>
          <p:cNvPr id="3" name="Content Placeholder 2"/>
          <p:cNvSpPr>
            <a:spLocks noGrp="1"/>
          </p:cNvSpPr>
          <p:nvPr>
            <p:ph idx="1"/>
          </p:nvPr>
        </p:nvSpPr>
        <p:spPr>
          <a:xfrm>
            <a:off x="457200" y="1600200"/>
            <a:ext cx="8077200" cy="4525963"/>
          </a:xfrm>
        </p:spPr>
        <p:txBody>
          <a:bodyPr/>
          <a:lstStyle/>
          <a:p>
            <a:r>
              <a:rPr lang="en-US" dirty="0"/>
              <a:t>The </a:t>
            </a:r>
            <a:r>
              <a:rPr lang="en-US" b="1" dirty="0"/>
              <a:t>U.S. National Committee of the </a:t>
            </a:r>
            <a:r>
              <a:rPr lang="en-US" b="1" dirty="0" smtClean="0"/>
              <a:t/>
            </a:r>
            <a:br>
              <a:rPr lang="en-US" b="1" dirty="0" smtClean="0"/>
            </a:br>
            <a:r>
              <a:rPr lang="en-US" b="1" dirty="0" smtClean="0"/>
              <a:t>International </a:t>
            </a:r>
            <a:r>
              <a:rPr lang="en-US" b="1" dirty="0"/>
              <a:t>Electrotechnical </a:t>
            </a:r>
            <a:r>
              <a:rPr lang="en-US" b="1" dirty="0" smtClean="0"/>
              <a:t>Commission</a:t>
            </a:r>
            <a:r>
              <a:rPr lang="en-US" dirty="0" smtClean="0"/>
              <a:t> </a:t>
            </a:r>
            <a:r>
              <a:rPr lang="en-US" dirty="0"/>
              <a:t>(</a:t>
            </a:r>
            <a:r>
              <a:rPr lang="en-US" dirty="0">
                <a:hlinkClick r:id="rId2"/>
              </a:rPr>
              <a:t>USNC/IEC</a:t>
            </a:r>
            <a:r>
              <a:rPr lang="en-US" dirty="0"/>
              <a:t>) is a committee of the American </a:t>
            </a:r>
            <a:r>
              <a:rPr lang="en-US" dirty="0" smtClean="0"/>
              <a:t/>
            </a:r>
            <a:br>
              <a:rPr lang="en-US" dirty="0" smtClean="0"/>
            </a:br>
            <a:r>
              <a:rPr lang="en-US" dirty="0" smtClean="0"/>
              <a:t>National </a:t>
            </a:r>
            <a:r>
              <a:rPr lang="en-US" dirty="0"/>
              <a:t>Standards Institute (</a:t>
            </a:r>
            <a:r>
              <a:rPr lang="en-US" dirty="0">
                <a:hlinkClick r:id="rId3"/>
              </a:rPr>
              <a:t>ANSI</a:t>
            </a:r>
            <a:r>
              <a:rPr lang="en-US" dirty="0"/>
              <a:t>).</a:t>
            </a:r>
          </a:p>
          <a:p>
            <a:r>
              <a:rPr lang="en-US" dirty="0"/>
              <a:t>The USNC serves as the official U.S. member of the </a:t>
            </a:r>
            <a:r>
              <a:rPr lang="en-US" dirty="0" smtClean="0"/>
              <a:t>IEC </a:t>
            </a:r>
            <a:r>
              <a:rPr lang="en-US" dirty="0"/>
              <a:t>and represents and coordinates the U.S. involvement in electrotechnical bodies associated with the IEC on behalf of ANSI.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20</a:t>
            </a:fld>
            <a:endParaRPr lang="en-US" altLang="en-US" dirty="0"/>
          </a:p>
        </p:txBody>
      </p:sp>
      <p:pic>
        <p:nvPicPr>
          <p:cNvPr id="5" name="Picture 4" descr="Chibi-Captain &lt;strong&gt;America&lt;/strong&gt;. by hedbonstudios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74637"/>
            <a:ext cx="1752600" cy="2379228"/>
          </a:xfrm>
          <a:prstGeom prst="rect">
            <a:avLst/>
          </a:prstGeom>
        </p:spPr>
      </p:pic>
    </p:spTree>
    <p:extLst>
      <p:ext uri="{BB962C8B-B14F-4D97-AF65-F5344CB8AC3E}">
        <p14:creationId xmlns:p14="http://schemas.microsoft.com/office/powerpoint/2010/main" val="131122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br>
              <a:rPr lang="en-US" dirty="0" smtClean="0"/>
            </a:br>
            <a:r>
              <a:rPr lang="en-US" dirty="0" smtClean="0"/>
              <a:t>Guiding Principles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12293468"/>
              </p:ext>
            </p:extLst>
          </p:nvPr>
        </p:nvGraphicFramePr>
        <p:xfrm>
          <a:off x="4572000" y="1600200"/>
          <a:ext cx="3505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21</a:t>
            </a:fld>
            <a:endParaRPr lang="en-US" altLang="en-US" dirty="0"/>
          </a:p>
        </p:txBody>
      </p:sp>
      <p:pic>
        <p:nvPicPr>
          <p:cNvPr id="8" name="Picture 7" descr="Tập tin:USA Flag Map.svg – Wikipedia tiếng Việ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2547354"/>
            <a:ext cx="4191000" cy="2631653"/>
          </a:xfrm>
          <a:prstGeom prst="rect">
            <a:avLst/>
          </a:prstGeom>
        </p:spPr>
      </p:pic>
    </p:spTree>
    <p:extLst>
      <p:ext uri="{BB962C8B-B14F-4D97-AF65-F5344CB8AC3E}">
        <p14:creationId xmlns:p14="http://schemas.microsoft.com/office/powerpoint/2010/main" val="267893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USNC/IEC’s Mission</a:t>
            </a:r>
            <a:endParaRPr lang="en-US" dirty="0"/>
          </a:p>
        </p:txBody>
      </p:sp>
      <p:sp>
        <p:nvSpPr>
          <p:cNvPr id="3" name="Content Placeholder 2"/>
          <p:cNvSpPr>
            <a:spLocks noGrp="1"/>
          </p:cNvSpPr>
          <p:nvPr>
            <p:ph idx="1"/>
          </p:nvPr>
        </p:nvSpPr>
        <p:spPr>
          <a:xfrm>
            <a:off x="457200" y="1600200"/>
            <a:ext cx="5715000" cy="4525963"/>
          </a:xfrm>
        </p:spPr>
        <p:txBody>
          <a:bodyPr/>
          <a:lstStyle/>
          <a:p>
            <a:pPr marL="0" indent="0">
              <a:buNone/>
            </a:pPr>
            <a:r>
              <a:rPr lang="en-US" sz="2000" dirty="0"/>
              <a:t>The </a:t>
            </a:r>
            <a:r>
              <a:rPr lang="en-US" sz="2000" b="1" dirty="0"/>
              <a:t>USNC/IEC</a:t>
            </a:r>
            <a:r>
              <a:rPr lang="en-US" sz="2000" dirty="0"/>
              <a:t> mission is to provide strategy to effectively participate in the development of IEC standards to facilitate international trade for the benefit of the U.S. industry in the fields of all electro-technologies, and to provide a framework to the U.S. industry which serves as the focal point, conduit and advocate for U.S. interests in international and regional electrotechnical standards, conformity assessment, and other related matters.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22</a:t>
            </a:fld>
            <a:endParaRPr lang="en-US" altLang="en-US" dirty="0"/>
          </a:p>
        </p:txBody>
      </p:sp>
      <p:pic>
        <p:nvPicPr>
          <p:cNvPr id="5" name="Picture 4" descr="Monterrey, México: Hoy en la historia: La Bandera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464" y="263752"/>
            <a:ext cx="2631398" cy="1641248"/>
          </a:xfrm>
          <a:prstGeom prst="rect">
            <a:avLst/>
          </a:prstGeom>
        </p:spPr>
      </p:pic>
      <p:pic>
        <p:nvPicPr>
          <p:cNvPr id="6" name="Picture 5" descr="File:Bald &lt;strong&gt;Eagle&lt;/strong&gt; Head 2 (6021915997).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9508" y="2139244"/>
            <a:ext cx="1839310" cy="1640538"/>
          </a:xfrm>
          <a:prstGeom prst="rect">
            <a:avLst/>
          </a:prstGeom>
        </p:spPr>
      </p:pic>
      <p:pic>
        <p:nvPicPr>
          <p:cNvPr id="7" name="Picture 6" descr="La importancia de la buena comunicación organizacional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007" y="4014026"/>
            <a:ext cx="2557667" cy="2112137"/>
          </a:xfrm>
          <a:prstGeom prst="rect">
            <a:avLst/>
          </a:prstGeom>
        </p:spPr>
      </p:pic>
    </p:spTree>
    <p:extLst>
      <p:ext uri="{BB962C8B-B14F-4D97-AF65-F5344CB8AC3E}">
        <p14:creationId xmlns:p14="http://schemas.microsoft.com/office/powerpoint/2010/main" val="221004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endParaRPr lang="en-US" dirty="0"/>
          </a:p>
        </p:txBody>
      </p:sp>
      <p:sp>
        <p:nvSpPr>
          <p:cNvPr id="3" name="Content Placeholder 2"/>
          <p:cNvSpPr>
            <a:spLocks noGrp="1"/>
          </p:cNvSpPr>
          <p:nvPr>
            <p:ph idx="1"/>
          </p:nvPr>
        </p:nvSpPr>
        <p:spPr>
          <a:xfrm>
            <a:off x="3276600" y="1600200"/>
            <a:ext cx="5410200" cy="4525963"/>
          </a:xfrm>
        </p:spPr>
        <p:txBody>
          <a:bodyPr/>
          <a:lstStyle/>
          <a:p>
            <a:r>
              <a:rPr lang="en-US" sz="1800" dirty="0"/>
              <a:t>Represents the U.S. in the development, promulgation and use of globally-relevant standards for the electro-technical industry </a:t>
            </a:r>
          </a:p>
          <a:p>
            <a:r>
              <a:rPr lang="en-US" sz="1800" dirty="0"/>
              <a:t>Engages in the assessment of conformance to standards such as testing, certification and accreditation</a:t>
            </a:r>
          </a:p>
          <a:p>
            <a:r>
              <a:rPr lang="en-US" sz="1800" dirty="0"/>
              <a:t>Serves as a conduit to the global standards-setting community</a:t>
            </a:r>
          </a:p>
          <a:p>
            <a:r>
              <a:rPr lang="en-US" sz="1800" dirty="0"/>
              <a:t>Is a totally integrated committee of the American National Standards Institute (ANSI) </a:t>
            </a:r>
          </a:p>
          <a:p>
            <a:pPr lvl="1"/>
            <a:r>
              <a:rPr lang="en-US" sz="1400" dirty="0"/>
              <a:t>ANSI provides administrative support to the USNC</a:t>
            </a:r>
          </a:p>
          <a:p>
            <a:endParaRPr lang="en-US" sz="1800" dirty="0"/>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23</a:t>
            </a:fld>
            <a:endParaRPr lang="en-US" altLang="en-US" dirty="0"/>
          </a:p>
        </p:txBody>
      </p:sp>
      <p:pic>
        <p:nvPicPr>
          <p:cNvPr id="5" name="Picture 4" descr="POSTER: Occupy D.C. &lt;strong&gt;Represent&lt;/strong&gt; | occupycapitolhill"/>
          <p:cNvPicPr>
            <a:picLocks noChangeAspect="1"/>
          </p:cNvPicPr>
          <p:nvPr/>
        </p:nvPicPr>
        <p:blipFill rotWithShape="1">
          <a:blip r:embed="rId2" cstate="print">
            <a:extLst>
              <a:ext uri="{28A0092B-C50C-407E-A947-70E740481C1C}">
                <a14:useLocalDpi xmlns:a14="http://schemas.microsoft.com/office/drawing/2010/main" val="0"/>
              </a:ext>
            </a:extLst>
          </a:blip>
          <a:srcRect b="16501"/>
          <a:stretch/>
        </p:blipFill>
        <p:spPr>
          <a:xfrm>
            <a:off x="397990" y="1548713"/>
            <a:ext cx="2324615" cy="3105665"/>
          </a:xfrm>
          <a:prstGeom prst="rect">
            <a:avLst/>
          </a:prstGeom>
        </p:spPr>
      </p:pic>
    </p:spTree>
    <p:extLst>
      <p:ext uri="{BB962C8B-B14F-4D97-AF65-F5344CB8AC3E}">
        <p14:creationId xmlns:p14="http://schemas.microsoft.com/office/powerpoint/2010/main" val="40606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USNC/IEC’s Scope of Work</a:t>
            </a:r>
            <a:endParaRPr lang="en-US" dirty="0"/>
          </a:p>
        </p:txBody>
      </p:sp>
      <p:sp>
        <p:nvSpPr>
          <p:cNvPr id="3" name="Content Placeholder 2"/>
          <p:cNvSpPr>
            <a:spLocks noGrp="1"/>
          </p:cNvSpPr>
          <p:nvPr>
            <p:ph idx="1"/>
          </p:nvPr>
        </p:nvSpPr>
        <p:spPr/>
        <p:txBody>
          <a:bodyPr numCol="2"/>
          <a:lstStyle/>
          <a:p>
            <a:r>
              <a:rPr lang="en-US" b="1" dirty="0" smtClean="0"/>
              <a:t>Electrotechnologies</a:t>
            </a:r>
          </a:p>
          <a:p>
            <a:pPr lvl="1"/>
            <a:r>
              <a:rPr lang="en-US" dirty="0" smtClean="0"/>
              <a:t>Electronics</a:t>
            </a:r>
          </a:p>
          <a:p>
            <a:pPr lvl="1"/>
            <a:r>
              <a:rPr lang="en-US" dirty="0" smtClean="0"/>
              <a:t>Magnetics and electromagnetics</a:t>
            </a:r>
          </a:p>
          <a:p>
            <a:pPr lvl="1"/>
            <a:r>
              <a:rPr lang="en-US" dirty="0" smtClean="0"/>
              <a:t>Electroacoustics</a:t>
            </a:r>
          </a:p>
          <a:p>
            <a:pPr lvl="1"/>
            <a:r>
              <a:rPr lang="en-US" dirty="0" smtClean="0"/>
              <a:t>Multimedia</a:t>
            </a:r>
          </a:p>
          <a:p>
            <a:pPr lvl="1"/>
            <a:r>
              <a:rPr lang="en-US" dirty="0" smtClean="0"/>
              <a:t>Telecommunication</a:t>
            </a:r>
          </a:p>
          <a:p>
            <a:pPr lvl="1"/>
            <a:r>
              <a:rPr lang="en-US" dirty="0" smtClean="0"/>
              <a:t>Energy production and distribution</a:t>
            </a:r>
          </a:p>
          <a:p>
            <a:pPr lvl="1"/>
            <a:endParaRPr lang="en-US" dirty="0"/>
          </a:p>
          <a:p>
            <a:r>
              <a:rPr lang="en-US" b="1" dirty="0" smtClean="0"/>
              <a:t>Associated general disciplines</a:t>
            </a:r>
          </a:p>
          <a:p>
            <a:pPr lvl="1"/>
            <a:r>
              <a:rPr lang="en-US" dirty="0" smtClean="0"/>
              <a:t>Terminology and symbols</a:t>
            </a:r>
          </a:p>
          <a:p>
            <a:pPr lvl="1"/>
            <a:r>
              <a:rPr lang="en-US" dirty="0" smtClean="0"/>
              <a:t>Electromagnetic compatibility</a:t>
            </a:r>
          </a:p>
          <a:p>
            <a:pPr lvl="1"/>
            <a:r>
              <a:rPr lang="en-US" dirty="0" smtClean="0"/>
              <a:t>Measurement and performance</a:t>
            </a:r>
          </a:p>
          <a:p>
            <a:pPr lvl="1"/>
            <a:r>
              <a:rPr lang="en-US" dirty="0" smtClean="0"/>
              <a:t>Dependability, design and development</a:t>
            </a:r>
          </a:p>
          <a:p>
            <a:pPr lvl="1"/>
            <a:r>
              <a:rPr lang="en-US" dirty="0" smtClean="0"/>
              <a:t>Safety and the environment</a:t>
            </a:r>
          </a:p>
          <a:p>
            <a:pPr lvl="1"/>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24</a:t>
            </a:fld>
            <a:endParaRPr lang="en-US" altLang="en-US" dirty="0"/>
          </a:p>
        </p:txBody>
      </p:sp>
    </p:spTree>
    <p:extLst>
      <p:ext uri="{BB962C8B-B14F-4D97-AF65-F5344CB8AC3E}">
        <p14:creationId xmlns:p14="http://schemas.microsoft.com/office/powerpoint/2010/main" val="49625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Standards Organizations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25</a:t>
            </a:fld>
            <a:endParaRPr lang="en-US" altLang="en-US" dirty="0"/>
          </a:p>
        </p:txBody>
      </p:sp>
      <p:pic>
        <p:nvPicPr>
          <p:cNvPr id="5" name="Content Placeholder 4" descr="Clipart - Blue &lt;strong&gt;World&lt;/strong&gt; &lt;strong&gt;Map&lt;/strong&g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08670"/>
            <a:ext cx="8229600" cy="4563346"/>
          </a:xfrm>
        </p:spPr>
      </p:pic>
      <p:sp>
        <p:nvSpPr>
          <p:cNvPr id="6" name="Rectangle 3"/>
          <p:cNvSpPr>
            <a:spLocks noChangeArrowheads="1"/>
          </p:cNvSpPr>
          <p:nvPr/>
        </p:nvSpPr>
        <p:spPr bwMode="white">
          <a:xfrm>
            <a:off x="5788322" y="1180279"/>
            <a:ext cx="2099934" cy="585418"/>
          </a:xfrm>
          <a:prstGeom prst="rect">
            <a:avLst/>
          </a:prstGeom>
          <a:ln/>
        </p:spPr>
        <p:style>
          <a:lnRef idx="2">
            <a:schemeClr val="accent4"/>
          </a:lnRef>
          <a:fillRef idx="1">
            <a:schemeClr val="lt1"/>
          </a:fillRef>
          <a:effectRef idx="0">
            <a:schemeClr val="accent4"/>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European Standards</a:t>
            </a:r>
          </a:p>
          <a:p>
            <a:pPr algn="l"/>
            <a:r>
              <a:rPr lang="en-US" altLang="en-US" sz="1600" b="1" dirty="0" smtClean="0">
                <a:ln w="0"/>
                <a:solidFill>
                  <a:schemeClr val="tx1"/>
                </a:solidFill>
                <a:latin typeface="Trebuchet MS" panose="020B0603020202020204" pitchFamily="34" charset="0"/>
              </a:rPr>
              <a:t>Organizations</a:t>
            </a:r>
            <a:endParaRPr lang="en-US" altLang="en-US" sz="1800" b="1" dirty="0">
              <a:ln w="0"/>
              <a:solidFill>
                <a:schemeClr val="tx1"/>
              </a:solidFill>
              <a:latin typeface="Trebuchet MS" panose="020B0603020202020204" pitchFamily="34" charset="0"/>
            </a:endParaRPr>
          </a:p>
        </p:txBody>
      </p:sp>
      <p:sp>
        <p:nvSpPr>
          <p:cNvPr id="7" name="Rectangle 4"/>
          <p:cNvSpPr>
            <a:spLocks noChangeArrowheads="1"/>
          </p:cNvSpPr>
          <p:nvPr/>
        </p:nvSpPr>
        <p:spPr bwMode="white">
          <a:xfrm>
            <a:off x="1876546" y="3194076"/>
            <a:ext cx="1077218"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(CANENA)</a:t>
            </a:r>
          </a:p>
        </p:txBody>
      </p:sp>
      <p:sp>
        <p:nvSpPr>
          <p:cNvPr id="8" name="Rectangle 5"/>
          <p:cNvSpPr>
            <a:spLocks noChangeArrowheads="1"/>
          </p:cNvSpPr>
          <p:nvPr/>
        </p:nvSpPr>
        <p:spPr bwMode="white">
          <a:xfrm>
            <a:off x="7859116" y="3639918"/>
            <a:ext cx="814325" cy="585418"/>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Pacific</a:t>
            </a:r>
          </a:p>
          <a:p>
            <a:pPr algn="l"/>
            <a:r>
              <a:rPr lang="en-US" altLang="en-US" sz="1600" b="1" dirty="0" smtClean="0">
                <a:ln w="0"/>
                <a:solidFill>
                  <a:schemeClr val="tx1"/>
                </a:solidFill>
                <a:latin typeface="Trebuchet MS" panose="020B0603020202020204" pitchFamily="34" charset="0"/>
              </a:rPr>
              <a:t>Rim</a:t>
            </a:r>
            <a:endParaRPr lang="en-US" altLang="en-US" sz="1600" b="1" dirty="0">
              <a:ln w="0"/>
              <a:solidFill>
                <a:schemeClr val="tx1"/>
              </a:solidFill>
              <a:latin typeface="Trebuchet MS" panose="020B0603020202020204" pitchFamily="34" charset="0"/>
            </a:endParaRPr>
          </a:p>
        </p:txBody>
      </p:sp>
      <p:sp>
        <p:nvSpPr>
          <p:cNvPr id="9" name="Freeform 7"/>
          <p:cNvSpPr>
            <a:spLocks/>
          </p:cNvSpPr>
          <p:nvPr/>
        </p:nvSpPr>
        <p:spPr bwMode="white">
          <a:xfrm rot="16200000" flipH="1" flipV="1">
            <a:off x="7573956" y="2871452"/>
            <a:ext cx="789925" cy="545438"/>
          </a:xfrm>
          <a:custGeom>
            <a:avLst/>
            <a:gdLst>
              <a:gd name="T0" fmla="*/ 564 w 565"/>
              <a:gd name="T1" fmla="*/ 0 h 757"/>
              <a:gd name="T2" fmla="*/ 0 w 565"/>
              <a:gd name="T3" fmla="*/ 0 h 757"/>
              <a:gd name="T4" fmla="*/ 0 w 565"/>
              <a:gd name="T5" fmla="*/ 756 h 757"/>
            </a:gdLst>
            <a:ahLst/>
            <a:cxnLst>
              <a:cxn ang="0">
                <a:pos x="T0" y="T1"/>
              </a:cxn>
              <a:cxn ang="0">
                <a:pos x="T2" y="T3"/>
              </a:cxn>
              <a:cxn ang="0">
                <a:pos x="T4" y="T5"/>
              </a:cxn>
            </a:cxnLst>
            <a:rect l="0" t="0" r="r" b="b"/>
            <a:pathLst>
              <a:path w="565" h="757">
                <a:moveTo>
                  <a:pt x="564" y="0"/>
                </a:moveTo>
                <a:lnTo>
                  <a:pt x="0" y="0"/>
                </a:lnTo>
                <a:lnTo>
                  <a:pt x="0" y="756"/>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0" name="Freeform 12"/>
          <p:cNvSpPr>
            <a:spLocks/>
          </p:cNvSpPr>
          <p:nvPr/>
        </p:nvSpPr>
        <p:spPr bwMode="white">
          <a:xfrm rot="16200000">
            <a:off x="4861566" y="1534219"/>
            <a:ext cx="755913" cy="886083"/>
          </a:xfrm>
          <a:custGeom>
            <a:avLst/>
            <a:gdLst>
              <a:gd name="T0" fmla="*/ 1236 w 1237"/>
              <a:gd name="T1" fmla="*/ 696 h 697"/>
              <a:gd name="T2" fmla="*/ 1236 w 1237"/>
              <a:gd name="T3" fmla="*/ 0 h 697"/>
              <a:gd name="T4" fmla="*/ 0 w 1237"/>
              <a:gd name="T5" fmla="*/ 0 h 697"/>
            </a:gdLst>
            <a:ahLst/>
            <a:cxnLst>
              <a:cxn ang="0">
                <a:pos x="T0" y="T1"/>
              </a:cxn>
              <a:cxn ang="0">
                <a:pos x="T2" y="T3"/>
              </a:cxn>
              <a:cxn ang="0">
                <a:pos x="T4" y="T5"/>
              </a:cxn>
            </a:cxnLst>
            <a:rect l="0" t="0" r="r" b="b"/>
            <a:pathLst>
              <a:path w="1237" h="697">
                <a:moveTo>
                  <a:pt x="1236" y="696"/>
                </a:moveTo>
                <a:lnTo>
                  <a:pt x="1236" y="0"/>
                </a:lnTo>
                <a:lnTo>
                  <a:pt x="0" y="0"/>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1" name="Rectangle 18"/>
          <p:cNvSpPr>
            <a:spLocks noChangeArrowheads="1"/>
          </p:cNvSpPr>
          <p:nvPr/>
        </p:nvSpPr>
        <p:spPr bwMode="white">
          <a:xfrm>
            <a:off x="2230026" y="3638946"/>
            <a:ext cx="106080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(COPANT)</a:t>
            </a:r>
          </a:p>
        </p:txBody>
      </p:sp>
      <p:sp>
        <p:nvSpPr>
          <p:cNvPr id="12" name="Rectangle 19"/>
          <p:cNvSpPr>
            <a:spLocks noChangeArrowheads="1"/>
          </p:cNvSpPr>
          <p:nvPr/>
        </p:nvSpPr>
        <p:spPr bwMode="white">
          <a:xfrm>
            <a:off x="1280984" y="2749206"/>
            <a:ext cx="1479444" cy="339196"/>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The Americas</a:t>
            </a:r>
          </a:p>
        </p:txBody>
      </p:sp>
      <p:sp>
        <p:nvSpPr>
          <p:cNvPr id="13" name="Rectangle 18"/>
          <p:cNvSpPr>
            <a:spLocks noChangeArrowheads="1"/>
          </p:cNvSpPr>
          <p:nvPr/>
        </p:nvSpPr>
        <p:spPr bwMode="white">
          <a:xfrm>
            <a:off x="5788322" y="1877840"/>
            <a:ext cx="70211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(CEN)</a:t>
            </a:r>
            <a:endParaRPr lang="en-US" altLang="en-US" sz="1600" dirty="0">
              <a:ln w="0"/>
              <a:solidFill>
                <a:schemeClr val="tx1"/>
              </a:solidFill>
              <a:latin typeface="Trebuchet MS" panose="020B0603020202020204" pitchFamily="34" charset="0"/>
            </a:endParaRPr>
          </a:p>
        </p:txBody>
      </p:sp>
      <p:sp>
        <p:nvSpPr>
          <p:cNvPr id="14" name="Rectangle 18"/>
          <p:cNvSpPr>
            <a:spLocks noChangeArrowheads="1"/>
          </p:cNvSpPr>
          <p:nvPr/>
        </p:nvSpPr>
        <p:spPr bwMode="white">
          <a:xfrm>
            <a:off x="6644326" y="1877840"/>
            <a:ext cx="115095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(CENELEC)</a:t>
            </a:r>
            <a:endParaRPr lang="en-US" altLang="en-US" sz="1600" dirty="0">
              <a:ln w="0"/>
              <a:solidFill>
                <a:schemeClr val="tx1"/>
              </a:solidFill>
              <a:latin typeface="Trebuchet MS" panose="020B0603020202020204" pitchFamily="34" charset="0"/>
            </a:endParaRPr>
          </a:p>
        </p:txBody>
      </p:sp>
      <p:sp>
        <p:nvSpPr>
          <p:cNvPr id="15" name="Rectangle 18"/>
          <p:cNvSpPr>
            <a:spLocks noChangeArrowheads="1"/>
          </p:cNvSpPr>
          <p:nvPr/>
        </p:nvSpPr>
        <p:spPr bwMode="white">
          <a:xfrm>
            <a:off x="6430324" y="2322354"/>
            <a:ext cx="72295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(ETSI)</a:t>
            </a:r>
            <a:endParaRPr lang="en-US" altLang="en-US" sz="1600" dirty="0">
              <a:ln w="0"/>
              <a:solidFill>
                <a:schemeClr val="tx1"/>
              </a:solidFill>
              <a:latin typeface="Trebuchet MS" panose="020B0603020202020204" pitchFamily="34" charset="0"/>
            </a:endParaRPr>
          </a:p>
        </p:txBody>
      </p:sp>
      <p:sp>
        <p:nvSpPr>
          <p:cNvPr id="16" name="Rectangle 18"/>
          <p:cNvSpPr>
            <a:spLocks noChangeArrowheads="1"/>
          </p:cNvSpPr>
          <p:nvPr/>
        </p:nvSpPr>
        <p:spPr bwMode="white">
          <a:xfrm>
            <a:off x="7869727" y="4334441"/>
            <a:ext cx="77226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(PASC)</a:t>
            </a:r>
            <a:endParaRPr lang="en-US" altLang="en-US" sz="1600" dirty="0">
              <a:ln w="0"/>
              <a:solidFill>
                <a:schemeClr val="tx1"/>
              </a:solidFill>
              <a:latin typeface="Trebuchet MS" panose="020B0603020202020204" pitchFamily="34" charset="0"/>
            </a:endParaRPr>
          </a:p>
        </p:txBody>
      </p:sp>
      <p:sp>
        <p:nvSpPr>
          <p:cNvPr id="17" name="Rectangle 18"/>
          <p:cNvSpPr>
            <a:spLocks noChangeArrowheads="1"/>
          </p:cNvSpPr>
          <p:nvPr/>
        </p:nvSpPr>
        <p:spPr bwMode="white">
          <a:xfrm>
            <a:off x="2523169" y="4083816"/>
            <a:ext cx="87844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(FINCA)</a:t>
            </a:r>
            <a:endParaRPr lang="en-US" altLang="en-US" sz="1600" dirty="0">
              <a:ln w="0"/>
              <a:solidFill>
                <a:schemeClr val="tx1"/>
              </a:solidFill>
              <a:latin typeface="Trebuchet MS" panose="020B0603020202020204" pitchFamily="34" charset="0"/>
            </a:endParaRPr>
          </a:p>
        </p:txBody>
      </p:sp>
      <p:sp>
        <p:nvSpPr>
          <p:cNvPr id="18" name="Rectangle 18"/>
          <p:cNvSpPr>
            <a:spLocks noChangeArrowheads="1"/>
          </p:cNvSpPr>
          <p:nvPr/>
        </p:nvSpPr>
        <p:spPr bwMode="white">
          <a:xfrm>
            <a:off x="7838885" y="4782742"/>
            <a:ext cx="80310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(APCF)</a:t>
            </a:r>
            <a:endParaRPr lang="en-US" altLang="en-US" sz="1600" dirty="0">
              <a:ln w="0"/>
              <a:solidFill>
                <a:schemeClr val="tx1"/>
              </a:solidFill>
              <a:latin typeface="Trebuchet MS" panose="020B0603020202020204" pitchFamily="34" charset="0"/>
            </a:endParaRPr>
          </a:p>
        </p:txBody>
      </p:sp>
    </p:spTree>
    <p:extLst>
      <p:ext uri="{BB962C8B-B14F-4D97-AF65-F5344CB8AC3E}">
        <p14:creationId xmlns:p14="http://schemas.microsoft.com/office/powerpoint/2010/main" val="3224443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global cooperation and collaboration</a:t>
            </a:r>
            <a:endParaRPr lang="en-US" dirty="0"/>
          </a:p>
        </p:txBody>
      </p:sp>
      <p:sp>
        <p:nvSpPr>
          <p:cNvPr id="3" name="Content Placeholder 2"/>
          <p:cNvSpPr>
            <a:spLocks noGrp="1"/>
          </p:cNvSpPr>
          <p:nvPr>
            <p:ph idx="1"/>
          </p:nvPr>
        </p:nvSpPr>
        <p:spPr>
          <a:xfrm>
            <a:off x="457200" y="1600200"/>
            <a:ext cx="5486400" cy="4525963"/>
          </a:xfrm>
        </p:spPr>
        <p:txBody>
          <a:bodyPr/>
          <a:lstStyle/>
          <a:p>
            <a:r>
              <a:rPr lang="en-US" sz="1600" b="1" dirty="0"/>
              <a:t>Active participation in both international and regional standards-setting activities provides U.S. electrotechnical industry experts </a:t>
            </a:r>
            <a:br>
              <a:rPr lang="en-US" sz="1600" b="1" dirty="0"/>
            </a:br>
            <a:r>
              <a:rPr lang="en-US" sz="1600" b="1" dirty="0"/>
              <a:t>with. . . </a:t>
            </a:r>
          </a:p>
          <a:p>
            <a:pPr lvl="1"/>
            <a:r>
              <a:rPr lang="en-US" sz="1400" dirty="0"/>
              <a:t>The ability to influence domestic and international </a:t>
            </a:r>
            <a:r>
              <a:rPr lang="en-US" sz="1400" dirty="0" smtClean="0"/>
              <a:t>policy</a:t>
            </a:r>
            <a:endParaRPr lang="en-US" sz="1400" dirty="0"/>
          </a:p>
          <a:p>
            <a:pPr lvl="1"/>
            <a:r>
              <a:rPr lang="en-US" sz="1400" dirty="0"/>
              <a:t>A chance to benefit from unique networking </a:t>
            </a:r>
            <a:r>
              <a:rPr lang="en-US" sz="1400" dirty="0" smtClean="0"/>
              <a:t>opportunities and </a:t>
            </a:r>
            <a:r>
              <a:rPr lang="en-US" sz="1400" dirty="0"/>
              <a:t>exchange experiences with </a:t>
            </a:r>
            <a:r>
              <a:rPr lang="en-US" sz="1400" dirty="0" smtClean="0"/>
              <a:t>international </a:t>
            </a:r>
            <a:r>
              <a:rPr lang="en-US" sz="1400" dirty="0"/>
              <a:t>colleagues </a:t>
            </a:r>
          </a:p>
          <a:p>
            <a:pPr lvl="1"/>
            <a:r>
              <a:rPr lang="en-US" sz="1400" dirty="0"/>
              <a:t>A forum for the presentation of the U.S. industry positions</a:t>
            </a:r>
          </a:p>
          <a:p>
            <a:pPr lvl="1"/>
            <a:r>
              <a:rPr lang="en-US" sz="1400" dirty="0"/>
              <a:t>Opportunity to comment upon proposals submitted by </a:t>
            </a:r>
            <a:r>
              <a:rPr lang="en-US" sz="1400" dirty="0" smtClean="0"/>
              <a:t>others</a:t>
            </a:r>
            <a:endParaRPr lang="en-US" sz="1400" dirty="0"/>
          </a:p>
          <a:p>
            <a:pPr lvl="1"/>
            <a:r>
              <a:rPr lang="en-US" sz="1400" dirty="0"/>
              <a:t>Ability to work actively and multilaterally towards the </a:t>
            </a:r>
            <a:r>
              <a:rPr lang="en-US" sz="1400" dirty="0" smtClean="0"/>
              <a:t>abolishment </a:t>
            </a:r>
            <a:r>
              <a:rPr lang="en-US" sz="1400" dirty="0"/>
              <a:t>of technical barriers to trade and expand U.S. access to international markets</a:t>
            </a:r>
          </a:p>
          <a:p>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26</a:t>
            </a:fld>
            <a:endParaRPr lang="en-US" altLang="en-US" dirty="0"/>
          </a:p>
        </p:txBody>
      </p:sp>
      <p:pic>
        <p:nvPicPr>
          <p:cNvPr id="5" name="Picture 4" descr="Mistress of Well-Intentioned Indecision: November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495" y="2819400"/>
            <a:ext cx="2636305" cy="1752600"/>
          </a:xfrm>
          <a:prstGeom prst="rect">
            <a:avLst/>
          </a:prstGeom>
        </p:spPr>
      </p:pic>
    </p:spTree>
    <p:extLst>
      <p:ext uri="{BB962C8B-B14F-4D97-AF65-F5344CB8AC3E}">
        <p14:creationId xmlns:p14="http://schemas.microsoft.com/office/powerpoint/2010/main" val="4111860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Join Us!</a:t>
            </a:r>
            <a:endParaRPr lang="en-US" i="1" dirty="0"/>
          </a:p>
        </p:txBody>
      </p:sp>
      <p:sp>
        <p:nvSpPr>
          <p:cNvPr id="3" name="Content Placeholder 2"/>
          <p:cNvSpPr>
            <a:spLocks noGrp="1"/>
          </p:cNvSpPr>
          <p:nvPr>
            <p:ph idx="1"/>
          </p:nvPr>
        </p:nvSpPr>
        <p:spPr>
          <a:xfrm>
            <a:off x="457200" y="2057400"/>
            <a:ext cx="8229600" cy="4068763"/>
          </a:xfrm>
        </p:spPr>
        <p:txBody>
          <a:bodyPr/>
          <a:lstStyle/>
          <a:p>
            <a:r>
              <a:rPr lang="en-US" sz="2000" dirty="0"/>
              <a:t>The USNC operates over 160 IEC Technical Advisory Groups (TAGs)</a:t>
            </a:r>
          </a:p>
          <a:p>
            <a:r>
              <a:rPr lang="en-US" sz="2000" dirty="0"/>
              <a:t>Over 2,000 experts are currently involved in TAG activities in the U.S.</a:t>
            </a:r>
          </a:p>
          <a:p>
            <a:r>
              <a:rPr lang="en-US" sz="2000" dirty="0"/>
              <a:t>Every year hundreds of U.S. experts participate in international IEC Technical Committee meetings, directly affecting the development of international standards</a:t>
            </a:r>
          </a:p>
          <a:p>
            <a:r>
              <a:rPr lang="en-US" sz="2000" dirty="0"/>
              <a:t>Get involved!!! Contact the USNC staff to learn how to join a TAG and make a difference (</a:t>
            </a:r>
            <a:r>
              <a:rPr lang="en-US" sz="2000" dirty="0" smtClean="0">
                <a:hlinkClick r:id="rId2"/>
              </a:rPr>
              <a:t>usnc@ansi.org</a:t>
            </a:r>
            <a:r>
              <a:rPr lang="en-US" sz="2000" dirty="0" smtClean="0"/>
              <a:t>). </a:t>
            </a:r>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27</a:t>
            </a:fld>
            <a:endParaRPr lang="en-US" altLang="en-US" dirty="0"/>
          </a:p>
        </p:txBody>
      </p:sp>
    </p:spTree>
    <p:extLst>
      <p:ext uri="{BB962C8B-B14F-4D97-AF65-F5344CB8AC3E}">
        <p14:creationId xmlns:p14="http://schemas.microsoft.com/office/powerpoint/2010/main" val="609808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Resources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28</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4925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181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Resources (cont)</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29</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0810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 Disclaimer</a:t>
            </a:r>
            <a:endParaRPr lang="en-US" dirty="0"/>
          </a:p>
        </p:txBody>
      </p:sp>
      <p:sp>
        <p:nvSpPr>
          <p:cNvPr id="3" name="Content Placeholder 2"/>
          <p:cNvSpPr>
            <a:spLocks noGrp="1"/>
          </p:cNvSpPr>
          <p:nvPr>
            <p:ph idx="1"/>
          </p:nvPr>
        </p:nvSpPr>
        <p:spPr/>
        <p:txBody>
          <a:bodyPr/>
          <a:lstStyle/>
          <a:p>
            <a:r>
              <a:rPr lang="en-US" sz="2400" dirty="0" smtClean="0"/>
              <a:t>The information contained in this self-taught </a:t>
            </a:r>
            <a:r>
              <a:rPr lang="en-US" sz="2400" dirty="0" smtClean="0"/>
              <a:t/>
            </a:r>
            <a:br>
              <a:rPr lang="en-US" sz="2400" dirty="0" smtClean="0"/>
            </a:br>
            <a:r>
              <a:rPr lang="en-US" sz="2400" dirty="0" smtClean="0"/>
              <a:t>learning </a:t>
            </a:r>
            <a:r>
              <a:rPr lang="en-US" sz="2400" dirty="0" smtClean="0"/>
              <a:t>module is intended as a summary of documents and procedures frequently used within the IEC and the USNC/IEC.</a:t>
            </a:r>
          </a:p>
          <a:p>
            <a:r>
              <a:rPr lang="en-US" sz="2400" dirty="0" smtClean="0"/>
              <a:t>For additional information about content addressed in this module, please contact the USNC/IEC Staff (</a:t>
            </a:r>
            <a:r>
              <a:rPr lang="en-US" sz="2400" dirty="0" smtClean="0">
                <a:hlinkClick r:id="rId2"/>
              </a:rPr>
              <a:t>usnc@ansi.org</a:t>
            </a:r>
            <a:r>
              <a:rPr lang="en-US" sz="2400" dirty="0" smtClean="0"/>
              <a:t>).</a:t>
            </a:r>
          </a:p>
          <a:p>
            <a:r>
              <a:rPr lang="en-US" sz="2400" dirty="0" smtClean="0"/>
              <a:t>Additional information is also available via </a:t>
            </a:r>
            <a:r>
              <a:rPr lang="en-US" sz="2400" dirty="0" smtClean="0">
                <a:hlinkClick r:id="rId3"/>
              </a:rPr>
              <a:t>ANSI Education and Training Services</a:t>
            </a:r>
            <a:r>
              <a:rPr lang="en-US" sz="24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67309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Training Activities</a:t>
            </a:r>
            <a:endParaRPr lang="en-US" dirty="0"/>
          </a:p>
        </p:txBody>
      </p:sp>
      <p:sp>
        <p:nvSpPr>
          <p:cNvPr id="3" name="Content Placeholder 2"/>
          <p:cNvSpPr>
            <a:spLocks noGrp="1"/>
          </p:cNvSpPr>
          <p:nvPr>
            <p:ph idx="1"/>
          </p:nvPr>
        </p:nvSpPr>
        <p:spPr/>
        <p:txBody>
          <a:bodyPr/>
          <a:lstStyle/>
          <a:p>
            <a:r>
              <a:rPr lang="en-US" dirty="0"/>
              <a:t>The USNC holds Instructor-Led Training Courses throughout the year. Contact the USNC staff (</a:t>
            </a:r>
            <a:r>
              <a:rPr lang="en-US" dirty="0" smtClean="0">
                <a:hlinkClick r:id="rId2"/>
              </a:rPr>
              <a:t>usnc@ansi.org</a:t>
            </a:r>
            <a:r>
              <a:rPr lang="en-US" dirty="0" smtClean="0"/>
              <a:t>) </a:t>
            </a:r>
            <a:r>
              <a:rPr lang="en-US" dirty="0"/>
              <a:t>to find out when and where the next one is taking place.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30</a:t>
            </a:fld>
            <a:endParaRPr lang="en-US" altLang="en-US" dirty="0"/>
          </a:p>
        </p:txBody>
      </p:sp>
    </p:spTree>
    <p:extLst>
      <p:ext uri="{BB962C8B-B14F-4D97-AF65-F5344CB8AC3E}">
        <p14:creationId xmlns:p14="http://schemas.microsoft.com/office/powerpoint/2010/main" val="96640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Constituent Training Program</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31</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smtClean="0"/>
              <a:t>Module I </a:t>
            </a:r>
          </a:p>
          <a:p>
            <a:pPr marL="0" indent="0" algn="ctr">
              <a:buNone/>
            </a:pPr>
            <a:r>
              <a:rPr lang="en-US" sz="6000" b="1" i="1" dirty="0" smtClean="0">
                <a:solidFill>
                  <a:srgbClr val="00B050"/>
                </a:solidFill>
              </a:rPr>
              <a:t>Complete</a:t>
            </a:r>
            <a:endParaRPr lang="en-US" sz="6000" b="1" i="1" dirty="0">
              <a:solidFill>
                <a:srgbClr val="00B050"/>
              </a:solidFill>
            </a:endParaRPr>
          </a:p>
        </p:txBody>
      </p:sp>
    </p:spTree>
    <p:extLst>
      <p:ext uri="{BB962C8B-B14F-4D97-AF65-F5344CB8AC3E}">
        <p14:creationId xmlns:p14="http://schemas.microsoft.com/office/powerpoint/2010/main" val="4121441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62600"/>
            <a:ext cx="2743200" cy="1143000"/>
          </a:xfrm>
          <a:prstGeom prst="rect">
            <a:avLst/>
          </a:prstGeom>
          <a:solidFill>
            <a:srgbClr val="4C565F"/>
          </a:solidFill>
        </p:spPr>
        <p:txBody>
          <a:bodyPr wrap="square" rtlCol="0">
            <a:spAutoFit/>
          </a:bodyPr>
          <a:lstStyle/>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70483"/>
            <a:ext cx="1676400" cy="11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b="1" i="1" dirty="0" smtClean="0"/>
          </a:p>
          <a:p>
            <a:pPr marL="0" indent="0" algn="ctr">
              <a:buNone/>
            </a:pPr>
            <a:r>
              <a:rPr lang="en-US" sz="4400" b="1" i="1" dirty="0" smtClean="0"/>
              <a:t>Backup Information on Regional Organizations</a:t>
            </a:r>
            <a:endParaRPr lang="en-US" sz="4400" b="1" i="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96B1FE"/>
                </a:solidFill>
                <a:effectLst/>
                <a:uLnTx/>
                <a:uFillTx/>
                <a:latin typeface="Trebuchet MS" panose="020B0603020202020204" pitchFamily="34" charset="0"/>
                <a:ea typeface="+mn-ea"/>
                <a:cs typeface="+mn-cs"/>
              </a:rPr>
              <a:t>Slide </a:t>
            </a:r>
            <a:fld id="{C2A710CE-9C1B-4E6A-A0A3-76DC80912C12}" type="slidenum">
              <a:rPr kumimoji="0" lang="en-US" altLang="en-US" sz="1000" b="0" i="0" u="none" strike="noStrike" kern="1200" cap="none" spc="0" normalizeH="0" baseline="0" noProof="0" smtClean="0">
                <a:ln>
                  <a:noFill/>
                </a:ln>
                <a:solidFill>
                  <a:srgbClr val="96B1FE"/>
                </a:solidFill>
                <a:effectLst/>
                <a:uLnTx/>
                <a:uFillTx/>
                <a:latin typeface="Trebuchet MS" panose="020B0603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000" b="0" i="0" u="none" strike="noStrike" kern="1200" cap="none" spc="0" normalizeH="0" baseline="0" noProof="0" dirty="0">
              <a:ln>
                <a:noFill/>
              </a:ln>
              <a:solidFill>
                <a:srgbClr val="96B1FE"/>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916469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Rot="1" noChangeArrowheads="1"/>
          </p:cNvSpPr>
          <p:nvPr>
            <p:ph type="title"/>
          </p:nvPr>
        </p:nvSpPr>
        <p:spPr>
          <a:xfrm>
            <a:off x="317500" y="171450"/>
            <a:ext cx="7753350" cy="1123950"/>
          </a:xfrm>
        </p:spPr>
        <p:txBody>
          <a:bodyPr/>
          <a:lstStyle/>
          <a:p>
            <a:r>
              <a:rPr lang="en-US" altLang="en-US" dirty="0"/>
              <a:t>Regional Standards Bodies  </a:t>
            </a:r>
          </a:p>
        </p:txBody>
      </p:sp>
      <p:sp>
        <p:nvSpPr>
          <p:cNvPr id="734211" name="Rectangle 3"/>
          <p:cNvSpPr>
            <a:spLocks noGrp="1" noChangeArrowheads="1"/>
          </p:cNvSpPr>
          <p:nvPr>
            <p:ph idx="1"/>
          </p:nvPr>
        </p:nvSpPr>
        <p:spPr>
          <a:xfrm>
            <a:off x="1835150" y="1342784"/>
            <a:ext cx="7031038" cy="4957763"/>
          </a:xfrm>
        </p:spPr>
        <p:txBody>
          <a:bodyPr/>
          <a:lstStyle/>
          <a:p>
            <a:r>
              <a:rPr lang="en-US" altLang="en-US" sz="1800" dirty="0"/>
              <a:t>Pacific Area Standards Congress (PASC)</a:t>
            </a:r>
          </a:p>
          <a:p>
            <a:pPr lvl="1"/>
            <a:r>
              <a:rPr lang="en-US" altLang="en-US" sz="1200" dirty="0"/>
              <a:t>Countries of the Pacific Rim</a:t>
            </a:r>
          </a:p>
          <a:p>
            <a:pPr lvl="1"/>
            <a:r>
              <a:rPr lang="en-US" altLang="en-US" sz="1200" dirty="0"/>
              <a:t>Does not set standards, rather coordinates on standards issues</a:t>
            </a:r>
          </a:p>
          <a:p>
            <a:pPr lvl="1"/>
            <a:endParaRPr lang="en-US" altLang="en-US" sz="1000" dirty="0"/>
          </a:p>
          <a:p>
            <a:r>
              <a:rPr lang="en-US" altLang="en-US" sz="1800" dirty="0"/>
              <a:t>Pan American Standards Commission (COPANT)</a:t>
            </a:r>
          </a:p>
          <a:p>
            <a:pPr lvl="1"/>
            <a:r>
              <a:rPr lang="en-US" altLang="en-US" sz="1200" dirty="0"/>
              <a:t>Promulgates the development of technical standards and related activities in its member countries (Canada, U.S., Mexico, countries of Central and South America)</a:t>
            </a:r>
          </a:p>
          <a:p>
            <a:pPr lvl="1"/>
            <a:r>
              <a:rPr lang="en-US" altLang="en-US" sz="1200" dirty="0"/>
              <a:t>Promotes industrial, scientific and technological development in support of trade in goods and services </a:t>
            </a:r>
          </a:p>
          <a:p>
            <a:pPr lvl="1"/>
            <a:r>
              <a:rPr lang="en-US" altLang="en-US" sz="1200" dirty="0"/>
              <a:t>Facilitates cooperation in intellectual, scientific and social fields</a:t>
            </a:r>
          </a:p>
          <a:p>
            <a:pPr lvl="1"/>
            <a:endParaRPr lang="en-US" altLang="en-US" sz="1000" dirty="0" smtClean="0"/>
          </a:p>
          <a:p>
            <a:pPr lvl="1"/>
            <a:endParaRPr lang="en-US" altLang="en-US" sz="1000" dirty="0"/>
          </a:p>
          <a:p>
            <a:r>
              <a:rPr lang="en-US" altLang="en-US" sz="1800" dirty="0"/>
              <a:t>Council for Harmonization of Electrotechnical Standards of the Nations of the Americas</a:t>
            </a:r>
          </a:p>
          <a:p>
            <a:pPr lvl="1"/>
            <a:r>
              <a:rPr lang="en-US" altLang="en-US" sz="1200" dirty="0"/>
              <a:t>Fosters harmonization of electrotechnical product standards, conformity assessment test requirements, and electrical codes between all countries of the Western Hemisphere</a:t>
            </a:r>
          </a:p>
        </p:txBody>
      </p:sp>
      <p:pic>
        <p:nvPicPr>
          <p:cNvPr id="7342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97" y="2734468"/>
            <a:ext cx="1012825" cy="1236663"/>
          </a:xfrm>
          <a:prstGeom prst="rect">
            <a:avLst/>
          </a:prstGeom>
          <a:noFill/>
          <a:extLst>
            <a:ext uri="{909E8E84-426E-40DD-AFC4-6F175D3DCCD1}">
              <a14:hiddenFill xmlns:a14="http://schemas.microsoft.com/office/drawing/2010/main">
                <a:solidFill>
                  <a:srgbClr val="FFFFFF"/>
                </a:solidFill>
              </a14:hiddenFill>
            </a:ext>
          </a:extLst>
        </p:spPr>
      </p:pic>
      <p:pic>
        <p:nvPicPr>
          <p:cNvPr id="734214" name="Picture 6" descr="main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1306512"/>
            <a:ext cx="10572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215" name="Picture 7"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4508500"/>
            <a:ext cx="15621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26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Rot="1" noChangeArrowheads="1"/>
          </p:cNvSpPr>
          <p:nvPr>
            <p:ph type="title"/>
          </p:nvPr>
        </p:nvSpPr>
        <p:spPr>
          <a:xfrm>
            <a:off x="317500" y="171450"/>
            <a:ext cx="7753350" cy="1123950"/>
          </a:xfrm>
        </p:spPr>
        <p:txBody>
          <a:bodyPr/>
          <a:lstStyle/>
          <a:p>
            <a:r>
              <a:rPr lang="en-US" altLang="en-US" dirty="0"/>
              <a:t>Standardization Bodies of the EU</a:t>
            </a:r>
          </a:p>
        </p:txBody>
      </p:sp>
      <p:pic>
        <p:nvPicPr>
          <p:cNvPr id="8" name="Picture 4" descr="c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56" y="1513435"/>
            <a:ext cx="1239837" cy="9794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enelec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 y="3010754"/>
            <a:ext cx="1798638" cy="1001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t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4535488"/>
            <a:ext cx="2019300" cy="6159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a:spLocks noChangeArrowheads="1"/>
          </p:cNvSpPr>
          <p:nvPr/>
        </p:nvSpPr>
        <p:spPr bwMode="auto">
          <a:xfrm>
            <a:off x="2473325" y="1391872"/>
            <a:ext cx="6446838"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9pPr>
          </a:lstStyle>
          <a:p>
            <a:pPr marL="342900" marR="0" lvl="0" indent="-342900" algn="l" defTabSz="914400" rtl="0" eaLnBrk="1" fontAlgn="base" latinLnBrk="0" hangingPunct="1">
              <a:lnSpc>
                <a:spcPct val="100000"/>
              </a:lnSpc>
              <a:spcBef>
                <a:spcPct val="20000"/>
              </a:spcBef>
              <a:spcAft>
                <a:spcPct val="0"/>
              </a:spcAft>
              <a:buClr>
                <a:srgbClr val="0099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European Committee for Standardization</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Harmonizes technical standardization except electrotechnical and telecommunications</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European Committee for Electrotechnical Standardization</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Harmonizes all areas of standardization and conformity assessment in electrical, electronic and allied fields</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European Telecommunications Standards Institute</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Sets telecommunications standards for Europe</a:t>
            </a:r>
          </a:p>
        </p:txBody>
      </p:sp>
    </p:spTree>
    <p:extLst>
      <p:ext uri="{BB962C8B-B14F-4D97-AF65-F5344CB8AC3E}">
        <p14:creationId xmlns:p14="http://schemas.microsoft.com/office/powerpoint/2010/main" val="39713789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idx="1"/>
          </p:nvPr>
        </p:nvSpPr>
        <p:spPr/>
        <p:txBody>
          <a:bodyPr/>
          <a:lstStyle/>
          <a:p>
            <a:r>
              <a:rPr lang="en-US" altLang="en-US" sz="2400" dirty="0"/>
              <a:t>Established in 1973 - based in Brussels</a:t>
            </a:r>
          </a:p>
          <a:p>
            <a:r>
              <a:rPr lang="en-US" altLang="en-US" sz="2400" dirty="0"/>
              <a:t>Composed of 28 EU and 3 EFTA countries</a:t>
            </a:r>
          </a:p>
          <a:p>
            <a:r>
              <a:rPr lang="en-US" altLang="en-US" sz="2400" dirty="0"/>
              <a:t>Harmonizes all areas of standardization and conformity assessment in electrical, electronic and allied fields</a:t>
            </a:r>
          </a:p>
          <a:p>
            <a:r>
              <a:rPr lang="en-US" altLang="en-US" sz="2400" dirty="0"/>
              <a:t>Scope of work is similar to that of IEC</a:t>
            </a:r>
          </a:p>
          <a:p>
            <a:pPr lvl="1"/>
            <a:r>
              <a:rPr lang="en-US" altLang="en-US" sz="2000" dirty="0"/>
              <a:t>Approximately 70% of all CENELEC-approved standards are identical to IEC standards and another 15% are based upon IEC texts</a:t>
            </a:r>
          </a:p>
        </p:txBody>
      </p:sp>
      <p:sp>
        <p:nvSpPr>
          <p:cNvPr id="738307" name="Rectangle 3"/>
          <p:cNvSpPr>
            <a:spLocks noChangeArrowheads="1"/>
          </p:cNvSpPr>
          <p:nvPr/>
        </p:nvSpPr>
        <p:spPr bwMode="auto">
          <a:xfrm>
            <a:off x="71120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96B1FE"/>
              </a:solidFill>
              <a:effectLst/>
              <a:uLnTx/>
              <a:uFillTx/>
              <a:latin typeface="Arial" panose="020B0604020202020204" pitchFamily="34" charset="0"/>
              <a:ea typeface="+mn-ea"/>
              <a:cs typeface="+mn-cs"/>
            </a:endParaRPr>
          </a:p>
        </p:txBody>
      </p:sp>
      <p:pic>
        <p:nvPicPr>
          <p:cNvPr id="738308" name="Picture 4" descr="cenelec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96850"/>
            <a:ext cx="2424112" cy="13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9977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idx="1"/>
          </p:nvPr>
        </p:nvSpPr>
        <p:spPr/>
        <p:txBody>
          <a:bodyPr/>
          <a:lstStyle/>
          <a:p>
            <a:r>
              <a:rPr lang="en-US" altLang="en-US" sz="2400" dirty="0"/>
              <a:t>The USNC is recognized as the primary U.S. liaison to CENELEC and can provide comments on draft standards</a:t>
            </a:r>
          </a:p>
          <a:p>
            <a:pPr lvl="1"/>
            <a:r>
              <a:rPr lang="en-US" altLang="en-US" sz="2000" dirty="0"/>
              <a:t>ANSI is the U.S. liaison to CEN (ISO) </a:t>
            </a:r>
          </a:p>
          <a:p>
            <a:endParaRPr lang="en-US" altLang="en-US" sz="2400" dirty="0"/>
          </a:p>
          <a:p>
            <a:r>
              <a:rPr lang="en-US" altLang="en-US" sz="2400" dirty="0"/>
              <a:t>U.S. individuals may be granted access to CENELEC work via provisions of the </a:t>
            </a:r>
            <a:r>
              <a:rPr lang="en-US" altLang="en-US" sz="2400" dirty="0">
                <a:hlinkClick r:id="rId3" action="ppaction://hlinksldjump"/>
              </a:rPr>
              <a:t>Dresden Agreement</a:t>
            </a:r>
            <a:endParaRPr lang="en-US" altLang="en-US" sz="2400" dirty="0"/>
          </a:p>
          <a:p>
            <a:pPr lvl="1"/>
            <a:r>
              <a:rPr lang="en-US" altLang="en-US" sz="2000" dirty="0"/>
              <a:t>CEN through provisions of the Vienna Agreement (ISO)</a:t>
            </a:r>
          </a:p>
          <a:p>
            <a:endParaRPr lang="en-US" altLang="en-US" sz="2400" dirty="0"/>
          </a:p>
          <a:p>
            <a:endParaRPr lang="en-US" altLang="en-US" sz="2400" dirty="0"/>
          </a:p>
        </p:txBody>
      </p:sp>
      <p:pic>
        <p:nvPicPr>
          <p:cNvPr id="740355" name="Picture 3" descr="cenelec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196850"/>
            <a:ext cx="2424112" cy="13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544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idx="1"/>
          </p:nvPr>
        </p:nvSpPr>
        <p:spPr>
          <a:xfrm>
            <a:off x="754063" y="1654175"/>
            <a:ext cx="8126412" cy="4918075"/>
          </a:xfrm>
        </p:spPr>
        <p:txBody>
          <a:bodyPr>
            <a:normAutofit/>
          </a:bodyPr>
          <a:lstStyle/>
          <a:p>
            <a:pPr>
              <a:lnSpc>
                <a:spcPct val="90000"/>
              </a:lnSpc>
            </a:pPr>
            <a:r>
              <a:rPr lang="en-US" altLang="en-US" sz="2400" dirty="0"/>
              <a:t>THE  </a:t>
            </a:r>
            <a:r>
              <a:rPr lang="en-US" altLang="en-US" sz="2400" b="1" dirty="0"/>
              <a:t>DRESDEN  AGREEMENT</a:t>
            </a:r>
            <a:r>
              <a:rPr lang="en-US" altLang="en-US" sz="2400" dirty="0"/>
              <a:t> for technical cooperation between IEC and CENELEC </a:t>
            </a:r>
          </a:p>
          <a:p>
            <a:pPr>
              <a:lnSpc>
                <a:spcPct val="90000"/>
              </a:lnSpc>
              <a:buFont typeface="Wingdings" panose="05000000000000000000" pitchFamily="2" charset="2"/>
              <a:buNone/>
            </a:pPr>
            <a:endParaRPr lang="en-US" altLang="en-US" sz="800" dirty="0"/>
          </a:p>
          <a:p>
            <a:pPr lvl="1">
              <a:lnSpc>
                <a:spcPct val="90000"/>
              </a:lnSpc>
            </a:pPr>
            <a:r>
              <a:rPr lang="en-US" altLang="en-US" sz="1800" dirty="0"/>
              <a:t>Goal is to ensure the equivalence (whenever possible) of IEC and European electrotechnical standards</a:t>
            </a:r>
          </a:p>
          <a:p>
            <a:pPr>
              <a:lnSpc>
                <a:spcPct val="90000"/>
              </a:lnSpc>
              <a:buFont typeface="Wingdings" panose="05000000000000000000" pitchFamily="2" charset="2"/>
              <a:buNone/>
            </a:pPr>
            <a:endParaRPr lang="en-US" altLang="en-US" sz="800" dirty="0"/>
          </a:p>
          <a:p>
            <a:pPr lvl="1">
              <a:lnSpc>
                <a:spcPct val="90000"/>
              </a:lnSpc>
            </a:pPr>
            <a:r>
              <a:rPr lang="en-US" altLang="en-US" sz="1800" dirty="0"/>
              <a:t>Guides coordination and harmonization of standards of the national committees of IEC and CENELEC</a:t>
            </a:r>
          </a:p>
          <a:p>
            <a:pPr>
              <a:lnSpc>
                <a:spcPct val="90000"/>
              </a:lnSpc>
              <a:buFont typeface="Wingdings" panose="05000000000000000000" pitchFamily="2" charset="2"/>
              <a:buNone/>
            </a:pPr>
            <a:endParaRPr lang="en-US" altLang="en-US" sz="800" dirty="0"/>
          </a:p>
          <a:p>
            <a:pPr lvl="1">
              <a:lnSpc>
                <a:spcPct val="90000"/>
              </a:lnSpc>
            </a:pPr>
            <a:r>
              <a:rPr lang="en-US" altLang="en-US" sz="1800" dirty="0"/>
              <a:t>Grants to IEC the “Right of First Refusal”</a:t>
            </a:r>
          </a:p>
          <a:p>
            <a:pPr lvl="2">
              <a:lnSpc>
                <a:spcPct val="90000"/>
              </a:lnSpc>
            </a:pPr>
            <a:r>
              <a:rPr lang="en-US" altLang="en-US" sz="1600" dirty="0"/>
              <a:t>CENELEC will first offer new work to IEC</a:t>
            </a:r>
          </a:p>
          <a:p>
            <a:pPr lvl="2">
              <a:lnSpc>
                <a:spcPct val="90000"/>
              </a:lnSpc>
            </a:pPr>
            <a:r>
              <a:rPr lang="en-US" altLang="en-US" sz="1600" dirty="0"/>
              <a:t>If IEC accepts the project, CENELEC will cease working on the project within Europe</a:t>
            </a:r>
          </a:p>
          <a:p>
            <a:pPr>
              <a:lnSpc>
                <a:spcPct val="90000"/>
              </a:lnSpc>
              <a:buFont typeface="Wingdings" panose="05000000000000000000" pitchFamily="2" charset="2"/>
              <a:buNone/>
            </a:pPr>
            <a:endParaRPr lang="en-US" altLang="en-US" sz="800" dirty="0"/>
          </a:p>
          <a:p>
            <a:pPr lvl="1">
              <a:lnSpc>
                <a:spcPct val="90000"/>
              </a:lnSpc>
            </a:pPr>
            <a:r>
              <a:rPr lang="en-US" altLang="en-US" sz="1800" dirty="0"/>
              <a:t>Became effective September 1996</a:t>
            </a:r>
          </a:p>
          <a:p>
            <a:pPr lvl="2">
              <a:lnSpc>
                <a:spcPct val="90000"/>
              </a:lnSpc>
            </a:pPr>
            <a:r>
              <a:rPr lang="en-US" altLang="en-US" sz="1600" dirty="0"/>
              <a:t>Supersedes the Lugano Agreement of 1991</a:t>
            </a:r>
          </a:p>
        </p:txBody>
      </p:sp>
      <p:pic>
        <p:nvPicPr>
          <p:cNvPr id="742403" name="Picture 3" descr="I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388" y="352425"/>
            <a:ext cx="10033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742404" name="Picture 4" descr="cenelec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196850"/>
            <a:ext cx="2424112" cy="13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768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Materials &amp; </a:t>
            </a:r>
            <a:br>
              <a:rPr lang="en-US" dirty="0" smtClean="0"/>
            </a:br>
            <a:r>
              <a:rPr lang="en-US" dirty="0" smtClean="0"/>
              <a:t>Source Documents</a:t>
            </a:r>
            <a:endParaRPr lang="en-US" dirty="0"/>
          </a:p>
        </p:txBody>
      </p:sp>
      <p:sp>
        <p:nvSpPr>
          <p:cNvPr id="3" name="Content Placeholder 2"/>
          <p:cNvSpPr>
            <a:spLocks noGrp="1"/>
          </p:cNvSpPr>
          <p:nvPr>
            <p:ph idx="1"/>
          </p:nvPr>
        </p:nvSpPr>
        <p:spPr/>
        <p:txBody>
          <a:bodyPr/>
          <a:lstStyle/>
          <a:p>
            <a:r>
              <a:rPr lang="en-US" sz="1800" dirty="0">
                <a:hlinkClick r:id="rId2"/>
              </a:rPr>
              <a:t>ISO/IEC Directives, Part 1: </a:t>
            </a:r>
            <a:r>
              <a:rPr lang="en-US" sz="1800" dirty="0" smtClean="0">
                <a:hlinkClick r:id="rId2"/>
              </a:rPr>
              <a:t>2017</a:t>
            </a:r>
            <a:r>
              <a:rPr lang="en-US" sz="1800" dirty="0" smtClean="0"/>
              <a:t> </a:t>
            </a:r>
            <a:br>
              <a:rPr lang="en-US" sz="1800" dirty="0" smtClean="0"/>
            </a:br>
            <a:r>
              <a:rPr lang="en-US" sz="1800" i="1" dirty="0" smtClean="0"/>
              <a:t>Procedures </a:t>
            </a:r>
            <a:r>
              <a:rPr lang="en-US" sz="1800" i="1" dirty="0"/>
              <a:t>for the technical </a:t>
            </a:r>
            <a:r>
              <a:rPr lang="en-US" sz="1800" i="1" dirty="0" smtClean="0"/>
              <a:t>work </a:t>
            </a:r>
            <a:endParaRPr lang="en-US" sz="1800" i="1" dirty="0"/>
          </a:p>
          <a:p>
            <a:r>
              <a:rPr lang="en-US" sz="1800" dirty="0">
                <a:hlinkClick r:id="rId3"/>
              </a:rPr>
              <a:t>ISO/IEC Directives, Part 2: </a:t>
            </a:r>
            <a:r>
              <a:rPr lang="en-US" sz="1800" dirty="0" smtClean="0">
                <a:hlinkClick r:id="rId3"/>
              </a:rPr>
              <a:t>2016</a:t>
            </a:r>
            <a:r>
              <a:rPr lang="en-US" sz="1800" dirty="0" smtClean="0"/>
              <a:t/>
            </a:r>
            <a:br>
              <a:rPr lang="en-US" sz="1800" dirty="0" smtClean="0"/>
            </a:br>
            <a:r>
              <a:rPr lang="en-US" sz="1800" i="1" dirty="0" smtClean="0"/>
              <a:t>Rules </a:t>
            </a:r>
            <a:r>
              <a:rPr lang="en-US" sz="1800" i="1" dirty="0"/>
              <a:t>for the structure and drafting of International Standards</a:t>
            </a:r>
          </a:p>
          <a:p>
            <a:r>
              <a:rPr lang="fr-FR" sz="1800" dirty="0">
                <a:hlinkClick r:id="rId4"/>
              </a:rPr>
              <a:t>ISO/IEC Directives, Part 1:2017 + IEC Supplement:2017</a:t>
            </a:r>
            <a:r>
              <a:rPr lang="en-US" sz="1800" dirty="0" smtClean="0"/>
              <a:t/>
            </a:r>
            <a:br>
              <a:rPr lang="en-US" sz="1800" dirty="0" smtClean="0"/>
            </a:br>
            <a:r>
              <a:rPr lang="en-US" sz="1800" dirty="0" smtClean="0"/>
              <a:t>Procedures </a:t>
            </a:r>
            <a:r>
              <a:rPr lang="en-US" sz="1800" dirty="0"/>
              <a:t>specific to IEC </a:t>
            </a:r>
          </a:p>
          <a:p>
            <a:r>
              <a:rPr lang="en-US" sz="1800" dirty="0">
                <a:hlinkClick r:id="rId5"/>
              </a:rPr>
              <a:t>IEC Statutes and Rules of Procedures </a:t>
            </a:r>
            <a:r>
              <a:rPr lang="en-US" sz="1800" dirty="0"/>
              <a:t/>
            </a:r>
            <a:br>
              <a:rPr lang="en-US" sz="1800" dirty="0"/>
            </a:br>
            <a:r>
              <a:rPr lang="en-US" sz="1800" i="1" dirty="0" smtClean="0"/>
              <a:t>IEC </a:t>
            </a:r>
            <a:r>
              <a:rPr lang="en-US" sz="1800" i="1" dirty="0"/>
              <a:t>membership and participation </a:t>
            </a:r>
            <a:r>
              <a:rPr lang="en-US" sz="1800" i="1" dirty="0" smtClean="0"/>
              <a:t>procedures</a:t>
            </a:r>
          </a:p>
          <a:p>
            <a:r>
              <a:rPr lang="en-US" sz="1800" dirty="0" smtClean="0">
                <a:hlinkClick r:id="rId6"/>
              </a:rPr>
              <a:t>USNC </a:t>
            </a:r>
            <a:r>
              <a:rPr lang="en-US" sz="1800" dirty="0">
                <a:hlinkClick r:id="rId6"/>
              </a:rPr>
              <a:t>Statutes and Rules of </a:t>
            </a:r>
            <a:r>
              <a:rPr lang="en-US" sz="1800" dirty="0" smtClean="0">
                <a:hlinkClick r:id="rId6"/>
              </a:rPr>
              <a:t>Procedure: 2005</a:t>
            </a:r>
            <a:endParaRPr lang="en-US" sz="1800" dirty="0"/>
          </a:p>
          <a:p>
            <a:r>
              <a:rPr lang="en-US" sz="1800" dirty="0">
                <a:hlinkClick r:id="rId7"/>
              </a:rPr>
              <a:t>Model Operating Procedures for USNC/IEC </a:t>
            </a:r>
            <a:r>
              <a:rPr lang="en-US" sz="1800" dirty="0" smtClean="0">
                <a:hlinkClick r:id="rId7"/>
              </a:rPr>
              <a:t>TAGS: 2014</a:t>
            </a:r>
            <a:endParaRPr lang="en-US" sz="1800" dirty="0"/>
          </a:p>
          <a:p>
            <a:r>
              <a:rPr lang="en-US" sz="1800" dirty="0">
                <a:hlinkClick r:id="rId8"/>
              </a:rPr>
              <a:t>Guide for U.S. Delegates to meetings of ISO and the IEC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283747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Standardization is a global activity encompassing a myriad of interests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9532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36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One Standard, One Test, </a:t>
            </a:r>
            <a:br>
              <a:rPr lang="en-US" i="1" dirty="0" smtClean="0"/>
            </a:br>
            <a:r>
              <a:rPr lang="en-US" i="1" dirty="0" smtClean="0"/>
              <a:t>Accepted Everywhere</a:t>
            </a:r>
            <a:endParaRPr lang="en-US"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001815"/>
              </p:ext>
            </p:extLst>
          </p:nvPr>
        </p:nvGraphicFramePr>
        <p:xfrm>
          <a:off x="304800" y="1143000"/>
          <a:ext cx="342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a:t>
            </a:fld>
            <a:endParaRPr lang="en-US" altLang="en-US" dirty="0"/>
          </a:p>
        </p:txBody>
      </p:sp>
      <p:sp>
        <p:nvSpPr>
          <p:cNvPr id="7" name="Content Placeholder 2"/>
          <p:cNvSpPr txBox="1">
            <a:spLocks/>
          </p:cNvSpPr>
          <p:nvPr/>
        </p:nvSpPr>
        <p:spPr bwMode="auto">
          <a:xfrm>
            <a:off x="4419600" y="1600200"/>
            <a:ext cx="4114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None/>
            </a:pPr>
            <a:r>
              <a:rPr lang="en-US" sz="2000" kern="0" dirty="0"/>
              <a:t>In a global marketplace, the objective of the standardization process must be a single, technically valid and globally relevant standard with a single test of conformance to that standard.  This will allow products to be distributed for worldwide commerce without change or modification.</a:t>
            </a:r>
          </a:p>
        </p:txBody>
      </p:sp>
    </p:spTree>
    <p:extLst>
      <p:ext uri="{BB962C8B-B14F-4D97-AF65-F5344CB8AC3E}">
        <p14:creationId xmlns:p14="http://schemas.microsoft.com/office/powerpoint/2010/main" val="191252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b="1" dirty="0" smtClean="0"/>
              <a:t>Standards</a:t>
            </a:r>
          </a:p>
          <a:p>
            <a:pPr lvl="1"/>
            <a:r>
              <a:rPr lang="en-US" i="1" dirty="0" smtClean="0"/>
              <a:t>Formal technical documents for generally accepted products, procedures, and policies</a:t>
            </a:r>
            <a:endParaRPr lang="en-US" i="1" dirty="0"/>
          </a:p>
          <a:p>
            <a:r>
              <a:rPr lang="en-US" b="1" dirty="0" smtClean="0"/>
              <a:t>Standardization</a:t>
            </a:r>
          </a:p>
          <a:p>
            <a:pPr lvl="1"/>
            <a:r>
              <a:rPr lang="en-US" i="1" dirty="0" smtClean="0"/>
              <a:t>Use of common products, processes, procedures, and policies to facilitate attainment of business objectives</a:t>
            </a:r>
            <a:endParaRPr lang="en-US" i="1" dirty="0"/>
          </a:p>
          <a:p>
            <a:r>
              <a:rPr lang="en-US" b="1" dirty="0" smtClean="0"/>
              <a:t>Conformity Assessment</a:t>
            </a:r>
          </a:p>
          <a:p>
            <a:pPr lvl="1"/>
            <a:r>
              <a:rPr lang="en-US" i="1" dirty="0" smtClean="0"/>
              <a:t>A process whereby a product, process, service, or system is evaluated against a standard</a:t>
            </a:r>
            <a:endParaRPr lang="en-US" i="1"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166021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(cont.)</a:t>
            </a:r>
            <a:endParaRPr lang="en-US" dirty="0"/>
          </a:p>
        </p:txBody>
      </p:sp>
      <p:sp>
        <p:nvSpPr>
          <p:cNvPr id="3" name="Content Placeholder 2"/>
          <p:cNvSpPr>
            <a:spLocks noGrp="1"/>
          </p:cNvSpPr>
          <p:nvPr>
            <p:ph idx="1"/>
          </p:nvPr>
        </p:nvSpPr>
        <p:spPr/>
        <p:txBody>
          <a:bodyPr/>
          <a:lstStyle/>
          <a:p>
            <a:r>
              <a:rPr lang="en-US" dirty="0" smtClean="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r>
              <a:rPr lang="en-US" dirty="0" smtClean="0"/>
              <a:t>.</a:t>
            </a:r>
            <a:br>
              <a:rPr lang="en-US" dirty="0" smtClean="0"/>
            </a:br>
            <a:endParaRPr lang="en-US" dirty="0" smtClean="0"/>
          </a:p>
          <a:p>
            <a:pPr lvl="1">
              <a:lnSpc>
                <a:spcPct val="90000"/>
              </a:lnSpc>
              <a:buFont typeface="Wingdings" panose="05000000000000000000" pitchFamily="2" charset="2"/>
              <a:buNone/>
            </a:pPr>
            <a:r>
              <a:rPr lang="en-US" altLang="en-US" sz="1800" i="1" dirty="0" smtClean="0"/>
              <a:t>							Source</a:t>
            </a:r>
            <a:r>
              <a:rPr lang="en-US" altLang="en-US" sz="1800" i="1" dirty="0"/>
              <a:t>: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smtClean="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86005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9</a:t>
            </a:fld>
            <a:endParaRPr lang="en-US" altLang="en-US" dirty="0"/>
          </a:p>
        </p:txBody>
      </p:sp>
      <p:pic>
        <p:nvPicPr>
          <p:cNvPr id="5" name="Picture 4" descr="edutopia-socialstudies - &lt;strong&gt;Global&lt;/strong&gt; Education Info"/>
          <p:cNvPicPr>
            <a:picLocks noChangeAspect="1"/>
          </p:cNvPicPr>
          <p:nvPr/>
        </p:nvPicPr>
        <p:blipFill rotWithShape="1">
          <a:blip r:embed="rId2">
            <a:extLst>
              <a:ext uri="{28A0092B-C50C-407E-A947-70E740481C1C}">
                <a14:useLocalDpi xmlns:a14="http://schemas.microsoft.com/office/drawing/2010/main" val="0"/>
              </a:ext>
            </a:extLst>
          </a:blip>
          <a:srcRect t="15966" b="15816"/>
          <a:stretch/>
        </p:blipFill>
        <p:spPr>
          <a:xfrm>
            <a:off x="9525" y="0"/>
            <a:ext cx="9144000" cy="3539359"/>
          </a:xfrm>
          <a:prstGeom prst="rect">
            <a:avLst/>
          </a:prstGeom>
        </p:spPr>
      </p:pic>
      <p:sp>
        <p:nvSpPr>
          <p:cNvPr id="6" name="Rectangle 2"/>
          <p:cNvSpPr txBox="1">
            <a:spLocks noRot="1" noChangeArrowheads="1"/>
          </p:cNvSpPr>
          <p:nvPr/>
        </p:nvSpPr>
        <p:spPr bwMode="auto">
          <a:xfrm>
            <a:off x="301625" y="3669700"/>
            <a:ext cx="85598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a:lstStyle>
          <a:p>
            <a:pPr>
              <a:lnSpc>
                <a:spcPct val="115000"/>
              </a:lnSpc>
              <a:spcBef>
                <a:spcPct val="25000"/>
              </a:spcBef>
            </a:pPr>
            <a:r>
              <a:rPr lang="en-US" altLang="en-US" i="1" kern="0" dirty="0" smtClean="0"/>
              <a:t>“Standards and technical regulations affect over 80 percent of global commodity trade”</a:t>
            </a:r>
            <a:r>
              <a:rPr lang="en-US" altLang="en-US" kern="0" dirty="0" smtClean="0"/>
              <a:t> </a:t>
            </a:r>
            <a:endParaRPr lang="en-US" altLang="en-US" kern="0" dirty="0"/>
          </a:p>
        </p:txBody>
      </p:sp>
      <p:sp>
        <p:nvSpPr>
          <p:cNvPr id="7" name="Rectangle 3"/>
          <p:cNvSpPr txBox="1">
            <a:spLocks noChangeArrowheads="1"/>
          </p:cNvSpPr>
          <p:nvPr/>
        </p:nvSpPr>
        <p:spPr bwMode="auto">
          <a:xfrm>
            <a:off x="3429000" y="5714999"/>
            <a:ext cx="5715000" cy="56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a:lnSpc>
                <a:spcPct val="80000"/>
              </a:lnSpc>
              <a:buFont typeface="Wingdings" panose="05000000000000000000" pitchFamily="2" charset="2"/>
              <a:buNone/>
            </a:pPr>
            <a:r>
              <a:rPr lang="en-US" altLang="en-US" sz="1200" b="1" kern="0" dirty="0" smtClean="0">
                <a:cs typeface="Times New Roman" panose="02020603050405020304" pitchFamily="18" charset="0"/>
              </a:rPr>
              <a:t>Source: </a:t>
            </a:r>
            <a:r>
              <a:rPr lang="en-US" altLang="en-US" sz="1200" kern="0" dirty="0" smtClean="0"/>
              <a:t>Benjamin H. Wu, Asst. Secretary for Technology Policy, U.S. Department of Commerce </a:t>
            </a:r>
            <a:r>
              <a:rPr lang="en-US" altLang="en-US" sz="1200" kern="0" dirty="0" smtClean="0">
                <a:cs typeface="Times New Roman" panose="02020603050405020304" pitchFamily="18" charset="0"/>
              </a:rPr>
              <a:t>Testimony before the U.S. House of Representatives, Committee on Government Reform, May 13, 2005</a:t>
            </a:r>
            <a:endParaRPr lang="en-US" altLang="en-US" sz="1200" kern="0" dirty="0">
              <a:cs typeface="Times New Roman" panose="02020603050405020304" pitchFamily="18" charset="0"/>
            </a:endParaRPr>
          </a:p>
        </p:txBody>
      </p:sp>
    </p:spTree>
    <p:extLst>
      <p:ext uri="{BB962C8B-B14F-4D97-AF65-F5344CB8AC3E}">
        <p14:creationId xmlns:p14="http://schemas.microsoft.com/office/powerpoint/2010/main" val="335918996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85557-2EC2-40B1-A40A-70BB3301070A}"/>
</file>

<file path=customXml/itemProps2.xml><?xml version="1.0" encoding="utf-8"?>
<ds:datastoreItem xmlns:ds="http://schemas.openxmlformats.org/officeDocument/2006/customXml" ds:itemID="{A1F63750-7691-4246-9004-3BAB6EB1B0AF}"/>
</file>

<file path=customXml/itemProps3.xml><?xml version="1.0" encoding="utf-8"?>
<ds:datastoreItem xmlns:ds="http://schemas.openxmlformats.org/officeDocument/2006/customXml" ds:itemID="{4E6D12D9-4FA5-40FD-B127-2AADD9B750BE}"/>
</file>

<file path=customXml/itemProps4.xml><?xml version="1.0" encoding="utf-8"?>
<ds:datastoreItem xmlns:ds="http://schemas.openxmlformats.org/officeDocument/2006/customXml" ds:itemID="{F7F6A73A-2512-46AC-AD02-CEC3DD2C39BA}"/>
</file>

<file path=docProps/app.xml><?xml version="1.0" encoding="utf-8"?>
<Properties xmlns="http://schemas.openxmlformats.org/officeDocument/2006/extended-properties" xmlns:vt="http://schemas.openxmlformats.org/officeDocument/2006/docPropsVTypes">
  <Template/>
  <TotalTime>7312</TotalTime>
  <Words>1476</Words>
  <Application>Microsoft Office PowerPoint</Application>
  <PresentationFormat>On-screen Show (4:3)</PresentationFormat>
  <Paragraphs>286</Paragraphs>
  <Slides>38</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38</vt:i4>
      </vt:variant>
    </vt:vector>
  </HeadingPairs>
  <TitlesOfParts>
    <vt:vector size="50" baseType="lpstr">
      <vt:lpstr>Arial</vt:lpstr>
      <vt:lpstr>Calibri</vt:lpstr>
      <vt:lpstr>Monotype Sorts</vt:lpstr>
      <vt:lpstr>Symbol</vt:lpstr>
      <vt:lpstr>Times New Roman</vt:lpstr>
      <vt:lpstr>Trebuchet MS</vt:lpstr>
      <vt:lpstr>Wingdings</vt:lpstr>
      <vt:lpstr>Default Design</vt:lpstr>
      <vt:lpstr>1_Default Design</vt:lpstr>
      <vt:lpstr>2_Default Design</vt:lpstr>
      <vt:lpstr>Custom Design</vt:lpstr>
      <vt:lpstr>3_Default Design</vt:lpstr>
      <vt:lpstr>Module I: International Standardization Introduction and Overview </vt:lpstr>
      <vt:lpstr>Module I: Learning Objectives</vt:lpstr>
      <vt:lpstr>Module I: Disclaimer</vt:lpstr>
      <vt:lpstr>Reference Materials &amp;  Source Documents</vt:lpstr>
      <vt:lpstr>Standardization is a global activity encompassing a myriad of interests</vt:lpstr>
      <vt:lpstr>One Standard, One Test,  Accepted Everywhere</vt:lpstr>
      <vt:lpstr>Definitions</vt:lpstr>
      <vt:lpstr>Definitions (cont.)</vt:lpstr>
      <vt:lpstr>PowerPoint Presentation</vt:lpstr>
      <vt:lpstr>Did you know…</vt:lpstr>
      <vt:lpstr>Q: Why should one participate in the  development of international standards?</vt:lpstr>
      <vt:lpstr>Q: Why should one participate in the  development of international standards? (cont)</vt:lpstr>
      <vt:lpstr>But where?</vt:lpstr>
      <vt:lpstr>The Big Three</vt:lpstr>
      <vt:lpstr>International Electrotechnical  Commission</vt:lpstr>
      <vt:lpstr>International Organization for  Standardization</vt:lpstr>
      <vt:lpstr>International  Telecommunications Union</vt:lpstr>
      <vt:lpstr>Guiding Principles of  International Standards</vt:lpstr>
      <vt:lpstr>National Committees  Participating in the IEC</vt:lpstr>
      <vt:lpstr>U.S. National Committee of the IEC</vt:lpstr>
      <vt:lpstr>U.S. National Committee of the IEC: Guiding Principles</vt:lpstr>
      <vt:lpstr>USNC/IEC’s Mission</vt:lpstr>
      <vt:lpstr>U.S. National Committee of the IEC</vt:lpstr>
      <vt:lpstr>USNC/IEC’s Scope of Work</vt:lpstr>
      <vt:lpstr>Regional Standards Organizations</vt:lpstr>
      <vt:lpstr>Importance of global cooperation and collaboration</vt:lpstr>
      <vt:lpstr>Join Us!</vt:lpstr>
      <vt:lpstr>Internet Resources</vt:lpstr>
      <vt:lpstr>Internet Resources (cont)</vt:lpstr>
      <vt:lpstr>Further Training Activities</vt:lpstr>
      <vt:lpstr>USNC Constituent Training Program</vt:lpstr>
      <vt:lpstr>PowerPoint Presentation</vt:lpstr>
      <vt:lpstr>PowerPoint Presentation</vt:lpstr>
      <vt:lpstr>Regional Standards Bodies  </vt:lpstr>
      <vt:lpstr>Standardization Bodies of the EU</vt:lpstr>
      <vt:lpstr>PowerPoint Presentation</vt:lpstr>
      <vt:lpstr>PowerPoint Presentation</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Neiman</dc:creator>
  <cp:lastModifiedBy>Samuel Roods</cp:lastModifiedBy>
  <cp:revision>305</cp:revision>
  <cp:lastPrinted>2013-03-26T17:15:09Z</cp:lastPrinted>
  <dcterms:created xsi:type="dcterms:W3CDTF">2011-04-29T13:43:45Z</dcterms:created>
  <dcterms:modified xsi:type="dcterms:W3CDTF">2018-04-12T15:33:57Z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61dc9b7e-8dc6-42d1-940a-647b40baa936</vt:lpwstr>
  </property>
</Properties>
</file>