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83" r:id="rId3"/>
    <p:sldMasterId id="2147483704" r:id="rId4"/>
  </p:sldMasterIdLst>
  <p:notesMasterIdLst>
    <p:notesMasterId r:id="rId17"/>
  </p:notesMasterIdLst>
  <p:sldIdLst>
    <p:sldId id="264" r:id="rId5"/>
    <p:sldId id="257" r:id="rId6"/>
    <p:sldId id="259" r:id="rId7"/>
    <p:sldId id="268" r:id="rId8"/>
    <p:sldId id="269" r:id="rId9"/>
    <p:sldId id="270" r:id="rId10"/>
    <p:sldId id="263" r:id="rId11"/>
    <p:sldId id="261" r:id="rId12"/>
    <p:sldId id="266" r:id="rId13"/>
    <p:sldId id="262" r:id="rId14"/>
    <p:sldId id="267" r:id="rId15"/>
    <p:sldId id="265" r:id="rId16"/>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p:scale>
          <a:sx n="60" d="100"/>
          <a:sy n="60" d="100"/>
        </p:scale>
        <p:origin x="-372" y="2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BD1234-E0F1-4CDF-9DBD-406CD6D69A98}" type="datetimeFigureOut">
              <a:rPr lang="es-MX" smtClean="0"/>
              <a:t>18/02/2016</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BB5030-5893-4453-9961-2F5486282A4D}" type="slidenum">
              <a:rPr lang="es-MX" smtClean="0"/>
              <a:t>‹#›</a:t>
            </a:fld>
            <a:endParaRPr lang="es-MX"/>
          </a:p>
        </p:txBody>
      </p:sp>
    </p:spTree>
    <p:extLst>
      <p:ext uri="{BB962C8B-B14F-4D97-AF65-F5344CB8AC3E}">
        <p14:creationId xmlns:p14="http://schemas.microsoft.com/office/powerpoint/2010/main" val="4108655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p:txBody>
          <a:bodyPr/>
          <a:lstStyle/>
          <a:p>
            <a:pPr>
              <a:defRPr/>
            </a:pPr>
            <a:fld id="{82EE6477-D4BE-4034-8D48-EB51946EF469}" type="slidenum">
              <a:rPr lang="en-CA" smtClean="0"/>
              <a:pPr>
                <a:defRPr/>
              </a:pPr>
              <a:t>1</a:t>
            </a:fld>
            <a:endParaRPr lang="en-CA" dirty="0"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s-ES" dirty="0" smtClean="0"/>
          </a:p>
        </p:txBody>
      </p:sp>
    </p:spTree>
    <p:extLst>
      <p:ext uri="{BB962C8B-B14F-4D97-AF65-F5344CB8AC3E}">
        <p14:creationId xmlns:p14="http://schemas.microsoft.com/office/powerpoint/2010/main" val="2739239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p:txBody>
          <a:bodyPr/>
          <a:lstStyle/>
          <a:p>
            <a:pPr>
              <a:defRPr/>
            </a:pPr>
            <a:fld id="{25A7627D-F838-4062-BA6F-63B5C979A78C}" type="slidenum">
              <a:rPr lang="en-CA" smtClean="0"/>
              <a:pPr>
                <a:defRPr/>
              </a:pPr>
              <a:t>11</a:t>
            </a:fld>
            <a:endParaRPr lang="en-CA" dirty="0" smtClean="0"/>
          </a:p>
        </p:txBody>
      </p:sp>
      <p:sp>
        <p:nvSpPr>
          <p:cNvPr id="23555" name="Rectangle 2"/>
          <p:cNvSpPr>
            <a:spLocks noGrp="1" noRot="1" noChangeAspect="1" noChangeArrowheads="1" noTextEdit="1"/>
          </p:cNvSpPr>
          <p:nvPr>
            <p:ph type="sldImg"/>
          </p:nvPr>
        </p:nvSpPr>
        <p:spPr>
          <a:xfrm>
            <a:off x="381000" y="685800"/>
            <a:ext cx="6096000" cy="3429000"/>
          </a:xfrm>
          <a:ln/>
        </p:spPr>
      </p:sp>
      <p:sp>
        <p:nvSpPr>
          <p:cNvPr id="23556"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1712411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p:txBody>
          <a:bodyPr/>
          <a:lstStyle/>
          <a:p>
            <a:pPr>
              <a:defRPr/>
            </a:pPr>
            <a:fld id="{82EE6477-D4BE-4034-8D48-EB51946EF469}" type="slidenum">
              <a:rPr lang="en-CA" smtClean="0"/>
              <a:pPr>
                <a:defRPr/>
              </a:pPr>
              <a:t>12</a:t>
            </a:fld>
            <a:endParaRPr lang="en-CA" dirty="0"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s-ES" dirty="0" smtClean="0"/>
          </a:p>
        </p:txBody>
      </p:sp>
    </p:spTree>
    <p:extLst>
      <p:ext uri="{BB962C8B-B14F-4D97-AF65-F5344CB8AC3E}">
        <p14:creationId xmlns:p14="http://schemas.microsoft.com/office/powerpoint/2010/main" val="1109469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p:txBody>
          <a:bodyPr/>
          <a:lstStyle/>
          <a:p>
            <a:fld id="{C87A29EC-0D5E-48C5-9456-C54DFF3DF5BA}" type="datetimeFigureOut">
              <a:rPr lang="es-MX" smtClean="0"/>
              <a:t>18/02/2016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1043686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C87A29EC-0D5E-48C5-9456-C54DFF3DF5BA}" type="datetimeFigureOut">
              <a:rPr lang="es-MX" smtClean="0"/>
              <a:t>18/02/2016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2387671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C87A29EC-0D5E-48C5-9456-C54DFF3DF5BA}" type="datetimeFigureOut">
              <a:rPr lang="es-MX" smtClean="0"/>
              <a:t>18/02/2016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3745260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smtClean="0"/>
              <a:t>Click to Edit Title</a:t>
            </a:r>
            <a:endParaRPr lang="en-US"/>
          </a:p>
        </p:txBody>
      </p:sp>
      <p:sp>
        <p:nvSpPr>
          <p:cNvPr id="8" name="Text Placeholder 2"/>
          <p:cNvSpPr>
            <a:spLocks noGrp="1"/>
          </p:cNvSpPr>
          <p:nvPr>
            <p:ph idx="11" hasCustomPrompt="1"/>
          </p:nvPr>
        </p:nvSpPr>
        <p:spPr bwMode="auto">
          <a:xfrm>
            <a:off x="737018" y="1455209"/>
            <a:ext cx="10725036" cy="4545542"/>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8064314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En blanco">
    <p:spTree>
      <p:nvGrpSpPr>
        <p:cNvPr id="1" name=""/>
        <p:cNvGrpSpPr/>
        <p:nvPr/>
      </p:nvGrpSpPr>
      <p:grpSpPr>
        <a:xfrm>
          <a:off x="0" y="0"/>
          <a:ext cx="0" cy="0"/>
          <a:chOff x="0" y="0"/>
          <a:chExt cx="0" cy="0"/>
        </a:xfrm>
      </p:grpSpPr>
      <p:sp>
        <p:nvSpPr>
          <p:cNvPr id="4" name="3 Título"/>
          <p:cNvSpPr>
            <a:spLocks noGrp="1"/>
          </p:cNvSpPr>
          <p:nvPr>
            <p:ph type="title"/>
          </p:nvPr>
        </p:nvSpPr>
        <p:spPr>
          <a:xfrm>
            <a:off x="2286279" y="755050"/>
            <a:ext cx="9359455" cy="911421"/>
          </a:xfrm>
        </p:spPr>
        <p:txBody>
          <a:bodyPr/>
          <a:lstStyle/>
          <a:p>
            <a:r>
              <a:rPr lang="es-ES" smtClean="0"/>
              <a:t>Haga clic para modificar el estilo de título del patrón</a:t>
            </a:r>
            <a:endParaRPr lang="es-MX"/>
          </a:p>
        </p:txBody>
      </p:sp>
      <p:sp>
        <p:nvSpPr>
          <p:cNvPr id="3" name="Rectangle 36"/>
          <p:cNvSpPr>
            <a:spLocks noGrp="1" noChangeArrowheads="1"/>
          </p:cNvSpPr>
          <p:nvPr>
            <p:ph type="ftr" sz="quarter" idx="10"/>
          </p:nvPr>
        </p:nvSpPr>
        <p:spPr>
          <a:ln/>
        </p:spPr>
        <p:txBody>
          <a:bodyPr/>
          <a:lstStyle>
            <a:lvl1pPr>
              <a:defRPr/>
            </a:lvl1pPr>
          </a:lstStyle>
          <a:p>
            <a:pPr>
              <a:defRPr/>
            </a:pPr>
            <a:endParaRPr lang="en-GB"/>
          </a:p>
        </p:txBody>
      </p:sp>
      <p:sp>
        <p:nvSpPr>
          <p:cNvPr id="5" name="Rectangle 37"/>
          <p:cNvSpPr>
            <a:spLocks noGrp="1" noChangeArrowheads="1"/>
          </p:cNvSpPr>
          <p:nvPr>
            <p:ph type="sldNum" sz="quarter" idx="11"/>
          </p:nvPr>
        </p:nvSpPr>
        <p:spPr>
          <a:ln/>
        </p:spPr>
        <p:txBody>
          <a:bodyPr/>
          <a:lstStyle>
            <a:lvl1pPr>
              <a:defRPr/>
            </a:lvl1pPr>
          </a:lstStyle>
          <a:p>
            <a:pPr>
              <a:defRPr/>
            </a:pPr>
            <a:fld id="{3B285EED-46FB-43D6-921B-BE8383A8449F}" type="slidenum">
              <a:rPr lang="en-GB"/>
              <a:pPr>
                <a:defRPr/>
              </a:pPr>
              <a:t>‹#›</a:t>
            </a:fld>
            <a:endParaRPr lang="en-GB" dirty="0"/>
          </a:p>
        </p:txBody>
      </p:sp>
    </p:spTree>
    <p:extLst>
      <p:ext uri="{BB962C8B-B14F-4D97-AF65-F5344CB8AC3E}">
        <p14:creationId xmlns:p14="http://schemas.microsoft.com/office/powerpoint/2010/main" val="178333202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En blanco">
    <p:spTree>
      <p:nvGrpSpPr>
        <p:cNvPr id="1" name=""/>
        <p:cNvGrpSpPr/>
        <p:nvPr/>
      </p:nvGrpSpPr>
      <p:grpSpPr>
        <a:xfrm>
          <a:off x="0" y="0"/>
          <a:ext cx="0" cy="0"/>
          <a:chOff x="0" y="0"/>
          <a:chExt cx="0" cy="0"/>
        </a:xfrm>
      </p:grpSpPr>
      <p:sp>
        <p:nvSpPr>
          <p:cNvPr id="4" name="3 Título"/>
          <p:cNvSpPr>
            <a:spLocks noGrp="1"/>
          </p:cNvSpPr>
          <p:nvPr>
            <p:ph type="title"/>
          </p:nvPr>
        </p:nvSpPr>
        <p:spPr>
          <a:xfrm>
            <a:off x="2286279" y="755050"/>
            <a:ext cx="9359455" cy="911421"/>
          </a:xfrm>
        </p:spPr>
        <p:txBody>
          <a:bodyPr/>
          <a:lstStyle/>
          <a:p>
            <a:r>
              <a:rPr lang="es-ES" smtClean="0"/>
              <a:t>Haga clic para modificar el estilo de título del patrón</a:t>
            </a:r>
            <a:endParaRPr lang="es-MX"/>
          </a:p>
        </p:txBody>
      </p:sp>
      <p:sp>
        <p:nvSpPr>
          <p:cNvPr id="3" name="Rectangle 36"/>
          <p:cNvSpPr>
            <a:spLocks noGrp="1" noChangeArrowheads="1"/>
          </p:cNvSpPr>
          <p:nvPr>
            <p:ph type="ftr" sz="quarter" idx="10"/>
          </p:nvPr>
        </p:nvSpPr>
        <p:spPr>
          <a:ln/>
        </p:spPr>
        <p:txBody>
          <a:bodyPr/>
          <a:lstStyle>
            <a:lvl1pPr>
              <a:defRPr/>
            </a:lvl1pPr>
          </a:lstStyle>
          <a:p>
            <a:pPr>
              <a:defRPr/>
            </a:pPr>
            <a:endParaRPr lang="en-GB"/>
          </a:p>
        </p:txBody>
      </p:sp>
      <p:sp>
        <p:nvSpPr>
          <p:cNvPr id="5" name="Rectangle 37"/>
          <p:cNvSpPr>
            <a:spLocks noGrp="1" noChangeArrowheads="1"/>
          </p:cNvSpPr>
          <p:nvPr>
            <p:ph type="sldNum" sz="quarter" idx="11"/>
          </p:nvPr>
        </p:nvSpPr>
        <p:spPr>
          <a:ln/>
        </p:spPr>
        <p:txBody>
          <a:bodyPr/>
          <a:lstStyle>
            <a:lvl1pPr>
              <a:defRPr/>
            </a:lvl1pPr>
          </a:lstStyle>
          <a:p>
            <a:pPr>
              <a:defRPr/>
            </a:pPr>
            <a:fld id="{3B285EED-46FB-43D6-921B-BE8383A8449F}" type="slidenum">
              <a:rPr lang="en-GB"/>
              <a:pPr>
                <a:defRPr/>
              </a:pPr>
              <a:t>‹#›</a:t>
            </a:fld>
            <a:endParaRPr lang="en-GB" dirty="0"/>
          </a:p>
        </p:txBody>
      </p:sp>
    </p:spTree>
    <p:extLst>
      <p:ext uri="{BB962C8B-B14F-4D97-AF65-F5344CB8AC3E}">
        <p14:creationId xmlns:p14="http://schemas.microsoft.com/office/powerpoint/2010/main" val="331241681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42046881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smtClean="0"/>
              <a:t>Click to Edit Title</a:t>
            </a:r>
            <a:endParaRPr lang="en-US"/>
          </a:p>
        </p:txBody>
      </p:sp>
      <p:sp>
        <p:nvSpPr>
          <p:cNvPr id="8" name="Text Placeholder 2"/>
          <p:cNvSpPr>
            <a:spLocks noGrp="1"/>
          </p:cNvSpPr>
          <p:nvPr>
            <p:ph idx="11" hasCustomPrompt="1"/>
          </p:nvPr>
        </p:nvSpPr>
        <p:spPr bwMode="auto">
          <a:xfrm>
            <a:off x="737018" y="1455209"/>
            <a:ext cx="10725036" cy="4545542"/>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6301123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with Heading">
    <p:spTree>
      <p:nvGrpSpPr>
        <p:cNvPr id="1" name=""/>
        <p:cNvGrpSpPr/>
        <p:nvPr/>
      </p:nvGrpSpPr>
      <p:grpSpPr>
        <a:xfrm>
          <a:off x="0" y="0"/>
          <a:ext cx="0" cy="0"/>
          <a:chOff x="0" y="0"/>
          <a:chExt cx="0" cy="0"/>
        </a:xfrm>
      </p:grpSpPr>
      <p:sp>
        <p:nvSpPr>
          <p:cNvPr id="6" name="Text Placeholder 5"/>
          <p:cNvSpPr>
            <a:spLocks noGrp="1"/>
          </p:cNvSpPr>
          <p:nvPr>
            <p:ph type="body" sz="quarter" idx="11" hasCustomPrompt="1"/>
          </p:nvPr>
        </p:nvSpPr>
        <p:spPr>
          <a:xfrm>
            <a:off x="737018" y="1455919"/>
            <a:ext cx="10730743" cy="406251"/>
          </a:xfrm>
          <a:prstGeom prst="rect">
            <a:avLst/>
          </a:prstGeom>
        </p:spPr>
        <p:txBody>
          <a:bodyPr>
            <a:normAutofit/>
          </a:bodyPr>
          <a:lstStyle>
            <a:lvl1pPr marL="0" indent="0">
              <a:buFontTx/>
              <a:buNone/>
              <a:defRPr sz="2000" b="1" i="0"/>
            </a:lvl1pPr>
          </a:lstStyle>
          <a:p>
            <a:pPr lvl="0"/>
            <a:r>
              <a:rPr lang="en-US"/>
              <a:t>Click to edit heading</a:t>
            </a:r>
          </a:p>
        </p:txBody>
      </p:sp>
      <p:sp>
        <p:nvSpPr>
          <p:cNvPr id="8" name="Text Placeholder 2"/>
          <p:cNvSpPr>
            <a:spLocks noGrp="1"/>
          </p:cNvSpPr>
          <p:nvPr>
            <p:ph idx="13" hasCustomPrompt="1"/>
          </p:nvPr>
        </p:nvSpPr>
        <p:spPr bwMode="auto">
          <a:xfrm>
            <a:off x="737018" y="1904999"/>
            <a:ext cx="10726055" cy="4095751"/>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4"/>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6410652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37018" y="2288514"/>
            <a:ext cx="10726055" cy="3712237"/>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37018" y="1456331"/>
            <a:ext cx="10725516" cy="786823"/>
          </a:xfrm>
          <a:prstGeom prst="rect">
            <a:avLst/>
          </a:prstGeom>
        </p:spPr>
        <p:txBody>
          <a:bodyPr>
            <a:normAutofit/>
          </a:bodyPr>
          <a:lstStyle>
            <a:lvl1pPr marL="0" indent="0">
              <a:buFontTx/>
              <a:buNone/>
              <a:defRPr sz="2000" b="1" i="0" baseline="0">
                <a:solidFill>
                  <a:schemeClr val="accent1"/>
                </a:solidFill>
              </a:defRPr>
            </a:lvl1pPr>
          </a:lstStyle>
          <a:p>
            <a:pPr lvl="0"/>
            <a:r>
              <a:rPr lang="en-US"/>
              <a:t>Click to edit text. Main idea, quote, or phrase two lines and under may go in this text box. </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28133" y="230189"/>
            <a:ext cx="10744201" cy="906196"/>
          </a:xfrm>
        </p:spPr>
        <p:txBody>
          <a:bodyPr/>
          <a:lstStyle/>
          <a:p>
            <a:r>
              <a:rPr lang="en-US" dirty="0" smtClean="0"/>
              <a:t>Click to Edit Title</a:t>
            </a:r>
            <a:endParaRPr lang="en-US"/>
          </a:p>
        </p:txBody>
      </p:sp>
    </p:spTree>
    <p:extLst>
      <p:ext uri="{BB962C8B-B14F-4D97-AF65-F5344CB8AC3E}">
        <p14:creationId xmlns:p14="http://schemas.microsoft.com/office/powerpoint/2010/main" val="2349898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3-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37018" y="2492583"/>
            <a:ext cx="10726055" cy="3507134"/>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37018" y="1455430"/>
            <a:ext cx="10726055" cy="999416"/>
          </a:xfrm>
          <a:prstGeom prst="rect">
            <a:avLst/>
          </a:prstGeom>
        </p:spPr>
        <p:txBody>
          <a:bodyPr>
            <a:noAutofit/>
          </a:bodyPr>
          <a:lstStyle>
            <a:lvl1pPr marL="0" marR="0" indent="0" algn="l" defTabSz="457155" rtl="0" eaLnBrk="1" fontAlgn="base" latinLnBrk="0" hangingPunct="1">
              <a:lnSpc>
                <a:spcPct val="100000"/>
              </a:lnSpc>
              <a:spcBef>
                <a:spcPct val="20000"/>
              </a:spcBef>
              <a:spcAft>
                <a:spcPct val="0"/>
              </a:spcAft>
              <a:buClr>
                <a:schemeClr val="accent1"/>
              </a:buClr>
              <a:buSzTx/>
              <a:buFontTx/>
              <a:buNone/>
              <a:tabLst/>
              <a:defRPr sz="2000" b="1" i="0" baseline="0">
                <a:solidFill>
                  <a:schemeClr val="accent1"/>
                </a:solidFill>
              </a:defRPr>
            </a:lvl1pPr>
          </a:lstStyle>
          <a:p>
            <a:pPr marL="0" marR="0" lvl="0" indent="0" algn="l" defTabSz="457155" rtl="0" eaLnBrk="1" fontAlgn="base" latinLnBrk="0" hangingPunct="1">
              <a:lnSpc>
                <a:spcPct val="100000"/>
              </a:lnSpc>
              <a:spcBef>
                <a:spcPct val="20000"/>
              </a:spcBef>
              <a:spcAft>
                <a:spcPct val="0"/>
              </a:spcAft>
              <a:buClr>
                <a:schemeClr val="accent1"/>
              </a:buClr>
              <a:buSzTx/>
              <a:buFontTx/>
              <a:buNone/>
              <a:tabLst/>
              <a:defRPr/>
            </a:pPr>
            <a:r>
              <a:rPr lang="en-US"/>
              <a:t>Click to edit text. Main idea, quote, or phrase three lines and under may go in this text box. For text over three lines adjust the size of this box.</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28133" y="230189"/>
            <a:ext cx="10744201" cy="906196"/>
          </a:xfrm>
        </p:spPr>
        <p:txBody>
          <a:bodyPr/>
          <a:lstStyle/>
          <a:p>
            <a:r>
              <a:rPr lang="en-US" dirty="0" smtClean="0"/>
              <a:t>Click to Edit Title</a:t>
            </a:r>
            <a:endParaRPr lang="en-US"/>
          </a:p>
        </p:txBody>
      </p:sp>
    </p:spTree>
    <p:extLst>
      <p:ext uri="{BB962C8B-B14F-4D97-AF65-F5344CB8AC3E}">
        <p14:creationId xmlns:p14="http://schemas.microsoft.com/office/powerpoint/2010/main" val="380247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C87A29EC-0D5E-48C5-9456-C54DFF3DF5BA}" type="datetimeFigureOut">
              <a:rPr lang="es-MX" smtClean="0"/>
              <a:t>18/02/2016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38708961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28024"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8" name="Text Placeholder 12"/>
          <p:cNvSpPr>
            <a:spLocks noGrp="1"/>
          </p:cNvSpPr>
          <p:nvPr>
            <p:ph type="body" sz="quarter" idx="17" hasCustomPrompt="1"/>
          </p:nvPr>
        </p:nvSpPr>
        <p:spPr>
          <a:xfrm>
            <a:off x="729583" y="2233087"/>
            <a:ext cx="5041275" cy="3766995"/>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416752"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0" name="Text Placeholder 12"/>
          <p:cNvSpPr>
            <a:spLocks noGrp="1"/>
          </p:cNvSpPr>
          <p:nvPr>
            <p:ph type="body" sz="quarter" idx="20" hasCustomPrompt="1"/>
          </p:nvPr>
        </p:nvSpPr>
        <p:spPr>
          <a:xfrm>
            <a:off x="6418311" y="2233087"/>
            <a:ext cx="5041275" cy="3766995"/>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09450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28023" y="1455430"/>
            <a:ext cx="3302832" cy="737544"/>
          </a:xfrm>
          <a:prstGeom prst="rect">
            <a:avLst/>
          </a:prstGeom>
        </p:spPr>
        <p:txBody>
          <a:bodyPr anchor="b" anchorCtr="0">
            <a:noAutofit/>
          </a:bodyPr>
          <a:lstStyle>
            <a:lvl1pPr marL="0" indent="0">
              <a:buFontTx/>
              <a:buNone/>
              <a:defRPr sz="1500" b="1" i="0" baseline="0"/>
            </a:lvl1pPr>
          </a:lstStyle>
          <a:p>
            <a:pPr lvl="0"/>
            <a:r>
              <a:rPr lang="en-US"/>
              <a:t>Click to edit heading </a:t>
            </a:r>
          </a:p>
        </p:txBody>
      </p:sp>
      <p:sp>
        <p:nvSpPr>
          <p:cNvPr id="18" name="Text Placeholder 12"/>
          <p:cNvSpPr>
            <a:spLocks noGrp="1"/>
          </p:cNvSpPr>
          <p:nvPr>
            <p:ph type="body" sz="quarter" idx="17" hasCustomPrompt="1"/>
          </p:nvPr>
        </p:nvSpPr>
        <p:spPr>
          <a:xfrm>
            <a:off x="729581" y="2247356"/>
            <a:ext cx="3299516" cy="3752727"/>
          </a:xfrm>
          <a:prstGeom prst="rect">
            <a:avLst/>
          </a:prstGeom>
        </p:spPr>
        <p:txBody>
          <a:bodyPr>
            <a:noAutofit/>
          </a:bodyPr>
          <a:lstStyle>
            <a:lvl1pPr>
              <a:lnSpc>
                <a:spcPct val="100000"/>
              </a:lnSpc>
              <a:buClr>
                <a:schemeClr val="accent1"/>
              </a:buClr>
              <a:defRPr sz="1100"/>
            </a:lvl1pPr>
            <a:lvl2pPr>
              <a:lnSpc>
                <a:spcPct val="100000"/>
              </a:lnSpc>
              <a:buClr>
                <a:schemeClr val="accent1"/>
              </a:buClr>
              <a:defRPr sz="1100"/>
            </a:lvl2pPr>
            <a:lvl3pPr>
              <a:lnSpc>
                <a:spcPct val="100000"/>
              </a:lnSpc>
              <a:buClr>
                <a:schemeClr val="accent1"/>
              </a:buClr>
              <a:defRPr sz="1100"/>
            </a:lvl3pPr>
            <a:lvl4pPr>
              <a:lnSpc>
                <a:spcPct val="100000"/>
              </a:lnSpc>
              <a:buClr>
                <a:schemeClr val="accent1"/>
              </a:buClr>
              <a:defRPr sz="1100"/>
            </a:lvl4pPr>
            <a:lvl5pPr>
              <a:lnSpc>
                <a:spcPct val="100000"/>
              </a:lnSpc>
              <a:buClr>
                <a:schemeClr val="accent1"/>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2" name="Text Placeholder 5"/>
          <p:cNvSpPr>
            <a:spLocks noGrp="1"/>
          </p:cNvSpPr>
          <p:nvPr>
            <p:ph type="body" sz="quarter" idx="18" hasCustomPrompt="1"/>
          </p:nvPr>
        </p:nvSpPr>
        <p:spPr>
          <a:xfrm>
            <a:off x="4466444" y="1455430"/>
            <a:ext cx="3302832" cy="737544"/>
          </a:xfrm>
          <a:prstGeom prst="rect">
            <a:avLst/>
          </a:prstGeom>
        </p:spPr>
        <p:txBody>
          <a:bodyPr anchor="b" anchorCtr="0">
            <a:noAutofit/>
          </a:bodyPr>
          <a:lstStyle>
            <a:lvl1pPr marL="0" indent="0">
              <a:buFontTx/>
              <a:buNone/>
              <a:defRPr sz="1500" b="1" i="0"/>
            </a:lvl1pPr>
          </a:lstStyle>
          <a:p>
            <a:pPr lvl="0"/>
            <a:r>
              <a:rPr lang="en-US"/>
              <a:t>Click to edit heading</a:t>
            </a:r>
          </a:p>
        </p:txBody>
      </p:sp>
      <p:sp>
        <p:nvSpPr>
          <p:cNvPr id="13" name="Text Placeholder 12"/>
          <p:cNvSpPr>
            <a:spLocks noGrp="1"/>
          </p:cNvSpPr>
          <p:nvPr>
            <p:ph type="body" sz="quarter" idx="19" hasCustomPrompt="1"/>
          </p:nvPr>
        </p:nvSpPr>
        <p:spPr>
          <a:xfrm>
            <a:off x="4468002" y="2247356"/>
            <a:ext cx="3299516" cy="3752727"/>
          </a:xfrm>
          <a:prstGeom prst="rect">
            <a:avLst/>
          </a:prstGeom>
        </p:spPr>
        <p:txBody>
          <a:bodyPr>
            <a:noAutofit/>
          </a:bodyPr>
          <a:lstStyle>
            <a:lvl1pPr>
              <a:lnSpc>
                <a:spcPct val="100000"/>
              </a:lnSpc>
              <a:buClr>
                <a:schemeClr val="accent1"/>
              </a:buClr>
              <a:defRPr sz="1100"/>
            </a:lvl1pPr>
            <a:lvl2pPr>
              <a:lnSpc>
                <a:spcPct val="100000"/>
              </a:lnSpc>
              <a:buClr>
                <a:schemeClr val="accent1"/>
              </a:buClr>
              <a:defRPr sz="1100"/>
            </a:lvl2pPr>
            <a:lvl3pPr>
              <a:lnSpc>
                <a:spcPct val="100000"/>
              </a:lnSpc>
              <a:buClr>
                <a:schemeClr val="accent1"/>
              </a:buClr>
              <a:defRPr sz="1100"/>
            </a:lvl3pPr>
            <a:lvl4pPr>
              <a:lnSpc>
                <a:spcPct val="100000"/>
              </a:lnSpc>
              <a:buClr>
                <a:schemeClr val="accent1"/>
              </a:buClr>
              <a:defRPr sz="1100"/>
            </a:lvl4pPr>
            <a:lvl5pPr>
              <a:lnSpc>
                <a:spcPct val="100000"/>
              </a:lnSpc>
              <a:buClr>
                <a:schemeClr val="accent1"/>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5" name="Text Placeholder 5"/>
          <p:cNvSpPr>
            <a:spLocks noGrp="1"/>
          </p:cNvSpPr>
          <p:nvPr>
            <p:ph type="body" sz="quarter" idx="20" hasCustomPrompt="1"/>
          </p:nvPr>
        </p:nvSpPr>
        <p:spPr>
          <a:xfrm>
            <a:off x="8163272" y="1455430"/>
            <a:ext cx="3302832" cy="737544"/>
          </a:xfrm>
          <a:prstGeom prst="rect">
            <a:avLst/>
          </a:prstGeom>
        </p:spPr>
        <p:txBody>
          <a:bodyPr anchor="b" anchorCtr="0">
            <a:noAutofit/>
          </a:bodyPr>
          <a:lstStyle>
            <a:lvl1pPr marL="0" indent="0">
              <a:buFontTx/>
              <a:buNone/>
              <a:defRPr sz="1500" b="1" i="0"/>
            </a:lvl1pPr>
          </a:lstStyle>
          <a:p>
            <a:pPr lvl="0"/>
            <a:r>
              <a:rPr lang="en-US"/>
              <a:t>Click to edit heading</a:t>
            </a:r>
          </a:p>
        </p:txBody>
      </p:sp>
      <p:sp>
        <p:nvSpPr>
          <p:cNvPr id="19" name="Text Placeholder 12"/>
          <p:cNvSpPr>
            <a:spLocks noGrp="1"/>
          </p:cNvSpPr>
          <p:nvPr>
            <p:ph type="body" sz="quarter" idx="21" hasCustomPrompt="1"/>
          </p:nvPr>
        </p:nvSpPr>
        <p:spPr>
          <a:xfrm>
            <a:off x="8164830" y="2247356"/>
            <a:ext cx="3299516" cy="3752727"/>
          </a:xfrm>
          <a:prstGeom prst="rect">
            <a:avLst/>
          </a:prstGeom>
        </p:spPr>
        <p:txBody>
          <a:bodyPr>
            <a:noAutofit/>
          </a:bodyPr>
          <a:lstStyle>
            <a:lvl1pPr>
              <a:lnSpc>
                <a:spcPct val="100000"/>
              </a:lnSpc>
              <a:buClr>
                <a:schemeClr val="accent1"/>
              </a:buClr>
              <a:defRPr sz="1100"/>
            </a:lvl1pPr>
            <a:lvl2pPr>
              <a:lnSpc>
                <a:spcPct val="100000"/>
              </a:lnSpc>
              <a:buClr>
                <a:schemeClr val="accent1"/>
              </a:buClr>
              <a:defRPr sz="1100"/>
            </a:lvl2pPr>
            <a:lvl3pPr>
              <a:lnSpc>
                <a:spcPct val="100000"/>
              </a:lnSpc>
              <a:buClr>
                <a:schemeClr val="accent1"/>
              </a:buClr>
              <a:defRPr sz="1100"/>
            </a:lvl3pPr>
            <a:lvl4pPr>
              <a:lnSpc>
                <a:spcPct val="100000"/>
              </a:lnSpc>
              <a:buClr>
                <a:schemeClr val="accent1"/>
              </a:buClr>
              <a:defRPr sz="1100"/>
            </a:lvl4pPr>
            <a:lvl5pPr>
              <a:lnSpc>
                <a:spcPct val="100000"/>
              </a:lnSpc>
              <a:buClr>
                <a:schemeClr val="accent1"/>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7356852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hoto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416752"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0" name="Text Placeholder 12"/>
          <p:cNvSpPr>
            <a:spLocks noGrp="1"/>
          </p:cNvSpPr>
          <p:nvPr>
            <p:ph type="body" sz="quarter" idx="20" hasCustomPrompt="1"/>
          </p:nvPr>
        </p:nvSpPr>
        <p:spPr>
          <a:xfrm>
            <a:off x="6418311"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8" name="Picture Placeholder 4"/>
          <p:cNvSpPr>
            <a:spLocks noGrp="1"/>
          </p:cNvSpPr>
          <p:nvPr>
            <p:ph type="pic" sz="quarter" idx="14" hasCustomPrompt="1"/>
          </p:nvPr>
        </p:nvSpPr>
        <p:spPr>
          <a:xfrm>
            <a:off x="732495" y="1555312"/>
            <a:ext cx="5048797" cy="4298259"/>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Tree>
    <p:extLst>
      <p:ext uri="{BB962C8B-B14F-4D97-AF65-F5344CB8AC3E}">
        <p14:creationId xmlns:p14="http://schemas.microsoft.com/office/powerpoint/2010/main" val="21491186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hoto Left - With Caption">
    <p:spTree>
      <p:nvGrpSpPr>
        <p:cNvPr id="1" name=""/>
        <p:cNvGrpSpPr/>
        <p:nvPr/>
      </p:nvGrpSpPr>
      <p:grpSpPr>
        <a:xfrm>
          <a:off x="0" y="0"/>
          <a:ext cx="0" cy="0"/>
          <a:chOff x="0" y="0"/>
          <a:chExt cx="0" cy="0"/>
        </a:xfrm>
      </p:grpSpPr>
      <p:sp>
        <p:nvSpPr>
          <p:cNvPr id="10" name="Picture Placeholder 4"/>
          <p:cNvSpPr>
            <a:spLocks noGrp="1"/>
          </p:cNvSpPr>
          <p:nvPr>
            <p:ph type="pic" sz="quarter" idx="14" hasCustomPrompt="1"/>
          </p:nvPr>
        </p:nvSpPr>
        <p:spPr>
          <a:xfrm>
            <a:off x="732495" y="1555312"/>
            <a:ext cx="5048797" cy="3160566"/>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5"/>
          <p:cNvSpPr>
            <a:spLocks noGrp="1"/>
          </p:cNvSpPr>
          <p:nvPr>
            <p:ph type="body" sz="quarter" idx="19" hasCustomPrompt="1"/>
          </p:nvPr>
        </p:nvSpPr>
        <p:spPr>
          <a:xfrm>
            <a:off x="6416752"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5" name="Text Placeholder 12"/>
          <p:cNvSpPr>
            <a:spLocks noGrp="1"/>
          </p:cNvSpPr>
          <p:nvPr>
            <p:ph type="body" sz="quarter" idx="20" hasCustomPrompt="1"/>
          </p:nvPr>
        </p:nvSpPr>
        <p:spPr>
          <a:xfrm>
            <a:off x="6418311"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p:nvSpPr>
        <p:spPr>
          <a:xfrm>
            <a:off x="732368" y="4714933"/>
            <a:ext cx="5047025" cy="1141986"/>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44000" tIns="93600" rIns="144000" bIns="144000" rtlCol="0" anchor="t" anchorCtr="0"/>
          <a:lstStyle/>
          <a:p>
            <a:pPr defTabSz="914310">
              <a:lnSpc>
                <a:spcPct val="110000"/>
              </a:lnSpc>
              <a:defRPr/>
            </a:pPr>
            <a:r>
              <a:rPr lang="en-US" sz="1100"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14310">
              <a:lnSpc>
                <a:spcPct val="110000"/>
              </a:lnSpc>
              <a:defRPr/>
            </a:pPr>
            <a:endParaRPr lang="en-US" sz="1100" i="1" dirty="0">
              <a:solidFill>
                <a:prstClr val="white"/>
              </a:solidFill>
            </a:endParaRPr>
          </a:p>
          <a:p>
            <a:pPr defTabSz="914310">
              <a:lnSpc>
                <a:spcPct val="110000"/>
              </a:lnSpc>
              <a:defRPr/>
            </a:pPr>
            <a:endParaRPr lang="en-US" sz="1100" i="1" dirty="0">
              <a:solidFill>
                <a:prstClr val="white"/>
              </a:solidFill>
            </a:endParaRPr>
          </a:p>
          <a:p>
            <a:pPr defTabSz="914310">
              <a:lnSpc>
                <a:spcPct val="110000"/>
              </a:lnSpc>
            </a:pPr>
            <a:endParaRPr lang="en-US" sz="1100" i="1" dirty="0">
              <a:solidFill>
                <a:prstClr val="white"/>
              </a:solidFill>
            </a:endParaRPr>
          </a:p>
        </p:txBody>
      </p:sp>
    </p:spTree>
    <p:extLst>
      <p:ext uri="{BB962C8B-B14F-4D97-AF65-F5344CB8AC3E}">
        <p14:creationId xmlns:p14="http://schemas.microsoft.com/office/powerpoint/2010/main" val="21484527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Photo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29891"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4" name="Text Placeholder 12"/>
          <p:cNvSpPr>
            <a:spLocks noGrp="1"/>
          </p:cNvSpPr>
          <p:nvPr>
            <p:ph type="body" sz="quarter" idx="20" hasCustomPrompt="1"/>
          </p:nvPr>
        </p:nvSpPr>
        <p:spPr>
          <a:xfrm>
            <a:off x="731449"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7" name="Picture Placeholder 4"/>
          <p:cNvSpPr>
            <a:spLocks noGrp="1"/>
          </p:cNvSpPr>
          <p:nvPr>
            <p:ph type="pic" sz="quarter" idx="21" hasCustomPrompt="1"/>
          </p:nvPr>
        </p:nvSpPr>
        <p:spPr>
          <a:xfrm>
            <a:off x="6424700" y="1555312"/>
            <a:ext cx="5048797" cy="4298259"/>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Tree>
    <p:extLst>
      <p:ext uri="{BB962C8B-B14F-4D97-AF65-F5344CB8AC3E}">
        <p14:creationId xmlns:p14="http://schemas.microsoft.com/office/powerpoint/2010/main" val="6159547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hoto Right -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29891"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5" name="Text Placeholder 12"/>
          <p:cNvSpPr>
            <a:spLocks noGrp="1"/>
          </p:cNvSpPr>
          <p:nvPr>
            <p:ph type="body" sz="quarter" idx="20" hasCustomPrompt="1"/>
          </p:nvPr>
        </p:nvSpPr>
        <p:spPr>
          <a:xfrm>
            <a:off x="731449"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0" name="Picture Placeholder 4"/>
          <p:cNvSpPr>
            <a:spLocks noGrp="1"/>
          </p:cNvSpPr>
          <p:nvPr>
            <p:ph type="pic" sz="quarter" idx="21" hasCustomPrompt="1"/>
          </p:nvPr>
        </p:nvSpPr>
        <p:spPr>
          <a:xfrm>
            <a:off x="6424700" y="1555312"/>
            <a:ext cx="5048797" cy="3160566"/>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
        <p:nvSpPr>
          <p:cNvPr id="13" name="Rectangle 12"/>
          <p:cNvSpPr/>
          <p:nvPr/>
        </p:nvSpPr>
        <p:spPr>
          <a:xfrm>
            <a:off x="6424573" y="4714933"/>
            <a:ext cx="5047025" cy="1141986"/>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44000" tIns="93600" rIns="144000" bIns="144000" rtlCol="0" anchor="t" anchorCtr="0"/>
          <a:lstStyle/>
          <a:p>
            <a:pPr defTabSz="914310">
              <a:lnSpc>
                <a:spcPct val="110000"/>
              </a:lnSpc>
              <a:defRPr/>
            </a:pPr>
            <a:r>
              <a:rPr lang="en-US" sz="1100"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14310">
              <a:lnSpc>
                <a:spcPct val="110000"/>
              </a:lnSpc>
              <a:defRPr/>
            </a:pPr>
            <a:endParaRPr lang="en-US" sz="1100" i="1" dirty="0">
              <a:solidFill>
                <a:prstClr val="white"/>
              </a:solidFill>
            </a:endParaRPr>
          </a:p>
          <a:p>
            <a:pPr defTabSz="914310">
              <a:lnSpc>
                <a:spcPct val="110000"/>
              </a:lnSpc>
              <a:defRPr/>
            </a:pPr>
            <a:endParaRPr lang="en-US" sz="1100" i="1" dirty="0">
              <a:solidFill>
                <a:prstClr val="white"/>
              </a:solidFill>
            </a:endParaRPr>
          </a:p>
          <a:p>
            <a:pPr defTabSz="914310">
              <a:lnSpc>
                <a:spcPct val="110000"/>
              </a:lnSpc>
            </a:pPr>
            <a:endParaRPr lang="en-US" sz="1100" i="1" dirty="0">
              <a:solidFill>
                <a:prstClr val="white"/>
              </a:solidFill>
            </a:endParaRPr>
          </a:p>
        </p:txBody>
      </p:sp>
    </p:spTree>
    <p:extLst>
      <p:ext uri="{BB962C8B-B14F-4D97-AF65-F5344CB8AC3E}">
        <p14:creationId xmlns:p14="http://schemas.microsoft.com/office/powerpoint/2010/main" val="9941324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 Photo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Picture Placeholder 4"/>
          <p:cNvSpPr>
            <a:spLocks noGrp="1"/>
          </p:cNvSpPr>
          <p:nvPr>
            <p:ph type="pic" sz="quarter" idx="14" hasCustomPrompt="1"/>
          </p:nvPr>
        </p:nvSpPr>
        <p:spPr>
          <a:xfrm>
            <a:off x="721619" y="2436481"/>
            <a:ext cx="5049675" cy="3421440"/>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1" name="Text Placeholder 5"/>
          <p:cNvSpPr>
            <a:spLocks noGrp="1"/>
          </p:cNvSpPr>
          <p:nvPr>
            <p:ph type="body" sz="quarter" idx="15" hasCustomPrompt="1"/>
          </p:nvPr>
        </p:nvSpPr>
        <p:spPr>
          <a:xfrm>
            <a:off x="728024" y="1455430"/>
            <a:ext cx="5046341" cy="834170"/>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2" name="Text Placeholder 5"/>
          <p:cNvSpPr>
            <a:spLocks noGrp="1"/>
          </p:cNvSpPr>
          <p:nvPr>
            <p:ph type="body" sz="quarter" idx="19" hasCustomPrompt="1"/>
          </p:nvPr>
        </p:nvSpPr>
        <p:spPr>
          <a:xfrm>
            <a:off x="6416752" y="1455430"/>
            <a:ext cx="5046341" cy="834170"/>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5" name="Picture Placeholder 4"/>
          <p:cNvSpPr>
            <a:spLocks noGrp="1"/>
          </p:cNvSpPr>
          <p:nvPr>
            <p:ph type="pic" sz="quarter" idx="20" hasCustomPrompt="1"/>
          </p:nvPr>
        </p:nvSpPr>
        <p:spPr>
          <a:xfrm>
            <a:off x="6412275" y="2436481"/>
            <a:ext cx="5049675" cy="3421440"/>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Tree>
    <p:extLst>
      <p:ext uri="{BB962C8B-B14F-4D97-AF65-F5344CB8AC3E}">
        <p14:creationId xmlns:p14="http://schemas.microsoft.com/office/powerpoint/2010/main" val="41953621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adra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096000" y="1578111"/>
            <a:ext cx="3083" cy="4278159"/>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05539" y="3723355"/>
            <a:ext cx="10652845"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781404" y="1590676"/>
            <a:ext cx="5096933" cy="1971675"/>
          </a:xfrm>
          <a:prstGeom prst="rect">
            <a:avLst/>
          </a:prstGeom>
        </p:spPr>
        <p:txBody>
          <a:bodyPr>
            <a:noAutofit/>
          </a:bodyPr>
          <a:lstStyle>
            <a:lvl1pPr>
              <a:lnSpc>
                <a:spcPct val="100000"/>
              </a:lnSpc>
              <a:defRPr sz="1500"/>
            </a:lvl1pPr>
            <a:lvl2pPr>
              <a:lnSpc>
                <a:spcPct val="100000"/>
              </a:lnSpc>
              <a:defRPr sz="1500"/>
            </a:lvl2pPr>
            <a:lvl3pPr>
              <a:lnSpc>
                <a:spcPct val="100000"/>
              </a:lnSpc>
              <a:defRPr sz="1500"/>
            </a:lvl3pPr>
            <a:lvl4pPr>
              <a:lnSpc>
                <a:spcPct val="100000"/>
              </a:lnSpc>
              <a:defRPr sz="1500"/>
            </a:lvl4pPr>
            <a:lvl5pPr>
              <a:lnSpc>
                <a:spcPct val="1000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329160" y="1590676"/>
            <a:ext cx="5096933" cy="1971675"/>
          </a:xfrm>
          <a:prstGeom prst="rect">
            <a:avLst/>
          </a:prstGeom>
        </p:spPr>
        <p:txBody>
          <a:bodyPr>
            <a:noAutofit/>
          </a:bodyPr>
          <a:lstStyle>
            <a:lvl1pPr>
              <a:lnSpc>
                <a:spcPct val="100000"/>
              </a:lnSpc>
              <a:defRPr sz="1500"/>
            </a:lvl1pPr>
            <a:lvl2pPr>
              <a:lnSpc>
                <a:spcPct val="100000"/>
              </a:lnSpc>
              <a:defRPr sz="1500"/>
            </a:lvl2pPr>
            <a:lvl3pPr>
              <a:lnSpc>
                <a:spcPct val="100000"/>
              </a:lnSpc>
              <a:defRPr sz="1500"/>
            </a:lvl3pPr>
            <a:lvl4pPr>
              <a:lnSpc>
                <a:spcPct val="100000"/>
              </a:lnSpc>
              <a:defRPr sz="1500"/>
            </a:lvl4pPr>
            <a:lvl5pPr>
              <a:lnSpc>
                <a:spcPct val="1000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781404" y="3881401"/>
            <a:ext cx="5096933" cy="1971675"/>
          </a:xfrm>
          <a:prstGeom prst="rect">
            <a:avLst/>
          </a:prstGeom>
        </p:spPr>
        <p:txBody>
          <a:bodyPr>
            <a:noAutofit/>
          </a:bodyPr>
          <a:lstStyle>
            <a:lvl1pPr>
              <a:lnSpc>
                <a:spcPct val="100000"/>
              </a:lnSpc>
              <a:defRPr sz="1500"/>
            </a:lvl1pPr>
            <a:lvl2pPr>
              <a:lnSpc>
                <a:spcPct val="100000"/>
              </a:lnSpc>
              <a:defRPr sz="1500"/>
            </a:lvl2pPr>
            <a:lvl3pPr>
              <a:lnSpc>
                <a:spcPct val="100000"/>
              </a:lnSpc>
              <a:defRPr sz="1500"/>
            </a:lvl3pPr>
            <a:lvl4pPr>
              <a:lnSpc>
                <a:spcPct val="100000"/>
              </a:lnSpc>
              <a:defRPr sz="1500"/>
            </a:lvl4pPr>
            <a:lvl5pPr>
              <a:lnSpc>
                <a:spcPct val="1000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329160" y="3881401"/>
            <a:ext cx="5096933" cy="1971675"/>
          </a:xfrm>
          <a:prstGeom prst="rect">
            <a:avLst/>
          </a:prstGeom>
        </p:spPr>
        <p:txBody>
          <a:bodyPr lIns="91440">
            <a:noAutofit/>
          </a:bodyPr>
          <a:lstStyle>
            <a:lvl1pPr>
              <a:lnSpc>
                <a:spcPct val="100000"/>
              </a:lnSpc>
              <a:defRPr sz="1500" kern="1200"/>
            </a:lvl1pPr>
            <a:lvl2pPr>
              <a:lnSpc>
                <a:spcPct val="100000"/>
              </a:lnSpc>
              <a:defRPr sz="1500"/>
            </a:lvl2pPr>
            <a:lvl3pPr>
              <a:lnSpc>
                <a:spcPct val="100000"/>
              </a:lnSpc>
              <a:defRPr sz="1500" kern="1200"/>
            </a:lvl3pPr>
            <a:lvl4pPr>
              <a:lnSpc>
                <a:spcPct val="100000"/>
              </a:lnSpc>
              <a:defRPr sz="1500" kern="1200"/>
            </a:lvl4pPr>
            <a:lvl5pPr>
              <a:lnSpc>
                <a:spcPct val="100000"/>
              </a:lnSpc>
              <a:defRPr sz="1500"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6494458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adrant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096000" y="1578111"/>
            <a:ext cx="3083" cy="4278159"/>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05539" y="3723355"/>
            <a:ext cx="10652845"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783329" y="1995840"/>
            <a:ext cx="5086188" cy="1566510"/>
          </a:xfrm>
          <a:prstGeom prst="rect">
            <a:avLst/>
          </a:prstGeom>
        </p:spPr>
        <p:txBody>
          <a:bodyPr>
            <a:noAutofit/>
          </a:bodyPr>
          <a:lstStyle>
            <a:lvl1pPr>
              <a:lnSpc>
                <a:spcPct val="100000"/>
              </a:lnSpc>
              <a:defRPr sz="1300"/>
            </a:lvl1pPr>
            <a:lvl2pPr>
              <a:lnSpc>
                <a:spcPct val="100000"/>
              </a:lnSpc>
              <a:defRPr sz="1300"/>
            </a:lvl2pPr>
            <a:lvl3pPr>
              <a:lnSpc>
                <a:spcPct val="100000"/>
              </a:lnSpc>
              <a:defRPr sz="1300"/>
            </a:lvl3pPr>
            <a:lvl4pPr>
              <a:lnSpc>
                <a:spcPct val="100000"/>
              </a:lnSpc>
              <a:defRPr sz="1300"/>
            </a:lvl4pPr>
            <a:lvl5pPr>
              <a:lnSpc>
                <a:spcPct val="100000"/>
              </a:lnSpc>
              <a:defRPr sz="13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339905" y="1995840"/>
            <a:ext cx="5086188" cy="1566510"/>
          </a:xfrm>
          <a:prstGeom prst="rect">
            <a:avLst/>
          </a:prstGeom>
        </p:spPr>
        <p:txBody>
          <a:bodyPr>
            <a:noAutofit/>
          </a:bodyPr>
          <a:lstStyle>
            <a:lvl1pPr>
              <a:lnSpc>
                <a:spcPct val="100000"/>
              </a:lnSpc>
              <a:defRPr sz="1300"/>
            </a:lvl1pPr>
            <a:lvl2pPr>
              <a:lnSpc>
                <a:spcPct val="100000"/>
              </a:lnSpc>
              <a:defRPr sz="1300"/>
            </a:lvl2pPr>
            <a:lvl3pPr>
              <a:lnSpc>
                <a:spcPct val="100000"/>
              </a:lnSpc>
              <a:defRPr sz="1300"/>
            </a:lvl3pPr>
            <a:lvl4pPr>
              <a:lnSpc>
                <a:spcPct val="100000"/>
              </a:lnSpc>
              <a:defRPr sz="1300"/>
            </a:lvl4pPr>
            <a:lvl5pPr>
              <a:lnSpc>
                <a:spcPct val="100000"/>
              </a:lnSpc>
              <a:defRPr sz="13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783329" y="4286565"/>
            <a:ext cx="5086188" cy="1566510"/>
          </a:xfrm>
          <a:prstGeom prst="rect">
            <a:avLst/>
          </a:prstGeom>
        </p:spPr>
        <p:txBody>
          <a:bodyPr>
            <a:noAutofit/>
          </a:bodyPr>
          <a:lstStyle>
            <a:lvl1pPr>
              <a:lnSpc>
                <a:spcPct val="100000"/>
              </a:lnSpc>
              <a:defRPr sz="1300"/>
            </a:lvl1pPr>
            <a:lvl2pPr>
              <a:lnSpc>
                <a:spcPct val="100000"/>
              </a:lnSpc>
              <a:defRPr sz="1300"/>
            </a:lvl2pPr>
            <a:lvl3pPr>
              <a:lnSpc>
                <a:spcPct val="100000"/>
              </a:lnSpc>
              <a:defRPr sz="1300"/>
            </a:lvl3pPr>
            <a:lvl4pPr>
              <a:lnSpc>
                <a:spcPct val="100000"/>
              </a:lnSpc>
              <a:defRPr sz="1300"/>
            </a:lvl4pPr>
            <a:lvl5pPr>
              <a:lnSpc>
                <a:spcPct val="100000"/>
              </a:lnSpc>
              <a:defRPr sz="13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328833" y="4286565"/>
            <a:ext cx="5097259" cy="1566510"/>
          </a:xfrm>
          <a:prstGeom prst="rect">
            <a:avLst/>
          </a:prstGeom>
        </p:spPr>
        <p:txBody>
          <a:bodyPr lIns="91440">
            <a:noAutofit/>
          </a:bodyPr>
          <a:lstStyle>
            <a:lvl1pPr>
              <a:lnSpc>
                <a:spcPct val="100000"/>
              </a:lnSpc>
              <a:defRPr sz="1300" kern="1200"/>
            </a:lvl1pPr>
            <a:lvl2pPr>
              <a:lnSpc>
                <a:spcPct val="100000"/>
              </a:lnSpc>
              <a:defRPr sz="1300"/>
            </a:lvl2pPr>
            <a:lvl3pPr>
              <a:lnSpc>
                <a:spcPct val="100000"/>
              </a:lnSpc>
              <a:defRPr sz="1300" kern="1200"/>
            </a:lvl3pPr>
            <a:lvl4pPr>
              <a:lnSpc>
                <a:spcPct val="100000"/>
              </a:lnSpc>
              <a:defRPr sz="1300" kern="1200"/>
            </a:lvl4pPr>
            <a:lvl5pPr>
              <a:lnSpc>
                <a:spcPct val="100000"/>
              </a:lnSpc>
              <a:defRPr sz="1300"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0" name="Text Placeholder 5"/>
          <p:cNvSpPr>
            <a:spLocks noGrp="1"/>
          </p:cNvSpPr>
          <p:nvPr>
            <p:ph type="body" sz="quarter" idx="16" hasCustomPrompt="1"/>
          </p:nvPr>
        </p:nvSpPr>
        <p:spPr>
          <a:xfrm>
            <a:off x="784166" y="1590591"/>
            <a:ext cx="5090803" cy="346593"/>
          </a:xfrm>
          <a:prstGeom prst="rect">
            <a:avLst/>
          </a:prstGeom>
        </p:spPr>
        <p:txBody>
          <a:bodyPr>
            <a:normAutofit/>
          </a:bodyPr>
          <a:lstStyle>
            <a:lvl1pPr marL="0" indent="0">
              <a:buFontTx/>
              <a:buNone/>
              <a:defRPr sz="1500" b="1" i="0"/>
            </a:lvl1pPr>
          </a:lstStyle>
          <a:p>
            <a:pPr lvl="0"/>
            <a:r>
              <a:rPr lang="en-US"/>
              <a:t>Click to edit heading</a:t>
            </a:r>
          </a:p>
        </p:txBody>
      </p:sp>
      <p:sp>
        <p:nvSpPr>
          <p:cNvPr id="11" name="Text Placeholder 5"/>
          <p:cNvSpPr>
            <a:spLocks noGrp="1"/>
          </p:cNvSpPr>
          <p:nvPr>
            <p:ph type="body" sz="quarter" idx="17" hasCustomPrompt="1"/>
          </p:nvPr>
        </p:nvSpPr>
        <p:spPr>
          <a:xfrm>
            <a:off x="6330021" y="1590591"/>
            <a:ext cx="5108888" cy="346593"/>
          </a:xfrm>
          <a:prstGeom prst="rect">
            <a:avLst/>
          </a:prstGeom>
        </p:spPr>
        <p:txBody>
          <a:bodyPr>
            <a:normAutofit/>
          </a:bodyPr>
          <a:lstStyle>
            <a:lvl1pPr marL="0" indent="0">
              <a:buFontTx/>
              <a:buNone/>
              <a:defRPr sz="1500" b="1" i="0"/>
            </a:lvl1pPr>
          </a:lstStyle>
          <a:p>
            <a:pPr lvl="0"/>
            <a:r>
              <a:rPr lang="en-US"/>
              <a:t>Click to edit heading</a:t>
            </a:r>
          </a:p>
        </p:txBody>
      </p:sp>
      <p:sp>
        <p:nvSpPr>
          <p:cNvPr id="12" name="Text Placeholder 5"/>
          <p:cNvSpPr>
            <a:spLocks noGrp="1"/>
          </p:cNvSpPr>
          <p:nvPr>
            <p:ph type="body" sz="quarter" idx="18" hasCustomPrompt="1"/>
          </p:nvPr>
        </p:nvSpPr>
        <p:spPr>
          <a:xfrm>
            <a:off x="784169" y="3878368"/>
            <a:ext cx="5090801" cy="346593"/>
          </a:xfrm>
          <a:prstGeom prst="rect">
            <a:avLst/>
          </a:prstGeom>
        </p:spPr>
        <p:txBody>
          <a:bodyPr>
            <a:normAutofit/>
          </a:bodyPr>
          <a:lstStyle>
            <a:lvl1pPr marL="0" indent="0">
              <a:buFontTx/>
              <a:buNone/>
              <a:defRPr sz="1500" b="1" i="0"/>
            </a:lvl1pPr>
          </a:lstStyle>
          <a:p>
            <a:pPr lvl="0"/>
            <a:r>
              <a:rPr lang="en-US"/>
              <a:t>Click to edit heading</a:t>
            </a:r>
          </a:p>
        </p:txBody>
      </p:sp>
      <p:sp>
        <p:nvSpPr>
          <p:cNvPr id="15" name="Text Placeholder 5"/>
          <p:cNvSpPr>
            <a:spLocks noGrp="1"/>
          </p:cNvSpPr>
          <p:nvPr>
            <p:ph type="body" sz="quarter" idx="19" hasCustomPrompt="1"/>
          </p:nvPr>
        </p:nvSpPr>
        <p:spPr>
          <a:xfrm>
            <a:off x="6330021" y="3878368"/>
            <a:ext cx="5108888" cy="346593"/>
          </a:xfrm>
          <a:prstGeom prst="rect">
            <a:avLst/>
          </a:prstGeom>
        </p:spPr>
        <p:txBody>
          <a:bodyPr>
            <a:normAutofit/>
          </a:bodyPr>
          <a:lstStyle>
            <a:lvl1pPr marL="0" indent="0">
              <a:buFontTx/>
              <a:buNone/>
              <a:defRPr sz="1500" b="1" i="0"/>
            </a:lvl1pPr>
          </a:lstStyle>
          <a:p>
            <a:pPr lvl="0"/>
            <a:r>
              <a:rPr lang="en-US"/>
              <a:t>Click to edit heading</a:t>
            </a:r>
          </a:p>
        </p:txBody>
      </p:sp>
    </p:spTree>
    <p:extLst>
      <p:ext uri="{BB962C8B-B14F-4D97-AF65-F5344CB8AC3E}">
        <p14:creationId xmlns:p14="http://schemas.microsoft.com/office/powerpoint/2010/main" val="33397178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Agenda Slide</a:t>
            </a:r>
          </a:p>
        </p:txBody>
      </p:sp>
      <p:sp>
        <p:nvSpPr>
          <p:cNvPr id="4" name="Text Placeholder 11"/>
          <p:cNvSpPr>
            <a:spLocks noGrp="1"/>
          </p:cNvSpPr>
          <p:nvPr>
            <p:ph type="body" sz="quarter" idx="12" hasCustomPrompt="1"/>
          </p:nvPr>
        </p:nvSpPr>
        <p:spPr>
          <a:xfrm>
            <a:off x="725733" y="1454728"/>
            <a:ext cx="10736216" cy="4541433"/>
          </a:xfrm>
          <a:prstGeom prst="rect">
            <a:avLst/>
          </a:prstGeom>
        </p:spPr>
        <p:txBody>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5" name="Slide Number Placeholder 4"/>
          <p:cNvSpPr>
            <a:spLocks noGrp="1"/>
          </p:cNvSpPr>
          <p:nvPr>
            <p:ph type="sldNum" sz="quarter" idx="1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583423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C87A29EC-0D5E-48C5-9456-C54DFF3DF5BA}" type="datetimeFigureOut">
              <a:rPr lang="es-MX" smtClean="0"/>
              <a:t>18/02/2016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38097401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ategories Horizontal">
    <p:spTree>
      <p:nvGrpSpPr>
        <p:cNvPr id="1" name=""/>
        <p:cNvGrpSpPr/>
        <p:nvPr/>
      </p:nvGrpSpPr>
      <p:grpSpPr>
        <a:xfrm>
          <a:off x="0" y="0"/>
          <a:ext cx="0" cy="0"/>
          <a:chOff x="0" y="0"/>
          <a:chExt cx="0" cy="0"/>
        </a:xfrm>
      </p:grpSpPr>
      <p:sp>
        <p:nvSpPr>
          <p:cNvPr id="16" name="Text Placeholder 15"/>
          <p:cNvSpPr>
            <a:spLocks noGrp="1"/>
          </p:cNvSpPr>
          <p:nvPr>
            <p:ph type="body" sz="quarter" idx="17" hasCustomPrompt="1"/>
          </p:nvPr>
        </p:nvSpPr>
        <p:spPr>
          <a:xfrm>
            <a:off x="737536" y="1852640"/>
            <a:ext cx="3860800"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3" name="Text Placeholder 11"/>
          <p:cNvSpPr>
            <a:spLocks noGrp="1"/>
          </p:cNvSpPr>
          <p:nvPr>
            <p:ph type="body" sz="quarter" idx="15" hasCustomPrompt="1"/>
          </p:nvPr>
        </p:nvSpPr>
        <p:spPr>
          <a:xfrm>
            <a:off x="5107094" y="3258870"/>
            <a:ext cx="6367357" cy="1010961"/>
          </a:xfrm>
          <a:prstGeom prst="rect">
            <a:avLst/>
          </a:prstGeom>
        </p:spPr>
        <p:txBody>
          <a:bodyPr>
            <a:noAutofit/>
          </a:bodyPr>
          <a:lstStyle>
            <a:lvl1pPr>
              <a:defRPr sz="1400"/>
            </a:lvl1pPr>
          </a:lstStyle>
          <a:p>
            <a:pPr lvl="0"/>
            <a:r>
              <a:rPr lang="en-US" dirty="0" smtClean="0"/>
              <a:t>Add text here</a:t>
            </a:r>
          </a:p>
          <a:p>
            <a:pPr lvl="0"/>
            <a:endParaRPr lang="en-US"/>
          </a:p>
        </p:txBody>
      </p:sp>
      <p:sp>
        <p:nvSpPr>
          <p:cNvPr id="14" name="Text Placeholder 11"/>
          <p:cNvSpPr>
            <a:spLocks noGrp="1"/>
          </p:cNvSpPr>
          <p:nvPr>
            <p:ph type="body" sz="quarter" idx="16" hasCustomPrompt="1"/>
          </p:nvPr>
        </p:nvSpPr>
        <p:spPr>
          <a:xfrm>
            <a:off x="5107094" y="4660950"/>
            <a:ext cx="6367357" cy="1010961"/>
          </a:xfrm>
          <a:prstGeom prst="rect">
            <a:avLst/>
          </a:prstGeom>
        </p:spPr>
        <p:txBody>
          <a:bodyPr>
            <a:noAutofit/>
          </a:bodyPr>
          <a:lstStyle>
            <a:lvl1pPr>
              <a:defRPr sz="1400"/>
            </a:lvl1pPr>
          </a:lstStyle>
          <a:p>
            <a:pPr lvl="0"/>
            <a:r>
              <a:rPr lang="en-US" dirty="0" smtClean="0"/>
              <a:t>Add text here</a:t>
            </a:r>
          </a:p>
          <a:p>
            <a:pPr lvl="0"/>
            <a:endParaRPr lang="en-US"/>
          </a:p>
        </p:txBody>
      </p:sp>
      <p:sp>
        <p:nvSpPr>
          <p:cNvPr id="17" name="Text Placeholder 15"/>
          <p:cNvSpPr>
            <a:spLocks noGrp="1"/>
          </p:cNvSpPr>
          <p:nvPr>
            <p:ph type="body" sz="quarter" idx="18" hasCustomPrompt="1"/>
          </p:nvPr>
        </p:nvSpPr>
        <p:spPr>
          <a:xfrm>
            <a:off x="737536" y="3342640"/>
            <a:ext cx="3860800"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8" name="Text Placeholder 15"/>
          <p:cNvSpPr>
            <a:spLocks noGrp="1"/>
          </p:cNvSpPr>
          <p:nvPr>
            <p:ph type="body" sz="quarter" idx="19" hasCustomPrompt="1"/>
          </p:nvPr>
        </p:nvSpPr>
        <p:spPr>
          <a:xfrm>
            <a:off x="737536" y="4744720"/>
            <a:ext cx="3860800"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4" name="Slide Number Placeholder 3"/>
          <p:cNvSpPr>
            <a:spLocks noGrp="1"/>
          </p:cNvSpPr>
          <p:nvPr>
            <p:ph type="sldNum" sz="quarter" idx="2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21" name="Text Placeholder 11"/>
          <p:cNvSpPr>
            <a:spLocks noGrp="1"/>
          </p:cNvSpPr>
          <p:nvPr>
            <p:ph type="body" sz="quarter" idx="21" hasCustomPrompt="1"/>
          </p:nvPr>
        </p:nvSpPr>
        <p:spPr>
          <a:xfrm>
            <a:off x="5107094" y="1746870"/>
            <a:ext cx="6367357" cy="1010961"/>
          </a:xfrm>
          <a:prstGeom prst="rect">
            <a:avLst/>
          </a:prstGeom>
        </p:spPr>
        <p:txBody>
          <a:bodyPr>
            <a:noAutofit/>
          </a:bodyPr>
          <a:lstStyle>
            <a:lvl1pPr>
              <a:defRPr sz="1400"/>
            </a:lvl1pPr>
          </a:lstStyle>
          <a:p>
            <a:pPr lvl="0"/>
            <a:r>
              <a:rPr lang="en-US" dirty="0" smtClean="0"/>
              <a:t>Add text here</a:t>
            </a:r>
          </a:p>
          <a:p>
            <a:pPr lvl="0"/>
            <a:endParaRPr lang="en-US"/>
          </a:p>
        </p:txBody>
      </p:sp>
    </p:spTree>
    <p:extLst>
      <p:ext uri="{BB962C8B-B14F-4D97-AF65-F5344CB8AC3E}">
        <p14:creationId xmlns:p14="http://schemas.microsoft.com/office/powerpoint/2010/main" val="41006500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ategories Vertical">
    <p:spTree>
      <p:nvGrpSpPr>
        <p:cNvPr id="1" name=""/>
        <p:cNvGrpSpPr/>
        <p:nvPr/>
      </p:nvGrpSpPr>
      <p:grpSpPr>
        <a:xfrm>
          <a:off x="0" y="0"/>
          <a:ext cx="0" cy="0"/>
          <a:chOff x="0" y="0"/>
          <a:chExt cx="0" cy="0"/>
        </a:xfrm>
      </p:grpSpPr>
      <p:sp>
        <p:nvSpPr>
          <p:cNvPr id="12" name="Text Placeholder 15"/>
          <p:cNvSpPr>
            <a:spLocks noGrp="1"/>
          </p:cNvSpPr>
          <p:nvPr>
            <p:ph type="body" sz="quarter" idx="17" hasCustomPrompt="1"/>
          </p:nvPr>
        </p:nvSpPr>
        <p:spPr>
          <a:xfrm>
            <a:off x="726017" y="1567520"/>
            <a:ext cx="5102875"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9" name="Text Placeholder 12"/>
          <p:cNvSpPr>
            <a:spLocks noGrp="1"/>
          </p:cNvSpPr>
          <p:nvPr>
            <p:ph type="body" sz="quarter" idx="11" hasCustomPrompt="1"/>
          </p:nvPr>
        </p:nvSpPr>
        <p:spPr>
          <a:xfrm>
            <a:off x="721742" y="2471040"/>
            <a:ext cx="5118669" cy="1918080"/>
          </a:xfrm>
          <a:prstGeom prst="rect">
            <a:avLst/>
          </a:prstGeom>
        </p:spPr>
        <p:txBody>
          <a:bodyPr>
            <a:noAutofit/>
          </a:bodyPr>
          <a:lstStyle>
            <a:lvl1pPr>
              <a:defRPr sz="1500"/>
            </a:lvl1pPr>
            <a:lvl2pPr>
              <a:lnSpc>
                <a:spcPts val="1800"/>
              </a:lnSpc>
              <a:defRPr sz="1500"/>
            </a:lvl2pPr>
            <a:lvl3pPr>
              <a:lnSpc>
                <a:spcPts val="1800"/>
              </a:lnSpc>
              <a:defRPr sz="1500"/>
            </a:lvl3pPr>
            <a:lvl4pPr>
              <a:lnSpc>
                <a:spcPts val="1800"/>
              </a:lnSpc>
              <a:defRPr sz="1500"/>
            </a:lvl4pPr>
            <a:lvl5pPr>
              <a:lnSpc>
                <a:spcPts val="18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9" name="Text Placeholder 5"/>
          <p:cNvSpPr>
            <a:spLocks noGrp="1"/>
          </p:cNvSpPr>
          <p:nvPr>
            <p:ph type="body" sz="quarter" idx="22" hasCustomPrompt="1"/>
          </p:nvPr>
        </p:nvSpPr>
        <p:spPr>
          <a:xfrm>
            <a:off x="725732" y="4523228"/>
            <a:ext cx="10747736" cy="1455652"/>
          </a:xfrm>
          <a:prstGeom prst="rect">
            <a:avLst/>
          </a:prstGeom>
        </p:spPr>
        <p:txBody>
          <a:bodyPr>
            <a:normAutofit/>
          </a:bodyPr>
          <a:lstStyle>
            <a:lvl1pPr marL="0" indent="0">
              <a:buFontTx/>
              <a:buNone/>
              <a:defRPr sz="2000" b="1" i="0" baseline="0">
                <a:solidFill>
                  <a:schemeClr val="accent1"/>
                </a:solidFill>
              </a:defRPr>
            </a:lvl1pPr>
          </a:lstStyle>
          <a:p>
            <a:pPr lvl="0"/>
            <a:r>
              <a:rPr lang="en-US"/>
              <a:t>Click to edit text. Conclusion or summary based on the two boxes above may go here. The text in the box may be up to four lines in this space.</a:t>
            </a:r>
          </a:p>
        </p:txBody>
      </p:sp>
      <p:sp>
        <p:nvSpPr>
          <p:cNvPr id="4" name="Slide Number Placeholder 3"/>
          <p:cNvSpPr>
            <a:spLocks noGrp="1"/>
          </p:cNvSpPr>
          <p:nvPr>
            <p:ph type="sldNum" sz="quarter" idx="2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15"/>
          <p:cNvSpPr>
            <a:spLocks noGrp="1"/>
          </p:cNvSpPr>
          <p:nvPr>
            <p:ph type="body" sz="quarter" idx="24" hasCustomPrompt="1"/>
          </p:nvPr>
        </p:nvSpPr>
        <p:spPr>
          <a:xfrm>
            <a:off x="6359075" y="1567520"/>
            <a:ext cx="5102875"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4" name="Text Placeholder 12"/>
          <p:cNvSpPr>
            <a:spLocks noGrp="1"/>
          </p:cNvSpPr>
          <p:nvPr>
            <p:ph type="body" sz="quarter" idx="25" hasCustomPrompt="1"/>
          </p:nvPr>
        </p:nvSpPr>
        <p:spPr>
          <a:xfrm>
            <a:off x="6354799" y="2471040"/>
            <a:ext cx="5118669" cy="1918080"/>
          </a:xfrm>
          <a:prstGeom prst="rect">
            <a:avLst/>
          </a:prstGeom>
        </p:spPr>
        <p:txBody>
          <a:bodyPr>
            <a:noAutofit/>
          </a:bodyPr>
          <a:lstStyle>
            <a:lvl1pPr>
              <a:defRPr sz="1500"/>
            </a:lvl1pPr>
            <a:lvl2pPr>
              <a:lnSpc>
                <a:spcPts val="1800"/>
              </a:lnSpc>
              <a:defRPr sz="1500"/>
            </a:lvl2pPr>
            <a:lvl3pPr>
              <a:lnSpc>
                <a:spcPts val="1800"/>
              </a:lnSpc>
              <a:defRPr sz="1500"/>
            </a:lvl3pPr>
            <a:lvl4pPr>
              <a:lnSpc>
                <a:spcPts val="1800"/>
              </a:lnSpc>
              <a:defRPr sz="1500"/>
            </a:lvl4pPr>
            <a:lvl5pPr>
              <a:lnSpc>
                <a:spcPts val="18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57821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Flow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26" name="Text Placeholder 12"/>
          <p:cNvSpPr>
            <a:spLocks noGrp="1"/>
          </p:cNvSpPr>
          <p:nvPr>
            <p:ph type="body" sz="quarter" idx="21" hasCustomPrompt="1"/>
          </p:nvPr>
        </p:nvSpPr>
        <p:spPr>
          <a:xfrm>
            <a:off x="9008286" y="2471041"/>
            <a:ext cx="2455381" cy="3490559"/>
          </a:xfrm>
          <a:prstGeom prst="rect">
            <a:avLst/>
          </a:prstGeom>
        </p:spPr>
        <p:txBody>
          <a:bodyPr>
            <a:noAutofit/>
          </a:bodyPr>
          <a:lstStyle>
            <a:lvl1pPr marL="0" indent="-137160">
              <a:lnSpc>
                <a:spcPct val="100000"/>
              </a:lnSpc>
              <a:buClr>
                <a:schemeClr val="accent4"/>
              </a:buClr>
              <a:defRPr sz="1100"/>
            </a:lvl1pPr>
            <a:lvl2pPr marL="270000" indent="-136800">
              <a:lnSpc>
                <a:spcPct val="100000"/>
              </a:lnSpc>
              <a:buClr>
                <a:schemeClr val="accent4"/>
              </a:buClr>
              <a:defRPr sz="1100"/>
            </a:lvl2pPr>
            <a:lvl3pPr marL="360000" indent="-136800" algn="l">
              <a:lnSpc>
                <a:spcPct val="100000"/>
              </a:lnSpc>
              <a:buClr>
                <a:schemeClr val="accent4"/>
              </a:buClr>
              <a:defRPr sz="1100"/>
            </a:lvl3pPr>
            <a:lvl4pPr marL="511200" indent="-136800">
              <a:lnSpc>
                <a:spcPct val="100000"/>
              </a:lnSpc>
              <a:buClr>
                <a:schemeClr val="accent4"/>
              </a:buClr>
              <a:defRPr sz="1100"/>
            </a:lvl4pPr>
            <a:lvl5pPr marL="655200" indent="-136800">
              <a:lnSpc>
                <a:spcPct val="100000"/>
              </a:lnSpc>
              <a:buClr>
                <a:schemeClr val="accent4"/>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7" name="Text Placeholder 15"/>
          <p:cNvSpPr>
            <a:spLocks noGrp="1"/>
          </p:cNvSpPr>
          <p:nvPr>
            <p:ph type="body" sz="quarter" idx="23" hasCustomPrompt="1"/>
          </p:nvPr>
        </p:nvSpPr>
        <p:spPr>
          <a:xfrm>
            <a:off x="726018" y="1567520"/>
            <a:ext cx="2453377" cy="802640"/>
          </a:xfrm>
          <a:prstGeom prst="rect">
            <a:avLst/>
          </a:prstGeom>
          <a:solidFill>
            <a:schemeClr val="accent3"/>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
        <p:nvSpPr>
          <p:cNvPr id="33" name="Text Placeholder 12"/>
          <p:cNvSpPr>
            <a:spLocks noGrp="1"/>
          </p:cNvSpPr>
          <p:nvPr>
            <p:ph type="body" sz="quarter" idx="28" hasCustomPrompt="1"/>
          </p:nvPr>
        </p:nvSpPr>
        <p:spPr>
          <a:xfrm>
            <a:off x="6247435" y="2471041"/>
            <a:ext cx="2455381" cy="3490559"/>
          </a:xfrm>
          <a:prstGeom prst="rect">
            <a:avLst/>
          </a:prstGeom>
        </p:spPr>
        <p:txBody>
          <a:bodyPr>
            <a:noAutofit/>
          </a:bodyPr>
          <a:lstStyle>
            <a:lvl1pPr marL="0" indent="-137160">
              <a:lnSpc>
                <a:spcPct val="100000"/>
              </a:lnSpc>
              <a:buClr>
                <a:schemeClr val="accent2"/>
              </a:buClr>
              <a:defRPr sz="1100"/>
            </a:lvl1pPr>
            <a:lvl2pPr marL="270000" indent="-136800">
              <a:lnSpc>
                <a:spcPct val="100000"/>
              </a:lnSpc>
              <a:buClr>
                <a:schemeClr val="accent2"/>
              </a:buClr>
              <a:defRPr sz="1100"/>
            </a:lvl2pPr>
            <a:lvl3pPr marL="360000" indent="-136800" algn="l">
              <a:lnSpc>
                <a:spcPct val="100000"/>
              </a:lnSpc>
              <a:buClr>
                <a:schemeClr val="accent2"/>
              </a:buClr>
              <a:defRPr sz="1100"/>
            </a:lvl3pPr>
            <a:lvl4pPr marL="511200" indent="-136800">
              <a:lnSpc>
                <a:spcPct val="100000"/>
              </a:lnSpc>
              <a:buClr>
                <a:schemeClr val="accent2"/>
              </a:buClr>
              <a:defRPr sz="1100"/>
            </a:lvl4pPr>
            <a:lvl5pPr marL="655200" indent="-136800">
              <a:lnSpc>
                <a:spcPct val="100000"/>
              </a:lnSpc>
              <a:buClr>
                <a:schemeClr val="accent2"/>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4" name="Text Placeholder 12"/>
          <p:cNvSpPr>
            <a:spLocks noGrp="1"/>
          </p:cNvSpPr>
          <p:nvPr>
            <p:ph type="body" sz="quarter" idx="29" hasCustomPrompt="1"/>
          </p:nvPr>
        </p:nvSpPr>
        <p:spPr>
          <a:xfrm>
            <a:off x="3486583" y="2471041"/>
            <a:ext cx="2455381" cy="3490559"/>
          </a:xfrm>
          <a:prstGeom prst="rect">
            <a:avLst/>
          </a:prstGeom>
        </p:spPr>
        <p:txBody>
          <a:bodyPr>
            <a:noAutofit/>
          </a:bodyPr>
          <a:lstStyle>
            <a:lvl1pPr marL="0" indent="-137160">
              <a:lnSpc>
                <a:spcPct val="100000"/>
              </a:lnSpc>
              <a:buClr>
                <a:schemeClr val="accent5"/>
              </a:buClr>
              <a:defRPr sz="1100"/>
            </a:lvl1pPr>
            <a:lvl2pPr marL="270000" indent="-136800">
              <a:lnSpc>
                <a:spcPct val="100000"/>
              </a:lnSpc>
              <a:buClr>
                <a:schemeClr val="accent5"/>
              </a:buClr>
              <a:defRPr sz="1100"/>
            </a:lvl2pPr>
            <a:lvl3pPr marL="360000" indent="-136800" algn="l">
              <a:lnSpc>
                <a:spcPct val="100000"/>
              </a:lnSpc>
              <a:buClr>
                <a:schemeClr val="accent5"/>
              </a:buClr>
              <a:defRPr sz="1100"/>
            </a:lvl3pPr>
            <a:lvl4pPr marL="511200" indent="-136800">
              <a:lnSpc>
                <a:spcPct val="100000"/>
              </a:lnSpc>
              <a:buClr>
                <a:schemeClr val="accent5"/>
              </a:buClr>
              <a:defRPr sz="1100"/>
            </a:lvl4pPr>
            <a:lvl5pPr marL="655200" indent="-136800">
              <a:lnSpc>
                <a:spcPct val="100000"/>
              </a:lnSpc>
              <a:buClr>
                <a:schemeClr val="accent5"/>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5" name="Text Placeholder 12"/>
          <p:cNvSpPr>
            <a:spLocks noGrp="1"/>
          </p:cNvSpPr>
          <p:nvPr>
            <p:ph type="body" sz="quarter" idx="30" hasCustomPrompt="1"/>
          </p:nvPr>
        </p:nvSpPr>
        <p:spPr>
          <a:xfrm>
            <a:off x="725731" y="2471041"/>
            <a:ext cx="2455381" cy="3490559"/>
          </a:xfrm>
          <a:prstGeom prst="rect">
            <a:avLst/>
          </a:prstGeom>
        </p:spPr>
        <p:txBody>
          <a:bodyPr>
            <a:noAutofit/>
          </a:bodyPr>
          <a:lstStyle>
            <a:lvl1pPr marL="0" indent="-137160">
              <a:lnSpc>
                <a:spcPct val="100000"/>
              </a:lnSpc>
              <a:buClr>
                <a:schemeClr val="accent3"/>
              </a:buClr>
              <a:defRPr sz="1100"/>
            </a:lvl1pPr>
            <a:lvl2pPr marL="270000" indent="-136800">
              <a:lnSpc>
                <a:spcPct val="100000"/>
              </a:lnSpc>
              <a:buClr>
                <a:schemeClr val="accent3"/>
              </a:buClr>
              <a:defRPr sz="1100"/>
            </a:lvl2pPr>
            <a:lvl3pPr marL="360000" indent="-136800" algn="l">
              <a:lnSpc>
                <a:spcPct val="100000"/>
              </a:lnSpc>
              <a:buClr>
                <a:schemeClr val="accent3"/>
              </a:buClr>
              <a:defRPr sz="1100"/>
            </a:lvl3pPr>
            <a:lvl4pPr marL="511200" indent="-136800">
              <a:lnSpc>
                <a:spcPct val="100000"/>
              </a:lnSpc>
              <a:buClr>
                <a:schemeClr val="accent3"/>
              </a:buClr>
              <a:defRPr sz="1100"/>
            </a:lvl4pPr>
            <a:lvl5pPr marL="655200" indent="-136800">
              <a:lnSpc>
                <a:spcPct val="100000"/>
              </a:lnSpc>
              <a:buClr>
                <a:schemeClr val="accent3"/>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6" name="Text Placeholder 15"/>
          <p:cNvSpPr>
            <a:spLocks noGrp="1"/>
          </p:cNvSpPr>
          <p:nvPr>
            <p:ph type="body" sz="quarter" idx="31" hasCustomPrompt="1"/>
          </p:nvPr>
        </p:nvSpPr>
        <p:spPr>
          <a:xfrm>
            <a:off x="3490709" y="1567520"/>
            <a:ext cx="2453377" cy="802640"/>
          </a:xfrm>
          <a:prstGeom prst="rect">
            <a:avLst/>
          </a:prstGeom>
          <a:solidFill>
            <a:schemeClr val="accent5"/>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
        <p:nvSpPr>
          <p:cNvPr id="37" name="Text Placeholder 15"/>
          <p:cNvSpPr>
            <a:spLocks noGrp="1"/>
          </p:cNvSpPr>
          <p:nvPr>
            <p:ph type="body" sz="quarter" idx="32" hasCustomPrompt="1"/>
          </p:nvPr>
        </p:nvSpPr>
        <p:spPr>
          <a:xfrm>
            <a:off x="6243880" y="1567520"/>
            <a:ext cx="2453377" cy="802640"/>
          </a:xfrm>
          <a:prstGeom prst="rect">
            <a:avLst/>
          </a:prstGeom>
          <a:solidFill>
            <a:schemeClr val="accent2"/>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
        <p:nvSpPr>
          <p:cNvPr id="38" name="Text Placeholder 15"/>
          <p:cNvSpPr>
            <a:spLocks noGrp="1"/>
          </p:cNvSpPr>
          <p:nvPr>
            <p:ph type="body" sz="quarter" idx="33" hasCustomPrompt="1"/>
          </p:nvPr>
        </p:nvSpPr>
        <p:spPr>
          <a:xfrm>
            <a:off x="9020090" y="1567520"/>
            <a:ext cx="2453377" cy="802640"/>
          </a:xfrm>
          <a:prstGeom prst="rect">
            <a:avLst/>
          </a:prstGeom>
          <a:solidFill>
            <a:schemeClr val="accent4"/>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Tree>
    <p:extLst>
      <p:ext uri="{BB962C8B-B14F-4D97-AF65-F5344CB8AC3E}">
        <p14:creationId xmlns:p14="http://schemas.microsoft.com/office/powerpoint/2010/main" val="15962935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Custom Industry Divider">
    <p:spTree>
      <p:nvGrpSpPr>
        <p:cNvPr id="1" name=""/>
        <p:cNvGrpSpPr/>
        <p:nvPr/>
      </p:nvGrpSpPr>
      <p:grpSpPr>
        <a:xfrm>
          <a:off x="0" y="0"/>
          <a:ext cx="0" cy="0"/>
          <a:chOff x="0" y="0"/>
          <a:chExt cx="0" cy="0"/>
        </a:xfrm>
      </p:grpSpPr>
      <p:sp>
        <p:nvSpPr>
          <p:cNvPr id="2" name="Rectangle 1"/>
          <p:cNvSpPr/>
          <p:nvPr/>
        </p:nvSpPr>
        <p:spPr>
          <a:xfrm>
            <a:off x="716667" y="372003"/>
            <a:ext cx="10749951" cy="4592310"/>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10"/>
            <a:endParaRPr lang="es-MX" sz="1013" dirty="0">
              <a:solidFill>
                <a:prstClr val="white"/>
              </a:solidFill>
            </a:endParaRPr>
          </a:p>
        </p:txBody>
      </p:sp>
      <p:sp>
        <p:nvSpPr>
          <p:cNvPr id="8" name="Text Placeholder 19"/>
          <p:cNvSpPr>
            <a:spLocks noGrp="1"/>
          </p:cNvSpPr>
          <p:nvPr>
            <p:ph type="body" sz="quarter" idx="11" hasCustomPrompt="1"/>
          </p:nvPr>
        </p:nvSpPr>
        <p:spPr>
          <a:xfrm>
            <a:off x="1187193" y="1753551"/>
            <a:ext cx="9844559" cy="852702"/>
          </a:xfrm>
          <a:prstGeom prst="rect">
            <a:avLst/>
          </a:prstGeom>
        </p:spPr>
        <p:txBody>
          <a:bodyPr lIns="0" tIns="0" rIns="0" bIns="0"/>
          <a:lstStyle>
            <a:lvl1pPr marL="0" indent="0" algn="l">
              <a:buNone/>
              <a:defRPr sz="872" b="0" i="0" cap="none" spc="51" baseline="0">
                <a:solidFill>
                  <a:srgbClr val="FFFFFF"/>
                </a:solidFill>
                <a:latin typeface="Verdana"/>
                <a:cs typeface="Verdana"/>
              </a:defRPr>
            </a:lvl1pPr>
          </a:lstStyle>
          <a:p>
            <a:pPr lvl="0"/>
            <a:r>
              <a:rPr lang="es-MX" noProof="0" dirty="0" err="1" smtClean="0"/>
              <a:t>Click</a:t>
            </a:r>
            <a:r>
              <a:rPr lang="es-MX" noProof="0" dirty="0" smtClean="0"/>
              <a:t> to </a:t>
            </a:r>
            <a:r>
              <a:rPr lang="es-MX" noProof="0" dirty="0" err="1" smtClean="0"/>
              <a:t>Add</a:t>
            </a:r>
            <a:r>
              <a:rPr lang="es-MX" noProof="0" dirty="0" smtClean="0"/>
              <a:t> </a:t>
            </a:r>
            <a:r>
              <a:rPr lang="es-MX" noProof="0" dirty="0" err="1" smtClean="0"/>
              <a:t>Subtitle</a:t>
            </a:r>
            <a:endParaRPr lang="es-MX" noProof="0" dirty="0" smtClean="0"/>
          </a:p>
        </p:txBody>
      </p:sp>
      <p:sp>
        <p:nvSpPr>
          <p:cNvPr id="9" name="Title 2"/>
          <p:cNvSpPr>
            <a:spLocks noGrp="1"/>
          </p:cNvSpPr>
          <p:nvPr>
            <p:ph type="title" hasCustomPrompt="1"/>
          </p:nvPr>
        </p:nvSpPr>
        <p:spPr>
          <a:xfrm>
            <a:off x="1187192" y="694699"/>
            <a:ext cx="9816765" cy="891165"/>
          </a:xfrm>
          <a:prstGeom prst="rect">
            <a:avLst/>
          </a:prstGeom>
        </p:spPr>
        <p:txBody>
          <a:bodyPr lIns="0" tIns="0" rIns="0" bIns="0" anchor="ctr" anchorCtr="0"/>
          <a:lstStyle>
            <a:lvl1pPr algn="l">
              <a:lnSpc>
                <a:spcPts val="1856"/>
              </a:lnSpc>
              <a:defRPr sz="1575" b="0" i="0" cap="none" spc="28" baseline="0">
                <a:solidFill>
                  <a:srgbClr val="FFFFFF"/>
                </a:solidFill>
                <a:latin typeface="Verdana"/>
                <a:cs typeface="Verdana"/>
              </a:defRPr>
            </a:lvl1pPr>
          </a:lstStyle>
          <a:p>
            <a:r>
              <a:rPr lang="es-MX" noProof="0" dirty="0" err="1" smtClean="0"/>
              <a:t>Customisable</a:t>
            </a:r>
            <a:r>
              <a:rPr lang="es-MX" noProof="0" dirty="0" smtClean="0"/>
              <a:t> </a:t>
            </a:r>
            <a:r>
              <a:rPr lang="es-MX" noProof="0" dirty="0" err="1" smtClean="0"/>
              <a:t>Industry</a:t>
            </a:r>
            <a:r>
              <a:rPr lang="es-MX" noProof="0" dirty="0" smtClean="0"/>
              <a:t> </a:t>
            </a:r>
            <a:r>
              <a:rPr lang="es-MX" noProof="0" dirty="0" err="1" smtClean="0"/>
              <a:t>Divider</a:t>
            </a:r>
            <a:r>
              <a:rPr lang="es-MX" noProof="0" dirty="0" smtClean="0"/>
              <a:t/>
            </a:r>
            <a:br>
              <a:rPr lang="es-MX" noProof="0" dirty="0" smtClean="0"/>
            </a:br>
            <a:r>
              <a:rPr lang="es-MX" noProof="0" dirty="0" err="1" smtClean="0"/>
              <a:t>Second</a:t>
            </a:r>
            <a:r>
              <a:rPr lang="es-MX" noProof="0" dirty="0" smtClean="0"/>
              <a:t> Line </a:t>
            </a:r>
            <a:r>
              <a:rPr lang="es-MX" noProof="0" dirty="0" err="1" smtClean="0"/>
              <a:t>Title</a:t>
            </a:r>
            <a:endParaRPr lang="es-MX" noProof="0" dirty="0"/>
          </a:p>
        </p:txBody>
      </p:sp>
      <p:sp>
        <p:nvSpPr>
          <p:cNvPr id="6" name="Slide Number Placeholder 5"/>
          <p:cNvSpPr>
            <a:spLocks noGrp="1"/>
          </p:cNvSpPr>
          <p:nvPr>
            <p:ph type="sldNum" sz="quarter" idx="13"/>
          </p:nvPr>
        </p:nvSpPr>
        <p:spPr/>
        <p:txBody>
          <a:bodyPr/>
          <a:lstStyle/>
          <a:p>
            <a:pPr fontAlgn="base">
              <a:spcAft>
                <a:spcPct val="0"/>
              </a:spcAft>
              <a:defRPr/>
            </a:pPr>
            <a:fld id="{4472AB7F-E8D0-4874-A9B8-335B68DC5F05}" type="slidenum">
              <a:rPr lang="es-MX"/>
              <a:pPr fontAlgn="base">
                <a:spcAft>
                  <a:spcPct val="0"/>
                </a:spcAft>
                <a:defRPr/>
              </a:pPr>
              <a:t>‹#›</a:t>
            </a:fld>
            <a:endParaRPr lang="es-MX" dirty="0"/>
          </a:p>
        </p:txBody>
      </p:sp>
      <p:sp>
        <p:nvSpPr>
          <p:cNvPr id="7" name="Picture Placeholder 6"/>
          <p:cNvSpPr>
            <a:spLocks noGrp="1"/>
          </p:cNvSpPr>
          <p:nvPr>
            <p:ph type="pic" sz="quarter" idx="17" hasCustomPrompt="1"/>
          </p:nvPr>
        </p:nvSpPr>
        <p:spPr>
          <a:xfrm>
            <a:off x="8394072" y="4181480"/>
            <a:ext cx="2077501" cy="1558925"/>
          </a:xfrm>
          <a:prstGeom prst="rect">
            <a:avLst/>
          </a:prstGeom>
        </p:spPr>
        <p:txBody>
          <a:bodyPr anchor="t" anchorCtr="1"/>
          <a:lstStyle>
            <a:lvl1pPr marL="0" indent="0" algn="l">
              <a:buFontTx/>
              <a:buNone/>
              <a:defRPr sz="788" baseline="0">
                <a:solidFill>
                  <a:schemeClr val="bg1"/>
                </a:solidFill>
              </a:defRPr>
            </a:lvl1pPr>
          </a:lstStyle>
          <a:p>
            <a:r>
              <a:rPr lang="es-MX" noProof="0" dirty="0" smtClean="0"/>
              <a:t> </a:t>
            </a:r>
            <a:r>
              <a:rPr lang="es-MX" noProof="0" dirty="0" err="1" smtClean="0"/>
              <a:t>Industry</a:t>
            </a:r>
            <a:r>
              <a:rPr lang="es-MX" noProof="0" dirty="0" smtClean="0"/>
              <a:t/>
            </a:r>
            <a:br>
              <a:rPr lang="es-MX" noProof="0" dirty="0" smtClean="0"/>
            </a:br>
            <a:r>
              <a:rPr lang="es-MX" noProof="0" dirty="0" err="1" smtClean="0"/>
              <a:t>Icon</a:t>
            </a:r>
            <a:r>
              <a:rPr lang="es-MX" noProof="0" dirty="0" smtClean="0"/>
              <a:t> </a:t>
            </a:r>
            <a:r>
              <a:rPr lang="es-MX" noProof="0" dirty="0" err="1" smtClean="0"/>
              <a:t>Here</a:t>
            </a:r>
            <a:endParaRPr lang="es-MX" noProof="0" dirty="0"/>
          </a:p>
        </p:txBody>
      </p:sp>
    </p:spTree>
    <p:extLst>
      <p:ext uri="{BB962C8B-B14F-4D97-AF65-F5344CB8AC3E}">
        <p14:creationId xmlns:p14="http://schemas.microsoft.com/office/powerpoint/2010/main" val="3734387297"/>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lgn="r">
              <a:defRPr sz="3600"/>
            </a:lvl1pPr>
          </a:lstStyle>
          <a:p>
            <a:r>
              <a:rPr lang="es-ES" dirty="0" smtClean="0"/>
              <a:t>Haga clic para modificar el estilo de título del patrón</a:t>
            </a:r>
            <a:endParaRPr lang="es-MX" dirty="0"/>
          </a:p>
        </p:txBody>
      </p:sp>
      <p:sp>
        <p:nvSpPr>
          <p:cNvPr id="3" name="2 Marcador de contenido"/>
          <p:cNvSpPr>
            <a:spLocks noGrp="1"/>
          </p:cNvSpPr>
          <p:nvPr>
            <p:ph idx="1"/>
          </p:nvPr>
        </p:nvSpPr>
        <p:spPr>
          <a:xfrm>
            <a:off x="431371" y="1268760"/>
            <a:ext cx="11521280" cy="4968552"/>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extLst>
      <p:ext uri="{BB962C8B-B14F-4D97-AF65-F5344CB8AC3E}">
        <p14:creationId xmlns:p14="http://schemas.microsoft.com/office/powerpoint/2010/main" val="1392508973"/>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9921604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smtClean="0"/>
              <a:t>Click to Edit Title</a:t>
            </a:r>
            <a:endParaRPr lang="en-US"/>
          </a:p>
        </p:txBody>
      </p:sp>
      <p:sp>
        <p:nvSpPr>
          <p:cNvPr id="8" name="Text Placeholder 2"/>
          <p:cNvSpPr>
            <a:spLocks noGrp="1"/>
          </p:cNvSpPr>
          <p:nvPr>
            <p:ph idx="11" hasCustomPrompt="1"/>
          </p:nvPr>
        </p:nvSpPr>
        <p:spPr bwMode="auto">
          <a:xfrm>
            <a:off x="737018" y="1455209"/>
            <a:ext cx="10725036" cy="4545542"/>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9177507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with Heading">
    <p:spTree>
      <p:nvGrpSpPr>
        <p:cNvPr id="1" name=""/>
        <p:cNvGrpSpPr/>
        <p:nvPr/>
      </p:nvGrpSpPr>
      <p:grpSpPr>
        <a:xfrm>
          <a:off x="0" y="0"/>
          <a:ext cx="0" cy="0"/>
          <a:chOff x="0" y="0"/>
          <a:chExt cx="0" cy="0"/>
        </a:xfrm>
      </p:grpSpPr>
      <p:sp>
        <p:nvSpPr>
          <p:cNvPr id="6" name="Text Placeholder 5"/>
          <p:cNvSpPr>
            <a:spLocks noGrp="1"/>
          </p:cNvSpPr>
          <p:nvPr>
            <p:ph type="body" sz="quarter" idx="11" hasCustomPrompt="1"/>
          </p:nvPr>
        </p:nvSpPr>
        <p:spPr>
          <a:xfrm>
            <a:off x="737018" y="1455919"/>
            <a:ext cx="10730743" cy="406251"/>
          </a:xfrm>
          <a:prstGeom prst="rect">
            <a:avLst/>
          </a:prstGeom>
        </p:spPr>
        <p:txBody>
          <a:bodyPr>
            <a:normAutofit/>
          </a:bodyPr>
          <a:lstStyle>
            <a:lvl1pPr marL="0" indent="0">
              <a:buFontTx/>
              <a:buNone/>
              <a:defRPr sz="2000" b="1" i="0"/>
            </a:lvl1pPr>
          </a:lstStyle>
          <a:p>
            <a:pPr lvl="0"/>
            <a:r>
              <a:rPr lang="en-US"/>
              <a:t>Click to edit heading</a:t>
            </a:r>
          </a:p>
        </p:txBody>
      </p:sp>
      <p:sp>
        <p:nvSpPr>
          <p:cNvPr id="8" name="Text Placeholder 2"/>
          <p:cNvSpPr>
            <a:spLocks noGrp="1"/>
          </p:cNvSpPr>
          <p:nvPr>
            <p:ph idx="13" hasCustomPrompt="1"/>
          </p:nvPr>
        </p:nvSpPr>
        <p:spPr bwMode="auto">
          <a:xfrm>
            <a:off x="737018" y="1904999"/>
            <a:ext cx="10726055" cy="4095751"/>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4"/>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24672942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37018" y="2288514"/>
            <a:ext cx="10726055" cy="3712237"/>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37018" y="1456331"/>
            <a:ext cx="10725516" cy="786823"/>
          </a:xfrm>
          <a:prstGeom prst="rect">
            <a:avLst/>
          </a:prstGeom>
        </p:spPr>
        <p:txBody>
          <a:bodyPr>
            <a:normAutofit/>
          </a:bodyPr>
          <a:lstStyle>
            <a:lvl1pPr marL="0" indent="0">
              <a:buFontTx/>
              <a:buNone/>
              <a:defRPr sz="2000" b="1" i="0" baseline="0">
                <a:solidFill>
                  <a:schemeClr val="accent1"/>
                </a:solidFill>
              </a:defRPr>
            </a:lvl1pPr>
          </a:lstStyle>
          <a:p>
            <a:pPr lvl="0"/>
            <a:r>
              <a:rPr lang="en-US"/>
              <a:t>Click to edit text. Main idea, quote, or phrase two lines and under may go in this text box. </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28133" y="230189"/>
            <a:ext cx="10744201" cy="906196"/>
          </a:xfrm>
        </p:spPr>
        <p:txBody>
          <a:bodyPr/>
          <a:lstStyle/>
          <a:p>
            <a:r>
              <a:rPr lang="en-US" dirty="0" smtClean="0"/>
              <a:t>Click to Edit Title</a:t>
            </a:r>
            <a:endParaRPr lang="en-US"/>
          </a:p>
        </p:txBody>
      </p:sp>
    </p:spTree>
    <p:extLst>
      <p:ext uri="{BB962C8B-B14F-4D97-AF65-F5344CB8AC3E}">
        <p14:creationId xmlns:p14="http://schemas.microsoft.com/office/powerpoint/2010/main" val="13157137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3-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37018" y="2492583"/>
            <a:ext cx="10726055" cy="3507134"/>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37018" y="1455430"/>
            <a:ext cx="10726055" cy="999416"/>
          </a:xfrm>
          <a:prstGeom prst="rect">
            <a:avLst/>
          </a:prstGeom>
        </p:spPr>
        <p:txBody>
          <a:bodyPr>
            <a:noAutofit/>
          </a:bodyPr>
          <a:lstStyle>
            <a:lvl1pPr marL="0" marR="0" indent="0" algn="l" defTabSz="457155" rtl="0" eaLnBrk="1" fontAlgn="base" latinLnBrk="0" hangingPunct="1">
              <a:lnSpc>
                <a:spcPct val="100000"/>
              </a:lnSpc>
              <a:spcBef>
                <a:spcPct val="20000"/>
              </a:spcBef>
              <a:spcAft>
                <a:spcPct val="0"/>
              </a:spcAft>
              <a:buClr>
                <a:schemeClr val="accent1"/>
              </a:buClr>
              <a:buSzTx/>
              <a:buFontTx/>
              <a:buNone/>
              <a:tabLst/>
              <a:defRPr sz="2000" b="1" i="0" baseline="0">
                <a:solidFill>
                  <a:schemeClr val="accent1"/>
                </a:solidFill>
              </a:defRPr>
            </a:lvl1pPr>
          </a:lstStyle>
          <a:p>
            <a:pPr marL="0" marR="0" lvl="0" indent="0" algn="l" defTabSz="457155" rtl="0" eaLnBrk="1" fontAlgn="base" latinLnBrk="0" hangingPunct="1">
              <a:lnSpc>
                <a:spcPct val="100000"/>
              </a:lnSpc>
              <a:spcBef>
                <a:spcPct val="20000"/>
              </a:spcBef>
              <a:spcAft>
                <a:spcPct val="0"/>
              </a:spcAft>
              <a:buClr>
                <a:schemeClr val="accent1"/>
              </a:buClr>
              <a:buSzTx/>
              <a:buFontTx/>
              <a:buNone/>
              <a:tabLst/>
              <a:defRPr/>
            </a:pPr>
            <a:r>
              <a:rPr lang="en-US"/>
              <a:t>Click to edit text. Main idea, quote, or phrase three lines and under may go in this text box. For text over three lines adjust the size of this box.</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28133" y="230189"/>
            <a:ext cx="10744201" cy="906196"/>
          </a:xfrm>
        </p:spPr>
        <p:txBody>
          <a:bodyPr/>
          <a:lstStyle/>
          <a:p>
            <a:r>
              <a:rPr lang="en-US" dirty="0" smtClean="0"/>
              <a:t>Click to Edit Title</a:t>
            </a:r>
            <a:endParaRPr lang="en-US"/>
          </a:p>
        </p:txBody>
      </p:sp>
    </p:spTree>
    <p:extLst>
      <p:ext uri="{BB962C8B-B14F-4D97-AF65-F5344CB8AC3E}">
        <p14:creationId xmlns:p14="http://schemas.microsoft.com/office/powerpoint/2010/main" val="2620060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C87A29EC-0D5E-48C5-9456-C54DFF3DF5BA}" type="datetimeFigureOut">
              <a:rPr lang="es-MX" smtClean="0"/>
              <a:t>18/02/2016</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21621022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2-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28024"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8" name="Text Placeholder 12"/>
          <p:cNvSpPr>
            <a:spLocks noGrp="1"/>
          </p:cNvSpPr>
          <p:nvPr>
            <p:ph type="body" sz="quarter" idx="17" hasCustomPrompt="1"/>
          </p:nvPr>
        </p:nvSpPr>
        <p:spPr>
          <a:xfrm>
            <a:off x="729583" y="2233087"/>
            <a:ext cx="5041275" cy="3766995"/>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416752"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0" name="Text Placeholder 12"/>
          <p:cNvSpPr>
            <a:spLocks noGrp="1"/>
          </p:cNvSpPr>
          <p:nvPr>
            <p:ph type="body" sz="quarter" idx="20" hasCustomPrompt="1"/>
          </p:nvPr>
        </p:nvSpPr>
        <p:spPr>
          <a:xfrm>
            <a:off x="6418311" y="2233087"/>
            <a:ext cx="5041275" cy="3766995"/>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20971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3-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28023" y="1455430"/>
            <a:ext cx="3302832" cy="737544"/>
          </a:xfrm>
          <a:prstGeom prst="rect">
            <a:avLst/>
          </a:prstGeom>
        </p:spPr>
        <p:txBody>
          <a:bodyPr anchor="b" anchorCtr="0">
            <a:noAutofit/>
          </a:bodyPr>
          <a:lstStyle>
            <a:lvl1pPr marL="0" indent="0">
              <a:buFontTx/>
              <a:buNone/>
              <a:defRPr sz="1500" b="1" i="0" baseline="0"/>
            </a:lvl1pPr>
          </a:lstStyle>
          <a:p>
            <a:pPr lvl="0"/>
            <a:r>
              <a:rPr lang="en-US"/>
              <a:t>Click to edit heading </a:t>
            </a:r>
          </a:p>
        </p:txBody>
      </p:sp>
      <p:sp>
        <p:nvSpPr>
          <p:cNvPr id="18" name="Text Placeholder 12"/>
          <p:cNvSpPr>
            <a:spLocks noGrp="1"/>
          </p:cNvSpPr>
          <p:nvPr>
            <p:ph type="body" sz="quarter" idx="17" hasCustomPrompt="1"/>
          </p:nvPr>
        </p:nvSpPr>
        <p:spPr>
          <a:xfrm>
            <a:off x="729581" y="2247356"/>
            <a:ext cx="3299516" cy="3752727"/>
          </a:xfrm>
          <a:prstGeom prst="rect">
            <a:avLst/>
          </a:prstGeom>
        </p:spPr>
        <p:txBody>
          <a:bodyPr>
            <a:noAutofit/>
          </a:bodyPr>
          <a:lstStyle>
            <a:lvl1pPr>
              <a:lnSpc>
                <a:spcPct val="100000"/>
              </a:lnSpc>
              <a:buClr>
                <a:schemeClr val="accent1"/>
              </a:buClr>
              <a:defRPr sz="1100"/>
            </a:lvl1pPr>
            <a:lvl2pPr>
              <a:lnSpc>
                <a:spcPct val="100000"/>
              </a:lnSpc>
              <a:buClr>
                <a:schemeClr val="accent1"/>
              </a:buClr>
              <a:defRPr sz="1100"/>
            </a:lvl2pPr>
            <a:lvl3pPr>
              <a:lnSpc>
                <a:spcPct val="100000"/>
              </a:lnSpc>
              <a:buClr>
                <a:schemeClr val="accent1"/>
              </a:buClr>
              <a:defRPr sz="1100"/>
            </a:lvl3pPr>
            <a:lvl4pPr>
              <a:lnSpc>
                <a:spcPct val="100000"/>
              </a:lnSpc>
              <a:buClr>
                <a:schemeClr val="accent1"/>
              </a:buClr>
              <a:defRPr sz="1100"/>
            </a:lvl4pPr>
            <a:lvl5pPr>
              <a:lnSpc>
                <a:spcPct val="100000"/>
              </a:lnSpc>
              <a:buClr>
                <a:schemeClr val="accent1"/>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2" name="Text Placeholder 5"/>
          <p:cNvSpPr>
            <a:spLocks noGrp="1"/>
          </p:cNvSpPr>
          <p:nvPr>
            <p:ph type="body" sz="quarter" idx="18" hasCustomPrompt="1"/>
          </p:nvPr>
        </p:nvSpPr>
        <p:spPr>
          <a:xfrm>
            <a:off x="4466444" y="1455430"/>
            <a:ext cx="3302832" cy="737544"/>
          </a:xfrm>
          <a:prstGeom prst="rect">
            <a:avLst/>
          </a:prstGeom>
        </p:spPr>
        <p:txBody>
          <a:bodyPr anchor="b" anchorCtr="0">
            <a:noAutofit/>
          </a:bodyPr>
          <a:lstStyle>
            <a:lvl1pPr marL="0" indent="0">
              <a:buFontTx/>
              <a:buNone/>
              <a:defRPr sz="1500" b="1" i="0"/>
            </a:lvl1pPr>
          </a:lstStyle>
          <a:p>
            <a:pPr lvl="0"/>
            <a:r>
              <a:rPr lang="en-US"/>
              <a:t>Click to edit heading</a:t>
            </a:r>
          </a:p>
        </p:txBody>
      </p:sp>
      <p:sp>
        <p:nvSpPr>
          <p:cNvPr id="13" name="Text Placeholder 12"/>
          <p:cNvSpPr>
            <a:spLocks noGrp="1"/>
          </p:cNvSpPr>
          <p:nvPr>
            <p:ph type="body" sz="quarter" idx="19" hasCustomPrompt="1"/>
          </p:nvPr>
        </p:nvSpPr>
        <p:spPr>
          <a:xfrm>
            <a:off x="4468002" y="2247356"/>
            <a:ext cx="3299516" cy="3752727"/>
          </a:xfrm>
          <a:prstGeom prst="rect">
            <a:avLst/>
          </a:prstGeom>
        </p:spPr>
        <p:txBody>
          <a:bodyPr>
            <a:noAutofit/>
          </a:bodyPr>
          <a:lstStyle>
            <a:lvl1pPr>
              <a:lnSpc>
                <a:spcPct val="100000"/>
              </a:lnSpc>
              <a:buClr>
                <a:schemeClr val="accent1"/>
              </a:buClr>
              <a:defRPr sz="1100"/>
            </a:lvl1pPr>
            <a:lvl2pPr>
              <a:lnSpc>
                <a:spcPct val="100000"/>
              </a:lnSpc>
              <a:buClr>
                <a:schemeClr val="accent1"/>
              </a:buClr>
              <a:defRPr sz="1100"/>
            </a:lvl2pPr>
            <a:lvl3pPr>
              <a:lnSpc>
                <a:spcPct val="100000"/>
              </a:lnSpc>
              <a:buClr>
                <a:schemeClr val="accent1"/>
              </a:buClr>
              <a:defRPr sz="1100"/>
            </a:lvl3pPr>
            <a:lvl4pPr>
              <a:lnSpc>
                <a:spcPct val="100000"/>
              </a:lnSpc>
              <a:buClr>
                <a:schemeClr val="accent1"/>
              </a:buClr>
              <a:defRPr sz="1100"/>
            </a:lvl4pPr>
            <a:lvl5pPr>
              <a:lnSpc>
                <a:spcPct val="100000"/>
              </a:lnSpc>
              <a:buClr>
                <a:schemeClr val="accent1"/>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5" name="Text Placeholder 5"/>
          <p:cNvSpPr>
            <a:spLocks noGrp="1"/>
          </p:cNvSpPr>
          <p:nvPr>
            <p:ph type="body" sz="quarter" idx="20" hasCustomPrompt="1"/>
          </p:nvPr>
        </p:nvSpPr>
        <p:spPr>
          <a:xfrm>
            <a:off x="8163272" y="1455430"/>
            <a:ext cx="3302832" cy="737544"/>
          </a:xfrm>
          <a:prstGeom prst="rect">
            <a:avLst/>
          </a:prstGeom>
        </p:spPr>
        <p:txBody>
          <a:bodyPr anchor="b" anchorCtr="0">
            <a:noAutofit/>
          </a:bodyPr>
          <a:lstStyle>
            <a:lvl1pPr marL="0" indent="0">
              <a:buFontTx/>
              <a:buNone/>
              <a:defRPr sz="1500" b="1" i="0"/>
            </a:lvl1pPr>
          </a:lstStyle>
          <a:p>
            <a:pPr lvl="0"/>
            <a:r>
              <a:rPr lang="en-US"/>
              <a:t>Click to edit heading</a:t>
            </a:r>
          </a:p>
        </p:txBody>
      </p:sp>
      <p:sp>
        <p:nvSpPr>
          <p:cNvPr id="19" name="Text Placeholder 12"/>
          <p:cNvSpPr>
            <a:spLocks noGrp="1"/>
          </p:cNvSpPr>
          <p:nvPr>
            <p:ph type="body" sz="quarter" idx="21" hasCustomPrompt="1"/>
          </p:nvPr>
        </p:nvSpPr>
        <p:spPr>
          <a:xfrm>
            <a:off x="8164830" y="2247356"/>
            <a:ext cx="3299516" cy="3752727"/>
          </a:xfrm>
          <a:prstGeom prst="rect">
            <a:avLst/>
          </a:prstGeom>
        </p:spPr>
        <p:txBody>
          <a:bodyPr>
            <a:noAutofit/>
          </a:bodyPr>
          <a:lstStyle>
            <a:lvl1pPr>
              <a:lnSpc>
                <a:spcPct val="100000"/>
              </a:lnSpc>
              <a:buClr>
                <a:schemeClr val="accent1"/>
              </a:buClr>
              <a:defRPr sz="1100"/>
            </a:lvl1pPr>
            <a:lvl2pPr>
              <a:lnSpc>
                <a:spcPct val="100000"/>
              </a:lnSpc>
              <a:buClr>
                <a:schemeClr val="accent1"/>
              </a:buClr>
              <a:defRPr sz="1100"/>
            </a:lvl2pPr>
            <a:lvl3pPr>
              <a:lnSpc>
                <a:spcPct val="100000"/>
              </a:lnSpc>
              <a:buClr>
                <a:schemeClr val="accent1"/>
              </a:buClr>
              <a:defRPr sz="1100"/>
            </a:lvl3pPr>
            <a:lvl4pPr>
              <a:lnSpc>
                <a:spcPct val="100000"/>
              </a:lnSpc>
              <a:buClr>
                <a:schemeClr val="accent1"/>
              </a:buClr>
              <a:defRPr sz="1100"/>
            </a:lvl4pPr>
            <a:lvl5pPr>
              <a:lnSpc>
                <a:spcPct val="100000"/>
              </a:lnSpc>
              <a:buClr>
                <a:schemeClr val="accent1"/>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6495902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Photo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416752"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0" name="Text Placeholder 12"/>
          <p:cNvSpPr>
            <a:spLocks noGrp="1"/>
          </p:cNvSpPr>
          <p:nvPr>
            <p:ph type="body" sz="quarter" idx="20" hasCustomPrompt="1"/>
          </p:nvPr>
        </p:nvSpPr>
        <p:spPr>
          <a:xfrm>
            <a:off x="6418311"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8" name="Picture Placeholder 4"/>
          <p:cNvSpPr>
            <a:spLocks noGrp="1"/>
          </p:cNvSpPr>
          <p:nvPr>
            <p:ph type="pic" sz="quarter" idx="14" hasCustomPrompt="1"/>
          </p:nvPr>
        </p:nvSpPr>
        <p:spPr>
          <a:xfrm>
            <a:off x="732495" y="1555312"/>
            <a:ext cx="5048797" cy="4298259"/>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Tree>
    <p:extLst>
      <p:ext uri="{BB962C8B-B14F-4D97-AF65-F5344CB8AC3E}">
        <p14:creationId xmlns:p14="http://schemas.microsoft.com/office/powerpoint/2010/main" val="10425176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hoto Left - With Caption">
    <p:spTree>
      <p:nvGrpSpPr>
        <p:cNvPr id="1" name=""/>
        <p:cNvGrpSpPr/>
        <p:nvPr/>
      </p:nvGrpSpPr>
      <p:grpSpPr>
        <a:xfrm>
          <a:off x="0" y="0"/>
          <a:ext cx="0" cy="0"/>
          <a:chOff x="0" y="0"/>
          <a:chExt cx="0" cy="0"/>
        </a:xfrm>
      </p:grpSpPr>
      <p:sp>
        <p:nvSpPr>
          <p:cNvPr id="10" name="Picture Placeholder 4"/>
          <p:cNvSpPr>
            <a:spLocks noGrp="1"/>
          </p:cNvSpPr>
          <p:nvPr>
            <p:ph type="pic" sz="quarter" idx="14" hasCustomPrompt="1"/>
          </p:nvPr>
        </p:nvSpPr>
        <p:spPr>
          <a:xfrm>
            <a:off x="732495" y="1555312"/>
            <a:ext cx="5048797" cy="3160566"/>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5"/>
          <p:cNvSpPr>
            <a:spLocks noGrp="1"/>
          </p:cNvSpPr>
          <p:nvPr>
            <p:ph type="body" sz="quarter" idx="19" hasCustomPrompt="1"/>
          </p:nvPr>
        </p:nvSpPr>
        <p:spPr>
          <a:xfrm>
            <a:off x="6416752"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5" name="Text Placeholder 12"/>
          <p:cNvSpPr>
            <a:spLocks noGrp="1"/>
          </p:cNvSpPr>
          <p:nvPr>
            <p:ph type="body" sz="quarter" idx="20" hasCustomPrompt="1"/>
          </p:nvPr>
        </p:nvSpPr>
        <p:spPr>
          <a:xfrm>
            <a:off x="6418311"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p:nvSpPr>
        <p:spPr>
          <a:xfrm>
            <a:off x="732368" y="4714933"/>
            <a:ext cx="5047025" cy="1141986"/>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44000" tIns="93600" rIns="144000" bIns="144000" rtlCol="0" anchor="t" anchorCtr="0"/>
          <a:lstStyle/>
          <a:p>
            <a:pPr defTabSz="914310">
              <a:lnSpc>
                <a:spcPct val="110000"/>
              </a:lnSpc>
              <a:defRPr/>
            </a:pPr>
            <a:r>
              <a:rPr lang="en-US" sz="1100"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14310">
              <a:lnSpc>
                <a:spcPct val="110000"/>
              </a:lnSpc>
              <a:defRPr/>
            </a:pPr>
            <a:endParaRPr lang="en-US" sz="1100" i="1" dirty="0">
              <a:solidFill>
                <a:prstClr val="white"/>
              </a:solidFill>
            </a:endParaRPr>
          </a:p>
          <a:p>
            <a:pPr defTabSz="914310">
              <a:lnSpc>
                <a:spcPct val="110000"/>
              </a:lnSpc>
              <a:defRPr/>
            </a:pPr>
            <a:endParaRPr lang="en-US" sz="1100" i="1" dirty="0">
              <a:solidFill>
                <a:prstClr val="white"/>
              </a:solidFill>
            </a:endParaRPr>
          </a:p>
          <a:p>
            <a:pPr defTabSz="914310">
              <a:lnSpc>
                <a:spcPct val="110000"/>
              </a:lnSpc>
            </a:pPr>
            <a:endParaRPr lang="en-US" sz="1100" i="1" dirty="0">
              <a:solidFill>
                <a:prstClr val="white"/>
              </a:solidFill>
            </a:endParaRPr>
          </a:p>
        </p:txBody>
      </p:sp>
    </p:spTree>
    <p:extLst>
      <p:ext uri="{BB962C8B-B14F-4D97-AF65-F5344CB8AC3E}">
        <p14:creationId xmlns:p14="http://schemas.microsoft.com/office/powerpoint/2010/main" val="3341229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hoto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29891"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4" name="Text Placeholder 12"/>
          <p:cNvSpPr>
            <a:spLocks noGrp="1"/>
          </p:cNvSpPr>
          <p:nvPr>
            <p:ph type="body" sz="quarter" idx="20" hasCustomPrompt="1"/>
          </p:nvPr>
        </p:nvSpPr>
        <p:spPr>
          <a:xfrm>
            <a:off x="731449"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7" name="Picture Placeholder 4"/>
          <p:cNvSpPr>
            <a:spLocks noGrp="1"/>
          </p:cNvSpPr>
          <p:nvPr>
            <p:ph type="pic" sz="quarter" idx="21" hasCustomPrompt="1"/>
          </p:nvPr>
        </p:nvSpPr>
        <p:spPr>
          <a:xfrm>
            <a:off x="6424700" y="1555312"/>
            <a:ext cx="5048797" cy="4298259"/>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Tree>
    <p:extLst>
      <p:ext uri="{BB962C8B-B14F-4D97-AF65-F5344CB8AC3E}">
        <p14:creationId xmlns:p14="http://schemas.microsoft.com/office/powerpoint/2010/main" val="1705255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hoto Right -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29891"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5" name="Text Placeholder 12"/>
          <p:cNvSpPr>
            <a:spLocks noGrp="1"/>
          </p:cNvSpPr>
          <p:nvPr>
            <p:ph type="body" sz="quarter" idx="20" hasCustomPrompt="1"/>
          </p:nvPr>
        </p:nvSpPr>
        <p:spPr>
          <a:xfrm>
            <a:off x="731449"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0" name="Picture Placeholder 4"/>
          <p:cNvSpPr>
            <a:spLocks noGrp="1"/>
          </p:cNvSpPr>
          <p:nvPr>
            <p:ph type="pic" sz="quarter" idx="21" hasCustomPrompt="1"/>
          </p:nvPr>
        </p:nvSpPr>
        <p:spPr>
          <a:xfrm>
            <a:off x="6424700" y="1555312"/>
            <a:ext cx="5048797" cy="3160566"/>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
        <p:nvSpPr>
          <p:cNvPr id="13" name="Rectangle 12"/>
          <p:cNvSpPr/>
          <p:nvPr/>
        </p:nvSpPr>
        <p:spPr>
          <a:xfrm>
            <a:off x="6424573" y="4714933"/>
            <a:ext cx="5047025" cy="1141986"/>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44000" tIns="93600" rIns="144000" bIns="144000" rtlCol="0" anchor="t" anchorCtr="0"/>
          <a:lstStyle/>
          <a:p>
            <a:pPr defTabSz="914310">
              <a:lnSpc>
                <a:spcPct val="110000"/>
              </a:lnSpc>
              <a:defRPr/>
            </a:pPr>
            <a:r>
              <a:rPr lang="en-US" sz="1100"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14310">
              <a:lnSpc>
                <a:spcPct val="110000"/>
              </a:lnSpc>
              <a:defRPr/>
            </a:pPr>
            <a:endParaRPr lang="en-US" sz="1100" i="1" dirty="0">
              <a:solidFill>
                <a:prstClr val="white"/>
              </a:solidFill>
            </a:endParaRPr>
          </a:p>
          <a:p>
            <a:pPr defTabSz="914310">
              <a:lnSpc>
                <a:spcPct val="110000"/>
              </a:lnSpc>
              <a:defRPr/>
            </a:pPr>
            <a:endParaRPr lang="en-US" sz="1100" i="1" dirty="0">
              <a:solidFill>
                <a:prstClr val="white"/>
              </a:solidFill>
            </a:endParaRPr>
          </a:p>
          <a:p>
            <a:pPr defTabSz="914310">
              <a:lnSpc>
                <a:spcPct val="110000"/>
              </a:lnSpc>
            </a:pPr>
            <a:endParaRPr lang="en-US" sz="1100" i="1" dirty="0">
              <a:solidFill>
                <a:prstClr val="white"/>
              </a:solidFill>
            </a:endParaRPr>
          </a:p>
        </p:txBody>
      </p:sp>
    </p:spTree>
    <p:extLst>
      <p:ext uri="{BB962C8B-B14F-4D97-AF65-F5344CB8AC3E}">
        <p14:creationId xmlns:p14="http://schemas.microsoft.com/office/powerpoint/2010/main" val="18239797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 Photo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Picture Placeholder 4"/>
          <p:cNvSpPr>
            <a:spLocks noGrp="1"/>
          </p:cNvSpPr>
          <p:nvPr>
            <p:ph type="pic" sz="quarter" idx="14" hasCustomPrompt="1"/>
          </p:nvPr>
        </p:nvSpPr>
        <p:spPr>
          <a:xfrm>
            <a:off x="721619" y="2436481"/>
            <a:ext cx="5049675" cy="3421440"/>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1" name="Text Placeholder 5"/>
          <p:cNvSpPr>
            <a:spLocks noGrp="1"/>
          </p:cNvSpPr>
          <p:nvPr>
            <p:ph type="body" sz="quarter" idx="15" hasCustomPrompt="1"/>
          </p:nvPr>
        </p:nvSpPr>
        <p:spPr>
          <a:xfrm>
            <a:off x="728024" y="1455430"/>
            <a:ext cx="5046341" cy="834170"/>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2" name="Text Placeholder 5"/>
          <p:cNvSpPr>
            <a:spLocks noGrp="1"/>
          </p:cNvSpPr>
          <p:nvPr>
            <p:ph type="body" sz="quarter" idx="19" hasCustomPrompt="1"/>
          </p:nvPr>
        </p:nvSpPr>
        <p:spPr>
          <a:xfrm>
            <a:off x="6416752" y="1455430"/>
            <a:ext cx="5046341" cy="834170"/>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5" name="Picture Placeholder 4"/>
          <p:cNvSpPr>
            <a:spLocks noGrp="1"/>
          </p:cNvSpPr>
          <p:nvPr>
            <p:ph type="pic" sz="quarter" idx="20" hasCustomPrompt="1"/>
          </p:nvPr>
        </p:nvSpPr>
        <p:spPr>
          <a:xfrm>
            <a:off x="6412275" y="2436481"/>
            <a:ext cx="5049675" cy="3421440"/>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Tree>
    <p:extLst>
      <p:ext uri="{BB962C8B-B14F-4D97-AF65-F5344CB8AC3E}">
        <p14:creationId xmlns:p14="http://schemas.microsoft.com/office/powerpoint/2010/main" val="33579428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Quadra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096000" y="1578111"/>
            <a:ext cx="3083" cy="4278159"/>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05539" y="3723355"/>
            <a:ext cx="10652845"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781404" y="1590676"/>
            <a:ext cx="5096933" cy="1971675"/>
          </a:xfrm>
          <a:prstGeom prst="rect">
            <a:avLst/>
          </a:prstGeom>
        </p:spPr>
        <p:txBody>
          <a:bodyPr>
            <a:noAutofit/>
          </a:bodyPr>
          <a:lstStyle>
            <a:lvl1pPr>
              <a:lnSpc>
                <a:spcPct val="100000"/>
              </a:lnSpc>
              <a:defRPr sz="1500"/>
            </a:lvl1pPr>
            <a:lvl2pPr>
              <a:lnSpc>
                <a:spcPct val="100000"/>
              </a:lnSpc>
              <a:defRPr sz="1500"/>
            </a:lvl2pPr>
            <a:lvl3pPr>
              <a:lnSpc>
                <a:spcPct val="100000"/>
              </a:lnSpc>
              <a:defRPr sz="1500"/>
            </a:lvl3pPr>
            <a:lvl4pPr>
              <a:lnSpc>
                <a:spcPct val="100000"/>
              </a:lnSpc>
              <a:defRPr sz="1500"/>
            </a:lvl4pPr>
            <a:lvl5pPr>
              <a:lnSpc>
                <a:spcPct val="1000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329160" y="1590676"/>
            <a:ext cx="5096933" cy="1971675"/>
          </a:xfrm>
          <a:prstGeom prst="rect">
            <a:avLst/>
          </a:prstGeom>
        </p:spPr>
        <p:txBody>
          <a:bodyPr>
            <a:noAutofit/>
          </a:bodyPr>
          <a:lstStyle>
            <a:lvl1pPr>
              <a:lnSpc>
                <a:spcPct val="100000"/>
              </a:lnSpc>
              <a:defRPr sz="1500"/>
            </a:lvl1pPr>
            <a:lvl2pPr>
              <a:lnSpc>
                <a:spcPct val="100000"/>
              </a:lnSpc>
              <a:defRPr sz="1500"/>
            </a:lvl2pPr>
            <a:lvl3pPr>
              <a:lnSpc>
                <a:spcPct val="100000"/>
              </a:lnSpc>
              <a:defRPr sz="1500"/>
            </a:lvl3pPr>
            <a:lvl4pPr>
              <a:lnSpc>
                <a:spcPct val="100000"/>
              </a:lnSpc>
              <a:defRPr sz="1500"/>
            </a:lvl4pPr>
            <a:lvl5pPr>
              <a:lnSpc>
                <a:spcPct val="1000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781404" y="3881401"/>
            <a:ext cx="5096933" cy="1971675"/>
          </a:xfrm>
          <a:prstGeom prst="rect">
            <a:avLst/>
          </a:prstGeom>
        </p:spPr>
        <p:txBody>
          <a:bodyPr>
            <a:noAutofit/>
          </a:bodyPr>
          <a:lstStyle>
            <a:lvl1pPr>
              <a:lnSpc>
                <a:spcPct val="100000"/>
              </a:lnSpc>
              <a:defRPr sz="1500"/>
            </a:lvl1pPr>
            <a:lvl2pPr>
              <a:lnSpc>
                <a:spcPct val="100000"/>
              </a:lnSpc>
              <a:defRPr sz="1500"/>
            </a:lvl2pPr>
            <a:lvl3pPr>
              <a:lnSpc>
                <a:spcPct val="100000"/>
              </a:lnSpc>
              <a:defRPr sz="1500"/>
            </a:lvl3pPr>
            <a:lvl4pPr>
              <a:lnSpc>
                <a:spcPct val="100000"/>
              </a:lnSpc>
              <a:defRPr sz="1500"/>
            </a:lvl4pPr>
            <a:lvl5pPr>
              <a:lnSpc>
                <a:spcPct val="1000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329160" y="3881401"/>
            <a:ext cx="5096933" cy="1971675"/>
          </a:xfrm>
          <a:prstGeom prst="rect">
            <a:avLst/>
          </a:prstGeom>
        </p:spPr>
        <p:txBody>
          <a:bodyPr lIns="91440">
            <a:noAutofit/>
          </a:bodyPr>
          <a:lstStyle>
            <a:lvl1pPr>
              <a:lnSpc>
                <a:spcPct val="100000"/>
              </a:lnSpc>
              <a:defRPr sz="1500" kern="1200"/>
            </a:lvl1pPr>
            <a:lvl2pPr>
              <a:lnSpc>
                <a:spcPct val="100000"/>
              </a:lnSpc>
              <a:defRPr sz="1500"/>
            </a:lvl2pPr>
            <a:lvl3pPr>
              <a:lnSpc>
                <a:spcPct val="100000"/>
              </a:lnSpc>
              <a:defRPr sz="1500" kern="1200"/>
            </a:lvl3pPr>
            <a:lvl4pPr>
              <a:lnSpc>
                <a:spcPct val="100000"/>
              </a:lnSpc>
              <a:defRPr sz="1500" kern="1200"/>
            </a:lvl4pPr>
            <a:lvl5pPr>
              <a:lnSpc>
                <a:spcPct val="100000"/>
              </a:lnSpc>
              <a:defRPr sz="1500"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21128049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Quadrant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096000" y="1578111"/>
            <a:ext cx="3083" cy="4278159"/>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05539" y="3723355"/>
            <a:ext cx="10652845"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783329" y="1995840"/>
            <a:ext cx="5086188" cy="1566510"/>
          </a:xfrm>
          <a:prstGeom prst="rect">
            <a:avLst/>
          </a:prstGeom>
        </p:spPr>
        <p:txBody>
          <a:bodyPr>
            <a:noAutofit/>
          </a:bodyPr>
          <a:lstStyle>
            <a:lvl1pPr>
              <a:lnSpc>
                <a:spcPct val="100000"/>
              </a:lnSpc>
              <a:defRPr sz="1300"/>
            </a:lvl1pPr>
            <a:lvl2pPr>
              <a:lnSpc>
                <a:spcPct val="100000"/>
              </a:lnSpc>
              <a:defRPr sz="1300"/>
            </a:lvl2pPr>
            <a:lvl3pPr>
              <a:lnSpc>
                <a:spcPct val="100000"/>
              </a:lnSpc>
              <a:defRPr sz="1300"/>
            </a:lvl3pPr>
            <a:lvl4pPr>
              <a:lnSpc>
                <a:spcPct val="100000"/>
              </a:lnSpc>
              <a:defRPr sz="1300"/>
            </a:lvl4pPr>
            <a:lvl5pPr>
              <a:lnSpc>
                <a:spcPct val="100000"/>
              </a:lnSpc>
              <a:defRPr sz="13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339905" y="1995840"/>
            <a:ext cx="5086188" cy="1566510"/>
          </a:xfrm>
          <a:prstGeom prst="rect">
            <a:avLst/>
          </a:prstGeom>
        </p:spPr>
        <p:txBody>
          <a:bodyPr>
            <a:noAutofit/>
          </a:bodyPr>
          <a:lstStyle>
            <a:lvl1pPr>
              <a:lnSpc>
                <a:spcPct val="100000"/>
              </a:lnSpc>
              <a:defRPr sz="1300"/>
            </a:lvl1pPr>
            <a:lvl2pPr>
              <a:lnSpc>
                <a:spcPct val="100000"/>
              </a:lnSpc>
              <a:defRPr sz="1300"/>
            </a:lvl2pPr>
            <a:lvl3pPr>
              <a:lnSpc>
                <a:spcPct val="100000"/>
              </a:lnSpc>
              <a:defRPr sz="1300"/>
            </a:lvl3pPr>
            <a:lvl4pPr>
              <a:lnSpc>
                <a:spcPct val="100000"/>
              </a:lnSpc>
              <a:defRPr sz="1300"/>
            </a:lvl4pPr>
            <a:lvl5pPr>
              <a:lnSpc>
                <a:spcPct val="100000"/>
              </a:lnSpc>
              <a:defRPr sz="13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783329" y="4286565"/>
            <a:ext cx="5086188" cy="1566510"/>
          </a:xfrm>
          <a:prstGeom prst="rect">
            <a:avLst/>
          </a:prstGeom>
        </p:spPr>
        <p:txBody>
          <a:bodyPr>
            <a:noAutofit/>
          </a:bodyPr>
          <a:lstStyle>
            <a:lvl1pPr>
              <a:lnSpc>
                <a:spcPct val="100000"/>
              </a:lnSpc>
              <a:defRPr sz="1300"/>
            </a:lvl1pPr>
            <a:lvl2pPr>
              <a:lnSpc>
                <a:spcPct val="100000"/>
              </a:lnSpc>
              <a:defRPr sz="1300"/>
            </a:lvl2pPr>
            <a:lvl3pPr>
              <a:lnSpc>
                <a:spcPct val="100000"/>
              </a:lnSpc>
              <a:defRPr sz="1300"/>
            </a:lvl3pPr>
            <a:lvl4pPr>
              <a:lnSpc>
                <a:spcPct val="100000"/>
              </a:lnSpc>
              <a:defRPr sz="1300"/>
            </a:lvl4pPr>
            <a:lvl5pPr>
              <a:lnSpc>
                <a:spcPct val="100000"/>
              </a:lnSpc>
              <a:defRPr sz="13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328833" y="4286565"/>
            <a:ext cx="5097259" cy="1566510"/>
          </a:xfrm>
          <a:prstGeom prst="rect">
            <a:avLst/>
          </a:prstGeom>
        </p:spPr>
        <p:txBody>
          <a:bodyPr lIns="91440">
            <a:noAutofit/>
          </a:bodyPr>
          <a:lstStyle>
            <a:lvl1pPr>
              <a:lnSpc>
                <a:spcPct val="100000"/>
              </a:lnSpc>
              <a:defRPr sz="1300" kern="1200"/>
            </a:lvl1pPr>
            <a:lvl2pPr>
              <a:lnSpc>
                <a:spcPct val="100000"/>
              </a:lnSpc>
              <a:defRPr sz="1300"/>
            </a:lvl2pPr>
            <a:lvl3pPr>
              <a:lnSpc>
                <a:spcPct val="100000"/>
              </a:lnSpc>
              <a:defRPr sz="1300" kern="1200"/>
            </a:lvl3pPr>
            <a:lvl4pPr>
              <a:lnSpc>
                <a:spcPct val="100000"/>
              </a:lnSpc>
              <a:defRPr sz="1300" kern="1200"/>
            </a:lvl4pPr>
            <a:lvl5pPr>
              <a:lnSpc>
                <a:spcPct val="100000"/>
              </a:lnSpc>
              <a:defRPr sz="1300"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0" name="Text Placeholder 5"/>
          <p:cNvSpPr>
            <a:spLocks noGrp="1"/>
          </p:cNvSpPr>
          <p:nvPr>
            <p:ph type="body" sz="quarter" idx="16" hasCustomPrompt="1"/>
          </p:nvPr>
        </p:nvSpPr>
        <p:spPr>
          <a:xfrm>
            <a:off x="784166" y="1590591"/>
            <a:ext cx="5090803" cy="346593"/>
          </a:xfrm>
          <a:prstGeom prst="rect">
            <a:avLst/>
          </a:prstGeom>
        </p:spPr>
        <p:txBody>
          <a:bodyPr>
            <a:normAutofit/>
          </a:bodyPr>
          <a:lstStyle>
            <a:lvl1pPr marL="0" indent="0">
              <a:buFontTx/>
              <a:buNone/>
              <a:defRPr sz="1500" b="1" i="0"/>
            </a:lvl1pPr>
          </a:lstStyle>
          <a:p>
            <a:pPr lvl="0"/>
            <a:r>
              <a:rPr lang="en-US"/>
              <a:t>Click to edit heading</a:t>
            </a:r>
          </a:p>
        </p:txBody>
      </p:sp>
      <p:sp>
        <p:nvSpPr>
          <p:cNvPr id="11" name="Text Placeholder 5"/>
          <p:cNvSpPr>
            <a:spLocks noGrp="1"/>
          </p:cNvSpPr>
          <p:nvPr>
            <p:ph type="body" sz="quarter" idx="17" hasCustomPrompt="1"/>
          </p:nvPr>
        </p:nvSpPr>
        <p:spPr>
          <a:xfrm>
            <a:off x="6330021" y="1590591"/>
            <a:ext cx="5108888" cy="346593"/>
          </a:xfrm>
          <a:prstGeom prst="rect">
            <a:avLst/>
          </a:prstGeom>
        </p:spPr>
        <p:txBody>
          <a:bodyPr>
            <a:normAutofit/>
          </a:bodyPr>
          <a:lstStyle>
            <a:lvl1pPr marL="0" indent="0">
              <a:buFontTx/>
              <a:buNone/>
              <a:defRPr sz="1500" b="1" i="0"/>
            </a:lvl1pPr>
          </a:lstStyle>
          <a:p>
            <a:pPr lvl="0"/>
            <a:r>
              <a:rPr lang="en-US"/>
              <a:t>Click to edit heading</a:t>
            </a:r>
          </a:p>
        </p:txBody>
      </p:sp>
      <p:sp>
        <p:nvSpPr>
          <p:cNvPr id="12" name="Text Placeholder 5"/>
          <p:cNvSpPr>
            <a:spLocks noGrp="1"/>
          </p:cNvSpPr>
          <p:nvPr>
            <p:ph type="body" sz="quarter" idx="18" hasCustomPrompt="1"/>
          </p:nvPr>
        </p:nvSpPr>
        <p:spPr>
          <a:xfrm>
            <a:off x="784169" y="3878368"/>
            <a:ext cx="5090801" cy="346593"/>
          </a:xfrm>
          <a:prstGeom prst="rect">
            <a:avLst/>
          </a:prstGeom>
        </p:spPr>
        <p:txBody>
          <a:bodyPr>
            <a:normAutofit/>
          </a:bodyPr>
          <a:lstStyle>
            <a:lvl1pPr marL="0" indent="0">
              <a:buFontTx/>
              <a:buNone/>
              <a:defRPr sz="1500" b="1" i="0"/>
            </a:lvl1pPr>
          </a:lstStyle>
          <a:p>
            <a:pPr lvl="0"/>
            <a:r>
              <a:rPr lang="en-US"/>
              <a:t>Click to edit heading</a:t>
            </a:r>
          </a:p>
        </p:txBody>
      </p:sp>
      <p:sp>
        <p:nvSpPr>
          <p:cNvPr id="15" name="Text Placeholder 5"/>
          <p:cNvSpPr>
            <a:spLocks noGrp="1"/>
          </p:cNvSpPr>
          <p:nvPr>
            <p:ph type="body" sz="quarter" idx="19" hasCustomPrompt="1"/>
          </p:nvPr>
        </p:nvSpPr>
        <p:spPr>
          <a:xfrm>
            <a:off x="6330021" y="3878368"/>
            <a:ext cx="5108888" cy="346593"/>
          </a:xfrm>
          <a:prstGeom prst="rect">
            <a:avLst/>
          </a:prstGeom>
        </p:spPr>
        <p:txBody>
          <a:bodyPr>
            <a:normAutofit/>
          </a:bodyPr>
          <a:lstStyle>
            <a:lvl1pPr marL="0" indent="0">
              <a:buFontTx/>
              <a:buNone/>
              <a:defRPr sz="1500" b="1" i="0"/>
            </a:lvl1pPr>
          </a:lstStyle>
          <a:p>
            <a:pPr lvl="0"/>
            <a:r>
              <a:rPr lang="en-US"/>
              <a:t>Click to edit heading</a:t>
            </a:r>
          </a:p>
        </p:txBody>
      </p:sp>
    </p:spTree>
    <p:extLst>
      <p:ext uri="{BB962C8B-B14F-4D97-AF65-F5344CB8AC3E}">
        <p14:creationId xmlns:p14="http://schemas.microsoft.com/office/powerpoint/2010/main" val="25493107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Agenda Slide</a:t>
            </a:r>
          </a:p>
        </p:txBody>
      </p:sp>
      <p:sp>
        <p:nvSpPr>
          <p:cNvPr id="4" name="Text Placeholder 11"/>
          <p:cNvSpPr>
            <a:spLocks noGrp="1"/>
          </p:cNvSpPr>
          <p:nvPr>
            <p:ph type="body" sz="quarter" idx="12" hasCustomPrompt="1"/>
          </p:nvPr>
        </p:nvSpPr>
        <p:spPr>
          <a:xfrm>
            <a:off x="725733" y="1454728"/>
            <a:ext cx="10736216" cy="4541433"/>
          </a:xfrm>
          <a:prstGeom prst="rect">
            <a:avLst/>
          </a:prstGeom>
        </p:spPr>
        <p:txBody>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5" name="Slide Number Placeholder 4"/>
          <p:cNvSpPr>
            <a:spLocks noGrp="1"/>
          </p:cNvSpPr>
          <p:nvPr>
            <p:ph type="sldNum" sz="quarter" idx="1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839054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C87A29EC-0D5E-48C5-9456-C54DFF3DF5BA}" type="datetimeFigureOut">
              <a:rPr lang="es-MX" smtClean="0"/>
              <a:t>18/02/2016</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31073710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ategories Horizontal">
    <p:spTree>
      <p:nvGrpSpPr>
        <p:cNvPr id="1" name=""/>
        <p:cNvGrpSpPr/>
        <p:nvPr/>
      </p:nvGrpSpPr>
      <p:grpSpPr>
        <a:xfrm>
          <a:off x="0" y="0"/>
          <a:ext cx="0" cy="0"/>
          <a:chOff x="0" y="0"/>
          <a:chExt cx="0" cy="0"/>
        </a:xfrm>
      </p:grpSpPr>
      <p:sp>
        <p:nvSpPr>
          <p:cNvPr id="16" name="Text Placeholder 15"/>
          <p:cNvSpPr>
            <a:spLocks noGrp="1"/>
          </p:cNvSpPr>
          <p:nvPr>
            <p:ph type="body" sz="quarter" idx="17" hasCustomPrompt="1"/>
          </p:nvPr>
        </p:nvSpPr>
        <p:spPr>
          <a:xfrm>
            <a:off x="737536" y="1852640"/>
            <a:ext cx="3860800"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3" name="Text Placeholder 11"/>
          <p:cNvSpPr>
            <a:spLocks noGrp="1"/>
          </p:cNvSpPr>
          <p:nvPr>
            <p:ph type="body" sz="quarter" idx="15" hasCustomPrompt="1"/>
          </p:nvPr>
        </p:nvSpPr>
        <p:spPr>
          <a:xfrm>
            <a:off x="5107094" y="3258870"/>
            <a:ext cx="6367357" cy="1010961"/>
          </a:xfrm>
          <a:prstGeom prst="rect">
            <a:avLst/>
          </a:prstGeom>
        </p:spPr>
        <p:txBody>
          <a:bodyPr>
            <a:noAutofit/>
          </a:bodyPr>
          <a:lstStyle>
            <a:lvl1pPr>
              <a:defRPr sz="1400"/>
            </a:lvl1pPr>
          </a:lstStyle>
          <a:p>
            <a:pPr lvl="0"/>
            <a:r>
              <a:rPr lang="en-US" dirty="0" smtClean="0"/>
              <a:t>Add text here</a:t>
            </a:r>
          </a:p>
          <a:p>
            <a:pPr lvl="0"/>
            <a:endParaRPr lang="en-US"/>
          </a:p>
        </p:txBody>
      </p:sp>
      <p:sp>
        <p:nvSpPr>
          <p:cNvPr id="14" name="Text Placeholder 11"/>
          <p:cNvSpPr>
            <a:spLocks noGrp="1"/>
          </p:cNvSpPr>
          <p:nvPr>
            <p:ph type="body" sz="quarter" idx="16" hasCustomPrompt="1"/>
          </p:nvPr>
        </p:nvSpPr>
        <p:spPr>
          <a:xfrm>
            <a:off x="5107094" y="4660950"/>
            <a:ext cx="6367357" cy="1010961"/>
          </a:xfrm>
          <a:prstGeom prst="rect">
            <a:avLst/>
          </a:prstGeom>
        </p:spPr>
        <p:txBody>
          <a:bodyPr>
            <a:noAutofit/>
          </a:bodyPr>
          <a:lstStyle>
            <a:lvl1pPr>
              <a:defRPr sz="1400"/>
            </a:lvl1pPr>
          </a:lstStyle>
          <a:p>
            <a:pPr lvl="0"/>
            <a:r>
              <a:rPr lang="en-US" dirty="0" smtClean="0"/>
              <a:t>Add text here</a:t>
            </a:r>
          </a:p>
          <a:p>
            <a:pPr lvl="0"/>
            <a:endParaRPr lang="en-US"/>
          </a:p>
        </p:txBody>
      </p:sp>
      <p:sp>
        <p:nvSpPr>
          <p:cNvPr id="17" name="Text Placeholder 15"/>
          <p:cNvSpPr>
            <a:spLocks noGrp="1"/>
          </p:cNvSpPr>
          <p:nvPr>
            <p:ph type="body" sz="quarter" idx="18" hasCustomPrompt="1"/>
          </p:nvPr>
        </p:nvSpPr>
        <p:spPr>
          <a:xfrm>
            <a:off x="737536" y="3342640"/>
            <a:ext cx="3860800"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8" name="Text Placeholder 15"/>
          <p:cNvSpPr>
            <a:spLocks noGrp="1"/>
          </p:cNvSpPr>
          <p:nvPr>
            <p:ph type="body" sz="quarter" idx="19" hasCustomPrompt="1"/>
          </p:nvPr>
        </p:nvSpPr>
        <p:spPr>
          <a:xfrm>
            <a:off x="737536" y="4744720"/>
            <a:ext cx="3860800"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4" name="Slide Number Placeholder 3"/>
          <p:cNvSpPr>
            <a:spLocks noGrp="1"/>
          </p:cNvSpPr>
          <p:nvPr>
            <p:ph type="sldNum" sz="quarter" idx="2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21" name="Text Placeholder 11"/>
          <p:cNvSpPr>
            <a:spLocks noGrp="1"/>
          </p:cNvSpPr>
          <p:nvPr>
            <p:ph type="body" sz="quarter" idx="21" hasCustomPrompt="1"/>
          </p:nvPr>
        </p:nvSpPr>
        <p:spPr>
          <a:xfrm>
            <a:off x="5107094" y="1746870"/>
            <a:ext cx="6367357" cy="1010961"/>
          </a:xfrm>
          <a:prstGeom prst="rect">
            <a:avLst/>
          </a:prstGeom>
        </p:spPr>
        <p:txBody>
          <a:bodyPr>
            <a:noAutofit/>
          </a:bodyPr>
          <a:lstStyle>
            <a:lvl1pPr>
              <a:defRPr sz="1400"/>
            </a:lvl1pPr>
          </a:lstStyle>
          <a:p>
            <a:pPr lvl="0"/>
            <a:r>
              <a:rPr lang="en-US" dirty="0" smtClean="0"/>
              <a:t>Add text here</a:t>
            </a:r>
          </a:p>
          <a:p>
            <a:pPr lvl="0"/>
            <a:endParaRPr lang="en-US"/>
          </a:p>
        </p:txBody>
      </p:sp>
    </p:spTree>
    <p:extLst>
      <p:ext uri="{BB962C8B-B14F-4D97-AF65-F5344CB8AC3E}">
        <p14:creationId xmlns:p14="http://schemas.microsoft.com/office/powerpoint/2010/main" val="32362827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ategories Vertical">
    <p:spTree>
      <p:nvGrpSpPr>
        <p:cNvPr id="1" name=""/>
        <p:cNvGrpSpPr/>
        <p:nvPr/>
      </p:nvGrpSpPr>
      <p:grpSpPr>
        <a:xfrm>
          <a:off x="0" y="0"/>
          <a:ext cx="0" cy="0"/>
          <a:chOff x="0" y="0"/>
          <a:chExt cx="0" cy="0"/>
        </a:xfrm>
      </p:grpSpPr>
      <p:sp>
        <p:nvSpPr>
          <p:cNvPr id="12" name="Text Placeholder 15"/>
          <p:cNvSpPr>
            <a:spLocks noGrp="1"/>
          </p:cNvSpPr>
          <p:nvPr>
            <p:ph type="body" sz="quarter" idx="17" hasCustomPrompt="1"/>
          </p:nvPr>
        </p:nvSpPr>
        <p:spPr>
          <a:xfrm>
            <a:off x="726017" y="1567520"/>
            <a:ext cx="5102875"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9" name="Text Placeholder 12"/>
          <p:cNvSpPr>
            <a:spLocks noGrp="1"/>
          </p:cNvSpPr>
          <p:nvPr>
            <p:ph type="body" sz="quarter" idx="11" hasCustomPrompt="1"/>
          </p:nvPr>
        </p:nvSpPr>
        <p:spPr>
          <a:xfrm>
            <a:off x="721742" y="2471040"/>
            <a:ext cx="5118669" cy="1918080"/>
          </a:xfrm>
          <a:prstGeom prst="rect">
            <a:avLst/>
          </a:prstGeom>
        </p:spPr>
        <p:txBody>
          <a:bodyPr>
            <a:noAutofit/>
          </a:bodyPr>
          <a:lstStyle>
            <a:lvl1pPr>
              <a:defRPr sz="1500"/>
            </a:lvl1pPr>
            <a:lvl2pPr>
              <a:lnSpc>
                <a:spcPts val="1800"/>
              </a:lnSpc>
              <a:defRPr sz="1500"/>
            </a:lvl2pPr>
            <a:lvl3pPr>
              <a:lnSpc>
                <a:spcPts val="1800"/>
              </a:lnSpc>
              <a:defRPr sz="1500"/>
            </a:lvl3pPr>
            <a:lvl4pPr>
              <a:lnSpc>
                <a:spcPts val="1800"/>
              </a:lnSpc>
              <a:defRPr sz="1500"/>
            </a:lvl4pPr>
            <a:lvl5pPr>
              <a:lnSpc>
                <a:spcPts val="18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9" name="Text Placeholder 5"/>
          <p:cNvSpPr>
            <a:spLocks noGrp="1"/>
          </p:cNvSpPr>
          <p:nvPr>
            <p:ph type="body" sz="quarter" idx="22" hasCustomPrompt="1"/>
          </p:nvPr>
        </p:nvSpPr>
        <p:spPr>
          <a:xfrm>
            <a:off x="725732" y="4523228"/>
            <a:ext cx="10747736" cy="1455652"/>
          </a:xfrm>
          <a:prstGeom prst="rect">
            <a:avLst/>
          </a:prstGeom>
        </p:spPr>
        <p:txBody>
          <a:bodyPr>
            <a:normAutofit/>
          </a:bodyPr>
          <a:lstStyle>
            <a:lvl1pPr marL="0" indent="0">
              <a:buFontTx/>
              <a:buNone/>
              <a:defRPr sz="2000" b="1" i="0" baseline="0">
                <a:solidFill>
                  <a:schemeClr val="accent1"/>
                </a:solidFill>
              </a:defRPr>
            </a:lvl1pPr>
          </a:lstStyle>
          <a:p>
            <a:pPr lvl="0"/>
            <a:r>
              <a:rPr lang="en-US"/>
              <a:t>Click to edit text. Conclusion or summary based on the two boxes above may go here. The text in the box may be up to four lines in this space.</a:t>
            </a:r>
          </a:p>
        </p:txBody>
      </p:sp>
      <p:sp>
        <p:nvSpPr>
          <p:cNvPr id="4" name="Slide Number Placeholder 3"/>
          <p:cNvSpPr>
            <a:spLocks noGrp="1"/>
          </p:cNvSpPr>
          <p:nvPr>
            <p:ph type="sldNum" sz="quarter" idx="2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15"/>
          <p:cNvSpPr>
            <a:spLocks noGrp="1"/>
          </p:cNvSpPr>
          <p:nvPr>
            <p:ph type="body" sz="quarter" idx="24" hasCustomPrompt="1"/>
          </p:nvPr>
        </p:nvSpPr>
        <p:spPr>
          <a:xfrm>
            <a:off x="6359075" y="1567520"/>
            <a:ext cx="5102875"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4" name="Text Placeholder 12"/>
          <p:cNvSpPr>
            <a:spLocks noGrp="1"/>
          </p:cNvSpPr>
          <p:nvPr>
            <p:ph type="body" sz="quarter" idx="25" hasCustomPrompt="1"/>
          </p:nvPr>
        </p:nvSpPr>
        <p:spPr>
          <a:xfrm>
            <a:off x="6354799" y="2471040"/>
            <a:ext cx="5118669" cy="1918080"/>
          </a:xfrm>
          <a:prstGeom prst="rect">
            <a:avLst/>
          </a:prstGeom>
        </p:spPr>
        <p:txBody>
          <a:bodyPr>
            <a:noAutofit/>
          </a:bodyPr>
          <a:lstStyle>
            <a:lvl1pPr>
              <a:defRPr sz="1500"/>
            </a:lvl1pPr>
            <a:lvl2pPr>
              <a:lnSpc>
                <a:spcPts val="1800"/>
              </a:lnSpc>
              <a:defRPr sz="1500"/>
            </a:lvl2pPr>
            <a:lvl3pPr>
              <a:lnSpc>
                <a:spcPts val="1800"/>
              </a:lnSpc>
              <a:defRPr sz="1500"/>
            </a:lvl3pPr>
            <a:lvl4pPr>
              <a:lnSpc>
                <a:spcPts val="1800"/>
              </a:lnSpc>
              <a:defRPr sz="1500"/>
            </a:lvl4pPr>
            <a:lvl5pPr>
              <a:lnSpc>
                <a:spcPts val="18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5180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Flow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26" name="Text Placeholder 12"/>
          <p:cNvSpPr>
            <a:spLocks noGrp="1"/>
          </p:cNvSpPr>
          <p:nvPr>
            <p:ph type="body" sz="quarter" idx="21" hasCustomPrompt="1"/>
          </p:nvPr>
        </p:nvSpPr>
        <p:spPr>
          <a:xfrm>
            <a:off x="9008286" y="2471041"/>
            <a:ext cx="2455381" cy="3490559"/>
          </a:xfrm>
          <a:prstGeom prst="rect">
            <a:avLst/>
          </a:prstGeom>
        </p:spPr>
        <p:txBody>
          <a:bodyPr>
            <a:noAutofit/>
          </a:bodyPr>
          <a:lstStyle>
            <a:lvl1pPr marL="0" indent="-137160">
              <a:lnSpc>
                <a:spcPct val="100000"/>
              </a:lnSpc>
              <a:buClr>
                <a:schemeClr val="accent4"/>
              </a:buClr>
              <a:defRPr sz="1100"/>
            </a:lvl1pPr>
            <a:lvl2pPr marL="270000" indent="-136800">
              <a:lnSpc>
                <a:spcPct val="100000"/>
              </a:lnSpc>
              <a:buClr>
                <a:schemeClr val="accent4"/>
              </a:buClr>
              <a:defRPr sz="1100"/>
            </a:lvl2pPr>
            <a:lvl3pPr marL="360000" indent="-136800" algn="l">
              <a:lnSpc>
                <a:spcPct val="100000"/>
              </a:lnSpc>
              <a:buClr>
                <a:schemeClr val="accent4"/>
              </a:buClr>
              <a:defRPr sz="1100"/>
            </a:lvl3pPr>
            <a:lvl4pPr marL="511200" indent="-136800">
              <a:lnSpc>
                <a:spcPct val="100000"/>
              </a:lnSpc>
              <a:buClr>
                <a:schemeClr val="accent4"/>
              </a:buClr>
              <a:defRPr sz="1100"/>
            </a:lvl4pPr>
            <a:lvl5pPr marL="655200" indent="-136800">
              <a:lnSpc>
                <a:spcPct val="100000"/>
              </a:lnSpc>
              <a:buClr>
                <a:schemeClr val="accent4"/>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7" name="Text Placeholder 15"/>
          <p:cNvSpPr>
            <a:spLocks noGrp="1"/>
          </p:cNvSpPr>
          <p:nvPr>
            <p:ph type="body" sz="quarter" idx="23" hasCustomPrompt="1"/>
          </p:nvPr>
        </p:nvSpPr>
        <p:spPr>
          <a:xfrm>
            <a:off x="726018" y="1567520"/>
            <a:ext cx="2453377" cy="802640"/>
          </a:xfrm>
          <a:prstGeom prst="rect">
            <a:avLst/>
          </a:prstGeom>
          <a:solidFill>
            <a:schemeClr val="accent3"/>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
        <p:nvSpPr>
          <p:cNvPr id="33" name="Text Placeholder 12"/>
          <p:cNvSpPr>
            <a:spLocks noGrp="1"/>
          </p:cNvSpPr>
          <p:nvPr>
            <p:ph type="body" sz="quarter" idx="28" hasCustomPrompt="1"/>
          </p:nvPr>
        </p:nvSpPr>
        <p:spPr>
          <a:xfrm>
            <a:off x="6247435" y="2471041"/>
            <a:ext cx="2455381" cy="3490559"/>
          </a:xfrm>
          <a:prstGeom prst="rect">
            <a:avLst/>
          </a:prstGeom>
        </p:spPr>
        <p:txBody>
          <a:bodyPr>
            <a:noAutofit/>
          </a:bodyPr>
          <a:lstStyle>
            <a:lvl1pPr marL="0" indent="-137160">
              <a:lnSpc>
                <a:spcPct val="100000"/>
              </a:lnSpc>
              <a:buClr>
                <a:schemeClr val="accent2"/>
              </a:buClr>
              <a:defRPr sz="1100"/>
            </a:lvl1pPr>
            <a:lvl2pPr marL="270000" indent="-136800">
              <a:lnSpc>
                <a:spcPct val="100000"/>
              </a:lnSpc>
              <a:buClr>
                <a:schemeClr val="accent2"/>
              </a:buClr>
              <a:defRPr sz="1100"/>
            </a:lvl2pPr>
            <a:lvl3pPr marL="360000" indent="-136800" algn="l">
              <a:lnSpc>
                <a:spcPct val="100000"/>
              </a:lnSpc>
              <a:buClr>
                <a:schemeClr val="accent2"/>
              </a:buClr>
              <a:defRPr sz="1100"/>
            </a:lvl3pPr>
            <a:lvl4pPr marL="511200" indent="-136800">
              <a:lnSpc>
                <a:spcPct val="100000"/>
              </a:lnSpc>
              <a:buClr>
                <a:schemeClr val="accent2"/>
              </a:buClr>
              <a:defRPr sz="1100"/>
            </a:lvl4pPr>
            <a:lvl5pPr marL="655200" indent="-136800">
              <a:lnSpc>
                <a:spcPct val="100000"/>
              </a:lnSpc>
              <a:buClr>
                <a:schemeClr val="accent2"/>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4" name="Text Placeholder 12"/>
          <p:cNvSpPr>
            <a:spLocks noGrp="1"/>
          </p:cNvSpPr>
          <p:nvPr>
            <p:ph type="body" sz="quarter" idx="29" hasCustomPrompt="1"/>
          </p:nvPr>
        </p:nvSpPr>
        <p:spPr>
          <a:xfrm>
            <a:off x="3486583" y="2471041"/>
            <a:ext cx="2455381" cy="3490559"/>
          </a:xfrm>
          <a:prstGeom prst="rect">
            <a:avLst/>
          </a:prstGeom>
        </p:spPr>
        <p:txBody>
          <a:bodyPr>
            <a:noAutofit/>
          </a:bodyPr>
          <a:lstStyle>
            <a:lvl1pPr marL="0" indent="-137160">
              <a:lnSpc>
                <a:spcPct val="100000"/>
              </a:lnSpc>
              <a:buClr>
                <a:schemeClr val="accent5"/>
              </a:buClr>
              <a:defRPr sz="1100"/>
            </a:lvl1pPr>
            <a:lvl2pPr marL="270000" indent="-136800">
              <a:lnSpc>
                <a:spcPct val="100000"/>
              </a:lnSpc>
              <a:buClr>
                <a:schemeClr val="accent5"/>
              </a:buClr>
              <a:defRPr sz="1100"/>
            </a:lvl2pPr>
            <a:lvl3pPr marL="360000" indent="-136800" algn="l">
              <a:lnSpc>
                <a:spcPct val="100000"/>
              </a:lnSpc>
              <a:buClr>
                <a:schemeClr val="accent5"/>
              </a:buClr>
              <a:defRPr sz="1100"/>
            </a:lvl3pPr>
            <a:lvl4pPr marL="511200" indent="-136800">
              <a:lnSpc>
                <a:spcPct val="100000"/>
              </a:lnSpc>
              <a:buClr>
                <a:schemeClr val="accent5"/>
              </a:buClr>
              <a:defRPr sz="1100"/>
            </a:lvl4pPr>
            <a:lvl5pPr marL="655200" indent="-136800">
              <a:lnSpc>
                <a:spcPct val="100000"/>
              </a:lnSpc>
              <a:buClr>
                <a:schemeClr val="accent5"/>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5" name="Text Placeholder 12"/>
          <p:cNvSpPr>
            <a:spLocks noGrp="1"/>
          </p:cNvSpPr>
          <p:nvPr>
            <p:ph type="body" sz="quarter" idx="30" hasCustomPrompt="1"/>
          </p:nvPr>
        </p:nvSpPr>
        <p:spPr>
          <a:xfrm>
            <a:off x="725731" y="2471041"/>
            <a:ext cx="2455381" cy="3490559"/>
          </a:xfrm>
          <a:prstGeom prst="rect">
            <a:avLst/>
          </a:prstGeom>
        </p:spPr>
        <p:txBody>
          <a:bodyPr>
            <a:noAutofit/>
          </a:bodyPr>
          <a:lstStyle>
            <a:lvl1pPr marL="0" indent="-137160">
              <a:lnSpc>
                <a:spcPct val="100000"/>
              </a:lnSpc>
              <a:buClr>
                <a:schemeClr val="accent3"/>
              </a:buClr>
              <a:defRPr sz="1100"/>
            </a:lvl1pPr>
            <a:lvl2pPr marL="270000" indent="-136800">
              <a:lnSpc>
                <a:spcPct val="100000"/>
              </a:lnSpc>
              <a:buClr>
                <a:schemeClr val="accent3"/>
              </a:buClr>
              <a:defRPr sz="1100"/>
            </a:lvl2pPr>
            <a:lvl3pPr marL="360000" indent="-136800" algn="l">
              <a:lnSpc>
                <a:spcPct val="100000"/>
              </a:lnSpc>
              <a:buClr>
                <a:schemeClr val="accent3"/>
              </a:buClr>
              <a:defRPr sz="1100"/>
            </a:lvl3pPr>
            <a:lvl4pPr marL="511200" indent="-136800">
              <a:lnSpc>
                <a:spcPct val="100000"/>
              </a:lnSpc>
              <a:buClr>
                <a:schemeClr val="accent3"/>
              </a:buClr>
              <a:defRPr sz="1100"/>
            </a:lvl4pPr>
            <a:lvl5pPr marL="655200" indent="-136800">
              <a:lnSpc>
                <a:spcPct val="100000"/>
              </a:lnSpc>
              <a:buClr>
                <a:schemeClr val="accent3"/>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6" name="Text Placeholder 15"/>
          <p:cNvSpPr>
            <a:spLocks noGrp="1"/>
          </p:cNvSpPr>
          <p:nvPr>
            <p:ph type="body" sz="quarter" idx="31" hasCustomPrompt="1"/>
          </p:nvPr>
        </p:nvSpPr>
        <p:spPr>
          <a:xfrm>
            <a:off x="3490709" y="1567520"/>
            <a:ext cx="2453377" cy="802640"/>
          </a:xfrm>
          <a:prstGeom prst="rect">
            <a:avLst/>
          </a:prstGeom>
          <a:solidFill>
            <a:schemeClr val="accent5"/>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
        <p:nvSpPr>
          <p:cNvPr id="37" name="Text Placeholder 15"/>
          <p:cNvSpPr>
            <a:spLocks noGrp="1"/>
          </p:cNvSpPr>
          <p:nvPr>
            <p:ph type="body" sz="quarter" idx="32" hasCustomPrompt="1"/>
          </p:nvPr>
        </p:nvSpPr>
        <p:spPr>
          <a:xfrm>
            <a:off x="6243880" y="1567520"/>
            <a:ext cx="2453377" cy="802640"/>
          </a:xfrm>
          <a:prstGeom prst="rect">
            <a:avLst/>
          </a:prstGeom>
          <a:solidFill>
            <a:schemeClr val="accent2"/>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
        <p:nvSpPr>
          <p:cNvPr id="38" name="Text Placeholder 15"/>
          <p:cNvSpPr>
            <a:spLocks noGrp="1"/>
          </p:cNvSpPr>
          <p:nvPr>
            <p:ph type="body" sz="quarter" idx="33" hasCustomPrompt="1"/>
          </p:nvPr>
        </p:nvSpPr>
        <p:spPr>
          <a:xfrm>
            <a:off x="9020090" y="1567520"/>
            <a:ext cx="2453377" cy="802640"/>
          </a:xfrm>
          <a:prstGeom prst="rect">
            <a:avLst/>
          </a:prstGeom>
          <a:solidFill>
            <a:schemeClr val="accent4"/>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Tree>
    <p:extLst>
      <p:ext uri="{BB962C8B-B14F-4D97-AF65-F5344CB8AC3E}">
        <p14:creationId xmlns:p14="http://schemas.microsoft.com/office/powerpoint/2010/main" val="22913379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1_Custom Industry Divider">
    <p:spTree>
      <p:nvGrpSpPr>
        <p:cNvPr id="1" name=""/>
        <p:cNvGrpSpPr/>
        <p:nvPr/>
      </p:nvGrpSpPr>
      <p:grpSpPr>
        <a:xfrm>
          <a:off x="0" y="0"/>
          <a:ext cx="0" cy="0"/>
          <a:chOff x="0" y="0"/>
          <a:chExt cx="0" cy="0"/>
        </a:xfrm>
      </p:grpSpPr>
      <p:sp>
        <p:nvSpPr>
          <p:cNvPr id="2" name="Rectangle 1"/>
          <p:cNvSpPr/>
          <p:nvPr/>
        </p:nvSpPr>
        <p:spPr>
          <a:xfrm>
            <a:off x="716667" y="372003"/>
            <a:ext cx="10749951" cy="4592310"/>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10"/>
            <a:endParaRPr lang="es-MX" sz="1013" dirty="0">
              <a:solidFill>
                <a:prstClr val="white"/>
              </a:solidFill>
            </a:endParaRPr>
          </a:p>
        </p:txBody>
      </p:sp>
      <p:sp>
        <p:nvSpPr>
          <p:cNvPr id="8" name="Text Placeholder 19"/>
          <p:cNvSpPr>
            <a:spLocks noGrp="1"/>
          </p:cNvSpPr>
          <p:nvPr>
            <p:ph type="body" sz="quarter" idx="11" hasCustomPrompt="1"/>
          </p:nvPr>
        </p:nvSpPr>
        <p:spPr>
          <a:xfrm>
            <a:off x="1187193" y="1753551"/>
            <a:ext cx="9844559" cy="852702"/>
          </a:xfrm>
          <a:prstGeom prst="rect">
            <a:avLst/>
          </a:prstGeom>
        </p:spPr>
        <p:txBody>
          <a:bodyPr lIns="0" tIns="0" rIns="0" bIns="0"/>
          <a:lstStyle>
            <a:lvl1pPr marL="0" indent="0" algn="l">
              <a:buNone/>
              <a:defRPr sz="872" b="0" i="0" cap="none" spc="51" baseline="0">
                <a:solidFill>
                  <a:srgbClr val="FFFFFF"/>
                </a:solidFill>
                <a:latin typeface="Verdana"/>
                <a:cs typeface="Verdana"/>
              </a:defRPr>
            </a:lvl1pPr>
          </a:lstStyle>
          <a:p>
            <a:pPr lvl="0"/>
            <a:r>
              <a:rPr lang="es-MX" noProof="0" dirty="0" err="1" smtClean="0"/>
              <a:t>Click</a:t>
            </a:r>
            <a:r>
              <a:rPr lang="es-MX" noProof="0" dirty="0" smtClean="0"/>
              <a:t> to </a:t>
            </a:r>
            <a:r>
              <a:rPr lang="es-MX" noProof="0" dirty="0" err="1" smtClean="0"/>
              <a:t>Add</a:t>
            </a:r>
            <a:r>
              <a:rPr lang="es-MX" noProof="0" dirty="0" smtClean="0"/>
              <a:t> </a:t>
            </a:r>
            <a:r>
              <a:rPr lang="es-MX" noProof="0" dirty="0" err="1" smtClean="0"/>
              <a:t>Subtitle</a:t>
            </a:r>
            <a:endParaRPr lang="es-MX" noProof="0" dirty="0" smtClean="0"/>
          </a:p>
        </p:txBody>
      </p:sp>
      <p:sp>
        <p:nvSpPr>
          <p:cNvPr id="9" name="Title 2"/>
          <p:cNvSpPr>
            <a:spLocks noGrp="1"/>
          </p:cNvSpPr>
          <p:nvPr>
            <p:ph type="title" hasCustomPrompt="1"/>
          </p:nvPr>
        </p:nvSpPr>
        <p:spPr>
          <a:xfrm>
            <a:off x="1187192" y="694699"/>
            <a:ext cx="9816765" cy="891165"/>
          </a:xfrm>
          <a:prstGeom prst="rect">
            <a:avLst/>
          </a:prstGeom>
        </p:spPr>
        <p:txBody>
          <a:bodyPr lIns="0" tIns="0" rIns="0" bIns="0" anchor="ctr" anchorCtr="0"/>
          <a:lstStyle>
            <a:lvl1pPr algn="l">
              <a:lnSpc>
                <a:spcPts val="1856"/>
              </a:lnSpc>
              <a:defRPr sz="1575" b="0" i="0" cap="none" spc="28" baseline="0">
                <a:solidFill>
                  <a:srgbClr val="FFFFFF"/>
                </a:solidFill>
                <a:latin typeface="Verdana"/>
                <a:cs typeface="Verdana"/>
              </a:defRPr>
            </a:lvl1pPr>
          </a:lstStyle>
          <a:p>
            <a:r>
              <a:rPr lang="es-MX" noProof="0" dirty="0" err="1" smtClean="0"/>
              <a:t>Customisable</a:t>
            </a:r>
            <a:r>
              <a:rPr lang="es-MX" noProof="0" dirty="0" smtClean="0"/>
              <a:t> </a:t>
            </a:r>
            <a:r>
              <a:rPr lang="es-MX" noProof="0" dirty="0" err="1" smtClean="0"/>
              <a:t>Industry</a:t>
            </a:r>
            <a:r>
              <a:rPr lang="es-MX" noProof="0" dirty="0" smtClean="0"/>
              <a:t> </a:t>
            </a:r>
            <a:r>
              <a:rPr lang="es-MX" noProof="0" dirty="0" err="1" smtClean="0"/>
              <a:t>Divider</a:t>
            </a:r>
            <a:r>
              <a:rPr lang="es-MX" noProof="0" dirty="0" smtClean="0"/>
              <a:t/>
            </a:r>
            <a:br>
              <a:rPr lang="es-MX" noProof="0" dirty="0" smtClean="0"/>
            </a:br>
            <a:r>
              <a:rPr lang="es-MX" noProof="0" dirty="0" err="1" smtClean="0"/>
              <a:t>Second</a:t>
            </a:r>
            <a:r>
              <a:rPr lang="es-MX" noProof="0" dirty="0" smtClean="0"/>
              <a:t> Line </a:t>
            </a:r>
            <a:r>
              <a:rPr lang="es-MX" noProof="0" dirty="0" err="1" smtClean="0"/>
              <a:t>Title</a:t>
            </a:r>
            <a:endParaRPr lang="es-MX" noProof="0" dirty="0"/>
          </a:p>
        </p:txBody>
      </p:sp>
      <p:sp>
        <p:nvSpPr>
          <p:cNvPr id="6" name="Slide Number Placeholder 5"/>
          <p:cNvSpPr>
            <a:spLocks noGrp="1"/>
          </p:cNvSpPr>
          <p:nvPr>
            <p:ph type="sldNum" sz="quarter" idx="13"/>
          </p:nvPr>
        </p:nvSpPr>
        <p:spPr/>
        <p:txBody>
          <a:bodyPr/>
          <a:lstStyle/>
          <a:p>
            <a:pPr fontAlgn="base">
              <a:spcAft>
                <a:spcPct val="0"/>
              </a:spcAft>
              <a:defRPr/>
            </a:pPr>
            <a:fld id="{4472AB7F-E8D0-4874-A9B8-335B68DC5F05}" type="slidenum">
              <a:rPr lang="es-MX"/>
              <a:pPr fontAlgn="base">
                <a:spcAft>
                  <a:spcPct val="0"/>
                </a:spcAft>
                <a:defRPr/>
              </a:pPr>
              <a:t>‹#›</a:t>
            </a:fld>
            <a:endParaRPr lang="es-MX" dirty="0"/>
          </a:p>
        </p:txBody>
      </p:sp>
      <p:sp>
        <p:nvSpPr>
          <p:cNvPr id="7" name="Picture Placeholder 6"/>
          <p:cNvSpPr>
            <a:spLocks noGrp="1"/>
          </p:cNvSpPr>
          <p:nvPr>
            <p:ph type="pic" sz="quarter" idx="17" hasCustomPrompt="1"/>
          </p:nvPr>
        </p:nvSpPr>
        <p:spPr>
          <a:xfrm>
            <a:off x="8394072" y="4181480"/>
            <a:ext cx="2077501" cy="1558925"/>
          </a:xfrm>
          <a:prstGeom prst="rect">
            <a:avLst/>
          </a:prstGeom>
        </p:spPr>
        <p:txBody>
          <a:bodyPr anchor="t" anchorCtr="1"/>
          <a:lstStyle>
            <a:lvl1pPr marL="0" indent="0" algn="l">
              <a:buFontTx/>
              <a:buNone/>
              <a:defRPr sz="788" baseline="0">
                <a:solidFill>
                  <a:schemeClr val="bg1"/>
                </a:solidFill>
              </a:defRPr>
            </a:lvl1pPr>
          </a:lstStyle>
          <a:p>
            <a:r>
              <a:rPr lang="es-MX" noProof="0" dirty="0" smtClean="0"/>
              <a:t> </a:t>
            </a:r>
            <a:r>
              <a:rPr lang="es-MX" noProof="0" dirty="0" err="1" smtClean="0"/>
              <a:t>Industry</a:t>
            </a:r>
            <a:r>
              <a:rPr lang="es-MX" noProof="0" dirty="0" smtClean="0"/>
              <a:t/>
            </a:r>
            <a:br>
              <a:rPr lang="es-MX" noProof="0" dirty="0" smtClean="0"/>
            </a:br>
            <a:r>
              <a:rPr lang="es-MX" noProof="0" dirty="0" err="1" smtClean="0"/>
              <a:t>Icon</a:t>
            </a:r>
            <a:r>
              <a:rPr lang="es-MX" noProof="0" dirty="0" smtClean="0"/>
              <a:t> </a:t>
            </a:r>
            <a:r>
              <a:rPr lang="es-MX" noProof="0" dirty="0" err="1" smtClean="0"/>
              <a:t>Here</a:t>
            </a:r>
            <a:endParaRPr lang="es-MX" noProof="0" dirty="0"/>
          </a:p>
        </p:txBody>
      </p:sp>
    </p:spTree>
    <p:extLst>
      <p:ext uri="{BB962C8B-B14F-4D97-AF65-F5344CB8AC3E}">
        <p14:creationId xmlns:p14="http://schemas.microsoft.com/office/powerpoint/2010/main" val="3134750468"/>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lgn="r">
              <a:defRPr sz="3600"/>
            </a:lvl1pPr>
          </a:lstStyle>
          <a:p>
            <a:r>
              <a:rPr lang="es-ES" dirty="0" smtClean="0"/>
              <a:t>Haga clic para modificar el estilo de título del patrón</a:t>
            </a:r>
            <a:endParaRPr lang="es-MX" dirty="0"/>
          </a:p>
        </p:txBody>
      </p:sp>
      <p:sp>
        <p:nvSpPr>
          <p:cNvPr id="3" name="2 Marcador de contenido"/>
          <p:cNvSpPr>
            <a:spLocks noGrp="1"/>
          </p:cNvSpPr>
          <p:nvPr>
            <p:ph idx="1"/>
          </p:nvPr>
        </p:nvSpPr>
        <p:spPr>
          <a:xfrm>
            <a:off x="431371" y="1268760"/>
            <a:ext cx="11521280" cy="4968552"/>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extLst>
      <p:ext uri="{BB962C8B-B14F-4D97-AF65-F5344CB8AC3E}">
        <p14:creationId xmlns:p14="http://schemas.microsoft.com/office/powerpoint/2010/main" val="3356012120"/>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21220493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ext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smtClean="0"/>
              <a:t>Click to Edit Title</a:t>
            </a:r>
            <a:endParaRPr lang="en-US"/>
          </a:p>
        </p:txBody>
      </p:sp>
      <p:sp>
        <p:nvSpPr>
          <p:cNvPr id="8" name="Text Placeholder 2"/>
          <p:cNvSpPr>
            <a:spLocks noGrp="1"/>
          </p:cNvSpPr>
          <p:nvPr>
            <p:ph idx="11" hasCustomPrompt="1"/>
          </p:nvPr>
        </p:nvSpPr>
        <p:spPr bwMode="auto">
          <a:xfrm>
            <a:off x="737018" y="1455209"/>
            <a:ext cx="10725036" cy="4545542"/>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795462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ext with Heading">
    <p:spTree>
      <p:nvGrpSpPr>
        <p:cNvPr id="1" name=""/>
        <p:cNvGrpSpPr/>
        <p:nvPr/>
      </p:nvGrpSpPr>
      <p:grpSpPr>
        <a:xfrm>
          <a:off x="0" y="0"/>
          <a:ext cx="0" cy="0"/>
          <a:chOff x="0" y="0"/>
          <a:chExt cx="0" cy="0"/>
        </a:xfrm>
      </p:grpSpPr>
      <p:sp>
        <p:nvSpPr>
          <p:cNvPr id="6" name="Text Placeholder 5"/>
          <p:cNvSpPr>
            <a:spLocks noGrp="1"/>
          </p:cNvSpPr>
          <p:nvPr>
            <p:ph type="body" sz="quarter" idx="11" hasCustomPrompt="1"/>
          </p:nvPr>
        </p:nvSpPr>
        <p:spPr>
          <a:xfrm>
            <a:off x="737018" y="1455919"/>
            <a:ext cx="10730743" cy="406251"/>
          </a:xfrm>
          <a:prstGeom prst="rect">
            <a:avLst/>
          </a:prstGeom>
        </p:spPr>
        <p:txBody>
          <a:bodyPr>
            <a:normAutofit/>
          </a:bodyPr>
          <a:lstStyle>
            <a:lvl1pPr marL="0" indent="0">
              <a:buFontTx/>
              <a:buNone/>
              <a:defRPr sz="2000" b="1" i="0"/>
            </a:lvl1pPr>
          </a:lstStyle>
          <a:p>
            <a:pPr lvl="0"/>
            <a:r>
              <a:rPr lang="en-US"/>
              <a:t>Click to edit heading</a:t>
            </a:r>
          </a:p>
        </p:txBody>
      </p:sp>
      <p:sp>
        <p:nvSpPr>
          <p:cNvPr id="8" name="Text Placeholder 2"/>
          <p:cNvSpPr>
            <a:spLocks noGrp="1"/>
          </p:cNvSpPr>
          <p:nvPr>
            <p:ph idx="13" hasCustomPrompt="1"/>
          </p:nvPr>
        </p:nvSpPr>
        <p:spPr bwMode="auto">
          <a:xfrm>
            <a:off x="737018" y="1904999"/>
            <a:ext cx="10726055" cy="4095751"/>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4"/>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7229385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37018" y="2288514"/>
            <a:ext cx="10726055" cy="3712237"/>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37018" y="1456331"/>
            <a:ext cx="10725516" cy="786823"/>
          </a:xfrm>
          <a:prstGeom prst="rect">
            <a:avLst/>
          </a:prstGeom>
        </p:spPr>
        <p:txBody>
          <a:bodyPr>
            <a:normAutofit/>
          </a:bodyPr>
          <a:lstStyle>
            <a:lvl1pPr marL="0" indent="0">
              <a:buFontTx/>
              <a:buNone/>
              <a:defRPr sz="2000" b="1" i="0" baseline="0">
                <a:solidFill>
                  <a:schemeClr val="accent1"/>
                </a:solidFill>
              </a:defRPr>
            </a:lvl1pPr>
          </a:lstStyle>
          <a:p>
            <a:pPr lvl="0"/>
            <a:r>
              <a:rPr lang="en-US"/>
              <a:t>Click to edit text. Main idea, quote, or phrase two lines and under may go in this text box. </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28133" y="230189"/>
            <a:ext cx="10744201" cy="906196"/>
          </a:xfrm>
        </p:spPr>
        <p:txBody>
          <a:bodyPr/>
          <a:lstStyle/>
          <a:p>
            <a:r>
              <a:rPr lang="en-US" dirty="0" smtClean="0"/>
              <a:t>Click to Edit Title</a:t>
            </a:r>
            <a:endParaRPr lang="en-US"/>
          </a:p>
        </p:txBody>
      </p:sp>
    </p:spTree>
    <p:extLst>
      <p:ext uri="{BB962C8B-B14F-4D97-AF65-F5344CB8AC3E}">
        <p14:creationId xmlns:p14="http://schemas.microsoft.com/office/powerpoint/2010/main" val="77344036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3-Line Introduction">
    <p:spTree>
      <p:nvGrpSpPr>
        <p:cNvPr id="1" name=""/>
        <p:cNvGrpSpPr/>
        <p:nvPr/>
      </p:nvGrpSpPr>
      <p:grpSpPr>
        <a:xfrm>
          <a:off x="0" y="0"/>
          <a:ext cx="0" cy="0"/>
          <a:chOff x="0" y="0"/>
          <a:chExt cx="0" cy="0"/>
        </a:xfrm>
      </p:grpSpPr>
      <p:sp>
        <p:nvSpPr>
          <p:cNvPr id="4" name="Text Placeholder 2"/>
          <p:cNvSpPr>
            <a:spLocks noGrp="1"/>
          </p:cNvSpPr>
          <p:nvPr>
            <p:ph idx="1" hasCustomPrompt="1"/>
          </p:nvPr>
        </p:nvSpPr>
        <p:spPr bwMode="auto">
          <a:xfrm>
            <a:off x="737018" y="2492583"/>
            <a:ext cx="10726055" cy="3507134"/>
          </a:xfrm>
          <a:prstGeom prst="rect">
            <a:avLst/>
          </a:prstGeom>
          <a:noFill/>
          <a:ln w="9525">
            <a:noFill/>
            <a:miter lim="800000"/>
            <a:headEnd/>
            <a:tailEnd/>
          </a:ln>
        </p:spPr>
        <p:txBody>
          <a:bodyPr vert="horz" wrap="square" lIns="91431" tIns="45716" rIns="91431" bIns="45716" numCol="1" anchor="t" anchorCtr="0" compatLnSpc="1">
            <a:prstTxWarp prst="textNoShape">
              <a:avLst/>
            </a:prstTxWarp>
          </a:body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6" name="Text Placeholder 5"/>
          <p:cNvSpPr>
            <a:spLocks noGrp="1"/>
          </p:cNvSpPr>
          <p:nvPr>
            <p:ph type="body" sz="quarter" idx="11" hasCustomPrompt="1"/>
          </p:nvPr>
        </p:nvSpPr>
        <p:spPr>
          <a:xfrm>
            <a:off x="737018" y="1455430"/>
            <a:ext cx="10726055" cy="999416"/>
          </a:xfrm>
          <a:prstGeom prst="rect">
            <a:avLst/>
          </a:prstGeom>
        </p:spPr>
        <p:txBody>
          <a:bodyPr>
            <a:noAutofit/>
          </a:bodyPr>
          <a:lstStyle>
            <a:lvl1pPr marL="0" marR="0" indent="0" algn="l" defTabSz="457155" rtl="0" eaLnBrk="1" fontAlgn="base" latinLnBrk="0" hangingPunct="1">
              <a:lnSpc>
                <a:spcPct val="100000"/>
              </a:lnSpc>
              <a:spcBef>
                <a:spcPct val="20000"/>
              </a:spcBef>
              <a:spcAft>
                <a:spcPct val="0"/>
              </a:spcAft>
              <a:buClr>
                <a:schemeClr val="accent1"/>
              </a:buClr>
              <a:buSzTx/>
              <a:buFontTx/>
              <a:buNone/>
              <a:tabLst/>
              <a:defRPr sz="2000" b="1" i="0" baseline="0">
                <a:solidFill>
                  <a:schemeClr val="accent1"/>
                </a:solidFill>
              </a:defRPr>
            </a:lvl1pPr>
          </a:lstStyle>
          <a:p>
            <a:pPr marL="0" marR="0" lvl="0" indent="0" algn="l" defTabSz="457155" rtl="0" eaLnBrk="1" fontAlgn="base" latinLnBrk="0" hangingPunct="1">
              <a:lnSpc>
                <a:spcPct val="100000"/>
              </a:lnSpc>
              <a:spcBef>
                <a:spcPct val="20000"/>
              </a:spcBef>
              <a:spcAft>
                <a:spcPct val="0"/>
              </a:spcAft>
              <a:buClr>
                <a:schemeClr val="accent1"/>
              </a:buClr>
              <a:buSzTx/>
              <a:buFontTx/>
              <a:buNone/>
              <a:tabLst/>
              <a:defRPr/>
            </a:pPr>
            <a:r>
              <a:rPr lang="en-US"/>
              <a:t>Click to edit text. Main idea, quote, or phrase three lines and under may go in this text box. For text over three lines adjust the size of this box.</a:t>
            </a:r>
          </a:p>
        </p:txBody>
      </p:sp>
      <p:sp>
        <p:nvSpPr>
          <p:cNvPr id="5" name="Slide Number Placeholder 4"/>
          <p:cNvSpPr>
            <a:spLocks noGrp="1"/>
          </p:cNvSpPr>
          <p:nvPr>
            <p:ph type="sldNum" sz="quarter" idx="1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7" name="Title 3"/>
          <p:cNvSpPr>
            <a:spLocks noGrp="1"/>
          </p:cNvSpPr>
          <p:nvPr>
            <p:ph type="title" hasCustomPrompt="1"/>
          </p:nvPr>
        </p:nvSpPr>
        <p:spPr>
          <a:xfrm>
            <a:off x="728133" y="230189"/>
            <a:ext cx="10744201" cy="906196"/>
          </a:xfrm>
        </p:spPr>
        <p:txBody>
          <a:bodyPr/>
          <a:lstStyle/>
          <a:p>
            <a:r>
              <a:rPr lang="en-US" dirty="0" smtClean="0"/>
              <a:t>Click to Edit Title</a:t>
            </a:r>
            <a:endParaRPr lang="en-US"/>
          </a:p>
        </p:txBody>
      </p:sp>
    </p:spTree>
    <p:extLst>
      <p:ext uri="{BB962C8B-B14F-4D97-AF65-F5344CB8AC3E}">
        <p14:creationId xmlns:p14="http://schemas.microsoft.com/office/powerpoint/2010/main" val="2320842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C87A29EC-0D5E-48C5-9456-C54DFF3DF5BA}" type="datetimeFigureOut">
              <a:rPr lang="es-MX" smtClean="0"/>
              <a:t>18/02/2016</a:t>
            </a:fld>
            <a:endParaRPr lang="es-MX"/>
          </a:p>
        </p:txBody>
      </p:sp>
      <p:sp>
        <p:nvSpPr>
          <p:cNvPr id="4" name="Marcador de pie de página 3"/>
          <p:cNvSpPr>
            <a:spLocks noGrp="1"/>
          </p:cNvSpPr>
          <p:nvPr>
            <p:ph type="ftr" sz="quarter" idx="11"/>
          </p:nvPr>
        </p:nvSpPr>
        <p:spPr/>
        <p:txBody>
          <a:bodyPr/>
          <a:lstStyle/>
          <a:p>
            <a:endParaRPr lang="es-MX"/>
          </a:p>
        </p:txBody>
      </p:sp>
      <p:sp>
        <p:nvSpPr>
          <p:cNvPr id="5" name="Marcador de número de diapositiva 4"/>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12735800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2-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28024"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8" name="Text Placeholder 12"/>
          <p:cNvSpPr>
            <a:spLocks noGrp="1"/>
          </p:cNvSpPr>
          <p:nvPr>
            <p:ph type="body" sz="quarter" idx="17" hasCustomPrompt="1"/>
          </p:nvPr>
        </p:nvSpPr>
        <p:spPr>
          <a:xfrm>
            <a:off x="729583" y="2233087"/>
            <a:ext cx="5041275" cy="3766995"/>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416752"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0" name="Text Placeholder 12"/>
          <p:cNvSpPr>
            <a:spLocks noGrp="1"/>
          </p:cNvSpPr>
          <p:nvPr>
            <p:ph type="body" sz="quarter" idx="20" hasCustomPrompt="1"/>
          </p:nvPr>
        </p:nvSpPr>
        <p:spPr>
          <a:xfrm>
            <a:off x="6418311" y="2233087"/>
            <a:ext cx="5041275" cy="3766995"/>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246954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3-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Text Placeholder 5"/>
          <p:cNvSpPr>
            <a:spLocks noGrp="1"/>
          </p:cNvSpPr>
          <p:nvPr>
            <p:ph type="body" sz="quarter" idx="15" hasCustomPrompt="1"/>
          </p:nvPr>
        </p:nvSpPr>
        <p:spPr>
          <a:xfrm>
            <a:off x="728023" y="1455430"/>
            <a:ext cx="3302832" cy="737544"/>
          </a:xfrm>
          <a:prstGeom prst="rect">
            <a:avLst/>
          </a:prstGeom>
        </p:spPr>
        <p:txBody>
          <a:bodyPr anchor="b" anchorCtr="0">
            <a:noAutofit/>
          </a:bodyPr>
          <a:lstStyle>
            <a:lvl1pPr marL="0" indent="0">
              <a:buFontTx/>
              <a:buNone/>
              <a:defRPr sz="1500" b="1" i="0" baseline="0"/>
            </a:lvl1pPr>
          </a:lstStyle>
          <a:p>
            <a:pPr lvl="0"/>
            <a:r>
              <a:rPr lang="en-US"/>
              <a:t>Click to edit heading </a:t>
            </a:r>
          </a:p>
        </p:txBody>
      </p:sp>
      <p:sp>
        <p:nvSpPr>
          <p:cNvPr id="18" name="Text Placeholder 12"/>
          <p:cNvSpPr>
            <a:spLocks noGrp="1"/>
          </p:cNvSpPr>
          <p:nvPr>
            <p:ph type="body" sz="quarter" idx="17" hasCustomPrompt="1"/>
          </p:nvPr>
        </p:nvSpPr>
        <p:spPr>
          <a:xfrm>
            <a:off x="729581" y="2247356"/>
            <a:ext cx="3299516" cy="3752727"/>
          </a:xfrm>
          <a:prstGeom prst="rect">
            <a:avLst/>
          </a:prstGeom>
        </p:spPr>
        <p:txBody>
          <a:bodyPr>
            <a:noAutofit/>
          </a:bodyPr>
          <a:lstStyle>
            <a:lvl1pPr>
              <a:lnSpc>
                <a:spcPct val="100000"/>
              </a:lnSpc>
              <a:buClr>
                <a:schemeClr val="accent1"/>
              </a:buClr>
              <a:defRPr sz="1100"/>
            </a:lvl1pPr>
            <a:lvl2pPr>
              <a:lnSpc>
                <a:spcPct val="100000"/>
              </a:lnSpc>
              <a:buClr>
                <a:schemeClr val="accent1"/>
              </a:buClr>
              <a:defRPr sz="1100"/>
            </a:lvl2pPr>
            <a:lvl3pPr>
              <a:lnSpc>
                <a:spcPct val="100000"/>
              </a:lnSpc>
              <a:buClr>
                <a:schemeClr val="accent1"/>
              </a:buClr>
              <a:defRPr sz="1100"/>
            </a:lvl3pPr>
            <a:lvl4pPr>
              <a:lnSpc>
                <a:spcPct val="100000"/>
              </a:lnSpc>
              <a:buClr>
                <a:schemeClr val="accent1"/>
              </a:buClr>
              <a:defRPr sz="1100"/>
            </a:lvl4pPr>
            <a:lvl5pPr>
              <a:lnSpc>
                <a:spcPct val="100000"/>
              </a:lnSpc>
              <a:buClr>
                <a:schemeClr val="accent1"/>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2" name="Text Placeholder 5"/>
          <p:cNvSpPr>
            <a:spLocks noGrp="1"/>
          </p:cNvSpPr>
          <p:nvPr>
            <p:ph type="body" sz="quarter" idx="18" hasCustomPrompt="1"/>
          </p:nvPr>
        </p:nvSpPr>
        <p:spPr>
          <a:xfrm>
            <a:off x="4466444" y="1455430"/>
            <a:ext cx="3302832" cy="737544"/>
          </a:xfrm>
          <a:prstGeom prst="rect">
            <a:avLst/>
          </a:prstGeom>
        </p:spPr>
        <p:txBody>
          <a:bodyPr anchor="b" anchorCtr="0">
            <a:noAutofit/>
          </a:bodyPr>
          <a:lstStyle>
            <a:lvl1pPr marL="0" indent="0">
              <a:buFontTx/>
              <a:buNone/>
              <a:defRPr sz="1500" b="1" i="0"/>
            </a:lvl1pPr>
          </a:lstStyle>
          <a:p>
            <a:pPr lvl="0"/>
            <a:r>
              <a:rPr lang="en-US"/>
              <a:t>Click to edit heading</a:t>
            </a:r>
          </a:p>
        </p:txBody>
      </p:sp>
      <p:sp>
        <p:nvSpPr>
          <p:cNvPr id="13" name="Text Placeholder 12"/>
          <p:cNvSpPr>
            <a:spLocks noGrp="1"/>
          </p:cNvSpPr>
          <p:nvPr>
            <p:ph type="body" sz="quarter" idx="19" hasCustomPrompt="1"/>
          </p:nvPr>
        </p:nvSpPr>
        <p:spPr>
          <a:xfrm>
            <a:off x="4468002" y="2247356"/>
            <a:ext cx="3299516" cy="3752727"/>
          </a:xfrm>
          <a:prstGeom prst="rect">
            <a:avLst/>
          </a:prstGeom>
        </p:spPr>
        <p:txBody>
          <a:bodyPr>
            <a:noAutofit/>
          </a:bodyPr>
          <a:lstStyle>
            <a:lvl1pPr>
              <a:lnSpc>
                <a:spcPct val="100000"/>
              </a:lnSpc>
              <a:buClr>
                <a:schemeClr val="accent1"/>
              </a:buClr>
              <a:defRPr sz="1100"/>
            </a:lvl1pPr>
            <a:lvl2pPr>
              <a:lnSpc>
                <a:spcPct val="100000"/>
              </a:lnSpc>
              <a:buClr>
                <a:schemeClr val="accent1"/>
              </a:buClr>
              <a:defRPr sz="1100"/>
            </a:lvl2pPr>
            <a:lvl3pPr>
              <a:lnSpc>
                <a:spcPct val="100000"/>
              </a:lnSpc>
              <a:buClr>
                <a:schemeClr val="accent1"/>
              </a:buClr>
              <a:defRPr sz="1100"/>
            </a:lvl3pPr>
            <a:lvl4pPr>
              <a:lnSpc>
                <a:spcPct val="100000"/>
              </a:lnSpc>
              <a:buClr>
                <a:schemeClr val="accent1"/>
              </a:buClr>
              <a:defRPr sz="1100"/>
            </a:lvl4pPr>
            <a:lvl5pPr>
              <a:lnSpc>
                <a:spcPct val="100000"/>
              </a:lnSpc>
              <a:buClr>
                <a:schemeClr val="accent1"/>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5" name="Text Placeholder 5"/>
          <p:cNvSpPr>
            <a:spLocks noGrp="1"/>
          </p:cNvSpPr>
          <p:nvPr>
            <p:ph type="body" sz="quarter" idx="20" hasCustomPrompt="1"/>
          </p:nvPr>
        </p:nvSpPr>
        <p:spPr>
          <a:xfrm>
            <a:off x="8163272" y="1455430"/>
            <a:ext cx="3302832" cy="737544"/>
          </a:xfrm>
          <a:prstGeom prst="rect">
            <a:avLst/>
          </a:prstGeom>
        </p:spPr>
        <p:txBody>
          <a:bodyPr anchor="b" anchorCtr="0">
            <a:noAutofit/>
          </a:bodyPr>
          <a:lstStyle>
            <a:lvl1pPr marL="0" indent="0">
              <a:buFontTx/>
              <a:buNone/>
              <a:defRPr sz="1500" b="1" i="0"/>
            </a:lvl1pPr>
          </a:lstStyle>
          <a:p>
            <a:pPr lvl="0"/>
            <a:r>
              <a:rPr lang="en-US"/>
              <a:t>Click to edit heading</a:t>
            </a:r>
          </a:p>
        </p:txBody>
      </p:sp>
      <p:sp>
        <p:nvSpPr>
          <p:cNvPr id="19" name="Text Placeholder 12"/>
          <p:cNvSpPr>
            <a:spLocks noGrp="1"/>
          </p:cNvSpPr>
          <p:nvPr>
            <p:ph type="body" sz="quarter" idx="21" hasCustomPrompt="1"/>
          </p:nvPr>
        </p:nvSpPr>
        <p:spPr>
          <a:xfrm>
            <a:off x="8164830" y="2247356"/>
            <a:ext cx="3299516" cy="3752727"/>
          </a:xfrm>
          <a:prstGeom prst="rect">
            <a:avLst/>
          </a:prstGeom>
        </p:spPr>
        <p:txBody>
          <a:bodyPr>
            <a:noAutofit/>
          </a:bodyPr>
          <a:lstStyle>
            <a:lvl1pPr>
              <a:lnSpc>
                <a:spcPct val="100000"/>
              </a:lnSpc>
              <a:buClr>
                <a:schemeClr val="accent1"/>
              </a:buClr>
              <a:defRPr sz="1100"/>
            </a:lvl1pPr>
            <a:lvl2pPr>
              <a:lnSpc>
                <a:spcPct val="100000"/>
              </a:lnSpc>
              <a:buClr>
                <a:schemeClr val="accent1"/>
              </a:buClr>
              <a:defRPr sz="1100"/>
            </a:lvl2pPr>
            <a:lvl3pPr>
              <a:lnSpc>
                <a:spcPct val="100000"/>
              </a:lnSpc>
              <a:buClr>
                <a:schemeClr val="accent1"/>
              </a:buClr>
              <a:defRPr sz="1100"/>
            </a:lvl3pPr>
            <a:lvl4pPr>
              <a:lnSpc>
                <a:spcPct val="100000"/>
              </a:lnSpc>
              <a:buClr>
                <a:schemeClr val="accent1"/>
              </a:buClr>
              <a:defRPr sz="1100"/>
            </a:lvl4pPr>
            <a:lvl5pPr>
              <a:lnSpc>
                <a:spcPct val="100000"/>
              </a:lnSpc>
              <a:buClr>
                <a:schemeClr val="accent1"/>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2855462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hoto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9" name="Text Placeholder 5"/>
          <p:cNvSpPr>
            <a:spLocks noGrp="1"/>
          </p:cNvSpPr>
          <p:nvPr>
            <p:ph type="body" sz="quarter" idx="19" hasCustomPrompt="1"/>
          </p:nvPr>
        </p:nvSpPr>
        <p:spPr>
          <a:xfrm>
            <a:off x="6416752"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0" name="Text Placeholder 12"/>
          <p:cNvSpPr>
            <a:spLocks noGrp="1"/>
          </p:cNvSpPr>
          <p:nvPr>
            <p:ph type="body" sz="quarter" idx="20" hasCustomPrompt="1"/>
          </p:nvPr>
        </p:nvSpPr>
        <p:spPr>
          <a:xfrm>
            <a:off x="6418311"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8" name="Picture Placeholder 4"/>
          <p:cNvSpPr>
            <a:spLocks noGrp="1"/>
          </p:cNvSpPr>
          <p:nvPr>
            <p:ph type="pic" sz="quarter" idx="14" hasCustomPrompt="1"/>
          </p:nvPr>
        </p:nvSpPr>
        <p:spPr>
          <a:xfrm>
            <a:off x="732495" y="1555312"/>
            <a:ext cx="5048797" cy="4298259"/>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Tree>
    <p:extLst>
      <p:ext uri="{BB962C8B-B14F-4D97-AF65-F5344CB8AC3E}">
        <p14:creationId xmlns:p14="http://schemas.microsoft.com/office/powerpoint/2010/main" val="40981349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Photo Left - With Caption">
    <p:spTree>
      <p:nvGrpSpPr>
        <p:cNvPr id="1" name=""/>
        <p:cNvGrpSpPr/>
        <p:nvPr/>
      </p:nvGrpSpPr>
      <p:grpSpPr>
        <a:xfrm>
          <a:off x="0" y="0"/>
          <a:ext cx="0" cy="0"/>
          <a:chOff x="0" y="0"/>
          <a:chExt cx="0" cy="0"/>
        </a:xfrm>
      </p:grpSpPr>
      <p:sp>
        <p:nvSpPr>
          <p:cNvPr id="10" name="Picture Placeholder 4"/>
          <p:cNvSpPr>
            <a:spLocks noGrp="1"/>
          </p:cNvSpPr>
          <p:nvPr>
            <p:ph type="pic" sz="quarter" idx="14" hasCustomPrompt="1"/>
          </p:nvPr>
        </p:nvSpPr>
        <p:spPr>
          <a:xfrm>
            <a:off x="732495" y="1555312"/>
            <a:ext cx="5048797" cy="3160566"/>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5" name="Slide Number Placeholder 4"/>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5"/>
          <p:cNvSpPr>
            <a:spLocks noGrp="1"/>
          </p:cNvSpPr>
          <p:nvPr>
            <p:ph type="body" sz="quarter" idx="19" hasCustomPrompt="1"/>
          </p:nvPr>
        </p:nvSpPr>
        <p:spPr>
          <a:xfrm>
            <a:off x="6416752"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5" name="Text Placeholder 12"/>
          <p:cNvSpPr>
            <a:spLocks noGrp="1"/>
          </p:cNvSpPr>
          <p:nvPr>
            <p:ph type="body" sz="quarter" idx="20" hasCustomPrompt="1"/>
          </p:nvPr>
        </p:nvSpPr>
        <p:spPr>
          <a:xfrm>
            <a:off x="6418311"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p:nvSpPr>
        <p:spPr>
          <a:xfrm>
            <a:off x="732368" y="4714933"/>
            <a:ext cx="5047025" cy="1141986"/>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44000" tIns="93600" rIns="144000" bIns="144000" rtlCol="0" anchor="t" anchorCtr="0"/>
          <a:lstStyle/>
          <a:p>
            <a:pPr defTabSz="914310">
              <a:lnSpc>
                <a:spcPct val="110000"/>
              </a:lnSpc>
              <a:defRPr/>
            </a:pPr>
            <a:r>
              <a:rPr lang="en-US" sz="1100"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14310">
              <a:lnSpc>
                <a:spcPct val="110000"/>
              </a:lnSpc>
              <a:defRPr/>
            </a:pPr>
            <a:endParaRPr lang="en-US" sz="1100" i="1" dirty="0">
              <a:solidFill>
                <a:prstClr val="white"/>
              </a:solidFill>
            </a:endParaRPr>
          </a:p>
          <a:p>
            <a:pPr defTabSz="914310">
              <a:lnSpc>
                <a:spcPct val="110000"/>
              </a:lnSpc>
              <a:defRPr/>
            </a:pPr>
            <a:endParaRPr lang="en-US" sz="1100" i="1" dirty="0">
              <a:solidFill>
                <a:prstClr val="white"/>
              </a:solidFill>
            </a:endParaRPr>
          </a:p>
          <a:p>
            <a:pPr defTabSz="914310">
              <a:lnSpc>
                <a:spcPct val="110000"/>
              </a:lnSpc>
            </a:pPr>
            <a:endParaRPr lang="en-US" sz="1100" i="1" dirty="0">
              <a:solidFill>
                <a:prstClr val="white"/>
              </a:solidFill>
            </a:endParaRPr>
          </a:p>
        </p:txBody>
      </p:sp>
    </p:spTree>
    <p:extLst>
      <p:ext uri="{BB962C8B-B14F-4D97-AF65-F5344CB8AC3E}">
        <p14:creationId xmlns:p14="http://schemas.microsoft.com/office/powerpoint/2010/main" val="13304460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Photo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29891"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4" name="Text Placeholder 12"/>
          <p:cNvSpPr>
            <a:spLocks noGrp="1"/>
          </p:cNvSpPr>
          <p:nvPr>
            <p:ph type="body" sz="quarter" idx="20" hasCustomPrompt="1"/>
          </p:nvPr>
        </p:nvSpPr>
        <p:spPr>
          <a:xfrm>
            <a:off x="731449"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7" name="Picture Placeholder 4"/>
          <p:cNvSpPr>
            <a:spLocks noGrp="1"/>
          </p:cNvSpPr>
          <p:nvPr>
            <p:ph type="pic" sz="quarter" idx="21" hasCustomPrompt="1"/>
          </p:nvPr>
        </p:nvSpPr>
        <p:spPr>
          <a:xfrm>
            <a:off x="6424700" y="1555312"/>
            <a:ext cx="5048797" cy="4298259"/>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Tree>
    <p:extLst>
      <p:ext uri="{BB962C8B-B14F-4D97-AF65-F5344CB8AC3E}">
        <p14:creationId xmlns:p14="http://schemas.microsoft.com/office/powerpoint/2010/main" val="95262467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Photo Right -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4" name="Slide Number Placeholder 3"/>
          <p:cNvSpPr>
            <a:spLocks noGrp="1"/>
          </p:cNvSpPr>
          <p:nvPr>
            <p:ph type="sldNum" sz="quarter" idx="17"/>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2" name="Text Placeholder 5"/>
          <p:cNvSpPr>
            <a:spLocks noGrp="1"/>
          </p:cNvSpPr>
          <p:nvPr>
            <p:ph type="body" sz="quarter" idx="19" hasCustomPrompt="1"/>
          </p:nvPr>
        </p:nvSpPr>
        <p:spPr>
          <a:xfrm>
            <a:off x="729891" y="1455430"/>
            <a:ext cx="5046341" cy="737544"/>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5" name="Text Placeholder 12"/>
          <p:cNvSpPr>
            <a:spLocks noGrp="1"/>
          </p:cNvSpPr>
          <p:nvPr>
            <p:ph type="body" sz="quarter" idx="20" hasCustomPrompt="1"/>
          </p:nvPr>
        </p:nvSpPr>
        <p:spPr>
          <a:xfrm>
            <a:off x="731449" y="2233087"/>
            <a:ext cx="5041275" cy="3624306"/>
          </a:xfrm>
          <a:prstGeom prst="rect">
            <a:avLst/>
          </a:prstGeom>
        </p:spPr>
        <p:txBody>
          <a:bodyPr>
            <a:noAutofit/>
          </a:bodyPr>
          <a:lstStyle>
            <a:lvl1pPr>
              <a:lnSpc>
                <a:spcPct val="100000"/>
              </a:lnSpc>
              <a:buClr>
                <a:schemeClr val="accent1"/>
              </a:buClr>
              <a:defRPr sz="1500"/>
            </a:lvl1pPr>
            <a:lvl2pPr>
              <a:lnSpc>
                <a:spcPct val="100000"/>
              </a:lnSpc>
              <a:buClr>
                <a:schemeClr val="accent1"/>
              </a:buClr>
              <a:defRPr sz="1500"/>
            </a:lvl2pPr>
            <a:lvl3pPr>
              <a:lnSpc>
                <a:spcPct val="100000"/>
              </a:lnSpc>
              <a:buClr>
                <a:schemeClr val="accent1"/>
              </a:buClr>
              <a:defRPr sz="1500"/>
            </a:lvl3pPr>
            <a:lvl4pPr>
              <a:lnSpc>
                <a:spcPct val="100000"/>
              </a:lnSpc>
              <a:buClr>
                <a:schemeClr val="accent1"/>
              </a:buClr>
              <a:defRPr sz="1500"/>
            </a:lvl4pPr>
            <a:lvl5pPr>
              <a:lnSpc>
                <a:spcPct val="100000"/>
              </a:lnSpc>
              <a:buClr>
                <a:schemeClr val="accent1"/>
              </a:buClr>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0" name="Picture Placeholder 4"/>
          <p:cNvSpPr>
            <a:spLocks noGrp="1"/>
          </p:cNvSpPr>
          <p:nvPr>
            <p:ph type="pic" sz="quarter" idx="21" hasCustomPrompt="1"/>
          </p:nvPr>
        </p:nvSpPr>
        <p:spPr>
          <a:xfrm>
            <a:off x="6424700" y="1555312"/>
            <a:ext cx="5048797" cy="3160566"/>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
        <p:nvSpPr>
          <p:cNvPr id="13" name="Rectangle 12"/>
          <p:cNvSpPr/>
          <p:nvPr/>
        </p:nvSpPr>
        <p:spPr>
          <a:xfrm>
            <a:off x="6424573" y="4714933"/>
            <a:ext cx="5047025" cy="1141986"/>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lIns="144000" tIns="93600" rIns="144000" bIns="144000" rtlCol="0" anchor="t" anchorCtr="0"/>
          <a:lstStyle/>
          <a:p>
            <a:pPr defTabSz="914310">
              <a:lnSpc>
                <a:spcPct val="110000"/>
              </a:lnSpc>
              <a:defRPr/>
            </a:pPr>
            <a:r>
              <a:rPr lang="en-US" sz="1100" i="1" dirty="0">
                <a:solidFill>
                  <a:prstClr val="white"/>
                </a:solidFill>
              </a:rPr>
              <a:t>Caption or credit for a photo could be put in this space. You may adjust the height of this box to accommodate more or less text. Suggested number of lines of text is no less than two and no more than five.</a:t>
            </a:r>
          </a:p>
          <a:p>
            <a:pPr defTabSz="914310">
              <a:lnSpc>
                <a:spcPct val="110000"/>
              </a:lnSpc>
              <a:defRPr/>
            </a:pPr>
            <a:endParaRPr lang="en-US" sz="1100" i="1" dirty="0">
              <a:solidFill>
                <a:prstClr val="white"/>
              </a:solidFill>
            </a:endParaRPr>
          </a:p>
          <a:p>
            <a:pPr defTabSz="914310">
              <a:lnSpc>
                <a:spcPct val="110000"/>
              </a:lnSpc>
              <a:defRPr/>
            </a:pPr>
            <a:endParaRPr lang="en-US" sz="1100" i="1" dirty="0">
              <a:solidFill>
                <a:prstClr val="white"/>
              </a:solidFill>
            </a:endParaRPr>
          </a:p>
          <a:p>
            <a:pPr defTabSz="914310">
              <a:lnSpc>
                <a:spcPct val="110000"/>
              </a:lnSpc>
            </a:pPr>
            <a:endParaRPr lang="en-US" sz="1100" i="1" dirty="0">
              <a:solidFill>
                <a:prstClr val="white"/>
              </a:solidFill>
            </a:endParaRPr>
          </a:p>
        </p:txBody>
      </p:sp>
    </p:spTree>
    <p:extLst>
      <p:ext uri="{BB962C8B-B14F-4D97-AF65-F5344CB8AC3E}">
        <p14:creationId xmlns:p14="http://schemas.microsoft.com/office/powerpoint/2010/main" val="360485130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2 Photo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16" name="Picture Placeholder 4"/>
          <p:cNvSpPr>
            <a:spLocks noGrp="1"/>
          </p:cNvSpPr>
          <p:nvPr>
            <p:ph type="pic" sz="quarter" idx="14" hasCustomPrompt="1"/>
          </p:nvPr>
        </p:nvSpPr>
        <p:spPr>
          <a:xfrm>
            <a:off x="721619" y="2436481"/>
            <a:ext cx="5049675" cy="3421440"/>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
        <p:nvSpPr>
          <p:cNvPr id="4" name="Slide Number Placeholder 3"/>
          <p:cNvSpPr>
            <a:spLocks noGrp="1"/>
          </p:cNvSpPr>
          <p:nvPr>
            <p:ph type="sldNum" sz="quarter" idx="18"/>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1" name="Text Placeholder 5"/>
          <p:cNvSpPr>
            <a:spLocks noGrp="1"/>
          </p:cNvSpPr>
          <p:nvPr>
            <p:ph type="body" sz="quarter" idx="15" hasCustomPrompt="1"/>
          </p:nvPr>
        </p:nvSpPr>
        <p:spPr>
          <a:xfrm>
            <a:off x="728024" y="1455430"/>
            <a:ext cx="5046341" cy="834170"/>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2" name="Text Placeholder 5"/>
          <p:cNvSpPr>
            <a:spLocks noGrp="1"/>
          </p:cNvSpPr>
          <p:nvPr>
            <p:ph type="body" sz="quarter" idx="19" hasCustomPrompt="1"/>
          </p:nvPr>
        </p:nvSpPr>
        <p:spPr>
          <a:xfrm>
            <a:off x="6416752" y="1455430"/>
            <a:ext cx="5046341" cy="834170"/>
          </a:xfrm>
          <a:prstGeom prst="rect">
            <a:avLst/>
          </a:prstGeom>
        </p:spPr>
        <p:txBody>
          <a:bodyPr anchor="b" anchorCtr="0">
            <a:noAutofit/>
          </a:bodyPr>
          <a:lstStyle>
            <a:lvl1pPr marL="0" indent="0">
              <a:buFontTx/>
              <a:buNone/>
              <a:defRPr sz="2000" b="1" i="0"/>
            </a:lvl1pPr>
          </a:lstStyle>
          <a:p>
            <a:pPr lvl="0"/>
            <a:r>
              <a:rPr lang="en-US"/>
              <a:t>Click to edit heading</a:t>
            </a:r>
          </a:p>
        </p:txBody>
      </p:sp>
      <p:sp>
        <p:nvSpPr>
          <p:cNvPr id="15" name="Picture Placeholder 4"/>
          <p:cNvSpPr>
            <a:spLocks noGrp="1"/>
          </p:cNvSpPr>
          <p:nvPr>
            <p:ph type="pic" sz="quarter" idx="20" hasCustomPrompt="1"/>
          </p:nvPr>
        </p:nvSpPr>
        <p:spPr>
          <a:xfrm>
            <a:off x="6412275" y="2436481"/>
            <a:ext cx="5049675" cy="3421440"/>
          </a:xfrm>
          <a:prstGeom prst="rect">
            <a:avLst/>
          </a:prstGeom>
        </p:spPr>
        <p:txBody>
          <a:bodyPr anchor="t" anchorCtr="0">
            <a:normAutofit/>
          </a:bodyPr>
          <a:lstStyle>
            <a:lvl1pPr marL="0" indent="0">
              <a:buNone/>
              <a:defRPr sz="1400">
                <a:solidFill>
                  <a:schemeClr val="bg2"/>
                </a:solidFill>
              </a:defRPr>
            </a:lvl1pPr>
          </a:lstStyle>
          <a:p>
            <a:r>
              <a:rPr lang="en-US" dirty="0"/>
              <a:t>Photo Here </a:t>
            </a:r>
          </a:p>
        </p:txBody>
      </p:sp>
    </p:spTree>
    <p:extLst>
      <p:ext uri="{BB962C8B-B14F-4D97-AF65-F5344CB8AC3E}">
        <p14:creationId xmlns:p14="http://schemas.microsoft.com/office/powerpoint/2010/main" val="5135360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Quadra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096000" y="1578111"/>
            <a:ext cx="3083" cy="4278159"/>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05539" y="3723355"/>
            <a:ext cx="10652845"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781404" y="1590676"/>
            <a:ext cx="5096933" cy="1971675"/>
          </a:xfrm>
          <a:prstGeom prst="rect">
            <a:avLst/>
          </a:prstGeom>
        </p:spPr>
        <p:txBody>
          <a:bodyPr>
            <a:noAutofit/>
          </a:bodyPr>
          <a:lstStyle>
            <a:lvl1pPr>
              <a:lnSpc>
                <a:spcPct val="100000"/>
              </a:lnSpc>
              <a:defRPr sz="1500"/>
            </a:lvl1pPr>
            <a:lvl2pPr>
              <a:lnSpc>
                <a:spcPct val="100000"/>
              </a:lnSpc>
              <a:defRPr sz="1500"/>
            </a:lvl2pPr>
            <a:lvl3pPr>
              <a:lnSpc>
                <a:spcPct val="100000"/>
              </a:lnSpc>
              <a:defRPr sz="1500"/>
            </a:lvl3pPr>
            <a:lvl4pPr>
              <a:lnSpc>
                <a:spcPct val="100000"/>
              </a:lnSpc>
              <a:defRPr sz="1500"/>
            </a:lvl4pPr>
            <a:lvl5pPr>
              <a:lnSpc>
                <a:spcPct val="1000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329160" y="1590676"/>
            <a:ext cx="5096933" cy="1971675"/>
          </a:xfrm>
          <a:prstGeom prst="rect">
            <a:avLst/>
          </a:prstGeom>
        </p:spPr>
        <p:txBody>
          <a:bodyPr>
            <a:noAutofit/>
          </a:bodyPr>
          <a:lstStyle>
            <a:lvl1pPr>
              <a:lnSpc>
                <a:spcPct val="100000"/>
              </a:lnSpc>
              <a:defRPr sz="1500"/>
            </a:lvl1pPr>
            <a:lvl2pPr>
              <a:lnSpc>
                <a:spcPct val="100000"/>
              </a:lnSpc>
              <a:defRPr sz="1500"/>
            </a:lvl2pPr>
            <a:lvl3pPr>
              <a:lnSpc>
                <a:spcPct val="100000"/>
              </a:lnSpc>
              <a:defRPr sz="1500"/>
            </a:lvl3pPr>
            <a:lvl4pPr>
              <a:lnSpc>
                <a:spcPct val="100000"/>
              </a:lnSpc>
              <a:defRPr sz="1500"/>
            </a:lvl4pPr>
            <a:lvl5pPr>
              <a:lnSpc>
                <a:spcPct val="1000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781404" y="3881401"/>
            <a:ext cx="5096933" cy="1971675"/>
          </a:xfrm>
          <a:prstGeom prst="rect">
            <a:avLst/>
          </a:prstGeom>
        </p:spPr>
        <p:txBody>
          <a:bodyPr>
            <a:noAutofit/>
          </a:bodyPr>
          <a:lstStyle>
            <a:lvl1pPr>
              <a:lnSpc>
                <a:spcPct val="100000"/>
              </a:lnSpc>
              <a:defRPr sz="1500"/>
            </a:lvl1pPr>
            <a:lvl2pPr>
              <a:lnSpc>
                <a:spcPct val="100000"/>
              </a:lnSpc>
              <a:defRPr sz="1500"/>
            </a:lvl2pPr>
            <a:lvl3pPr>
              <a:lnSpc>
                <a:spcPct val="100000"/>
              </a:lnSpc>
              <a:defRPr sz="1500"/>
            </a:lvl3pPr>
            <a:lvl4pPr>
              <a:lnSpc>
                <a:spcPct val="100000"/>
              </a:lnSpc>
              <a:defRPr sz="1500"/>
            </a:lvl4pPr>
            <a:lvl5pPr>
              <a:lnSpc>
                <a:spcPct val="1000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329160" y="3881401"/>
            <a:ext cx="5096933" cy="1971675"/>
          </a:xfrm>
          <a:prstGeom prst="rect">
            <a:avLst/>
          </a:prstGeom>
        </p:spPr>
        <p:txBody>
          <a:bodyPr lIns="91440">
            <a:noAutofit/>
          </a:bodyPr>
          <a:lstStyle>
            <a:lvl1pPr>
              <a:lnSpc>
                <a:spcPct val="100000"/>
              </a:lnSpc>
              <a:defRPr sz="1500" kern="1200"/>
            </a:lvl1pPr>
            <a:lvl2pPr>
              <a:lnSpc>
                <a:spcPct val="100000"/>
              </a:lnSpc>
              <a:defRPr sz="1500"/>
            </a:lvl2pPr>
            <a:lvl3pPr>
              <a:lnSpc>
                <a:spcPct val="100000"/>
              </a:lnSpc>
              <a:defRPr sz="1500" kern="1200"/>
            </a:lvl3pPr>
            <a:lvl4pPr>
              <a:lnSpc>
                <a:spcPct val="100000"/>
              </a:lnSpc>
              <a:defRPr sz="1500" kern="1200"/>
            </a:lvl4pPr>
            <a:lvl5pPr>
              <a:lnSpc>
                <a:spcPct val="100000"/>
              </a:lnSpc>
              <a:defRPr sz="1500"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60307384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Quadrant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cxnSp>
        <p:nvCxnSpPr>
          <p:cNvPr id="5" name="Straight Connector 4"/>
          <p:cNvCxnSpPr/>
          <p:nvPr/>
        </p:nvCxnSpPr>
        <p:spPr>
          <a:xfrm>
            <a:off x="6096000" y="1578111"/>
            <a:ext cx="3083" cy="4278159"/>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805539" y="3723355"/>
            <a:ext cx="10652845"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1" hasCustomPrompt="1"/>
          </p:nvPr>
        </p:nvSpPr>
        <p:spPr>
          <a:xfrm>
            <a:off x="783329" y="1995840"/>
            <a:ext cx="5086188" cy="1566510"/>
          </a:xfrm>
          <a:prstGeom prst="rect">
            <a:avLst/>
          </a:prstGeom>
        </p:spPr>
        <p:txBody>
          <a:bodyPr>
            <a:noAutofit/>
          </a:bodyPr>
          <a:lstStyle>
            <a:lvl1pPr>
              <a:lnSpc>
                <a:spcPct val="100000"/>
              </a:lnSpc>
              <a:defRPr sz="1300"/>
            </a:lvl1pPr>
            <a:lvl2pPr>
              <a:lnSpc>
                <a:spcPct val="100000"/>
              </a:lnSpc>
              <a:defRPr sz="1300"/>
            </a:lvl2pPr>
            <a:lvl3pPr>
              <a:lnSpc>
                <a:spcPct val="100000"/>
              </a:lnSpc>
              <a:defRPr sz="1300"/>
            </a:lvl3pPr>
            <a:lvl4pPr>
              <a:lnSpc>
                <a:spcPct val="100000"/>
              </a:lnSpc>
              <a:defRPr sz="1300"/>
            </a:lvl4pPr>
            <a:lvl5pPr>
              <a:lnSpc>
                <a:spcPct val="100000"/>
              </a:lnSpc>
              <a:defRPr sz="13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4" name="Text Placeholder 12"/>
          <p:cNvSpPr>
            <a:spLocks noGrp="1"/>
          </p:cNvSpPr>
          <p:nvPr>
            <p:ph type="body" sz="quarter" idx="12" hasCustomPrompt="1"/>
          </p:nvPr>
        </p:nvSpPr>
        <p:spPr>
          <a:xfrm>
            <a:off x="6339905" y="1995840"/>
            <a:ext cx="5086188" cy="1566510"/>
          </a:xfrm>
          <a:prstGeom prst="rect">
            <a:avLst/>
          </a:prstGeom>
        </p:spPr>
        <p:txBody>
          <a:bodyPr>
            <a:noAutofit/>
          </a:bodyPr>
          <a:lstStyle>
            <a:lvl1pPr>
              <a:lnSpc>
                <a:spcPct val="100000"/>
              </a:lnSpc>
              <a:defRPr sz="1300"/>
            </a:lvl1pPr>
            <a:lvl2pPr>
              <a:lnSpc>
                <a:spcPct val="100000"/>
              </a:lnSpc>
              <a:defRPr sz="1300"/>
            </a:lvl2pPr>
            <a:lvl3pPr>
              <a:lnSpc>
                <a:spcPct val="100000"/>
              </a:lnSpc>
              <a:defRPr sz="1300"/>
            </a:lvl3pPr>
            <a:lvl4pPr>
              <a:lnSpc>
                <a:spcPct val="100000"/>
              </a:lnSpc>
              <a:defRPr sz="1300"/>
            </a:lvl4pPr>
            <a:lvl5pPr>
              <a:lnSpc>
                <a:spcPct val="100000"/>
              </a:lnSpc>
              <a:defRPr sz="13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7" name="Text Placeholder 12"/>
          <p:cNvSpPr>
            <a:spLocks noGrp="1"/>
          </p:cNvSpPr>
          <p:nvPr>
            <p:ph type="body" sz="quarter" idx="13" hasCustomPrompt="1"/>
          </p:nvPr>
        </p:nvSpPr>
        <p:spPr>
          <a:xfrm>
            <a:off x="783329" y="4286565"/>
            <a:ext cx="5086188" cy="1566510"/>
          </a:xfrm>
          <a:prstGeom prst="rect">
            <a:avLst/>
          </a:prstGeom>
        </p:spPr>
        <p:txBody>
          <a:bodyPr>
            <a:noAutofit/>
          </a:bodyPr>
          <a:lstStyle>
            <a:lvl1pPr>
              <a:lnSpc>
                <a:spcPct val="100000"/>
              </a:lnSpc>
              <a:defRPr sz="1300"/>
            </a:lvl1pPr>
            <a:lvl2pPr>
              <a:lnSpc>
                <a:spcPct val="100000"/>
              </a:lnSpc>
              <a:defRPr sz="1300"/>
            </a:lvl2pPr>
            <a:lvl3pPr>
              <a:lnSpc>
                <a:spcPct val="100000"/>
              </a:lnSpc>
              <a:defRPr sz="1300"/>
            </a:lvl3pPr>
            <a:lvl4pPr>
              <a:lnSpc>
                <a:spcPct val="100000"/>
              </a:lnSpc>
              <a:defRPr sz="1300"/>
            </a:lvl4pPr>
            <a:lvl5pPr>
              <a:lnSpc>
                <a:spcPct val="100000"/>
              </a:lnSpc>
              <a:defRPr sz="13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18" name="Text Placeholder 12"/>
          <p:cNvSpPr>
            <a:spLocks noGrp="1"/>
          </p:cNvSpPr>
          <p:nvPr>
            <p:ph type="body" sz="quarter" idx="14" hasCustomPrompt="1"/>
          </p:nvPr>
        </p:nvSpPr>
        <p:spPr>
          <a:xfrm>
            <a:off x="6328833" y="4286565"/>
            <a:ext cx="5097259" cy="1566510"/>
          </a:xfrm>
          <a:prstGeom prst="rect">
            <a:avLst/>
          </a:prstGeom>
        </p:spPr>
        <p:txBody>
          <a:bodyPr lIns="91440">
            <a:noAutofit/>
          </a:bodyPr>
          <a:lstStyle>
            <a:lvl1pPr>
              <a:lnSpc>
                <a:spcPct val="100000"/>
              </a:lnSpc>
              <a:defRPr sz="1300" kern="1200"/>
            </a:lvl1pPr>
            <a:lvl2pPr>
              <a:lnSpc>
                <a:spcPct val="100000"/>
              </a:lnSpc>
              <a:defRPr sz="1300"/>
            </a:lvl2pPr>
            <a:lvl3pPr>
              <a:lnSpc>
                <a:spcPct val="100000"/>
              </a:lnSpc>
              <a:defRPr sz="1300" kern="1200"/>
            </a:lvl3pPr>
            <a:lvl4pPr>
              <a:lnSpc>
                <a:spcPct val="100000"/>
              </a:lnSpc>
              <a:defRPr sz="1300" kern="1200"/>
            </a:lvl4pPr>
            <a:lvl5pPr>
              <a:lnSpc>
                <a:spcPct val="100000"/>
              </a:lnSpc>
              <a:defRPr sz="1300" kern="12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5"/>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0" name="Text Placeholder 5"/>
          <p:cNvSpPr>
            <a:spLocks noGrp="1"/>
          </p:cNvSpPr>
          <p:nvPr>
            <p:ph type="body" sz="quarter" idx="16" hasCustomPrompt="1"/>
          </p:nvPr>
        </p:nvSpPr>
        <p:spPr>
          <a:xfrm>
            <a:off x="784166" y="1590591"/>
            <a:ext cx="5090803" cy="346593"/>
          </a:xfrm>
          <a:prstGeom prst="rect">
            <a:avLst/>
          </a:prstGeom>
        </p:spPr>
        <p:txBody>
          <a:bodyPr>
            <a:normAutofit/>
          </a:bodyPr>
          <a:lstStyle>
            <a:lvl1pPr marL="0" indent="0">
              <a:buFontTx/>
              <a:buNone/>
              <a:defRPr sz="1500" b="1" i="0"/>
            </a:lvl1pPr>
          </a:lstStyle>
          <a:p>
            <a:pPr lvl="0"/>
            <a:r>
              <a:rPr lang="en-US"/>
              <a:t>Click to edit heading</a:t>
            </a:r>
          </a:p>
        </p:txBody>
      </p:sp>
      <p:sp>
        <p:nvSpPr>
          <p:cNvPr id="11" name="Text Placeholder 5"/>
          <p:cNvSpPr>
            <a:spLocks noGrp="1"/>
          </p:cNvSpPr>
          <p:nvPr>
            <p:ph type="body" sz="quarter" idx="17" hasCustomPrompt="1"/>
          </p:nvPr>
        </p:nvSpPr>
        <p:spPr>
          <a:xfrm>
            <a:off x="6330021" y="1590591"/>
            <a:ext cx="5108888" cy="346593"/>
          </a:xfrm>
          <a:prstGeom prst="rect">
            <a:avLst/>
          </a:prstGeom>
        </p:spPr>
        <p:txBody>
          <a:bodyPr>
            <a:normAutofit/>
          </a:bodyPr>
          <a:lstStyle>
            <a:lvl1pPr marL="0" indent="0">
              <a:buFontTx/>
              <a:buNone/>
              <a:defRPr sz="1500" b="1" i="0"/>
            </a:lvl1pPr>
          </a:lstStyle>
          <a:p>
            <a:pPr lvl="0"/>
            <a:r>
              <a:rPr lang="en-US"/>
              <a:t>Click to edit heading</a:t>
            </a:r>
          </a:p>
        </p:txBody>
      </p:sp>
      <p:sp>
        <p:nvSpPr>
          <p:cNvPr id="12" name="Text Placeholder 5"/>
          <p:cNvSpPr>
            <a:spLocks noGrp="1"/>
          </p:cNvSpPr>
          <p:nvPr>
            <p:ph type="body" sz="quarter" idx="18" hasCustomPrompt="1"/>
          </p:nvPr>
        </p:nvSpPr>
        <p:spPr>
          <a:xfrm>
            <a:off x="784169" y="3878368"/>
            <a:ext cx="5090801" cy="346593"/>
          </a:xfrm>
          <a:prstGeom prst="rect">
            <a:avLst/>
          </a:prstGeom>
        </p:spPr>
        <p:txBody>
          <a:bodyPr>
            <a:normAutofit/>
          </a:bodyPr>
          <a:lstStyle>
            <a:lvl1pPr marL="0" indent="0">
              <a:buFontTx/>
              <a:buNone/>
              <a:defRPr sz="1500" b="1" i="0"/>
            </a:lvl1pPr>
          </a:lstStyle>
          <a:p>
            <a:pPr lvl="0"/>
            <a:r>
              <a:rPr lang="en-US"/>
              <a:t>Click to edit heading</a:t>
            </a:r>
          </a:p>
        </p:txBody>
      </p:sp>
      <p:sp>
        <p:nvSpPr>
          <p:cNvPr id="15" name="Text Placeholder 5"/>
          <p:cNvSpPr>
            <a:spLocks noGrp="1"/>
          </p:cNvSpPr>
          <p:nvPr>
            <p:ph type="body" sz="quarter" idx="19" hasCustomPrompt="1"/>
          </p:nvPr>
        </p:nvSpPr>
        <p:spPr>
          <a:xfrm>
            <a:off x="6330021" y="3878368"/>
            <a:ext cx="5108888" cy="346593"/>
          </a:xfrm>
          <a:prstGeom prst="rect">
            <a:avLst/>
          </a:prstGeom>
        </p:spPr>
        <p:txBody>
          <a:bodyPr>
            <a:normAutofit/>
          </a:bodyPr>
          <a:lstStyle>
            <a:lvl1pPr marL="0" indent="0">
              <a:buFontTx/>
              <a:buNone/>
              <a:defRPr sz="1500" b="1" i="0"/>
            </a:lvl1pPr>
          </a:lstStyle>
          <a:p>
            <a:pPr lvl="0"/>
            <a:r>
              <a:rPr lang="en-US"/>
              <a:t>Click to edit heading</a:t>
            </a:r>
          </a:p>
        </p:txBody>
      </p:sp>
    </p:spTree>
    <p:extLst>
      <p:ext uri="{BB962C8B-B14F-4D97-AF65-F5344CB8AC3E}">
        <p14:creationId xmlns:p14="http://schemas.microsoft.com/office/powerpoint/2010/main" val="282865303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Agenda Slide</a:t>
            </a:r>
          </a:p>
        </p:txBody>
      </p:sp>
      <p:sp>
        <p:nvSpPr>
          <p:cNvPr id="4" name="Text Placeholder 11"/>
          <p:cNvSpPr>
            <a:spLocks noGrp="1"/>
          </p:cNvSpPr>
          <p:nvPr>
            <p:ph type="body" sz="quarter" idx="12" hasCustomPrompt="1"/>
          </p:nvPr>
        </p:nvSpPr>
        <p:spPr>
          <a:xfrm>
            <a:off x="725733" y="1454728"/>
            <a:ext cx="10736216" cy="4541433"/>
          </a:xfrm>
          <a:prstGeom prst="rect">
            <a:avLst/>
          </a:prstGeom>
        </p:spPr>
        <p:txBody>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5" name="Slide Number Placeholder 4"/>
          <p:cNvSpPr>
            <a:spLocks noGrp="1"/>
          </p:cNvSpPr>
          <p:nvPr>
            <p:ph type="sldNum" sz="quarter" idx="1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Tree>
    <p:extLst>
      <p:ext uri="{BB962C8B-B14F-4D97-AF65-F5344CB8AC3E}">
        <p14:creationId xmlns:p14="http://schemas.microsoft.com/office/powerpoint/2010/main" val="1687966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87A29EC-0D5E-48C5-9456-C54DFF3DF5BA}" type="datetimeFigureOut">
              <a:rPr lang="es-MX" smtClean="0"/>
              <a:t>18/02/2016</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16767516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ategories Horizontal">
    <p:spTree>
      <p:nvGrpSpPr>
        <p:cNvPr id="1" name=""/>
        <p:cNvGrpSpPr/>
        <p:nvPr/>
      </p:nvGrpSpPr>
      <p:grpSpPr>
        <a:xfrm>
          <a:off x="0" y="0"/>
          <a:ext cx="0" cy="0"/>
          <a:chOff x="0" y="0"/>
          <a:chExt cx="0" cy="0"/>
        </a:xfrm>
      </p:grpSpPr>
      <p:sp>
        <p:nvSpPr>
          <p:cNvPr id="16" name="Text Placeholder 15"/>
          <p:cNvSpPr>
            <a:spLocks noGrp="1"/>
          </p:cNvSpPr>
          <p:nvPr>
            <p:ph type="body" sz="quarter" idx="17" hasCustomPrompt="1"/>
          </p:nvPr>
        </p:nvSpPr>
        <p:spPr>
          <a:xfrm>
            <a:off x="737536" y="1852640"/>
            <a:ext cx="3860800"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3" name="Text Placeholder 11"/>
          <p:cNvSpPr>
            <a:spLocks noGrp="1"/>
          </p:cNvSpPr>
          <p:nvPr>
            <p:ph type="body" sz="quarter" idx="15" hasCustomPrompt="1"/>
          </p:nvPr>
        </p:nvSpPr>
        <p:spPr>
          <a:xfrm>
            <a:off x="5107094" y="3258870"/>
            <a:ext cx="6367357" cy="1010961"/>
          </a:xfrm>
          <a:prstGeom prst="rect">
            <a:avLst/>
          </a:prstGeom>
        </p:spPr>
        <p:txBody>
          <a:bodyPr>
            <a:noAutofit/>
          </a:bodyPr>
          <a:lstStyle>
            <a:lvl1pPr>
              <a:defRPr sz="1400"/>
            </a:lvl1pPr>
          </a:lstStyle>
          <a:p>
            <a:pPr lvl="0"/>
            <a:r>
              <a:rPr lang="en-US" dirty="0" smtClean="0"/>
              <a:t>Add text here</a:t>
            </a:r>
          </a:p>
          <a:p>
            <a:pPr lvl="0"/>
            <a:endParaRPr lang="en-US"/>
          </a:p>
        </p:txBody>
      </p:sp>
      <p:sp>
        <p:nvSpPr>
          <p:cNvPr id="14" name="Text Placeholder 11"/>
          <p:cNvSpPr>
            <a:spLocks noGrp="1"/>
          </p:cNvSpPr>
          <p:nvPr>
            <p:ph type="body" sz="quarter" idx="16" hasCustomPrompt="1"/>
          </p:nvPr>
        </p:nvSpPr>
        <p:spPr>
          <a:xfrm>
            <a:off x="5107094" y="4660950"/>
            <a:ext cx="6367357" cy="1010961"/>
          </a:xfrm>
          <a:prstGeom prst="rect">
            <a:avLst/>
          </a:prstGeom>
        </p:spPr>
        <p:txBody>
          <a:bodyPr>
            <a:noAutofit/>
          </a:bodyPr>
          <a:lstStyle>
            <a:lvl1pPr>
              <a:defRPr sz="1400"/>
            </a:lvl1pPr>
          </a:lstStyle>
          <a:p>
            <a:pPr lvl="0"/>
            <a:r>
              <a:rPr lang="en-US" dirty="0" smtClean="0"/>
              <a:t>Add text here</a:t>
            </a:r>
          </a:p>
          <a:p>
            <a:pPr lvl="0"/>
            <a:endParaRPr lang="en-US"/>
          </a:p>
        </p:txBody>
      </p:sp>
      <p:sp>
        <p:nvSpPr>
          <p:cNvPr id="17" name="Text Placeholder 15"/>
          <p:cNvSpPr>
            <a:spLocks noGrp="1"/>
          </p:cNvSpPr>
          <p:nvPr>
            <p:ph type="body" sz="quarter" idx="18" hasCustomPrompt="1"/>
          </p:nvPr>
        </p:nvSpPr>
        <p:spPr>
          <a:xfrm>
            <a:off x="737536" y="3342640"/>
            <a:ext cx="3860800"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8" name="Text Placeholder 15"/>
          <p:cNvSpPr>
            <a:spLocks noGrp="1"/>
          </p:cNvSpPr>
          <p:nvPr>
            <p:ph type="body" sz="quarter" idx="19" hasCustomPrompt="1"/>
          </p:nvPr>
        </p:nvSpPr>
        <p:spPr>
          <a:xfrm>
            <a:off x="737536" y="4744720"/>
            <a:ext cx="3860800"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4" name="Slide Number Placeholder 3"/>
          <p:cNvSpPr>
            <a:spLocks noGrp="1"/>
          </p:cNvSpPr>
          <p:nvPr>
            <p:ph type="sldNum" sz="quarter" idx="20"/>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21" name="Text Placeholder 11"/>
          <p:cNvSpPr>
            <a:spLocks noGrp="1"/>
          </p:cNvSpPr>
          <p:nvPr>
            <p:ph type="body" sz="quarter" idx="21" hasCustomPrompt="1"/>
          </p:nvPr>
        </p:nvSpPr>
        <p:spPr>
          <a:xfrm>
            <a:off x="5107094" y="1746870"/>
            <a:ext cx="6367357" cy="1010961"/>
          </a:xfrm>
          <a:prstGeom prst="rect">
            <a:avLst/>
          </a:prstGeom>
        </p:spPr>
        <p:txBody>
          <a:bodyPr>
            <a:noAutofit/>
          </a:bodyPr>
          <a:lstStyle>
            <a:lvl1pPr>
              <a:defRPr sz="1400"/>
            </a:lvl1pPr>
          </a:lstStyle>
          <a:p>
            <a:pPr lvl="0"/>
            <a:r>
              <a:rPr lang="en-US" dirty="0" smtClean="0"/>
              <a:t>Add text here</a:t>
            </a:r>
          </a:p>
          <a:p>
            <a:pPr lvl="0"/>
            <a:endParaRPr lang="en-US"/>
          </a:p>
        </p:txBody>
      </p:sp>
    </p:spTree>
    <p:extLst>
      <p:ext uri="{BB962C8B-B14F-4D97-AF65-F5344CB8AC3E}">
        <p14:creationId xmlns:p14="http://schemas.microsoft.com/office/powerpoint/2010/main" val="20086723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ategories Vertical">
    <p:spTree>
      <p:nvGrpSpPr>
        <p:cNvPr id="1" name=""/>
        <p:cNvGrpSpPr/>
        <p:nvPr/>
      </p:nvGrpSpPr>
      <p:grpSpPr>
        <a:xfrm>
          <a:off x="0" y="0"/>
          <a:ext cx="0" cy="0"/>
          <a:chOff x="0" y="0"/>
          <a:chExt cx="0" cy="0"/>
        </a:xfrm>
      </p:grpSpPr>
      <p:sp>
        <p:nvSpPr>
          <p:cNvPr id="12" name="Text Placeholder 15"/>
          <p:cNvSpPr>
            <a:spLocks noGrp="1"/>
          </p:cNvSpPr>
          <p:nvPr>
            <p:ph type="body" sz="quarter" idx="17" hasCustomPrompt="1"/>
          </p:nvPr>
        </p:nvSpPr>
        <p:spPr>
          <a:xfrm>
            <a:off x="726017" y="1567520"/>
            <a:ext cx="5102875"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2" name="Title 1"/>
          <p:cNvSpPr>
            <a:spLocks noGrp="1"/>
          </p:cNvSpPr>
          <p:nvPr>
            <p:ph type="title" hasCustomPrompt="1"/>
          </p:nvPr>
        </p:nvSpPr>
        <p:spPr/>
        <p:txBody>
          <a:bodyPr/>
          <a:lstStyle/>
          <a:p>
            <a:r>
              <a:rPr lang="en-US" dirty="0" smtClean="0"/>
              <a:t>Click to Edit Title</a:t>
            </a:r>
            <a:endParaRPr lang="en-US"/>
          </a:p>
        </p:txBody>
      </p:sp>
      <p:sp>
        <p:nvSpPr>
          <p:cNvPr id="19" name="Text Placeholder 12"/>
          <p:cNvSpPr>
            <a:spLocks noGrp="1"/>
          </p:cNvSpPr>
          <p:nvPr>
            <p:ph type="body" sz="quarter" idx="11" hasCustomPrompt="1"/>
          </p:nvPr>
        </p:nvSpPr>
        <p:spPr>
          <a:xfrm>
            <a:off x="721742" y="2471040"/>
            <a:ext cx="5118669" cy="1918080"/>
          </a:xfrm>
          <a:prstGeom prst="rect">
            <a:avLst/>
          </a:prstGeom>
        </p:spPr>
        <p:txBody>
          <a:bodyPr>
            <a:noAutofit/>
          </a:bodyPr>
          <a:lstStyle>
            <a:lvl1pPr>
              <a:defRPr sz="1500"/>
            </a:lvl1pPr>
            <a:lvl2pPr>
              <a:lnSpc>
                <a:spcPts val="1800"/>
              </a:lnSpc>
              <a:defRPr sz="1500"/>
            </a:lvl2pPr>
            <a:lvl3pPr>
              <a:lnSpc>
                <a:spcPts val="1800"/>
              </a:lnSpc>
              <a:defRPr sz="1500"/>
            </a:lvl3pPr>
            <a:lvl4pPr>
              <a:lnSpc>
                <a:spcPts val="1800"/>
              </a:lnSpc>
              <a:defRPr sz="1500"/>
            </a:lvl4pPr>
            <a:lvl5pPr>
              <a:lnSpc>
                <a:spcPts val="18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
        <p:nvSpPr>
          <p:cNvPr id="9" name="Text Placeholder 5"/>
          <p:cNvSpPr>
            <a:spLocks noGrp="1"/>
          </p:cNvSpPr>
          <p:nvPr>
            <p:ph type="body" sz="quarter" idx="22" hasCustomPrompt="1"/>
          </p:nvPr>
        </p:nvSpPr>
        <p:spPr>
          <a:xfrm>
            <a:off x="725732" y="4523228"/>
            <a:ext cx="10747736" cy="1455652"/>
          </a:xfrm>
          <a:prstGeom prst="rect">
            <a:avLst/>
          </a:prstGeom>
        </p:spPr>
        <p:txBody>
          <a:bodyPr>
            <a:normAutofit/>
          </a:bodyPr>
          <a:lstStyle>
            <a:lvl1pPr marL="0" indent="0">
              <a:buFontTx/>
              <a:buNone/>
              <a:defRPr sz="2000" b="1" i="0" baseline="0">
                <a:solidFill>
                  <a:schemeClr val="accent1"/>
                </a:solidFill>
              </a:defRPr>
            </a:lvl1pPr>
          </a:lstStyle>
          <a:p>
            <a:pPr lvl="0"/>
            <a:r>
              <a:rPr lang="en-US"/>
              <a:t>Click to edit text. Conclusion or summary based on the two boxes above may go here. The text in the box may be up to four lines in this space.</a:t>
            </a:r>
          </a:p>
        </p:txBody>
      </p:sp>
      <p:sp>
        <p:nvSpPr>
          <p:cNvPr id="4" name="Slide Number Placeholder 3"/>
          <p:cNvSpPr>
            <a:spLocks noGrp="1"/>
          </p:cNvSpPr>
          <p:nvPr>
            <p:ph type="sldNum" sz="quarter" idx="23"/>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3" name="Text Placeholder 15"/>
          <p:cNvSpPr>
            <a:spLocks noGrp="1"/>
          </p:cNvSpPr>
          <p:nvPr>
            <p:ph type="body" sz="quarter" idx="24" hasCustomPrompt="1"/>
          </p:nvPr>
        </p:nvSpPr>
        <p:spPr>
          <a:xfrm>
            <a:off x="6359075" y="1567520"/>
            <a:ext cx="5102875" cy="802640"/>
          </a:xfrm>
          <a:prstGeom prst="rect">
            <a:avLst/>
          </a:prstGeom>
          <a:solidFill>
            <a:schemeClr val="tx2"/>
          </a:solidFill>
        </p:spPr>
        <p:txBody>
          <a:bodyPr anchor="ctr" anchorCtr="1"/>
          <a:lstStyle>
            <a:lvl1pPr marL="0" indent="0" algn="ctr">
              <a:buFontTx/>
              <a:buNone/>
              <a:defRPr b="1" i="0">
                <a:solidFill>
                  <a:schemeClr val="bg1"/>
                </a:solidFill>
              </a:defRPr>
            </a:lvl1pPr>
          </a:lstStyle>
          <a:p>
            <a:pPr lvl="0"/>
            <a:r>
              <a:rPr lang="en-US"/>
              <a:t>Click to edit text</a:t>
            </a:r>
          </a:p>
        </p:txBody>
      </p:sp>
      <p:sp>
        <p:nvSpPr>
          <p:cNvPr id="14" name="Text Placeholder 12"/>
          <p:cNvSpPr>
            <a:spLocks noGrp="1"/>
          </p:cNvSpPr>
          <p:nvPr>
            <p:ph type="body" sz="quarter" idx="25" hasCustomPrompt="1"/>
          </p:nvPr>
        </p:nvSpPr>
        <p:spPr>
          <a:xfrm>
            <a:off x="6354799" y="2471040"/>
            <a:ext cx="5118669" cy="1918080"/>
          </a:xfrm>
          <a:prstGeom prst="rect">
            <a:avLst/>
          </a:prstGeom>
        </p:spPr>
        <p:txBody>
          <a:bodyPr>
            <a:noAutofit/>
          </a:bodyPr>
          <a:lstStyle>
            <a:lvl1pPr>
              <a:defRPr sz="1500"/>
            </a:lvl1pPr>
            <a:lvl2pPr>
              <a:lnSpc>
                <a:spcPts val="1800"/>
              </a:lnSpc>
              <a:defRPr sz="1500"/>
            </a:lvl2pPr>
            <a:lvl3pPr>
              <a:lnSpc>
                <a:spcPts val="1800"/>
              </a:lnSpc>
              <a:defRPr sz="1500"/>
            </a:lvl3pPr>
            <a:lvl4pPr>
              <a:lnSpc>
                <a:spcPts val="1800"/>
              </a:lnSpc>
              <a:defRPr sz="1500"/>
            </a:lvl4pPr>
            <a:lvl5pPr>
              <a:lnSpc>
                <a:spcPts val="1800"/>
              </a:lnSpc>
              <a:defRPr sz="15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732092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Flow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a:p>
        </p:txBody>
      </p:sp>
      <p:sp>
        <p:nvSpPr>
          <p:cNvPr id="26" name="Text Placeholder 12"/>
          <p:cNvSpPr>
            <a:spLocks noGrp="1"/>
          </p:cNvSpPr>
          <p:nvPr>
            <p:ph type="body" sz="quarter" idx="21" hasCustomPrompt="1"/>
          </p:nvPr>
        </p:nvSpPr>
        <p:spPr>
          <a:xfrm>
            <a:off x="9008286" y="2471041"/>
            <a:ext cx="2455381" cy="3490559"/>
          </a:xfrm>
          <a:prstGeom prst="rect">
            <a:avLst/>
          </a:prstGeom>
        </p:spPr>
        <p:txBody>
          <a:bodyPr>
            <a:noAutofit/>
          </a:bodyPr>
          <a:lstStyle>
            <a:lvl1pPr marL="0" indent="-137160">
              <a:lnSpc>
                <a:spcPct val="100000"/>
              </a:lnSpc>
              <a:buClr>
                <a:schemeClr val="accent4"/>
              </a:buClr>
              <a:defRPr sz="1100"/>
            </a:lvl1pPr>
            <a:lvl2pPr marL="270000" indent="-136800">
              <a:lnSpc>
                <a:spcPct val="100000"/>
              </a:lnSpc>
              <a:buClr>
                <a:schemeClr val="accent4"/>
              </a:buClr>
              <a:defRPr sz="1100"/>
            </a:lvl2pPr>
            <a:lvl3pPr marL="360000" indent="-136800" algn="l">
              <a:lnSpc>
                <a:spcPct val="100000"/>
              </a:lnSpc>
              <a:buClr>
                <a:schemeClr val="accent4"/>
              </a:buClr>
              <a:defRPr sz="1100"/>
            </a:lvl3pPr>
            <a:lvl4pPr marL="511200" indent="-136800">
              <a:lnSpc>
                <a:spcPct val="100000"/>
              </a:lnSpc>
              <a:buClr>
                <a:schemeClr val="accent4"/>
              </a:buClr>
              <a:defRPr sz="1100"/>
            </a:lvl4pPr>
            <a:lvl5pPr marL="655200" indent="-136800">
              <a:lnSpc>
                <a:spcPct val="100000"/>
              </a:lnSpc>
              <a:buClr>
                <a:schemeClr val="accent4"/>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4" name="Slide Number Placeholder 3"/>
          <p:cNvSpPr>
            <a:spLocks noGrp="1"/>
          </p:cNvSpPr>
          <p:nvPr>
            <p:ph type="sldNum" sz="quarter" idx="22"/>
          </p:nvPr>
        </p:nvSpPr>
        <p:spPr/>
        <p:txBody>
          <a:bodyPr/>
          <a:lstStyle/>
          <a:p>
            <a:pPr fontAlgn="base">
              <a:spcAft>
                <a:spcPct val="0"/>
              </a:spcAft>
              <a:defRPr/>
            </a:pPr>
            <a:fld id="{4472AB7F-E8D0-4874-A9B8-335B68DC5F05}" type="slidenum">
              <a:rPr lang="en-US"/>
              <a:pPr fontAlgn="base">
                <a:spcAft>
                  <a:spcPct val="0"/>
                </a:spcAft>
                <a:defRPr/>
              </a:pPr>
              <a:t>‹#›</a:t>
            </a:fld>
            <a:endParaRPr lang="en-US" dirty="0"/>
          </a:p>
        </p:txBody>
      </p:sp>
      <p:sp>
        <p:nvSpPr>
          <p:cNvPr id="17" name="Text Placeholder 15"/>
          <p:cNvSpPr>
            <a:spLocks noGrp="1"/>
          </p:cNvSpPr>
          <p:nvPr>
            <p:ph type="body" sz="quarter" idx="23" hasCustomPrompt="1"/>
          </p:nvPr>
        </p:nvSpPr>
        <p:spPr>
          <a:xfrm>
            <a:off x="726018" y="1567520"/>
            <a:ext cx="2453377" cy="802640"/>
          </a:xfrm>
          <a:prstGeom prst="rect">
            <a:avLst/>
          </a:prstGeom>
          <a:solidFill>
            <a:schemeClr val="accent3"/>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
        <p:nvSpPr>
          <p:cNvPr id="33" name="Text Placeholder 12"/>
          <p:cNvSpPr>
            <a:spLocks noGrp="1"/>
          </p:cNvSpPr>
          <p:nvPr>
            <p:ph type="body" sz="quarter" idx="28" hasCustomPrompt="1"/>
          </p:nvPr>
        </p:nvSpPr>
        <p:spPr>
          <a:xfrm>
            <a:off x="6247435" y="2471041"/>
            <a:ext cx="2455381" cy="3490559"/>
          </a:xfrm>
          <a:prstGeom prst="rect">
            <a:avLst/>
          </a:prstGeom>
        </p:spPr>
        <p:txBody>
          <a:bodyPr>
            <a:noAutofit/>
          </a:bodyPr>
          <a:lstStyle>
            <a:lvl1pPr marL="0" indent="-137160">
              <a:lnSpc>
                <a:spcPct val="100000"/>
              </a:lnSpc>
              <a:buClr>
                <a:schemeClr val="accent2"/>
              </a:buClr>
              <a:defRPr sz="1100"/>
            </a:lvl1pPr>
            <a:lvl2pPr marL="270000" indent="-136800">
              <a:lnSpc>
                <a:spcPct val="100000"/>
              </a:lnSpc>
              <a:buClr>
                <a:schemeClr val="accent2"/>
              </a:buClr>
              <a:defRPr sz="1100"/>
            </a:lvl2pPr>
            <a:lvl3pPr marL="360000" indent="-136800" algn="l">
              <a:lnSpc>
                <a:spcPct val="100000"/>
              </a:lnSpc>
              <a:buClr>
                <a:schemeClr val="accent2"/>
              </a:buClr>
              <a:defRPr sz="1100"/>
            </a:lvl3pPr>
            <a:lvl4pPr marL="511200" indent="-136800">
              <a:lnSpc>
                <a:spcPct val="100000"/>
              </a:lnSpc>
              <a:buClr>
                <a:schemeClr val="accent2"/>
              </a:buClr>
              <a:defRPr sz="1100"/>
            </a:lvl4pPr>
            <a:lvl5pPr marL="655200" indent="-136800">
              <a:lnSpc>
                <a:spcPct val="100000"/>
              </a:lnSpc>
              <a:buClr>
                <a:schemeClr val="accent2"/>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4" name="Text Placeholder 12"/>
          <p:cNvSpPr>
            <a:spLocks noGrp="1"/>
          </p:cNvSpPr>
          <p:nvPr>
            <p:ph type="body" sz="quarter" idx="29" hasCustomPrompt="1"/>
          </p:nvPr>
        </p:nvSpPr>
        <p:spPr>
          <a:xfrm>
            <a:off x="3486583" y="2471041"/>
            <a:ext cx="2455381" cy="3490559"/>
          </a:xfrm>
          <a:prstGeom prst="rect">
            <a:avLst/>
          </a:prstGeom>
        </p:spPr>
        <p:txBody>
          <a:bodyPr>
            <a:noAutofit/>
          </a:bodyPr>
          <a:lstStyle>
            <a:lvl1pPr marL="0" indent="-137160">
              <a:lnSpc>
                <a:spcPct val="100000"/>
              </a:lnSpc>
              <a:buClr>
                <a:schemeClr val="accent5"/>
              </a:buClr>
              <a:defRPr sz="1100"/>
            </a:lvl1pPr>
            <a:lvl2pPr marL="270000" indent="-136800">
              <a:lnSpc>
                <a:spcPct val="100000"/>
              </a:lnSpc>
              <a:buClr>
                <a:schemeClr val="accent5"/>
              </a:buClr>
              <a:defRPr sz="1100"/>
            </a:lvl2pPr>
            <a:lvl3pPr marL="360000" indent="-136800" algn="l">
              <a:lnSpc>
                <a:spcPct val="100000"/>
              </a:lnSpc>
              <a:buClr>
                <a:schemeClr val="accent5"/>
              </a:buClr>
              <a:defRPr sz="1100"/>
            </a:lvl3pPr>
            <a:lvl4pPr marL="511200" indent="-136800">
              <a:lnSpc>
                <a:spcPct val="100000"/>
              </a:lnSpc>
              <a:buClr>
                <a:schemeClr val="accent5"/>
              </a:buClr>
              <a:defRPr sz="1100"/>
            </a:lvl4pPr>
            <a:lvl5pPr marL="655200" indent="-136800">
              <a:lnSpc>
                <a:spcPct val="100000"/>
              </a:lnSpc>
              <a:buClr>
                <a:schemeClr val="accent5"/>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5" name="Text Placeholder 12"/>
          <p:cNvSpPr>
            <a:spLocks noGrp="1"/>
          </p:cNvSpPr>
          <p:nvPr>
            <p:ph type="body" sz="quarter" idx="30" hasCustomPrompt="1"/>
          </p:nvPr>
        </p:nvSpPr>
        <p:spPr>
          <a:xfrm>
            <a:off x="725731" y="2471041"/>
            <a:ext cx="2455381" cy="3490559"/>
          </a:xfrm>
          <a:prstGeom prst="rect">
            <a:avLst/>
          </a:prstGeom>
        </p:spPr>
        <p:txBody>
          <a:bodyPr>
            <a:noAutofit/>
          </a:bodyPr>
          <a:lstStyle>
            <a:lvl1pPr marL="0" indent="-137160">
              <a:lnSpc>
                <a:spcPct val="100000"/>
              </a:lnSpc>
              <a:buClr>
                <a:schemeClr val="accent3"/>
              </a:buClr>
              <a:defRPr sz="1100"/>
            </a:lvl1pPr>
            <a:lvl2pPr marL="270000" indent="-136800">
              <a:lnSpc>
                <a:spcPct val="100000"/>
              </a:lnSpc>
              <a:buClr>
                <a:schemeClr val="accent3"/>
              </a:buClr>
              <a:defRPr sz="1100"/>
            </a:lvl2pPr>
            <a:lvl3pPr marL="360000" indent="-136800" algn="l">
              <a:lnSpc>
                <a:spcPct val="100000"/>
              </a:lnSpc>
              <a:buClr>
                <a:schemeClr val="accent3"/>
              </a:buClr>
              <a:defRPr sz="1100"/>
            </a:lvl3pPr>
            <a:lvl4pPr marL="511200" indent="-136800">
              <a:lnSpc>
                <a:spcPct val="100000"/>
              </a:lnSpc>
              <a:buClr>
                <a:schemeClr val="accent3"/>
              </a:buClr>
              <a:defRPr sz="1100"/>
            </a:lvl4pPr>
            <a:lvl5pPr marL="655200" indent="-136800">
              <a:lnSpc>
                <a:spcPct val="100000"/>
              </a:lnSpc>
              <a:buClr>
                <a:schemeClr val="accent3"/>
              </a:buClr>
              <a:defRPr sz="1100"/>
            </a:lvl5pPr>
          </a:lstStyle>
          <a:p>
            <a:pPr lvl="0"/>
            <a:r>
              <a:rPr lang="en-US"/>
              <a:t>Add text here</a:t>
            </a:r>
          </a:p>
          <a:p>
            <a:pPr lvl="1"/>
            <a:r>
              <a:rPr lang="en-US"/>
              <a:t>Second level</a:t>
            </a:r>
          </a:p>
          <a:p>
            <a:pPr lvl="2"/>
            <a:r>
              <a:rPr lang="en-US"/>
              <a:t>Third level</a:t>
            </a:r>
          </a:p>
          <a:p>
            <a:pPr lvl="3"/>
            <a:r>
              <a:rPr lang="en-US"/>
              <a:t>Fourth level</a:t>
            </a:r>
          </a:p>
          <a:p>
            <a:pPr lvl="4"/>
            <a:r>
              <a:rPr lang="en-US"/>
              <a:t>Fifth level</a:t>
            </a:r>
          </a:p>
          <a:p>
            <a:pPr lvl="0"/>
            <a:endParaRPr lang="en-US" dirty="0" smtClean="0"/>
          </a:p>
        </p:txBody>
      </p:sp>
      <p:sp>
        <p:nvSpPr>
          <p:cNvPr id="36" name="Text Placeholder 15"/>
          <p:cNvSpPr>
            <a:spLocks noGrp="1"/>
          </p:cNvSpPr>
          <p:nvPr>
            <p:ph type="body" sz="quarter" idx="31" hasCustomPrompt="1"/>
          </p:nvPr>
        </p:nvSpPr>
        <p:spPr>
          <a:xfrm>
            <a:off x="3490709" y="1567520"/>
            <a:ext cx="2453377" cy="802640"/>
          </a:xfrm>
          <a:prstGeom prst="rect">
            <a:avLst/>
          </a:prstGeom>
          <a:solidFill>
            <a:schemeClr val="accent5"/>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
        <p:nvSpPr>
          <p:cNvPr id="37" name="Text Placeholder 15"/>
          <p:cNvSpPr>
            <a:spLocks noGrp="1"/>
          </p:cNvSpPr>
          <p:nvPr>
            <p:ph type="body" sz="quarter" idx="32" hasCustomPrompt="1"/>
          </p:nvPr>
        </p:nvSpPr>
        <p:spPr>
          <a:xfrm>
            <a:off x="6243880" y="1567520"/>
            <a:ext cx="2453377" cy="802640"/>
          </a:xfrm>
          <a:prstGeom prst="rect">
            <a:avLst/>
          </a:prstGeom>
          <a:solidFill>
            <a:schemeClr val="accent2"/>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
        <p:nvSpPr>
          <p:cNvPr id="38" name="Text Placeholder 15"/>
          <p:cNvSpPr>
            <a:spLocks noGrp="1"/>
          </p:cNvSpPr>
          <p:nvPr>
            <p:ph type="body" sz="quarter" idx="33" hasCustomPrompt="1"/>
          </p:nvPr>
        </p:nvSpPr>
        <p:spPr>
          <a:xfrm>
            <a:off x="9020090" y="1567520"/>
            <a:ext cx="2453377" cy="802640"/>
          </a:xfrm>
          <a:prstGeom prst="rect">
            <a:avLst/>
          </a:prstGeom>
          <a:solidFill>
            <a:schemeClr val="accent4"/>
          </a:solidFill>
        </p:spPr>
        <p:txBody>
          <a:bodyPr anchor="ctr" anchorCtr="1"/>
          <a:lstStyle>
            <a:lvl1pPr marL="0" indent="0" algn="ctr">
              <a:buFontTx/>
              <a:buNone/>
              <a:defRPr sz="1300" b="1" i="0">
                <a:solidFill>
                  <a:schemeClr val="bg1"/>
                </a:solidFill>
              </a:defRPr>
            </a:lvl1pPr>
          </a:lstStyle>
          <a:p>
            <a:pPr lvl="0"/>
            <a:r>
              <a:rPr lang="en-US"/>
              <a:t>Click to </a:t>
            </a:r>
            <a:br>
              <a:rPr lang="en-US"/>
            </a:br>
            <a:r>
              <a:rPr lang="en-US"/>
              <a:t>edit title</a:t>
            </a:r>
          </a:p>
        </p:txBody>
      </p:sp>
    </p:spTree>
    <p:extLst>
      <p:ext uri="{BB962C8B-B14F-4D97-AF65-F5344CB8AC3E}">
        <p14:creationId xmlns:p14="http://schemas.microsoft.com/office/powerpoint/2010/main" val="29124558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1_Custom Industry Divider">
    <p:spTree>
      <p:nvGrpSpPr>
        <p:cNvPr id="1" name=""/>
        <p:cNvGrpSpPr/>
        <p:nvPr/>
      </p:nvGrpSpPr>
      <p:grpSpPr>
        <a:xfrm>
          <a:off x="0" y="0"/>
          <a:ext cx="0" cy="0"/>
          <a:chOff x="0" y="0"/>
          <a:chExt cx="0" cy="0"/>
        </a:xfrm>
      </p:grpSpPr>
      <p:sp>
        <p:nvSpPr>
          <p:cNvPr id="2" name="Rectangle 1"/>
          <p:cNvSpPr/>
          <p:nvPr/>
        </p:nvSpPr>
        <p:spPr>
          <a:xfrm>
            <a:off x="716667" y="372003"/>
            <a:ext cx="10749951" cy="4592310"/>
          </a:xfrm>
          <a:prstGeom prst="rect">
            <a:avLst/>
          </a:prstGeom>
          <a:solidFill>
            <a:schemeClr val="accent1"/>
          </a:solidFill>
          <a:ln w="254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10"/>
            <a:endParaRPr lang="es-MX" sz="1013" dirty="0">
              <a:solidFill>
                <a:prstClr val="white"/>
              </a:solidFill>
            </a:endParaRPr>
          </a:p>
        </p:txBody>
      </p:sp>
      <p:sp>
        <p:nvSpPr>
          <p:cNvPr id="8" name="Text Placeholder 19"/>
          <p:cNvSpPr>
            <a:spLocks noGrp="1"/>
          </p:cNvSpPr>
          <p:nvPr>
            <p:ph type="body" sz="quarter" idx="11" hasCustomPrompt="1"/>
          </p:nvPr>
        </p:nvSpPr>
        <p:spPr>
          <a:xfrm>
            <a:off x="1187193" y="1753551"/>
            <a:ext cx="9844559" cy="852702"/>
          </a:xfrm>
          <a:prstGeom prst="rect">
            <a:avLst/>
          </a:prstGeom>
        </p:spPr>
        <p:txBody>
          <a:bodyPr lIns="0" tIns="0" rIns="0" bIns="0"/>
          <a:lstStyle>
            <a:lvl1pPr marL="0" indent="0" algn="l">
              <a:buNone/>
              <a:defRPr sz="872" b="0" i="0" cap="none" spc="51" baseline="0">
                <a:solidFill>
                  <a:srgbClr val="FFFFFF"/>
                </a:solidFill>
                <a:latin typeface="Verdana"/>
                <a:cs typeface="Verdana"/>
              </a:defRPr>
            </a:lvl1pPr>
          </a:lstStyle>
          <a:p>
            <a:pPr lvl="0"/>
            <a:r>
              <a:rPr lang="es-MX" noProof="0" dirty="0" err="1" smtClean="0"/>
              <a:t>Click</a:t>
            </a:r>
            <a:r>
              <a:rPr lang="es-MX" noProof="0" dirty="0" smtClean="0"/>
              <a:t> to </a:t>
            </a:r>
            <a:r>
              <a:rPr lang="es-MX" noProof="0" dirty="0" err="1" smtClean="0"/>
              <a:t>Add</a:t>
            </a:r>
            <a:r>
              <a:rPr lang="es-MX" noProof="0" dirty="0" smtClean="0"/>
              <a:t> </a:t>
            </a:r>
            <a:r>
              <a:rPr lang="es-MX" noProof="0" dirty="0" err="1" smtClean="0"/>
              <a:t>Subtitle</a:t>
            </a:r>
            <a:endParaRPr lang="es-MX" noProof="0" dirty="0" smtClean="0"/>
          </a:p>
        </p:txBody>
      </p:sp>
      <p:sp>
        <p:nvSpPr>
          <p:cNvPr id="9" name="Title 2"/>
          <p:cNvSpPr>
            <a:spLocks noGrp="1"/>
          </p:cNvSpPr>
          <p:nvPr>
            <p:ph type="title" hasCustomPrompt="1"/>
          </p:nvPr>
        </p:nvSpPr>
        <p:spPr>
          <a:xfrm>
            <a:off x="1187192" y="694699"/>
            <a:ext cx="9816765" cy="891165"/>
          </a:xfrm>
          <a:prstGeom prst="rect">
            <a:avLst/>
          </a:prstGeom>
        </p:spPr>
        <p:txBody>
          <a:bodyPr lIns="0" tIns="0" rIns="0" bIns="0" anchor="ctr" anchorCtr="0"/>
          <a:lstStyle>
            <a:lvl1pPr algn="l">
              <a:lnSpc>
                <a:spcPts val="1856"/>
              </a:lnSpc>
              <a:defRPr sz="1575" b="0" i="0" cap="none" spc="28" baseline="0">
                <a:solidFill>
                  <a:srgbClr val="FFFFFF"/>
                </a:solidFill>
                <a:latin typeface="Verdana"/>
                <a:cs typeface="Verdana"/>
              </a:defRPr>
            </a:lvl1pPr>
          </a:lstStyle>
          <a:p>
            <a:r>
              <a:rPr lang="es-MX" noProof="0" dirty="0" err="1" smtClean="0"/>
              <a:t>Customisable</a:t>
            </a:r>
            <a:r>
              <a:rPr lang="es-MX" noProof="0" dirty="0" smtClean="0"/>
              <a:t> </a:t>
            </a:r>
            <a:r>
              <a:rPr lang="es-MX" noProof="0" dirty="0" err="1" smtClean="0"/>
              <a:t>Industry</a:t>
            </a:r>
            <a:r>
              <a:rPr lang="es-MX" noProof="0" dirty="0" smtClean="0"/>
              <a:t> </a:t>
            </a:r>
            <a:r>
              <a:rPr lang="es-MX" noProof="0" dirty="0" err="1" smtClean="0"/>
              <a:t>Divider</a:t>
            </a:r>
            <a:r>
              <a:rPr lang="es-MX" noProof="0" dirty="0" smtClean="0"/>
              <a:t/>
            </a:r>
            <a:br>
              <a:rPr lang="es-MX" noProof="0" dirty="0" smtClean="0"/>
            </a:br>
            <a:r>
              <a:rPr lang="es-MX" noProof="0" dirty="0" err="1" smtClean="0"/>
              <a:t>Second</a:t>
            </a:r>
            <a:r>
              <a:rPr lang="es-MX" noProof="0" dirty="0" smtClean="0"/>
              <a:t> Line </a:t>
            </a:r>
            <a:r>
              <a:rPr lang="es-MX" noProof="0" dirty="0" err="1" smtClean="0"/>
              <a:t>Title</a:t>
            </a:r>
            <a:endParaRPr lang="es-MX" noProof="0" dirty="0"/>
          </a:p>
        </p:txBody>
      </p:sp>
      <p:sp>
        <p:nvSpPr>
          <p:cNvPr id="6" name="Slide Number Placeholder 5"/>
          <p:cNvSpPr>
            <a:spLocks noGrp="1"/>
          </p:cNvSpPr>
          <p:nvPr>
            <p:ph type="sldNum" sz="quarter" idx="13"/>
          </p:nvPr>
        </p:nvSpPr>
        <p:spPr/>
        <p:txBody>
          <a:bodyPr/>
          <a:lstStyle/>
          <a:p>
            <a:pPr fontAlgn="base">
              <a:spcAft>
                <a:spcPct val="0"/>
              </a:spcAft>
              <a:defRPr/>
            </a:pPr>
            <a:fld id="{4472AB7F-E8D0-4874-A9B8-335B68DC5F05}" type="slidenum">
              <a:rPr lang="es-MX"/>
              <a:pPr fontAlgn="base">
                <a:spcAft>
                  <a:spcPct val="0"/>
                </a:spcAft>
                <a:defRPr/>
              </a:pPr>
              <a:t>‹#›</a:t>
            </a:fld>
            <a:endParaRPr lang="es-MX" dirty="0"/>
          </a:p>
        </p:txBody>
      </p:sp>
      <p:sp>
        <p:nvSpPr>
          <p:cNvPr id="7" name="Picture Placeholder 6"/>
          <p:cNvSpPr>
            <a:spLocks noGrp="1"/>
          </p:cNvSpPr>
          <p:nvPr>
            <p:ph type="pic" sz="quarter" idx="17" hasCustomPrompt="1"/>
          </p:nvPr>
        </p:nvSpPr>
        <p:spPr>
          <a:xfrm>
            <a:off x="8394072" y="4181480"/>
            <a:ext cx="2077501" cy="1558925"/>
          </a:xfrm>
          <a:prstGeom prst="rect">
            <a:avLst/>
          </a:prstGeom>
        </p:spPr>
        <p:txBody>
          <a:bodyPr anchor="t" anchorCtr="1"/>
          <a:lstStyle>
            <a:lvl1pPr marL="0" indent="0" algn="l">
              <a:buFontTx/>
              <a:buNone/>
              <a:defRPr sz="788" baseline="0">
                <a:solidFill>
                  <a:schemeClr val="bg1"/>
                </a:solidFill>
              </a:defRPr>
            </a:lvl1pPr>
          </a:lstStyle>
          <a:p>
            <a:r>
              <a:rPr lang="es-MX" noProof="0" dirty="0" smtClean="0"/>
              <a:t> </a:t>
            </a:r>
            <a:r>
              <a:rPr lang="es-MX" noProof="0" dirty="0" err="1" smtClean="0"/>
              <a:t>Industry</a:t>
            </a:r>
            <a:r>
              <a:rPr lang="es-MX" noProof="0" dirty="0" smtClean="0"/>
              <a:t/>
            </a:r>
            <a:br>
              <a:rPr lang="es-MX" noProof="0" dirty="0" smtClean="0"/>
            </a:br>
            <a:r>
              <a:rPr lang="es-MX" noProof="0" dirty="0" err="1" smtClean="0"/>
              <a:t>Icon</a:t>
            </a:r>
            <a:r>
              <a:rPr lang="es-MX" noProof="0" dirty="0" smtClean="0"/>
              <a:t> </a:t>
            </a:r>
            <a:r>
              <a:rPr lang="es-MX" noProof="0" dirty="0" err="1" smtClean="0"/>
              <a:t>Here</a:t>
            </a:r>
            <a:endParaRPr lang="es-MX" noProof="0" dirty="0"/>
          </a:p>
        </p:txBody>
      </p:sp>
    </p:spTree>
    <p:extLst>
      <p:ext uri="{BB962C8B-B14F-4D97-AF65-F5344CB8AC3E}">
        <p14:creationId xmlns:p14="http://schemas.microsoft.com/office/powerpoint/2010/main" val="2752944164"/>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lgn="r">
              <a:defRPr sz="3600"/>
            </a:lvl1pPr>
          </a:lstStyle>
          <a:p>
            <a:r>
              <a:rPr lang="es-ES" dirty="0" smtClean="0"/>
              <a:t>Haga clic para modificar el estilo de título del patrón</a:t>
            </a:r>
            <a:endParaRPr lang="es-MX" dirty="0"/>
          </a:p>
        </p:txBody>
      </p:sp>
      <p:sp>
        <p:nvSpPr>
          <p:cNvPr id="3" name="2 Marcador de contenido"/>
          <p:cNvSpPr>
            <a:spLocks noGrp="1"/>
          </p:cNvSpPr>
          <p:nvPr>
            <p:ph idx="1"/>
          </p:nvPr>
        </p:nvSpPr>
        <p:spPr>
          <a:xfrm>
            <a:off x="431371" y="1268760"/>
            <a:ext cx="11521280" cy="4968552"/>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extLst>
      <p:ext uri="{BB962C8B-B14F-4D97-AF65-F5344CB8AC3E}">
        <p14:creationId xmlns:p14="http://schemas.microsoft.com/office/powerpoint/2010/main" val="41688703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C87A29EC-0D5E-48C5-9456-C54DFF3DF5BA}" type="datetimeFigureOut">
              <a:rPr lang="es-MX" smtClean="0"/>
              <a:t>18/02/2016</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2873992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C87A29EC-0D5E-48C5-9456-C54DFF3DF5BA}" type="datetimeFigureOut">
              <a:rPr lang="es-MX" smtClean="0"/>
              <a:t>18/02/2016</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C0C7A35F-50EE-4FC1-B4AA-1D044E322255}" type="slidenum">
              <a:rPr lang="es-MX" smtClean="0"/>
              <a:t>‹#›</a:t>
            </a:fld>
            <a:endParaRPr lang="es-MX"/>
          </a:p>
        </p:txBody>
      </p:sp>
    </p:spTree>
    <p:extLst>
      <p:ext uri="{BB962C8B-B14F-4D97-AF65-F5344CB8AC3E}">
        <p14:creationId xmlns:p14="http://schemas.microsoft.com/office/powerpoint/2010/main" val="1093201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21" Type="http://schemas.openxmlformats.org/officeDocument/2006/relationships/theme" Target="../theme/theme2.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image" Target="../media/image2.png"/><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theme" Target="../theme/theme3.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image" Target="../media/image2.png"/><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theme" Target="../theme/theme4.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image" Target="../media/image2.png"/><Relationship Id="rId10" Type="http://schemas.openxmlformats.org/officeDocument/2006/relationships/slideLayout" Target="../slideLayouts/slideLayout64.xml"/><Relationship Id="rId19" Type="http://schemas.openxmlformats.org/officeDocument/2006/relationships/slideLayout" Target="../slideLayouts/slideLayout73.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7A29EC-0D5E-48C5-9456-C54DFF3DF5BA}" type="datetimeFigureOut">
              <a:rPr lang="es-MX" smtClean="0"/>
              <a:t>18/02/2016</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C7A35F-50EE-4FC1-B4AA-1D044E322255}" type="slidenum">
              <a:rPr lang="es-MX" smtClean="0"/>
              <a:t>‹#›</a:t>
            </a:fld>
            <a:endParaRPr lang="es-MX"/>
          </a:p>
        </p:txBody>
      </p:sp>
    </p:spTree>
    <p:extLst>
      <p:ext uri="{BB962C8B-B14F-4D97-AF65-F5344CB8AC3E}">
        <p14:creationId xmlns:p14="http://schemas.microsoft.com/office/powerpoint/2010/main" val="2083410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725" r:id="rId13"/>
    <p:sldLayoutId id="2147483726"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2"/>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28133" y="230189"/>
            <a:ext cx="10744201" cy="906196"/>
          </a:xfrm>
          <a:prstGeom prst="rect">
            <a:avLst/>
          </a:prstGeom>
          <a:noFill/>
          <a:ln>
            <a:noFill/>
          </a:ln>
          <a:extLst/>
        </p:spPr>
        <p:txBody>
          <a:bodyPr vert="horz" wrap="square" lIns="0" tIns="45716" rIns="91431" bIns="45716" numCol="1" anchor="ctr" anchorCtr="0" compatLnSpc="1">
            <a:prstTxWarp prst="textNoShape">
              <a:avLst/>
            </a:prstTxWarp>
          </a:bodyPr>
          <a:lstStyle/>
          <a:p>
            <a:pPr lvl="0"/>
            <a:r>
              <a:rPr lang="en-US" dirty="0" smtClean="0"/>
              <a:t>Click to Edit Title</a:t>
            </a:r>
            <a:endParaRPr lang="en-US" dirty="0"/>
          </a:p>
        </p:txBody>
      </p:sp>
      <p:sp>
        <p:nvSpPr>
          <p:cNvPr id="15" name="Text Placeholder 19"/>
          <p:cNvSpPr txBox="1">
            <a:spLocks/>
          </p:cNvSpPr>
          <p:nvPr/>
        </p:nvSpPr>
        <p:spPr>
          <a:xfrm>
            <a:off x="7407854" y="6414713"/>
            <a:ext cx="3067751" cy="134723"/>
          </a:xfrm>
          <a:prstGeom prst="rect">
            <a:avLst/>
          </a:prstGeom>
        </p:spPr>
        <p:txBody>
          <a:bodyPr lIns="0" tIns="0" rIns="0" bIns="0"/>
          <a:lstStyle>
            <a:lvl1pPr marL="0" marR="0" indent="0" algn="r" defTabSz="457155" rtl="0" eaLnBrk="1" fontAlgn="base" latinLnBrk="0" hangingPunct="1">
              <a:lnSpc>
                <a:spcPct val="100000"/>
              </a:lnSpc>
              <a:spcBef>
                <a:spcPct val="20000"/>
              </a:spcBef>
              <a:spcAft>
                <a:spcPct val="0"/>
              </a:spcAft>
              <a:buClr>
                <a:schemeClr val="accent1"/>
              </a:buClr>
              <a:buSzTx/>
              <a:buFont typeface="Arial"/>
              <a:buNone/>
              <a:tabLst/>
              <a:defRPr sz="600" b="0" kern="1200" cap="none" spc="0" baseline="0">
                <a:solidFill>
                  <a:schemeClr val="tx1"/>
                </a:solidFill>
                <a:latin typeface="Verdana"/>
                <a:ea typeface="ＭＳ Ｐゴシック" charset="0"/>
                <a:cs typeface="Verdana"/>
              </a:defRPr>
            </a:lvl1pPr>
            <a:lvl2pPr marL="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2pPr>
            <a:lvl3pPr marL="557784" indent="-285750" algn="l" defTabSz="457155" rtl="0" eaLnBrk="1" fontAlgn="base" hangingPunct="1">
              <a:lnSpc>
                <a:spcPts val="2500"/>
              </a:lnSpc>
              <a:spcBef>
                <a:spcPts val="400"/>
              </a:spcBef>
              <a:spcAft>
                <a:spcPct val="0"/>
              </a:spcAft>
              <a:buClr>
                <a:schemeClr val="accent1"/>
              </a:buClr>
              <a:buFont typeface="Lucida Grande"/>
              <a:buChar char="­"/>
              <a:defRPr sz="1700" kern="1200">
                <a:solidFill>
                  <a:srgbClr val="002C6C"/>
                </a:solidFill>
                <a:latin typeface="Verdana"/>
                <a:ea typeface="ＭＳ Ｐゴシック" charset="0"/>
                <a:cs typeface="Verdana"/>
              </a:defRPr>
            </a:lvl3pPr>
            <a:lvl4pPr marL="82296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4pPr>
            <a:lvl5pPr marL="1051560" indent="-228578" algn="l" defTabSz="457155" rtl="0" eaLnBrk="1" fontAlgn="base" hangingPunct="1">
              <a:lnSpc>
                <a:spcPts val="2500"/>
              </a:lnSpc>
              <a:spcBef>
                <a:spcPts val="400"/>
              </a:spcBef>
              <a:spcAft>
                <a:spcPct val="0"/>
              </a:spcAft>
              <a:buClr>
                <a:schemeClr val="accent1"/>
              </a:buClr>
              <a:buSzPct val="100000"/>
              <a:buFont typeface="Lucida Grande"/>
              <a:buChar char="­"/>
              <a:defRPr sz="1700" kern="1200">
                <a:solidFill>
                  <a:srgbClr val="002C6C"/>
                </a:solidFill>
                <a:latin typeface="Verdana"/>
                <a:ea typeface="ＭＳ Ｐゴシック" charset="0"/>
                <a:cs typeface="Verdana"/>
              </a:defRPr>
            </a:lvl5pPr>
            <a:lvl6pPr marL="2514354" indent="-228578" algn="l" defTabSz="457155" rtl="0" eaLnBrk="1" latinLnBrk="0" hangingPunct="1">
              <a:spcBef>
                <a:spcPct val="20000"/>
              </a:spcBef>
              <a:buFont typeface="Arial"/>
              <a:buChar char="•"/>
              <a:defRPr sz="2000" kern="1200">
                <a:solidFill>
                  <a:schemeClr val="tx1"/>
                </a:solidFill>
                <a:latin typeface="+mn-lt"/>
                <a:ea typeface="+mn-ea"/>
                <a:cs typeface="+mn-cs"/>
              </a:defRPr>
            </a:lvl6pPr>
            <a:lvl7pPr marL="2971509" indent="-228578" algn="l" defTabSz="457155" rtl="0" eaLnBrk="1" latinLnBrk="0" hangingPunct="1">
              <a:spcBef>
                <a:spcPct val="20000"/>
              </a:spcBef>
              <a:buFont typeface="Arial"/>
              <a:buChar char="•"/>
              <a:defRPr sz="2000" kern="1200">
                <a:solidFill>
                  <a:schemeClr val="tx1"/>
                </a:solidFill>
                <a:latin typeface="+mn-lt"/>
                <a:ea typeface="+mn-ea"/>
                <a:cs typeface="+mn-cs"/>
              </a:defRPr>
            </a:lvl7pPr>
            <a:lvl8pPr marL="3428665" indent="-228578" algn="l" defTabSz="457155" rtl="0" eaLnBrk="1" latinLnBrk="0" hangingPunct="1">
              <a:spcBef>
                <a:spcPct val="20000"/>
              </a:spcBef>
              <a:buFont typeface="Arial"/>
              <a:buChar char="•"/>
              <a:defRPr sz="2000" kern="1200">
                <a:solidFill>
                  <a:schemeClr val="tx1"/>
                </a:solidFill>
                <a:latin typeface="+mn-lt"/>
                <a:ea typeface="+mn-ea"/>
                <a:cs typeface="+mn-cs"/>
              </a:defRPr>
            </a:lvl8pPr>
            <a:lvl9pPr marL="3885821" indent="-228578" algn="l" defTabSz="457155"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F26334"/>
              </a:buClr>
            </a:pPr>
            <a:r>
              <a:rPr lang="en-US" sz="600" dirty="0" smtClean="0">
                <a:solidFill>
                  <a:srgbClr val="454545"/>
                </a:solidFill>
              </a:rPr>
              <a:t>© GS1 México 2015</a:t>
            </a:r>
          </a:p>
        </p:txBody>
      </p:sp>
      <p:sp>
        <p:nvSpPr>
          <p:cNvPr id="7" name="Slide Number Placeholder 9"/>
          <p:cNvSpPr>
            <a:spLocks noGrp="1"/>
          </p:cNvSpPr>
          <p:nvPr>
            <p:ph type="sldNum" sz="quarter" idx="4"/>
          </p:nvPr>
        </p:nvSpPr>
        <p:spPr>
          <a:xfrm>
            <a:off x="11142069" y="6350405"/>
            <a:ext cx="330047" cy="200260"/>
          </a:xfrm>
          <a:prstGeom prst="rect">
            <a:avLst/>
          </a:prstGeom>
        </p:spPr>
        <p:txBody>
          <a:bodyPr vert="horz" wrap="square" lIns="0" tIns="0" rIns="0" bIns="0" numCol="1" anchor="ctr" anchorCtr="0" compatLnSpc="1">
            <a:prstTxWarp prst="textNoShape">
              <a:avLst/>
            </a:prstTxWarp>
          </a:bodyPr>
          <a:lstStyle>
            <a:lvl1pPr algn="r">
              <a:defRPr sz="800" smtClean="0">
                <a:solidFill>
                  <a:srgbClr val="454545"/>
                </a:solidFill>
                <a:latin typeface="Verdana"/>
                <a:cs typeface="Verdana"/>
              </a:defRPr>
            </a:lvl1pPr>
          </a:lstStyle>
          <a:p>
            <a:pPr defTabSz="914310" fontAlgn="base">
              <a:spcAft>
                <a:spcPct val="0"/>
              </a:spcAft>
              <a:defRPr/>
            </a:pPr>
            <a:fld id="{4472AB7F-E8D0-4874-A9B8-335B68DC5F05}" type="slidenum">
              <a:rPr lang="en-US" smtClean="0"/>
              <a:pPr defTabSz="914310" fontAlgn="base">
                <a:spcAft>
                  <a:spcPct val="0"/>
                </a:spcAft>
                <a:defRPr/>
              </a:pPr>
              <a:t>‹#›</a:t>
            </a:fld>
            <a:endParaRPr lang="en-US" dirty="0"/>
          </a:p>
        </p:txBody>
      </p:sp>
      <p:pic>
        <p:nvPicPr>
          <p:cNvPr id="2" name="Imagen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28133" y="6219548"/>
            <a:ext cx="1151468" cy="517329"/>
          </a:xfrm>
          <a:prstGeom prst="rect">
            <a:avLst/>
          </a:prstGeom>
        </p:spPr>
      </p:pic>
    </p:spTree>
    <p:extLst>
      <p:ext uri="{BB962C8B-B14F-4D97-AF65-F5344CB8AC3E}">
        <p14:creationId xmlns:p14="http://schemas.microsoft.com/office/powerpoint/2010/main" val="297974838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Lst>
  <p:timing>
    <p:tnLst>
      <p:par>
        <p:cTn id="1" dur="indefinite" restart="never" nodeType="tmRoot"/>
      </p:par>
    </p:tnLst>
  </p:timing>
  <p:hf hdr="0" ftr="0" dt="0"/>
  <p:txStyles>
    <p:titleStyle>
      <a:lvl1pPr algn="l" defTabSz="457155" rtl="0" eaLnBrk="1" fontAlgn="base" hangingPunct="1">
        <a:spcBef>
          <a:spcPct val="0"/>
        </a:spcBef>
        <a:spcAft>
          <a:spcPct val="0"/>
        </a:spcAft>
        <a:defRPr sz="2800" kern="1200" cap="none" spc="0">
          <a:solidFill>
            <a:schemeClr val="tx2"/>
          </a:solidFill>
          <a:latin typeface="Verdana"/>
          <a:ea typeface="ＭＳ Ｐゴシック" charset="0"/>
          <a:cs typeface="Verdana"/>
        </a:defRPr>
      </a:lvl1pPr>
      <a:lvl2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2pPr>
      <a:lvl3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3pPr>
      <a:lvl4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4pPr>
      <a:lvl5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5pPr>
      <a:lvl6pPr marL="457155"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6pPr>
      <a:lvl7pPr marL="914310"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7pPr>
      <a:lvl8pPr marL="1371466"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8pPr>
      <a:lvl9pPr marL="1828622"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9pPr>
    </p:titleStyle>
    <p:bodyStyle>
      <a:lvl1pPr marL="360000" marR="0" indent="-285750" algn="l" defTabSz="457155" rtl="0" eaLnBrk="1" fontAlgn="base" latinLnBrk="0" hangingPunct="1">
        <a:lnSpc>
          <a:spcPct val="110000"/>
        </a:lnSpc>
        <a:spcBef>
          <a:spcPts val="400"/>
        </a:spcBef>
        <a:spcAft>
          <a:spcPct val="0"/>
        </a:spcAft>
        <a:buClr>
          <a:schemeClr val="accent1"/>
        </a:buClr>
        <a:buSzTx/>
        <a:buFont typeface="Arial"/>
        <a:buChar char="•"/>
        <a:tabLst/>
        <a:defRPr sz="1700" b="0" i="0" kern="1200" baseline="0">
          <a:solidFill>
            <a:schemeClr val="tx2"/>
          </a:solidFill>
          <a:latin typeface="Verdana"/>
          <a:ea typeface="ＭＳ Ｐゴシック" charset="0"/>
          <a:cs typeface="Verdana"/>
        </a:defRPr>
      </a:lvl1pPr>
      <a:lvl2pPr marL="558000" marR="0" indent="-285750" algn="l" defTabSz="457155" rtl="0" eaLnBrk="1" fontAlgn="base" latinLnBrk="0" hangingPunct="1">
        <a:lnSpc>
          <a:spcPct val="110000"/>
        </a:lnSpc>
        <a:spcBef>
          <a:spcPts val="400"/>
        </a:spcBef>
        <a:spcAft>
          <a:spcPct val="0"/>
        </a:spcAft>
        <a:buClr>
          <a:schemeClr val="accent1"/>
        </a:buClr>
        <a:buSzTx/>
        <a:buFont typeface="Lucida Grande"/>
        <a:buChar char="­"/>
        <a:tabLst/>
        <a:defRPr sz="1700" b="0" i="0" kern="1200">
          <a:solidFill>
            <a:schemeClr val="tx2"/>
          </a:solidFill>
          <a:latin typeface="Verdana"/>
          <a:ea typeface="ＭＳ Ｐゴシック" charset="0"/>
          <a:cs typeface="Verdana"/>
        </a:defRPr>
      </a:lvl2pPr>
      <a:lvl3pPr marL="824400" indent="-285750" algn="l" defTabSz="457155" rtl="0" eaLnBrk="1" fontAlgn="base" hangingPunct="1">
        <a:lnSpc>
          <a:spcPct val="110000"/>
        </a:lnSpc>
        <a:spcBef>
          <a:spcPts val="400"/>
        </a:spcBef>
        <a:spcAft>
          <a:spcPct val="0"/>
        </a:spcAft>
        <a:buClr>
          <a:schemeClr val="accent1"/>
        </a:buClr>
        <a:buFont typeface="Arial"/>
        <a:buChar char="•"/>
        <a:defRPr sz="1700" b="0" i="0" kern="1200">
          <a:solidFill>
            <a:schemeClr val="tx2"/>
          </a:solidFill>
          <a:latin typeface="Verdana"/>
          <a:ea typeface="ＭＳ Ｐゴシック" charset="0"/>
          <a:cs typeface="Verdana"/>
        </a:defRPr>
      </a:lvl3pPr>
      <a:lvl4pPr marL="1051200" indent="-228578" algn="l" defTabSz="457155" rtl="0" eaLnBrk="1" fontAlgn="base" hangingPunct="1">
        <a:lnSpc>
          <a:spcPct val="110000"/>
        </a:lnSpc>
        <a:spcBef>
          <a:spcPts val="400"/>
        </a:spcBef>
        <a:spcAft>
          <a:spcPct val="0"/>
        </a:spcAft>
        <a:buClr>
          <a:schemeClr val="accent1"/>
        </a:buClr>
        <a:buFont typeface="Lucida Grande"/>
        <a:buChar char="­"/>
        <a:defRPr sz="1700" b="0" i="0" kern="1200">
          <a:solidFill>
            <a:schemeClr val="tx2"/>
          </a:solidFill>
          <a:latin typeface="Verdana"/>
          <a:ea typeface="ＭＳ Ｐゴシック" charset="0"/>
          <a:cs typeface="Verdana"/>
        </a:defRPr>
      </a:lvl4pPr>
      <a:lvl5pPr marL="1267200" indent="-228578" algn="l" defTabSz="457155" rtl="0" eaLnBrk="1" fontAlgn="base" hangingPunct="1">
        <a:lnSpc>
          <a:spcPct val="110000"/>
        </a:lnSpc>
        <a:spcBef>
          <a:spcPts val="400"/>
        </a:spcBef>
        <a:spcAft>
          <a:spcPct val="0"/>
        </a:spcAft>
        <a:buClr>
          <a:schemeClr val="accent1"/>
        </a:buClr>
        <a:buSzPct val="100000"/>
        <a:buFont typeface="Arial"/>
        <a:buChar char="•"/>
        <a:defRPr sz="1700" b="0" i="0" kern="1200">
          <a:solidFill>
            <a:schemeClr val="tx2"/>
          </a:solidFill>
          <a:latin typeface="Verdana"/>
          <a:ea typeface="ＭＳ Ｐゴシック" charset="0"/>
          <a:cs typeface="Verdana"/>
        </a:defRPr>
      </a:lvl5pPr>
      <a:lvl6pPr marL="2514354" indent="-228578" algn="l" defTabSz="457155" rtl="0" eaLnBrk="1" latinLnBrk="0" hangingPunct="1">
        <a:spcBef>
          <a:spcPct val="20000"/>
        </a:spcBef>
        <a:buFont typeface="Arial"/>
        <a:buChar char="•"/>
        <a:defRPr sz="2000" kern="1200">
          <a:solidFill>
            <a:schemeClr val="tx1"/>
          </a:solidFill>
          <a:latin typeface="+mn-lt"/>
          <a:ea typeface="+mn-ea"/>
          <a:cs typeface="+mn-cs"/>
        </a:defRPr>
      </a:lvl6pPr>
      <a:lvl7pPr marL="2971509" indent="-228578" algn="l" defTabSz="457155" rtl="0" eaLnBrk="1" latinLnBrk="0" hangingPunct="1">
        <a:spcBef>
          <a:spcPct val="20000"/>
        </a:spcBef>
        <a:buFont typeface="Arial"/>
        <a:buChar char="•"/>
        <a:defRPr sz="2000" kern="1200">
          <a:solidFill>
            <a:schemeClr val="tx1"/>
          </a:solidFill>
          <a:latin typeface="+mn-lt"/>
          <a:ea typeface="+mn-ea"/>
          <a:cs typeface="+mn-cs"/>
        </a:defRPr>
      </a:lvl7pPr>
      <a:lvl8pPr marL="3428665" indent="-228578" algn="l" defTabSz="457155" rtl="0" eaLnBrk="1" latinLnBrk="0" hangingPunct="1">
        <a:spcBef>
          <a:spcPct val="20000"/>
        </a:spcBef>
        <a:buFont typeface="Arial"/>
        <a:buChar char="•"/>
        <a:defRPr sz="2000" kern="1200">
          <a:solidFill>
            <a:schemeClr val="tx1"/>
          </a:solidFill>
          <a:latin typeface="+mn-lt"/>
          <a:ea typeface="+mn-ea"/>
          <a:cs typeface="+mn-cs"/>
        </a:defRPr>
      </a:lvl8pPr>
      <a:lvl9pPr marL="3885821" indent="-228578" algn="l" defTabSz="457155"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55" rtl="0" eaLnBrk="1" latinLnBrk="0" hangingPunct="1">
        <a:defRPr sz="1800" kern="1200">
          <a:solidFill>
            <a:schemeClr val="tx1"/>
          </a:solidFill>
          <a:latin typeface="+mn-lt"/>
          <a:ea typeface="+mn-ea"/>
          <a:cs typeface="+mn-cs"/>
        </a:defRPr>
      </a:lvl1pPr>
      <a:lvl2pPr marL="457155" algn="l" defTabSz="457155" rtl="0" eaLnBrk="1" latinLnBrk="0" hangingPunct="1">
        <a:defRPr sz="1800" kern="1200">
          <a:solidFill>
            <a:schemeClr val="tx1"/>
          </a:solidFill>
          <a:latin typeface="+mn-lt"/>
          <a:ea typeface="+mn-ea"/>
          <a:cs typeface="+mn-cs"/>
        </a:defRPr>
      </a:lvl2pPr>
      <a:lvl3pPr marL="914310" algn="l" defTabSz="457155" rtl="0" eaLnBrk="1" latinLnBrk="0" hangingPunct="1">
        <a:defRPr sz="1800" kern="1200">
          <a:solidFill>
            <a:schemeClr val="tx1"/>
          </a:solidFill>
          <a:latin typeface="+mn-lt"/>
          <a:ea typeface="+mn-ea"/>
          <a:cs typeface="+mn-cs"/>
        </a:defRPr>
      </a:lvl3pPr>
      <a:lvl4pPr marL="1371466" algn="l" defTabSz="457155" rtl="0" eaLnBrk="1" latinLnBrk="0" hangingPunct="1">
        <a:defRPr sz="1800" kern="1200">
          <a:solidFill>
            <a:schemeClr val="tx1"/>
          </a:solidFill>
          <a:latin typeface="+mn-lt"/>
          <a:ea typeface="+mn-ea"/>
          <a:cs typeface="+mn-cs"/>
        </a:defRPr>
      </a:lvl4pPr>
      <a:lvl5pPr marL="1828622" algn="l" defTabSz="457155" rtl="0" eaLnBrk="1" latinLnBrk="0" hangingPunct="1">
        <a:defRPr sz="1800" kern="1200">
          <a:solidFill>
            <a:schemeClr val="tx1"/>
          </a:solidFill>
          <a:latin typeface="+mn-lt"/>
          <a:ea typeface="+mn-ea"/>
          <a:cs typeface="+mn-cs"/>
        </a:defRPr>
      </a:lvl5pPr>
      <a:lvl6pPr marL="2285777" algn="l" defTabSz="457155" rtl="0" eaLnBrk="1" latinLnBrk="0" hangingPunct="1">
        <a:defRPr sz="1800" kern="1200">
          <a:solidFill>
            <a:schemeClr val="tx1"/>
          </a:solidFill>
          <a:latin typeface="+mn-lt"/>
          <a:ea typeface="+mn-ea"/>
          <a:cs typeface="+mn-cs"/>
        </a:defRPr>
      </a:lvl6pPr>
      <a:lvl7pPr marL="2742932" algn="l" defTabSz="457155" rtl="0" eaLnBrk="1" latinLnBrk="0" hangingPunct="1">
        <a:defRPr sz="1800" kern="1200">
          <a:solidFill>
            <a:schemeClr val="tx1"/>
          </a:solidFill>
          <a:latin typeface="+mn-lt"/>
          <a:ea typeface="+mn-ea"/>
          <a:cs typeface="+mn-cs"/>
        </a:defRPr>
      </a:lvl7pPr>
      <a:lvl8pPr marL="3200087" algn="l" defTabSz="457155" rtl="0" eaLnBrk="1" latinLnBrk="0" hangingPunct="1">
        <a:defRPr sz="1800" kern="1200">
          <a:solidFill>
            <a:schemeClr val="tx1"/>
          </a:solidFill>
          <a:latin typeface="+mn-lt"/>
          <a:ea typeface="+mn-ea"/>
          <a:cs typeface="+mn-cs"/>
        </a:defRPr>
      </a:lvl8pPr>
      <a:lvl9pPr marL="3657243" algn="l" defTabSz="45715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2"/>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28133" y="230189"/>
            <a:ext cx="10744201" cy="906196"/>
          </a:xfrm>
          <a:prstGeom prst="rect">
            <a:avLst/>
          </a:prstGeom>
          <a:noFill/>
          <a:ln>
            <a:noFill/>
          </a:ln>
          <a:extLst/>
        </p:spPr>
        <p:txBody>
          <a:bodyPr vert="horz" wrap="square" lIns="0" tIns="45716" rIns="91431" bIns="45716" numCol="1" anchor="ctr" anchorCtr="0" compatLnSpc="1">
            <a:prstTxWarp prst="textNoShape">
              <a:avLst/>
            </a:prstTxWarp>
          </a:bodyPr>
          <a:lstStyle/>
          <a:p>
            <a:pPr lvl="0"/>
            <a:r>
              <a:rPr lang="en-US" dirty="0" smtClean="0"/>
              <a:t>Click to Edit Title</a:t>
            </a:r>
            <a:endParaRPr lang="en-US" dirty="0"/>
          </a:p>
        </p:txBody>
      </p:sp>
      <p:sp>
        <p:nvSpPr>
          <p:cNvPr id="15" name="Text Placeholder 19"/>
          <p:cNvSpPr txBox="1">
            <a:spLocks/>
          </p:cNvSpPr>
          <p:nvPr/>
        </p:nvSpPr>
        <p:spPr>
          <a:xfrm>
            <a:off x="7407854" y="6414713"/>
            <a:ext cx="3067751" cy="134723"/>
          </a:xfrm>
          <a:prstGeom prst="rect">
            <a:avLst/>
          </a:prstGeom>
        </p:spPr>
        <p:txBody>
          <a:bodyPr lIns="0" tIns="0" rIns="0" bIns="0"/>
          <a:lstStyle>
            <a:lvl1pPr marL="0" marR="0" indent="0" algn="r" defTabSz="457155" rtl="0" eaLnBrk="1" fontAlgn="base" latinLnBrk="0" hangingPunct="1">
              <a:lnSpc>
                <a:spcPct val="100000"/>
              </a:lnSpc>
              <a:spcBef>
                <a:spcPct val="20000"/>
              </a:spcBef>
              <a:spcAft>
                <a:spcPct val="0"/>
              </a:spcAft>
              <a:buClr>
                <a:schemeClr val="accent1"/>
              </a:buClr>
              <a:buSzTx/>
              <a:buFont typeface="Arial"/>
              <a:buNone/>
              <a:tabLst/>
              <a:defRPr sz="600" b="0" kern="1200" cap="none" spc="0" baseline="0">
                <a:solidFill>
                  <a:schemeClr val="tx1"/>
                </a:solidFill>
                <a:latin typeface="Verdana"/>
                <a:ea typeface="ＭＳ Ｐゴシック" charset="0"/>
                <a:cs typeface="Verdana"/>
              </a:defRPr>
            </a:lvl1pPr>
            <a:lvl2pPr marL="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2pPr>
            <a:lvl3pPr marL="557784" indent="-285750" algn="l" defTabSz="457155" rtl="0" eaLnBrk="1" fontAlgn="base" hangingPunct="1">
              <a:lnSpc>
                <a:spcPts val="2500"/>
              </a:lnSpc>
              <a:spcBef>
                <a:spcPts val="400"/>
              </a:spcBef>
              <a:spcAft>
                <a:spcPct val="0"/>
              </a:spcAft>
              <a:buClr>
                <a:schemeClr val="accent1"/>
              </a:buClr>
              <a:buFont typeface="Lucida Grande"/>
              <a:buChar char="­"/>
              <a:defRPr sz="1700" kern="1200">
                <a:solidFill>
                  <a:srgbClr val="002C6C"/>
                </a:solidFill>
                <a:latin typeface="Verdana"/>
                <a:ea typeface="ＭＳ Ｐゴシック" charset="0"/>
                <a:cs typeface="Verdana"/>
              </a:defRPr>
            </a:lvl3pPr>
            <a:lvl4pPr marL="82296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4pPr>
            <a:lvl5pPr marL="1051560" indent="-228578" algn="l" defTabSz="457155" rtl="0" eaLnBrk="1" fontAlgn="base" hangingPunct="1">
              <a:lnSpc>
                <a:spcPts val="2500"/>
              </a:lnSpc>
              <a:spcBef>
                <a:spcPts val="400"/>
              </a:spcBef>
              <a:spcAft>
                <a:spcPct val="0"/>
              </a:spcAft>
              <a:buClr>
                <a:schemeClr val="accent1"/>
              </a:buClr>
              <a:buSzPct val="100000"/>
              <a:buFont typeface="Lucida Grande"/>
              <a:buChar char="­"/>
              <a:defRPr sz="1700" kern="1200">
                <a:solidFill>
                  <a:srgbClr val="002C6C"/>
                </a:solidFill>
                <a:latin typeface="Verdana"/>
                <a:ea typeface="ＭＳ Ｐゴシック" charset="0"/>
                <a:cs typeface="Verdana"/>
              </a:defRPr>
            </a:lvl5pPr>
            <a:lvl6pPr marL="2514354" indent="-228578" algn="l" defTabSz="457155" rtl="0" eaLnBrk="1" latinLnBrk="0" hangingPunct="1">
              <a:spcBef>
                <a:spcPct val="20000"/>
              </a:spcBef>
              <a:buFont typeface="Arial"/>
              <a:buChar char="•"/>
              <a:defRPr sz="2000" kern="1200">
                <a:solidFill>
                  <a:schemeClr val="tx1"/>
                </a:solidFill>
                <a:latin typeface="+mn-lt"/>
                <a:ea typeface="+mn-ea"/>
                <a:cs typeface="+mn-cs"/>
              </a:defRPr>
            </a:lvl6pPr>
            <a:lvl7pPr marL="2971509" indent="-228578" algn="l" defTabSz="457155" rtl="0" eaLnBrk="1" latinLnBrk="0" hangingPunct="1">
              <a:spcBef>
                <a:spcPct val="20000"/>
              </a:spcBef>
              <a:buFont typeface="Arial"/>
              <a:buChar char="•"/>
              <a:defRPr sz="2000" kern="1200">
                <a:solidFill>
                  <a:schemeClr val="tx1"/>
                </a:solidFill>
                <a:latin typeface="+mn-lt"/>
                <a:ea typeface="+mn-ea"/>
                <a:cs typeface="+mn-cs"/>
              </a:defRPr>
            </a:lvl7pPr>
            <a:lvl8pPr marL="3428665" indent="-228578" algn="l" defTabSz="457155" rtl="0" eaLnBrk="1" latinLnBrk="0" hangingPunct="1">
              <a:spcBef>
                <a:spcPct val="20000"/>
              </a:spcBef>
              <a:buFont typeface="Arial"/>
              <a:buChar char="•"/>
              <a:defRPr sz="2000" kern="1200">
                <a:solidFill>
                  <a:schemeClr val="tx1"/>
                </a:solidFill>
                <a:latin typeface="+mn-lt"/>
                <a:ea typeface="+mn-ea"/>
                <a:cs typeface="+mn-cs"/>
              </a:defRPr>
            </a:lvl8pPr>
            <a:lvl9pPr marL="3885821" indent="-228578" algn="l" defTabSz="457155"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F26334"/>
              </a:buClr>
            </a:pPr>
            <a:r>
              <a:rPr lang="en-US" sz="600" dirty="0" smtClean="0">
                <a:solidFill>
                  <a:srgbClr val="454545"/>
                </a:solidFill>
              </a:rPr>
              <a:t>© GS1 México 2015</a:t>
            </a:r>
          </a:p>
        </p:txBody>
      </p:sp>
      <p:sp>
        <p:nvSpPr>
          <p:cNvPr id="7" name="Slide Number Placeholder 9"/>
          <p:cNvSpPr>
            <a:spLocks noGrp="1"/>
          </p:cNvSpPr>
          <p:nvPr>
            <p:ph type="sldNum" sz="quarter" idx="4"/>
          </p:nvPr>
        </p:nvSpPr>
        <p:spPr>
          <a:xfrm>
            <a:off x="11142069" y="6350405"/>
            <a:ext cx="330047" cy="200260"/>
          </a:xfrm>
          <a:prstGeom prst="rect">
            <a:avLst/>
          </a:prstGeom>
        </p:spPr>
        <p:txBody>
          <a:bodyPr vert="horz" wrap="square" lIns="0" tIns="0" rIns="0" bIns="0" numCol="1" anchor="ctr" anchorCtr="0" compatLnSpc="1">
            <a:prstTxWarp prst="textNoShape">
              <a:avLst/>
            </a:prstTxWarp>
          </a:bodyPr>
          <a:lstStyle>
            <a:lvl1pPr algn="r">
              <a:defRPr sz="800" smtClean="0">
                <a:solidFill>
                  <a:srgbClr val="454545"/>
                </a:solidFill>
                <a:latin typeface="Verdana"/>
                <a:cs typeface="Verdana"/>
              </a:defRPr>
            </a:lvl1pPr>
          </a:lstStyle>
          <a:p>
            <a:pPr defTabSz="914310" fontAlgn="base">
              <a:spcAft>
                <a:spcPct val="0"/>
              </a:spcAft>
              <a:defRPr/>
            </a:pPr>
            <a:fld id="{4472AB7F-E8D0-4874-A9B8-335B68DC5F05}" type="slidenum">
              <a:rPr lang="en-US" smtClean="0"/>
              <a:pPr defTabSz="914310" fontAlgn="base">
                <a:spcAft>
                  <a:spcPct val="0"/>
                </a:spcAft>
                <a:defRPr/>
              </a:pPr>
              <a:t>‹#›</a:t>
            </a:fld>
            <a:endParaRPr lang="en-US" dirty="0"/>
          </a:p>
        </p:txBody>
      </p:sp>
      <p:pic>
        <p:nvPicPr>
          <p:cNvPr id="2" name="Imagen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28133" y="6219548"/>
            <a:ext cx="1151468" cy="517329"/>
          </a:xfrm>
          <a:prstGeom prst="rect">
            <a:avLst/>
          </a:prstGeom>
        </p:spPr>
      </p:pic>
    </p:spTree>
    <p:extLst>
      <p:ext uri="{BB962C8B-B14F-4D97-AF65-F5344CB8AC3E}">
        <p14:creationId xmlns:p14="http://schemas.microsoft.com/office/powerpoint/2010/main" val="262407608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Lst>
  <p:timing>
    <p:tnLst>
      <p:par>
        <p:cTn id="1" dur="indefinite" restart="never" nodeType="tmRoot"/>
      </p:par>
    </p:tnLst>
  </p:timing>
  <p:hf hdr="0" ftr="0" dt="0"/>
  <p:txStyles>
    <p:titleStyle>
      <a:lvl1pPr algn="l" defTabSz="457155" rtl="0" eaLnBrk="1" fontAlgn="base" hangingPunct="1">
        <a:spcBef>
          <a:spcPct val="0"/>
        </a:spcBef>
        <a:spcAft>
          <a:spcPct val="0"/>
        </a:spcAft>
        <a:defRPr sz="2800" kern="1200" cap="none" spc="0">
          <a:solidFill>
            <a:schemeClr val="tx2"/>
          </a:solidFill>
          <a:latin typeface="Verdana"/>
          <a:ea typeface="ＭＳ Ｐゴシック" charset="0"/>
          <a:cs typeface="Verdana"/>
        </a:defRPr>
      </a:lvl1pPr>
      <a:lvl2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2pPr>
      <a:lvl3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3pPr>
      <a:lvl4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4pPr>
      <a:lvl5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5pPr>
      <a:lvl6pPr marL="457155"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6pPr>
      <a:lvl7pPr marL="914310"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7pPr>
      <a:lvl8pPr marL="1371466"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8pPr>
      <a:lvl9pPr marL="1828622"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9pPr>
    </p:titleStyle>
    <p:bodyStyle>
      <a:lvl1pPr marL="360000" marR="0" indent="-285750" algn="l" defTabSz="457155" rtl="0" eaLnBrk="1" fontAlgn="base" latinLnBrk="0" hangingPunct="1">
        <a:lnSpc>
          <a:spcPct val="110000"/>
        </a:lnSpc>
        <a:spcBef>
          <a:spcPts val="400"/>
        </a:spcBef>
        <a:spcAft>
          <a:spcPct val="0"/>
        </a:spcAft>
        <a:buClr>
          <a:schemeClr val="accent1"/>
        </a:buClr>
        <a:buSzTx/>
        <a:buFont typeface="Arial"/>
        <a:buChar char="•"/>
        <a:tabLst/>
        <a:defRPr sz="1700" b="0" i="0" kern="1200" baseline="0">
          <a:solidFill>
            <a:schemeClr val="tx2"/>
          </a:solidFill>
          <a:latin typeface="Verdana"/>
          <a:ea typeface="ＭＳ Ｐゴシック" charset="0"/>
          <a:cs typeface="Verdana"/>
        </a:defRPr>
      </a:lvl1pPr>
      <a:lvl2pPr marL="558000" marR="0" indent="-285750" algn="l" defTabSz="457155" rtl="0" eaLnBrk="1" fontAlgn="base" latinLnBrk="0" hangingPunct="1">
        <a:lnSpc>
          <a:spcPct val="110000"/>
        </a:lnSpc>
        <a:spcBef>
          <a:spcPts val="400"/>
        </a:spcBef>
        <a:spcAft>
          <a:spcPct val="0"/>
        </a:spcAft>
        <a:buClr>
          <a:schemeClr val="accent1"/>
        </a:buClr>
        <a:buSzTx/>
        <a:buFont typeface="Lucida Grande"/>
        <a:buChar char="­"/>
        <a:tabLst/>
        <a:defRPr sz="1700" b="0" i="0" kern="1200">
          <a:solidFill>
            <a:schemeClr val="tx2"/>
          </a:solidFill>
          <a:latin typeface="Verdana"/>
          <a:ea typeface="ＭＳ Ｐゴシック" charset="0"/>
          <a:cs typeface="Verdana"/>
        </a:defRPr>
      </a:lvl2pPr>
      <a:lvl3pPr marL="824400" indent="-285750" algn="l" defTabSz="457155" rtl="0" eaLnBrk="1" fontAlgn="base" hangingPunct="1">
        <a:lnSpc>
          <a:spcPct val="110000"/>
        </a:lnSpc>
        <a:spcBef>
          <a:spcPts val="400"/>
        </a:spcBef>
        <a:spcAft>
          <a:spcPct val="0"/>
        </a:spcAft>
        <a:buClr>
          <a:schemeClr val="accent1"/>
        </a:buClr>
        <a:buFont typeface="Arial"/>
        <a:buChar char="•"/>
        <a:defRPr sz="1700" b="0" i="0" kern="1200">
          <a:solidFill>
            <a:schemeClr val="tx2"/>
          </a:solidFill>
          <a:latin typeface="Verdana"/>
          <a:ea typeface="ＭＳ Ｐゴシック" charset="0"/>
          <a:cs typeface="Verdana"/>
        </a:defRPr>
      </a:lvl3pPr>
      <a:lvl4pPr marL="1051200" indent="-228578" algn="l" defTabSz="457155" rtl="0" eaLnBrk="1" fontAlgn="base" hangingPunct="1">
        <a:lnSpc>
          <a:spcPct val="110000"/>
        </a:lnSpc>
        <a:spcBef>
          <a:spcPts val="400"/>
        </a:spcBef>
        <a:spcAft>
          <a:spcPct val="0"/>
        </a:spcAft>
        <a:buClr>
          <a:schemeClr val="accent1"/>
        </a:buClr>
        <a:buFont typeface="Lucida Grande"/>
        <a:buChar char="­"/>
        <a:defRPr sz="1700" b="0" i="0" kern="1200">
          <a:solidFill>
            <a:schemeClr val="tx2"/>
          </a:solidFill>
          <a:latin typeface="Verdana"/>
          <a:ea typeface="ＭＳ Ｐゴシック" charset="0"/>
          <a:cs typeface="Verdana"/>
        </a:defRPr>
      </a:lvl4pPr>
      <a:lvl5pPr marL="1267200" indent="-228578" algn="l" defTabSz="457155" rtl="0" eaLnBrk="1" fontAlgn="base" hangingPunct="1">
        <a:lnSpc>
          <a:spcPct val="110000"/>
        </a:lnSpc>
        <a:spcBef>
          <a:spcPts val="400"/>
        </a:spcBef>
        <a:spcAft>
          <a:spcPct val="0"/>
        </a:spcAft>
        <a:buClr>
          <a:schemeClr val="accent1"/>
        </a:buClr>
        <a:buSzPct val="100000"/>
        <a:buFont typeface="Arial"/>
        <a:buChar char="•"/>
        <a:defRPr sz="1700" b="0" i="0" kern="1200">
          <a:solidFill>
            <a:schemeClr val="tx2"/>
          </a:solidFill>
          <a:latin typeface="Verdana"/>
          <a:ea typeface="ＭＳ Ｐゴシック" charset="0"/>
          <a:cs typeface="Verdana"/>
        </a:defRPr>
      </a:lvl5pPr>
      <a:lvl6pPr marL="2514354" indent="-228578" algn="l" defTabSz="457155" rtl="0" eaLnBrk="1" latinLnBrk="0" hangingPunct="1">
        <a:spcBef>
          <a:spcPct val="20000"/>
        </a:spcBef>
        <a:buFont typeface="Arial"/>
        <a:buChar char="•"/>
        <a:defRPr sz="2000" kern="1200">
          <a:solidFill>
            <a:schemeClr val="tx1"/>
          </a:solidFill>
          <a:latin typeface="+mn-lt"/>
          <a:ea typeface="+mn-ea"/>
          <a:cs typeface="+mn-cs"/>
        </a:defRPr>
      </a:lvl6pPr>
      <a:lvl7pPr marL="2971509" indent="-228578" algn="l" defTabSz="457155" rtl="0" eaLnBrk="1" latinLnBrk="0" hangingPunct="1">
        <a:spcBef>
          <a:spcPct val="20000"/>
        </a:spcBef>
        <a:buFont typeface="Arial"/>
        <a:buChar char="•"/>
        <a:defRPr sz="2000" kern="1200">
          <a:solidFill>
            <a:schemeClr val="tx1"/>
          </a:solidFill>
          <a:latin typeface="+mn-lt"/>
          <a:ea typeface="+mn-ea"/>
          <a:cs typeface="+mn-cs"/>
        </a:defRPr>
      </a:lvl7pPr>
      <a:lvl8pPr marL="3428665" indent="-228578" algn="l" defTabSz="457155" rtl="0" eaLnBrk="1" latinLnBrk="0" hangingPunct="1">
        <a:spcBef>
          <a:spcPct val="20000"/>
        </a:spcBef>
        <a:buFont typeface="Arial"/>
        <a:buChar char="•"/>
        <a:defRPr sz="2000" kern="1200">
          <a:solidFill>
            <a:schemeClr val="tx1"/>
          </a:solidFill>
          <a:latin typeface="+mn-lt"/>
          <a:ea typeface="+mn-ea"/>
          <a:cs typeface="+mn-cs"/>
        </a:defRPr>
      </a:lvl8pPr>
      <a:lvl9pPr marL="3885821" indent="-228578" algn="l" defTabSz="457155"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55" rtl="0" eaLnBrk="1" latinLnBrk="0" hangingPunct="1">
        <a:defRPr sz="1800" kern="1200">
          <a:solidFill>
            <a:schemeClr val="tx1"/>
          </a:solidFill>
          <a:latin typeface="+mn-lt"/>
          <a:ea typeface="+mn-ea"/>
          <a:cs typeface="+mn-cs"/>
        </a:defRPr>
      </a:lvl1pPr>
      <a:lvl2pPr marL="457155" algn="l" defTabSz="457155" rtl="0" eaLnBrk="1" latinLnBrk="0" hangingPunct="1">
        <a:defRPr sz="1800" kern="1200">
          <a:solidFill>
            <a:schemeClr val="tx1"/>
          </a:solidFill>
          <a:latin typeface="+mn-lt"/>
          <a:ea typeface="+mn-ea"/>
          <a:cs typeface="+mn-cs"/>
        </a:defRPr>
      </a:lvl2pPr>
      <a:lvl3pPr marL="914310" algn="l" defTabSz="457155" rtl="0" eaLnBrk="1" latinLnBrk="0" hangingPunct="1">
        <a:defRPr sz="1800" kern="1200">
          <a:solidFill>
            <a:schemeClr val="tx1"/>
          </a:solidFill>
          <a:latin typeface="+mn-lt"/>
          <a:ea typeface="+mn-ea"/>
          <a:cs typeface="+mn-cs"/>
        </a:defRPr>
      </a:lvl3pPr>
      <a:lvl4pPr marL="1371466" algn="l" defTabSz="457155" rtl="0" eaLnBrk="1" latinLnBrk="0" hangingPunct="1">
        <a:defRPr sz="1800" kern="1200">
          <a:solidFill>
            <a:schemeClr val="tx1"/>
          </a:solidFill>
          <a:latin typeface="+mn-lt"/>
          <a:ea typeface="+mn-ea"/>
          <a:cs typeface="+mn-cs"/>
        </a:defRPr>
      </a:lvl4pPr>
      <a:lvl5pPr marL="1828622" algn="l" defTabSz="457155" rtl="0" eaLnBrk="1" latinLnBrk="0" hangingPunct="1">
        <a:defRPr sz="1800" kern="1200">
          <a:solidFill>
            <a:schemeClr val="tx1"/>
          </a:solidFill>
          <a:latin typeface="+mn-lt"/>
          <a:ea typeface="+mn-ea"/>
          <a:cs typeface="+mn-cs"/>
        </a:defRPr>
      </a:lvl5pPr>
      <a:lvl6pPr marL="2285777" algn="l" defTabSz="457155" rtl="0" eaLnBrk="1" latinLnBrk="0" hangingPunct="1">
        <a:defRPr sz="1800" kern="1200">
          <a:solidFill>
            <a:schemeClr val="tx1"/>
          </a:solidFill>
          <a:latin typeface="+mn-lt"/>
          <a:ea typeface="+mn-ea"/>
          <a:cs typeface="+mn-cs"/>
        </a:defRPr>
      </a:lvl6pPr>
      <a:lvl7pPr marL="2742932" algn="l" defTabSz="457155" rtl="0" eaLnBrk="1" latinLnBrk="0" hangingPunct="1">
        <a:defRPr sz="1800" kern="1200">
          <a:solidFill>
            <a:schemeClr val="tx1"/>
          </a:solidFill>
          <a:latin typeface="+mn-lt"/>
          <a:ea typeface="+mn-ea"/>
          <a:cs typeface="+mn-cs"/>
        </a:defRPr>
      </a:lvl7pPr>
      <a:lvl8pPr marL="3200087" algn="l" defTabSz="457155" rtl="0" eaLnBrk="1" latinLnBrk="0" hangingPunct="1">
        <a:defRPr sz="1800" kern="1200">
          <a:solidFill>
            <a:schemeClr val="tx1"/>
          </a:solidFill>
          <a:latin typeface="+mn-lt"/>
          <a:ea typeface="+mn-ea"/>
          <a:cs typeface="+mn-cs"/>
        </a:defRPr>
      </a:lvl8pPr>
      <a:lvl9pPr marL="3657243" algn="l" defTabSz="45715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2"/>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28133" y="230189"/>
            <a:ext cx="10744201" cy="906196"/>
          </a:xfrm>
          <a:prstGeom prst="rect">
            <a:avLst/>
          </a:prstGeom>
          <a:noFill/>
          <a:ln>
            <a:noFill/>
          </a:ln>
          <a:extLst/>
        </p:spPr>
        <p:txBody>
          <a:bodyPr vert="horz" wrap="square" lIns="0" tIns="45716" rIns="91431" bIns="45716" numCol="1" anchor="ctr" anchorCtr="0" compatLnSpc="1">
            <a:prstTxWarp prst="textNoShape">
              <a:avLst/>
            </a:prstTxWarp>
          </a:bodyPr>
          <a:lstStyle/>
          <a:p>
            <a:pPr lvl="0"/>
            <a:r>
              <a:rPr lang="en-US" dirty="0" smtClean="0"/>
              <a:t>Click to Edit Title</a:t>
            </a:r>
            <a:endParaRPr lang="en-US" dirty="0"/>
          </a:p>
        </p:txBody>
      </p:sp>
      <p:sp>
        <p:nvSpPr>
          <p:cNvPr id="15" name="Text Placeholder 19"/>
          <p:cNvSpPr txBox="1">
            <a:spLocks/>
          </p:cNvSpPr>
          <p:nvPr/>
        </p:nvSpPr>
        <p:spPr>
          <a:xfrm>
            <a:off x="7407854" y="6414713"/>
            <a:ext cx="3067751" cy="134723"/>
          </a:xfrm>
          <a:prstGeom prst="rect">
            <a:avLst/>
          </a:prstGeom>
        </p:spPr>
        <p:txBody>
          <a:bodyPr lIns="0" tIns="0" rIns="0" bIns="0"/>
          <a:lstStyle>
            <a:lvl1pPr marL="0" marR="0" indent="0" algn="r" defTabSz="457155" rtl="0" eaLnBrk="1" fontAlgn="base" latinLnBrk="0" hangingPunct="1">
              <a:lnSpc>
                <a:spcPct val="100000"/>
              </a:lnSpc>
              <a:spcBef>
                <a:spcPct val="20000"/>
              </a:spcBef>
              <a:spcAft>
                <a:spcPct val="0"/>
              </a:spcAft>
              <a:buClr>
                <a:schemeClr val="accent1"/>
              </a:buClr>
              <a:buSzTx/>
              <a:buFont typeface="Arial"/>
              <a:buNone/>
              <a:tabLst/>
              <a:defRPr sz="600" b="0" kern="1200" cap="none" spc="0" baseline="0">
                <a:solidFill>
                  <a:schemeClr val="tx1"/>
                </a:solidFill>
                <a:latin typeface="Verdana"/>
                <a:ea typeface="ＭＳ Ｐゴシック" charset="0"/>
                <a:cs typeface="Verdana"/>
              </a:defRPr>
            </a:lvl1pPr>
            <a:lvl2pPr marL="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2pPr>
            <a:lvl3pPr marL="557784" indent="-285750" algn="l" defTabSz="457155" rtl="0" eaLnBrk="1" fontAlgn="base" hangingPunct="1">
              <a:lnSpc>
                <a:spcPts val="2500"/>
              </a:lnSpc>
              <a:spcBef>
                <a:spcPts val="400"/>
              </a:spcBef>
              <a:spcAft>
                <a:spcPct val="0"/>
              </a:spcAft>
              <a:buClr>
                <a:schemeClr val="accent1"/>
              </a:buClr>
              <a:buFont typeface="Lucida Grande"/>
              <a:buChar char="­"/>
              <a:defRPr sz="1700" kern="1200">
                <a:solidFill>
                  <a:srgbClr val="002C6C"/>
                </a:solidFill>
                <a:latin typeface="Verdana"/>
                <a:ea typeface="ＭＳ Ｐゴシック" charset="0"/>
                <a:cs typeface="Verdana"/>
              </a:defRPr>
            </a:lvl3pPr>
            <a:lvl4pPr marL="822960" indent="-228578" algn="l" defTabSz="457155" rtl="0" eaLnBrk="1" fontAlgn="base" hangingPunct="1">
              <a:lnSpc>
                <a:spcPts val="2500"/>
              </a:lnSpc>
              <a:spcBef>
                <a:spcPts val="400"/>
              </a:spcBef>
              <a:spcAft>
                <a:spcPct val="0"/>
              </a:spcAft>
              <a:buClr>
                <a:schemeClr val="accent1"/>
              </a:buClr>
              <a:buFont typeface="Arial"/>
              <a:buChar char="•"/>
              <a:defRPr sz="1700" kern="1200">
                <a:solidFill>
                  <a:srgbClr val="002C6C"/>
                </a:solidFill>
                <a:latin typeface="Verdana"/>
                <a:ea typeface="ＭＳ Ｐゴシック" charset="0"/>
                <a:cs typeface="Verdana"/>
              </a:defRPr>
            </a:lvl4pPr>
            <a:lvl5pPr marL="1051560" indent="-228578" algn="l" defTabSz="457155" rtl="0" eaLnBrk="1" fontAlgn="base" hangingPunct="1">
              <a:lnSpc>
                <a:spcPts val="2500"/>
              </a:lnSpc>
              <a:spcBef>
                <a:spcPts val="400"/>
              </a:spcBef>
              <a:spcAft>
                <a:spcPct val="0"/>
              </a:spcAft>
              <a:buClr>
                <a:schemeClr val="accent1"/>
              </a:buClr>
              <a:buSzPct val="100000"/>
              <a:buFont typeface="Lucida Grande"/>
              <a:buChar char="­"/>
              <a:defRPr sz="1700" kern="1200">
                <a:solidFill>
                  <a:srgbClr val="002C6C"/>
                </a:solidFill>
                <a:latin typeface="Verdana"/>
                <a:ea typeface="ＭＳ Ｐゴシック" charset="0"/>
                <a:cs typeface="Verdana"/>
              </a:defRPr>
            </a:lvl5pPr>
            <a:lvl6pPr marL="2514354" indent="-228578" algn="l" defTabSz="457155" rtl="0" eaLnBrk="1" latinLnBrk="0" hangingPunct="1">
              <a:spcBef>
                <a:spcPct val="20000"/>
              </a:spcBef>
              <a:buFont typeface="Arial"/>
              <a:buChar char="•"/>
              <a:defRPr sz="2000" kern="1200">
                <a:solidFill>
                  <a:schemeClr val="tx1"/>
                </a:solidFill>
                <a:latin typeface="+mn-lt"/>
                <a:ea typeface="+mn-ea"/>
                <a:cs typeface="+mn-cs"/>
              </a:defRPr>
            </a:lvl6pPr>
            <a:lvl7pPr marL="2971509" indent="-228578" algn="l" defTabSz="457155" rtl="0" eaLnBrk="1" latinLnBrk="0" hangingPunct="1">
              <a:spcBef>
                <a:spcPct val="20000"/>
              </a:spcBef>
              <a:buFont typeface="Arial"/>
              <a:buChar char="•"/>
              <a:defRPr sz="2000" kern="1200">
                <a:solidFill>
                  <a:schemeClr val="tx1"/>
                </a:solidFill>
                <a:latin typeface="+mn-lt"/>
                <a:ea typeface="+mn-ea"/>
                <a:cs typeface="+mn-cs"/>
              </a:defRPr>
            </a:lvl7pPr>
            <a:lvl8pPr marL="3428665" indent="-228578" algn="l" defTabSz="457155" rtl="0" eaLnBrk="1" latinLnBrk="0" hangingPunct="1">
              <a:spcBef>
                <a:spcPct val="20000"/>
              </a:spcBef>
              <a:buFont typeface="Arial"/>
              <a:buChar char="•"/>
              <a:defRPr sz="2000" kern="1200">
                <a:solidFill>
                  <a:schemeClr val="tx1"/>
                </a:solidFill>
                <a:latin typeface="+mn-lt"/>
                <a:ea typeface="+mn-ea"/>
                <a:cs typeface="+mn-cs"/>
              </a:defRPr>
            </a:lvl8pPr>
            <a:lvl9pPr marL="3885821" indent="-228578" algn="l" defTabSz="457155"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F26334"/>
              </a:buClr>
            </a:pPr>
            <a:r>
              <a:rPr lang="en-US" sz="600" dirty="0" smtClean="0">
                <a:solidFill>
                  <a:srgbClr val="454545"/>
                </a:solidFill>
              </a:rPr>
              <a:t>© GS1 México 2015</a:t>
            </a:r>
          </a:p>
        </p:txBody>
      </p:sp>
      <p:sp>
        <p:nvSpPr>
          <p:cNvPr id="7" name="Slide Number Placeholder 9"/>
          <p:cNvSpPr>
            <a:spLocks noGrp="1"/>
          </p:cNvSpPr>
          <p:nvPr>
            <p:ph type="sldNum" sz="quarter" idx="4"/>
          </p:nvPr>
        </p:nvSpPr>
        <p:spPr>
          <a:xfrm>
            <a:off x="11142069" y="6350405"/>
            <a:ext cx="330047" cy="200260"/>
          </a:xfrm>
          <a:prstGeom prst="rect">
            <a:avLst/>
          </a:prstGeom>
        </p:spPr>
        <p:txBody>
          <a:bodyPr vert="horz" wrap="square" lIns="0" tIns="0" rIns="0" bIns="0" numCol="1" anchor="ctr" anchorCtr="0" compatLnSpc="1">
            <a:prstTxWarp prst="textNoShape">
              <a:avLst/>
            </a:prstTxWarp>
          </a:bodyPr>
          <a:lstStyle>
            <a:lvl1pPr algn="r">
              <a:defRPr sz="800" smtClean="0">
                <a:solidFill>
                  <a:srgbClr val="454545"/>
                </a:solidFill>
                <a:latin typeface="Verdana"/>
                <a:cs typeface="Verdana"/>
              </a:defRPr>
            </a:lvl1pPr>
          </a:lstStyle>
          <a:p>
            <a:pPr defTabSz="914310" fontAlgn="base">
              <a:spcAft>
                <a:spcPct val="0"/>
              </a:spcAft>
              <a:defRPr/>
            </a:pPr>
            <a:fld id="{4472AB7F-E8D0-4874-A9B8-335B68DC5F05}" type="slidenum">
              <a:rPr lang="en-US" smtClean="0"/>
              <a:pPr defTabSz="914310" fontAlgn="base">
                <a:spcAft>
                  <a:spcPct val="0"/>
                </a:spcAft>
                <a:defRPr/>
              </a:pPr>
              <a:t>‹#›</a:t>
            </a:fld>
            <a:endParaRPr lang="en-US" dirty="0"/>
          </a:p>
        </p:txBody>
      </p:sp>
      <p:pic>
        <p:nvPicPr>
          <p:cNvPr id="2" name="Imagen 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28133" y="6219548"/>
            <a:ext cx="1151468" cy="517329"/>
          </a:xfrm>
          <a:prstGeom prst="rect">
            <a:avLst/>
          </a:prstGeom>
        </p:spPr>
      </p:pic>
    </p:spTree>
    <p:extLst>
      <p:ext uri="{BB962C8B-B14F-4D97-AF65-F5344CB8AC3E}">
        <p14:creationId xmlns:p14="http://schemas.microsoft.com/office/powerpoint/2010/main" val="3579508096"/>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 id="2147483724" r:id="rId20"/>
  </p:sldLayoutIdLst>
  <p:timing>
    <p:tnLst>
      <p:par>
        <p:cTn id="1" dur="indefinite" restart="never" nodeType="tmRoot"/>
      </p:par>
    </p:tnLst>
  </p:timing>
  <p:hf hdr="0" ftr="0" dt="0"/>
  <p:txStyles>
    <p:titleStyle>
      <a:lvl1pPr algn="l" defTabSz="457155" rtl="0" eaLnBrk="1" fontAlgn="base" hangingPunct="1">
        <a:spcBef>
          <a:spcPct val="0"/>
        </a:spcBef>
        <a:spcAft>
          <a:spcPct val="0"/>
        </a:spcAft>
        <a:defRPr sz="2800" kern="1200" cap="none" spc="0">
          <a:solidFill>
            <a:schemeClr val="tx2"/>
          </a:solidFill>
          <a:latin typeface="Verdana"/>
          <a:ea typeface="ＭＳ Ｐゴシック" charset="0"/>
          <a:cs typeface="Verdana"/>
        </a:defRPr>
      </a:lvl1pPr>
      <a:lvl2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2pPr>
      <a:lvl3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3pPr>
      <a:lvl4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4pPr>
      <a:lvl5pPr algn="l" defTabSz="457155" rtl="0" eaLnBrk="1" fontAlgn="base" hangingPunct="1">
        <a:spcBef>
          <a:spcPct val="0"/>
        </a:spcBef>
        <a:spcAft>
          <a:spcPct val="0"/>
        </a:spcAft>
        <a:defRPr sz="2400">
          <a:solidFill>
            <a:schemeClr val="bg1"/>
          </a:solidFill>
          <a:latin typeface="Arial" charset="0"/>
          <a:ea typeface="ＭＳ Ｐゴシック" charset="0"/>
          <a:cs typeface="ＭＳ Ｐゴシック" charset="0"/>
        </a:defRPr>
      </a:lvl5pPr>
      <a:lvl6pPr marL="457155"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6pPr>
      <a:lvl7pPr marL="914310"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7pPr>
      <a:lvl8pPr marL="1371466"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8pPr>
      <a:lvl9pPr marL="1828622" algn="l" defTabSz="457155" rtl="0" eaLnBrk="1" fontAlgn="base" hangingPunct="1">
        <a:spcBef>
          <a:spcPct val="0"/>
        </a:spcBef>
        <a:spcAft>
          <a:spcPct val="0"/>
        </a:spcAft>
        <a:defRPr sz="2600">
          <a:solidFill>
            <a:srgbClr val="002C6C"/>
          </a:solidFill>
          <a:latin typeface="Arial" charset="0"/>
          <a:ea typeface="ＭＳ Ｐゴシック" charset="0"/>
          <a:cs typeface="ＭＳ Ｐゴシック" charset="0"/>
        </a:defRPr>
      </a:lvl9pPr>
    </p:titleStyle>
    <p:bodyStyle>
      <a:lvl1pPr marL="360000" marR="0" indent="-285750" algn="l" defTabSz="457155" rtl="0" eaLnBrk="1" fontAlgn="base" latinLnBrk="0" hangingPunct="1">
        <a:lnSpc>
          <a:spcPct val="110000"/>
        </a:lnSpc>
        <a:spcBef>
          <a:spcPts val="400"/>
        </a:spcBef>
        <a:spcAft>
          <a:spcPct val="0"/>
        </a:spcAft>
        <a:buClr>
          <a:schemeClr val="accent1"/>
        </a:buClr>
        <a:buSzTx/>
        <a:buFont typeface="Arial"/>
        <a:buChar char="•"/>
        <a:tabLst/>
        <a:defRPr sz="1700" b="0" i="0" kern="1200" baseline="0">
          <a:solidFill>
            <a:schemeClr val="tx2"/>
          </a:solidFill>
          <a:latin typeface="Verdana"/>
          <a:ea typeface="ＭＳ Ｐゴシック" charset="0"/>
          <a:cs typeface="Verdana"/>
        </a:defRPr>
      </a:lvl1pPr>
      <a:lvl2pPr marL="558000" marR="0" indent="-285750" algn="l" defTabSz="457155" rtl="0" eaLnBrk="1" fontAlgn="base" latinLnBrk="0" hangingPunct="1">
        <a:lnSpc>
          <a:spcPct val="110000"/>
        </a:lnSpc>
        <a:spcBef>
          <a:spcPts val="400"/>
        </a:spcBef>
        <a:spcAft>
          <a:spcPct val="0"/>
        </a:spcAft>
        <a:buClr>
          <a:schemeClr val="accent1"/>
        </a:buClr>
        <a:buSzTx/>
        <a:buFont typeface="Lucida Grande"/>
        <a:buChar char="­"/>
        <a:tabLst/>
        <a:defRPr sz="1700" b="0" i="0" kern="1200">
          <a:solidFill>
            <a:schemeClr val="tx2"/>
          </a:solidFill>
          <a:latin typeface="Verdana"/>
          <a:ea typeface="ＭＳ Ｐゴシック" charset="0"/>
          <a:cs typeface="Verdana"/>
        </a:defRPr>
      </a:lvl2pPr>
      <a:lvl3pPr marL="824400" indent="-285750" algn="l" defTabSz="457155" rtl="0" eaLnBrk="1" fontAlgn="base" hangingPunct="1">
        <a:lnSpc>
          <a:spcPct val="110000"/>
        </a:lnSpc>
        <a:spcBef>
          <a:spcPts val="400"/>
        </a:spcBef>
        <a:spcAft>
          <a:spcPct val="0"/>
        </a:spcAft>
        <a:buClr>
          <a:schemeClr val="accent1"/>
        </a:buClr>
        <a:buFont typeface="Arial"/>
        <a:buChar char="•"/>
        <a:defRPr sz="1700" b="0" i="0" kern="1200">
          <a:solidFill>
            <a:schemeClr val="tx2"/>
          </a:solidFill>
          <a:latin typeface="Verdana"/>
          <a:ea typeface="ＭＳ Ｐゴシック" charset="0"/>
          <a:cs typeface="Verdana"/>
        </a:defRPr>
      </a:lvl3pPr>
      <a:lvl4pPr marL="1051200" indent="-228578" algn="l" defTabSz="457155" rtl="0" eaLnBrk="1" fontAlgn="base" hangingPunct="1">
        <a:lnSpc>
          <a:spcPct val="110000"/>
        </a:lnSpc>
        <a:spcBef>
          <a:spcPts val="400"/>
        </a:spcBef>
        <a:spcAft>
          <a:spcPct val="0"/>
        </a:spcAft>
        <a:buClr>
          <a:schemeClr val="accent1"/>
        </a:buClr>
        <a:buFont typeface="Lucida Grande"/>
        <a:buChar char="­"/>
        <a:defRPr sz="1700" b="0" i="0" kern="1200">
          <a:solidFill>
            <a:schemeClr val="tx2"/>
          </a:solidFill>
          <a:latin typeface="Verdana"/>
          <a:ea typeface="ＭＳ Ｐゴシック" charset="0"/>
          <a:cs typeface="Verdana"/>
        </a:defRPr>
      </a:lvl4pPr>
      <a:lvl5pPr marL="1267200" indent="-228578" algn="l" defTabSz="457155" rtl="0" eaLnBrk="1" fontAlgn="base" hangingPunct="1">
        <a:lnSpc>
          <a:spcPct val="110000"/>
        </a:lnSpc>
        <a:spcBef>
          <a:spcPts val="400"/>
        </a:spcBef>
        <a:spcAft>
          <a:spcPct val="0"/>
        </a:spcAft>
        <a:buClr>
          <a:schemeClr val="accent1"/>
        </a:buClr>
        <a:buSzPct val="100000"/>
        <a:buFont typeface="Arial"/>
        <a:buChar char="•"/>
        <a:defRPr sz="1700" b="0" i="0" kern="1200">
          <a:solidFill>
            <a:schemeClr val="tx2"/>
          </a:solidFill>
          <a:latin typeface="Verdana"/>
          <a:ea typeface="ＭＳ Ｐゴシック" charset="0"/>
          <a:cs typeface="Verdana"/>
        </a:defRPr>
      </a:lvl5pPr>
      <a:lvl6pPr marL="2514354" indent="-228578" algn="l" defTabSz="457155" rtl="0" eaLnBrk="1" latinLnBrk="0" hangingPunct="1">
        <a:spcBef>
          <a:spcPct val="20000"/>
        </a:spcBef>
        <a:buFont typeface="Arial"/>
        <a:buChar char="•"/>
        <a:defRPr sz="2000" kern="1200">
          <a:solidFill>
            <a:schemeClr val="tx1"/>
          </a:solidFill>
          <a:latin typeface="+mn-lt"/>
          <a:ea typeface="+mn-ea"/>
          <a:cs typeface="+mn-cs"/>
        </a:defRPr>
      </a:lvl6pPr>
      <a:lvl7pPr marL="2971509" indent="-228578" algn="l" defTabSz="457155" rtl="0" eaLnBrk="1" latinLnBrk="0" hangingPunct="1">
        <a:spcBef>
          <a:spcPct val="20000"/>
        </a:spcBef>
        <a:buFont typeface="Arial"/>
        <a:buChar char="•"/>
        <a:defRPr sz="2000" kern="1200">
          <a:solidFill>
            <a:schemeClr val="tx1"/>
          </a:solidFill>
          <a:latin typeface="+mn-lt"/>
          <a:ea typeface="+mn-ea"/>
          <a:cs typeface="+mn-cs"/>
        </a:defRPr>
      </a:lvl7pPr>
      <a:lvl8pPr marL="3428665" indent="-228578" algn="l" defTabSz="457155" rtl="0" eaLnBrk="1" latinLnBrk="0" hangingPunct="1">
        <a:spcBef>
          <a:spcPct val="20000"/>
        </a:spcBef>
        <a:buFont typeface="Arial"/>
        <a:buChar char="•"/>
        <a:defRPr sz="2000" kern="1200">
          <a:solidFill>
            <a:schemeClr val="tx1"/>
          </a:solidFill>
          <a:latin typeface="+mn-lt"/>
          <a:ea typeface="+mn-ea"/>
          <a:cs typeface="+mn-cs"/>
        </a:defRPr>
      </a:lvl8pPr>
      <a:lvl9pPr marL="3885821" indent="-228578" algn="l" defTabSz="457155"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55" rtl="0" eaLnBrk="1" latinLnBrk="0" hangingPunct="1">
        <a:defRPr sz="1800" kern="1200">
          <a:solidFill>
            <a:schemeClr val="tx1"/>
          </a:solidFill>
          <a:latin typeface="+mn-lt"/>
          <a:ea typeface="+mn-ea"/>
          <a:cs typeface="+mn-cs"/>
        </a:defRPr>
      </a:lvl1pPr>
      <a:lvl2pPr marL="457155" algn="l" defTabSz="457155" rtl="0" eaLnBrk="1" latinLnBrk="0" hangingPunct="1">
        <a:defRPr sz="1800" kern="1200">
          <a:solidFill>
            <a:schemeClr val="tx1"/>
          </a:solidFill>
          <a:latin typeface="+mn-lt"/>
          <a:ea typeface="+mn-ea"/>
          <a:cs typeface="+mn-cs"/>
        </a:defRPr>
      </a:lvl2pPr>
      <a:lvl3pPr marL="914310" algn="l" defTabSz="457155" rtl="0" eaLnBrk="1" latinLnBrk="0" hangingPunct="1">
        <a:defRPr sz="1800" kern="1200">
          <a:solidFill>
            <a:schemeClr val="tx1"/>
          </a:solidFill>
          <a:latin typeface="+mn-lt"/>
          <a:ea typeface="+mn-ea"/>
          <a:cs typeface="+mn-cs"/>
        </a:defRPr>
      </a:lvl3pPr>
      <a:lvl4pPr marL="1371466" algn="l" defTabSz="457155" rtl="0" eaLnBrk="1" latinLnBrk="0" hangingPunct="1">
        <a:defRPr sz="1800" kern="1200">
          <a:solidFill>
            <a:schemeClr val="tx1"/>
          </a:solidFill>
          <a:latin typeface="+mn-lt"/>
          <a:ea typeface="+mn-ea"/>
          <a:cs typeface="+mn-cs"/>
        </a:defRPr>
      </a:lvl4pPr>
      <a:lvl5pPr marL="1828622" algn="l" defTabSz="457155" rtl="0" eaLnBrk="1" latinLnBrk="0" hangingPunct="1">
        <a:defRPr sz="1800" kern="1200">
          <a:solidFill>
            <a:schemeClr val="tx1"/>
          </a:solidFill>
          <a:latin typeface="+mn-lt"/>
          <a:ea typeface="+mn-ea"/>
          <a:cs typeface="+mn-cs"/>
        </a:defRPr>
      </a:lvl5pPr>
      <a:lvl6pPr marL="2285777" algn="l" defTabSz="457155" rtl="0" eaLnBrk="1" latinLnBrk="0" hangingPunct="1">
        <a:defRPr sz="1800" kern="1200">
          <a:solidFill>
            <a:schemeClr val="tx1"/>
          </a:solidFill>
          <a:latin typeface="+mn-lt"/>
          <a:ea typeface="+mn-ea"/>
          <a:cs typeface="+mn-cs"/>
        </a:defRPr>
      </a:lvl6pPr>
      <a:lvl7pPr marL="2742932" algn="l" defTabSz="457155" rtl="0" eaLnBrk="1" latinLnBrk="0" hangingPunct="1">
        <a:defRPr sz="1800" kern="1200">
          <a:solidFill>
            <a:schemeClr val="tx1"/>
          </a:solidFill>
          <a:latin typeface="+mn-lt"/>
          <a:ea typeface="+mn-ea"/>
          <a:cs typeface="+mn-cs"/>
        </a:defRPr>
      </a:lvl7pPr>
      <a:lvl8pPr marL="3200087" algn="l" defTabSz="457155" rtl="0" eaLnBrk="1" latinLnBrk="0" hangingPunct="1">
        <a:defRPr sz="1800" kern="1200">
          <a:solidFill>
            <a:schemeClr val="tx1"/>
          </a:solidFill>
          <a:latin typeface="+mn-lt"/>
          <a:ea typeface="+mn-ea"/>
          <a:cs typeface="+mn-cs"/>
        </a:defRPr>
      </a:lvl8pPr>
      <a:lvl9pPr marL="3657243" algn="l" defTabSz="4571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4.gif"/></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34_Smart grid.jpg"/>
          <p:cNvPicPr>
            <a:picLocks noChangeAspect="1"/>
          </p:cNvPicPr>
          <p:nvPr/>
        </p:nvPicPr>
        <p:blipFill>
          <a:blip r:embed="rId3" cstate="print"/>
          <a:stretch>
            <a:fillRect/>
          </a:stretch>
        </p:blipFill>
        <p:spPr>
          <a:xfrm>
            <a:off x="-708837" y="725083"/>
            <a:ext cx="12192000" cy="6861630"/>
          </a:xfrm>
          <a:prstGeom prst="rect">
            <a:avLst/>
          </a:prstGeom>
        </p:spPr>
      </p:pic>
      <p:pic>
        <p:nvPicPr>
          <p:cNvPr id="5" name="4 Imagen" descr="logo CEM.gif"/>
          <p:cNvPicPr>
            <a:picLocks noChangeAspect="1"/>
          </p:cNvPicPr>
          <p:nvPr/>
        </p:nvPicPr>
        <p:blipFill>
          <a:blip r:embed="rId4" cstate="print"/>
          <a:stretch>
            <a:fillRect/>
          </a:stretch>
        </p:blipFill>
        <p:spPr>
          <a:xfrm>
            <a:off x="10536387" y="0"/>
            <a:ext cx="1655613" cy="657376"/>
          </a:xfrm>
          <a:prstGeom prst="rect">
            <a:avLst/>
          </a:prstGeom>
        </p:spPr>
      </p:pic>
      <p:sp>
        <p:nvSpPr>
          <p:cNvPr id="2" name="TextBox 1"/>
          <p:cNvSpPr txBox="1"/>
          <p:nvPr/>
        </p:nvSpPr>
        <p:spPr>
          <a:xfrm>
            <a:off x="8995144" y="1471205"/>
            <a:ext cx="2488019" cy="461665"/>
          </a:xfrm>
          <a:prstGeom prst="rect">
            <a:avLst/>
          </a:prstGeom>
          <a:noFill/>
        </p:spPr>
        <p:txBody>
          <a:bodyPr wrap="square" rtlCol="0">
            <a:spAutoFit/>
          </a:bodyPr>
          <a:lstStyle/>
          <a:p>
            <a:r>
              <a:rPr lang="en-US" sz="2400" b="1" dirty="0" smtClean="0">
                <a:solidFill>
                  <a:srgbClr val="FFFF00"/>
                </a:solidFill>
              </a:rPr>
              <a:t>ATTACHMENT A</a:t>
            </a:r>
            <a:endParaRPr lang="en-US" sz="2400" b="1" dirty="0">
              <a:solidFill>
                <a:srgbClr val="FFFF00"/>
              </a:solidFill>
            </a:endParaRPr>
          </a:p>
        </p:txBody>
      </p:sp>
    </p:spTree>
    <p:extLst>
      <p:ext uri="{BB962C8B-B14F-4D97-AF65-F5344CB8AC3E}">
        <p14:creationId xmlns:p14="http://schemas.microsoft.com/office/powerpoint/2010/main" val="106675582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411191" y="286994"/>
            <a:ext cx="5780810" cy="1161553"/>
          </a:xfrm>
          <a:solidFill>
            <a:schemeClr val="accent1">
              <a:lumMod val="60000"/>
              <a:lumOff val="40000"/>
            </a:schemeClr>
          </a:solidFill>
        </p:spPr>
        <p:txBody>
          <a:bodyPr>
            <a:noAutofit/>
          </a:bodyPr>
          <a:lstStyle/>
          <a:p>
            <a:r>
              <a:rPr lang="en-US" sz="2400" b="1" dirty="0" smtClean="0">
                <a:solidFill>
                  <a:schemeClr val="bg1"/>
                </a:solidFill>
              </a:rPr>
              <a:t>Council </a:t>
            </a:r>
            <a:r>
              <a:rPr lang="en-US" sz="2400" b="1" dirty="0">
                <a:solidFill>
                  <a:schemeClr val="bg1"/>
                </a:solidFill>
              </a:rPr>
              <a:t>for Harmonization of Electrotechnical Standards of the Nations in the </a:t>
            </a:r>
            <a:r>
              <a:rPr lang="en-US" sz="2400" b="1" dirty="0" smtClean="0">
                <a:solidFill>
                  <a:schemeClr val="bg1"/>
                </a:solidFill>
              </a:rPr>
              <a:t>Americas (CANENA)</a:t>
            </a:r>
            <a:endParaRPr lang="en-US" sz="2400" b="1" dirty="0">
              <a:solidFill>
                <a:schemeClr val="bg1"/>
              </a:solidFill>
            </a:endParaRPr>
          </a:p>
        </p:txBody>
      </p:sp>
      <p:sp>
        <p:nvSpPr>
          <p:cNvPr id="8" name="7 Marcador de contenido"/>
          <p:cNvSpPr>
            <a:spLocks noGrp="1"/>
          </p:cNvSpPr>
          <p:nvPr>
            <p:ph idx="1"/>
          </p:nvPr>
        </p:nvSpPr>
        <p:spPr>
          <a:xfrm>
            <a:off x="581892" y="1892145"/>
            <a:ext cx="10588336" cy="4715221"/>
          </a:xfrm>
        </p:spPr>
        <p:txBody>
          <a:bodyPr numCol="1">
            <a:normAutofit/>
          </a:bodyPr>
          <a:lstStyle/>
          <a:p>
            <a:pPr algn="just"/>
            <a:r>
              <a:rPr lang="en-US" dirty="0" smtClean="0"/>
              <a:t>Relevant </a:t>
            </a:r>
            <a:r>
              <a:rPr lang="en-US" dirty="0"/>
              <a:t>model for regional cooperation in standardization in a global economy</a:t>
            </a:r>
            <a:r>
              <a:rPr lang="en-US" dirty="0" smtClean="0"/>
              <a:t>.</a:t>
            </a:r>
          </a:p>
          <a:p>
            <a:pPr algn="just"/>
            <a:r>
              <a:rPr lang="en-US" dirty="0"/>
              <a:t>The result of the work </a:t>
            </a:r>
            <a:r>
              <a:rPr lang="en-US" dirty="0" smtClean="0"/>
              <a:t>is </a:t>
            </a:r>
            <a:r>
              <a:rPr lang="en-US" dirty="0"/>
              <a:t>fewer standards, fewer different requirements and </a:t>
            </a:r>
            <a:r>
              <a:rPr lang="en-US" dirty="0" smtClean="0"/>
              <a:t>tests.</a:t>
            </a:r>
          </a:p>
          <a:p>
            <a:pPr algn="just"/>
            <a:r>
              <a:rPr lang="en-US" dirty="0"/>
              <a:t>The Mexican members have recently amended the CANENA cooperation agreement with IEC. It represents our commitment to transparency and support for the principles of IEC</a:t>
            </a:r>
            <a:r>
              <a:rPr lang="en-US" dirty="0" smtClean="0"/>
              <a:t>.</a:t>
            </a:r>
          </a:p>
          <a:p>
            <a:pPr marL="0" indent="0" algn="just">
              <a:buNone/>
            </a:pPr>
            <a:endParaRPr lang="en-US" dirty="0" smtClean="0"/>
          </a:p>
          <a:p>
            <a:pPr algn="just"/>
            <a:r>
              <a:rPr lang="en-US" b="1" dirty="0" smtClean="0"/>
              <a:t>50 </a:t>
            </a:r>
            <a:r>
              <a:rPr lang="en-US" dirty="0" smtClean="0"/>
              <a:t>Standards harmonized in CANENA (USA, CANADA, MEXICO).</a:t>
            </a:r>
            <a:endParaRPr lang="en-US" dirty="0"/>
          </a:p>
        </p:txBody>
      </p:sp>
      <p:pic>
        <p:nvPicPr>
          <p:cNvPr id="3" name="Imagen 2"/>
          <p:cNvPicPr>
            <a:picLocks noChangeAspect="1"/>
          </p:cNvPicPr>
          <p:nvPr/>
        </p:nvPicPr>
        <p:blipFill>
          <a:blip r:embed="rId2"/>
          <a:stretch>
            <a:fillRect/>
          </a:stretch>
        </p:blipFill>
        <p:spPr>
          <a:xfrm>
            <a:off x="170903" y="247531"/>
            <a:ext cx="3499407" cy="1201016"/>
          </a:xfrm>
          <a:prstGeom prst="rect">
            <a:avLst/>
          </a:prstGeom>
        </p:spPr>
      </p:pic>
      <p:pic>
        <p:nvPicPr>
          <p:cNvPr id="5" name="Imagen 4"/>
          <p:cNvPicPr>
            <a:picLocks noChangeAspect="1"/>
          </p:cNvPicPr>
          <p:nvPr/>
        </p:nvPicPr>
        <p:blipFill>
          <a:blip r:embed="rId3"/>
          <a:stretch>
            <a:fillRect/>
          </a:stretch>
        </p:blipFill>
        <p:spPr>
          <a:xfrm>
            <a:off x="10460587" y="5681370"/>
            <a:ext cx="1731414" cy="1176630"/>
          </a:xfrm>
          <a:prstGeom prst="rect">
            <a:avLst/>
          </a:prstGeom>
        </p:spPr>
      </p:pic>
    </p:spTree>
    <p:extLst>
      <p:ext uri="{BB962C8B-B14F-4D97-AF65-F5344CB8AC3E}">
        <p14:creationId xmlns:p14="http://schemas.microsoft.com/office/powerpoint/2010/main" val="3255886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ctrTitle" idx="4294967295"/>
          </p:nvPr>
        </p:nvSpPr>
        <p:spPr>
          <a:xfrm>
            <a:off x="2200561" y="2028830"/>
            <a:ext cx="7815216" cy="2036179"/>
          </a:xfrm>
        </p:spPr>
        <p:txBody>
          <a:bodyPr/>
          <a:lstStyle/>
          <a:p>
            <a:pPr algn="ctr" eaLnBrk="1" hangingPunct="1"/>
            <a:r>
              <a:rPr lang="en-US" b="1" smtClean="0">
                <a:solidFill>
                  <a:srgbClr val="C00000"/>
                </a:solidFill>
              </a:rPr>
              <a:t>Thank you for your attention</a:t>
            </a:r>
            <a:br>
              <a:rPr lang="en-US" b="1" smtClean="0">
                <a:solidFill>
                  <a:srgbClr val="C00000"/>
                </a:solidFill>
              </a:rPr>
            </a:br>
            <a:r>
              <a:rPr lang="en-US" b="1" smtClean="0">
                <a:solidFill>
                  <a:srgbClr val="C00000"/>
                </a:solidFill>
              </a:rPr>
              <a:t>any questions?</a:t>
            </a:r>
          </a:p>
        </p:txBody>
      </p:sp>
      <p:pic>
        <p:nvPicPr>
          <p:cNvPr id="2" name="Imagen 1"/>
          <p:cNvPicPr>
            <a:picLocks noChangeAspect="1"/>
          </p:cNvPicPr>
          <p:nvPr/>
        </p:nvPicPr>
        <p:blipFill>
          <a:blip r:embed="rId3"/>
          <a:stretch>
            <a:fillRect/>
          </a:stretch>
        </p:blipFill>
        <p:spPr>
          <a:xfrm>
            <a:off x="10586013" y="149484"/>
            <a:ext cx="1505584" cy="1029460"/>
          </a:xfrm>
          <a:prstGeom prst="rect">
            <a:avLst/>
          </a:prstGeom>
        </p:spPr>
      </p:pic>
      <p:pic>
        <p:nvPicPr>
          <p:cNvPr id="3" name="Imagen 2"/>
          <p:cNvPicPr>
            <a:picLocks noChangeAspect="1"/>
          </p:cNvPicPr>
          <p:nvPr/>
        </p:nvPicPr>
        <p:blipFill>
          <a:blip r:embed="rId4"/>
          <a:stretch>
            <a:fillRect/>
          </a:stretch>
        </p:blipFill>
        <p:spPr>
          <a:xfrm>
            <a:off x="341881" y="265298"/>
            <a:ext cx="2590806" cy="913646"/>
          </a:xfrm>
          <a:prstGeom prst="rect">
            <a:avLst/>
          </a:prstGeom>
        </p:spPr>
      </p:pic>
    </p:spTree>
    <p:extLst>
      <p:ext uri="{BB962C8B-B14F-4D97-AF65-F5344CB8AC3E}">
        <p14:creationId xmlns:p14="http://schemas.microsoft.com/office/powerpoint/2010/main" val="999362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34_Smart grid.jpg"/>
          <p:cNvPicPr>
            <a:picLocks noChangeAspect="1"/>
          </p:cNvPicPr>
          <p:nvPr/>
        </p:nvPicPr>
        <p:blipFill>
          <a:blip r:embed="rId3" cstate="print"/>
          <a:stretch>
            <a:fillRect/>
          </a:stretch>
        </p:blipFill>
        <p:spPr>
          <a:xfrm>
            <a:off x="0" y="-821666"/>
            <a:ext cx="12192000" cy="7683296"/>
          </a:xfrm>
          <a:prstGeom prst="rect">
            <a:avLst/>
          </a:prstGeom>
        </p:spPr>
      </p:pic>
      <p:pic>
        <p:nvPicPr>
          <p:cNvPr id="5" name="4 Imagen" descr="logo CEM.gif"/>
          <p:cNvPicPr>
            <a:picLocks noChangeAspect="1"/>
          </p:cNvPicPr>
          <p:nvPr/>
        </p:nvPicPr>
        <p:blipFill>
          <a:blip r:embed="rId4" cstate="print"/>
          <a:stretch>
            <a:fillRect/>
          </a:stretch>
        </p:blipFill>
        <p:spPr>
          <a:xfrm>
            <a:off x="10536387" y="0"/>
            <a:ext cx="1655613" cy="657376"/>
          </a:xfrm>
          <a:prstGeom prst="rect">
            <a:avLst/>
          </a:prstGeom>
        </p:spPr>
      </p:pic>
    </p:spTree>
    <p:extLst>
      <p:ext uri="{BB962C8B-B14F-4D97-AF65-F5344CB8AC3E}">
        <p14:creationId xmlns:p14="http://schemas.microsoft.com/office/powerpoint/2010/main" val="2087360124"/>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75786" y="250816"/>
            <a:ext cx="3499407" cy="1201016"/>
          </a:xfrm>
          <a:prstGeom prst="rect">
            <a:avLst/>
          </a:prstGeom>
        </p:spPr>
      </p:pic>
      <p:sp>
        <p:nvSpPr>
          <p:cNvPr id="6" name="Título 1"/>
          <p:cNvSpPr txBox="1">
            <a:spLocks/>
          </p:cNvSpPr>
          <p:nvPr/>
        </p:nvSpPr>
        <p:spPr>
          <a:xfrm>
            <a:off x="849101" y="2047228"/>
            <a:ext cx="10584352" cy="146276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5400" b="1">
                <a:solidFill>
                  <a:srgbClr val="C00000"/>
                </a:solidFill>
              </a:rPr>
              <a:t>Current Technical Issues Facing the Mexican National Committee </a:t>
            </a:r>
            <a:endParaRPr lang="es-ES" sz="5600" b="1" dirty="0">
              <a:solidFill>
                <a:srgbClr val="C00000"/>
              </a:solidFill>
            </a:endParaRPr>
          </a:p>
        </p:txBody>
      </p:sp>
      <p:sp>
        <p:nvSpPr>
          <p:cNvPr id="8" name="Subtítulo 2"/>
          <p:cNvSpPr txBox="1">
            <a:spLocks/>
          </p:cNvSpPr>
          <p:nvPr/>
        </p:nvSpPr>
        <p:spPr>
          <a:xfrm>
            <a:off x="9040091" y="5393984"/>
            <a:ext cx="3151909" cy="454726"/>
          </a:xfrm>
          <a:prstGeom prst="rect">
            <a:avLst/>
          </a:prstGeom>
          <a:solidFill>
            <a:schemeClr val="bg1">
              <a:lumMod val="85000"/>
            </a:scheme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spcBef>
                <a:spcPts val="300"/>
              </a:spcBef>
            </a:pPr>
            <a:r>
              <a:rPr lang="es-ES" sz="1600" b="1" smtClean="0"/>
              <a:t>January, 2016</a:t>
            </a:r>
            <a:endParaRPr lang="es-ES" sz="1600" b="1" dirty="0"/>
          </a:p>
        </p:txBody>
      </p:sp>
      <p:sp>
        <p:nvSpPr>
          <p:cNvPr id="9" name="CuadroTexto 8"/>
          <p:cNvSpPr txBox="1"/>
          <p:nvPr/>
        </p:nvSpPr>
        <p:spPr>
          <a:xfrm>
            <a:off x="4373696" y="4090889"/>
            <a:ext cx="3789803" cy="707886"/>
          </a:xfrm>
          <a:prstGeom prst="rect">
            <a:avLst/>
          </a:prstGeom>
          <a:noFill/>
        </p:spPr>
        <p:txBody>
          <a:bodyPr wrap="square" rtlCol="0">
            <a:spAutoFit/>
          </a:bodyPr>
          <a:lstStyle/>
          <a:p>
            <a:pPr algn="ctr"/>
            <a:r>
              <a:rPr lang="es-MX" sz="2000" b="1" smtClean="0">
                <a:solidFill>
                  <a:schemeClr val="tx1">
                    <a:lumMod val="75000"/>
                    <a:lumOff val="25000"/>
                  </a:schemeClr>
                </a:solidFill>
              </a:rPr>
              <a:t>Jesús Lucatero Díaz</a:t>
            </a:r>
          </a:p>
          <a:p>
            <a:pPr algn="ctr"/>
            <a:r>
              <a:rPr lang="es-MX" sz="2000" b="1" smtClean="0">
                <a:solidFill>
                  <a:schemeClr val="tx1">
                    <a:lumMod val="75000"/>
                    <a:lumOff val="25000"/>
                  </a:schemeClr>
                </a:solidFill>
              </a:rPr>
              <a:t>Deputy General Director </a:t>
            </a:r>
            <a:endParaRPr lang="es-MX" sz="2000" b="1" dirty="0" smtClean="0">
              <a:solidFill>
                <a:schemeClr val="tx1">
                  <a:lumMod val="75000"/>
                  <a:lumOff val="25000"/>
                </a:schemeClr>
              </a:solidFill>
            </a:endParaRPr>
          </a:p>
        </p:txBody>
      </p:sp>
      <p:pic>
        <p:nvPicPr>
          <p:cNvPr id="2" name="Imagen 1"/>
          <p:cNvPicPr>
            <a:picLocks noChangeAspect="1"/>
          </p:cNvPicPr>
          <p:nvPr/>
        </p:nvPicPr>
        <p:blipFill>
          <a:blip r:embed="rId3"/>
          <a:stretch>
            <a:fillRect/>
          </a:stretch>
        </p:blipFill>
        <p:spPr>
          <a:xfrm>
            <a:off x="10387428" y="0"/>
            <a:ext cx="1804572" cy="1225402"/>
          </a:xfrm>
          <a:prstGeom prst="rect">
            <a:avLst/>
          </a:prstGeom>
        </p:spPr>
      </p:pic>
    </p:spTree>
    <p:extLst>
      <p:ext uri="{BB962C8B-B14F-4D97-AF65-F5344CB8AC3E}">
        <p14:creationId xmlns:p14="http://schemas.microsoft.com/office/powerpoint/2010/main" val="40304410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686801" y="286995"/>
            <a:ext cx="3505200" cy="864096"/>
          </a:xfrm>
          <a:solidFill>
            <a:schemeClr val="accent1">
              <a:lumMod val="60000"/>
              <a:lumOff val="40000"/>
            </a:schemeClr>
          </a:solidFill>
        </p:spPr>
        <p:txBody>
          <a:bodyPr>
            <a:normAutofit/>
          </a:bodyPr>
          <a:lstStyle/>
          <a:p>
            <a:r>
              <a:rPr lang="en-US" sz="2800" b="1" dirty="0" smtClean="0">
                <a:solidFill>
                  <a:schemeClr val="bg1"/>
                </a:solidFill>
              </a:rPr>
              <a:t>Issues </a:t>
            </a:r>
            <a:r>
              <a:rPr lang="en-US" sz="2800" b="1" dirty="0">
                <a:solidFill>
                  <a:schemeClr val="bg1"/>
                </a:solidFill>
              </a:rPr>
              <a:t>facing the MNC </a:t>
            </a:r>
          </a:p>
        </p:txBody>
      </p:sp>
      <p:sp>
        <p:nvSpPr>
          <p:cNvPr id="8" name="7 Marcador de contenido"/>
          <p:cNvSpPr>
            <a:spLocks noGrp="1"/>
          </p:cNvSpPr>
          <p:nvPr>
            <p:ph idx="1"/>
          </p:nvPr>
        </p:nvSpPr>
        <p:spPr>
          <a:xfrm>
            <a:off x="571500" y="1718631"/>
            <a:ext cx="10952018" cy="4650995"/>
          </a:xfrm>
        </p:spPr>
        <p:txBody>
          <a:bodyPr numCol="1">
            <a:normAutofit/>
          </a:bodyPr>
          <a:lstStyle/>
          <a:p>
            <a:pPr marL="0" indent="0" algn="just">
              <a:buNone/>
            </a:pPr>
            <a:r>
              <a:rPr lang="en-US" dirty="0" smtClean="0"/>
              <a:t>The </a:t>
            </a:r>
            <a:r>
              <a:rPr lang="en-US" dirty="0"/>
              <a:t>Mexican standardization system started more than 40 years ago</a:t>
            </a:r>
            <a:r>
              <a:rPr lang="en-US" dirty="0" smtClean="0"/>
              <a:t>.</a:t>
            </a:r>
          </a:p>
          <a:p>
            <a:pPr algn="just">
              <a:lnSpc>
                <a:spcPct val="100000"/>
              </a:lnSpc>
            </a:pPr>
            <a:r>
              <a:rPr lang="en-US" dirty="0" smtClean="0"/>
              <a:t>Target.- Safety.</a:t>
            </a:r>
          </a:p>
          <a:p>
            <a:pPr algn="just">
              <a:lnSpc>
                <a:spcPct val="100000"/>
              </a:lnSpc>
            </a:pPr>
            <a:r>
              <a:rPr lang="en-US" dirty="0" smtClean="0"/>
              <a:t>Work.- </a:t>
            </a:r>
            <a:r>
              <a:rPr lang="en-US" dirty="0"/>
              <a:t>S</a:t>
            </a:r>
            <a:r>
              <a:rPr lang="en-US" dirty="0" smtClean="0"/>
              <a:t>ubjects </a:t>
            </a:r>
            <a:r>
              <a:rPr lang="en-US" dirty="0"/>
              <a:t>related to energy efficiency, environmental issues, EMC, and nanotechnology. </a:t>
            </a:r>
            <a:endParaRPr lang="en-US" dirty="0" smtClean="0"/>
          </a:p>
          <a:p>
            <a:pPr marL="0" indent="0" algn="just">
              <a:lnSpc>
                <a:spcPct val="100000"/>
              </a:lnSpc>
              <a:buNone/>
            </a:pPr>
            <a:r>
              <a:rPr lang="en-US" dirty="0" smtClean="0"/>
              <a:t>Today</a:t>
            </a:r>
            <a:r>
              <a:rPr lang="en-US" dirty="0"/>
              <a:t>, Mexico is ready to share its wealth of experience in these subjects, and we are also moving forward in new directions such as smart grid, climate change, renewable resources, energy management systems, and so on. </a:t>
            </a:r>
            <a:endParaRPr lang="en-US" dirty="0" smtClean="0"/>
          </a:p>
          <a:p>
            <a:pPr marL="0" indent="0" algn="just">
              <a:buNone/>
            </a:pPr>
            <a:endParaRPr lang="en-US" dirty="0"/>
          </a:p>
          <a:p>
            <a:pPr marL="0" indent="0" algn="just">
              <a:buNone/>
            </a:pPr>
            <a:endParaRPr lang="en-US" dirty="0"/>
          </a:p>
        </p:txBody>
      </p:sp>
      <p:pic>
        <p:nvPicPr>
          <p:cNvPr id="3" name="Imagen 2"/>
          <p:cNvPicPr>
            <a:picLocks noChangeAspect="1"/>
          </p:cNvPicPr>
          <p:nvPr/>
        </p:nvPicPr>
        <p:blipFill>
          <a:blip r:embed="rId2"/>
          <a:stretch>
            <a:fillRect/>
          </a:stretch>
        </p:blipFill>
        <p:spPr>
          <a:xfrm>
            <a:off x="170903" y="247531"/>
            <a:ext cx="3499407" cy="1201016"/>
          </a:xfrm>
          <a:prstGeom prst="rect">
            <a:avLst/>
          </a:prstGeom>
        </p:spPr>
      </p:pic>
      <p:pic>
        <p:nvPicPr>
          <p:cNvPr id="5" name="Imagen 4"/>
          <p:cNvPicPr>
            <a:picLocks noChangeAspect="1"/>
          </p:cNvPicPr>
          <p:nvPr/>
        </p:nvPicPr>
        <p:blipFill>
          <a:blip r:embed="rId3"/>
          <a:stretch>
            <a:fillRect/>
          </a:stretch>
        </p:blipFill>
        <p:spPr>
          <a:xfrm>
            <a:off x="10460586" y="5681370"/>
            <a:ext cx="1731414" cy="1176630"/>
          </a:xfrm>
          <a:prstGeom prst="rect">
            <a:avLst/>
          </a:prstGeom>
        </p:spPr>
      </p:pic>
    </p:spTree>
    <p:extLst>
      <p:ext uri="{BB962C8B-B14F-4D97-AF65-F5344CB8AC3E}">
        <p14:creationId xmlns:p14="http://schemas.microsoft.com/office/powerpoint/2010/main" val="20770847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780319" y="286995"/>
            <a:ext cx="3411682" cy="864096"/>
          </a:xfrm>
          <a:solidFill>
            <a:schemeClr val="accent1">
              <a:lumMod val="60000"/>
              <a:lumOff val="40000"/>
            </a:schemeClr>
          </a:solidFill>
        </p:spPr>
        <p:txBody>
          <a:bodyPr>
            <a:normAutofit/>
          </a:bodyPr>
          <a:lstStyle/>
          <a:p>
            <a:r>
              <a:rPr lang="en-US" sz="2800" b="1" dirty="0" smtClean="0">
                <a:solidFill>
                  <a:schemeClr val="bg1"/>
                </a:solidFill>
              </a:rPr>
              <a:t>Issues </a:t>
            </a:r>
            <a:r>
              <a:rPr lang="en-US" sz="2800" b="1" dirty="0">
                <a:solidFill>
                  <a:schemeClr val="bg1"/>
                </a:solidFill>
              </a:rPr>
              <a:t>facing the MNC </a:t>
            </a:r>
          </a:p>
        </p:txBody>
      </p:sp>
      <p:sp>
        <p:nvSpPr>
          <p:cNvPr id="8" name="7 Marcador de contenido"/>
          <p:cNvSpPr>
            <a:spLocks noGrp="1"/>
          </p:cNvSpPr>
          <p:nvPr>
            <p:ph idx="1"/>
          </p:nvPr>
        </p:nvSpPr>
        <p:spPr>
          <a:xfrm>
            <a:off x="571500" y="1448547"/>
            <a:ext cx="10952018" cy="4650995"/>
          </a:xfrm>
        </p:spPr>
        <p:txBody>
          <a:bodyPr numCol="1">
            <a:normAutofit/>
          </a:bodyPr>
          <a:lstStyle/>
          <a:p>
            <a:pPr marL="0" indent="0" algn="just">
              <a:buNone/>
            </a:pPr>
            <a:endParaRPr lang="en-US" dirty="0" smtClean="0"/>
          </a:p>
          <a:p>
            <a:pPr marL="0" indent="0" algn="just">
              <a:lnSpc>
                <a:spcPct val="150000"/>
              </a:lnSpc>
              <a:buNone/>
            </a:pPr>
            <a:r>
              <a:rPr lang="en-US" dirty="0" smtClean="0"/>
              <a:t>Due </a:t>
            </a:r>
            <a:r>
              <a:rPr lang="en-US" dirty="0"/>
              <a:t>to its geographical location, relationship, and cooperation agreements with Central and South American countries, Mexican input can bring forward positions from developing economies, economies to consider in the development of internationally accepted Standards. </a:t>
            </a:r>
          </a:p>
          <a:p>
            <a:pPr marL="0" indent="0" algn="just">
              <a:lnSpc>
                <a:spcPct val="150000"/>
              </a:lnSpc>
              <a:buNone/>
            </a:pPr>
            <a:r>
              <a:rPr lang="en-US" dirty="0" smtClean="0"/>
              <a:t>Mexico </a:t>
            </a:r>
            <a:r>
              <a:rPr lang="en-US" dirty="0"/>
              <a:t>is the 13th largest economy in the world, so our participation should reflect that fact.</a:t>
            </a:r>
          </a:p>
          <a:p>
            <a:pPr marL="0" indent="0" algn="just">
              <a:buNone/>
            </a:pPr>
            <a:endParaRPr lang="en-US" dirty="0"/>
          </a:p>
          <a:p>
            <a:pPr marL="0" indent="0" algn="just">
              <a:buNone/>
            </a:pPr>
            <a:endParaRPr lang="en-US" dirty="0"/>
          </a:p>
        </p:txBody>
      </p:sp>
      <p:pic>
        <p:nvPicPr>
          <p:cNvPr id="3" name="Imagen 2"/>
          <p:cNvPicPr>
            <a:picLocks noChangeAspect="1"/>
          </p:cNvPicPr>
          <p:nvPr/>
        </p:nvPicPr>
        <p:blipFill>
          <a:blip r:embed="rId2"/>
          <a:stretch>
            <a:fillRect/>
          </a:stretch>
        </p:blipFill>
        <p:spPr>
          <a:xfrm>
            <a:off x="170903" y="247531"/>
            <a:ext cx="3499407" cy="1201016"/>
          </a:xfrm>
          <a:prstGeom prst="rect">
            <a:avLst/>
          </a:prstGeom>
        </p:spPr>
      </p:pic>
      <p:pic>
        <p:nvPicPr>
          <p:cNvPr id="5" name="Imagen 4"/>
          <p:cNvPicPr>
            <a:picLocks noChangeAspect="1"/>
          </p:cNvPicPr>
          <p:nvPr/>
        </p:nvPicPr>
        <p:blipFill>
          <a:blip r:embed="rId3"/>
          <a:stretch>
            <a:fillRect/>
          </a:stretch>
        </p:blipFill>
        <p:spPr>
          <a:xfrm>
            <a:off x="10460586" y="5681370"/>
            <a:ext cx="1731414" cy="1176630"/>
          </a:xfrm>
          <a:prstGeom prst="rect">
            <a:avLst/>
          </a:prstGeom>
        </p:spPr>
      </p:pic>
    </p:spTree>
    <p:extLst>
      <p:ext uri="{BB962C8B-B14F-4D97-AF65-F5344CB8AC3E}">
        <p14:creationId xmlns:p14="http://schemas.microsoft.com/office/powerpoint/2010/main" val="1293241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099964" y="286995"/>
            <a:ext cx="2092036" cy="864096"/>
          </a:xfrm>
          <a:solidFill>
            <a:schemeClr val="accent1">
              <a:lumMod val="60000"/>
              <a:lumOff val="40000"/>
            </a:schemeClr>
          </a:solidFill>
        </p:spPr>
        <p:txBody>
          <a:bodyPr>
            <a:normAutofit/>
          </a:bodyPr>
          <a:lstStyle/>
          <a:p>
            <a:r>
              <a:rPr lang="en-US" sz="2800" b="1" dirty="0" smtClean="0">
                <a:solidFill>
                  <a:schemeClr val="bg1"/>
                </a:solidFill>
              </a:rPr>
              <a:t>MNC GOALS</a:t>
            </a:r>
            <a:endParaRPr lang="en-US" sz="2800" b="1" dirty="0">
              <a:solidFill>
                <a:schemeClr val="bg1"/>
              </a:solidFill>
            </a:endParaRPr>
          </a:p>
        </p:txBody>
      </p:sp>
      <p:sp>
        <p:nvSpPr>
          <p:cNvPr id="8" name="7 Marcador de contenido"/>
          <p:cNvSpPr>
            <a:spLocks noGrp="1"/>
          </p:cNvSpPr>
          <p:nvPr>
            <p:ph idx="1"/>
          </p:nvPr>
        </p:nvSpPr>
        <p:spPr>
          <a:xfrm>
            <a:off x="571500" y="1448547"/>
            <a:ext cx="10952018" cy="4650995"/>
          </a:xfrm>
        </p:spPr>
        <p:txBody>
          <a:bodyPr numCol="1">
            <a:normAutofit fontScale="70000" lnSpcReduction="20000"/>
          </a:bodyPr>
          <a:lstStyle/>
          <a:p>
            <a:pPr marL="0" indent="0" algn="just">
              <a:buNone/>
            </a:pPr>
            <a:endParaRPr lang="en-US" dirty="0" smtClean="0"/>
          </a:p>
          <a:p>
            <a:pPr marL="514350" indent="-514350" algn="just">
              <a:lnSpc>
                <a:spcPct val="150000"/>
              </a:lnSpc>
              <a:buFont typeface="+mj-lt"/>
              <a:buAutoNum type="arabicPeriod"/>
            </a:pPr>
            <a:r>
              <a:rPr lang="en-US" b="1" dirty="0" smtClean="0"/>
              <a:t>Improve </a:t>
            </a:r>
            <a:r>
              <a:rPr lang="en-US" b="1" dirty="0"/>
              <a:t>Mexico’s participation in IEC</a:t>
            </a:r>
            <a:r>
              <a:rPr lang="en-US" dirty="0"/>
              <a:t>. In order to develop Standards suitable to be used in the region, Mexico must collaborate at all levels in the IEC. </a:t>
            </a:r>
            <a:endParaRPr lang="en-US" dirty="0" smtClean="0"/>
          </a:p>
          <a:p>
            <a:pPr algn="just">
              <a:lnSpc>
                <a:spcPct val="150000"/>
              </a:lnSpc>
            </a:pPr>
            <a:r>
              <a:rPr lang="en-US" dirty="0" smtClean="0"/>
              <a:t>Mexico </a:t>
            </a:r>
            <a:r>
              <a:rPr lang="en-US" dirty="0"/>
              <a:t>is participating in 50 IEC TC/SC as P member, and 57 IEC TC/SC as O member. </a:t>
            </a:r>
            <a:endParaRPr lang="en-US" dirty="0" smtClean="0"/>
          </a:p>
          <a:p>
            <a:pPr algn="just">
              <a:lnSpc>
                <a:spcPct val="150000"/>
              </a:lnSpc>
            </a:pPr>
            <a:r>
              <a:rPr lang="en-US" dirty="0" smtClean="0"/>
              <a:t>Over </a:t>
            </a:r>
            <a:r>
              <a:rPr lang="en-US" dirty="0"/>
              <a:t>the past three years we have nominated technical experts in maintenance teams and working groups, especially in the area of power transformers, electrical accessories, household appliances, and EMC. </a:t>
            </a:r>
            <a:endParaRPr lang="en-US" dirty="0" smtClean="0"/>
          </a:p>
          <a:p>
            <a:pPr algn="just">
              <a:lnSpc>
                <a:spcPct val="150000"/>
              </a:lnSpc>
            </a:pPr>
            <a:r>
              <a:rPr lang="en-US" dirty="0"/>
              <a:t>H</a:t>
            </a:r>
            <a:r>
              <a:rPr lang="en-US" dirty="0" smtClean="0"/>
              <a:t>olding </a:t>
            </a:r>
            <a:r>
              <a:rPr lang="en-US" dirty="0"/>
              <a:t>some TC and SC chair and secretariat positions in the immediate future. Membership in IEC management committees, such as SMB, is also key to improving our contribution at IEC. </a:t>
            </a:r>
          </a:p>
          <a:p>
            <a:pPr marL="0" indent="0" algn="just">
              <a:lnSpc>
                <a:spcPct val="150000"/>
              </a:lnSpc>
              <a:buNone/>
            </a:pPr>
            <a:endParaRPr lang="en-US" dirty="0"/>
          </a:p>
          <a:p>
            <a:pPr marL="0" indent="0" algn="just">
              <a:lnSpc>
                <a:spcPct val="150000"/>
              </a:lnSpc>
              <a:buNone/>
            </a:pPr>
            <a:endParaRPr lang="en-US" dirty="0"/>
          </a:p>
        </p:txBody>
      </p:sp>
      <p:pic>
        <p:nvPicPr>
          <p:cNvPr id="3" name="Imagen 2"/>
          <p:cNvPicPr>
            <a:picLocks noChangeAspect="1"/>
          </p:cNvPicPr>
          <p:nvPr/>
        </p:nvPicPr>
        <p:blipFill>
          <a:blip r:embed="rId2"/>
          <a:stretch>
            <a:fillRect/>
          </a:stretch>
        </p:blipFill>
        <p:spPr>
          <a:xfrm>
            <a:off x="170903" y="247531"/>
            <a:ext cx="3499407" cy="1201016"/>
          </a:xfrm>
          <a:prstGeom prst="rect">
            <a:avLst/>
          </a:prstGeom>
        </p:spPr>
      </p:pic>
      <p:pic>
        <p:nvPicPr>
          <p:cNvPr id="5" name="Imagen 4"/>
          <p:cNvPicPr>
            <a:picLocks noChangeAspect="1"/>
          </p:cNvPicPr>
          <p:nvPr/>
        </p:nvPicPr>
        <p:blipFill>
          <a:blip r:embed="rId3"/>
          <a:stretch>
            <a:fillRect/>
          </a:stretch>
        </p:blipFill>
        <p:spPr>
          <a:xfrm>
            <a:off x="10460586" y="5681370"/>
            <a:ext cx="1731414" cy="1176630"/>
          </a:xfrm>
          <a:prstGeom prst="rect">
            <a:avLst/>
          </a:prstGeom>
        </p:spPr>
      </p:pic>
    </p:spTree>
    <p:extLst>
      <p:ext uri="{BB962C8B-B14F-4D97-AF65-F5344CB8AC3E}">
        <p14:creationId xmlns:p14="http://schemas.microsoft.com/office/powerpoint/2010/main" val="14215341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099964" y="286995"/>
            <a:ext cx="2092036" cy="864096"/>
          </a:xfrm>
          <a:solidFill>
            <a:schemeClr val="accent1">
              <a:lumMod val="60000"/>
              <a:lumOff val="40000"/>
            </a:schemeClr>
          </a:solidFill>
        </p:spPr>
        <p:txBody>
          <a:bodyPr>
            <a:normAutofit/>
          </a:bodyPr>
          <a:lstStyle/>
          <a:p>
            <a:r>
              <a:rPr lang="en-US" sz="2800" b="1" dirty="0" smtClean="0">
                <a:solidFill>
                  <a:schemeClr val="bg1"/>
                </a:solidFill>
              </a:rPr>
              <a:t>MNC GOALS </a:t>
            </a:r>
            <a:endParaRPr lang="en-US" sz="2800" b="1" dirty="0">
              <a:solidFill>
                <a:schemeClr val="bg1"/>
              </a:solidFill>
            </a:endParaRPr>
          </a:p>
        </p:txBody>
      </p:sp>
      <p:sp>
        <p:nvSpPr>
          <p:cNvPr id="8" name="7 Marcador de contenido"/>
          <p:cNvSpPr>
            <a:spLocks noGrp="1"/>
          </p:cNvSpPr>
          <p:nvPr>
            <p:ph idx="1"/>
          </p:nvPr>
        </p:nvSpPr>
        <p:spPr>
          <a:xfrm>
            <a:off x="571500" y="1448547"/>
            <a:ext cx="10952018" cy="4650995"/>
          </a:xfrm>
        </p:spPr>
        <p:txBody>
          <a:bodyPr numCol="1">
            <a:normAutofit fontScale="77500" lnSpcReduction="20000"/>
          </a:bodyPr>
          <a:lstStyle/>
          <a:p>
            <a:pPr marL="514350" indent="-514350" algn="just">
              <a:lnSpc>
                <a:spcPct val="150000"/>
              </a:lnSpc>
              <a:buAutoNum type="arabicPeriod" startAt="2"/>
            </a:pPr>
            <a:r>
              <a:rPr lang="en-US" b="1" dirty="0" smtClean="0"/>
              <a:t>Promote </a:t>
            </a:r>
            <a:r>
              <a:rPr lang="en-US" b="1" dirty="0"/>
              <a:t>international standardization activities in the region of the Americas</a:t>
            </a:r>
            <a:r>
              <a:rPr lang="en-US" dirty="0"/>
              <a:t>. </a:t>
            </a:r>
            <a:endParaRPr lang="en-US" dirty="0" smtClean="0"/>
          </a:p>
          <a:p>
            <a:pPr algn="just">
              <a:lnSpc>
                <a:spcPct val="150000"/>
              </a:lnSpc>
            </a:pPr>
            <a:r>
              <a:rPr lang="en-US" dirty="0" smtClean="0"/>
              <a:t>Mexico </a:t>
            </a:r>
            <a:r>
              <a:rPr lang="en-US" dirty="0"/>
              <a:t>chairs TC 151, Electrotechnical, within COPANT (Pan American Standards Commission). </a:t>
            </a:r>
            <a:endParaRPr lang="en-US" dirty="0" smtClean="0"/>
          </a:p>
          <a:p>
            <a:pPr algn="just">
              <a:lnSpc>
                <a:spcPct val="150000"/>
              </a:lnSpc>
            </a:pPr>
            <a:r>
              <a:rPr lang="en-US" dirty="0"/>
              <a:t>M</a:t>
            </a:r>
            <a:r>
              <a:rPr lang="en-US" dirty="0" smtClean="0"/>
              <a:t>ajor </a:t>
            </a:r>
            <a:r>
              <a:rPr lang="en-US" dirty="0"/>
              <a:t>goal </a:t>
            </a:r>
            <a:r>
              <a:rPr lang="en-US" dirty="0" smtClean="0"/>
              <a:t>is </a:t>
            </a:r>
            <a:r>
              <a:rPr lang="en-US" dirty="0"/>
              <a:t>to involve those countries in the work of IEC. </a:t>
            </a:r>
            <a:r>
              <a:rPr lang="en-US" dirty="0" smtClean="0"/>
              <a:t>Help </a:t>
            </a:r>
            <a:r>
              <a:rPr lang="en-US" dirty="0"/>
              <a:t>with the growth of the IEC influence within the region. </a:t>
            </a:r>
            <a:endParaRPr lang="en-US" dirty="0" smtClean="0"/>
          </a:p>
          <a:p>
            <a:pPr marL="0" indent="0" algn="just">
              <a:lnSpc>
                <a:spcPct val="150000"/>
              </a:lnSpc>
              <a:buNone/>
            </a:pPr>
            <a:r>
              <a:rPr lang="en-US" b="1" dirty="0" smtClean="0"/>
              <a:t>3.  Increase </a:t>
            </a:r>
            <a:r>
              <a:rPr lang="en-US" b="1" dirty="0"/>
              <a:t>adoption of International Standards. </a:t>
            </a:r>
            <a:r>
              <a:rPr lang="en-US" dirty="0"/>
              <a:t>Despite its relative market influence and </a:t>
            </a:r>
            <a:r>
              <a:rPr lang="en-US" dirty="0" err="1" smtClean="0"/>
              <a:t>electrotechnical</a:t>
            </a:r>
            <a:r>
              <a:rPr lang="en-US" dirty="0" smtClean="0"/>
              <a:t> </a:t>
            </a:r>
            <a:r>
              <a:rPr lang="en-US" dirty="0"/>
              <a:t>infrastructure, over the past 15 years Mexico has adopted more than 400 IEC Standards. We know that Mexico must adopt more IEC Standards, Standards suitable to be used in the region.</a:t>
            </a:r>
          </a:p>
          <a:p>
            <a:pPr marL="0" indent="0" algn="just">
              <a:buNone/>
            </a:pPr>
            <a:endParaRPr lang="en-US" dirty="0"/>
          </a:p>
          <a:p>
            <a:pPr marL="0" indent="0" algn="just">
              <a:buNone/>
            </a:pPr>
            <a:endParaRPr lang="en-US" dirty="0"/>
          </a:p>
        </p:txBody>
      </p:sp>
      <p:pic>
        <p:nvPicPr>
          <p:cNvPr id="3" name="Imagen 2"/>
          <p:cNvPicPr>
            <a:picLocks noChangeAspect="1"/>
          </p:cNvPicPr>
          <p:nvPr/>
        </p:nvPicPr>
        <p:blipFill>
          <a:blip r:embed="rId2"/>
          <a:stretch>
            <a:fillRect/>
          </a:stretch>
        </p:blipFill>
        <p:spPr>
          <a:xfrm>
            <a:off x="170903" y="247531"/>
            <a:ext cx="3499407" cy="1201016"/>
          </a:xfrm>
          <a:prstGeom prst="rect">
            <a:avLst/>
          </a:prstGeom>
        </p:spPr>
      </p:pic>
      <p:pic>
        <p:nvPicPr>
          <p:cNvPr id="5" name="Imagen 4"/>
          <p:cNvPicPr>
            <a:picLocks noChangeAspect="1"/>
          </p:cNvPicPr>
          <p:nvPr/>
        </p:nvPicPr>
        <p:blipFill>
          <a:blip r:embed="rId3"/>
          <a:stretch>
            <a:fillRect/>
          </a:stretch>
        </p:blipFill>
        <p:spPr>
          <a:xfrm>
            <a:off x="10460586" y="5681370"/>
            <a:ext cx="1731414" cy="1176630"/>
          </a:xfrm>
          <a:prstGeom prst="rect">
            <a:avLst/>
          </a:prstGeom>
        </p:spPr>
      </p:pic>
    </p:spTree>
    <p:extLst>
      <p:ext uri="{BB962C8B-B14F-4D97-AF65-F5344CB8AC3E}">
        <p14:creationId xmlns:p14="http://schemas.microsoft.com/office/powerpoint/2010/main" val="34635690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268691" y="286995"/>
            <a:ext cx="2923309" cy="648187"/>
          </a:xfrm>
          <a:solidFill>
            <a:schemeClr val="accent1">
              <a:lumMod val="60000"/>
              <a:lumOff val="40000"/>
            </a:schemeClr>
          </a:solidFill>
        </p:spPr>
        <p:txBody>
          <a:bodyPr vert="horz" lIns="91440" tIns="45720" rIns="91440" bIns="45720" rtlCol="0" anchor="ctr">
            <a:normAutofit/>
          </a:bodyPr>
          <a:lstStyle/>
          <a:p>
            <a:r>
              <a:rPr lang="en-US" sz="2800" b="1">
                <a:solidFill>
                  <a:schemeClr val="bg1"/>
                </a:solidFill>
              </a:rPr>
              <a:t>Harmonization </a:t>
            </a:r>
            <a:endParaRPr lang="en-US" sz="2800" b="1" dirty="0">
              <a:solidFill>
                <a:schemeClr val="bg1"/>
              </a:solidFill>
            </a:endParaRPr>
          </a:p>
        </p:txBody>
      </p:sp>
      <p:sp>
        <p:nvSpPr>
          <p:cNvPr id="8" name="7 Marcador de contenido"/>
          <p:cNvSpPr>
            <a:spLocks noGrp="1"/>
          </p:cNvSpPr>
          <p:nvPr>
            <p:ph idx="1"/>
          </p:nvPr>
        </p:nvSpPr>
        <p:spPr>
          <a:xfrm>
            <a:off x="719853" y="1421585"/>
            <a:ext cx="9920438" cy="4786078"/>
          </a:xfrm>
        </p:spPr>
        <p:txBody>
          <a:bodyPr numCol="1">
            <a:normAutofit/>
          </a:bodyPr>
          <a:lstStyle/>
          <a:p>
            <a:pPr marL="0" indent="0" algn="just">
              <a:buNone/>
            </a:pPr>
            <a:r>
              <a:rPr lang="en-US" sz="2400" dirty="0" smtClean="0"/>
              <a:t>The Federal Law on Metrology and Standardization is the cornerstone of the Mexican Standardization and Conformity Assessment, providing guidelines for the development of NOM. </a:t>
            </a:r>
          </a:p>
          <a:p>
            <a:pPr marL="0" indent="0" algn="just">
              <a:buNone/>
            </a:pPr>
            <a:endParaRPr lang="en-US" dirty="0"/>
          </a:p>
          <a:p>
            <a:pPr algn="just"/>
            <a:r>
              <a:rPr lang="en-US" sz="2400" b="1" dirty="0" smtClean="0"/>
              <a:t>NOM-001, Electrical Installations.- </a:t>
            </a:r>
            <a:r>
              <a:rPr lang="en-US" sz="2400" dirty="0" smtClean="0"/>
              <a:t>Equivalent to part 1 of the IEC60364, regarding safety fundamentals. Approximately 30 NOM for electric products are adoptions of IEC Standards. </a:t>
            </a:r>
          </a:p>
          <a:p>
            <a:pPr marL="0" indent="0" algn="just">
              <a:buNone/>
            </a:pPr>
            <a:endParaRPr lang="en-US" sz="2400" dirty="0" smtClean="0"/>
          </a:p>
          <a:p>
            <a:pPr algn="just"/>
            <a:r>
              <a:rPr lang="en-US" sz="2400" b="1" dirty="0" smtClean="0"/>
              <a:t>NOM-003, Electrical Products Safety Specifications</a:t>
            </a:r>
            <a:r>
              <a:rPr lang="en-US" sz="2400" dirty="0" smtClean="0"/>
              <a:t>.- Equivalent to IEC 60335-1 and IEC 60475-1 via 4 </a:t>
            </a:r>
            <a:r>
              <a:rPr lang="en-US" sz="2400" dirty="0" err="1" smtClean="0"/>
              <a:t>differents</a:t>
            </a:r>
            <a:r>
              <a:rPr lang="en-US" sz="2400" dirty="0" smtClean="0"/>
              <a:t> NMX (J-521/1-ANCE, J-524/1-ANCE, J-508-ANCE and J-515-ANCE) wich were develop on the specifications and test methods contained within the international standards. </a:t>
            </a:r>
            <a:endParaRPr lang="en-US" sz="2400" dirty="0"/>
          </a:p>
        </p:txBody>
      </p:sp>
      <p:pic>
        <p:nvPicPr>
          <p:cNvPr id="3" name="Imagen 2"/>
          <p:cNvPicPr>
            <a:picLocks noChangeAspect="1"/>
          </p:cNvPicPr>
          <p:nvPr/>
        </p:nvPicPr>
        <p:blipFill>
          <a:blip r:embed="rId2"/>
          <a:stretch>
            <a:fillRect/>
          </a:stretch>
        </p:blipFill>
        <p:spPr>
          <a:xfrm>
            <a:off x="170903" y="247531"/>
            <a:ext cx="3499407" cy="1201016"/>
          </a:xfrm>
          <a:prstGeom prst="rect">
            <a:avLst/>
          </a:prstGeom>
        </p:spPr>
      </p:pic>
      <p:pic>
        <p:nvPicPr>
          <p:cNvPr id="5" name="Imagen 4"/>
          <p:cNvPicPr>
            <a:picLocks noChangeAspect="1"/>
          </p:cNvPicPr>
          <p:nvPr/>
        </p:nvPicPr>
        <p:blipFill>
          <a:blip r:embed="rId3"/>
          <a:stretch>
            <a:fillRect/>
          </a:stretch>
        </p:blipFill>
        <p:spPr>
          <a:xfrm>
            <a:off x="10463644" y="5684352"/>
            <a:ext cx="1728355" cy="1173647"/>
          </a:xfrm>
          <a:prstGeom prst="rect">
            <a:avLst/>
          </a:prstGeom>
        </p:spPr>
      </p:pic>
    </p:spTree>
    <p:extLst>
      <p:ext uri="{BB962C8B-B14F-4D97-AF65-F5344CB8AC3E}">
        <p14:creationId xmlns:p14="http://schemas.microsoft.com/office/powerpoint/2010/main" val="25654218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281555" y="286995"/>
            <a:ext cx="3910445" cy="845614"/>
          </a:xfrm>
          <a:solidFill>
            <a:schemeClr val="accent1">
              <a:lumMod val="60000"/>
              <a:lumOff val="40000"/>
            </a:schemeClr>
          </a:solidFill>
        </p:spPr>
        <p:txBody>
          <a:bodyPr>
            <a:normAutofit/>
          </a:bodyPr>
          <a:lstStyle/>
          <a:p>
            <a:r>
              <a:rPr lang="en-US" sz="2800" b="1" smtClean="0">
                <a:solidFill>
                  <a:schemeClr val="bg1"/>
                </a:solidFill>
              </a:rPr>
              <a:t>International Participation</a:t>
            </a:r>
            <a:endParaRPr lang="en-US" sz="2800" b="1" dirty="0">
              <a:solidFill>
                <a:schemeClr val="bg1"/>
              </a:solidFill>
            </a:endParaRPr>
          </a:p>
        </p:txBody>
      </p:sp>
      <p:sp>
        <p:nvSpPr>
          <p:cNvPr id="8" name="7 Marcador de contenido"/>
          <p:cNvSpPr>
            <a:spLocks noGrp="1"/>
          </p:cNvSpPr>
          <p:nvPr>
            <p:ph idx="1"/>
          </p:nvPr>
        </p:nvSpPr>
        <p:spPr>
          <a:xfrm>
            <a:off x="810491" y="1554464"/>
            <a:ext cx="9499022" cy="4715221"/>
          </a:xfrm>
        </p:spPr>
        <p:txBody>
          <a:bodyPr numCol="1">
            <a:normAutofit fontScale="85000" lnSpcReduction="20000"/>
          </a:bodyPr>
          <a:lstStyle/>
          <a:p>
            <a:pPr algn="just"/>
            <a:r>
              <a:rPr lang="en-US" b="1" dirty="0" smtClean="0"/>
              <a:t>FINCA and COPANT</a:t>
            </a:r>
          </a:p>
          <a:p>
            <a:pPr marL="0" indent="0" algn="just">
              <a:buNone/>
            </a:pPr>
            <a:r>
              <a:rPr lang="en-US" dirty="0"/>
              <a:t>Active </a:t>
            </a:r>
            <a:r>
              <a:rPr lang="en-US" dirty="0" smtClean="0"/>
              <a:t>participation in both international forums. Attending meetings and working </a:t>
            </a:r>
            <a:r>
              <a:rPr lang="en-US" dirty="0"/>
              <a:t>to increase members participation around the region. WG 1/3/4 regarding promotion, integration between </a:t>
            </a:r>
            <a:r>
              <a:rPr lang="en-US" dirty="0" smtClean="0"/>
              <a:t>FINCA </a:t>
            </a:r>
            <a:r>
              <a:rPr lang="en-US" dirty="0"/>
              <a:t>and </a:t>
            </a:r>
            <a:r>
              <a:rPr lang="en-US" dirty="0" smtClean="0"/>
              <a:t>COPANT </a:t>
            </a:r>
            <a:r>
              <a:rPr lang="en-US" dirty="0"/>
              <a:t>and the importance of the newsletter. As an example of this </a:t>
            </a:r>
            <a:r>
              <a:rPr lang="en-US" dirty="0" smtClean="0"/>
              <a:t>initiative</a:t>
            </a:r>
            <a:r>
              <a:rPr lang="en-US" dirty="0"/>
              <a:t>.</a:t>
            </a:r>
            <a:endParaRPr lang="en-US" dirty="0" smtClean="0"/>
          </a:p>
          <a:p>
            <a:pPr marL="0" indent="0" algn="just">
              <a:buNone/>
            </a:pPr>
            <a:r>
              <a:rPr lang="en-US" dirty="0" smtClean="0"/>
              <a:t>Mexico </a:t>
            </a:r>
            <a:r>
              <a:rPr lang="en-US" dirty="0"/>
              <a:t>hosted 2010 COPANT General Assembly, as well as TC 151 Electrotechnical and TC 152 Energy Efficiency meetings. Mexico is also founding member of the Forum of IEC National Committees of the </a:t>
            </a:r>
            <a:r>
              <a:rPr lang="en-US" dirty="0" smtClean="0"/>
              <a:t>Americas.</a:t>
            </a:r>
            <a:endParaRPr lang="en-US" dirty="0"/>
          </a:p>
          <a:p>
            <a:pPr marL="0" indent="0" algn="just">
              <a:buNone/>
            </a:pPr>
            <a:endParaRPr lang="en-US" dirty="0" smtClean="0"/>
          </a:p>
          <a:p>
            <a:pPr algn="just"/>
            <a:r>
              <a:rPr lang="en-US" b="1" dirty="0" smtClean="0"/>
              <a:t>PASC</a:t>
            </a:r>
          </a:p>
          <a:p>
            <a:pPr marL="0" indent="0" algn="just">
              <a:buNone/>
            </a:pPr>
            <a:r>
              <a:rPr lang="en-US" dirty="0"/>
              <a:t>Fairly new group, we are working with USA and Canada to be more active and proposition. In order to use the forum to present the work that is being done in the </a:t>
            </a:r>
            <a:r>
              <a:rPr lang="en-US" dirty="0" smtClean="0"/>
              <a:t>region.</a:t>
            </a:r>
            <a:endParaRPr lang="en-US" dirty="0"/>
          </a:p>
        </p:txBody>
      </p:sp>
      <p:pic>
        <p:nvPicPr>
          <p:cNvPr id="3" name="Imagen 2"/>
          <p:cNvPicPr>
            <a:picLocks noChangeAspect="1"/>
          </p:cNvPicPr>
          <p:nvPr/>
        </p:nvPicPr>
        <p:blipFill>
          <a:blip r:embed="rId2"/>
          <a:stretch>
            <a:fillRect/>
          </a:stretch>
        </p:blipFill>
        <p:spPr>
          <a:xfrm>
            <a:off x="170903" y="247531"/>
            <a:ext cx="3499407" cy="1201016"/>
          </a:xfrm>
          <a:prstGeom prst="rect">
            <a:avLst/>
          </a:prstGeom>
        </p:spPr>
      </p:pic>
      <p:pic>
        <p:nvPicPr>
          <p:cNvPr id="9" name="Imagen 8"/>
          <p:cNvPicPr>
            <a:picLocks noChangeAspect="1"/>
          </p:cNvPicPr>
          <p:nvPr/>
        </p:nvPicPr>
        <p:blipFill>
          <a:blip r:embed="rId3"/>
          <a:stretch>
            <a:fillRect/>
          </a:stretch>
        </p:blipFill>
        <p:spPr>
          <a:xfrm>
            <a:off x="10460586" y="5681370"/>
            <a:ext cx="1731414" cy="1176630"/>
          </a:xfrm>
          <a:prstGeom prst="rect">
            <a:avLst/>
          </a:prstGeom>
        </p:spPr>
      </p:pic>
    </p:spTree>
    <p:extLst>
      <p:ext uri="{BB962C8B-B14F-4D97-AF65-F5344CB8AC3E}">
        <p14:creationId xmlns:p14="http://schemas.microsoft.com/office/powerpoint/2010/main" val="31250328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675409" y="1620982"/>
            <a:ext cx="10678391" cy="4555981"/>
          </a:xfrm>
        </p:spPr>
        <p:txBody>
          <a:bodyPr>
            <a:normAutofit/>
          </a:bodyPr>
          <a:lstStyle/>
          <a:p>
            <a:r>
              <a:rPr lang="en-US" sz="2400" b="1" dirty="0"/>
              <a:t>APEC</a:t>
            </a:r>
          </a:p>
          <a:p>
            <a:pPr marL="0" indent="0" algn="just">
              <a:buNone/>
            </a:pPr>
            <a:r>
              <a:rPr lang="en-US" sz="2400" dirty="0" smtClean="0"/>
              <a:t>The </a:t>
            </a:r>
            <a:r>
              <a:rPr lang="en-US" sz="2400" dirty="0"/>
              <a:t>process of alignment with international standards </a:t>
            </a:r>
            <a:r>
              <a:rPr lang="en-US" sz="2400" dirty="0" smtClean="0"/>
              <a:t>allow us to be part of the creation of uniform </a:t>
            </a:r>
            <a:r>
              <a:rPr lang="en-US" sz="2400" dirty="0"/>
              <a:t>safety requirements applicable to electrical and electronic, rubber products and plastic </a:t>
            </a:r>
            <a:r>
              <a:rPr lang="en-US" sz="2400" dirty="0" smtClean="0"/>
              <a:t>products, </a:t>
            </a:r>
            <a:r>
              <a:rPr lang="en-US" sz="2400" dirty="0"/>
              <a:t>machinery and equipment; as well as food labeling requirements. This opens opportunities for our country to have better access to the market </a:t>
            </a:r>
            <a:r>
              <a:rPr lang="en-US" sz="2400" dirty="0" smtClean="0"/>
              <a:t>of </a:t>
            </a:r>
            <a:r>
              <a:rPr lang="en-US" sz="2400" dirty="0"/>
              <a:t>the region in such </a:t>
            </a:r>
            <a:r>
              <a:rPr lang="en-US" sz="2400" dirty="0" smtClean="0"/>
              <a:t>products.</a:t>
            </a:r>
          </a:p>
          <a:p>
            <a:pPr marL="0" indent="0" algn="just">
              <a:buNone/>
            </a:pPr>
            <a:endParaRPr lang="en-US" sz="2400" dirty="0" smtClean="0"/>
          </a:p>
          <a:p>
            <a:pPr marL="0" indent="0" algn="just">
              <a:buNone/>
            </a:pPr>
            <a:r>
              <a:rPr lang="en-US" sz="2400" dirty="0"/>
              <a:t>It promotes transparency and dissemination of information on applicable tariffs of member economies. It also allows both public and private institutions to obtain tariff information which can be used as a tool for facilitating business and trade.</a:t>
            </a:r>
            <a:endParaRPr lang="es-MX" sz="2400" dirty="0"/>
          </a:p>
        </p:txBody>
      </p:sp>
      <p:sp>
        <p:nvSpPr>
          <p:cNvPr id="4" name="1 Título"/>
          <p:cNvSpPr>
            <a:spLocks noGrp="1"/>
          </p:cNvSpPr>
          <p:nvPr>
            <p:ph type="title"/>
          </p:nvPr>
        </p:nvSpPr>
        <p:spPr>
          <a:xfrm>
            <a:off x="8281555" y="286995"/>
            <a:ext cx="3910445" cy="845614"/>
          </a:xfrm>
          <a:solidFill>
            <a:schemeClr val="accent1">
              <a:lumMod val="60000"/>
              <a:lumOff val="40000"/>
            </a:schemeClr>
          </a:solidFill>
        </p:spPr>
        <p:txBody>
          <a:bodyPr>
            <a:normAutofit/>
          </a:bodyPr>
          <a:lstStyle/>
          <a:p>
            <a:r>
              <a:rPr lang="en-US" sz="2800" b="1" smtClean="0">
                <a:solidFill>
                  <a:schemeClr val="bg1"/>
                </a:solidFill>
              </a:rPr>
              <a:t>International Participation</a:t>
            </a:r>
            <a:endParaRPr lang="en-US" sz="2800" b="1" dirty="0">
              <a:solidFill>
                <a:schemeClr val="bg1"/>
              </a:solidFill>
            </a:endParaRPr>
          </a:p>
        </p:txBody>
      </p:sp>
      <p:pic>
        <p:nvPicPr>
          <p:cNvPr id="5" name="Imagen 4"/>
          <p:cNvPicPr>
            <a:picLocks noChangeAspect="1"/>
          </p:cNvPicPr>
          <p:nvPr/>
        </p:nvPicPr>
        <p:blipFill>
          <a:blip r:embed="rId2"/>
          <a:stretch>
            <a:fillRect/>
          </a:stretch>
        </p:blipFill>
        <p:spPr>
          <a:xfrm>
            <a:off x="106805" y="109294"/>
            <a:ext cx="3499407" cy="1201016"/>
          </a:xfrm>
          <a:prstGeom prst="rect">
            <a:avLst/>
          </a:prstGeom>
        </p:spPr>
      </p:pic>
      <p:pic>
        <p:nvPicPr>
          <p:cNvPr id="6" name="Imagen 5"/>
          <p:cNvPicPr>
            <a:picLocks noChangeAspect="1"/>
          </p:cNvPicPr>
          <p:nvPr/>
        </p:nvPicPr>
        <p:blipFill>
          <a:blip r:embed="rId3"/>
          <a:stretch>
            <a:fillRect/>
          </a:stretch>
        </p:blipFill>
        <p:spPr>
          <a:xfrm>
            <a:off x="10460586" y="5693349"/>
            <a:ext cx="1731414" cy="1176630"/>
          </a:xfrm>
          <a:prstGeom prst="rect">
            <a:avLst/>
          </a:prstGeom>
        </p:spPr>
      </p:pic>
    </p:spTree>
    <p:extLst>
      <p:ext uri="{BB962C8B-B14F-4D97-AF65-F5344CB8AC3E}">
        <p14:creationId xmlns:p14="http://schemas.microsoft.com/office/powerpoint/2010/main" val="215038902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BONIT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ema BONITO" id="{DD0BB65C-C9B1-4C51-A9FF-67AF4BA3C6E5}" vid="{37D23987-C842-4589-9769-A00FFEFEC30B}"/>
    </a:ext>
  </a:extLst>
</a:theme>
</file>

<file path=ppt/theme/theme2.xml><?xml version="1.0" encoding="utf-8"?>
<a:theme xmlns:a="http://schemas.openxmlformats.org/drawingml/2006/main" name="Content">
  <a:themeElements>
    <a:clrScheme name="GS1 Global Palette">
      <a:dk1>
        <a:srgbClr val="454545"/>
      </a:dk1>
      <a:lt1>
        <a:sysClr val="window" lastClr="FFFFFF"/>
      </a:lt1>
      <a:dk2>
        <a:srgbClr val="002C6C"/>
      </a:dk2>
      <a:lt2>
        <a:srgbClr val="888B8D"/>
      </a:lt2>
      <a:accent1>
        <a:srgbClr val="F26334"/>
      </a:accent1>
      <a:accent2>
        <a:srgbClr val="00B6DE"/>
      </a:accent2>
      <a:accent3>
        <a:srgbClr val="7AC143"/>
      </a:accent3>
      <a:accent4>
        <a:srgbClr val="F05587"/>
      </a:accent4>
      <a:accent5>
        <a:srgbClr val="FBB034"/>
      </a:accent5>
      <a:accent6>
        <a:srgbClr val="BF83B9"/>
      </a:accent6>
      <a:hlink>
        <a:srgbClr val="008DBD"/>
      </a:hlink>
      <a:folHlink>
        <a:srgbClr val="008DBD"/>
      </a:folHlink>
    </a:clrScheme>
    <a:fontScheme name="GS1 Verdana">
      <a:majorFont>
        <a:latin typeface="Verdana"/>
        <a:ea typeface=""/>
        <a:cs typeface=""/>
        <a:font script="Jpan" typeface="ＭＳ Ｐゴシック"/>
        <a:font script="Hang" typeface="돋움"/>
        <a:font script="Hans" typeface="黑体"/>
        <a:font script="Hant" typeface="微軟正黑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ajorFont>
      <a:minorFont>
        <a:latin typeface="Verdana"/>
        <a:ea typeface=""/>
        <a:cs typeface=""/>
        <a:font script="Jpan" typeface="ＭＳ Ｐ明朝"/>
        <a:font script="Hang" typeface="바탕"/>
        <a:font script="Hans" typeface="宋体"/>
        <a:font script="Hant" typeface="新細明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ntent">
  <a:themeElements>
    <a:clrScheme name="GS1 Global Palette">
      <a:dk1>
        <a:srgbClr val="454545"/>
      </a:dk1>
      <a:lt1>
        <a:sysClr val="window" lastClr="FFFFFF"/>
      </a:lt1>
      <a:dk2>
        <a:srgbClr val="002C6C"/>
      </a:dk2>
      <a:lt2>
        <a:srgbClr val="888B8D"/>
      </a:lt2>
      <a:accent1>
        <a:srgbClr val="F26334"/>
      </a:accent1>
      <a:accent2>
        <a:srgbClr val="00B6DE"/>
      </a:accent2>
      <a:accent3>
        <a:srgbClr val="7AC143"/>
      </a:accent3>
      <a:accent4>
        <a:srgbClr val="F05587"/>
      </a:accent4>
      <a:accent5>
        <a:srgbClr val="FBB034"/>
      </a:accent5>
      <a:accent6>
        <a:srgbClr val="BF83B9"/>
      </a:accent6>
      <a:hlink>
        <a:srgbClr val="008DBD"/>
      </a:hlink>
      <a:folHlink>
        <a:srgbClr val="008DBD"/>
      </a:folHlink>
    </a:clrScheme>
    <a:fontScheme name="GS1 Verdana">
      <a:majorFont>
        <a:latin typeface="Verdana"/>
        <a:ea typeface=""/>
        <a:cs typeface=""/>
        <a:font script="Jpan" typeface="ＭＳ Ｐゴシック"/>
        <a:font script="Hang" typeface="돋움"/>
        <a:font script="Hans" typeface="黑体"/>
        <a:font script="Hant" typeface="微軟正黑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ajorFont>
      <a:minorFont>
        <a:latin typeface="Verdana"/>
        <a:ea typeface=""/>
        <a:cs typeface=""/>
        <a:font script="Jpan" typeface="ＭＳ Ｐ明朝"/>
        <a:font script="Hang" typeface="바탕"/>
        <a:font script="Hans" typeface="宋体"/>
        <a:font script="Hant" typeface="新細明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ontent">
  <a:themeElements>
    <a:clrScheme name="GS1 Global Palette">
      <a:dk1>
        <a:srgbClr val="454545"/>
      </a:dk1>
      <a:lt1>
        <a:sysClr val="window" lastClr="FFFFFF"/>
      </a:lt1>
      <a:dk2>
        <a:srgbClr val="002C6C"/>
      </a:dk2>
      <a:lt2>
        <a:srgbClr val="888B8D"/>
      </a:lt2>
      <a:accent1>
        <a:srgbClr val="F26334"/>
      </a:accent1>
      <a:accent2>
        <a:srgbClr val="00B6DE"/>
      </a:accent2>
      <a:accent3>
        <a:srgbClr val="7AC143"/>
      </a:accent3>
      <a:accent4>
        <a:srgbClr val="F05587"/>
      </a:accent4>
      <a:accent5>
        <a:srgbClr val="FBB034"/>
      </a:accent5>
      <a:accent6>
        <a:srgbClr val="BF83B9"/>
      </a:accent6>
      <a:hlink>
        <a:srgbClr val="008DBD"/>
      </a:hlink>
      <a:folHlink>
        <a:srgbClr val="008DBD"/>
      </a:folHlink>
    </a:clrScheme>
    <a:fontScheme name="GS1 Verdana">
      <a:majorFont>
        <a:latin typeface="Verdana"/>
        <a:ea typeface=""/>
        <a:cs typeface=""/>
        <a:font script="Jpan" typeface="ＭＳ Ｐゴシック"/>
        <a:font script="Hang" typeface="돋움"/>
        <a:font script="Hans" typeface="黑体"/>
        <a:font script="Hant" typeface="微軟正黑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ajorFont>
      <a:minorFont>
        <a:latin typeface="Verdana"/>
        <a:ea typeface=""/>
        <a:cs typeface=""/>
        <a:font script="Jpan" typeface="ＭＳ Ｐ明朝"/>
        <a:font script="Hang" typeface="바탕"/>
        <a:font script="Hans" typeface="宋体"/>
        <a:font script="Hant" typeface="新細明體"/>
        <a:font script="Arab" typeface="Verdana"/>
        <a:font script="Hebr" typeface="Verdana"/>
        <a:font script="Thai" typeface="Verdana"/>
        <a:font script="Ethi" typeface="Verdana"/>
        <a:font script="Beng" typeface="Verdana"/>
        <a:font script="Gujr" typeface="Verdana"/>
        <a:font script="Khmr" typeface="Verdana"/>
        <a:font script="Knda" typeface="Verdana"/>
        <a:font script="Guru" typeface="Verdana"/>
        <a:font script="Cans" typeface="Verdana"/>
        <a:font script="Cher" typeface="Verdana"/>
        <a:font script="Yiii" typeface="Verdana"/>
        <a:font script="Tibt" typeface="Verdana"/>
        <a:font script="Thaa" typeface="Verdana"/>
        <a:font script="Deva" typeface="Verdana"/>
        <a:font script="Telu" typeface="Verdana"/>
        <a:font script="Taml" typeface="Verdana"/>
        <a:font script="Syrc" typeface="Verdana"/>
        <a:font script="Orya" typeface="Verdana"/>
        <a:font script="Mlym" typeface="Verdana"/>
        <a:font script="Laoo" typeface="Verdana"/>
        <a:font script="Sinh" typeface="Verdana"/>
        <a:font script="Mong" typeface="Verdana"/>
        <a:font script="Viet" typeface="Verdana"/>
        <a:font script="Uigh"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 BONITO</Template>
  <TotalTime>206</TotalTime>
  <Words>791</Words>
  <Application>Microsoft Office PowerPoint</Application>
  <PresentationFormat>Custom</PresentationFormat>
  <Paragraphs>53</Paragraphs>
  <Slides>12</Slides>
  <Notes>3</Notes>
  <HiddenSlides>0</HiddenSlides>
  <MMClips>0</MMClips>
  <ScaleCrop>false</ScaleCrop>
  <HeadingPairs>
    <vt:vector size="4" baseType="variant">
      <vt:variant>
        <vt:lpstr>Theme</vt:lpstr>
      </vt:variant>
      <vt:variant>
        <vt:i4>4</vt:i4>
      </vt:variant>
      <vt:variant>
        <vt:lpstr>Slide Titles</vt:lpstr>
      </vt:variant>
      <vt:variant>
        <vt:i4>12</vt:i4>
      </vt:variant>
    </vt:vector>
  </HeadingPairs>
  <TitlesOfParts>
    <vt:vector size="16" baseType="lpstr">
      <vt:lpstr>tema BONITO</vt:lpstr>
      <vt:lpstr>Content</vt:lpstr>
      <vt:lpstr>1_Content</vt:lpstr>
      <vt:lpstr>2_Content</vt:lpstr>
      <vt:lpstr>PowerPoint Presentation</vt:lpstr>
      <vt:lpstr>PowerPoint Presentation</vt:lpstr>
      <vt:lpstr>Issues facing the MNC </vt:lpstr>
      <vt:lpstr>Issues facing the MNC </vt:lpstr>
      <vt:lpstr>MNC GOALS</vt:lpstr>
      <vt:lpstr>MNC GOALS </vt:lpstr>
      <vt:lpstr>Harmonization </vt:lpstr>
      <vt:lpstr>International Participation</vt:lpstr>
      <vt:lpstr>International Participation</vt:lpstr>
      <vt:lpstr>Council for Harmonization of Electrotechnical Standards of the Nations in the Americas (CANENA)</vt:lpstr>
      <vt:lpstr>Thank you for your attention any questions?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Claudia Sama Álvarez</dc:creator>
  <cp:lastModifiedBy>Tony Zertuche</cp:lastModifiedBy>
  <cp:revision>8</cp:revision>
  <dcterms:created xsi:type="dcterms:W3CDTF">2016-01-05T17:15:33Z</dcterms:created>
  <dcterms:modified xsi:type="dcterms:W3CDTF">2016-02-18T21:48:14Z</dcterms:modified>
</cp:coreProperties>
</file>